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4"/>
  </p:notesMasterIdLst>
  <p:sldIdLst>
    <p:sldId id="256" r:id="rId2"/>
    <p:sldId id="292" r:id="rId3"/>
    <p:sldId id="257" r:id="rId4"/>
    <p:sldId id="293" r:id="rId5"/>
    <p:sldId id="264" r:id="rId6"/>
    <p:sldId id="294" r:id="rId7"/>
    <p:sldId id="258" r:id="rId8"/>
    <p:sldId id="259" r:id="rId9"/>
    <p:sldId id="295" r:id="rId10"/>
    <p:sldId id="296" r:id="rId11"/>
    <p:sldId id="297" r:id="rId12"/>
    <p:sldId id="283" r:id="rId13"/>
  </p:sldIdLst>
  <p:sldSz cx="9144000" cy="5143500" type="screen16x9"/>
  <p:notesSz cx="6858000" cy="9144000"/>
  <p:embeddedFontLst>
    <p:embeddedFont>
      <p:font typeface="Baloo 2 Medium" panose="020B0604020202020204" charset="0"/>
      <p:regular r:id="rId15"/>
      <p:bold r:id="rId16"/>
    </p:embeddedFont>
    <p:embeddedFont>
      <p:font typeface="Arial Black" panose="020B0A04020102020204" pitchFamily="34" charset="0"/>
      <p:bold r:id="rId17"/>
    </p:embeddedFont>
    <p:embeddedFont>
      <p:font typeface="Pacifico" panose="020B0604020202020204" charset="0"/>
      <p:regular r:id="rId18"/>
    </p:embeddedFont>
    <p:embeddedFont>
      <p:font typeface="Rubik Mono One" panose="020B0604020202020204" charset="-79"/>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E33E54-FDD9-4622-AB16-AAC26D5D1611}">
  <a:tblStyle styleId="{4FE33E54-FDD9-4622-AB16-AAC26D5D161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59" autoAdjust="0"/>
  </p:normalViewPr>
  <p:slideViewPr>
    <p:cSldViewPr snapToGrid="0">
      <p:cViewPr varScale="1">
        <p:scale>
          <a:sx n="92" d="100"/>
          <a:sy n="92" d="100"/>
        </p:scale>
        <p:origin x="756"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C199D6-2ECF-4610-BC34-605580212C1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CO"/>
        </a:p>
      </dgm:t>
    </dgm:pt>
    <dgm:pt modelId="{866AE2DC-02E6-43E2-ADF8-BE71D81AFB78}">
      <dgm:prSet>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r>
            <a:rPr lang="es-CO" b="0" i="0" dirty="0" smtClean="0"/>
            <a:t>El juego de roles es una técnica de grupo ampliamente utilizada en formación que se dirige, fundamentalmente, al entrenamiento en habilidades sociales y de comunicación.</a:t>
          </a:r>
          <a:endParaRPr lang="es-CO" dirty="0"/>
        </a:p>
      </dgm:t>
    </dgm:pt>
    <dgm:pt modelId="{18C9E931-8B75-4FFB-ACBB-7748D4B3DDCA}" type="parTrans" cxnId="{A40D34CA-28DA-4484-90AD-EACBA07EAA82}">
      <dgm:prSet/>
      <dgm:spPr/>
      <dgm:t>
        <a:bodyPr/>
        <a:lstStyle/>
        <a:p>
          <a:endParaRPr lang="es-CO"/>
        </a:p>
      </dgm:t>
    </dgm:pt>
    <dgm:pt modelId="{F1DF2492-18AC-4F28-A4C8-867D150008C4}" type="sibTrans" cxnId="{A40D34CA-28DA-4484-90AD-EACBA07EAA82}">
      <dgm:prSet/>
      <dgm:spPr/>
      <dgm:t>
        <a:bodyPr/>
        <a:lstStyle/>
        <a:p>
          <a:endParaRPr lang="es-CO"/>
        </a:p>
      </dgm:t>
    </dgm:pt>
    <dgm:pt modelId="{AE82157A-4797-48D0-8DA8-8C44301C19BE}">
      <dgm:prSet>
        <dgm:style>
          <a:lnRef idx="2">
            <a:schemeClr val="accent3">
              <a:shade val="50000"/>
            </a:schemeClr>
          </a:lnRef>
          <a:fillRef idx="1">
            <a:schemeClr val="accent3"/>
          </a:fillRef>
          <a:effectRef idx="0">
            <a:schemeClr val="accent3"/>
          </a:effectRef>
          <a:fontRef idx="minor">
            <a:schemeClr val="lt1"/>
          </a:fontRef>
        </dgm:style>
      </dgm:prSet>
      <dgm:spPr/>
      <dgm:t>
        <a:bodyPr/>
        <a:lstStyle/>
        <a:p>
          <a:pPr rtl="0"/>
          <a:r>
            <a:rPr lang="es-CO" b="0" i="0" dirty="0" smtClean="0">
              <a:solidFill>
                <a:schemeClr val="tx1"/>
              </a:solidFill>
            </a:rPr>
            <a:t>El juego de roles consiste en la representación de papeles (roles), por parte de uno o más individuos.</a:t>
          </a:r>
          <a:endParaRPr lang="es-CO" dirty="0">
            <a:solidFill>
              <a:schemeClr val="tx1"/>
            </a:solidFill>
          </a:endParaRPr>
        </a:p>
      </dgm:t>
    </dgm:pt>
    <dgm:pt modelId="{9806CD54-55A1-4290-8F3A-CAE830CE2864}" type="parTrans" cxnId="{2784953B-36FD-4A20-9F8D-A92BEF007952}">
      <dgm:prSet/>
      <dgm:spPr/>
      <dgm:t>
        <a:bodyPr/>
        <a:lstStyle/>
        <a:p>
          <a:endParaRPr lang="es-CO"/>
        </a:p>
      </dgm:t>
    </dgm:pt>
    <dgm:pt modelId="{00032CA3-B059-4B47-AC7E-E2DE5B67A79D}" type="sibTrans" cxnId="{2784953B-36FD-4A20-9F8D-A92BEF007952}">
      <dgm:prSet/>
      <dgm:spPr/>
      <dgm:t>
        <a:bodyPr/>
        <a:lstStyle/>
        <a:p>
          <a:endParaRPr lang="es-CO"/>
        </a:p>
      </dgm:t>
    </dgm:pt>
    <dgm:pt modelId="{4FDF696E-3EC4-4A0B-B6AD-FB5FA5F3CF9A}">
      <dgm:prSet>
        <dgm:style>
          <a:lnRef idx="2">
            <a:schemeClr val="accent4">
              <a:shade val="50000"/>
            </a:schemeClr>
          </a:lnRef>
          <a:fillRef idx="1">
            <a:schemeClr val="accent4"/>
          </a:fillRef>
          <a:effectRef idx="0">
            <a:schemeClr val="accent4"/>
          </a:effectRef>
          <a:fontRef idx="minor">
            <a:schemeClr val="lt1"/>
          </a:fontRef>
        </dgm:style>
      </dgm:prSet>
      <dgm:spPr/>
      <dgm:t>
        <a:bodyPr/>
        <a:lstStyle/>
        <a:p>
          <a:pPr rtl="0"/>
          <a:r>
            <a:rPr lang="es-CO" b="0" i="0" dirty="0" smtClean="0"/>
            <a:t>Estos roles se definen de manera que se apliquen determinadas habilidades; aquellas que se pretende establecer y mejorar.</a:t>
          </a:r>
          <a:endParaRPr lang="es-CO" dirty="0"/>
        </a:p>
      </dgm:t>
    </dgm:pt>
    <dgm:pt modelId="{ACEA4191-FB84-489D-B29C-EE98255F8195}" type="parTrans" cxnId="{1AF68066-73A6-4E9A-9E78-BFAFE89F6915}">
      <dgm:prSet/>
      <dgm:spPr/>
      <dgm:t>
        <a:bodyPr/>
        <a:lstStyle/>
        <a:p>
          <a:endParaRPr lang="es-CO"/>
        </a:p>
      </dgm:t>
    </dgm:pt>
    <dgm:pt modelId="{6166CD0C-1BF9-4294-A3D2-770597422B92}" type="sibTrans" cxnId="{1AF68066-73A6-4E9A-9E78-BFAFE89F6915}">
      <dgm:prSet/>
      <dgm:spPr/>
      <dgm:t>
        <a:bodyPr/>
        <a:lstStyle/>
        <a:p>
          <a:endParaRPr lang="es-CO"/>
        </a:p>
      </dgm:t>
    </dgm:pt>
    <dgm:pt modelId="{DC49310C-F1A1-4A8A-BA76-819E0207E06A}">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es-CO" b="0" i="0" dirty="0" smtClean="0"/>
            <a:t>Los juegos de roles generalmente tienen tres tipos de participantes: jugadores, observadores y facilitadores.</a:t>
          </a:r>
          <a:endParaRPr lang="es-CO" dirty="0"/>
        </a:p>
      </dgm:t>
    </dgm:pt>
    <dgm:pt modelId="{4503FC91-541D-46B8-8730-CF7459702429}" type="parTrans" cxnId="{E32E892D-451E-4CF3-B7AB-14B0F41FA998}">
      <dgm:prSet/>
      <dgm:spPr/>
      <dgm:t>
        <a:bodyPr/>
        <a:lstStyle/>
        <a:p>
          <a:endParaRPr lang="es-CO"/>
        </a:p>
      </dgm:t>
    </dgm:pt>
    <dgm:pt modelId="{226AE659-A1BF-4B46-AEA4-B36DF1CDA998}" type="sibTrans" cxnId="{E32E892D-451E-4CF3-B7AB-14B0F41FA998}">
      <dgm:prSet/>
      <dgm:spPr/>
      <dgm:t>
        <a:bodyPr/>
        <a:lstStyle/>
        <a:p>
          <a:endParaRPr lang="es-CO"/>
        </a:p>
      </dgm:t>
    </dgm:pt>
    <dgm:pt modelId="{658C552E-5386-422C-9BA3-BC21855EBB1C}" type="pres">
      <dgm:prSet presAssocID="{19C199D6-2ECF-4610-BC34-605580212C13}" presName="diagram" presStyleCnt="0">
        <dgm:presLayoutVars>
          <dgm:dir/>
          <dgm:resizeHandles val="exact"/>
        </dgm:presLayoutVars>
      </dgm:prSet>
      <dgm:spPr/>
      <dgm:t>
        <a:bodyPr/>
        <a:lstStyle/>
        <a:p>
          <a:endParaRPr lang="es-CO"/>
        </a:p>
      </dgm:t>
    </dgm:pt>
    <dgm:pt modelId="{270B4880-4B53-43FC-B4DD-9AF2E434C6D6}" type="pres">
      <dgm:prSet presAssocID="{866AE2DC-02E6-43E2-ADF8-BE71D81AFB78}" presName="node" presStyleLbl="node1" presStyleIdx="0" presStyleCnt="4">
        <dgm:presLayoutVars>
          <dgm:bulletEnabled val="1"/>
        </dgm:presLayoutVars>
      </dgm:prSet>
      <dgm:spPr/>
      <dgm:t>
        <a:bodyPr/>
        <a:lstStyle/>
        <a:p>
          <a:endParaRPr lang="es-CO"/>
        </a:p>
      </dgm:t>
    </dgm:pt>
    <dgm:pt modelId="{B722D3BE-FC1B-4F81-8814-027FE77A0564}" type="pres">
      <dgm:prSet presAssocID="{F1DF2492-18AC-4F28-A4C8-867D150008C4}" presName="sibTrans" presStyleCnt="0"/>
      <dgm:spPr/>
    </dgm:pt>
    <dgm:pt modelId="{61BEB240-A2A2-4430-BEE3-A38E13FB5F6B}" type="pres">
      <dgm:prSet presAssocID="{AE82157A-4797-48D0-8DA8-8C44301C19BE}" presName="node" presStyleLbl="node1" presStyleIdx="1" presStyleCnt="4">
        <dgm:presLayoutVars>
          <dgm:bulletEnabled val="1"/>
        </dgm:presLayoutVars>
      </dgm:prSet>
      <dgm:spPr/>
      <dgm:t>
        <a:bodyPr/>
        <a:lstStyle/>
        <a:p>
          <a:endParaRPr lang="es-CO"/>
        </a:p>
      </dgm:t>
    </dgm:pt>
    <dgm:pt modelId="{B869E770-D811-468C-9A07-EAF2DB5CB159}" type="pres">
      <dgm:prSet presAssocID="{00032CA3-B059-4B47-AC7E-E2DE5B67A79D}" presName="sibTrans" presStyleCnt="0"/>
      <dgm:spPr/>
    </dgm:pt>
    <dgm:pt modelId="{7A3C40B5-F0B1-455B-BF60-5421FD7F0C6B}" type="pres">
      <dgm:prSet presAssocID="{4FDF696E-3EC4-4A0B-B6AD-FB5FA5F3CF9A}" presName="node" presStyleLbl="node1" presStyleIdx="2" presStyleCnt="4">
        <dgm:presLayoutVars>
          <dgm:bulletEnabled val="1"/>
        </dgm:presLayoutVars>
      </dgm:prSet>
      <dgm:spPr/>
      <dgm:t>
        <a:bodyPr/>
        <a:lstStyle/>
        <a:p>
          <a:endParaRPr lang="es-CO"/>
        </a:p>
      </dgm:t>
    </dgm:pt>
    <dgm:pt modelId="{DF4CD4E0-0D77-4D83-81B5-ABDB8B1511FF}" type="pres">
      <dgm:prSet presAssocID="{6166CD0C-1BF9-4294-A3D2-770597422B92}" presName="sibTrans" presStyleCnt="0"/>
      <dgm:spPr/>
    </dgm:pt>
    <dgm:pt modelId="{C368C07F-A99B-4515-AAE0-C15DBECE28C8}" type="pres">
      <dgm:prSet presAssocID="{DC49310C-F1A1-4A8A-BA76-819E0207E06A}" presName="node" presStyleLbl="node1" presStyleIdx="3" presStyleCnt="4">
        <dgm:presLayoutVars>
          <dgm:bulletEnabled val="1"/>
        </dgm:presLayoutVars>
      </dgm:prSet>
      <dgm:spPr/>
      <dgm:t>
        <a:bodyPr/>
        <a:lstStyle/>
        <a:p>
          <a:endParaRPr lang="es-CO"/>
        </a:p>
      </dgm:t>
    </dgm:pt>
  </dgm:ptLst>
  <dgm:cxnLst>
    <dgm:cxn modelId="{2784953B-36FD-4A20-9F8D-A92BEF007952}" srcId="{19C199D6-2ECF-4610-BC34-605580212C13}" destId="{AE82157A-4797-48D0-8DA8-8C44301C19BE}" srcOrd="1" destOrd="0" parTransId="{9806CD54-55A1-4290-8F3A-CAE830CE2864}" sibTransId="{00032CA3-B059-4B47-AC7E-E2DE5B67A79D}"/>
    <dgm:cxn modelId="{E32E892D-451E-4CF3-B7AB-14B0F41FA998}" srcId="{19C199D6-2ECF-4610-BC34-605580212C13}" destId="{DC49310C-F1A1-4A8A-BA76-819E0207E06A}" srcOrd="3" destOrd="0" parTransId="{4503FC91-541D-46B8-8730-CF7459702429}" sibTransId="{226AE659-A1BF-4B46-AEA4-B36DF1CDA998}"/>
    <dgm:cxn modelId="{6ED3FDEB-E190-4B44-AC34-9A00E037F5A2}" type="presOf" srcId="{866AE2DC-02E6-43E2-ADF8-BE71D81AFB78}" destId="{270B4880-4B53-43FC-B4DD-9AF2E434C6D6}" srcOrd="0" destOrd="0" presId="urn:microsoft.com/office/officeart/2005/8/layout/default"/>
    <dgm:cxn modelId="{A874E538-C2BE-429F-820C-AD1AD385B2AF}" type="presOf" srcId="{19C199D6-2ECF-4610-BC34-605580212C13}" destId="{658C552E-5386-422C-9BA3-BC21855EBB1C}" srcOrd="0" destOrd="0" presId="urn:microsoft.com/office/officeart/2005/8/layout/default"/>
    <dgm:cxn modelId="{A40D34CA-28DA-4484-90AD-EACBA07EAA82}" srcId="{19C199D6-2ECF-4610-BC34-605580212C13}" destId="{866AE2DC-02E6-43E2-ADF8-BE71D81AFB78}" srcOrd="0" destOrd="0" parTransId="{18C9E931-8B75-4FFB-ACBB-7748D4B3DDCA}" sibTransId="{F1DF2492-18AC-4F28-A4C8-867D150008C4}"/>
    <dgm:cxn modelId="{55424E62-83B1-4C2A-A10E-D2ADB472707A}" type="presOf" srcId="{4FDF696E-3EC4-4A0B-B6AD-FB5FA5F3CF9A}" destId="{7A3C40B5-F0B1-455B-BF60-5421FD7F0C6B}" srcOrd="0" destOrd="0" presId="urn:microsoft.com/office/officeart/2005/8/layout/default"/>
    <dgm:cxn modelId="{1AF68066-73A6-4E9A-9E78-BFAFE89F6915}" srcId="{19C199D6-2ECF-4610-BC34-605580212C13}" destId="{4FDF696E-3EC4-4A0B-B6AD-FB5FA5F3CF9A}" srcOrd="2" destOrd="0" parTransId="{ACEA4191-FB84-489D-B29C-EE98255F8195}" sibTransId="{6166CD0C-1BF9-4294-A3D2-770597422B92}"/>
    <dgm:cxn modelId="{C3678626-0D12-41C4-8A53-968558D6B9F0}" type="presOf" srcId="{AE82157A-4797-48D0-8DA8-8C44301C19BE}" destId="{61BEB240-A2A2-4430-BEE3-A38E13FB5F6B}" srcOrd="0" destOrd="0" presId="urn:microsoft.com/office/officeart/2005/8/layout/default"/>
    <dgm:cxn modelId="{EF3FEB96-C7C2-442B-8DF9-83BADC901B67}" type="presOf" srcId="{DC49310C-F1A1-4A8A-BA76-819E0207E06A}" destId="{C368C07F-A99B-4515-AAE0-C15DBECE28C8}" srcOrd="0" destOrd="0" presId="urn:microsoft.com/office/officeart/2005/8/layout/default"/>
    <dgm:cxn modelId="{2B17DEE9-1051-4D99-AB6A-B55FE70A149B}" type="presParOf" srcId="{658C552E-5386-422C-9BA3-BC21855EBB1C}" destId="{270B4880-4B53-43FC-B4DD-9AF2E434C6D6}" srcOrd="0" destOrd="0" presId="urn:microsoft.com/office/officeart/2005/8/layout/default"/>
    <dgm:cxn modelId="{A1315DF5-045B-4B4F-83C3-49BB6E5A8A8E}" type="presParOf" srcId="{658C552E-5386-422C-9BA3-BC21855EBB1C}" destId="{B722D3BE-FC1B-4F81-8814-027FE77A0564}" srcOrd="1" destOrd="0" presId="urn:microsoft.com/office/officeart/2005/8/layout/default"/>
    <dgm:cxn modelId="{245A1F0E-8EDB-4C8B-8599-929A497ADC3D}" type="presParOf" srcId="{658C552E-5386-422C-9BA3-BC21855EBB1C}" destId="{61BEB240-A2A2-4430-BEE3-A38E13FB5F6B}" srcOrd="2" destOrd="0" presId="urn:microsoft.com/office/officeart/2005/8/layout/default"/>
    <dgm:cxn modelId="{8EA11446-808E-4263-923E-B4D7AA9FEB67}" type="presParOf" srcId="{658C552E-5386-422C-9BA3-BC21855EBB1C}" destId="{B869E770-D811-468C-9A07-EAF2DB5CB159}" srcOrd="3" destOrd="0" presId="urn:microsoft.com/office/officeart/2005/8/layout/default"/>
    <dgm:cxn modelId="{24E00237-134D-4488-8B8D-3D0970B0ED57}" type="presParOf" srcId="{658C552E-5386-422C-9BA3-BC21855EBB1C}" destId="{7A3C40B5-F0B1-455B-BF60-5421FD7F0C6B}" srcOrd="4" destOrd="0" presId="urn:microsoft.com/office/officeart/2005/8/layout/default"/>
    <dgm:cxn modelId="{F8CD4791-0FC7-4E90-B617-98DE1CF49EA4}" type="presParOf" srcId="{658C552E-5386-422C-9BA3-BC21855EBB1C}" destId="{DF4CD4E0-0D77-4D83-81B5-ABDB8B1511FF}" srcOrd="5" destOrd="0" presId="urn:microsoft.com/office/officeart/2005/8/layout/default"/>
    <dgm:cxn modelId="{909A2F8F-28A5-4736-9032-53A7AC2F76A2}" type="presParOf" srcId="{658C552E-5386-422C-9BA3-BC21855EBB1C}" destId="{C368C07F-A99B-4515-AAE0-C15DBECE28C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93F5D4-2F4F-4EBF-8CA4-518F33B8C183}"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s-CO"/>
        </a:p>
      </dgm:t>
    </dgm:pt>
    <dgm:pt modelId="{92555AB1-9C32-4E58-B6EA-750C9178474D}">
      <dgm:prSet custT="1"/>
      <dgm:spPr/>
      <dgm:t>
        <a:bodyPr/>
        <a:lstStyle/>
        <a:p>
          <a:pPr rtl="0"/>
          <a:r>
            <a:rPr lang="es-CO" sz="2000" b="0" i="0" dirty="0" smtClean="0"/>
            <a:t>Definición objetiva de las habilidades y conductas</a:t>
          </a:r>
          <a:endParaRPr lang="es-CO" sz="2000" dirty="0"/>
        </a:p>
      </dgm:t>
    </dgm:pt>
    <dgm:pt modelId="{3E7F899D-E1EA-4476-9F5B-7CDE6462C121}" type="parTrans" cxnId="{AC6E8384-299A-42BA-BCCC-35FF08D59D52}">
      <dgm:prSet/>
      <dgm:spPr/>
      <dgm:t>
        <a:bodyPr/>
        <a:lstStyle/>
        <a:p>
          <a:endParaRPr lang="es-CO"/>
        </a:p>
      </dgm:t>
    </dgm:pt>
    <dgm:pt modelId="{E9099124-BEA1-4BC0-A4C3-521F06001BEB}" type="sibTrans" cxnId="{AC6E8384-299A-42BA-BCCC-35FF08D59D52}">
      <dgm:prSet/>
      <dgm:spPr/>
      <dgm:t>
        <a:bodyPr/>
        <a:lstStyle/>
        <a:p>
          <a:endParaRPr lang="es-CO"/>
        </a:p>
      </dgm:t>
    </dgm:pt>
    <dgm:pt modelId="{3EECDD6A-F95B-495C-BBE3-28941CFF02AD}">
      <dgm:prSet custT="1"/>
      <dgm:spPr/>
      <dgm:t>
        <a:bodyPr/>
        <a:lstStyle/>
        <a:p>
          <a:pPr rtl="0"/>
          <a:r>
            <a:rPr lang="es-CO" sz="1400" b="0" i="0" dirty="0" smtClean="0">
              <a:solidFill>
                <a:schemeClr val="tx1"/>
              </a:solidFill>
            </a:rPr>
            <a:t>El juego de roles no solo permite a los jugadores practicar y mejorar ciertas habilidades. Los observadores también aprenden mediante lo que se denomina Modelado. Esto es, por la observación de un modelo, que bien puede ser quien juega el rol que ha de desarrollar los comportamientos a perfeccionar.</a:t>
          </a:r>
          <a:endParaRPr lang="es-CO" sz="1400" dirty="0">
            <a:solidFill>
              <a:schemeClr val="tx1"/>
            </a:solidFill>
          </a:endParaRPr>
        </a:p>
      </dgm:t>
    </dgm:pt>
    <dgm:pt modelId="{2F6211C9-91CC-4CC1-BCBE-056D25D21D5D}" type="parTrans" cxnId="{47043CA0-4AE0-4AA8-B9D3-21B30EFC3C40}">
      <dgm:prSet/>
      <dgm:spPr/>
      <dgm:t>
        <a:bodyPr/>
        <a:lstStyle/>
        <a:p>
          <a:endParaRPr lang="es-CO"/>
        </a:p>
      </dgm:t>
    </dgm:pt>
    <dgm:pt modelId="{0D2A4E99-561F-45B9-B662-4CD84657784A}" type="sibTrans" cxnId="{47043CA0-4AE0-4AA8-B9D3-21B30EFC3C40}">
      <dgm:prSet/>
      <dgm:spPr/>
      <dgm:t>
        <a:bodyPr/>
        <a:lstStyle/>
        <a:p>
          <a:endParaRPr lang="es-CO"/>
        </a:p>
      </dgm:t>
    </dgm:pt>
    <dgm:pt modelId="{7363EDBD-68B9-4EE0-82AA-7047E716D1D6}" type="pres">
      <dgm:prSet presAssocID="{B793F5D4-2F4F-4EBF-8CA4-518F33B8C183}" presName="diagram" presStyleCnt="0">
        <dgm:presLayoutVars>
          <dgm:dir/>
          <dgm:resizeHandles val="exact"/>
        </dgm:presLayoutVars>
      </dgm:prSet>
      <dgm:spPr/>
      <dgm:t>
        <a:bodyPr/>
        <a:lstStyle/>
        <a:p>
          <a:endParaRPr lang="es-CO"/>
        </a:p>
      </dgm:t>
    </dgm:pt>
    <dgm:pt modelId="{9BD0B21B-F253-4420-BECC-EF884D238669}" type="pres">
      <dgm:prSet presAssocID="{92555AB1-9C32-4E58-B6EA-750C9178474D}" presName="node" presStyleLbl="node1" presStyleIdx="0" presStyleCnt="2">
        <dgm:presLayoutVars>
          <dgm:bulletEnabled val="1"/>
        </dgm:presLayoutVars>
      </dgm:prSet>
      <dgm:spPr/>
      <dgm:t>
        <a:bodyPr/>
        <a:lstStyle/>
        <a:p>
          <a:endParaRPr lang="es-CO"/>
        </a:p>
      </dgm:t>
    </dgm:pt>
    <dgm:pt modelId="{83D0213E-AEFD-4CC1-A7FE-EB4FB83408C6}" type="pres">
      <dgm:prSet presAssocID="{E9099124-BEA1-4BC0-A4C3-521F06001BEB}" presName="sibTrans" presStyleCnt="0"/>
      <dgm:spPr/>
    </dgm:pt>
    <dgm:pt modelId="{7B1B1671-805A-4AF4-8390-67D31E1EC4D7}" type="pres">
      <dgm:prSet presAssocID="{3EECDD6A-F95B-495C-BBE3-28941CFF02AD}" presName="node" presStyleLbl="node1" presStyleIdx="1" presStyleCnt="2">
        <dgm:presLayoutVars>
          <dgm:bulletEnabled val="1"/>
        </dgm:presLayoutVars>
      </dgm:prSet>
      <dgm:spPr/>
      <dgm:t>
        <a:bodyPr/>
        <a:lstStyle/>
        <a:p>
          <a:endParaRPr lang="es-CO"/>
        </a:p>
      </dgm:t>
    </dgm:pt>
  </dgm:ptLst>
  <dgm:cxnLst>
    <dgm:cxn modelId="{47043CA0-4AE0-4AA8-B9D3-21B30EFC3C40}" srcId="{B793F5D4-2F4F-4EBF-8CA4-518F33B8C183}" destId="{3EECDD6A-F95B-495C-BBE3-28941CFF02AD}" srcOrd="1" destOrd="0" parTransId="{2F6211C9-91CC-4CC1-BCBE-056D25D21D5D}" sibTransId="{0D2A4E99-561F-45B9-B662-4CD84657784A}"/>
    <dgm:cxn modelId="{FFEB09A0-57B9-482D-AD6C-2DDD410E9E05}" type="presOf" srcId="{3EECDD6A-F95B-495C-BBE3-28941CFF02AD}" destId="{7B1B1671-805A-4AF4-8390-67D31E1EC4D7}" srcOrd="0" destOrd="0" presId="urn:microsoft.com/office/officeart/2005/8/layout/default"/>
    <dgm:cxn modelId="{8E33EA70-3E6D-4BF7-B8F9-A85B56B39022}" type="presOf" srcId="{B793F5D4-2F4F-4EBF-8CA4-518F33B8C183}" destId="{7363EDBD-68B9-4EE0-82AA-7047E716D1D6}" srcOrd="0" destOrd="0" presId="urn:microsoft.com/office/officeart/2005/8/layout/default"/>
    <dgm:cxn modelId="{AC6E8384-299A-42BA-BCCC-35FF08D59D52}" srcId="{B793F5D4-2F4F-4EBF-8CA4-518F33B8C183}" destId="{92555AB1-9C32-4E58-B6EA-750C9178474D}" srcOrd="0" destOrd="0" parTransId="{3E7F899D-E1EA-4476-9F5B-7CDE6462C121}" sibTransId="{E9099124-BEA1-4BC0-A4C3-521F06001BEB}"/>
    <dgm:cxn modelId="{4E9FA1B8-2580-445B-ADDA-813372EBDDB6}" type="presOf" srcId="{92555AB1-9C32-4E58-B6EA-750C9178474D}" destId="{9BD0B21B-F253-4420-BECC-EF884D238669}" srcOrd="0" destOrd="0" presId="urn:microsoft.com/office/officeart/2005/8/layout/default"/>
    <dgm:cxn modelId="{CFB6386B-DBE3-4932-B4D6-F7D90AEE620C}" type="presParOf" srcId="{7363EDBD-68B9-4EE0-82AA-7047E716D1D6}" destId="{9BD0B21B-F253-4420-BECC-EF884D238669}" srcOrd="0" destOrd="0" presId="urn:microsoft.com/office/officeart/2005/8/layout/default"/>
    <dgm:cxn modelId="{0EFEC0A9-4C53-43F7-87A6-E3E4A1C451BB}" type="presParOf" srcId="{7363EDBD-68B9-4EE0-82AA-7047E716D1D6}" destId="{83D0213E-AEFD-4CC1-A7FE-EB4FB83408C6}" srcOrd="1" destOrd="0" presId="urn:microsoft.com/office/officeart/2005/8/layout/default"/>
    <dgm:cxn modelId="{F0A70DBC-8D18-4B57-A4AF-FE97FD5BB6FB}" type="presParOf" srcId="{7363EDBD-68B9-4EE0-82AA-7047E716D1D6}" destId="{7B1B1671-805A-4AF4-8390-67D31E1EC4D7}"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665FBC-0B73-4842-8CE6-6958BCEFF80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CO"/>
        </a:p>
      </dgm:t>
    </dgm:pt>
    <dgm:pt modelId="{CF634F23-4CC4-497D-9CF7-9A52310C4F53}">
      <dgm:prSet>
        <dgm:style>
          <a:lnRef idx="3">
            <a:schemeClr val="lt1"/>
          </a:lnRef>
          <a:fillRef idx="1">
            <a:schemeClr val="accent5"/>
          </a:fillRef>
          <a:effectRef idx="1">
            <a:schemeClr val="accent5"/>
          </a:effectRef>
          <a:fontRef idx="minor">
            <a:schemeClr val="lt1"/>
          </a:fontRef>
        </dgm:style>
      </dgm:prSet>
      <dgm:spPr/>
      <dgm:t>
        <a:bodyPr/>
        <a:lstStyle/>
        <a:p>
          <a:pPr rtl="0"/>
          <a:r>
            <a:rPr lang="es-CO" dirty="0" smtClean="0">
              <a:latin typeface="Arial Black" panose="020B0A04020102020204" pitchFamily="34" charset="0"/>
            </a:rPr>
            <a:t>DEFINICIÓN DEL OBJETIVO DE LA SESIÓN DE ROL.</a:t>
          </a:r>
          <a:endParaRPr lang="es-CO" dirty="0">
            <a:latin typeface="Arial Black" panose="020B0A04020102020204" pitchFamily="34" charset="0"/>
          </a:endParaRPr>
        </a:p>
      </dgm:t>
    </dgm:pt>
    <dgm:pt modelId="{1DBF9EA3-E7CC-4E32-979D-E4F549F4AE80}" type="parTrans" cxnId="{131F0AED-C542-4BD2-9A99-160E034FBD1E}">
      <dgm:prSet/>
      <dgm:spPr/>
      <dgm:t>
        <a:bodyPr/>
        <a:lstStyle/>
        <a:p>
          <a:endParaRPr lang="es-CO"/>
        </a:p>
      </dgm:t>
    </dgm:pt>
    <dgm:pt modelId="{F29D3B1D-106F-4EA1-B243-E6528E31B9DA}" type="sibTrans" cxnId="{131F0AED-C542-4BD2-9A99-160E034FBD1E}">
      <dgm:prSet/>
      <dgm:spPr/>
      <dgm:t>
        <a:bodyPr/>
        <a:lstStyle/>
        <a:p>
          <a:endParaRPr lang="es-CO"/>
        </a:p>
      </dgm:t>
    </dgm:pt>
    <dgm:pt modelId="{6FC7D770-48A7-46E8-9917-B084FE883805}">
      <dgm:prSet>
        <dgm:style>
          <a:lnRef idx="3">
            <a:schemeClr val="lt1"/>
          </a:lnRef>
          <a:fillRef idx="1">
            <a:schemeClr val="accent4"/>
          </a:fillRef>
          <a:effectRef idx="1">
            <a:schemeClr val="accent4"/>
          </a:effectRef>
          <a:fontRef idx="minor">
            <a:schemeClr val="lt1"/>
          </a:fontRef>
        </dgm:style>
      </dgm:prSet>
      <dgm:spPr/>
      <dgm:t>
        <a:bodyPr/>
        <a:lstStyle/>
        <a:p>
          <a:pPr rtl="0"/>
          <a:r>
            <a:rPr lang="es-CO" dirty="0" smtClean="0"/>
            <a:t>Hay que explicar claramente qué es lo que se pretende entrenar en la aplicación concreta de la técnica. Así, en el caso del curso Calidad en la Atención al Cliente, habría que definir los componentes del proceso de atención al cliente. O de la resolución de situaciones conflictivas y de la atención telefónica, según el bloque de habilidades que queramos entrenar.</a:t>
          </a:r>
          <a:endParaRPr lang="es-CO" dirty="0"/>
        </a:p>
      </dgm:t>
    </dgm:pt>
    <dgm:pt modelId="{E8497BC5-E2F2-45B3-9627-F8D0747D9118}" type="parTrans" cxnId="{E437D4FF-9C6D-46A6-91F5-47319813D200}">
      <dgm:prSet/>
      <dgm:spPr/>
      <dgm:t>
        <a:bodyPr/>
        <a:lstStyle/>
        <a:p>
          <a:endParaRPr lang="es-CO"/>
        </a:p>
      </dgm:t>
    </dgm:pt>
    <dgm:pt modelId="{BF38FFA3-5238-4B6F-ABCD-3EA010FBE2C7}" type="sibTrans" cxnId="{E437D4FF-9C6D-46A6-91F5-47319813D200}">
      <dgm:prSet/>
      <dgm:spPr/>
      <dgm:t>
        <a:bodyPr/>
        <a:lstStyle/>
        <a:p>
          <a:endParaRPr lang="es-CO"/>
        </a:p>
      </dgm:t>
    </dgm:pt>
    <dgm:pt modelId="{E5325401-22CC-4DFE-BF32-D8D21C5BED90}" type="pres">
      <dgm:prSet presAssocID="{48665FBC-0B73-4842-8CE6-6958BCEFF805}" presName="diagram" presStyleCnt="0">
        <dgm:presLayoutVars>
          <dgm:dir/>
          <dgm:resizeHandles val="exact"/>
        </dgm:presLayoutVars>
      </dgm:prSet>
      <dgm:spPr/>
      <dgm:t>
        <a:bodyPr/>
        <a:lstStyle/>
        <a:p>
          <a:endParaRPr lang="es-CO"/>
        </a:p>
      </dgm:t>
    </dgm:pt>
    <dgm:pt modelId="{75A95D04-332D-4614-9922-3B6B113899EF}" type="pres">
      <dgm:prSet presAssocID="{CF634F23-4CC4-497D-9CF7-9A52310C4F53}" presName="node" presStyleLbl="node1" presStyleIdx="0" presStyleCnt="2">
        <dgm:presLayoutVars>
          <dgm:bulletEnabled val="1"/>
        </dgm:presLayoutVars>
      </dgm:prSet>
      <dgm:spPr/>
      <dgm:t>
        <a:bodyPr/>
        <a:lstStyle/>
        <a:p>
          <a:endParaRPr lang="es-CO"/>
        </a:p>
      </dgm:t>
    </dgm:pt>
    <dgm:pt modelId="{98952592-F1DA-4DBB-8E4C-142849996FAE}" type="pres">
      <dgm:prSet presAssocID="{F29D3B1D-106F-4EA1-B243-E6528E31B9DA}" presName="sibTrans" presStyleCnt="0"/>
      <dgm:spPr/>
    </dgm:pt>
    <dgm:pt modelId="{E80EE779-C678-4B30-B758-E69DC8D54EFC}" type="pres">
      <dgm:prSet presAssocID="{6FC7D770-48A7-46E8-9917-B084FE883805}" presName="node" presStyleLbl="node1" presStyleIdx="1" presStyleCnt="2">
        <dgm:presLayoutVars>
          <dgm:bulletEnabled val="1"/>
        </dgm:presLayoutVars>
      </dgm:prSet>
      <dgm:spPr/>
      <dgm:t>
        <a:bodyPr/>
        <a:lstStyle/>
        <a:p>
          <a:endParaRPr lang="es-CO"/>
        </a:p>
      </dgm:t>
    </dgm:pt>
  </dgm:ptLst>
  <dgm:cxnLst>
    <dgm:cxn modelId="{131F0AED-C542-4BD2-9A99-160E034FBD1E}" srcId="{48665FBC-0B73-4842-8CE6-6958BCEFF805}" destId="{CF634F23-4CC4-497D-9CF7-9A52310C4F53}" srcOrd="0" destOrd="0" parTransId="{1DBF9EA3-E7CC-4E32-979D-E4F549F4AE80}" sibTransId="{F29D3B1D-106F-4EA1-B243-E6528E31B9DA}"/>
    <dgm:cxn modelId="{A0A6E44D-3D15-47E7-AA77-7E5F6D3EA716}" type="presOf" srcId="{CF634F23-4CC4-497D-9CF7-9A52310C4F53}" destId="{75A95D04-332D-4614-9922-3B6B113899EF}" srcOrd="0" destOrd="0" presId="urn:microsoft.com/office/officeart/2005/8/layout/default"/>
    <dgm:cxn modelId="{F5384572-86B8-4C71-B393-0DC3393B1814}" type="presOf" srcId="{6FC7D770-48A7-46E8-9917-B084FE883805}" destId="{E80EE779-C678-4B30-B758-E69DC8D54EFC}" srcOrd="0" destOrd="0" presId="urn:microsoft.com/office/officeart/2005/8/layout/default"/>
    <dgm:cxn modelId="{48B7B598-115B-4374-B8D6-09145DE63A6F}" type="presOf" srcId="{48665FBC-0B73-4842-8CE6-6958BCEFF805}" destId="{E5325401-22CC-4DFE-BF32-D8D21C5BED90}" srcOrd="0" destOrd="0" presId="urn:microsoft.com/office/officeart/2005/8/layout/default"/>
    <dgm:cxn modelId="{E437D4FF-9C6D-46A6-91F5-47319813D200}" srcId="{48665FBC-0B73-4842-8CE6-6958BCEFF805}" destId="{6FC7D770-48A7-46E8-9917-B084FE883805}" srcOrd="1" destOrd="0" parTransId="{E8497BC5-E2F2-45B3-9627-F8D0747D9118}" sibTransId="{BF38FFA3-5238-4B6F-ABCD-3EA010FBE2C7}"/>
    <dgm:cxn modelId="{FAFBE1F2-7FE4-42B6-8188-7DAB3D77B6E3}" type="presParOf" srcId="{E5325401-22CC-4DFE-BF32-D8D21C5BED90}" destId="{75A95D04-332D-4614-9922-3B6B113899EF}" srcOrd="0" destOrd="0" presId="urn:microsoft.com/office/officeart/2005/8/layout/default"/>
    <dgm:cxn modelId="{C60C353E-0F92-4D76-8AA2-D6A8500583CF}" type="presParOf" srcId="{E5325401-22CC-4DFE-BF32-D8D21C5BED90}" destId="{98952592-F1DA-4DBB-8E4C-142849996FAE}" srcOrd="1" destOrd="0" presId="urn:microsoft.com/office/officeart/2005/8/layout/default"/>
    <dgm:cxn modelId="{37AB5F15-4BAA-4C80-96D4-D9A92E032DFD}" type="presParOf" srcId="{E5325401-22CC-4DFE-BF32-D8D21C5BED90}" destId="{E80EE779-C678-4B30-B758-E69DC8D54EFC}"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B4880-4B53-43FC-B4DD-9AF2E434C6D6}">
      <dsp:nvSpPr>
        <dsp:cNvPr id="0" name=""/>
        <dsp:cNvSpPr/>
      </dsp:nvSpPr>
      <dsp:spPr>
        <a:xfrm>
          <a:off x="494" y="466867"/>
          <a:ext cx="1928923" cy="1157354"/>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s-CO" sz="1100" b="0" i="0" kern="1200" dirty="0" smtClean="0"/>
            <a:t>El juego de roles es una técnica de grupo ampliamente utilizada en formación que se dirige, fundamentalmente, al entrenamiento en habilidades sociales y de comunicación.</a:t>
          </a:r>
          <a:endParaRPr lang="es-CO" sz="1100" kern="1200" dirty="0"/>
        </a:p>
      </dsp:txBody>
      <dsp:txXfrm>
        <a:off x="494" y="466867"/>
        <a:ext cx="1928923" cy="1157354"/>
      </dsp:txXfrm>
    </dsp:sp>
    <dsp:sp modelId="{61BEB240-A2A2-4430-BEE3-A38E13FB5F6B}">
      <dsp:nvSpPr>
        <dsp:cNvPr id="0" name=""/>
        <dsp:cNvSpPr/>
      </dsp:nvSpPr>
      <dsp:spPr>
        <a:xfrm>
          <a:off x="2122310" y="466867"/>
          <a:ext cx="1928923" cy="1157354"/>
        </a:xfrm>
        <a:prstGeom prst="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s-CO" sz="1100" b="0" i="0" kern="1200" dirty="0" smtClean="0">
              <a:solidFill>
                <a:schemeClr val="tx1"/>
              </a:solidFill>
            </a:rPr>
            <a:t>El juego de roles consiste en la representación de papeles (roles), por parte de uno o más individuos.</a:t>
          </a:r>
          <a:endParaRPr lang="es-CO" sz="1100" kern="1200" dirty="0">
            <a:solidFill>
              <a:schemeClr val="tx1"/>
            </a:solidFill>
          </a:endParaRPr>
        </a:p>
      </dsp:txBody>
      <dsp:txXfrm>
        <a:off x="2122310" y="466867"/>
        <a:ext cx="1928923" cy="1157354"/>
      </dsp:txXfrm>
    </dsp:sp>
    <dsp:sp modelId="{7A3C40B5-F0B1-455B-BF60-5421FD7F0C6B}">
      <dsp:nvSpPr>
        <dsp:cNvPr id="0" name=""/>
        <dsp:cNvSpPr/>
      </dsp:nvSpPr>
      <dsp:spPr>
        <a:xfrm>
          <a:off x="494" y="1817113"/>
          <a:ext cx="1928923" cy="1157354"/>
        </a:xfrm>
        <a:prstGeom prst="rect">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s-CO" sz="1100" b="0" i="0" kern="1200" dirty="0" smtClean="0"/>
            <a:t>Estos roles se definen de manera que se apliquen determinadas habilidades; aquellas que se pretende establecer y mejorar.</a:t>
          </a:r>
          <a:endParaRPr lang="es-CO" sz="1100" kern="1200" dirty="0"/>
        </a:p>
      </dsp:txBody>
      <dsp:txXfrm>
        <a:off x="494" y="1817113"/>
        <a:ext cx="1928923" cy="1157354"/>
      </dsp:txXfrm>
    </dsp:sp>
    <dsp:sp modelId="{C368C07F-A99B-4515-AAE0-C15DBECE28C8}">
      <dsp:nvSpPr>
        <dsp:cNvPr id="0" name=""/>
        <dsp:cNvSpPr/>
      </dsp:nvSpPr>
      <dsp:spPr>
        <a:xfrm>
          <a:off x="2122310" y="1817113"/>
          <a:ext cx="1928923" cy="1157354"/>
        </a:xfrm>
        <a:prstGeom prst="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s-CO" sz="1100" b="0" i="0" kern="1200" dirty="0" smtClean="0"/>
            <a:t>Los juegos de roles generalmente tienen tres tipos de participantes: jugadores, observadores y facilitadores.</a:t>
          </a:r>
          <a:endParaRPr lang="es-CO" sz="1100" kern="1200" dirty="0"/>
        </a:p>
      </dsp:txBody>
      <dsp:txXfrm>
        <a:off x="2122310" y="1817113"/>
        <a:ext cx="1928923" cy="11573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0B21B-F253-4420-BECC-EF884D238669}">
      <dsp:nvSpPr>
        <dsp:cNvPr id="0" name=""/>
        <dsp:cNvSpPr/>
      </dsp:nvSpPr>
      <dsp:spPr>
        <a:xfrm>
          <a:off x="836" y="379484"/>
          <a:ext cx="3260810" cy="195648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O" sz="2000" b="0" i="0" kern="1200" dirty="0" smtClean="0"/>
            <a:t>Definición objetiva de las habilidades y conductas</a:t>
          </a:r>
          <a:endParaRPr lang="es-CO" sz="2000" kern="1200" dirty="0"/>
        </a:p>
      </dsp:txBody>
      <dsp:txXfrm>
        <a:off x="836" y="379484"/>
        <a:ext cx="3260810" cy="1956486"/>
      </dsp:txXfrm>
    </dsp:sp>
    <dsp:sp modelId="{7B1B1671-805A-4AF4-8390-67D31E1EC4D7}">
      <dsp:nvSpPr>
        <dsp:cNvPr id="0" name=""/>
        <dsp:cNvSpPr/>
      </dsp:nvSpPr>
      <dsp:spPr>
        <a:xfrm>
          <a:off x="3587727" y="379484"/>
          <a:ext cx="3260810" cy="195648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CO" sz="1400" b="0" i="0" kern="1200" dirty="0" smtClean="0">
              <a:solidFill>
                <a:schemeClr val="tx1"/>
              </a:solidFill>
            </a:rPr>
            <a:t>El juego de roles no solo permite a los jugadores practicar y mejorar ciertas habilidades. Los observadores también aprenden mediante lo que se denomina Modelado. Esto es, por la observación de un modelo, que bien puede ser quien juega el rol que ha de desarrollar los comportamientos a perfeccionar.</a:t>
          </a:r>
          <a:endParaRPr lang="es-CO" sz="1400" kern="1200" dirty="0">
            <a:solidFill>
              <a:schemeClr val="tx1"/>
            </a:solidFill>
          </a:endParaRPr>
        </a:p>
      </dsp:txBody>
      <dsp:txXfrm>
        <a:off x="3587727" y="379484"/>
        <a:ext cx="3260810" cy="19564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95D04-332D-4614-9922-3B6B113899EF}">
      <dsp:nvSpPr>
        <dsp:cNvPr id="0" name=""/>
        <dsp:cNvSpPr/>
      </dsp:nvSpPr>
      <dsp:spPr>
        <a:xfrm>
          <a:off x="910" y="537281"/>
          <a:ext cx="3550561" cy="2130336"/>
        </a:xfrm>
        <a:prstGeom prst="rect">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CO" sz="1500" kern="1200" dirty="0" smtClean="0">
              <a:latin typeface="Arial Black" panose="020B0A04020102020204" pitchFamily="34" charset="0"/>
            </a:rPr>
            <a:t>DEFINICIÓN DEL OBJETIVO DE LA SESIÓN DE ROL.</a:t>
          </a:r>
          <a:endParaRPr lang="es-CO" sz="1500" kern="1200" dirty="0">
            <a:latin typeface="Arial Black" panose="020B0A04020102020204" pitchFamily="34" charset="0"/>
          </a:endParaRPr>
        </a:p>
      </dsp:txBody>
      <dsp:txXfrm>
        <a:off x="910" y="537281"/>
        <a:ext cx="3550561" cy="2130336"/>
      </dsp:txXfrm>
    </dsp:sp>
    <dsp:sp modelId="{E80EE779-C678-4B30-B758-E69DC8D54EFC}">
      <dsp:nvSpPr>
        <dsp:cNvPr id="0" name=""/>
        <dsp:cNvSpPr/>
      </dsp:nvSpPr>
      <dsp:spPr>
        <a:xfrm>
          <a:off x="3906528" y="537281"/>
          <a:ext cx="3550561" cy="2130336"/>
        </a:xfrm>
        <a:prstGeom prst="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CO" sz="1500" kern="1200" dirty="0" smtClean="0"/>
            <a:t>Hay que explicar claramente qué es lo que se pretende entrenar en la aplicación concreta de la técnica. Así, en el caso del curso Calidad en la Atención al Cliente, habría que definir los componentes del proceso de atención al cliente. O de la resolución de situaciones conflictivas y de la atención telefónica, según el bloque de habilidades que queramos entrenar.</a:t>
          </a:r>
          <a:endParaRPr lang="es-CO" sz="1500" kern="1200" dirty="0"/>
        </a:p>
      </dsp:txBody>
      <dsp:txXfrm>
        <a:off x="3906528" y="537281"/>
        <a:ext cx="3550561" cy="213033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617340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4"/>
        <p:cNvGrpSpPr/>
        <p:nvPr/>
      </p:nvGrpSpPr>
      <p:grpSpPr>
        <a:xfrm>
          <a:off x="0" y="0"/>
          <a:ext cx="0" cy="0"/>
          <a:chOff x="0" y="0"/>
          <a:chExt cx="0" cy="0"/>
        </a:xfrm>
      </p:grpSpPr>
      <p:sp>
        <p:nvSpPr>
          <p:cNvPr id="7535" name="Google Shape;753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6" name="Google Shape;753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7704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3"/>
        <p:cNvGrpSpPr/>
        <p:nvPr/>
      </p:nvGrpSpPr>
      <p:grpSpPr>
        <a:xfrm>
          <a:off x="0" y="0"/>
          <a:ext cx="0" cy="0"/>
          <a:chOff x="0" y="0"/>
          <a:chExt cx="0" cy="0"/>
        </a:xfrm>
      </p:grpSpPr>
      <p:sp>
        <p:nvSpPr>
          <p:cNvPr id="7844" name="Google Shape;7844;gb4b3bfebba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5" name="Google Shape;7845;gb4b3bfebba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765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7"/>
        <p:cNvGrpSpPr/>
        <p:nvPr/>
      </p:nvGrpSpPr>
      <p:grpSpPr>
        <a:xfrm>
          <a:off x="0" y="0"/>
          <a:ext cx="0" cy="0"/>
          <a:chOff x="0" y="0"/>
          <a:chExt cx="0" cy="0"/>
        </a:xfrm>
      </p:grpSpPr>
      <p:sp>
        <p:nvSpPr>
          <p:cNvPr id="8248" name="Google Shape;8248;gce98974d2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9" name="Google Shape;8249;gce98974d2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9075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9"/>
        <p:cNvGrpSpPr/>
        <p:nvPr/>
      </p:nvGrpSpPr>
      <p:grpSpPr>
        <a:xfrm>
          <a:off x="0" y="0"/>
          <a:ext cx="0" cy="0"/>
          <a:chOff x="0" y="0"/>
          <a:chExt cx="0" cy="0"/>
        </a:xfrm>
      </p:grpSpPr>
      <p:sp>
        <p:nvSpPr>
          <p:cNvPr id="7850" name="Google Shape;7850;gc09ed3ef6e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1" name="Google Shape;7851;gc09ed3ef6e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2984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0"/>
        <p:cNvGrpSpPr/>
        <p:nvPr/>
      </p:nvGrpSpPr>
      <p:grpSpPr>
        <a:xfrm>
          <a:off x="0" y="0"/>
          <a:ext cx="0" cy="0"/>
          <a:chOff x="0" y="0"/>
          <a:chExt cx="0" cy="0"/>
        </a:xfrm>
      </p:grpSpPr>
      <p:sp>
        <p:nvSpPr>
          <p:cNvPr id="7871" name="Google Shape;7871;gc0be7d27c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2" name="Google Shape;7872;gc0be7d27c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0978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1"/>
        <p:cNvGrpSpPr/>
        <p:nvPr/>
      </p:nvGrpSpPr>
      <p:grpSpPr>
        <a:xfrm>
          <a:off x="0" y="0"/>
          <a:ext cx="0" cy="0"/>
          <a:chOff x="0" y="0"/>
          <a:chExt cx="0" cy="0"/>
        </a:xfrm>
      </p:grpSpPr>
      <p:sp>
        <p:nvSpPr>
          <p:cNvPr id="9212" name="Google Shape;9212;gce98974d22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13" name="Google Shape;9213;gce98974d22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6901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 y="-3"/>
            <a:ext cx="9144000" cy="5143488"/>
            <a:chOff x="238125" y="848325"/>
            <a:chExt cx="7143750" cy="4018350"/>
          </a:xfrm>
        </p:grpSpPr>
        <p:sp>
          <p:nvSpPr>
            <p:cNvPr id="10" name="Google Shape;10;p2"/>
            <p:cNvSpPr/>
            <p:nvPr/>
          </p:nvSpPr>
          <p:spPr>
            <a:xfrm>
              <a:off x="238125" y="848325"/>
              <a:ext cx="7143750" cy="4018350"/>
            </a:xfrm>
            <a:custGeom>
              <a:avLst/>
              <a:gdLst/>
              <a:ahLst/>
              <a:cxnLst/>
              <a:rect l="l" t="t" r="r" b="b"/>
              <a:pathLst>
                <a:path w="285750" h="160734" extrusionOk="0">
                  <a:moveTo>
                    <a:pt x="6883" y="0"/>
                  </a:moveTo>
                  <a:lnTo>
                    <a:pt x="111323" y="64145"/>
                  </a:lnTo>
                  <a:lnTo>
                    <a:pt x="111323" y="64145"/>
                  </a:lnTo>
                  <a:lnTo>
                    <a:pt x="0" y="17152"/>
                  </a:lnTo>
                  <a:lnTo>
                    <a:pt x="0" y="31179"/>
                  </a:lnTo>
                  <a:lnTo>
                    <a:pt x="106896" y="70098"/>
                  </a:lnTo>
                  <a:lnTo>
                    <a:pt x="0" y="47774"/>
                  </a:lnTo>
                  <a:lnTo>
                    <a:pt x="0" y="60610"/>
                  </a:lnTo>
                  <a:lnTo>
                    <a:pt x="107528" y="77539"/>
                  </a:lnTo>
                  <a:lnTo>
                    <a:pt x="0" y="77056"/>
                  </a:lnTo>
                  <a:lnTo>
                    <a:pt x="0" y="89557"/>
                  </a:lnTo>
                  <a:lnTo>
                    <a:pt x="104552" y="84795"/>
                  </a:lnTo>
                  <a:lnTo>
                    <a:pt x="104552" y="84795"/>
                  </a:lnTo>
                  <a:lnTo>
                    <a:pt x="0" y="104328"/>
                  </a:lnTo>
                  <a:lnTo>
                    <a:pt x="0" y="117276"/>
                  </a:lnTo>
                  <a:lnTo>
                    <a:pt x="109091" y="91194"/>
                  </a:lnTo>
                  <a:lnTo>
                    <a:pt x="0" y="135545"/>
                  </a:lnTo>
                  <a:lnTo>
                    <a:pt x="0" y="149907"/>
                  </a:lnTo>
                  <a:lnTo>
                    <a:pt x="105110" y="100905"/>
                  </a:lnTo>
                  <a:lnTo>
                    <a:pt x="9897" y="160734"/>
                  </a:lnTo>
                  <a:lnTo>
                    <a:pt x="32779" y="160734"/>
                  </a:lnTo>
                  <a:lnTo>
                    <a:pt x="115453" y="102840"/>
                  </a:lnTo>
                  <a:lnTo>
                    <a:pt x="54843" y="160734"/>
                  </a:lnTo>
                  <a:lnTo>
                    <a:pt x="70396" y="160734"/>
                  </a:lnTo>
                  <a:lnTo>
                    <a:pt x="121481" y="106821"/>
                  </a:lnTo>
                  <a:lnTo>
                    <a:pt x="84572" y="160734"/>
                  </a:lnTo>
                  <a:lnTo>
                    <a:pt x="96664" y="160734"/>
                  </a:lnTo>
                  <a:lnTo>
                    <a:pt x="126653" y="111918"/>
                  </a:lnTo>
                  <a:lnTo>
                    <a:pt x="126653" y="111918"/>
                  </a:lnTo>
                  <a:lnTo>
                    <a:pt x="106040" y="160734"/>
                  </a:lnTo>
                  <a:lnTo>
                    <a:pt x="116458" y="160734"/>
                  </a:lnTo>
                  <a:lnTo>
                    <a:pt x="132606" y="116346"/>
                  </a:lnTo>
                  <a:lnTo>
                    <a:pt x="123341" y="160734"/>
                  </a:lnTo>
                  <a:lnTo>
                    <a:pt x="132941" y="160734"/>
                  </a:lnTo>
                  <a:lnTo>
                    <a:pt x="140047" y="115714"/>
                  </a:lnTo>
                  <a:lnTo>
                    <a:pt x="139824" y="160734"/>
                  </a:lnTo>
                  <a:lnTo>
                    <a:pt x="149200" y="160734"/>
                  </a:lnTo>
                  <a:lnTo>
                    <a:pt x="147303" y="118690"/>
                  </a:lnTo>
                  <a:lnTo>
                    <a:pt x="155153" y="160734"/>
                  </a:lnTo>
                  <a:lnTo>
                    <a:pt x="164827" y="160734"/>
                  </a:lnTo>
                  <a:lnTo>
                    <a:pt x="153702" y="114151"/>
                  </a:lnTo>
                  <a:lnTo>
                    <a:pt x="172641" y="160734"/>
                  </a:lnTo>
                  <a:lnTo>
                    <a:pt x="183282" y="160734"/>
                  </a:lnTo>
                  <a:lnTo>
                    <a:pt x="161069" y="113072"/>
                  </a:lnTo>
                  <a:lnTo>
                    <a:pt x="161069" y="113072"/>
                  </a:lnTo>
                  <a:lnTo>
                    <a:pt x="192286" y="160734"/>
                  </a:lnTo>
                  <a:lnTo>
                    <a:pt x="204713" y="160734"/>
                  </a:lnTo>
                  <a:lnTo>
                    <a:pt x="165869" y="107379"/>
                  </a:lnTo>
                  <a:lnTo>
                    <a:pt x="218740" y="160734"/>
                  </a:lnTo>
                  <a:lnTo>
                    <a:pt x="234888" y="160734"/>
                  </a:lnTo>
                  <a:lnTo>
                    <a:pt x="173087" y="104328"/>
                  </a:lnTo>
                  <a:lnTo>
                    <a:pt x="255426" y="160734"/>
                  </a:lnTo>
                  <a:lnTo>
                    <a:pt x="278867" y="160734"/>
                  </a:lnTo>
                  <a:lnTo>
                    <a:pt x="174427" y="96589"/>
                  </a:lnTo>
                  <a:lnTo>
                    <a:pt x="285750" y="143582"/>
                  </a:lnTo>
                  <a:lnTo>
                    <a:pt x="285750" y="129555"/>
                  </a:lnTo>
                  <a:lnTo>
                    <a:pt x="178854" y="90636"/>
                  </a:lnTo>
                  <a:lnTo>
                    <a:pt x="178854" y="90636"/>
                  </a:lnTo>
                  <a:lnTo>
                    <a:pt x="285750" y="112960"/>
                  </a:lnTo>
                  <a:lnTo>
                    <a:pt x="285750" y="100124"/>
                  </a:lnTo>
                  <a:lnTo>
                    <a:pt x="178222" y="83195"/>
                  </a:lnTo>
                  <a:lnTo>
                    <a:pt x="285750" y="83678"/>
                  </a:lnTo>
                  <a:lnTo>
                    <a:pt x="285750" y="71177"/>
                  </a:lnTo>
                  <a:lnTo>
                    <a:pt x="181198" y="75939"/>
                  </a:lnTo>
                  <a:lnTo>
                    <a:pt x="285750" y="56406"/>
                  </a:lnTo>
                  <a:lnTo>
                    <a:pt x="285750" y="43458"/>
                  </a:lnTo>
                  <a:lnTo>
                    <a:pt x="176659" y="69540"/>
                  </a:lnTo>
                  <a:lnTo>
                    <a:pt x="285750" y="25189"/>
                  </a:lnTo>
                  <a:lnTo>
                    <a:pt x="285750" y="10827"/>
                  </a:lnTo>
                  <a:lnTo>
                    <a:pt x="180640" y="59829"/>
                  </a:lnTo>
                  <a:lnTo>
                    <a:pt x="275853" y="0"/>
                  </a:lnTo>
                  <a:lnTo>
                    <a:pt x="252971" y="0"/>
                  </a:lnTo>
                  <a:lnTo>
                    <a:pt x="170297" y="57894"/>
                  </a:lnTo>
                  <a:lnTo>
                    <a:pt x="230907" y="0"/>
                  </a:lnTo>
                  <a:lnTo>
                    <a:pt x="215354" y="0"/>
                  </a:lnTo>
                  <a:lnTo>
                    <a:pt x="164269" y="53913"/>
                  </a:lnTo>
                  <a:lnTo>
                    <a:pt x="201178" y="0"/>
                  </a:lnTo>
                  <a:lnTo>
                    <a:pt x="189086" y="0"/>
                  </a:lnTo>
                  <a:lnTo>
                    <a:pt x="159097" y="48816"/>
                  </a:lnTo>
                  <a:lnTo>
                    <a:pt x="179710" y="0"/>
                  </a:lnTo>
                  <a:lnTo>
                    <a:pt x="169292" y="0"/>
                  </a:lnTo>
                  <a:lnTo>
                    <a:pt x="153144" y="44388"/>
                  </a:lnTo>
                  <a:lnTo>
                    <a:pt x="162409" y="0"/>
                  </a:lnTo>
                  <a:lnTo>
                    <a:pt x="152809" y="0"/>
                  </a:lnTo>
                  <a:lnTo>
                    <a:pt x="145703" y="45020"/>
                  </a:lnTo>
                  <a:lnTo>
                    <a:pt x="145926" y="0"/>
                  </a:lnTo>
                  <a:lnTo>
                    <a:pt x="136550" y="0"/>
                  </a:lnTo>
                  <a:lnTo>
                    <a:pt x="138447" y="42044"/>
                  </a:lnTo>
                  <a:lnTo>
                    <a:pt x="130597" y="0"/>
                  </a:lnTo>
                  <a:lnTo>
                    <a:pt x="120923" y="0"/>
                  </a:lnTo>
                  <a:lnTo>
                    <a:pt x="132048" y="46583"/>
                  </a:lnTo>
                  <a:lnTo>
                    <a:pt x="113109" y="0"/>
                  </a:lnTo>
                  <a:lnTo>
                    <a:pt x="102468" y="0"/>
                  </a:lnTo>
                  <a:lnTo>
                    <a:pt x="124681" y="47662"/>
                  </a:lnTo>
                  <a:lnTo>
                    <a:pt x="93464" y="0"/>
                  </a:lnTo>
                  <a:lnTo>
                    <a:pt x="81037" y="0"/>
                  </a:lnTo>
                  <a:lnTo>
                    <a:pt x="119881" y="53355"/>
                  </a:lnTo>
                  <a:lnTo>
                    <a:pt x="67010" y="0"/>
                  </a:lnTo>
                  <a:lnTo>
                    <a:pt x="50862" y="0"/>
                  </a:lnTo>
                  <a:lnTo>
                    <a:pt x="112663" y="56406"/>
                  </a:lnTo>
                  <a:lnTo>
                    <a:pt x="303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8125" y="848325"/>
              <a:ext cx="7143750" cy="4018350"/>
            </a:xfrm>
            <a:custGeom>
              <a:avLst/>
              <a:gdLst/>
              <a:ahLst/>
              <a:cxnLst/>
              <a:rect l="l" t="t" r="r" b="b"/>
              <a:pathLst>
                <a:path w="285750" h="160734" fill="none" extrusionOk="0">
                  <a:moveTo>
                    <a:pt x="275853" y="0"/>
                  </a:moveTo>
                  <a:lnTo>
                    <a:pt x="252971" y="0"/>
                  </a:lnTo>
                  <a:lnTo>
                    <a:pt x="170297" y="57894"/>
                  </a:lnTo>
                  <a:lnTo>
                    <a:pt x="230907" y="0"/>
                  </a:lnTo>
                  <a:lnTo>
                    <a:pt x="215354" y="0"/>
                  </a:lnTo>
                  <a:lnTo>
                    <a:pt x="164269" y="53913"/>
                  </a:lnTo>
                  <a:lnTo>
                    <a:pt x="201178" y="0"/>
                  </a:lnTo>
                  <a:lnTo>
                    <a:pt x="189086" y="0"/>
                  </a:lnTo>
                  <a:lnTo>
                    <a:pt x="159097" y="48816"/>
                  </a:lnTo>
                  <a:lnTo>
                    <a:pt x="179710" y="0"/>
                  </a:lnTo>
                  <a:lnTo>
                    <a:pt x="169292" y="0"/>
                  </a:lnTo>
                  <a:lnTo>
                    <a:pt x="153144" y="44388"/>
                  </a:lnTo>
                  <a:lnTo>
                    <a:pt x="162409" y="0"/>
                  </a:lnTo>
                  <a:lnTo>
                    <a:pt x="152809" y="0"/>
                  </a:lnTo>
                  <a:lnTo>
                    <a:pt x="145703" y="45020"/>
                  </a:lnTo>
                  <a:lnTo>
                    <a:pt x="145926" y="0"/>
                  </a:lnTo>
                  <a:lnTo>
                    <a:pt x="136550" y="0"/>
                  </a:lnTo>
                  <a:lnTo>
                    <a:pt x="138447" y="42044"/>
                  </a:lnTo>
                  <a:lnTo>
                    <a:pt x="130597" y="0"/>
                  </a:lnTo>
                  <a:lnTo>
                    <a:pt x="120923" y="0"/>
                  </a:lnTo>
                  <a:lnTo>
                    <a:pt x="132048" y="46583"/>
                  </a:lnTo>
                  <a:lnTo>
                    <a:pt x="113109" y="0"/>
                  </a:lnTo>
                  <a:lnTo>
                    <a:pt x="102468" y="0"/>
                  </a:lnTo>
                  <a:lnTo>
                    <a:pt x="124681" y="47662"/>
                  </a:lnTo>
                  <a:lnTo>
                    <a:pt x="93464" y="0"/>
                  </a:lnTo>
                  <a:lnTo>
                    <a:pt x="81037" y="0"/>
                  </a:lnTo>
                  <a:lnTo>
                    <a:pt x="119881" y="53355"/>
                  </a:lnTo>
                  <a:lnTo>
                    <a:pt x="67010" y="0"/>
                  </a:lnTo>
                  <a:lnTo>
                    <a:pt x="50862" y="0"/>
                  </a:lnTo>
                  <a:lnTo>
                    <a:pt x="112663" y="56406"/>
                  </a:lnTo>
                  <a:lnTo>
                    <a:pt x="30324" y="0"/>
                  </a:lnTo>
                  <a:lnTo>
                    <a:pt x="6883" y="0"/>
                  </a:lnTo>
                  <a:lnTo>
                    <a:pt x="111323" y="64145"/>
                  </a:lnTo>
                  <a:lnTo>
                    <a:pt x="0" y="17152"/>
                  </a:lnTo>
                  <a:lnTo>
                    <a:pt x="0" y="31179"/>
                  </a:lnTo>
                  <a:lnTo>
                    <a:pt x="106896" y="70098"/>
                  </a:lnTo>
                  <a:lnTo>
                    <a:pt x="0" y="47774"/>
                  </a:lnTo>
                  <a:lnTo>
                    <a:pt x="0" y="60610"/>
                  </a:lnTo>
                  <a:lnTo>
                    <a:pt x="107528" y="77539"/>
                  </a:lnTo>
                  <a:lnTo>
                    <a:pt x="0" y="77056"/>
                  </a:lnTo>
                  <a:lnTo>
                    <a:pt x="0" y="89557"/>
                  </a:lnTo>
                  <a:lnTo>
                    <a:pt x="104552" y="84795"/>
                  </a:lnTo>
                  <a:lnTo>
                    <a:pt x="0" y="104328"/>
                  </a:lnTo>
                  <a:lnTo>
                    <a:pt x="0" y="117276"/>
                  </a:lnTo>
                  <a:lnTo>
                    <a:pt x="109091" y="91194"/>
                  </a:lnTo>
                  <a:lnTo>
                    <a:pt x="0" y="135545"/>
                  </a:lnTo>
                  <a:lnTo>
                    <a:pt x="0" y="149907"/>
                  </a:lnTo>
                  <a:lnTo>
                    <a:pt x="105110" y="100905"/>
                  </a:lnTo>
                  <a:lnTo>
                    <a:pt x="9897" y="160734"/>
                  </a:lnTo>
                  <a:lnTo>
                    <a:pt x="32779" y="160734"/>
                  </a:lnTo>
                  <a:lnTo>
                    <a:pt x="115453" y="102840"/>
                  </a:lnTo>
                  <a:lnTo>
                    <a:pt x="54843" y="160734"/>
                  </a:lnTo>
                  <a:lnTo>
                    <a:pt x="70396" y="160734"/>
                  </a:lnTo>
                  <a:lnTo>
                    <a:pt x="121481" y="106821"/>
                  </a:lnTo>
                  <a:lnTo>
                    <a:pt x="84572" y="160734"/>
                  </a:lnTo>
                  <a:lnTo>
                    <a:pt x="96664" y="160734"/>
                  </a:lnTo>
                  <a:lnTo>
                    <a:pt x="126653" y="111918"/>
                  </a:lnTo>
                  <a:lnTo>
                    <a:pt x="106040" y="160734"/>
                  </a:lnTo>
                  <a:lnTo>
                    <a:pt x="116458" y="160734"/>
                  </a:lnTo>
                  <a:lnTo>
                    <a:pt x="132606" y="116346"/>
                  </a:lnTo>
                  <a:lnTo>
                    <a:pt x="123341" y="160734"/>
                  </a:lnTo>
                  <a:lnTo>
                    <a:pt x="132941" y="160734"/>
                  </a:lnTo>
                  <a:lnTo>
                    <a:pt x="140047" y="115714"/>
                  </a:lnTo>
                  <a:lnTo>
                    <a:pt x="139824" y="160734"/>
                  </a:lnTo>
                  <a:lnTo>
                    <a:pt x="149200" y="160734"/>
                  </a:lnTo>
                  <a:lnTo>
                    <a:pt x="147303" y="118690"/>
                  </a:lnTo>
                  <a:lnTo>
                    <a:pt x="155153" y="160734"/>
                  </a:lnTo>
                  <a:lnTo>
                    <a:pt x="164827" y="160734"/>
                  </a:lnTo>
                  <a:lnTo>
                    <a:pt x="153702" y="114151"/>
                  </a:lnTo>
                  <a:lnTo>
                    <a:pt x="172641" y="160734"/>
                  </a:lnTo>
                  <a:lnTo>
                    <a:pt x="183282" y="160734"/>
                  </a:lnTo>
                  <a:lnTo>
                    <a:pt x="161069" y="113072"/>
                  </a:lnTo>
                  <a:lnTo>
                    <a:pt x="192286" y="160734"/>
                  </a:lnTo>
                  <a:lnTo>
                    <a:pt x="204713" y="160734"/>
                  </a:lnTo>
                  <a:lnTo>
                    <a:pt x="165869" y="107379"/>
                  </a:lnTo>
                  <a:lnTo>
                    <a:pt x="218740" y="160734"/>
                  </a:lnTo>
                  <a:lnTo>
                    <a:pt x="234888" y="160734"/>
                  </a:lnTo>
                  <a:lnTo>
                    <a:pt x="173087" y="104328"/>
                  </a:lnTo>
                  <a:lnTo>
                    <a:pt x="255426" y="160734"/>
                  </a:lnTo>
                  <a:lnTo>
                    <a:pt x="278867" y="160734"/>
                  </a:lnTo>
                  <a:lnTo>
                    <a:pt x="174427" y="96589"/>
                  </a:lnTo>
                  <a:lnTo>
                    <a:pt x="285750" y="143582"/>
                  </a:lnTo>
                  <a:lnTo>
                    <a:pt x="285750" y="129555"/>
                  </a:lnTo>
                  <a:lnTo>
                    <a:pt x="178854" y="90636"/>
                  </a:lnTo>
                  <a:lnTo>
                    <a:pt x="285750" y="112960"/>
                  </a:lnTo>
                  <a:lnTo>
                    <a:pt x="285750" y="100124"/>
                  </a:lnTo>
                  <a:lnTo>
                    <a:pt x="178222" y="83195"/>
                  </a:lnTo>
                  <a:lnTo>
                    <a:pt x="285750" y="83678"/>
                  </a:lnTo>
                  <a:lnTo>
                    <a:pt x="285750" y="71177"/>
                  </a:lnTo>
                  <a:lnTo>
                    <a:pt x="181198" y="75939"/>
                  </a:lnTo>
                  <a:lnTo>
                    <a:pt x="285750" y="56406"/>
                  </a:lnTo>
                  <a:lnTo>
                    <a:pt x="285750" y="43458"/>
                  </a:lnTo>
                  <a:lnTo>
                    <a:pt x="176659" y="69540"/>
                  </a:lnTo>
                  <a:lnTo>
                    <a:pt x="285750" y="25189"/>
                  </a:lnTo>
                  <a:lnTo>
                    <a:pt x="285750" y="10827"/>
                  </a:lnTo>
                  <a:lnTo>
                    <a:pt x="180640" y="59829"/>
                  </a:lnTo>
                  <a:lnTo>
                    <a:pt x="27585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2;p2"/>
          <p:cNvGrpSpPr/>
          <p:nvPr/>
        </p:nvGrpSpPr>
        <p:grpSpPr>
          <a:xfrm>
            <a:off x="521216" y="358901"/>
            <a:ext cx="8101568" cy="4425699"/>
            <a:chOff x="521216" y="358901"/>
            <a:chExt cx="8101568" cy="4425699"/>
          </a:xfrm>
        </p:grpSpPr>
        <p:sp>
          <p:nvSpPr>
            <p:cNvPr id="13" name="Google Shape;13;p2"/>
            <p:cNvSpPr/>
            <p:nvPr/>
          </p:nvSpPr>
          <p:spPr>
            <a:xfrm>
              <a:off x="521216" y="358901"/>
              <a:ext cx="8101568" cy="4425699"/>
            </a:xfrm>
            <a:custGeom>
              <a:avLst/>
              <a:gdLst/>
              <a:ahLst/>
              <a:cxnLst/>
              <a:rect l="l" t="t" r="r" b="b"/>
              <a:pathLst>
                <a:path w="66773" h="36629" extrusionOk="0">
                  <a:moveTo>
                    <a:pt x="3007" y="1"/>
                  </a:moveTo>
                  <a:lnTo>
                    <a:pt x="2988" y="276"/>
                  </a:lnTo>
                  <a:lnTo>
                    <a:pt x="2929" y="551"/>
                  </a:lnTo>
                  <a:lnTo>
                    <a:pt x="2889" y="787"/>
                  </a:lnTo>
                  <a:lnTo>
                    <a:pt x="2811" y="1023"/>
                  </a:lnTo>
                  <a:lnTo>
                    <a:pt x="2732" y="1239"/>
                  </a:lnTo>
                  <a:lnTo>
                    <a:pt x="2654" y="1435"/>
                  </a:lnTo>
                  <a:lnTo>
                    <a:pt x="2555" y="1612"/>
                  </a:lnTo>
                  <a:lnTo>
                    <a:pt x="2457" y="1770"/>
                  </a:lnTo>
                  <a:lnTo>
                    <a:pt x="2339" y="1927"/>
                  </a:lnTo>
                  <a:lnTo>
                    <a:pt x="2221" y="2064"/>
                  </a:lnTo>
                  <a:lnTo>
                    <a:pt x="2084" y="2202"/>
                  </a:lnTo>
                  <a:lnTo>
                    <a:pt x="1966" y="2320"/>
                  </a:lnTo>
                  <a:lnTo>
                    <a:pt x="1691" y="2516"/>
                  </a:lnTo>
                  <a:lnTo>
                    <a:pt x="1416" y="2673"/>
                  </a:lnTo>
                  <a:lnTo>
                    <a:pt x="1160" y="2791"/>
                  </a:lnTo>
                  <a:lnTo>
                    <a:pt x="885" y="2870"/>
                  </a:lnTo>
                  <a:lnTo>
                    <a:pt x="649" y="2929"/>
                  </a:lnTo>
                  <a:lnTo>
                    <a:pt x="433" y="2988"/>
                  </a:lnTo>
                  <a:lnTo>
                    <a:pt x="119" y="3007"/>
                  </a:lnTo>
                  <a:lnTo>
                    <a:pt x="1" y="3007"/>
                  </a:lnTo>
                  <a:lnTo>
                    <a:pt x="1" y="33603"/>
                  </a:lnTo>
                  <a:lnTo>
                    <a:pt x="276" y="33642"/>
                  </a:lnTo>
                  <a:lnTo>
                    <a:pt x="531" y="33681"/>
                  </a:lnTo>
                  <a:lnTo>
                    <a:pt x="787" y="33740"/>
                  </a:lnTo>
                  <a:lnTo>
                    <a:pt x="1003" y="33819"/>
                  </a:lnTo>
                  <a:lnTo>
                    <a:pt x="1219" y="33898"/>
                  </a:lnTo>
                  <a:lnTo>
                    <a:pt x="1416" y="33996"/>
                  </a:lnTo>
                  <a:lnTo>
                    <a:pt x="1592" y="34094"/>
                  </a:lnTo>
                  <a:lnTo>
                    <a:pt x="1769" y="34192"/>
                  </a:lnTo>
                  <a:lnTo>
                    <a:pt x="1926" y="34310"/>
                  </a:lnTo>
                  <a:lnTo>
                    <a:pt x="2064" y="34428"/>
                  </a:lnTo>
                  <a:lnTo>
                    <a:pt x="2182" y="34546"/>
                  </a:lnTo>
                  <a:lnTo>
                    <a:pt x="2300" y="34684"/>
                  </a:lnTo>
                  <a:lnTo>
                    <a:pt x="2496" y="34939"/>
                  </a:lnTo>
                  <a:lnTo>
                    <a:pt x="2654" y="35214"/>
                  </a:lnTo>
                  <a:lnTo>
                    <a:pt x="2771" y="35489"/>
                  </a:lnTo>
                  <a:lnTo>
                    <a:pt x="2850" y="35745"/>
                  </a:lnTo>
                  <a:lnTo>
                    <a:pt x="2909" y="35981"/>
                  </a:lnTo>
                  <a:lnTo>
                    <a:pt x="2948" y="36197"/>
                  </a:lnTo>
                  <a:lnTo>
                    <a:pt x="2968" y="36511"/>
                  </a:lnTo>
                  <a:lnTo>
                    <a:pt x="2968" y="36629"/>
                  </a:lnTo>
                  <a:lnTo>
                    <a:pt x="63785" y="36629"/>
                  </a:lnTo>
                  <a:lnTo>
                    <a:pt x="63805" y="36354"/>
                  </a:lnTo>
                  <a:lnTo>
                    <a:pt x="63864" y="36098"/>
                  </a:lnTo>
                  <a:lnTo>
                    <a:pt x="63903" y="35843"/>
                  </a:lnTo>
                  <a:lnTo>
                    <a:pt x="63982" y="35627"/>
                  </a:lnTo>
                  <a:lnTo>
                    <a:pt x="64060" y="35411"/>
                  </a:lnTo>
                  <a:lnTo>
                    <a:pt x="64139" y="35234"/>
                  </a:lnTo>
                  <a:lnTo>
                    <a:pt x="64237" y="35037"/>
                  </a:lnTo>
                  <a:lnTo>
                    <a:pt x="64355" y="34880"/>
                  </a:lnTo>
                  <a:lnTo>
                    <a:pt x="64473" y="34723"/>
                  </a:lnTo>
                  <a:lnTo>
                    <a:pt x="64591" y="34585"/>
                  </a:lnTo>
                  <a:lnTo>
                    <a:pt x="64827" y="34350"/>
                  </a:lnTo>
                  <a:lnTo>
                    <a:pt x="65102" y="34153"/>
                  </a:lnTo>
                  <a:lnTo>
                    <a:pt x="65357" y="33996"/>
                  </a:lnTo>
                  <a:lnTo>
                    <a:pt x="65632" y="33878"/>
                  </a:lnTo>
                  <a:lnTo>
                    <a:pt x="65888" y="33780"/>
                  </a:lnTo>
                  <a:lnTo>
                    <a:pt x="66124" y="33721"/>
                  </a:lnTo>
                  <a:lnTo>
                    <a:pt x="66340" y="33681"/>
                  </a:lnTo>
                  <a:lnTo>
                    <a:pt x="66654" y="33642"/>
                  </a:lnTo>
                  <a:lnTo>
                    <a:pt x="66772" y="33642"/>
                  </a:lnTo>
                  <a:lnTo>
                    <a:pt x="66772" y="3086"/>
                  </a:lnTo>
                  <a:lnTo>
                    <a:pt x="66477" y="3047"/>
                  </a:lnTo>
                  <a:lnTo>
                    <a:pt x="66202" y="2988"/>
                  </a:lnTo>
                  <a:lnTo>
                    <a:pt x="65967" y="2909"/>
                  </a:lnTo>
                  <a:lnTo>
                    <a:pt x="65731" y="2831"/>
                  </a:lnTo>
                  <a:lnTo>
                    <a:pt x="65515" y="2732"/>
                  </a:lnTo>
                  <a:lnTo>
                    <a:pt x="65318" y="2634"/>
                  </a:lnTo>
                  <a:lnTo>
                    <a:pt x="65122" y="2536"/>
                  </a:lnTo>
                  <a:lnTo>
                    <a:pt x="64964" y="2418"/>
                  </a:lnTo>
                  <a:lnTo>
                    <a:pt x="64807" y="2300"/>
                  </a:lnTo>
                  <a:lnTo>
                    <a:pt x="64670" y="2163"/>
                  </a:lnTo>
                  <a:lnTo>
                    <a:pt x="64414" y="1907"/>
                  </a:lnTo>
                  <a:lnTo>
                    <a:pt x="64218" y="1652"/>
                  </a:lnTo>
                  <a:lnTo>
                    <a:pt x="64060" y="1377"/>
                  </a:lnTo>
                  <a:lnTo>
                    <a:pt x="63943" y="1101"/>
                  </a:lnTo>
                  <a:lnTo>
                    <a:pt x="63844" y="866"/>
                  </a:lnTo>
                  <a:lnTo>
                    <a:pt x="63785" y="630"/>
                  </a:lnTo>
                  <a:lnTo>
                    <a:pt x="63746" y="414"/>
                  </a:lnTo>
                  <a:lnTo>
                    <a:pt x="63707" y="119"/>
                  </a:lnTo>
                  <a:lnTo>
                    <a:pt x="63707" y="1"/>
                  </a:lnTo>
                  <a:close/>
                </a:path>
              </a:pathLst>
            </a:custGeom>
            <a:solidFill>
              <a:schemeClr val="accent1"/>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38200" y="779598"/>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38200" y="1097213"/>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38200" y="1414828"/>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38200" y="1732443"/>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38200" y="2050058"/>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38200" y="2367673"/>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38200" y="268528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38200" y="300290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38200" y="332051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38200" y="363813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38200" y="395574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38200" y="427336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435550" y="77843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435550" y="109604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435550" y="141366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435550" y="173127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435550" y="204889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435550" y="236651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435550" y="268412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435550" y="300174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435550" y="33193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435550" y="363697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435550" y="395458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435550" y="427220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5400000">
              <a:off x="963090"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5400000">
              <a:off x="1287980"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5400000">
              <a:off x="1612869"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5400000">
              <a:off x="1937759"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5400000">
              <a:off x="2262648"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5400000">
              <a:off x="2587538"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5400000">
              <a:off x="2912427"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5400000">
              <a:off x="3237317"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5400000">
              <a:off x="3562206"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5400000">
              <a:off x="3887096"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5400000">
              <a:off x="4211986"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5400000">
              <a:off x="4536875"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5400000">
              <a:off x="4861765"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5400000">
              <a:off x="5186654"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5400000">
              <a:off x="5511544"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5400000">
              <a:off x="5836433"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5400000">
              <a:off x="6161323"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5400000">
              <a:off x="6486213"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5400000">
              <a:off x="6811102"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5400000">
              <a:off x="7135992"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5400000">
              <a:off x="7460881"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5400000">
              <a:off x="7785771"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5400000">
              <a:off x="8110660"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5400000">
              <a:off x="963090"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5400000">
              <a:off x="1287980"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5400000">
              <a:off x="1612869"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5400000">
              <a:off x="1937759"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5400000">
              <a:off x="2262648"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5400000">
              <a:off x="2587538"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5400000">
              <a:off x="2912427"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5400000">
              <a:off x="3237317"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5400000">
              <a:off x="3562206"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5400000">
              <a:off x="3887096"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5400000">
              <a:off x="4211986"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5400000">
              <a:off x="4536875"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5400000">
              <a:off x="4861765"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5400000">
              <a:off x="5186654"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5400000">
              <a:off x="5511544"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5400000">
              <a:off x="5836433"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5400000">
              <a:off x="6161323"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5400000">
              <a:off x="6486213"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5400000">
              <a:off x="6811102"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5400000">
              <a:off x="7135992"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5400000">
              <a:off x="7460881"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5400000">
              <a:off x="7785771"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5400000">
              <a:off x="8110660"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2"/>
          <p:cNvSpPr txBox="1">
            <a:spLocks noGrp="1"/>
          </p:cNvSpPr>
          <p:nvPr>
            <p:ph type="ctrTitle"/>
          </p:nvPr>
        </p:nvSpPr>
        <p:spPr>
          <a:xfrm>
            <a:off x="708600" y="614975"/>
            <a:ext cx="7726800" cy="731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5" name="Google Shape;85;p2"/>
          <p:cNvSpPr txBox="1">
            <a:spLocks noGrp="1"/>
          </p:cNvSpPr>
          <p:nvPr>
            <p:ph type="subTitle" idx="1"/>
          </p:nvPr>
        </p:nvSpPr>
        <p:spPr>
          <a:xfrm>
            <a:off x="708600" y="1487475"/>
            <a:ext cx="7726800" cy="183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Dosis"/>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86" name="Google Shape;86;p2"/>
          <p:cNvGrpSpPr/>
          <p:nvPr/>
        </p:nvGrpSpPr>
        <p:grpSpPr>
          <a:xfrm>
            <a:off x="7998525" y="4505325"/>
            <a:ext cx="1016900" cy="623150"/>
            <a:chOff x="1298375" y="238125"/>
            <a:chExt cx="1016900" cy="623150"/>
          </a:xfrm>
        </p:grpSpPr>
        <p:sp>
          <p:nvSpPr>
            <p:cNvPr id="87" name="Google Shape;87;p2"/>
            <p:cNvSpPr/>
            <p:nvPr/>
          </p:nvSpPr>
          <p:spPr>
            <a:xfrm>
              <a:off x="1298375" y="476075"/>
              <a:ext cx="488375" cy="283400"/>
            </a:xfrm>
            <a:custGeom>
              <a:avLst/>
              <a:gdLst/>
              <a:ahLst/>
              <a:cxnLst/>
              <a:rect l="l" t="t" r="r" b="b"/>
              <a:pathLst>
                <a:path w="19535" h="11336" extrusionOk="0">
                  <a:moveTo>
                    <a:pt x="11392" y="1"/>
                  </a:moveTo>
                  <a:lnTo>
                    <a:pt x="0" y="6634"/>
                  </a:lnTo>
                  <a:lnTo>
                    <a:pt x="8162" y="11336"/>
                  </a:lnTo>
                  <a:lnTo>
                    <a:pt x="19535" y="4703"/>
                  </a:lnTo>
                  <a:lnTo>
                    <a:pt x="11392"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375300" y="238125"/>
              <a:ext cx="407625" cy="235125"/>
            </a:xfrm>
            <a:custGeom>
              <a:avLst/>
              <a:gdLst/>
              <a:ahLst/>
              <a:cxnLst/>
              <a:rect l="l" t="t" r="r" b="b"/>
              <a:pathLst>
                <a:path w="16305" h="9405" extrusionOk="0">
                  <a:moveTo>
                    <a:pt x="8162" y="0"/>
                  </a:moveTo>
                  <a:lnTo>
                    <a:pt x="0" y="4702"/>
                  </a:lnTo>
                  <a:lnTo>
                    <a:pt x="8162" y="9404"/>
                  </a:lnTo>
                  <a:lnTo>
                    <a:pt x="16305" y="4702"/>
                  </a:lnTo>
                  <a:lnTo>
                    <a:pt x="81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826875" y="577400"/>
              <a:ext cx="488400" cy="283875"/>
            </a:xfrm>
            <a:custGeom>
              <a:avLst/>
              <a:gdLst/>
              <a:ahLst/>
              <a:cxnLst/>
              <a:rect l="l" t="t" r="r" b="b"/>
              <a:pathLst>
                <a:path w="19536" h="11355" extrusionOk="0">
                  <a:moveTo>
                    <a:pt x="11392" y="0"/>
                  </a:moveTo>
                  <a:lnTo>
                    <a:pt x="0" y="6652"/>
                  </a:lnTo>
                  <a:lnTo>
                    <a:pt x="8143" y="11354"/>
                  </a:lnTo>
                  <a:lnTo>
                    <a:pt x="19535" y="4702"/>
                  </a:lnTo>
                  <a:lnTo>
                    <a:pt x="11392"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550675" y="270600"/>
              <a:ext cx="56400" cy="32525"/>
            </a:xfrm>
            <a:custGeom>
              <a:avLst/>
              <a:gdLst/>
              <a:ahLst/>
              <a:cxnLst/>
              <a:rect l="l" t="t" r="r" b="b"/>
              <a:pathLst>
                <a:path w="2256" h="1301" extrusionOk="0">
                  <a:moveTo>
                    <a:pt x="899" y="1"/>
                  </a:moveTo>
                  <a:lnTo>
                    <a:pt x="688" y="39"/>
                  </a:lnTo>
                  <a:lnTo>
                    <a:pt x="497" y="115"/>
                  </a:lnTo>
                  <a:lnTo>
                    <a:pt x="325" y="192"/>
                  </a:lnTo>
                  <a:lnTo>
                    <a:pt x="172" y="287"/>
                  </a:lnTo>
                  <a:lnTo>
                    <a:pt x="77" y="402"/>
                  </a:lnTo>
                  <a:lnTo>
                    <a:pt x="19" y="536"/>
                  </a:lnTo>
                  <a:lnTo>
                    <a:pt x="0" y="651"/>
                  </a:lnTo>
                  <a:lnTo>
                    <a:pt x="19" y="784"/>
                  </a:lnTo>
                  <a:lnTo>
                    <a:pt x="77" y="899"/>
                  </a:lnTo>
                  <a:lnTo>
                    <a:pt x="172" y="1014"/>
                  </a:lnTo>
                  <a:lnTo>
                    <a:pt x="325" y="1109"/>
                  </a:lnTo>
                  <a:lnTo>
                    <a:pt x="497" y="1205"/>
                  </a:lnTo>
                  <a:lnTo>
                    <a:pt x="688" y="1262"/>
                  </a:lnTo>
                  <a:lnTo>
                    <a:pt x="899" y="1301"/>
                  </a:lnTo>
                  <a:lnTo>
                    <a:pt x="1338" y="1301"/>
                  </a:lnTo>
                  <a:lnTo>
                    <a:pt x="1549" y="1262"/>
                  </a:lnTo>
                  <a:lnTo>
                    <a:pt x="1740" y="1205"/>
                  </a:lnTo>
                  <a:lnTo>
                    <a:pt x="1931" y="1109"/>
                  </a:lnTo>
                  <a:lnTo>
                    <a:pt x="2065" y="1014"/>
                  </a:lnTo>
                  <a:lnTo>
                    <a:pt x="2179" y="899"/>
                  </a:lnTo>
                  <a:lnTo>
                    <a:pt x="2237" y="784"/>
                  </a:lnTo>
                  <a:lnTo>
                    <a:pt x="2256" y="651"/>
                  </a:lnTo>
                  <a:lnTo>
                    <a:pt x="2237" y="536"/>
                  </a:lnTo>
                  <a:lnTo>
                    <a:pt x="2179" y="402"/>
                  </a:lnTo>
                  <a:lnTo>
                    <a:pt x="2065" y="287"/>
                  </a:lnTo>
                  <a:lnTo>
                    <a:pt x="1931" y="192"/>
                  </a:lnTo>
                  <a:lnTo>
                    <a:pt x="1740" y="115"/>
                  </a:lnTo>
                  <a:lnTo>
                    <a:pt x="1549" y="39"/>
                  </a:lnTo>
                  <a:lnTo>
                    <a:pt x="13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431675" y="338950"/>
              <a:ext cx="56425" cy="33000"/>
            </a:xfrm>
            <a:custGeom>
              <a:avLst/>
              <a:gdLst/>
              <a:ahLst/>
              <a:cxnLst/>
              <a:rect l="l" t="t" r="r" b="b"/>
              <a:pathLst>
                <a:path w="2257" h="1320" extrusionOk="0">
                  <a:moveTo>
                    <a:pt x="1129" y="0"/>
                  </a:moveTo>
                  <a:lnTo>
                    <a:pt x="918" y="19"/>
                  </a:lnTo>
                  <a:lnTo>
                    <a:pt x="708" y="57"/>
                  </a:lnTo>
                  <a:lnTo>
                    <a:pt x="498" y="115"/>
                  </a:lnTo>
                  <a:lnTo>
                    <a:pt x="326" y="191"/>
                  </a:lnTo>
                  <a:lnTo>
                    <a:pt x="192" y="306"/>
                  </a:lnTo>
                  <a:lnTo>
                    <a:pt x="77" y="421"/>
                  </a:lnTo>
                  <a:lnTo>
                    <a:pt x="20" y="535"/>
                  </a:lnTo>
                  <a:lnTo>
                    <a:pt x="1" y="669"/>
                  </a:lnTo>
                  <a:lnTo>
                    <a:pt x="20" y="784"/>
                  </a:lnTo>
                  <a:lnTo>
                    <a:pt x="77" y="918"/>
                  </a:lnTo>
                  <a:lnTo>
                    <a:pt x="192" y="1032"/>
                  </a:lnTo>
                  <a:lnTo>
                    <a:pt x="326" y="1128"/>
                  </a:lnTo>
                  <a:lnTo>
                    <a:pt x="498" y="1204"/>
                  </a:lnTo>
                  <a:lnTo>
                    <a:pt x="708" y="1262"/>
                  </a:lnTo>
                  <a:lnTo>
                    <a:pt x="918" y="1300"/>
                  </a:lnTo>
                  <a:lnTo>
                    <a:pt x="1129" y="1319"/>
                  </a:lnTo>
                  <a:lnTo>
                    <a:pt x="1339" y="1300"/>
                  </a:lnTo>
                  <a:lnTo>
                    <a:pt x="1549" y="1262"/>
                  </a:lnTo>
                  <a:lnTo>
                    <a:pt x="1759" y="1204"/>
                  </a:lnTo>
                  <a:lnTo>
                    <a:pt x="1931" y="1128"/>
                  </a:lnTo>
                  <a:lnTo>
                    <a:pt x="2084" y="1032"/>
                  </a:lnTo>
                  <a:lnTo>
                    <a:pt x="2180" y="918"/>
                  </a:lnTo>
                  <a:lnTo>
                    <a:pt x="2237" y="784"/>
                  </a:lnTo>
                  <a:lnTo>
                    <a:pt x="2256" y="669"/>
                  </a:lnTo>
                  <a:lnTo>
                    <a:pt x="2237" y="535"/>
                  </a:lnTo>
                  <a:lnTo>
                    <a:pt x="2180" y="421"/>
                  </a:lnTo>
                  <a:lnTo>
                    <a:pt x="2084" y="306"/>
                  </a:lnTo>
                  <a:lnTo>
                    <a:pt x="1931" y="191"/>
                  </a:lnTo>
                  <a:lnTo>
                    <a:pt x="1759" y="115"/>
                  </a:lnTo>
                  <a:lnTo>
                    <a:pt x="1549" y="57"/>
                  </a:lnTo>
                  <a:lnTo>
                    <a:pt x="1339" y="19"/>
                  </a:lnTo>
                  <a:lnTo>
                    <a:pt x="11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670125" y="339900"/>
              <a:ext cx="56900" cy="32525"/>
            </a:xfrm>
            <a:custGeom>
              <a:avLst/>
              <a:gdLst/>
              <a:ahLst/>
              <a:cxnLst/>
              <a:rect l="l" t="t" r="r" b="b"/>
              <a:pathLst>
                <a:path w="2276" h="1301" extrusionOk="0">
                  <a:moveTo>
                    <a:pt x="918" y="0"/>
                  </a:moveTo>
                  <a:lnTo>
                    <a:pt x="708" y="39"/>
                  </a:lnTo>
                  <a:lnTo>
                    <a:pt x="517" y="96"/>
                  </a:lnTo>
                  <a:lnTo>
                    <a:pt x="345" y="191"/>
                  </a:lnTo>
                  <a:lnTo>
                    <a:pt x="192" y="287"/>
                  </a:lnTo>
                  <a:lnTo>
                    <a:pt x="96" y="402"/>
                  </a:lnTo>
                  <a:lnTo>
                    <a:pt x="20" y="516"/>
                  </a:lnTo>
                  <a:lnTo>
                    <a:pt x="1" y="650"/>
                  </a:lnTo>
                  <a:lnTo>
                    <a:pt x="20" y="765"/>
                  </a:lnTo>
                  <a:lnTo>
                    <a:pt x="96" y="899"/>
                  </a:lnTo>
                  <a:lnTo>
                    <a:pt x="192" y="1013"/>
                  </a:lnTo>
                  <a:lnTo>
                    <a:pt x="345" y="1109"/>
                  </a:lnTo>
                  <a:lnTo>
                    <a:pt x="517" y="1185"/>
                  </a:lnTo>
                  <a:lnTo>
                    <a:pt x="708" y="1262"/>
                  </a:lnTo>
                  <a:lnTo>
                    <a:pt x="918" y="1281"/>
                  </a:lnTo>
                  <a:lnTo>
                    <a:pt x="1129" y="1300"/>
                  </a:lnTo>
                  <a:lnTo>
                    <a:pt x="1358" y="1281"/>
                  </a:lnTo>
                  <a:lnTo>
                    <a:pt x="1568" y="1262"/>
                  </a:lnTo>
                  <a:lnTo>
                    <a:pt x="1759" y="1185"/>
                  </a:lnTo>
                  <a:lnTo>
                    <a:pt x="1931" y="1109"/>
                  </a:lnTo>
                  <a:lnTo>
                    <a:pt x="2084" y="1013"/>
                  </a:lnTo>
                  <a:lnTo>
                    <a:pt x="2180" y="899"/>
                  </a:lnTo>
                  <a:lnTo>
                    <a:pt x="2256" y="765"/>
                  </a:lnTo>
                  <a:lnTo>
                    <a:pt x="2275" y="650"/>
                  </a:lnTo>
                  <a:lnTo>
                    <a:pt x="2256" y="516"/>
                  </a:lnTo>
                  <a:lnTo>
                    <a:pt x="2180" y="402"/>
                  </a:lnTo>
                  <a:lnTo>
                    <a:pt x="2084" y="287"/>
                  </a:lnTo>
                  <a:lnTo>
                    <a:pt x="1931" y="191"/>
                  </a:lnTo>
                  <a:lnTo>
                    <a:pt x="1759" y="96"/>
                  </a:lnTo>
                  <a:lnTo>
                    <a:pt x="1568" y="39"/>
                  </a:lnTo>
                  <a:lnTo>
                    <a:pt x="13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551150" y="408225"/>
              <a:ext cx="56900" cy="33000"/>
            </a:xfrm>
            <a:custGeom>
              <a:avLst/>
              <a:gdLst/>
              <a:ahLst/>
              <a:cxnLst/>
              <a:rect l="l" t="t" r="r" b="b"/>
              <a:pathLst>
                <a:path w="2276" h="1320" extrusionOk="0">
                  <a:moveTo>
                    <a:pt x="1147" y="1"/>
                  </a:moveTo>
                  <a:lnTo>
                    <a:pt x="918" y="20"/>
                  </a:lnTo>
                  <a:lnTo>
                    <a:pt x="708" y="58"/>
                  </a:lnTo>
                  <a:lnTo>
                    <a:pt x="517" y="115"/>
                  </a:lnTo>
                  <a:lnTo>
                    <a:pt x="344" y="192"/>
                  </a:lnTo>
                  <a:lnTo>
                    <a:pt x="192" y="307"/>
                  </a:lnTo>
                  <a:lnTo>
                    <a:pt x="96" y="421"/>
                  </a:lnTo>
                  <a:lnTo>
                    <a:pt x="39" y="536"/>
                  </a:lnTo>
                  <a:lnTo>
                    <a:pt x="0" y="651"/>
                  </a:lnTo>
                  <a:lnTo>
                    <a:pt x="39" y="784"/>
                  </a:lnTo>
                  <a:lnTo>
                    <a:pt x="96" y="899"/>
                  </a:lnTo>
                  <a:lnTo>
                    <a:pt x="192" y="1014"/>
                  </a:lnTo>
                  <a:lnTo>
                    <a:pt x="344" y="1128"/>
                  </a:lnTo>
                  <a:lnTo>
                    <a:pt x="517" y="1205"/>
                  </a:lnTo>
                  <a:lnTo>
                    <a:pt x="708" y="1262"/>
                  </a:lnTo>
                  <a:lnTo>
                    <a:pt x="918" y="1300"/>
                  </a:lnTo>
                  <a:lnTo>
                    <a:pt x="1147" y="1320"/>
                  </a:lnTo>
                  <a:lnTo>
                    <a:pt x="1358" y="1300"/>
                  </a:lnTo>
                  <a:lnTo>
                    <a:pt x="1568" y="1262"/>
                  </a:lnTo>
                  <a:lnTo>
                    <a:pt x="1759" y="1205"/>
                  </a:lnTo>
                  <a:lnTo>
                    <a:pt x="1950" y="1128"/>
                  </a:lnTo>
                  <a:lnTo>
                    <a:pt x="2084" y="1014"/>
                  </a:lnTo>
                  <a:lnTo>
                    <a:pt x="2199" y="899"/>
                  </a:lnTo>
                  <a:lnTo>
                    <a:pt x="2256" y="784"/>
                  </a:lnTo>
                  <a:lnTo>
                    <a:pt x="2275" y="651"/>
                  </a:lnTo>
                  <a:lnTo>
                    <a:pt x="2256" y="536"/>
                  </a:lnTo>
                  <a:lnTo>
                    <a:pt x="2199" y="421"/>
                  </a:lnTo>
                  <a:lnTo>
                    <a:pt x="2084" y="307"/>
                  </a:lnTo>
                  <a:lnTo>
                    <a:pt x="1950" y="192"/>
                  </a:lnTo>
                  <a:lnTo>
                    <a:pt x="1759" y="115"/>
                  </a:lnTo>
                  <a:lnTo>
                    <a:pt x="1568" y="58"/>
                  </a:lnTo>
                  <a:lnTo>
                    <a:pt x="1358" y="20"/>
                  </a:lnTo>
                  <a:lnTo>
                    <a:pt x="11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550675" y="339425"/>
              <a:ext cx="56875" cy="32525"/>
            </a:xfrm>
            <a:custGeom>
              <a:avLst/>
              <a:gdLst/>
              <a:ahLst/>
              <a:cxnLst/>
              <a:rect l="l" t="t" r="r" b="b"/>
              <a:pathLst>
                <a:path w="2275" h="1301" extrusionOk="0">
                  <a:moveTo>
                    <a:pt x="1147" y="0"/>
                  </a:moveTo>
                  <a:lnTo>
                    <a:pt x="918" y="19"/>
                  </a:lnTo>
                  <a:lnTo>
                    <a:pt x="708" y="58"/>
                  </a:lnTo>
                  <a:lnTo>
                    <a:pt x="516" y="115"/>
                  </a:lnTo>
                  <a:lnTo>
                    <a:pt x="344" y="191"/>
                  </a:lnTo>
                  <a:lnTo>
                    <a:pt x="191" y="287"/>
                  </a:lnTo>
                  <a:lnTo>
                    <a:pt x="96" y="402"/>
                  </a:lnTo>
                  <a:lnTo>
                    <a:pt x="39" y="535"/>
                  </a:lnTo>
                  <a:lnTo>
                    <a:pt x="0" y="650"/>
                  </a:lnTo>
                  <a:lnTo>
                    <a:pt x="39" y="784"/>
                  </a:lnTo>
                  <a:lnTo>
                    <a:pt x="96" y="899"/>
                  </a:lnTo>
                  <a:lnTo>
                    <a:pt x="191" y="1013"/>
                  </a:lnTo>
                  <a:lnTo>
                    <a:pt x="344" y="1109"/>
                  </a:lnTo>
                  <a:lnTo>
                    <a:pt x="516" y="1204"/>
                  </a:lnTo>
                  <a:lnTo>
                    <a:pt x="708" y="1262"/>
                  </a:lnTo>
                  <a:lnTo>
                    <a:pt x="918" y="1300"/>
                  </a:lnTo>
                  <a:lnTo>
                    <a:pt x="1357" y="1300"/>
                  </a:lnTo>
                  <a:lnTo>
                    <a:pt x="1568" y="1262"/>
                  </a:lnTo>
                  <a:lnTo>
                    <a:pt x="1759" y="1204"/>
                  </a:lnTo>
                  <a:lnTo>
                    <a:pt x="1950" y="1109"/>
                  </a:lnTo>
                  <a:lnTo>
                    <a:pt x="2084" y="1013"/>
                  </a:lnTo>
                  <a:lnTo>
                    <a:pt x="2198" y="899"/>
                  </a:lnTo>
                  <a:lnTo>
                    <a:pt x="2256" y="784"/>
                  </a:lnTo>
                  <a:lnTo>
                    <a:pt x="2275" y="650"/>
                  </a:lnTo>
                  <a:lnTo>
                    <a:pt x="2256" y="535"/>
                  </a:lnTo>
                  <a:lnTo>
                    <a:pt x="2198" y="402"/>
                  </a:lnTo>
                  <a:lnTo>
                    <a:pt x="2084" y="287"/>
                  </a:lnTo>
                  <a:lnTo>
                    <a:pt x="1950" y="191"/>
                  </a:lnTo>
                  <a:lnTo>
                    <a:pt x="1759" y="115"/>
                  </a:lnTo>
                  <a:lnTo>
                    <a:pt x="1568" y="58"/>
                  </a:lnTo>
                  <a:lnTo>
                    <a:pt x="1357" y="19"/>
                  </a:lnTo>
                  <a:lnTo>
                    <a:pt x="11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579350" y="355675"/>
              <a:ext cx="203575" cy="353150"/>
            </a:xfrm>
            <a:custGeom>
              <a:avLst/>
              <a:gdLst/>
              <a:ahLst/>
              <a:cxnLst/>
              <a:rect l="l" t="t" r="r" b="b"/>
              <a:pathLst>
                <a:path w="8143" h="14126" extrusionOk="0">
                  <a:moveTo>
                    <a:pt x="8143" y="0"/>
                  </a:moveTo>
                  <a:lnTo>
                    <a:pt x="0" y="4721"/>
                  </a:lnTo>
                  <a:lnTo>
                    <a:pt x="0" y="14126"/>
                  </a:lnTo>
                  <a:lnTo>
                    <a:pt x="8143" y="9423"/>
                  </a:lnTo>
                  <a:lnTo>
                    <a:pt x="8143" y="0"/>
                  </a:lnTo>
                  <a:close/>
                </a:path>
              </a:pathLst>
            </a:custGeom>
            <a:solidFill>
              <a:srgbClr val="FCE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601325" y="472275"/>
              <a:ext cx="40175" cy="51625"/>
            </a:xfrm>
            <a:custGeom>
              <a:avLst/>
              <a:gdLst/>
              <a:ahLst/>
              <a:cxnLst/>
              <a:rect l="l" t="t" r="r" b="b"/>
              <a:pathLst>
                <a:path w="1607" h="2065" extrusionOk="0">
                  <a:moveTo>
                    <a:pt x="1109" y="0"/>
                  </a:moveTo>
                  <a:lnTo>
                    <a:pt x="956" y="38"/>
                  </a:lnTo>
                  <a:lnTo>
                    <a:pt x="803" y="115"/>
                  </a:lnTo>
                  <a:lnTo>
                    <a:pt x="631" y="229"/>
                  </a:lnTo>
                  <a:lnTo>
                    <a:pt x="478" y="363"/>
                  </a:lnTo>
                  <a:lnTo>
                    <a:pt x="344" y="535"/>
                  </a:lnTo>
                  <a:lnTo>
                    <a:pt x="230" y="707"/>
                  </a:lnTo>
                  <a:lnTo>
                    <a:pt x="134" y="898"/>
                  </a:lnTo>
                  <a:lnTo>
                    <a:pt x="58" y="1109"/>
                  </a:lnTo>
                  <a:lnTo>
                    <a:pt x="20" y="1300"/>
                  </a:lnTo>
                  <a:lnTo>
                    <a:pt x="0" y="1510"/>
                  </a:lnTo>
                  <a:lnTo>
                    <a:pt x="20" y="1682"/>
                  </a:lnTo>
                  <a:lnTo>
                    <a:pt x="58" y="1835"/>
                  </a:lnTo>
                  <a:lnTo>
                    <a:pt x="134" y="1950"/>
                  </a:lnTo>
                  <a:lnTo>
                    <a:pt x="230" y="2026"/>
                  </a:lnTo>
                  <a:lnTo>
                    <a:pt x="344" y="2064"/>
                  </a:lnTo>
                  <a:lnTo>
                    <a:pt x="478" y="2064"/>
                  </a:lnTo>
                  <a:lnTo>
                    <a:pt x="631" y="2045"/>
                  </a:lnTo>
                  <a:lnTo>
                    <a:pt x="803" y="1969"/>
                  </a:lnTo>
                  <a:lnTo>
                    <a:pt x="956" y="1854"/>
                  </a:lnTo>
                  <a:lnTo>
                    <a:pt x="1109" y="1720"/>
                  </a:lnTo>
                  <a:lnTo>
                    <a:pt x="1243" y="1548"/>
                  </a:lnTo>
                  <a:lnTo>
                    <a:pt x="1358" y="1376"/>
                  </a:lnTo>
                  <a:lnTo>
                    <a:pt x="1453" y="1166"/>
                  </a:lnTo>
                  <a:lnTo>
                    <a:pt x="1530" y="975"/>
                  </a:lnTo>
                  <a:lnTo>
                    <a:pt x="1587" y="765"/>
                  </a:lnTo>
                  <a:lnTo>
                    <a:pt x="1606" y="573"/>
                  </a:lnTo>
                  <a:lnTo>
                    <a:pt x="1587" y="401"/>
                  </a:lnTo>
                  <a:lnTo>
                    <a:pt x="1530" y="248"/>
                  </a:lnTo>
                  <a:lnTo>
                    <a:pt x="1453" y="134"/>
                  </a:lnTo>
                  <a:lnTo>
                    <a:pt x="1358" y="57"/>
                  </a:lnTo>
                  <a:lnTo>
                    <a:pt x="1243" y="19"/>
                  </a:lnTo>
                  <a:lnTo>
                    <a:pt x="1109"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601325" y="609875"/>
              <a:ext cx="40175" cy="51650"/>
            </a:xfrm>
            <a:custGeom>
              <a:avLst/>
              <a:gdLst/>
              <a:ahLst/>
              <a:cxnLst/>
              <a:rect l="l" t="t" r="r" b="b"/>
              <a:pathLst>
                <a:path w="1607" h="2066" extrusionOk="0">
                  <a:moveTo>
                    <a:pt x="1109" y="1"/>
                  </a:moveTo>
                  <a:lnTo>
                    <a:pt x="956" y="20"/>
                  </a:lnTo>
                  <a:lnTo>
                    <a:pt x="803" y="96"/>
                  </a:lnTo>
                  <a:lnTo>
                    <a:pt x="631" y="211"/>
                  </a:lnTo>
                  <a:lnTo>
                    <a:pt x="478" y="345"/>
                  </a:lnTo>
                  <a:lnTo>
                    <a:pt x="344" y="517"/>
                  </a:lnTo>
                  <a:lnTo>
                    <a:pt x="230" y="689"/>
                  </a:lnTo>
                  <a:lnTo>
                    <a:pt x="134" y="899"/>
                  </a:lnTo>
                  <a:lnTo>
                    <a:pt x="58" y="1090"/>
                  </a:lnTo>
                  <a:lnTo>
                    <a:pt x="20" y="1301"/>
                  </a:lnTo>
                  <a:lnTo>
                    <a:pt x="0" y="1492"/>
                  </a:lnTo>
                  <a:lnTo>
                    <a:pt x="20" y="1664"/>
                  </a:lnTo>
                  <a:lnTo>
                    <a:pt x="58" y="1817"/>
                  </a:lnTo>
                  <a:lnTo>
                    <a:pt x="134" y="1931"/>
                  </a:lnTo>
                  <a:lnTo>
                    <a:pt x="230" y="2008"/>
                  </a:lnTo>
                  <a:lnTo>
                    <a:pt x="344" y="2046"/>
                  </a:lnTo>
                  <a:lnTo>
                    <a:pt x="478" y="2065"/>
                  </a:lnTo>
                  <a:lnTo>
                    <a:pt x="631" y="2027"/>
                  </a:lnTo>
                  <a:lnTo>
                    <a:pt x="803" y="1951"/>
                  </a:lnTo>
                  <a:lnTo>
                    <a:pt x="956" y="1836"/>
                  </a:lnTo>
                  <a:lnTo>
                    <a:pt x="1109" y="1702"/>
                  </a:lnTo>
                  <a:lnTo>
                    <a:pt x="1243" y="1530"/>
                  </a:lnTo>
                  <a:lnTo>
                    <a:pt x="1358" y="1358"/>
                  </a:lnTo>
                  <a:lnTo>
                    <a:pt x="1453" y="1167"/>
                  </a:lnTo>
                  <a:lnTo>
                    <a:pt x="1530" y="957"/>
                  </a:lnTo>
                  <a:lnTo>
                    <a:pt x="1587" y="765"/>
                  </a:lnTo>
                  <a:lnTo>
                    <a:pt x="1606" y="555"/>
                  </a:lnTo>
                  <a:lnTo>
                    <a:pt x="1587" y="383"/>
                  </a:lnTo>
                  <a:lnTo>
                    <a:pt x="1530" y="230"/>
                  </a:lnTo>
                  <a:lnTo>
                    <a:pt x="1453" y="116"/>
                  </a:lnTo>
                  <a:lnTo>
                    <a:pt x="1358" y="39"/>
                  </a:lnTo>
                  <a:lnTo>
                    <a:pt x="1243" y="1"/>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720800" y="403450"/>
              <a:ext cx="40150" cy="51625"/>
            </a:xfrm>
            <a:custGeom>
              <a:avLst/>
              <a:gdLst/>
              <a:ahLst/>
              <a:cxnLst/>
              <a:rect l="l" t="t" r="r" b="b"/>
              <a:pathLst>
                <a:path w="1606" h="2065" extrusionOk="0">
                  <a:moveTo>
                    <a:pt x="1128" y="1"/>
                  </a:moveTo>
                  <a:lnTo>
                    <a:pt x="975" y="20"/>
                  </a:lnTo>
                  <a:lnTo>
                    <a:pt x="803" y="96"/>
                  </a:lnTo>
                  <a:lnTo>
                    <a:pt x="650" y="211"/>
                  </a:lnTo>
                  <a:lnTo>
                    <a:pt x="497" y="364"/>
                  </a:lnTo>
                  <a:lnTo>
                    <a:pt x="363" y="517"/>
                  </a:lnTo>
                  <a:lnTo>
                    <a:pt x="248" y="708"/>
                  </a:lnTo>
                  <a:lnTo>
                    <a:pt x="153" y="899"/>
                  </a:lnTo>
                  <a:lnTo>
                    <a:pt x="76" y="1090"/>
                  </a:lnTo>
                  <a:lnTo>
                    <a:pt x="19" y="1300"/>
                  </a:lnTo>
                  <a:lnTo>
                    <a:pt x="0" y="1491"/>
                  </a:lnTo>
                  <a:lnTo>
                    <a:pt x="19" y="1663"/>
                  </a:lnTo>
                  <a:lnTo>
                    <a:pt x="76" y="1816"/>
                  </a:lnTo>
                  <a:lnTo>
                    <a:pt x="153" y="1931"/>
                  </a:lnTo>
                  <a:lnTo>
                    <a:pt x="248" y="2008"/>
                  </a:lnTo>
                  <a:lnTo>
                    <a:pt x="363" y="2046"/>
                  </a:lnTo>
                  <a:lnTo>
                    <a:pt x="497" y="2065"/>
                  </a:lnTo>
                  <a:lnTo>
                    <a:pt x="650" y="2027"/>
                  </a:lnTo>
                  <a:lnTo>
                    <a:pt x="803" y="1950"/>
                  </a:lnTo>
                  <a:lnTo>
                    <a:pt x="975" y="1836"/>
                  </a:lnTo>
                  <a:lnTo>
                    <a:pt x="1128" y="1702"/>
                  </a:lnTo>
                  <a:lnTo>
                    <a:pt x="1262" y="1530"/>
                  </a:lnTo>
                  <a:lnTo>
                    <a:pt x="1376" y="1358"/>
                  </a:lnTo>
                  <a:lnTo>
                    <a:pt x="1472" y="1167"/>
                  </a:lnTo>
                  <a:lnTo>
                    <a:pt x="1548" y="956"/>
                  </a:lnTo>
                  <a:lnTo>
                    <a:pt x="1586" y="765"/>
                  </a:lnTo>
                  <a:lnTo>
                    <a:pt x="1606" y="555"/>
                  </a:lnTo>
                  <a:lnTo>
                    <a:pt x="1586" y="383"/>
                  </a:lnTo>
                  <a:lnTo>
                    <a:pt x="1548" y="249"/>
                  </a:lnTo>
                  <a:lnTo>
                    <a:pt x="1472" y="134"/>
                  </a:lnTo>
                  <a:lnTo>
                    <a:pt x="1376" y="39"/>
                  </a:lnTo>
                  <a:lnTo>
                    <a:pt x="1262" y="1"/>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720800" y="540600"/>
              <a:ext cx="40150" cy="51625"/>
            </a:xfrm>
            <a:custGeom>
              <a:avLst/>
              <a:gdLst/>
              <a:ahLst/>
              <a:cxnLst/>
              <a:rect l="l" t="t" r="r" b="b"/>
              <a:pathLst>
                <a:path w="1606" h="2065" extrusionOk="0">
                  <a:moveTo>
                    <a:pt x="1128" y="0"/>
                  </a:moveTo>
                  <a:lnTo>
                    <a:pt x="975" y="39"/>
                  </a:lnTo>
                  <a:lnTo>
                    <a:pt x="803" y="96"/>
                  </a:lnTo>
                  <a:lnTo>
                    <a:pt x="650" y="211"/>
                  </a:lnTo>
                  <a:lnTo>
                    <a:pt x="497" y="364"/>
                  </a:lnTo>
                  <a:lnTo>
                    <a:pt x="363" y="516"/>
                  </a:lnTo>
                  <a:lnTo>
                    <a:pt x="248" y="708"/>
                  </a:lnTo>
                  <a:lnTo>
                    <a:pt x="153" y="899"/>
                  </a:lnTo>
                  <a:lnTo>
                    <a:pt x="76" y="1090"/>
                  </a:lnTo>
                  <a:lnTo>
                    <a:pt x="19" y="1300"/>
                  </a:lnTo>
                  <a:lnTo>
                    <a:pt x="0" y="1491"/>
                  </a:lnTo>
                  <a:lnTo>
                    <a:pt x="19" y="1663"/>
                  </a:lnTo>
                  <a:lnTo>
                    <a:pt x="76" y="1816"/>
                  </a:lnTo>
                  <a:lnTo>
                    <a:pt x="153" y="1931"/>
                  </a:lnTo>
                  <a:lnTo>
                    <a:pt x="248" y="2007"/>
                  </a:lnTo>
                  <a:lnTo>
                    <a:pt x="363" y="2065"/>
                  </a:lnTo>
                  <a:lnTo>
                    <a:pt x="497" y="2065"/>
                  </a:lnTo>
                  <a:lnTo>
                    <a:pt x="650" y="2026"/>
                  </a:lnTo>
                  <a:lnTo>
                    <a:pt x="803" y="1950"/>
                  </a:lnTo>
                  <a:lnTo>
                    <a:pt x="975" y="1835"/>
                  </a:lnTo>
                  <a:lnTo>
                    <a:pt x="1128" y="1702"/>
                  </a:lnTo>
                  <a:lnTo>
                    <a:pt x="1262" y="1529"/>
                  </a:lnTo>
                  <a:lnTo>
                    <a:pt x="1376" y="1357"/>
                  </a:lnTo>
                  <a:lnTo>
                    <a:pt x="1472" y="1166"/>
                  </a:lnTo>
                  <a:lnTo>
                    <a:pt x="1548" y="956"/>
                  </a:lnTo>
                  <a:lnTo>
                    <a:pt x="1586" y="765"/>
                  </a:lnTo>
                  <a:lnTo>
                    <a:pt x="1606" y="574"/>
                  </a:lnTo>
                  <a:lnTo>
                    <a:pt x="1586" y="383"/>
                  </a:lnTo>
                  <a:lnTo>
                    <a:pt x="1548" y="249"/>
                  </a:lnTo>
                  <a:lnTo>
                    <a:pt x="1472" y="134"/>
                  </a:lnTo>
                  <a:lnTo>
                    <a:pt x="1376" y="58"/>
                  </a:lnTo>
                  <a:lnTo>
                    <a:pt x="1262"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375300" y="355675"/>
              <a:ext cx="204075" cy="353150"/>
            </a:xfrm>
            <a:custGeom>
              <a:avLst/>
              <a:gdLst/>
              <a:ahLst/>
              <a:cxnLst/>
              <a:rect l="l" t="t" r="r" b="b"/>
              <a:pathLst>
                <a:path w="8163" h="14126" extrusionOk="0">
                  <a:moveTo>
                    <a:pt x="0" y="0"/>
                  </a:moveTo>
                  <a:lnTo>
                    <a:pt x="0" y="9423"/>
                  </a:lnTo>
                  <a:lnTo>
                    <a:pt x="8162" y="14126"/>
                  </a:lnTo>
                  <a:lnTo>
                    <a:pt x="8162" y="4702"/>
                  </a:lnTo>
                  <a:lnTo>
                    <a:pt x="0" y="0"/>
                  </a:lnTo>
                  <a:close/>
                </a:path>
              </a:pathLst>
            </a:custGeom>
            <a:solidFill>
              <a:srgbClr val="F4D4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517225" y="472275"/>
              <a:ext cx="40150" cy="51625"/>
            </a:xfrm>
            <a:custGeom>
              <a:avLst/>
              <a:gdLst/>
              <a:ahLst/>
              <a:cxnLst/>
              <a:rect l="l" t="t" r="r" b="b"/>
              <a:pathLst>
                <a:path w="1606" h="2065" extrusionOk="0">
                  <a:moveTo>
                    <a:pt x="497" y="0"/>
                  </a:moveTo>
                  <a:lnTo>
                    <a:pt x="344" y="19"/>
                  </a:lnTo>
                  <a:lnTo>
                    <a:pt x="230" y="57"/>
                  </a:lnTo>
                  <a:lnTo>
                    <a:pt x="134" y="134"/>
                  </a:lnTo>
                  <a:lnTo>
                    <a:pt x="58" y="248"/>
                  </a:lnTo>
                  <a:lnTo>
                    <a:pt x="19" y="401"/>
                  </a:lnTo>
                  <a:lnTo>
                    <a:pt x="0" y="573"/>
                  </a:lnTo>
                  <a:lnTo>
                    <a:pt x="19" y="765"/>
                  </a:lnTo>
                  <a:lnTo>
                    <a:pt x="58" y="975"/>
                  </a:lnTo>
                  <a:lnTo>
                    <a:pt x="134" y="1166"/>
                  </a:lnTo>
                  <a:lnTo>
                    <a:pt x="230" y="1357"/>
                  </a:lnTo>
                  <a:lnTo>
                    <a:pt x="344" y="1548"/>
                  </a:lnTo>
                  <a:lnTo>
                    <a:pt x="497" y="1701"/>
                  </a:lnTo>
                  <a:lnTo>
                    <a:pt x="631" y="1854"/>
                  </a:lnTo>
                  <a:lnTo>
                    <a:pt x="803" y="1969"/>
                  </a:lnTo>
                  <a:lnTo>
                    <a:pt x="956" y="2045"/>
                  </a:lnTo>
                  <a:lnTo>
                    <a:pt x="1109" y="2064"/>
                  </a:lnTo>
                  <a:lnTo>
                    <a:pt x="1243" y="2064"/>
                  </a:lnTo>
                  <a:lnTo>
                    <a:pt x="1377" y="2026"/>
                  </a:lnTo>
                  <a:lnTo>
                    <a:pt x="1472" y="1931"/>
                  </a:lnTo>
                  <a:lnTo>
                    <a:pt x="1549" y="1816"/>
                  </a:lnTo>
                  <a:lnTo>
                    <a:pt x="1587" y="1682"/>
                  </a:lnTo>
                  <a:lnTo>
                    <a:pt x="1606" y="1491"/>
                  </a:lnTo>
                  <a:lnTo>
                    <a:pt x="1587" y="1300"/>
                  </a:lnTo>
                  <a:lnTo>
                    <a:pt x="1549" y="1109"/>
                  </a:lnTo>
                  <a:lnTo>
                    <a:pt x="1472" y="898"/>
                  </a:lnTo>
                  <a:lnTo>
                    <a:pt x="1377" y="707"/>
                  </a:lnTo>
                  <a:lnTo>
                    <a:pt x="1243" y="535"/>
                  </a:lnTo>
                  <a:lnTo>
                    <a:pt x="1109" y="363"/>
                  </a:lnTo>
                  <a:lnTo>
                    <a:pt x="956" y="229"/>
                  </a:lnTo>
                  <a:lnTo>
                    <a:pt x="803" y="115"/>
                  </a:lnTo>
                  <a:lnTo>
                    <a:pt x="631" y="38"/>
                  </a:lnTo>
                  <a:lnTo>
                    <a:pt x="497"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517225" y="609400"/>
              <a:ext cx="40150" cy="51650"/>
            </a:xfrm>
            <a:custGeom>
              <a:avLst/>
              <a:gdLst/>
              <a:ahLst/>
              <a:cxnLst/>
              <a:rect l="l" t="t" r="r" b="b"/>
              <a:pathLst>
                <a:path w="1606" h="2066" extrusionOk="0">
                  <a:moveTo>
                    <a:pt x="497" y="1"/>
                  </a:moveTo>
                  <a:lnTo>
                    <a:pt x="344" y="20"/>
                  </a:lnTo>
                  <a:lnTo>
                    <a:pt x="230" y="58"/>
                  </a:lnTo>
                  <a:lnTo>
                    <a:pt x="134" y="135"/>
                  </a:lnTo>
                  <a:lnTo>
                    <a:pt x="58" y="249"/>
                  </a:lnTo>
                  <a:lnTo>
                    <a:pt x="19" y="402"/>
                  </a:lnTo>
                  <a:lnTo>
                    <a:pt x="0" y="574"/>
                  </a:lnTo>
                  <a:lnTo>
                    <a:pt x="19" y="784"/>
                  </a:lnTo>
                  <a:lnTo>
                    <a:pt x="58" y="976"/>
                  </a:lnTo>
                  <a:lnTo>
                    <a:pt x="134" y="1167"/>
                  </a:lnTo>
                  <a:lnTo>
                    <a:pt x="230" y="1377"/>
                  </a:lnTo>
                  <a:lnTo>
                    <a:pt x="344" y="1549"/>
                  </a:lnTo>
                  <a:lnTo>
                    <a:pt x="497" y="1721"/>
                  </a:lnTo>
                  <a:lnTo>
                    <a:pt x="631" y="1855"/>
                  </a:lnTo>
                  <a:lnTo>
                    <a:pt x="803" y="1970"/>
                  </a:lnTo>
                  <a:lnTo>
                    <a:pt x="956" y="2046"/>
                  </a:lnTo>
                  <a:lnTo>
                    <a:pt x="1109" y="2065"/>
                  </a:lnTo>
                  <a:lnTo>
                    <a:pt x="1243" y="2065"/>
                  </a:lnTo>
                  <a:lnTo>
                    <a:pt x="1377" y="2027"/>
                  </a:lnTo>
                  <a:lnTo>
                    <a:pt x="1472" y="1950"/>
                  </a:lnTo>
                  <a:lnTo>
                    <a:pt x="1549" y="1836"/>
                  </a:lnTo>
                  <a:lnTo>
                    <a:pt x="1587" y="1683"/>
                  </a:lnTo>
                  <a:lnTo>
                    <a:pt x="1606" y="1511"/>
                  </a:lnTo>
                  <a:lnTo>
                    <a:pt x="1587" y="1301"/>
                  </a:lnTo>
                  <a:lnTo>
                    <a:pt x="1549" y="1109"/>
                  </a:lnTo>
                  <a:lnTo>
                    <a:pt x="1472" y="899"/>
                  </a:lnTo>
                  <a:lnTo>
                    <a:pt x="1377" y="708"/>
                  </a:lnTo>
                  <a:lnTo>
                    <a:pt x="1243" y="536"/>
                  </a:lnTo>
                  <a:lnTo>
                    <a:pt x="1109" y="364"/>
                  </a:lnTo>
                  <a:lnTo>
                    <a:pt x="956" y="230"/>
                  </a:lnTo>
                  <a:lnTo>
                    <a:pt x="803" y="115"/>
                  </a:lnTo>
                  <a:lnTo>
                    <a:pt x="631" y="39"/>
                  </a:lnTo>
                  <a:lnTo>
                    <a:pt x="497" y="1"/>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517225" y="541075"/>
              <a:ext cx="40150" cy="51625"/>
            </a:xfrm>
            <a:custGeom>
              <a:avLst/>
              <a:gdLst/>
              <a:ahLst/>
              <a:cxnLst/>
              <a:rect l="l" t="t" r="r" b="b"/>
              <a:pathLst>
                <a:path w="1606" h="2065" extrusionOk="0">
                  <a:moveTo>
                    <a:pt x="344" y="0"/>
                  </a:moveTo>
                  <a:lnTo>
                    <a:pt x="230" y="58"/>
                  </a:lnTo>
                  <a:lnTo>
                    <a:pt x="134" y="134"/>
                  </a:lnTo>
                  <a:lnTo>
                    <a:pt x="58" y="249"/>
                  </a:lnTo>
                  <a:lnTo>
                    <a:pt x="19" y="383"/>
                  </a:lnTo>
                  <a:lnTo>
                    <a:pt x="0" y="574"/>
                  </a:lnTo>
                  <a:lnTo>
                    <a:pt x="19" y="765"/>
                  </a:lnTo>
                  <a:lnTo>
                    <a:pt x="58" y="956"/>
                  </a:lnTo>
                  <a:lnTo>
                    <a:pt x="134" y="1166"/>
                  </a:lnTo>
                  <a:lnTo>
                    <a:pt x="230" y="1358"/>
                  </a:lnTo>
                  <a:lnTo>
                    <a:pt x="344" y="1530"/>
                  </a:lnTo>
                  <a:lnTo>
                    <a:pt x="497" y="1702"/>
                  </a:lnTo>
                  <a:lnTo>
                    <a:pt x="631" y="1835"/>
                  </a:lnTo>
                  <a:lnTo>
                    <a:pt x="803" y="1950"/>
                  </a:lnTo>
                  <a:lnTo>
                    <a:pt x="956" y="2027"/>
                  </a:lnTo>
                  <a:lnTo>
                    <a:pt x="1109" y="2065"/>
                  </a:lnTo>
                  <a:lnTo>
                    <a:pt x="1243" y="2065"/>
                  </a:lnTo>
                  <a:lnTo>
                    <a:pt x="1377" y="2007"/>
                  </a:lnTo>
                  <a:lnTo>
                    <a:pt x="1472" y="1931"/>
                  </a:lnTo>
                  <a:lnTo>
                    <a:pt x="1549" y="1816"/>
                  </a:lnTo>
                  <a:lnTo>
                    <a:pt x="1587" y="1663"/>
                  </a:lnTo>
                  <a:lnTo>
                    <a:pt x="1606" y="1491"/>
                  </a:lnTo>
                  <a:lnTo>
                    <a:pt x="1587" y="1300"/>
                  </a:lnTo>
                  <a:lnTo>
                    <a:pt x="1549" y="1090"/>
                  </a:lnTo>
                  <a:lnTo>
                    <a:pt x="1472" y="899"/>
                  </a:lnTo>
                  <a:lnTo>
                    <a:pt x="1377" y="708"/>
                  </a:lnTo>
                  <a:lnTo>
                    <a:pt x="1243" y="517"/>
                  </a:lnTo>
                  <a:lnTo>
                    <a:pt x="1109" y="364"/>
                  </a:lnTo>
                  <a:lnTo>
                    <a:pt x="956" y="211"/>
                  </a:lnTo>
                  <a:lnTo>
                    <a:pt x="803" y="96"/>
                  </a:lnTo>
                  <a:lnTo>
                    <a:pt x="631" y="39"/>
                  </a:lnTo>
                  <a:lnTo>
                    <a:pt x="497"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397275" y="403450"/>
              <a:ext cx="40175" cy="51625"/>
            </a:xfrm>
            <a:custGeom>
              <a:avLst/>
              <a:gdLst/>
              <a:ahLst/>
              <a:cxnLst/>
              <a:rect l="l" t="t" r="r" b="b"/>
              <a:pathLst>
                <a:path w="1607" h="2065" extrusionOk="0">
                  <a:moveTo>
                    <a:pt x="364" y="1"/>
                  </a:moveTo>
                  <a:lnTo>
                    <a:pt x="249" y="39"/>
                  </a:lnTo>
                  <a:lnTo>
                    <a:pt x="134" y="115"/>
                  </a:lnTo>
                  <a:lnTo>
                    <a:pt x="77" y="230"/>
                  </a:lnTo>
                  <a:lnTo>
                    <a:pt x="20" y="383"/>
                  </a:lnTo>
                  <a:lnTo>
                    <a:pt x="1" y="555"/>
                  </a:lnTo>
                  <a:lnTo>
                    <a:pt x="20" y="765"/>
                  </a:lnTo>
                  <a:lnTo>
                    <a:pt x="77" y="956"/>
                  </a:lnTo>
                  <a:lnTo>
                    <a:pt x="134" y="1167"/>
                  </a:lnTo>
                  <a:lnTo>
                    <a:pt x="249" y="1358"/>
                  </a:lnTo>
                  <a:lnTo>
                    <a:pt x="364" y="1530"/>
                  </a:lnTo>
                  <a:lnTo>
                    <a:pt x="498" y="1702"/>
                  </a:lnTo>
                  <a:lnTo>
                    <a:pt x="651" y="1836"/>
                  </a:lnTo>
                  <a:lnTo>
                    <a:pt x="803" y="1950"/>
                  </a:lnTo>
                  <a:lnTo>
                    <a:pt x="975" y="2027"/>
                  </a:lnTo>
                  <a:lnTo>
                    <a:pt x="1128" y="2065"/>
                  </a:lnTo>
                  <a:lnTo>
                    <a:pt x="1262" y="2046"/>
                  </a:lnTo>
                  <a:lnTo>
                    <a:pt x="1377" y="2008"/>
                  </a:lnTo>
                  <a:lnTo>
                    <a:pt x="1472" y="1931"/>
                  </a:lnTo>
                  <a:lnTo>
                    <a:pt x="1549" y="1816"/>
                  </a:lnTo>
                  <a:lnTo>
                    <a:pt x="1587" y="1663"/>
                  </a:lnTo>
                  <a:lnTo>
                    <a:pt x="1606" y="1491"/>
                  </a:lnTo>
                  <a:lnTo>
                    <a:pt x="1587" y="1281"/>
                  </a:lnTo>
                  <a:lnTo>
                    <a:pt x="1549" y="1090"/>
                  </a:lnTo>
                  <a:lnTo>
                    <a:pt x="1472" y="899"/>
                  </a:lnTo>
                  <a:lnTo>
                    <a:pt x="1377" y="689"/>
                  </a:lnTo>
                  <a:lnTo>
                    <a:pt x="1262" y="517"/>
                  </a:lnTo>
                  <a:lnTo>
                    <a:pt x="1128" y="345"/>
                  </a:lnTo>
                  <a:lnTo>
                    <a:pt x="975" y="211"/>
                  </a:lnTo>
                  <a:lnTo>
                    <a:pt x="803" y="96"/>
                  </a:lnTo>
                  <a:lnTo>
                    <a:pt x="651" y="20"/>
                  </a:lnTo>
                  <a:lnTo>
                    <a:pt x="498" y="1"/>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397275" y="540600"/>
              <a:ext cx="40175" cy="51625"/>
            </a:xfrm>
            <a:custGeom>
              <a:avLst/>
              <a:gdLst/>
              <a:ahLst/>
              <a:cxnLst/>
              <a:rect l="l" t="t" r="r" b="b"/>
              <a:pathLst>
                <a:path w="1607" h="2065" extrusionOk="0">
                  <a:moveTo>
                    <a:pt x="364" y="0"/>
                  </a:moveTo>
                  <a:lnTo>
                    <a:pt x="249" y="39"/>
                  </a:lnTo>
                  <a:lnTo>
                    <a:pt x="134" y="134"/>
                  </a:lnTo>
                  <a:lnTo>
                    <a:pt x="77" y="249"/>
                  </a:lnTo>
                  <a:lnTo>
                    <a:pt x="20" y="383"/>
                  </a:lnTo>
                  <a:lnTo>
                    <a:pt x="1" y="574"/>
                  </a:lnTo>
                  <a:lnTo>
                    <a:pt x="20" y="765"/>
                  </a:lnTo>
                  <a:lnTo>
                    <a:pt x="77" y="956"/>
                  </a:lnTo>
                  <a:lnTo>
                    <a:pt x="134" y="1166"/>
                  </a:lnTo>
                  <a:lnTo>
                    <a:pt x="249" y="1357"/>
                  </a:lnTo>
                  <a:lnTo>
                    <a:pt x="364" y="1529"/>
                  </a:lnTo>
                  <a:lnTo>
                    <a:pt x="498" y="1702"/>
                  </a:lnTo>
                  <a:lnTo>
                    <a:pt x="651" y="1835"/>
                  </a:lnTo>
                  <a:lnTo>
                    <a:pt x="803" y="1950"/>
                  </a:lnTo>
                  <a:lnTo>
                    <a:pt x="975" y="2026"/>
                  </a:lnTo>
                  <a:lnTo>
                    <a:pt x="1128" y="2065"/>
                  </a:lnTo>
                  <a:lnTo>
                    <a:pt x="1262" y="2046"/>
                  </a:lnTo>
                  <a:lnTo>
                    <a:pt x="1377" y="2007"/>
                  </a:lnTo>
                  <a:lnTo>
                    <a:pt x="1472" y="1931"/>
                  </a:lnTo>
                  <a:lnTo>
                    <a:pt x="1549" y="1816"/>
                  </a:lnTo>
                  <a:lnTo>
                    <a:pt x="1587" y="1663"/>
                  </a:lnTo>
                  <a:lnTo>
                    <a:pt x="1606" y="1491"/>
                  </a:lnTo>
                  <a:lnTo>
                    <a:pt x="1587" y="1300"/>
                  </a:lnTo>
                  <a:lnTo>
                    <a:pt x="1549" y="1090"/>
                  </a:lnTo>
                  <a:lnTo>
                    <a:pt x="1472" y="899"/>
                  </a:lnTo>
                  <a:lnTo>
                    <a:pt x="1377" y="708"/>
                  </a:lnTo>
                  <a:lnTo>
                    <a:pt x="1262" y="516"/>
                  </a:lnTo>
                  <a:lnTo>
                    <a:pt x="1128" y="364"/>
                  </a:lnTo>
                  <a:lnTo>
                    <a:pt x="975" y="211"/>
                  </a:lnTo>
                  <a:lnTo>
                    <a:pt x="803" y="96"/>
                  </a:lnTo>
                  <a:lnTo>
                    <a:pt x="651" y="19"/>
                  </a:lnTo>
                  <a:lnTo>
                    <a:pt x="498"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397275" y="471775"/>
              <a:ext cx="40175" cy="51650"/>
            </a:xfrm>
            <a:custGeom>
              <a:avLst/>
              <a:gdLst/>
              <a:ahLst/>
              <a:cxnLst/>
              <a:rect l="l" t="t" r="r" b="b"/>
              <a:pathLst>
                <a:path w="1607" h="2066" extrusionOk="0">
                  <a:moveTo>
                    <a:pt x="364" y="1"/>
                  </a:moveTo>
                  <a:lnTo>
                    <a:pt x="249" y="58"/>
                  </a:lnTo>
                  <a:lnTo>
                    <a:pt x="134" y="135"/>
                  </a:lnTo>
                  <a:lnTo>
                    <a:pt x="77" y="249"/>
                  </a:lnTo>
                  <a:lnTo>
                    <a:pt x="20" y="402"/>
                  </a:lnTo>
                  <a:lnTo>
                    <a:pt x="1" y="574"/>
                  </a:lnTo>
                  <a:lnTo>
                    <a:pt x="20" y="765"/>
                  </a:lnTo>
                  <a:lnTo>
                    <a:pt x="77" y="976"/>
                  </a:lnTo>
                  <a:lnTo>
                    <a:pt x="134" y="1167"/>
                  </a:lnTo>
                  <a:lnTo>
                    <a:pt x="249" y="1358"/>
                  </a:lnTo>
                  <a:lnTo>
                    <a:pt x="364" y="1549"/>
                  </a:lnTo>
                  <a:lnTo>
                    <a:pt x="498" y="1702"/>
                  </a:lnTo>
                  <a:lnTo>
                    <a:pt x="651" y="1855"/>
                  </a:lnTo>
                  <a:lnTo>
                    <a:pt x="803" y="1970"/>
                  </a:lnTo>
                  <a:lnTo>
                    <a:pt x="975" y="2027"/>
                  </a:lnTo>
                  <a:lnTo>
                    <a:pt x="1128" y="2065"/>
                  </a:lnTo>
                  <a:lnTo>
                    <a:pt x="1262" y="2065"/>
                  </a:lnTo>
                  <a:lnTo>
                    <a:pt x="1377" y="2008"/>
                  </a:lnTo>
                  <a:lnTo>
                    <a:pt x="1472" y="1931"/>
                  </a:lnTo>
                  <a:lnTo>
                    <a:pt x="1549" y="1817"/>
                  </a:lnTo>
                  <a:lnTo>
                    <a:pt x="1587" y="1683"/>
                  </a:lnTo>
                  <a:lnTo>
                    <a:pt x="1606" y="1492"/>
                  </a:lnTo>
                  <a:lnTo>
                    <a:pt x="1587" y="1301"/>
                  </a:lnTo>
                  <a:lnTo>
                    <a:pt x="1549" y="1110"/>
                  </a:lnTo>
                  <a:lnTo>
                    <a:pt x="1472" y="899"/>
                  </a:lnTo>
                  <a:lnTo>
                    <a:pt x="1377" y="708"/>
                  </a:lnTo>
                  <a:lnTo>
                    <a:pt x="1262" y="536"/>
                  </a:lnTo>
                  <a:lnTo>
                    <a:pt x="1128" y="364"/>
                  </a:lnTo>
                  <a:lnTo>
                    <a:pt x="975" y="230"/>
                  </a:lnTo>
                  <a:lnTo>
                    <a:pt x="803" y="116"/>
                  </a:lnTo>
                  <a:lnTo>
                    <a:pt x="651" y="39"/>
                  </a:lnTo>
                  <a:lnTo>
                    <a:pt x="498" y="1"/>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903325" y="339900"/>
              <a:ext cx="407150" cy="235125"/>
            </a:xfrm>
            <a:custGeom>
              <a:avLst/>
              <a:gdLst/>
              <a:ahLst/>
              <a:cxnLst/>
              <a:rect l="l" t="t" r="r" b="b"/>
              <a:pathLst>
                <a:path w="16286" h="9405" extrusionOk="0">
                  <a:moveTo>
                    <a:pt x="8143" y="0"/>
                  </a:moveTo>
                  <a:lnTo>
                    <a:pt x="1" y="4702"/>
                  </a:lnTo>
                  <a:lnTo>
                    <a:pt x="8143" y="9405"/>
                  </a:lnTo>
                  <a:lnTo>
                    <a:pt x="16286" y="4702"/>
                  </a:lnTo>
                  <a:lnTo>
                    <a:pt x="8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959250" y="440725"/>
              <a:ext cx="56875" cy="32525"/>
            </a:xfrm>
            <a:custGeom>
              <a:avLst/>
              <a:gdLst/>
              <a:ahLst/>
              <a:cxnLst/>
              <a:rect l="l" t="t" r="r" b="b"/>
              <a:pathLst>
                <a:path w="2275" h="1301" extrusionOk="0">
                  <a:moveTo>
                    <a:pt x="1128" y="0"/>
                  </a:moveTo>
                  <a:lnTo>
                    <a:pt x="917" y="20"/>
                  </a:lnTo>
                  <a:lnTo>
                    <a:pt x="707" y="39"/>
                  </a:lnTo>
                  <a:lnTo>
                    <a:pt x="516" y="115"/>
                  </a:lnTo>
                  <a:lnTo>
                    <a:pt x="325" y="192"/>
                  </a:lnTo>
                  <a:lnTo>
                    <a:pt x="191" y="287"/>
                  </a:lnTo>
                  <a:lnTo>
                    <a:pt x="76" y="402"/>
                  </a:lnTo>
                  <a:lnTo>
                    <a:pt x="19" y="536"/>
                  </a:lnTo>
                  <a:lnTo>
                    <a:pt x="0" y="650"/>
                  </a:lnTo>
                  <a:lnTo>
                    <a:pt x="19" y="784"/>
                  </a:lnTo>
                  <a:lnTo>
                    <a:pt x="76" y="899"/>
                  </a:lnTo>
                  <a:lnTo>
                    <a:pt x="191" y="1014"/>
                  </a:lnTo>
                  <a:lnTo>
                    <a:pt x="325" y="1109"/>
                  </a:lnTo>
                  <a:lnTo>
                    <a:pt x="516" y="1205"/>
                  </a:lnTo>
                  <a:lnTo>
                    <a:pt x="707" y="1262"/>
                  </a:lnTo>
                  <a:lnTo>
                    <a:pt x="917" y="1300"/>
                  </a:lnTo>
                  <a:lnTo>
                    <a:pt x="1357" y="1300"/>
                  </a:lnTo>
                  <a:lnTo>
                    <a:pt x="1567" y="1262"/>
                  </a:lnTo>
                  <a:lnTo>
                    <a:pt x="1759" y="1205"/>
                  </a:lnTo>
                  <a:lnTo>
                    <a:pt x="1931" y="1109"/>
                  </a:lnTo>
                  <a:lnTo>
                    <a:pt x="2083" y="1014"/>
                  </a:lnTo>
                  <a:lnTo>
                    <a:pt x="2179" y="899"/>
                  </a:lnTo>
                  <a:lnTo>
                    <a:pt x="2255" y="784"/>
                  </a:lnTo>
                  <a:lnTo>
                    <a:pt x="2275" y="650"/>
                  </a:lnTo>
                  <a:lnTo>
                    <a:pt x="2255" y="536"/>
                  </a:lnTo>
                  <a:lnTo>
                    <a:pt x="2179" y="402"/>
                  </a:lnTo>
                  <a:lnTo>
                    <a:pt x="2083" y="287"/>
                  </a:lnTo>
                  <a:lnTo>
                    <a:pt x="1931" y="192"/>
                  </a:lnTo>
                  <a:lnTo>
                    <a:pt x="1759" y="115"/>
                  </a:lnTo>
                  <a:lnTo>
                    <a:pt x="1567" y="39"/>
                  </a:lnTo>
                  <a:lnTo>
                    <a:pt x="1357" y="20"/>
                  </a:lnTo>
                  <a:lnTo>
                    <a:pt x="11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197700" y="441200"/>
              <a:ext cx="56875" cy="33000"/>
            </a:xfrm>
            <a:custGeom>
              <a:avLst/>
              <a:gdLst/>
              <a:ahLst/>
              <a:cxnLst/>
              <a:rect l="l" t="t" r="r" b="b"/>
              <a:pathLst>
                <a:path w="2275" h="1320" extrusionOk="0">
                  <a:moveTo>
                    <a:pt x="1147" y="1"/>
                  </a:moveTo>
                  <a:lnTo>
                    <a:pt x="918" y="20"/>
                  </a:lnTo>
                  <a:lnTo>
                    <a:pt x="707" y="58"/>
                  </a:lnTo>
                  <a:lnTo>
                    <a:pt x="516" y="115"/>
                  </a:lnTo>
                  <a:lnTo>
                    <a:pt x="344" y="192"/>
                  </a:lnTo>
                  <a:lnTo>
                    <a:pt x="191" y="287"/>
                  </a:lnTo>
                  <a:lnTo>
                    <a:pt x="96" y="402"/>
                  </a:lnTo>
                  <a:lnTo>
                    <a:pt x="38" y="536"/>
                  </a:lnTo>
                  <a:lnTo>
                    <a:pt x="0" y="650"/>
                  </a:lnTo>
                  <a:lnTo>
                    <a:pt x="38" y="784"/>
                  </a:lnTo>
                  <a:lnTo>
                    <a:pt x="96" y="899"/>
                  </a:lnTo>
                  <a:lnTo>
                    <a:pt x="191" y="1014"/>
                  </a:lnTo>
                  <a:lnTo>
                    <a:pt x="344" y="1128"/>
                  </a:lnTo>
                  <a:lnTo>
                    <a:pt x="516" y="1205"/>
                  </a:lnTo>
                  <a:lnTo>
                    <a:pt x="707" y="1262"/>
                  </a:lnTo>
                  <a:lnTo>
                    <a:pt x="918" y="1300"/>
                  </a:lnTo>
                  <a:lnTo>
                    <a:pt x="1147" y="1319"/>
                  </a:lnTo>
                  <a:lnTo>
                    <a:pt x="1357" y="1300"/>
                  </a:lnTo>
                  <a:lnTo>
                    <a:pt x="1567" y="1262"/>
                  </a:lnTo>
                  <a:lnTo>
                    <a:pt x="1759" y="1205"/>
                  </a:lnTo>
                  <a:lnTo>
                    <a:pt x="1950" y="1128"/>
                  </a:lnTo>
                  <a:lnTo>
                    <a:pt x="2083" y="1014"/>
                  </a:lnTo>
                  <a:lnTo>
                    <a:pt x="2198" y="899"/>
                  </a:lnTo>
                  <a:lnTo>
                    <a:pt x="2256" y="784"/>
                  </a:lnTo>
                  <a:lnTo>
                    <a:pt x="2275" y="650"/>
                  </a:lnTo>
                  <a:lnTo>
                    <a:pt x="2256" y="536"/>
                  </a:lnTo>
                  <a:lnTo>
                    <a:pt x="2198" y="402"/>
                  </a:lnTo>
                  <a:lnTo>
                    <a:pt x="2083" y="287"/>
                  </a:lnTo>
                  <a:lnTo>
                    <a:pt x="1950" y="192"/>
                  </a:lnTo>
                  <a:lnTo>
                    <a:pt x="1759" y="115"/>
                  </a:lnTo>
                  <a:lnTo>
                    <a:pt x="1567" y="58"/>
                  </a:lnTo>
                  <a:lnTo>
                    <a:pt x="1357" y="20"/>
                  </a:lnTo>
                  <a:lnTo>
                    <a:pt x="11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078700" y="441200"/>
              <a:ext cx="56425" cy="32525"/>
            </a:xfrm>
            <a:custGeom>
              <a:avLst/>
              <a:gdLst/>
              <a:ahLst/>
              <a:cxnLst/>
              <a:rect l="l" t="t" r="r" b="b"/>
              <a:pathLst>
                <a:path w="2257" h="1301" extrusionOk="0">
                  <a:moveTo>
                    <a:pt x="918" y="1"/>
                  </a:moveTo>
                  <a:lnTo>
                    <a:pt x="708" y="39"/>
                  </a:lnTo>
                  <a:lnTo>
                    <a:pt x="498" y="96"/>
                  </a:lnTo>
                  <a:lnTo>
                    <a:pt x="326" y="192"/>
                  </a:lnTo>
                  <a:lnTo>
                    <a:pt x="192" y="287"/>
                  </a:lnTo>
                  <a:lnTo>
                    <a:pt x="77" y="402"/>
                  </a:lnTo>
                  <a:lnTo>
                    <a:pt x="20" y="517"/>
                  </a:lnTo>
                  <a:lnTo>
                    <a:pt x="1" y="650"/>
                  </a:lnTo>
                  <a:lnTo>
                    <a:pt x="20" y="765"/>
                  </a:lnTo>
                  <a:lnTo>
                    <a:pt x="77" y="899"/>
                  </a:lnTo>
                  <a:lnTo>
                    <a:pt x="192" y="1014"/>
                  </a:lnTo>
                  <a:lnTo>
                    <a:pt x="326" y="1109"/>
                  </a:lnTo>
                  <a:lnTo>
                    <a:pt x="498" y="1186"/>
                  </a:lnTo>
                  <a:lnTo>
                    <a:pt x="708" y="1243"/>
                  </a:lnTo>
                  <a:lnTo>
                    <a:pt x="918" y="1281"/>
                  </a:lnTo>
                  <a:lnTo>
                    <a:pt x="1128" y="1300"/>
                  </a:lnTo>
                  <a:lnTo>
                    <a:pt x="1339" y="1281"/>
                  </a:lnTo>
                  <a:lnTo>
                    <a:pt x="1549" y="1243"/>
                  </a:lnTo>
                  <a:lnTo>
                    <a:pt x="1759" y="1186"/>
                  </a:lnTo>
                  <a:lnTo>
                    <a:pt x="1931" y="1109"/>
                  </a:lnTo>
                  <a:lnTo>
                    <a:pt x="2084" y="1014"/>
                  </a:lnTo>
                  <a:lnTo>
                    <a:pt x="2180" y="899"/>
                  </a:lnTo>
                  <a:lnTo>
                    <a:pt x="2237" y="765"/>
                  </a:lnTo>
                  <a:lnTo>
                    <a:pt x="2256" y="650"/>
                  </a:lnTo>
                  <a:lnTo>
                    <a:pt x="2237" y="517"/>
                  </a:lnTo>
                  <a:lnTo>
                    <a:pt x="2180" y="402"/>
                  </a:lnTo>
                  <a:lnTo>
                    <a:pt x="2084" y="287"/>
                  </a:lnTo>
                  <a:lnTo>
                    <a:pt x="1931" y="192"/>
                  </a:lnTo>
                  <a:lnTo>
                    <a:pt x="1759" y="96"/>
                  </a:lnTo>
                  <a:lnTo>
                    <a:pt x="1549" y="39"/>
                  </a:lnTo>
                  <a:lnTo>
                    <a:pt x="13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106900" y="457450"/>
              <a:ext cx="203575" cy="352675"/>
            </a:xfrm>
            <a:custGeom>
              <a:avLst/>
              <a:gdLst/>
              <a:ahLst/>
              <a:cxnLst/>
              <a:rect l="l" t="t" r="r" b="b"/>
              <a:pathLst>
                <a:path w="8143" h="14107" extrusionOk="0">
                  <a:moveTo>
                    <a:pt x="8143" y="0"/>
                  </a:moveTo>
                  <a:lnTo>
                    <a:pt x="0" y="4703"/>
                  </a:lnTo>
                  <a:lnTo>
                    <a:pt x="0" y="14107"/>
                  </a:lnTo>
                  <a:lnTo>
                    <a:pt x="8143" y="9405"/>
                  </a:lnTo>
                  <a:lnTo>
                    <a:pt x="8143" y="0"/>
                  </a:lnTo>
                  <a:close/>
                </a:path>
              </a:pathLst>
            </a:custGeom>
            <a:solidFill>
              <a:srgbClr val="FCE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188600" y="607975"/>
              <a:ext cx="40175" cy="51625"/>
            </a:xfrm>
            <a:custGeom>
              <a:avLst/>
              <a:gdLst/>
              <a:ahLst/>
              <a:cxnLst/>
              <a:rect l="l" t="t" r="r" b="b"/>
              <a:pathLst>
                <a:path w="1607" h="2065" extrusionOk="0">
                  <a:moveTo>
                    <a:pt x="1129" y="0"/>
                  </a:moveTo>
                  <a:lnTo>
                    <a:pt x="976" y="39"/>
                  </a:lnTo>
                  <a:lnTo>
                    <a:pt x="804" y="115"/>
                  </a:lnTo>
                  <a:lnTo>
                    <a:pt x="651" y="230"/>
                  </a:lnTo>
                  <a:lnTo>
                    <a:pt x="498" y="364"/>
                  </a:lnTo>
                  <a:lnTo>
                    <a:pt x="364" y="536"/>
                  </a:lnTo>
                  <a:lnTo>
                    <a:pt x="249" y="708"/>
                  </a:lnTo>
                  <a:lnTo>
                    <a:pt x="135" y="899"/>
                  </a:lnTo>
                  <a:lnTo>
                    <a:pt x="77" y="1109"/>
                  </a:lnTo>
                  <a:lnTo>
                    <a:pt x="20" y="1300"/>
                  </a:lnTo>
                  <a:lnTo>
                    <a:pt x="1" y="1491"/>
                  </a:lnTo>
                  <a:lnTo>
                    <a:pt x="20" y="1683"/>
                  </a:lnTo>
                  <a:lnTo>
                    <a:pt x="77" y="1816"/>
                  </a:lnTo>
                  <a:lnTo>
                    <a:pt x="135" y="1931"/>
                  </a:lnTo>
                  <a:lnTo>
                    <a:pt x="249" y="2007"/>
                  </a:lnTo>
                  <a:lnTo>
                    <a:pt x="364" y="2065"/>
                  </a:lnTo>
                  <a:lnTo>
                    <a:pt x="498" y="2065"/>
                  </a:lnTo>
                  <a:lnTo>
                    <a:pt x="651" y="2027"/>
                  </a:lnTo>
                  <a:lnTo>
                    <a:pt x="804" y="1969"/>
                  </a:lnTo>
                  <a:lnTo>
                    <a:pt x="976" y="1855"/>
                  </a:lnTo>
                  <a:lnTo>
                    <a:pt x="1129" y="1702"/>
                  </a:lnTo>
                  <a:lnTo>
                    <a:pt x="1262" y="1549"/>
                  </a:lnTo>
                  <a:lnTo>
                    <a:pt x="1377" y="1358"/>
                  </a:lnTo>
                  <a:lnTo>
                    <a:pt x="1473" y="1166"/>
                  </a:lnTo>
                  <a:lnTo>
                    <a:pt x="1549" y="975"/>
                  </a:lnTo>
                  <a:lnTo>
                    <a:pt x="1587" y="765"/>
                  </a:lnTo>
                  <a:lnTo>
                    <a:pt x="1606" y="574"/>
                  </a:lnTo>
                  <a:lnTo>
                    <a:pt x="1587" y="402"/>
                  </a:lnTo>
                  <a:lnTo>
                    <a:pt x="1549" y="249"/>
                  </a:lnTo>
                  <a:lnTo>
                    <a:pt x="1473" y="134"/>
                  </a:lnTo>
                  <a:lnTo>
                    <a:pt x="1377" y="58"/>
                  </a:lnTo>
                  <a:lnTo>
                    <a:pt x="12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903325" y="457450"/>
              <a:ext cx="203600" cy="352675"/>
            </a:xfrm>
            <a:custGeom>
              <a:avLst/>
              <a:gdLst/>
              <a:ahLst/>
              <a:cxnLst/>
              <a:rect l="l" t="t" r="r" b="b"/>
              <a:pathLst>
                <a:path w="8144" h="14107" extrusionOk="0">
                  <a:moveTo>
                    <a:pt x="1" y="0"/>
                  </a:moveTo>
                  <a:lnTo>
                    <a:pt x="1" y="9405"/>
                  </a:lnTo>
                  <a:lnTo>
                    <a:pt x="8143" y="14107"/>
                  </a:lnTo>
                  <a:lnTo>
                    <a:pt x="8143" y="4703"/>
                  </a:lnTo>
                  <a:lnTo>
                    <a:pt x="1" y="0"/>
                  </a:lnTo>
                  <a:close/>
                </a:path>
              </a:pathLst>
            </a:custGeom>
            <a:solidFill>
              <a:srgbClr val="F4D4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044775" y="574050"/>
              <a:ext cx="40175" cy="51625"/>
            </a:xfrm>
            <a:custGeom>
              <a:avLst/>
              <a:gdLst/>
              <a:ahLst/>
              <a:cxnLst/>
              <a:rect l="l" t="t" r="r" b="b"/>
              <a:pathLst>
                <a:path w="1607" h="2065" extrusionOk="0">
                  <a:moveTo>
                    <a:pt x="364" y="0"/>
                  </a:moveTo>
                  <a:lnTo>
                    <a:pt x="249" y="39"/>
                  </a:lnTo>
                  <a:lnTo>
                    <a:pt x="134" y="134"/>
                  </a:lnTo>
                  <a:lnTo>
                    <a:pt x="77" y="249"/>
                  </a:lnTo>
                  <a:lnTo>
                    <a:pt x="20" y="383"/>
                  </a:lnTo>
                  <a:lnTo>
                    <a:pt x="0" y="574"/>
                  </a:lnTo>
                  <a:lnTo>
                    <a:pt x="20" y="765"/>
                  </a:lnTo>
                  <a:lnTo>
                    <a:pt x="77" y="956"/>
                  </a:lnTo>
                  <a:lnTo>
                    <a:pt x="134" y="1166"/>
                  </a:lnTo>
                  <a:lnTo>
                    <a:pt x="249" y="1357"/>
                  </a:lnTo>
                  <a:lnTo>
                    <a:pt x="364" y="1529"/>
                  </a:lnTo>
                  <a:lnTo>
                    <a:pt x="497" y="1702"/>
                  </a:lnTo>
                  <a:lnTo>
                    <a:pt x="650" y="1835"/>
                  </a:lnTo>
                  <a:lnTo>
                    <a:pt x="803" y="1950"/>
                  </a:lnTo>
                  <a:lnTo>
                    <a:pt x="975" y="2026"/>
                  </a:lnTo>
                  <a:lnTo>
                    <a:pt x="1109" y="2065"/>
                  </a:lnTo>
                  <a:lnTo>
                    <a:pt x="1262" y="2046"/>
                  </a:lnTo>
                  <a:lnTo>
                    <a:pt x="1377" y="2007"/>
                  </a:lnTo>
                  <a:lnTo>
                    <a:pt x="1472" y="1931"/>
                  </a:lnTo>
                  <a:lnTo>
                    <a:pt x="1549" y="1816"/>
                  </a:lnTo>
                  <a:lnTo>
                    <a:pt x="1587" y="1663"/>
                  </a:lnTo>
                  <a:lnTo>
                    <a:pt x="1606" y="1491"/>
                  </a:lnTo>
                  <a:lnTo>
                    <a:pt x="1587" y="1300"/>
                  </a:lnTo>
                  <a:lnTo>
                    <a:pt x="1549" y="1090"/>
                  </a:lnTo>
                  <a:lnTo>
                    <a:pt x="1472" y="899"/>
                  </a:lnTo>
                  <a:lnTo>
                    <a:pt x="1377" y="708"/>
                  </a:lnTo>
                  <a:lnTo>
                    <a:pt x="1262" y="516"/>
                  </a:lnTo>
                  <a:lnTo>
                    <a:pt x="1109" y="364"/>
                  </a:lnTo>
                  <a:lnTo>
                    <a:pt x="975" y="211"/>
                  </a:lnTo>
                  <a:lnTo>
                    <a:pt x="803" y="96"/>
                  </a:lnTo>
                  <a:lnTo>
                    <a:pt x="650" y="19"/>
                  </a:lnTo>
                  <a:lnTo>
                    <a:pt x="497"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044775" y="711200"/>
              <a:ext cx="40175" cy="51625"/>
            </a:xfrm>
            <a:custGeom>
              <a:avLst/>
              <a:gdLst/>
              <a:ahLst/>
              <a:cxnLst/>
              <a:rect l="l" t="t" r="r" b="b"/>
              <a:pathLst>
                <a:path w="1607" h="2065" extrusionOk="0">
                  <a:moveTo>
                    <a:pt x="364" y="0"/>
                  </a:moveTo>
                  <a:lnTo>
                    <a:pt x="249" y="57"/>
                  </a:lnTo>
                  <a:lnTo>
                    <a:pt x="134" y="134"/>
                  </a:lnTo>
                  <a:lnTo>
                    <a:pt x="77" y="249"/>
                  </a:lnTo>
                  <a:lnTo>
                    <a:pt x="20" y="402"/>
                  </a:lnTo>
                  <a:lnTo>
                    <a:pt x="0" y="574"/>
                  </a:lnTo>
                  <a:lnTo>
                    <a:pt x="20" y="765"/>
                  </a:lnTo>
                  <a:lnTo>
                    <a:pt x="77" y="975"/>
                  </a:lnTo>
                  <a:lnTo>
                    <a:pt x="134" y="1166"/>
                  </a:lnTo>
                  <a:lnTo>
                    <a:pt x="249" y="1357"/>
                  </a:lnTo>
                  <a:lnTo>
                    <a:pt x="364" y="1548"/>
                  </a:lnTo>
                  <a:lnTo>
                    <a:pt x="497" y="1701"/>
                  </a:lnTo>
                  <a:lnTo>
                    <a:pt x="650" y="1854"/>
                  </a:lnTo>
                  <a:lnTo>
                    <a:pt x="803" y="1950"/>
                  </a:lnTo>
                  <a:lnTo>
                    <a:pt x="975" y="2026"/>
                  </a:lnTo>
                  <a:lnTo>
                    <a:pt x="1109" y="2064"/>
                  </a:lnTo>
                  <a:lnTo>
                    <a:pt x="1262" y="2064"/>
                  </a:lnTo>
                  <a:lnTo>
                    <a:pt x="1377" y="2007"/>
                  </a:lnTo>
                  <a:lnTo>
                    <a:pt x="1472" y="1931"/>
                  </a:lnTo>
                  <a:lnTo>
                    <a:pt x="1549" y="1816"/>
                  </a:lnTo>
                  <a:lnTo>
                    <a:pt x="1587" y="1663"/>
                  </a:lnTo>
                  <a:lnTo>
                    <a:pt x="1606" y="1491"/>
                  </a:lnTo>
                  <a:lnTo>
                    <a:pt x="1587" y="1300"/>
                  </a:lnTo>
                  <a:lnTo>
                    <a:pt x="1549" y="1090"/>
                  </a:lnTo>
                  <a:lnTo>
                    <a:pt x="1472" y="899"/>
                  </a:lnTo>
                  <a:lnTo>
                    <a:pt x="1377" y="707"/>
                  </a:lnTo>
                  <a:lnTo>
                    <a:pt x="1262" y="516"/>
                  </a:lnTo>
                  <a:lnTo>
                    <a:pt x="1109" y="363"/>
                  </a:lnTo>
                  <a:lnTo>
                    <a:pt x="975" y="210"/>
                  </a:lnTo>
                  <a:lnTo>
                    <a:pt x="803" y="115"/>
                  </a:lnTo>
                  <a:lnTo>
                    <a:pt x="650" y="38"/>
                  </a:lnTo>
                  <a:lnTo>
                    <a:pt x="497"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925300" y="504750"/>
              <a:ext cx="39700" cy="51650"/>
            </a:xfrm>
            <a:custGeom>
              <a:avLst/>
              <a:gdLst/>
              <a:ahLst/>
              <a:cxnLst/>
              <a:rect l="l" t="t" r="r" b="b"/>
              <a:pathLst>
                <a:path w="1588" h="2066" extrusionOk="0">
                  <a:moveTo>
                    <a:pt x="345" y="1"/>
                  </a:moveTo>
                  <a:lnTo>
                    <a:pt x="230" y="58"/>
                  </a:lnTo>
                  <a:lnTo>
                    <a:pt x="135" y="135"/>
                  </a:lnTo>
                  <a:lnTo>
                    <a:pt x="58" y="249"/>
                  </a:lnTo>
                  <a:lnTo>
                    <a:pt x="1" y="402"/>
                  </a:lnTo>
                  <a:lnTo>
                    <a:pt x="1" y="574"/>
                  </a:lnTo>
                  <a:lnTo>
                    <a:pt x="1" y="765"/>
                  </a:lnTo>
                  <a:lnTo>
                    <a:pt x="58" y="976"/>
                  </a:lnTo>
                  <a:lnTo>
                    <a:pt x="135" y="1167"/>
                  </a:lnTo>
                  <a:lnTo>
                    <a:pt x="230" y="1358"/>
                  </a:lnTo>
                  <a:lnTo>
                    <a:pt x="345" y="1549"/>
                  </a:lnTo>
                  <a:lnTo>
                    <a:pt x="479" y="1702"/>
                  </a:lnTo>
                  <a:lnTo>
                    <a:pt x="632" y="1855"/>
                  </a:lnTo>
                  <a:lnTo>
                    <a:pt x="785" y="1950"/>
                  </a:lnTo>
                  <a:lnTo>
                    <a:pt x="957" y="2027"/>
                  </a:lnTo>
                  <a:lnTo>
                    <a:pt x="1110" y="2065"/>
                  </a:lnTo>
                  <a:lnTo>
                    <a:pt x="1243" y="2065"/>
                  </a:lnTo>
                  <a:lnTo>
                    <a:pt x="1358" y="2008"/>
                  </a:lnTo>
                  <a:lnTo>
                    <a:pt x="1454" y="1931"/>
                  </a:lnTo>
                  <a:lnTo>
                    <a:pt x="1530" y="1817"/>
                  </a:lnTo>
                  <a:lnTo>
                    <a:pt x="1587" y="1683"/>
                  </a:lnTo>
                  <a:lnTo>
                    <a:pt x="1587" y="1492"/>
                  </a:lnTo>
                  <a:lnTo>
                    <a:pt x="1587" y="1301"/>
                  </a:lnTo>
                  <a:lnTo>
                    <a:pt x="1530" y="1109"/>
                  </a:lnTo>
                  <a:lnTo>
                    <a:pt x="1454" y="899"/>
                  </a:lnTo>
                  <a:lnTo>
                    <a:pt x="1358" y="708"/>
                  </a:lnTo>
                  <a:lnTo>
                    <a:pt x="1243" y="517"/>
                  </a:lnTo>
                  <a:lnTo>
                    <a:pt x="1110" y="364"/>
                  </a:lnTo>
                  <a:lnTo>
                    <a:pt x="957" y="230"/>
                  </a:lnTo>
                  <a:lnTo>
                    <a:pt x="785" y="115"/>
                  </a:lnTo>
                  <a:lnTo>
                    <a:pt x="632" y="39"/>
                  </a:lnTo>
                  <a:lnTo>
                    <a:pt x="479" y="1"/>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925300" y="641900"/>
              <a:ext cx="39700" cy="51625"/>
            </a:xfrm>
            <a:custGeom>
              <a:avLst/>
              <a:gdLst/>
              <a:ahLst/>
              <a:cxnLst/>
              <a:rect l="l" t="t" r="r" b="b"/>
              <a:pathLst>
                <a:path w="1588" h="2065" extrusionOk="0">
                  <a:moveTo>
                    <a:pt x="479" y="1"/>
                  </a:moveTo>
                  <a:lnTo>
                    <a:pt x="345" y="20"/>
                  </a:lnTo>
                  <a:lnTo>
                    <a:pt x="230" y="58"/>
                  </a:lnTo>
                  <a:lnTo>
                    <a:pt x="135" y="134"/>
                  </a:lnTo>
                  <a:lnTo>
                    <a:pt x="58" y="249"/>
                  </a:lnTo>
                  <a:lnTo>
                    <a:pt x="1" y="402"/>
                  </a:lnTo>
                  <a:lnTo>
                    <a:pt x="1" y="574"/>
                  </a:lnTo>
                  <a:lnTo>
                    <a:pt x="1" y="765"/>
                  </a:lnTo>
                  <a:lnTo>
                    <a:pt x="58" y="975"/>
                  </a:lnTo>
                  <a:lnTo>
                    <a:pt x="135" y="1167"/>
                  </a:lnTo>
                  <a:lnTo>
                    <a:pt x="230" y="1358"/>
                  </a:lnTo>
                  <a:lnTo>
                    <a:pt x="345" y="1549"/>
                  </a:lnTo>
                  <a:lnTo>
                    <a:pt x="479" y="1702"/>
                  </a:lnTo>
                  <a:lnTo>
                    <a:pt x="632" y="1855"/>
                  </a:lnTo>
                  <a:lnTo>
                    <a:pt x="785" y="1969"/>
                  </a:lnTo>
                  <a:lnTo>
                    <a:pt x="957" y="2046"/>
                  </a:lnTo>
                  <a:lnTo>
                    <a:pt x="1110" y="2065"/>
                  </a:lnTo>
                  <a:lnTo>
                    <a:pt x="1243" y="2065"/>
                  </a:lnTo>
                  <a:lnTo>
                    <a:pt x="1358" y="2027"/>
                  </a:lnTo>
                  <a:lnTo>
                    <a:pt x="1454" y="1931"/>
                  </a:lnTo>
                  <a:lnTo>
                    <a:pt x="1530" y="1816"/>
                  </a:lnTo>
                  <a:lnTo>
                    <a:pt x="1587" y="1683"/>
                  </a:lnTo>
                  <a:lnTo>
                    <a:pt x="1587" y="1491"/>
                  </a:lnTo>
                  <a:lnTo>
                    <a:pt x="1587" y="1300"/>
                  </a:lnTo>
                  <a:lnTo>
                    <a:pt x="1530" y="1109"/>
                  </a:lnTo>
                  <a:lnTo>
                    <a:pt x="1454" y="899"/>
                  </a:lnTo>
                  <a:lnTo>
                    <a:pt x="1358" y="708"/>
                  </a:lnTo>
                  <a:lnTo>
                    <a:pt x="1243" y="536"/>
                  </a:lnTo>
                  <a:lnTo>
                    <a:pt x="1110" y="364"/>
                  </a:lnTo>
                  <a:lnTo>
                    <a:pt x="957" y="230"/>
                  </a:lnTo>
                  <a:lnTo>
                    <a:pt x="785" y="115"/>
                  </a:lnTo>
                  <a:lnTo>
                    <a:pt x="632" y="39"/>
                  </a:lnTo>
                  <a:lnTo>
                    <a:pt x="479" y="1"/>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985050" y="607975"/>
              <a:ext cx="40150" cy="51625"/>
            </a:xfrm>
            <a:custGeom>
              <a:avLst/>
              <a:gdLst/>
              <a:ahLst/>
              <a:cxnLst/>
              <a:rect l="l" t="t" r="r" b="b"/>
              <a:pathLst>
                <a:path w="1606" h="2065" extrusionOk="0">
                  <a:moveTo>
                    <a:pt x="344" y="0"/>
                  </a:moveTo>
                  <a:lnTo>
                    <a:pt x="230" y="58"/>
                  </a:lnTo>
                  <a:lnTo>
                    <a:pt x="134" y="134"/>
                  </a:lnTo>
                  <a:lnTo>
                    <a:pt x="58" y="249"/>
                  </a:lnTo>
                  <a:lnTo>
                    <a:pt x="19" y="402"/>
                  </a:lnTo>
                  <a:lnTo>
                    <a:pt x="0" y="574"/>
                  </a:lnTo>
                  <a:lnTo>
                    <a:pt x="19" y="765"/>
                  </a:lnTo>
                  <a:lnTo>
                    <a:pt x="58" y="975"/>
                  </a:lnTo>
                  <a:lnTo>
                    <a:pt x="134" y="1166"/>
                  </a:lnTo>
                  <a:lnTo>
                    <a:pt x="230" y="1358"/>
                  </a:lnTo>
                  <a:lnTo>
                    <a:pt x="344" y="1549"/>
                  </a:lnTo>
                  <a:lnTo>
                    <a:pt x="497" y="1702"/>
                  </a:lnTo>
                  <a:lnTo>
                    <a:pt x="631" y="1855"/>
                  </a:lnTo>
                  <a:lnTo>
                    <a:pt x="803" y="1950"/>
                  </a:lnTo>
                  <a:lnTo>
                    <a:pt x="956" y="2027"/>
                  </a:lnTo>
                  <a:lnTo>
                    <a:pt x="1109" y="2065"/>
                  </a:lnTo>
                  <a:lnTo>
                    <a:pt x="1243" y="2065"/>
                  </a:lnTo>
                  <a:lnTo>
                    <a:pt x="1357" y="2007"/>
                  </a:lnTo>
                  <a:lnTo>
                    <a:pt x="1472" y="1931"/>
                  </a:lnTo>
                  <a:lnTo>
                    <a:pt x="1529" y="1816"/>
                  </a:lnTo>
                  <a:lnTo>
                    <a:pt x="1587" y="1663"/>
                  </a:lnTo>
                  <a:lnTo>
                    <a:pt x="1606" y="1491"/>
                  </a:lnTo>
                  <a:lnTo>
                    <a:pt x="1587" y="1300"/>
                  </a:lnTo>
                  <a:lnTo>
                    <a:pt x="1529" y="1090"/>
                  </a:lnTo>
                  <a:lnTo>
                    <a:pt x="1472" y="899"/>
                  </a:lnTo>
                  <a:lnTo>
                    <a:pt x="1357" y="708"/>
                  </a:lnTo>
                  <a:lnTo>
                    <a:pt x="1243" y="517"/>
                  </a:lnTo>
                  <a:lnTo>
                    <a:pt x="1109" y="364"/>
                  </a:lnTo>
                  <a:lnTo>
                    <a:pt x="956" y="211"/>
                  </a:lnTo>
                  <a:lnTo>
                    <a:pt x="803" y="115"/>
                  </a:lnTo>
                  <a:lnTo>
                    <a:pt x="631" y="39"/>
                  </a:lnTo>
                  <a:lnTo>
                    <a:pt x="497"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2"/>
          <p:cNvGrpSpPr/>
          <p:nvPr/>
        </p:nvGrpSpPr>
        <p:grpSpPr>
          <a:xfrm>
            <a:off x="-364475" y="4483588"/>
            <a:ext cx="1138225" cy="696081"/>
            <a:chOff x="92725" y="4331188"/>
            <a:chExt cx="1138225" cy="696081"/>
          </a:xfrm>
        </p:grpSpPr>
        <p:sp>
          <p:nvSpPr>
            <p:cNvPr id="120" name="Google Shape;120;p2"/>
            <p:cNvSpPr/>
            <p:nvPr/>
          </p:nvSpPr>
          <p:spPr>
            <a:xfrm>
              <a:off x="92725" y="4381194"/>
              <a:ext cx="1118700" cy="646075"/>
            </a:xfrm>
            <a:custGeom>
              <a:avLst/>
              <a:gdLst/>
              <a:ahLst/>
              <a:cxnLst/>
              <a:rect l="l" t="t" r="r" b="b"/>
              <a:pathLst>
                <a:path w="44748" h="25843" extrusionOk="0">
                  <a:moveTo>
                    <a:pt x="24161" y="0"/>
                  </a:moveTo>
                  <a:lnTo>
                    <a:pt x="23951" y="20"/>
                  </a:lnTo>
                  <a:lnTo>
                    <a:pt x="23741" y="39"/>
                  </a:lnTo>
                  <a:lnTo>
                    <a:pt x="23531" y="58"/>
                  </a:lnTo>
                  <a:lnTo>
                    <a:pt x="23339" y="115"/>
                  </a:lnTo>
                  <a:lnTo>
                    <a:pt x="23167" y="172"/>
                  </a:lnTo>
                  <a:lnTo>
                    <a:pt x="22995" y="230"/>
                  </a:lnTo>
                  <a:lnTo>
                    <a:pt x="22842" y="325"/>
                  </a:lnTo>
                  <a:lnTo>
                    <a:pt x="536" y="13189"/>
                  </a:lnTo>
                  <a:lnTo>
                    <a:pt x="402" y="13285"/>
                  </a:lnTo>
                  <a:lnTo>
                    <a:pt x="288" y="13380"/>
                  </a:lnTo>
                  <a:lnTo>
                    <a:pt x="173" y="13476"/>
                  </a:lnTo>
                  <a:lnTo>
                    <a:pt x="96" y="13591"/>
                  </a:lnTo>
                  <a:lnTo>
                    <a:pt x="39" y="13705"/>
                  </a:lnTo>
                  <a:lnTo>
                    <a:pt x="1" y="13820"/>
                  </a:lnTo>
                  <a:lnTo>
                    <a:pt x="1" y="13954"/>
                  </a:lnTo>
                  <a:lnTo>
                    <a:pt x="1" y="14069"/>
                  </a:lnTo>
                  <a:lnTo>
                    <a:pt x="20" y="14202"/>
                  </a:lnTo>
                  <a:lnTo>
                    <a:pt x="77" y="14317"/>
                  </a:lnTo>
                  <a:lnTo>
                    <a:pt x="135" y="14451"/>
                  </a:lnTo>
                  <a:lnTo>
                    <a:pt x="230" y="14565"/>
                  </a:lnTo>
                  <a:lnTo>
                    <a:pt x="326" y="14680"/>
                  </a:lnTo>
                  <a:lnTo>
                    <a:pt x="460" y="14795"/>
                  </a:lnTo>
                  <a:lnTo>
                    <a:pt x="593" y="14910"/>
                  </a:lnTo>
                  <a:lnTo>
                    <a:pt x="765" y="15005"/>
                  </a:lnTo>
                  <a:lnTo>
                    <a:pt x="18752" y="25403"/>
                  </a:lnTo>
                  <a:lnTo>
                    <a:pt x="18924" y="25499"/>
                  </a:lnTo>
                  <a:lnTo>
                    <a:pt x="19115" y="25575"/>
                  </a:lnTo>
                  <a:lnTo>
                    <a:pt x="19325" y="25652"/>
                  </a:lnTo>
                  <a:lnTo>
                    <a:pt x="19517" y="25709"/>
                  </a:lnTo>
                  <a:lnTo>
                    <a:pt x="19727" y="25766"/>
                  </a:lnTo>
                  <a:lnTo>
                    <a:pt x="19937" y="25805"/>
                  </a:lnTo>
                  <a:lnTo>
                    <a:pt x="20166" y="25824"/>
                  </a:lnTo>
                  <a:lnTo>
                    <a:pt x="20377" y="25843"/>
                  </a:lnTo>
                  <a:lnTo>
                    <a:pt x="20587" y="25843"/>
                  </a:lnTo>
                  <a:lnTo>
                    <a:pt x="20797" y="25824"/>
                  </a:lnTo>
                  <a:lnTo>
                    <a:pt x="21007" y="25805"/>
                  </a:lnTo>
                  <a:lnTo>
                    <a:pt x="21199" y="25786"/>
                  </a:lnTo>
                  <a:lnTo>
                    <a:pt x="21390" y="25728"/>
                  </a:lnTo>
                  <a:lnTo>
                    <a:pt x="21581" y="25671"/>
                  </a:lnTo>
                  <a:lnTo>
                    <a:pt x="21753" y="25614"/>
                  </a:lnTo>
                  <a:lnTo>
                    <a:pt x="21906" y="25537"/>
                  </a:lnTo>
                  <a:lnTo>
                    <a:pt x="44212" y="12654"/>
                  </a:lnTo>
                  <a:lnTo>
                    <a:pt x="44346" y="12558"/>
                  </a:lnTo>
                  <a:lnTo>
                    <a:pt x="44461" y="12463"/>
                  </a:lnTo>
                  <a:lnTo>
                    <a:pt x="44556" y="12367"/>
                  </a:lnTo>
                  <a:lnTo>
                    <a:pt x="44633" y="12253"/>
                  </a:lnTo>
                  <a:lnTo>
                    <a:pt x="44690" y="12138"/>
                  </a:lnTo>
                  <a:lnTo>
                    <a:pt x="44728" y="12023"/>
                  </a:lnTo>
                  <a:lnTo>
                    <a:pt x="44747" y="11889"/>
                  </a:lnTo>
                  <a:lnTo>
                    <a:pt x="44747" y="11775"/>
                  </a:lnTo>
                  <a:lnTo>
                    <a:pt x="44728" y="11641"/>
                  </a:lnTo>
                  <a:lnTo>
                    <a:pt x="44671" y="11526"/>
                  </a:lnTo>
                  <a:lnTo>
                    <a:pt x="44614" y="11393"/>
                  </a:lnTo>
                  <a:lnTo>
                    <a:pt x="44518" y="11278"/>
                  </a:lnTo>
                  <a:lnTo>
                    <a:pt x="44422" y="11163"/>
                  </a:lnTo>
                  <a:lnTo>
                    <a:pt x="44289" y="11048"/>
                  </a:lnTo>
                  <a:lnTo>
                    <a:pt x="44136" y="10934"/>
                  </a:lnTo>
                  <a:lnTo>
                    <a:pt x="43983" y="10838"/>
                  </a:lnTo>
                  <a:lnTo>
                    <a:pt x="25996" y="440"/>
                  </a:lnTo>
                  <a:lnTo>
                    <a:pt x="25805" y="344"/>
                  </a:lnTo>
                  <a:lnTo>
                    <a:pt x="25633" y="268"/>
                  </a:lnTo>
                  <a:lnTo>
                    <a:pt x="25423" y="192"/>
                  </a:lnTo>
                  <a:lnTo>
                    <a:pt x="25213" y="134"/>
                  </a:lnTo>
                  <a:lnTo>
                    <a:pt x="25002" y="77"/>
                  </a:lnTo>
                  <a:lnTo>
                    <a:pt x="24792" y="39"/>
                  </a:lnTo>
                  <a:lnTo>
                    <a:pt x="24582" y="20"/>
                  </a:lnTo>
                  <a:lnTo>
                    <a:pt x="24372" y="0"/>
                  </a:lnTo>
                  <a:close/>
                </a:path>
              </a:pathLst>
            </a:custGeom>
            <a:solidFill>
              <a:srgbClr val="000000">
                <a:alpha val="1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121;p2"/>
            <p:cNvGrpSpPr/>
            <p:nvPr/>
          </p:nvGrpSpPr>
          <p:grpSpPr>
            <a:xfrm>
              <a:off x="111300" y="4331188"/>
              <a:ext cx="1119650" cy="666625"/>
              <a:chOff x="1326550" y="1364425"/>
              <a:chExt cx="1119650" cy="666625"/>
            </a:xfrm>
          </p:grpSpPr>
          <p:sp>
            <p:nvSpPr>
              <p:cNvPr id="122" name="Google Shape;122;p2"/>
              <p:cNvSpPr/>
              <p:nvPr/>
            </p:nvSpPr>
            <p:spPr>
              <a:xfrm>
                <a:off x="1326550" y="1385450"/>
                <a:ext cx="1119650" cy="645600"/>
              </a:xfrm>
              <a:custGeom>
                <a:avLst/>
                <a:gdLst/>
                <a:ahLst/>
                <a:cxnLst/>
                <a:rect l="l" t="t" r="r" b="b"/>
                <a:pathLst>
                  <a:path w="44786" h="25824" extrusionOk="0">
                    <a:moveTo>
                      <a:pt x="23970" y="0"/>
                    </a:moveTo>
                    <a:lnTo>
                      <a:pt x="23760" y="20"/>
                    </a:lnTo>
                    <a:lnTo>
                      <a:pt x="23550" y="58"/>
                    </a:lnTo>
                    <a:lnTo>
                      <a:pt x="23358" y="96"/>
                    </a:lnTo>
                    <a:lnTo>
                      <a:pt x="23186" y="153"/>
                    </a:lnTo>
                    <a:lnTo>
                      <a:pt x="23014" y="230"/>
                    </a:lnTo>
                    <a:lnTo>
                      <a:pt x="22861" y="306"/>
                    </a:lnTo>
                    <a:lnTo>
                      <a:pt x="20" y="13055"/>
                    </a:lnTo>
                    <a:lnTo>
                      <a:pt x="1" y="13419"/>
                    </a:lnTo>
                    <a:lnTo>
                      <a:pt x="1" y="13763"/>
                    </a:lnTo>
                    <a:lnTo>
                      <a:pt x="20" y="14049"/>
                    </a:lnTo>
                    <a:lnTo>
                      <a:pt x="39" y="14183"/>
                    </a:lnTo>
                    <a:lnTo>
                      <a:pt x="77" y="14298"/>
                    </a:lnTo>
                    <a:lnTo>
                      <a:pt x="154" y="14432"/>
                    </a:lnTo>
                    <a:lnTo>
                      <a:pt x="230" y="14546"/>
                    </a:lnTo>
                    <a:lnTo>
                      <a:pt x="345" y="14661"/>
                    </a:lnTo>
                    <a:lnTo>
                      <a:pt x="479" y="14776"/>
                    </a:lnTo>
                    <a:lnTo>
                      <a:pt x="612" y="14890"/>
                    </a:lnTo>
                    <a:lnTo>
                      <a:pt x="784" y="15005"/>
                    </a:lnTo>
                    <a:lnTo>
                      <a:pt x="18771" y="25384"/>
                    </a:lnTo>
                    <a:lnTo>
                      <a:pt x="18943" y="25480"/>
                    </a:lnTo>
                    <a:lnTo>
                      <a:pt x="19134" y="25556"/>
                    </a:lnTo>
                    <a:lnTo>
                      <a:pt x="19344" y="25633"/>
                    </a:lnTo>
                    <a:lnTo>
                      <a:pt x="19536" y="25690"/>
                    </a:lnTo>
                    <a:lnTo>
                      <a:pt x="19746" y="25747"/>
                    </a:lnTo>
                    <a:lnTo>
                      <a:pt x="19956" y="25786"/>
                    </a:lnTo>
                    <a:lnTo>
                      <a:pt x="20185" y="25805"/>
                    </a:lnTo>
                    <a:lnTo>
                      <a:pt x="20396" y="25824"/>
                    </a:lnTo>
                    <a:lnTo>
                      <a:pt x="20816" y="25824"/>
                    </a:lnTo>
                    <a:lnTo>
                      <a:pt x="21026" y="25805"/>
                    </a:lnTo>
                    <a:lnTo>
                      <a:pt x="21218" y="25766"/>
                    </a:lnTo>
                    <a:lnTo>
                      <a:pt x="21409" y="25728"/>
                    </a:lnTo>
                    <a:lnTo>
                      <a:pt x="21600" y="25671"/>
                    </a:lnTo>
                    <a:lnTo>
                      <a:pt x="21772" y="25594"/>
                    </a:lnTo>
                    <a:lnTo>
                      <a:pt x="21925" y="25518"/>
                    </a:lnTo>
                    <a:lnTo>
                      <a:pt x="44231" y="12635"/>
                    </a:lnTo>
                    <a:lnTo>
                      <a:pt x="44346" y="12559"/>
                    </a:lnTo>
                    <a:lnTo>
                      <a:pt x="44441" y="12482"/>
                    </a:lnTo>
                    <a:lnTo>
                      <a:pt x="44537" y="12406"/>
                    </a:lnTo>
                    <a:lnTo>
                      <a:pt x="44613" y="12310"/>
                    </a:lnTo>
                    <a:lnTo>
                      <a:pt x="44671" y="12214"/>
                    </a:lnTo>
                    <a:lnTo>
                      <a:pt x="44728" y="12119"/>
                    </a:lnTo>
                    <a:lnTo>
                      <a:pt x="44747" y="12023"/>
                    </a:lnTo>
                    <a:lnTo>
                      <a:pt x="44766" y="11909"/>
                    </a:lnTo>
                    <a:lnTo>
                      <a:pt x="44785" y="11622"/>
                    </a:lnTo>
                    <a:lnTo>
                      <a:pt x="44785" y="11316"/>
                    </a:lnTo>
                    <a:lnTo>
                      <a:pt x="44766" y="10991"/>
                    </a:lnTo>
                    <a:lnTo>
                      <a:pt x="26015" y="440"/>
                    </a:lnTo>
                    <a:lnTo>
                      <a:pt x="25824" y="344"/>
                    </a:lnTo>
                    <a:lnTo>
                      <a:pt x="25652" y="249"/>
                    </a:lnTo>
                    <a:lnTo>
                      <a:pt x="25442" y="192"/>
                    </a:lnTo>
                    <a:lnTo>
                      <a:pt x="25232" y="115"/>
                    </a:lnTo>
                    <a:lnTo>
                      <a:pt x="25021" y="77"/>
                    </a:lnTo>
                    <a:lnTo>
                      <a:pt x="24811" y="39"/>
                    </a:lnTo>
                    <a:lnTo>
                      <a:pt x="24601" y="0"/>
                    </a:lnTo>
                    <a:close/>
                  </a:path>
                </a:pathLst>
              </a:custGeom>
              <a:solidFill>
                <a:srgbClr val="CFAF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327025" y="1364425"/>
                <a:ext cx="1118700" cy="646075"/>
              </a:xfrm>
              <a:custGeom>
                <a:avLst/>
                <a:gdLst/>
                <a:ahLst/>
                <a:cxnLst/>
                <a:rect l="l" t="t" r="r" b="b"/>
                <a:pathLst>
                  <a:path w="44748" h="25843" extrusionOk="0">
                    <a:moveTo>
                      <a:pt x="24161" y="0"/>
                    </a:moveTo>
                    <a:lnTo>
                      <a:pt x="23951" y="20"/>
                    </a:lnTo>
                    <a:lnTo>
                      <a:pt x="23741" y="39"/>
                    </a:lnTo>
                    <a:lnTo>
                      <a:pt x="23531" y="58"/>
                    </a:lnTo>
                    <a:lnTo>
                      <a:pt x="23339" y="115"/>
                    </a:lnTo>
                    <a:lnTo>
                      <a:pt x="23167" y="172"/>
                    </a:lnTo>
                    <a:lnTo>
                      <a:pt x="22995" y="230"/>
                    </a:lnTo>
                    <a:lnTo>
                      <a:pt x="22842" y="325"/>
                    </a:lnTo>
                    <a:lnTo>
                      <a:pt x="536" y="13189"/>
                    </a:lnTo>
                    <a:lnTo>
                      <a:pt x="402" y="13285"/>
                    </a:lnTo>
                    <a:lnTo>
                      <a:pt x="288" y="13380"/>
                    </a:lnTo>
                    <a:lnTo>
                      <a:pt x="173" y="13476"/>
                    </a:lnTo>
                    <a:lnTo>
                      <a:pt x="96" y="13591"/>
                    </a:lnTo>
                    <a:lnTo>
                      <a:pt x="39" y="13705"/>
                    </a:lnTo>
                    <a:lnTo>
                      <a:pt x="1" y="13820"/>
                    </a:lnTo>
                    <a:lnTo>
                      <a:pt x="1" y="13954"/>
                    </a:lnTo>
                    <a:lnTo>
                      <a:pt x="1" y="14069"/>
                    </a:lnTo>
                    <a:lnTo>
                      <a:pt x="20" y="14202"/>
                    </a:lnTo>
                    <a:lnTo>
                      <a:pt x="77" y="14317"/>
                    </a:lnTo>
                    <a:lnTo>
                      <a:pt x="135" y="14451"/>
                    </a:lnTo>
                    <a:lnTo>
                      <a:pt x="230" y="14565"/>
                    </a:lnTo>
                    <a:lnTo>
                      <a:pt x="326" y="14680"/>
                    </a:lnTo>
                    <a:lnTo>
                      <a:pt x="460" y="14795"/>
                    </a:lnTo>
                    <a:lnTo>
                      <a:pt x="593" y="14910"/>
                    </a:lnTo>
                    <a:lnTo>
                      <a:pt x="765" y="15005"/>
                    </a:lnTo>
                    <a:lnTo>
                      <a:pt x="18752" y="25403"/>
                    </a:lnTo>
                    <a:lnTo>
                      <a:pt x="18924" y="25499"/>
                    </a:lnTo>
                    <a:lnTo>
                      <a:pt x="19115" y="25575"/>
                    </a:lnTo>
                    <a:lnTo>
                      <a:pt x="19325" y="25652"/>
                    </a:lnTo>
                    <a:lnTo>
                      <a:pt x="19517" y="25709"/>
                    </a:lnTo>
                    <a:lnTo>
                      <a:pt x="19727" y="25766"/>
                    </a:lnTo>
                    <a:lnTo>
                      <a:pt x="19937" y="25805"/>
                    </a:lnTo>
                    <a:lnTo>
                      <a:pt x="20166" y="25824"/>
                    </a:lnTo>
                    <a:lnTo>
                      <a:pt x="20377" y="25843"/>
                    </a:lnTo>
                    <a:lnTo>
                      <a:pt x="20587" y="25843"/>
                    </a:lnTo>
                    <a:lnTo>
                      <a:pt x="20797" y="25824"/>
                    </a:lnTo>
                    <a:lnTo>
                      <a:pt x="21007" y="25805"/>
                    </a:lnTo>
                    <a:lnTo>
                      <a:pt x="21199" y="25786"/>
                    </a:lnTo>
                    <a:lnTo>
                      <a:pt x="21390" y="25728"/>
                    </a:lnTo>
                    <a:lnTo>
                      <a:pt x="21581" y="25671"/>
                    </a:lnTo>
                    <a:lnTo>
                      <a:pt x="21753" y="25614"/>
                    </a:lnTo>
                    <a:lnTo>
                      <a:pt x="21906" y="25537"/>
                    </a:lnTo>
                    <a:lnTo>
                      <a:pt x="44212" y="12654"/>
                    </a:lnTo>
                    <a:lnTo>
                      <a:pt x="44346" y="12558"/>
                    </a:lnTo>
                    <a:lnTo>
                      <a:pt x="44461" y="12463"/>
                    </a:lnTo>
                    <a:lnTo>
                      <a:pt x="44556" y="12367"/>
                    </a:lnTo>
                    <a:lnTo>
                      <a:pt x="44633" y="12253"/>
                    </a:lnTo>
                    <a:lnTo>
                      <a:pt x="44690" y="12138"/>
                    </a:lnTo>
                    <a:lnTo>
                      <a:pt x="44728" y="12023"/>
                    </a:lnTo>
                    <a:lnTo>
                      <a:pt x="44747" y="11889"/>
                    </a:lnTo>
                    <a:lnTo>
                      <a:pt x="44747" y="11775"/>
                    </a:lnTo>
                    <a:lnTo>
                      <a:pt x="44728" y="11641"/>
                    </a:lnTo>
                    <a:lnTo>
                      <a:pt x="44671" y="11526"/>
                    </a:lnTo>
                    <a:lnTo>
                      <a:pt x="44614" y="11393"/>
                    </a:lnTo>
                    <a:lnTo>
                      <a:pt x="44518" y="11278"/>
                    </a:lnTo>
                    <a:lnTo>
                      <a:pt x="44422" y="11163"/>
                    </a:lnTo>
                    <a:lnTo>
                      <a:pt x="44289" y="11048"/>
                    </a:lnTo>
                    <a:lnTo>
                      <a:pt x="44136" y="10934"/>
                    </a:lnTo>
                    <a:lnTo>
                      <a:pt x="43983" y="10838"/>
                    </a:lnTo>
                    <a:lnTo>
                      <a:pt x="25996" y="440"/>
                    </a:lnTo>
                    <a:lnTo>
                      <a:pt x="25805" y="344"/>
                    </a:lnTo>
                    <a:lnTo>
                      <a:pt x="25633" y="268"/>
                    </a:lnTo>
                    <a:lnTo>
                      <a:pt x="25423" y="192"/>
                    </a:lnTo>
                    <a:lnTo>
                      <a:pt x="25213" y="134"/>
                    </a:lnTo>
                    <a:lnTo>
                      <a:pt x="25002" y="77"/>
                    </a:lnTo>
                    <a:lnTo>
                      <a:pt x="24792" y="39"/>
                    </a:lnTo>
                    <a:lnTo>
                      <a:pt x="24582" y="20"/>
                    </a:lnTo>
                    <a:lnTo>
                      <a:pt x="24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374350" y="1390700"/>
                <a:ext cx="1024075" cy="593525"/>
              </a:xfrm>
              <a:custGeom>
                <a:avLst/>
                <a:gdLst/>
                <a:ahLst/>
                <a:cxnLst/>
                <a:rect l="l" t="t" r="r" b="b"/>
                <a:pathLst>
                  <a:path w="40963" h="23741" extrusionOk="0">
                    <a:moveTo>
                      <a:pt x="22746" y="249"/>
                    </a:moveTo>
                    <a:lnTo>
                      <a:pt x="22956" y="287"/>
                    </a:lnTo>
                    <a:lnTo>
                      <a:pt x="23148" y="345"/>
                    </a:lnTo>
                    <a:lnTo>
                      <a:pt x="23320" y="440"/>
                    </a:lnTo>
                    <a:lnTo>
                      <a:pt x="40408" y="10303"/>
                    </a:lnTo>
                    <a:lnTo>
                      <a:pt x="40541" y="10380"/>
                    </a:lnTo>
                    <a:lnTo>
                      <a:pt x="40637" y="10475"/>
                    </a:lnTo>
                    <a:lnTo>
                      <a:pt x="40694" y="10590"/>
                    </a:lnTo>
                    <a:lnTo>
                      <a:pt x="40714" y="10686"/>
                    </a:lnTo>
                    <a:lnTo>
                      <a:pt x="40694" y="10762"/>
                    </a:lnTo>
                    <a:lnTo>
                      <a:pt x="40656" y="10838"/>
                    </a:lnTo>
                    <a:lnTo>
                      <a:pt x="40599" y="10896"/>
                    </a:lnTo>
                    <a:lnTo>
                      <a:pt x="40522" y="10953"/>
                    </a:lnTo>
                    <a:lnTo>
                      <a:pt x="19000" y="23377"/>
                    </a:lnTo>
                    <a:lnTo>
                      <a:pt x="18866" y="23435"/>
                    </a:lnTo>
                    <a:lnTo>
                      <a:pt x="18694" y="23473"/>
                    </a:lnTo>
                    <a:lnTo>
                      <a:pt x="18522" y="23492"/>
                    </a:lnTo>
                    <a:lnTo>
                      <a:pt x="18331" y="23492"/>
                    </a:lnTo>
                    <a:lnTo>
                      <a:pt x="18159" y="23473"/>
                    </a:lnTo>
                    <a:lnTo>
                      <a:pt x="17968" y="23435"/>
                    </a:lnTo>
                    <a:lnTo>
                      <a:pt x="17796" y="23377"/>
                    </a:lnTo>
                    <a:lnTo>
                      <a:pt x="17624" y="23301"/>
                    </a:lnTo>
                    <a:lnTo>
                      <a:pt x="554" y="13438"/>
                    </a:lnTo>
                    <a:lnTo>
                      <a:pt x="421" y="13362"/>
                    </a:lnTo>
                    <a:lnTo>
                      <a:pt x="325" y="13266"/>
                    </a:lnTo>
                    <a:lnTo>
                      <a:pt x="268" y="13151"/>
                    </a:lnTo>
                    <a:lnTo>
                      <a:pt x="249" y="13056"/>
                    </a:lnTo>
                    <a:lnTo>
                      <a:pt x="268" y="12979"/>
                    </a:lnTo>
                    <a:lnTo>
                      <a:pt x="306" y="12903"/>
                    </a:lnTo>
                    <a:lnTo>
                      <a:pt x="363" y="12845"/>
                    </a:lnTo>
                    <a:lnTo>
                      <a:pt x="440" y="12788"/>
                    </a:lnTo>
                    <a:lnTo>
                      <a:pt x="21962" y="364"/>
                    </a:lnTo>
                    <a:lnTo>
                      <a:pt x="22077" y="307"/>
                    </a:lnTo>
                    <a:lnTo>
                      <a:pt x="22230" y="268"/>
                    </a:lnTo>
                    <a:lnTo>
                      <a:pt x="22383" y="249"/>
                    </a:lnTo>
                    <a:close/>
                    <a:moveTo>
                      <a:pt x="22402" y="1"/>
                    </a:moveTo>
                    <a:lnTo>
                      <a:pt x="22192" y="20"/>
                    </a:lnTo>
                    <a:lnTo>
                      <a:pt x="22001" y="77"/>
                    </a:lnTo>
                    <a:lnTo>
                      <a:pt x="21829" y="154"/>
                    </a:lnTo>
                    <a:lnTo>
                      <a:pt x="306" y="12578"/>
                    </a:lnTo>
                    <a:lnTo>
                      <a:pt x="172" y="12673"/>
                    </a:lnTo>
                    <a:lnTo>
                      <a:pt x="77" y="12788"/>
                    </a:lnTo>
                    <a:lnTo>
                      <a:pt x="19" y="12922"/>
                    </a:lnTo>
                    <a:lnTo>
                      <a:pt x="0" y="13056"/>
                    </a:lnTo>
                    <a:lnTo>
                      <a:pt x="0" y="13151"/>
                    </a:lnTo>
                    <a:lnTo>
                      <a:pt x="19" y="13228"/>
                    </a:lnTo>
                    <a:lnTo>
                      <a:pt x="58" y="13304"/>
                    </a:lnTo>
                    <a:lnTo>
                      <a:pt x="96" y="13381"/>
                    </a:lnTo>
                    <a:lnTo>
                      <a:pt x="172" y="13457"/>
                    </a:lnTo>
                    <a:lnTo>
                      <a:pt x="230" y="13534"/>
                    </a:lnTo>
                    <a:lnTo>
                      <a:pt x="421" y="13667"/>
                    </a:lnTo>
                    <a:lnTo>
                      <a:pt x="17509" y="23530"/>
                    </a:lnTo>
                    <a:lnTo>
                      <a:pt x="17719" y="23626"/>
                    </a:lnTo>
                    <a:lnTo>
                      <a:pt x="17948" y="23683"/>
                    </a:lnTo>
                    <a:lnTo>
                      <a:pt x="18178" y="23741"/>
                    </a:lnTo>
                    <a:lnTo>
                      <a:pt x="18617" y="23741"/>
                    </a:lnTo>
                    <a:lnTo>
                      <a:pt x="18809" y="23702"/>
                    </a:lnTo>
                    <a:lnTo>
                      <a:pt x="18981" y="23664"/>
                    </a:lnTo>
                    <a:lnTo>
                      <a:pt x="19134" y="23588"/>
                    </a:lnTo>
                    <a:lnTo>
                      <a:pt x="40637" y="11163"/>
                    </a:lnTo>
                    <a:lnTo>
                      <a:pt x="40790" y="11068"/>
                    </a:lnTo>
                    <a:lnTo>
                      <a:pt x="40886" y="10953"/>
                    </a:lnTo>
                    <a:lnTo>
                      <a:pt x="40943" y="10819"/>
                    </a:lnTo>
                    <a:lnTo>
                      <a:pt x="40962" y="10686"/>
                    </a:lnTo>
                    <a:lnTo>
                      <a:pt x="40962" y="10590"/>
                    </a:lnTo>
                    <a:lnTo>
                      <a:pt x="40943" y="10514"/>
                    </a:lnTo>
                    <a:lnTo>
                      <a:pt x="40905" y="10437"/>
                    </a:lnTo>
                    <a:lnTo>
                      <a:pt x="40847" y="10361"/>
                    </a:lnTo>
                    <a:lnTo>
                      <a:pt x="40790" y="10284"/>
                    </a:lnTo>
                    <a:lnTo>
                      <a:pt x="40714" y="10208"/>
                    </a:lnTo>
                    <a:lnTo>
                      <a:pt x="40541" y="10093"/>
                    </a:lnTo>
                    <a:lnTo>
                      <a:pt x="23453" y="211"/>
                    </a:lnTo>
                    <a:lnTo>
                      <a:pt x="23262" y="134"/>
                    </a:lnTo>
                    <a:lnTo>
                      <a:pt x="23052" y="58"/>
                    </a:lnTo>
                    <a:lnTo>
                      <a:pt x="22842" y="20"/>
                    </a:lnTo>
                    <a:lnTo>
                      <a:pt x="226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546850" y="1604300"/>
                <a:ext cx="403800" cy="233225"/>
              </a:xfrm>
              <a:custGeom>
                <a:avLst/>
                <a:gdLst/>
                <a:ahLst/>
                <a:cxnLst/>
                <a:rect l="l" t="t" r="r" b="b"/>
                <a:pathLst>
                  <a:path w="16152" h="9329" extrusionOk="0">
                    <a:moveTo>
                      <a:pt x="8086" y="1"/>
                    </a:moveTo>
                    <a:lnTo>
                      <a:pt x="7302" y="20"/>
                    </a:lnTo>
                    <a:lnTo>
                      <a:pt x="6537" y="96"/>
                    </a:lnTo>
                    <a:lnTo>
                      <a:pt x="5792" y="192"/>
                    </a:lnTo>
                    <a:lnTo>
                      <a:pt x="5410" y="268"/>
                    </a:lnTo>
                    <a:lnTo>
                      <a:pt x="5047" y="345"/>
                    </a:lnTo>
                    <a:lnTo>
                      <a:pt x="4683" y="440"/>
                    </a:lnTo>
                    <a:lnTo>
                      <a:pt x="4320" y="536"/>
                    </a:lnTo>
                    <a:lnTo>
                      <a:pt x="3976" y="651"/>
                    </a:lnTo>
                    <a:lnTo>
                      <a:pt x="3632" y="765"/>
                    </a:lnTo>
                    <a:lnTo>
                      <a:pt x="3307" y="899"/>
                    </a:lnTo>
                    <a:lnTo>
                      <a:pt x="2982" y="1052"/>
                    </a:lnTo>
                    <a:lnTo>
                      <a:pt x="2676" y="1205"/>
                    </a:lnTo>
                    <a:lnTo>
                      <a:pt x="2371" y="1377"/>
                    </a:lnTo>
                    <a:lnTo>
                      <a:pt x="2084" y="1549"/>
                    </a:lnTo>
                    <a:lnTo>
                      <a:pt x="1816" y="1721"/>
                    </a:lnTo>
                    <a:lnTo>
                      <a:pt x="1568" y="1912"/>
                    </a:lnTo>
                    <a:lnTo>
                      <a:pt x="1338" y="2103"/>
                    </a:lnTo>
                    <a:lnTo>
                      <a:pt x="1128" y="2294"/>
                    </a:lnTo>
                    <a:lnTo>
                      <a:pt x="937" y="2505"/>
                    </a:lnTo>
                    <a:lnTo>
                      <a:pt x="746" y="2715"/>
                    </a:lnTo>
                    <a:lnTo>
                      <a:pt x="593" y="2906"/>
                    </a:lnTo>
                    <a:lnTo>
                      <a:pt x="459" y="3136"/>
                    </a:lnTo>
                    <a:lnTo>
                      <a:pt x="344" y="3346"/>
                    </a:lnTo>
                    <a:lnTo>
                      <a:pt x="230" y="3556"/>
                    </a:lnTo>
                    <a:lnTo>
                      <a:pt x="153" y="3785"/>
                    </a:lnTo>
                    <a:lnTo>
                      <a:pt x="96" y="3996"/>
                    </a:lnTo>
                    <a:lnTo>
                      <a:pt x="39" y="4225"/>
                    </a:lnTo>
                    <a:lnTo>
                      <a:pt x="20" y="4454"/>
                    </a:lnTo>
                    <a:lnTo>
                      <a:pt x="0" y="4665"/>
                    </a:lnTo>
                    <a:lnTo>
                      <a:pt x="20" y="4894"/>
                    </a:lnTo>
                    <a:lnTo>
                      <a:pt x="39" y="5123"/>
                    </a:lnTo>
                    <a:lnTo>
                      <a:pt x="96" y="5334"/>
                    </a:lnTo>
                    <a:lnTo>
                      <a:pt x="153" y="5563"/>
                    </a:lnTo>
                    <a:lnTo>
                      <a:pt x="230" y="5773"/>
                    </a:lnTo>
                    <a:lnTo>
                      <a:pt x="344" y="6003"/>
                    </a:lnTo>
                    <a:lnTo>
                      <a:pt x="459" y="6213"/>
                    </a:lnTo>
                    <a:lnTo>
                      <a:pt x="593" y="6423"/>
                    </a:lnTo>
                    <a:lnTo>
                      <a:pt x="746" y="6633"/>
                    </a:lnTo>
                    <a:lnTo>
                      <a:pt x="937" y="6844"/>
                    </a:lnTo>
                    <a:lnTo>
                      <a:pt x="1128" y="7035"/>
                    </a:lnTo>
                    <a:lnTo>
                      <a:pt x="1338" y="7245"/>
                    </a:lnTo>
                    <a:lnTo>
                      <a:pt x="1568" y="7436"/>
                    </a:lnTo>
                    <a:lnTo>
                      <a:pt x="1816" y="7608"/>
                    </a:lnTo>
                    <a:lnTo>
                      <a:pt x="2084" y="7799"/>
                    </a:lnTo>
                    <a:lnTo>
                      <a:pt x="2371" y="7971"/>
                    </a:lnTo>
                    <a:lnTo>
                      <a:pt x="2676" y="8124"/>
                    </a:lnTo>
                    <a:lnTo>
                      <a:pt x="2982" y="8296"/>
                    </a:lnTo>
                    <a:lnTo>
                      <a:pt x="3307" y="8430"/>
                    </a:lnTo>
                    <a:lnTo>
                      <a:pt x="3632" y="8564"/>
                    </a:lnTo>
                    <a:lnTo>
                      <a:pt x="3976" y="8679"/>
                    </a:lnTo>
                    <a:lnTo>
                      <a:pt x="4320" y="8793"/>
                    </a:lnTo>
                    <a:lnTo>
                      <a:pt x="4683" y="8908"/>
                    </a:lnTo>
                    <a:lnTo>
                      <a:pt x="5047" y="8984"/>
                    </a:lnTo>
                    <a:lnTo>
                      <a:pt x="5410" y="9080"/>
                    </a:lnTo>
                    <a:lnTo>
                      <a:pt x="5792" y="9137"/>
                    </a:lnTo>
                    <a:lnTo>
                      <a:pt x="6537" y="9252"/>
                    </a:lnTo>
                    <a:lnTo>
                      <a:pt x="7302" y="9309"/>
                    </a:lnTo>
                    <a:lnTo>
                      <a:pt x="8086" y="9329"/>
                    </a:lnTo>
                    <a:lnTo>
                      <a:pt x="8850" y="9309"/>
                    </a:lnTo>
                    <a:lnTo>
                      <a:pt x="9634" y="9252"/>
                    </a:lnTo>
                    <a:lnTo>
                      <a:pt x="10379" y="9137"/>
                    </a:lnTo>
                    <a:lnTo>
                      <a:pt x="10762" y="9080"/>
                    </a:lnTo>
                    <a:lnTo>
                      <a:pt x="11125" y="8984"/>
                    </a:lnTo>
                    <a:lnTo>
                      <a:pt x="11488" y="8908"/>
                    </a:lnTo>
                    <a:lnTo>
                      <a:pt x="11832" y="8793"/>
                    </a:lnTo>
                    <a:lnTo>
                      <a:pt x="12195" y="8679"/>
                    </a:lnTo>
                    <a:lnTo>
                      <a:pt x="12520" y="8564"/>
                    </a:lnTo>
                    <a:lnTo>
                      <a:pt x="12864" y="8430"/>
                    </a:lnTo>
                    <a:lnTo>
                      <a:pt x="13189" y="8296"/>
                    </a:lnTo>
                    <a:lnTo>
                      <a:pt x="13495" y="8124"/>
                    </a:lnTo>
                    <a:lnTo>
                      <a:pt x="13801" y="7971"/>
                    </a:lnTo>
                    <a:lnTo>
                      <a:pt x="14088" y="7799"/>
                    </a:lnTo>
                    <a:lnTo>
                      <a:pt x="14355" y="7608"/>
                    </a:lnTo>
                    <a:lnTo>
                      <a:pt x="14604" y="7436"/>
                    </a:lnTo>
                    <a:lnTo>
                      <a:pt x="14833" y="7245"/>
                    </a:lnTo>
                    <a:lnTo>
                      <a:pt x="15043" y="7035"/>
                    </a:lnTo>
                    <a:lnTo>
                      <a:pt x="15234" y="6844"/>
                    </a:lnTo>
                    <a:lnTo>
                      <a:pt x="15406" y="6633"/>
                    </a:lnTo>
                    <a:lnTo>
                      <a:pt x="15579" y="6423"/>
                    </a:lnTo>
                    <a:lnTo>
                      <a:pt x="15712" y="6213"/>
                    </a:lnTo>
                    <a:lnTo>
                      <a:pt x="15827" y="6003"/>
                    </a:lnTo>
                    <a:lnTo>
                      <a:pt x="15923" y="5773"/>
                    </a:lnTo>
                    <a:lnTo>
                      <a:pt x="16018" y="5563"/>
                    </a:lnTo>
                    <a:lnTo>
                      <a:pt x="16075" y="5334"/>
                    </a:lnTo>
                    <a:lnTo>
                      <a:pt x="16133" y="5123"/>
                    </a:lnTo>
                    <a:lnTo>
                      <a:pt x="16152" y="4894"/>
                    </a:lnTo>
                    <a:lnTo>
                      <a:pt x="16152" y="4665"/>
                    </a:lnTo>
                    <a:lnTo>
                      <a:pt x="16152" y="4454"/>
                    </a:lnTo>
                    <a:lnTo>
                      <a:pt x="16133" y="4225"/>
                    </a:lnTo>
                    <a:lnTo>
                      <a:pt x="16075" y="3996"/>
                    </a:lnTo>
                    <a:lnTo>
                      <a:pt x="16018" y="3785"/>
                    </a:lnTo>
                    <a:lnTo>
                      <a:pt x="15923" y="3556"/>
                    </a:lnTo>
                    <a:lnTo>
                      <a:pt x="15827" y="3346"/>
                    </a:lnTo>
                    <a:lnTo>
                      <a:pt x="15712" y="3136"/>
                    </a:lnTo>
                    <a:lnTo>
                      <a:pt x="15579" y="2906"/>
                    </a:lnTo>
                    <a:lnTo>
                      <a:pt x="15406" y="2715"/>
                    </a:lnTo>
                    <a:lnTo>
                      <a:pt x="15234" y="2505"/>
                    </a:lnTo>
                    <a:lnTo>
                      <a:pt x="15043" y="2294"/>
                    </a:lnTo>
                    <a:lnTo>
                      <a:pt x="14833" y="2103"/>
                    </a:lnTo>
                    <a:lnTo>
                      <a:pt x="14604" y="1912"/>
                    </a:lnTo>
                    <a:lnTo>
                      <a:pt x="14355" y="1721"/>
                    </a:lnTo>
                    <a:lnTo>
                      <a:pt x="14088" y="1549"/>
                    </a:lnTo>
                    <a:lnTo>
                      <a:pt x="13801" y="1377"/>
                    </a:lnTo>
                    <a:lnTo>
                      <a:pt x="13495" y="1205"/>
                    </a:lnTo>
                    <a:lnTo>
                      <a:pt x="13189" y="1052"/>
                    </a:lnTo>
                    <a:lnTo>
                      <a:pt x="12864" y="899"/>
                    </a:lnTo>
                    <a:lnTo>
                      <a:pt x="12520" y="765"/>
                    </a:lnTo>
                    <a:lnTo>
                      <a:pt x="12195" y="651"/>
                    </a:lnTo>
                    <a:lnTo>
                      <a:pt x="11832" y="536"/>
                    </a:lnTo>
                    <a:lnTo>
                      <a:pt x="11488" y="440"/>
                    </a:lnTo>
                    <a:lnTo>
                      <a:pt x="11125" y="345"/>
                    </a:lnTo>
                    <a:lnTo>
                      <a:pt x="10762" y="268"/>
                    </a:lnTo>
                    <a:lnTo>
                      <a:pt x="10379" y="192"/>
                    </a:lnTo>
                    <a:lnTo>
                      <a:pt x="9634" y="96"/>
                    </a:lnTo>
                    <a:lnTo>
                      <a:pt x="8850" y="20"/>
                    </a:lnTo>
                    <a:lnTo>
                      <a:pt x="80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997000" y="1588525"/>
                <a:ext cx="190200" cy="109950"/>
              </a:xfrm>
              <a:custGeom>
                <a:avLst/>
                <a:gdLst/>
                <a:ahLst/>
                <a:cxnLst/>
                <a:rect l="l" t="t" r="r" b="b"/>
                <a:pathLst>
                  <a:path w="7608" h="4398" extrusionOk="0">
                    <a:moveTo>
                      <a:pt x="3804" y="1"/>
                    </a:moveTo>
                    <a:lnTo>
                      <a:pt x="3441" y="20"/>
                    </a:lnTo>
                    <a:lnTo>
                      <a:pt x="3077" y="39"/>
                    </a:lnTo>
                    <a:lnTo>
                      <a:pt x="2714" y="97"/>
                    </a:lnTo>
                    <a:lnTo>
                      <a:pt x="2370" y="173"/>
                    </a:lnTo>
                    <a:lnTo>
                      <a:pt x="2026" y="249"/>
                    </a:lnTo>
                    <a:lnTo>
                      <a:pt x="1701" y="364"/>
                    </a:lnTo>
                    <a:lnTo>
                      <a:pt x="1395" y="498"/>
                    </a:lnTo>
                    <a:lnTo>
                      <a:pt x="1109" y="651"/>
                    </a:lnTo>
                    <a:lnTo>
                      <a:pt x="860" y="823"/>
                    </a:lnTo>
                    <a:lnTo>
                      <a:pt x="631" y="995"/>
                    </a:lnTo>
                    <a:lnTo>
                      <a:pt x="440" y="1186"/>
                    </a:lnTo>
                    <a:lnTo>
                      <a:pt x="287" y="1377"/>
                    </a:lnTo>
                    <a:lnTo>
                      <a:pt x="153" y="1568"/>
                    </a:lnTo>
                    <a:lnTo>
                      <a:pt x="76" y="1779"/>
                    </a:lnTo>
                    <a:lnTo>
                      <a:pt x="19" y="1989"/>
                    </a:lnTo>
                    <a:lnTo>
                      <a:pt x="0" y="2199"/>
                    </a:lnTo>
                    <a:lnTo>
                      <a:pt x="19" y="2409"/>
                    </a:lnTo>
                    <a:lnTo>
                      <a:pt x="76" y="2620"/>
                    </a:lnTo>
                    <a:lnTo>
                      <a:pt x="153" y="2830"/>
                    </a:lnTo>
                    <a:lnTo>
                      <a:pt x="287" y="3021"/>
                    </a:lnTo>
                    <a:lnTo>
                      <a:pt x="440" y="3212"/>
                    </a:lnTo>
                    <a:lnTo>
                      <a:pt x="631" y="3403"/>
                    </a:lnTo>
                    <a:lnTo>
                      <a:pt x="860" y="3594"/>
                    </a:lnTo>
                    <a:lnTo>
                      <a:pt x="1109" y="3747"/>
                    </a:lnTo>
                    <a:lnTo>
                      <a:pt x="1395" y="3900"/>
                    </a:lnTo>
                    <a:lnTo>
                      <a:pt x="1701" y="4034"/>
                    </a:lnTo>
                    <a:lnTo>
                      <a:pt x="2026" y="4149"/>
                    </a:lnTo>
                    <a:lnTo>
                      <a:pt x="2370" y="4244"/>
                    </a:lnTo>
                    <a:lnTo>
                      <a:pt x="2714" y="4302"/>
                    </a:lnTo>
                    <a:lnTo>
                      <a:pt x="3077" y="4359"/>
                    </a:lnTo>
                    <a:lnTo>
                      <a:pt x="3441" y="4378"/>
                    </a:lnTo>
                    <a:lnTo>
                      <a:pt x="3804" y="4397"/>
                    </a:lnTo>
                    <a:lnTo>
                      <a:pt x="4167" y="4378"/>
                    </a:lnTo>
                    <a:lnTo>
                      <a:pt x="4530" y="4359"/>
                    </a:lnTo>
                    <a:lnTo>
                      <a:pt x="4893" y="4302"/>
                    </a:lnTo>
                    <a:lnTo>
                      <a:pt x="5237" y="4244"/>
                    </a:lnTo>
                    <a:lnTo>
                      <a:pt x="5562" y="4149"/>
                    </a:lnTo>
                    <a:lnTo>
                      <a:pt x="5887" y="4034"/>
                    </a:lnTo>
                    <a:lnTo>
                      <a:pt x="6212" y="3900"/>
                    </a:lnTo>
                    <a:lnTo>
                      <a:pt x="6499" y="3747"/>
                    </a:lnTo>
                    <a:lnTo>
                      <a:pt x="6747" y="3594"/>
                    </a:lnTo>
                    <a:lnTo>
                      <a:pt x="6977" y="3403"/>
                    </a:lnTo>
                    <a:lnTo>
                      <a:pt x="7168" y="3212"/>
                    </a:lnTo>
                    <a:lnTo>
                      <a:pt x="7321" y="3021"/>
                    </a:lnTo>
                    <a:lnTo>
                      <a:pt x="7455" y="2830"/>
                    </a:lnTo>
                    <a:lnTo>
                      <a:pt x="7531" y="2620"/>
                    </a:lnTo>
                    <a:lnTo>
                      <a:pt x="7588" y="2409"/>
                    </a:lnTo>
                    <a:lnTo>
                      <a:pt x="7608" y="2199"/>
                    </a:lnTo>
                    <a:lnTo>
                      <a:pt x="7588" y="1989"/>
                    </a:lnTo>
                    <a:lnTo>
                      <a:pt x="7531" y="1779"/>
                    </a:lnTo>
                    <a:lnTo>
                      <a:pt x="7455" y="1568"/>
                    </a:lnTo>
                    <a:lnTo>
                      <a:pt x="7321" y="1377"/>
                    </a:lnTo>
                    <a:lnTo>
                      <a:pt x="7168" y="1186"/>
                    </a:lnTo>
                    <a:lnTo>
                      <a:pt x="6977" y="995"/>
                    </a:lnTo>
                    <a:lnTo>
                      <a:pt x="6747" y="823"/>
                    </a:lnTo>
                    <a:lnTo>
                      <a:pt x="6499" y="651"/>
                    </a:lnTo>
                    <a:lnTo>
                      <a:pt x="6212" y="498"/>
                    </a:lnTo>
                    <a:lnTo>
                      <a:pt x="5887" y="364"/>
                    </a:lnTo>
                    <a:lnTo>
                      <a:pt x="5562" y="249"/>
                    </a:lnTo>
                    <a:lnTo>
                      <a:pt x="5237" y="173"/>
                    </a:lnTo>
                    <a:lnTo>
                      <a:pt x="4893" y="97"/>
                    </a:lnTo>
                    <a:lnTo>
                      <a:pt x="4530" y="39"/>
                    </a:lnTo>
                    <a:lnTo>
                      <a:pt x="4167" y="20"/>
                    </a:lnTo>
                    <a:lnTo>
                      <a:pt x="38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TITLE_1">
    <p:spTree>
      <p:nvGrpSpPr>
        <p:cNvPr id="1" name="Shape 7237"/>
        <p:cNvGrpSpPr/>
        <p:nvPr/>
      </p:nvGrpSpPr>
      <p:grpSpPr>
        <a:xfrm>
          <a:off x="0" y="0"/>
          <a:ext cx="0" cy="0"/>
          <a:chOff x="0" y="0"/>
          <a:chExt cx="0" cy="0"/>
        </a:xfrm>
      </p:grpSpPr>
      <p:grpSp>
        <p:nvGrpSpPr>
          <p:cNvPr id="7238" name="Google Shape;7238;p31"/>
          <p:cNvGrpSpPr/>
          <p:nvPr/>
        </p:nvGrpSpPr>
        <p:grpSpPr>
          <a:xfrm>
            <a:off x="-1" y="-3"/>
            <a:ext cx="9144000" cy="5143488"/>
            <a:chOff x="238125" y="848325"/>
            <a:chExt cx="7143750" cy="4018350"/>
          </a:xfrm>
        </p:grpSpPr>
        <p:sp>
          <p:nvSpPr>
            <p:cNvPr id="7239" name="Google Shape;7239;p31"/>
            <p:cNvSpPr/>
            <p:nvPr/>
          </p:nvSpPr>
          <p:spPr>
            <a:xfrm>
              <a:off x="238125" y="848325"/>
              <a:ext cx="7143750" cy="4018350"/>
            </a:xfrm>
            <a:custGeom>
              <a:avLst/>
              <a:gdLst/>
              <a:ahLst/>
              <a:cxnLst/>
              <a:rect l="l" t="t" r="r" b="b"/>
              <a:pathLst>
                <a:path w="285750" h="160734" extrusionOk="0">
                  <a:moveTo>
                    <a:pt x="6883" y="0"/>
                  </a:moveTo>
                  <a:lnTo>
                    <a:pt x="111323" y="64145"/>
                  </a:lnTo>
                  <a:lnTo>
                    <a:pt x="111323" y="64145"/>
                  </a:lnTo>
                  <a:lnTo>
                    <a:pt x="0" y="17152"/>
                  </a:lnTo>
                  <a:lnTo>
                    <a:pt x="0" y="31179"/>
                  </a:lnTo>
                  <a:lnTo>
                    <a:pt x="106896" y="70098"/>
                  </a:lnTo>
                  <a:lnTo>
                    <a:pt x="0" y="47774"/>
                  </a:lnTo>
                  <a:lnTo>
                    <a:pt x="0" y="60610"/>
                  </a:lnTo>
                  <a:lnTo>
                    <a:pt x="107528" y="77539"/>
                  </a:lnTo>
                  <a:lnTo>
                    <a:pt x="0" y="77056"/>
                  </a:lnTo>
                  <a:lnTo>
                    <a:pt x="0" y="89557"/>
                  </a:lnTo>
                  <a:lnTo>
                    <a:pt x="104552" y="84795"/>
                  </a:lnTo>
                  <a:lnTo>
                    <a:pt x="104552" y="84795"/>
                  </a:lnTo>
                  <a:lnTo>
                    <a:pt x="0" y="104328"/>
                  </a:lnTo>
                  <a:lnTo>
                    <a:pt x="0" y="117276"/>
                  </a:lnTo>
                  <a:lnTo>
                    <a:pt x="109091" y="91194"/>
                  </a:lnTo>
                  <a:lnTo>
                    <a:pt x="0" y="135545"/>
                  </a:lnTo>
                  <a:lnTo>
                    <a:pt x="0" y="149907"/>
                  </a:lnTo>
                  <a:lnTo>
                    <a:pt x="105110" y="100905"/>
                  </a:lnTo>
                  <a:lnTo>
                    <a:pt x="9897" y="160734"/>
                  </a:lnTo>
                  <a:lnTo>
                    <a:pt x="32779" y="160734"/>
                  </a:lnTo>
                  <a:lnTo>
                    <a:pt x="115453" y="102840"/>
                  </a:lnTo>
                  <a:lnTo>
                    <a:pt x="54843" y="160734"/>
                  </a:lnTo>
                  <a:lnTo>
                    <a:pt x="70396" y="160734"/>
                  </a:lnTo>
                  <a:lnTo>
                    <a:pt x="121481" y="106821"/>
                  </a:lnTo>
                  <a:lnTo>
                    <a:pt x="84572" y="160734"/>
                  </a:lnTo>
                  <a:lnTo>
                    <a:pt x="96664" y="160734"/>
                  </a:lnTo>
                  <a:lnTo>
                    <a:pt x="126653" y="111918"/>
                  </a:lnTo>
                  <a:lnTo>
                    <a:pt x="126653" y="111918"/>
                  </a:lnTo>
                  <a:lnTo>
                    <a:pt x="106040" y="160734"/>
                  </a:lnTo>
                  <a:lnTo>
                    <a:pt x="116458" y="160734"/>
                  </a:lnTo>
                  <a:lnTo>
                    <a:pt x="132606" y="116346"/>
                  </a:lnTo>
                  <a:lnTo>
                    <a:pt x="123341" y="160734"/>
                  </a:lnTo>
                  <a:lnTo>
                    <a:pt x="132941" y="160734"/>
                  </a:lnTo>
                  <a:lnTo>
                    <a:pt x="140047" y="115714"/>
                  </a:lnTo>
                  <a:lnTo>
                    <a:pt x="139824" y="160734"/>
                  </a:lnTo>
                  <a:lnTo>
                    <a:pt x="149200" y="160734"/>
                  </a:lnTo>
                  <a:lnTo>
                    <a:pt x="147303" y="118690"/>
                  </a:lnTo>
                  <a:lnTo>
                    <a:pt x="155153" y="160734"/>
                  </a:lnTo>
                  <a:lnTo>
                    <a:pt x="164827" y="160734"/>
                  </a:lnTo>
                  <a:lnTo>
                    <a:pt x="153702" y="114151"/>
                  </a:lnTo>
                  <a:lnTo>
                    <a:pt x="172641" y="160734"/>
                  </a:lnTo>
                  <a:lnTo>
                    <a:pt x="183282" y="160734"/>
                  </a:lnTo>
                  <a:lnTo>
                    <a:pt x="161069" y="113072"/>
                  </a:lnTo>
                  <a:lnTo>
                    <a:pt x="161069" y="113072"/>
                  </a:lnTo>
                  <a:lnTo>
                    <a:pt x="192286" y="160734"/>
                  </a:lnTo>
                  <a:lnTo>
                    <a:pt x="204713" y="160734"/>
                  </a:lnTo>
                  <a:lnTo>
                    <a:pt x="165869" y="107379"/>
                  </a:lnTo>
                  <a:lnTo>
                    <a:pt x="218740" y="160734"/>
                  </a:lnTo>
                  <a:lnTo>
                    <a:pt x="234888" y="160734"/>
                  </a:lnTo>
                  <a:lnTo>
                    <a:pt x="173087" y="104328"/>
                  </a:lnTo>
                  <a:lnTo>
                    <a:pt x="255426" y="160734"/>
                  </a:lnTo>
                  <a:lnTo>
                    <a:pt x="278867" y="160734"/>
                  </a:lnTo>
                  <a:lnTo>
                    <a:pt x="174427" y="96589"/>
                  </a:lnTo>
                  <a:lnTo>
                    <a:pt x="285750" y="143582"/>
                  </a:lnTo>
                  <a:lnTo>
                    <a:pt x="285750" y="129555"/>
                  </a:lnTo>
                  <a:lnTo>
                    <a:pt x="178854" y="90636"/>
                  </a:lnTo>
                  <a:lnTo>
                    <a:pt x="178854" y="90636"/>
                  </a:lnTo>
                  <a:lnTo>
                    <a:pt x="285750" y="112960"/>
                  </a:lnTo>
                  <a:lnTo>
                    <a:pt x="285750" y="100124"/>
                  </a:lnTo>
                  <a:lnTo>
                    <a:pt x="178222" y="83195"/>
                  </a:lnTo>
                  <a:lnTo>
                    <a:pt x="285750" y="83678"/>
                  </a:lnTo>
                  <a:lnTo>
                    <a:pt x="285750" y="71177"/>
                  </a:lnTo>
                  <a:lnTo>
                    <a:pt x="181198" y="75939"/>
                  </a:lnTo>
                  <a:lnTo>
                    <a:pt x="285750" y="56406"/>
                  </a:lnTo>
                  <a:lnTo>
                    <a:pt x="285750" y="43458"/>
                  </a:lnTo>
                  <a:lnTo>
                    <a:pt x="176659" y="69540"/>
                  </a:lnTo>
                  <a:lnTo>
                    <a:pt x="285750" y="25189"/>
                  </a:lnTo>
                  <a:lnTo>
                    <a:pt x="285750" y="10827"/>
                  </a:lnTo>
                  <a:lnTo>
                    <a:pt x="180640" y="59829"/>
                  </a:lnTo>
                  <a:lnTo>
                    <a:pt x="275853" y="0"/>
                  </a:lnTo>
                  <a:lnTo>
                    <a:pt x="252971" y="0"/>
                  </a:lnTo>
                  <a:lnTo>
                    <a:pt x="170297" y="57894"/>
                  </a:lnTo>
                  <a:lnTo>
                    <a:pt x="230907" y="0"/>
                  </a:lnTo>
                  <a:lnTo>
                    <a:pt x="215354" y="0"/>
                  </a:lnTo>
                  <a:lnTo>
                    <a:pt x="164269" y="53913"/>
                  </a:lnTo>
                  <a:lnTo>
                    <a:pt x="201178" y="0"/>
                  </a:lnTo>
                  <a:lnTo>
                    <a:pt x="189086" y="0"/>
                  </a:lnTo>
                  <a:lnTo>
                    <a:pt x="159097" y="48816"/>
                  </a:lnTo>
                  <a:lnTo>
                    <a:pt x="179710" y="0"/>
                  </a:lnTo>
                  <a:lnTo>
                    <a:pt x="169292" y="0"/>
                  </a:lnTo>
                  <a:lnTo>
                    <a:pt x="153144" y="44388"/>
                  </a:lnTo>
                  <a:lnTo>
                    <a:pt x="162409" y="0"/>
                  </a:lnTo>
                  <a:lnTo>
                    <a:pt x="152809" y="0"/>
                  </a:lnTo>
                  <a:lnTo>
                    <a:pt x="145703" y="45020"/>
                  </a:lnTo>
                  <a:lnTo>
                    <a:pt x="145926" y="0"/>
                  </a:lnTo>
                  <a:lnTo>
                    <a:pt x="136550" y="0"/>
                  </a:lnTo>
                  <a:lnTo>
                    <a:pt x="138447" y="42044"/>
                  </a:lnTo>
                  <a:lnTo>
                    <a:pt x="130597" y="0"/>
                  </a:lnTo>
                  <a:lnTo>
                    <a:pt x="120923" y="0"/>
                  </a:lnTo>
                  <a:lnTo>
                    <a:pt x="132048" y="46583"/>
                  </a:lnTo>
                  <a:lnTo>
                    <a:pt x="113109" y="0"/>
                  </a:lnTo>
                  <a:lnTo>
                    <a:pt x="102468" y="0"/>
                  </a:lnTo>
                  <a:lnTo>
                    <a:pt x="124681" y="47662"/>
                  </a:lnTo>
                  <a:lnTo>
                    <a:pt x="93464" y="0"/>
                  </a:lnTo>
                  <a:lnTo>
                    <a:pt x="81037" y="0"/>
                  </a:lnTo>
                  <a:lnTo>
                    <a:pt x="119881" y="53355"/>
                  </a:lnTo>
                  <a:lnTo>
                    <a:pt x="67010" y="0"/>
                  </a:lnTo>
                  <a:lnTo>
                    <a:pt x="50862" y="0"/>
                  </a:lnTo>
                  <a:lnTo>
                    <a:pt x="112663" y="56406"/>
                  </a:lnTo>
                  <a:lnTo>
                    <a:pt x="303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31"/>
            <p:cNvSpPr/>
            <p:nvPr/>
          </p:nvSpPr>
          <p:spPr>
            <a:xfrm>
              <a:off x="238125" y="848325"/>
              <a:ext cx="7143750" cy="4018350"/>
            </a:xfrm>
            <a:custGeom>
              <a:avLst/>
              <a:gdLst/>
              <a:ahLst/>
              <a:cxnLst/>
              <a:rect l="l" t="t" r="r" b="b"/>
              <a:pathLst>
                <a:path w="285750" h="160734" fill="none" extrusionOk="0">
                  <a:moveTo>
                    <a:pt x="275853" y="0"/>
                  </a:moveTo>
                  <a:lnTo>
                    <a:pt x="252971" y="0"/>
                  </a:lnTo>
                  <a:lnTo>
                    <a:pt x="170297" y="57894"/>
                  </a:lnTo>
                  <a:lnTo>
                    <a:pt x="230907" y="0"/>
                  </a:lnTo>
                  <a:lnTo>
                    <a:pt x="215354" y="0"/>
                  </a:lnTo>
                  <a:lnTo>
                    <a:pt x="164269" y="53913"/>
                  </a:lnTo>
                  <a:lnTo>
                    <a:pt x="201178" y="0"/>
                  </a:lnTo>
                  <a:lnTo>
                    <a:pt x="189086" y="0"/>
                  </a:lnTo>
                  <a:lnTo>
                    <a:pt x="159097" y="48816"/>
                  </a:lnTo>
                  <a:lnTo>
                    <a:pt x="179710" y="0"/>
                  </a:lnTo>
                  <a:lnTo>
                    <a:pt x="169292" y="0"/>
                  </a:lnTo>
                  <a:lnTo>
                    <a:pt x="153144" y="44388"/>
                  </a:lnTo>
                  <a:lnTo>
                    <a:pt x="162409" y="0"/>
                  </a:lnTo>
                  <a:lnTo>
                    <a:pt x="152809" y="0"/>
                  </a:lnTo>
                  <a:lnTo>
                    <a:pt x="145703" y="45020"/>
                  </a:lnTo>
                  <a:lnTo>
                    <a:pt x="145926" y="0"/>
                  </a:lnTo>
                  <a:lnTo>
                    <a:pt x="136550" y="0"/>
                  </a:lnTo>
                  <a:lnTo>
                    <a:pt x="138447" y="42044"/>
                  </a:lnTo>
                  <a:lnTo>
                    <a:pt x="130597" y="0"/>
                  </a:lnTo>
                  <a:lnTo>
                    <a:pt x="120923" y="0"/>
                  </a:lnTo>
                  <a:lnTo>
                    <a:pt x="132048" y="46583"/>
                  </a:lnTo>
                  <a:lnTo>
                    <a:pt x="113109" y="0"/>
                  </a:lnTo>
                  <a:lnTo>
                    <a:pt x="102468" y="0"/>
                  </a:lnTo>
                  <a:lnTo>
                    <a:pt x="124681" y="47662"/>
                  </a:lnTo>
                  <a:lnTo>
                    <a:pt x="93464" y="0"/>
                  </a:lnTo>
                  <a:lnTo>
                    <a:pt x="81037" y="0"/>
                  </a:lnTo>
                  <a:lnTo>
                    <a:pt x="119881" y="53355"/>
                  </a:lnTo>
                  <a:lnTo>
                    <a:pt x="67010" y="0"/>
                  </a:lnTo>
                  <a:lnTo>
                    <a:pt x="50862" y="0"/>
                  </a:lnTo>
                  <a:lnTo>
                    <a:pt x="112663" y="56406"/>
                  </a:lnTo>
                  <a:lnTo>
                    <a:pt x="30324" y="0"/>
                  </a:lnTo>
                  <a:lnTo>
                    <a:pt x="6883" y="0"/>
                  </a:lnTo>
                  <a:lnTo>
                    <a:pt x="111323" y="64145"/>
                  </a:lnTo>
                  <a:lnTo>
                    <a:pt x="0" y="17152"/>
                  </a:lnTo>
                  <a:lnTo>
                    <a:pt x="0" y="31179"/>
                  </a:lnTo>
                  <a:lnTo>
                    <a:pt x="106896" y="70098"/>
                  </a:lnTo>
                  <a:lnTo>
                    <a:pt x="0" y="47774"/>
                  </a:lnTo>
                  <a:lnTo>
                    <a:pt x="0" y="60610"/>
                  </a:lnTo>
                  <a:lnTo>
                    <a:pt x="107528" y="77539"/>
                  </a:lnTo>
                  <a:lnTo>
                    <a:pt x="0" y="77056"/>
                  </a:lnTo>
                  <a:lnTo>
                    <a:pt x="0" y="89557"/>
                  </a:lnTo>
                  <a:lnTo>
                    <a:pt x="104552" y="84795"/>
                  </a:lnTo>
                  <a:lnTo>
                    <a:pt x="0" y="104328"/>
                  </a:lnTo>
                  <a:lnTo>
                    <a:pt x="0" y="117276"/>
                  </a:lnTo>
                  <a:lnTo>
                    <a:pt x="109091" y="91194"/>
                  </a:lnTo>
                  <a:lnTo>
                    <a:pt x="0" y="135545"/>
                  </a:lnTo>
                  <a:lnTo>
                    <a:pt x="0" y="149907"/>
                  </a:lnTo>
                  <a:lnTo>
                    <a:pt x="105110" y="100905"/>
                  </a:lnTo>
                  <a:lnTo>
                    <a:pt x="9897" y="160734"/>
                  </a:lnTo>
                  <a:lnTo>
                    <a:pt x="32779" y="160734"/>
                  </a:lnTo>
                  <a:lnTo>
                    <a:pt x="115453" y="102840"/>
                  </a:lnTo>
                  <a:lnTo>
                    <a:pt x="54843" y="160734"/>
                  </a:lnTo>
                  <a:lnTo>
                    <a:pt x="70396" y="160734"/>
                  </a:lnTo>
                  <a:lnTo>
                    <a:pt x="121481" y="106821"/>
                  </a:lnTo>
                  <a:lnTo>
                    <a:pt x="84572" y="160734"/>
                  </a:lnTo>
                  <a:lnTo>
                    <a:pt x="96664" y="160734"/>
                  </a:lnTo>
                  <a:lnTo>
                    <a:pt x="126653" y="111918"/>
                  </a:lnTo>
                  <a:lnTo>
                    <a:pt x="106040" y="160734"/>
                  </a:lnTo>
                  <a:lnTo>
                    <a:pt x="116458" y="160734"/>
                  </a:lnTo>
                  <a:lnTo>
                    <a:pt x="132606" y="116346"/>
                  </a:lnTo>
                  <a:lnTo>
                    <a:pt x="123341" y="160734"/>
                  </a:lnTo>
                  <a:lnTo>
                    <a:pt x="132941" y="160734"/>
                  </a:lnTo>
                  <a:lnTo>
                    <a:pt x="140047" y="115714"/>
                  </a:lnTo>
                  <a:lnTo>
                    <a:pt x="139824" y="160734"/>
                  </a:lnTo>
                  <a:lnTo>
                    <a:pt x="149200" y="160734"/>
                  </a:lnTo>
                  <a:lnTo>
                    <a:pt x="147303" y="118690"/>
                  </a:lnTo>
                  <a:lnTo>
                    <a:pt x="155153" y="160734"/>
                  </a:lnTo>
                  <a:lnTo>
                    <a:pt x="164827" y="160734"/>
                  </a:lnTo>
                  <a:lnTo>
                    <a:pt x="153702" y="114151"/>
                  </a:lnTo>
                  <a:lnTo>
                    <a:pt x="172641" y="160734"/>
                  </a:lnTo>
                  <a:lnTo>
                    <a:pt x="183282" y="160734"/>
                  </a:lnTo>
                  <a:lnTo>
                    <a:pt x="161069" y="113072"/>
                  </a:lnTo>
                  <a:lnTo>
                    <a:pt x="192286" y="160734"/>
                  </a:lnTo>
                  <a:lnTo>
                    <a:pt x="204713" y="160734"/>
                  </a:lnTo>
                  <a:lnTo>
                    <a:pt x="165869" y="107379"/>
                  </a:lnTo>
                  <a:lnTo>
                    <a:pt x="218740" y="160734"/>
                  </a:lnTo>
                  <a:lnTo>
                    <a:pt x="234888" y="160734"/>
                  </a:lnTo>
                  <a:lnTo>
                    <a:pt x="173087" y="104328"/>
                  </a:lnTo>
                  <a:lnTo>
                    <a:pt x="255426" y="160734"/>
                  </a:lnTo>
                  <a:lnTo>
                    <a:pt x="278867" y="160734"/>
                  </a:lnTo>
                  <a:lnTo>
                    <a:pt x="174427" y="96589"/>
                  </a:lnTo>
                  <a:lnTo>
                    <a:pt x="285750" y="143582"/>
                  </a:lnTo>
                  <a:lnTo>
                    <a:pt x="285750" y="129555"/>
                  </a:lnTo>
                  <a:lnTo>
                    <a:pt x="178854" y="90636"/>
                  </a:lnTo>
                  <a:lnTo>
                    <a:pt x="285750" y="112960"/>
                  </a:lnTo>
                  <a:lnTo>
                    <a:pt x="285750" y="100124"/>
                  </a:lnTo>
                  <a:lnTo>
                    <a:pt x="178222" y="83195"/>
                  </a:lnTo>
                  <a:lnTo>
                    <a:pt x="285750" y="83678"/>
                  </a:lnTo>
                  <a:lnTo>
                    <a:pt x="285750" y="71177"/>
                  </a:lnTo>
                  <a:lnTo>
                    <a:pt x="181198" y="75939"/>
                  </a:lnTo>
                  <a:lnTo>
                    <a:pt x="285750" y="56406"/>
                  </a:lnTo>
                  <a:lnTo>
                    <a:pt x="285750" y="43458"/>
                  </a:lnTo>
                  <a:lnTo>
                    <a:pt x="176659" y="69540"/>
                  </a:lnTo>
                  <a:lnTo>
                    <a:pt x="285750" y="25189"/>
                  </a:lnTo>
                  <a:lnTo>
                    <a:pt x="285750" y="10827"/>
                  </a:lnTo>
                  <a:lnTo>
                    <a:pt x="180640" y="59829"/>
                  </a:lnTo>
                  <a:lnTo>
                    <a:pt x="27585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41" name="Google Shape;7241;p31"/>
          <p:cNvGrpSpPr/>
          <p:nvPr/>
        </p:nvGrpSpPr>
        <p:grpSpPr>
          <a:xfrm>
            <a:off x="521216" y="358901"/>
            <a:ext cx="8101568" cy="4425699"/>
            <a:chOff x="521216" y="358901"/>
            <a:chExt cx="8101568" cy="4425699"/>
          </a:xfrm>
        </p:grpSpPr>
        <p:sp>
          <p:nvSpPr>
            <p:cNvPr id="7242" name="Google Shape;7242;p31"/>
            <p:cNvSpPr/>
            <p:nvPr/>
          </p:nvSpPr>
          <p:spPr>
            <a:xfrm>
              <a:off x="521216" y="358901"/>
              <a:ext cx="8101568" cy="4425699"/>
            </a:xfrm>
            <a:custGeom>
              <a:avLst/>
              <a:gdLst/>
              <a:ahLst/>
              <a:cxnLst/>
              <a:rect l="l" t="t" r="r" b="b"/>
              <a:pathLst>
                <a:path w="66773" h="36629" extrusionOk="0">
                  <a:moveTo>
                    <a:pt x="3007" y="1"/>
                  </a:moveTo>
                  <a:lnTo>
                    <a:pt x="2988" y="276"/>
                  </a:lnTo>
                  <a:lnTo>
                    <a:pt x="2929" y="551"/>
                  </a:lnTo>
                  <a:lnTo>
                    <a:pt x="2889" y="787"/>
                  </a:lnTo>
                  <a:lnTo>
                    <a:pt x="2811" y="1023"/>
                  </a:lnTo>
                  <a:lnTo>
                    <a:pt x="2732" y="1239"/>
                  </a:lnTo>
                  <a:lnTo>
                    <a:pt x="2654" y="1435"/>
                  </a:lnTo>
                  <a:lnTo>
                    <a:pt x="2555" y="1612"/>
                  </a:lnTo>
                  <a:lnTo>
                    <a:pt x="2457" y="1770"/>
                  </a:lnTo>
                  <a:lnTo>
                    <a:pt x="2339" y="1927"/>
                  </a:lnTo>
                  <a:lnTo>
                    <a:pt x="2221" y="2064"/>
                  </a:lnTo>
                  <a:lnTo>
                    <a:pt x="2084" y="2202"/>
                  </a:lnTo>
                  <a:lnTo>
                    <a:pt x="1966" y="2320"/>
                  </a:lnTo>
                  <a:lnTo>
                    <a:pt x="1691" y="2516"/>
                  </a:lnTo>
                  <a:lnTo>
                    <a:pt x="1416" y="2673"/>
                  </a:lnTo>
                  <a:lnTo>
                    <a:pt x="1160" y="2791"/>
                  </a:lnTo>
                  <a:lnTo>
                    <a:pt x="885" y="2870"/>
                  </a:lnTo>
                  <a:lnTo>
                    <a:pt x="649" y="2929"/>
                  </a:lnTo>
                  <a:lnTo>
                    <a:pt x="433" y="2988"/>
                  </a:lnTo>
                  <a:lnTo>
                    <a:pt x="119" y="3007"/>
                  </a:lnTo>
                  <a:lnTo>
                    <a:pt x="1" y="3007"/>
                  </a:lnTo>
                  <a:lnTo>
                    <a:pt x="1" y="33603"/>
                  </a:lnTo>
                  <a:lnTo>
                    <a:pt x="276" y="33642"/>
                  </a:lnTo>
                  <a:lnTo>
                    <a:pt x="531" y="33681"/>
                  </a:lnTo>
                  <a:lnTo>
                    <a:pt x="787" y="33740"/>
                  </a:lnTo>
                  <a:lnTo>
                    <a:pt x="1003" y="33819"/>
                  </a:lnTo>
                  <a:lnTo>
                    <a:pt x="1219" y="33898"/>
                  </a:lnTo>
                  <a:lnTo>
                    <a:pt x="1416" y="33996"/>
                  </a:lnTo>
                  <a:lnTo>
                    <a:pt x="1592" y="34094"/>
                  </a:lnTo>
                  <a:lnTo>
                    <a:pt x="1769" y="34192"/>
                  </a:lnTo>
                  <a:lnTo>
                    <a:pt x="1926" y="34310"/>
                  </a:lnTo>
                  <a:lnTo>
                    <a:pt x="2064" y="34428"/>
                  </a:lnTo>
                  <a:lnTo>
                    <a:pt x="2182" y="34546"/>
                  </a:lnTo>
                  <a:lnTo>
                    <a:pt x="2300" y="34684"/>
                  </a:lnTo>
                  <a:lnTo>
                    <a:pt x="2496" y="34939"/>
                  </a:lnTo>
                  <a:lnTo>
                    <a:pt x="2654" y="35214"/>
                  </a:lnTo>
                  <a:lnTo>
                    <a:pt x="2771" y="35489"/>
                  </a:lnTo>
                  <a:lnTo>
                    <a:pt x="2850" y="35745"/>
                  </a:lnTo>
                  <a:lnTo>
                    <a:pt x="2909" y="35981"/>
                  </a:lnTo>
                  <a:lnTo>
                    <a:pt x="2948" y="36197"/>
                  </a:lnTo>
                  <a:lnTo>
                    <a:pt x="2968" y="36511"/>
                  </a:lnTo>
                  <a:lnTo>
                    <a:pt x="2968" y="36629"/>
                  </a:lnTo>
                  <a:lnTo>
                    <a:pt x="63785" y="36629"/>
                  </a:lnTo>
                  <a:lnTo>
                    <a:pt x="63805" y="36354"/>
                  </a:lnTo>
                  <a:lnTo>
                    <a:pt x="63864" y="36098"/>
                  </a:lnTo>
                  <a:lnTo>
                    <a:pt x="63903" y="35843"/>
                  </a:lnTo>
                  <a:lnTo>
                    <a:pt x="63982" y="35627"/>
                  </a:lnTo>
                  <a:lnTo>
                    <a:pt x="64060" y="35411"/>
                  </a:lnTo>
                  <a:lnTo>
                    <a:pt x="64139" y="35234"/>
                  </a:lnTo>
                  <a:lnTo>
                    <a:pt x="64237" y="35037"/>
                  </a:lnTo>
                  <a:lnTo>
                    <a:pt x="64355" y="34880"/>
                  </a:lnTo>
                  <a:lnTo>
                    <a:pt x="64473" y="34723"/>
                  </a:lnTo>
                  <a:lnTo>
                    <a:pt x="64591" y="34585"/>
                  </a:lnTo>
                  <a:lnTo>
                    <a:pt x="64827" y="34350"/>
                  </a:lnTo>
                  <a:lnTo>
                    <a:pt x="65102" y="34153"/>
                  </a:lnTo>
                  <a:lnTo>
                    <a:pt x="65357" y="33996"/>
                  </a:lnTo>
                  <a:lnTo>
                    <a:pt x="65632" y="33878"/>
                  </a:lnTo>
                  <a:lnTo>
                    <a:pt x="65888" y="33780"/>
                  </a:lnTo>
                  <a:lnTo>
                    <a:pt x="66124" y="33721"/>
                  </a:lnTo>
                  <a:lnTo>
                    <a:pt x="66340" y="33681"/>
                  </a:lnTo>
                  <a:lnTo>
                    <a:pt x="66654" y="33642"/>
                  </a:lnTo>
                  <a:lnTo>
                    <a:pt x="66772" y="33642"/>
                  </a:lnTo>
                  <a:lnTo>
                    <a:pt x="66772" y="3086"/>
                  </a:lnTo>
                  <a:lnTo>
                    <a:pt x="66477" y="3047"/>
                  </a:lnTo>
                  <a:lnTo>
                    <a:pt x="66202" y="2988"/>
                  </a:lnTo>
                  <a:lnTo>
                    <a:pt x="65967" y="2909"/>
                  </a:lnTo>
                  <a:lnTo>
                    <a:pt x="65731" y="2831"/>
                  </a:lnTo>
                  <a:lnTo>
                    <a:pt x="65515" y="2732"/>
                  </a:lnTo>
                  <a:lnTo>
                    <a:pt x="65318" y="2634"/>
                  </a:lnTo>
                  <a:lnTo>
                    <a:pt x="65122" y="2536"/>
                  </a:lnTo>
                  <a:lnTo>
                    <a:pt x="64964" y="2418"/>
                  </a:lnTo>
                  <a:lnTo>
                    <a:pt x="64807" y="2300"/>
                  </a:lnTo>
                  <a:lnTo>
                    <a:pt x="64670" y="2163"/>
                  </a:lnTo>
                  <a:lnTo>
                    <a:pt x="64414" y="1907"/>
                  </a:lnTo>
                  <a:lnTo>
                    <a:pt x="64218" y="1652"/>
                  </a:lnTo>
                  <a:lnTo>
                    <a:pt x="64060" y="1377"/>
                  </a:lnTo>
                  <a:lnTo>
                    <a:pt x="63943" y="1101"/>
                  </a:lnTo>
                  <a:lnTo>
                    <a:pt x="63844" y="866"/>
                  </a:lnTo>
                  <a:lnTo>
                    <a:pt x="63785" y="630"/>
                  </a:lnTo>
                  <a:lnTo>
                    <a:pt x="63746" y="414"/>
                  </a:lnTo>
                  <a:lnTo>
                    <a:pt x="63707" y="119"/>
                  </a:lnTo>
                  <a:lnTo>
                    <a:pt x="63707" y="1"/>
                  </a:lnTo>
                  <a:close/>
                </a:path>
              </a:pathLst>
            </a:custGeom>
            <a:solidFill>
              <a:schemeClr val="accent1"/>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31"/>
            <p:cNvSpPr/>
            <p:nvPr/>
          </p:nvSpPr>
          <p:spPr>
            <a:xfrm>
              <a:off x="638200" y="779598"/>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31"/>
            <p:cNvSpPr/>
            <p:nvPr/>
          </p:nvSpPr>
          <p:spPr>
            <a:xfrm>
              <a:off x="638200" y="1097213"/>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31"/>
            <p:cNvSpPr/>
            <p:nvPr/>
          </p:nvSpPr>
          <p:spPr>
            <a:xfrm>
              <a:off x="638200" y="1414828"/>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31"/>
            <p:cNvSpPr/>
            <p:nvPr/>
          </p:nvSpPr>
          <p:spPr>
            <a:xfrm>
              <a:off x="638200" y="1732443"/>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31"/>
            <p:cNvSpPr/>
            <p:nvPr/>
          </p:nvSpPr>
          <p:spPr>
            <a:xfrm>
              <a:off x="638200" y="2050058"/>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31"/>
            <p:cNvSpPr/>
            <p:nvPr/>
          </p:nvSpPr>
          <p:spPr>
            <a:xfrm>
              <a:off x="638200" y="2367673"/>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31"/>
            <p:cNvSpPr/>
            <p:nvPr/>
          </p:nvSpPr>
          <p:spPr>
            <a:xfrm>
              <a:off x="638200" y="268528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31"/>
            <p:cNvSpPr/>
            <p:nvPr/>
          </p:nvSpPr>
          <p:spPr>
            <a:xfrm>
              <a:off x="638200" y="300290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31"/>
            <p:cNvSpPr/>
            <p:nvPr/>
          </p:nvSpPr>
          <p:spPr>
            <a:xfrm>
              <a:off x="638200" y="332051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31"/>
            <p:cNvSpPr/>
            <p:nvPr/>
          </p:nvSpPr>
          <p:spPr>
            <a:xfrm>
              <a:off x="638200" y="363813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31"/>
            <p:cNvSpPr/>
            <p:nvPr/>
          </p:nvSpPr>
          <p:spPr>
            <a:xfrm>
              <a:off x="638200" y="395574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31"/>
            <p:cNvSpPr/>
            <p:nvPr/>
          </p:nvSpPr>
          <p:spPr>
            <a:xfrm>
              <a:off x="638200" y="427336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31"/>
            <p:cNvSpPr/>
            <p:nvPr/>
          </p:nvSpPr>
          <p:spPr>
            <a:xfrm>
              <a:off x="8435550" y="77843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31"/>
            <p:cNvSpPr/>
            <p:nvPr/>
          </p:nvSpPr>
          <p:spPr>
            <a:xfrm>
              <a:off x="8435550" y="109604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31"/>
            <p:cNvSpPr/>
            <p:nvPr/>
          </p:nvSpPr>
          <p:spPr>
            <a:xfrm>
              <a:off x="8435550" y="141366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31"/>
            <p:cNvSpPr/>
            <p:nvPr/>
          </p:nvSpPr>
          <p:spPr>
            <a:xfrm>
              <a:off x="8435550" y="173127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31"/>
            <p:cNvSpPr/>
            <p:nvPr/>
          </p:nvSpPr>
          <p:spPr>
            <a:xfrm>
              <a:off x="8435550" y="204889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31"/>
            <p:cNvSpPr/>
            <p:nvPr/>
          </p:nvSpPr>
          <p:spPr>
            <a:xfrm>
              <a:off x="8435550" y="236651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31"/>
            <p:cNvSpPr/>
            <p:nvPr/>
          </p:nvSpPr>
          <p:spPr>
            <a:xfrm>
              <a:off x="8435550" y="268412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31"/>
            <p:cNvSpPr/>
            <p:nvPr/>
          </p:nvSpPr>
          <p:spPr>
            <a:xfrm>
              <a:off x="8435550" y="300174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31"/>
            <p:cNvSpPr/>
            <p:nvPr/>
          </p:nvSpPr>
          <p:spPr>
            <a:xfrm>
              <a:off x="8435550" y="33193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31"/>
            <p:cNvSpPr/>
            <p:nvPr/>
          </p:nvSpPr>
          <p:spPr>
            <a:xfrm>
              <a:off x="8435550" y="363697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31"/>
            <p:cNvSpPr/>
            <p:nvPr/>
          </p:nvSpPr>
          <p:spPr>
            <a:xfrm>
              <a:off x="8435550" y="395458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31"/>
            <p:cNvSpPr/>
            <p:nvPr/>
          </p:nvSpPr>
          <p:spPr>
            <a:xfrm>
              <a:off x="8435550" y="427220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31"/>
            <p:cNvSpPr/>
            <p:nvPr/>
          </p:nvSpPr>
          <p:spPr>
            <a:xfrm rot="-5400000">
              <a:off x="963090"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31"/>
            <p:cNvSpPr/>
            <p:nvPr/>
          </p:nvSpPr>
          <p:spPr>
            <a:xfrm rot="-5400000">
              <a:off x="1287980"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31"/>
            <p:cNvSpPr/>
            <p:nvPr/>
          </p:nvSpPr>
          <p:spPr>
            <a:xfrm rot="-5400000">
              <a:off x="1612869"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31"/>
            <p:cNvSpPr/>
            <p:nvPr/>
          </p:nvSpPr>
          <p:spPr>
            <a:xfrm rot="-5400000">
              <a:off x="1937759"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31"/>
            <p:cNvSpPr/>
            <p:nvPr/>
          </p:nvSpPr>
          <p:spPr>
            <a:xfrm rot="-5400000">
              <a:off x="2262648"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31"/>
            <p:cNvSpPr/>
            <p:nvPr/>
          </p:nvSpPr>
          <p:spPr>
            <a:xfrm rot="-5400000">
              <a:off x="2587538"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31"/>
            <p:cNvSpPr/>
            <p:nvPr/>
          </p:nvSpPr>
          <p:spPr>
            <a:xfrm rot="-5400000">
              <a:off x="2912427"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31"/>
            <p:cNvSpPr/>
            <p:nvPr/>
          </p:nvSpPr>
          <p:spPr>
            <a:xfrm rot="-5400000">
              <a:off x="3237317"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31"/>
            <p:cNvSpPr/>
            <p:nvPr/>
          </p:nvSpPr>
          <p:spPr>
            <a:xfrm rot="-5400000">
              <a:off x="3562206"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31"/>
            <p:cNvSpPr/>
            <p:nvPr/>
          </p:nvSpPr>
          <p:spPr>
            <a:xfrm rot="-5400000">
              <a:off x="3887096"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31"/>
            <p:cNvSpPr/>
            <p:nvPr/>
          </p:nvSpPr>
          <p:spPr>
            <a:xfrm rot="-5400000">
              <a:off x="4211986"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31"/>
            <p:cNvSpPr/>
            <p:nvPr/>
          </p:nvSpPr>
          <p:spPr>
            <a:xfrm rot="-5400000">
              <a:off x="4536875"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31"/>
            <p:cNvSpPr/>
            <p:nvPr/>
          </p:nvSpPr>
          <p:spPr>
            <a:xfrm rot="-5400000">
              <a:off x="4861765"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31"/>
            <p:cNvSpPr/>
            <p:nvPr/>
          </p:nvSpPr>
          <p:spPr>
            <a:xfrm rot="-5400000">
              <a:off x="5186654"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31"/>
            <p:cNvSpPr/>
            <p:nvPr/>
          </p:nvSpPr>
          <p:spPr>
            <a:xfrm rot="-5400000">
              <a:off x="5511544"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31"/>
            <p:cNvSpPr/>
            <p:nvPr/>
          </p:nvSpPr>
          <p:spPr>
            <a:xfrm rot="-5400000">
              <a:off x="5836433"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31"/>
            <p:cNvSpPr/>
            <p:nvPr/>
          </p:nvSpPr>
          <p:spPr>
            <a:xfrm rot="-5400000">
              <a:off x="6161323"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31"/>
            <p:cNvSpPr/>
            <p:nvPr/>
          </p:nvSpPr>
          <p:spPr>
            <a:xfrm rot="-5400000">
              <a:off x="6486213"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31"/>
            <p:cNvSpPr/>
            <p:nvPr/>
          </p:nvSpPr>
          <p:spPr>
            <a:xfrm rot="-5400000">
              <a:off x="6811102"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31"/>
            <p:cNvSpPr/>
            <p:nvPr/>
          </p:nvSpPr>
          <p:spPr>
            <a:xfrm rot="-5400000">
              <a:off x="7135992"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31"/>
            <p:cNvSpPr/>
            <p:nvPr/>
          </p:nvSpPr>
          <p:spPr>
            <a:xfrm rot="-5400000">
              <a:off x="7460881"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31"/>
            <p:cNvSpPr/>
            <p:nvPr/>
          </p:nvSpPr>
          <p:spPr>
            <a:xfrm rot="-5400000">
              <a:off x="7785771"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31"/>
            <p:cNvSpPr/>
            <p:nvPr/>
          </p:nvSpPr>
          <p:spPr>
            <a:xfrm rot="-5400000">
              <a:off x="8110660"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31"/>
            <p:cNvSpPr/>
            <p:nvPr/>
          </p:nvSpPr>
          <p:spPr>
            <a:xfrm rot="-5400000">
              <a:off x="963090"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31"/>
            <p:cNvSpPr/>
            <p:nvPr/>
          </p:nvSpPr>
          <p:spPr>
            <a:xfrm rot="-5400000">
              <a:off x="1287980"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31"/>
            <p:cNvSpPr/>
            <p:nvPr/>
          </p:nvSpPr>
          <p:spPr>
            <a:xfrm rot="-5400000">
              <a:off x="1612869"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31"/>
            <p:cNvSpPr/>
            <p:nvPr/>
          </p:nvSpPr>
          <p:spPr>
            <a:xfrm rot="-5400000">
              <a:off x="1937759"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31"/>
            <p:cNvSpPr/>
            <p:nvPr/>
          </p:nvSpPr>
          <p:spPr>
            <a:xfrm rot="-5400000">
              <a:off x="2262648"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31"/>
            <p:cNvSpPr/>
            <p:nvPr/>
          </p:nvSpPr>
          <p:spPr>
            <a:xfrm rot="-5400000">
              <a:off x="2587538"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31"/>
            <p:cNvSpPr/>
            <p:nvPr/>
          </p:nvSpPr>
          <p:spPr>
            <a:xfrm rot="-5400000">
              <a:off x="2912427"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31"/>
            <p:cNvSpPr/>
            <p:nvPr/>
          </p:nvSpPr>
          <p:spPr>
            <a:xfrm rot="-5400000">
              <a:off x="3237317"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31"/>
            <p:cNvSpPr/>
            <p:nvPr/>
          </p:nvSpPr>
          <p:spPr>
            <a:xfrm rot="-5400000">
              <a:off x="3562206"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31"/>
            <p:cNvSpPr/>
            <p:nvPr/>
          </p:nvSpPr>
          <p:spPr>
            <a:xfrm rot="-5400000">
              <a:off x="3887096"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31"/>
            <p:cNvSpPr/>
            <p:nvPr/>
          </p:nvSpPr>
          <p:spPr>
            <a:xfrm rot="-5400000">
              <a:off x="4211986"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31"/>
            <p:cNvSpPr/>
            <p:nvPr/>
          </p:nvSpPr>
          <p:spPr>
            <a:xfrm rot="-5400000">
              <a:off x="4536875"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31"/>
            <p:cNvSpPr/>
            <p:nvPr/>
          </p:nvSpPr>
          <p:spPr>
            <a:xfrm rot="-5400000">
              <a:off x="4861765"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31"/>
            <p:cNvSpPr/>
            <p:nvPr/>
          </p:nvSpPr>
          <p:spPr>
            <a:xfrm rot="-5400000">
              <a:off x="5186654"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31"/>
            <p:cNvSpPr/>
            <p:nvPr/>
          </p:nvSpPr>
          <p:spPr>
            <a:xfrm rot="-5400000">
              <a:off x="5511544"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31"/>
            <p:cNvSpPr/>
            <p:nvPr/>
          </p:nvSpPr>
          <p:spPr>
            <a:xfrm rot="-5400000">
              <a:off x="5836433"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31"/>
            <p:cNvSpPr/>
            <p:nvPr/>
          </p:nvSpPr>
          <p:spPr>
            <a:xfrm rot="-5400000">
              <a:off x="6161323"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31"/>
            <p:cNvSpPr/>
            <p:nvPr/>
          </p:nvSpPr>
          <p:spPr>
            <a:xfrm rot="-5400000">
              <a:off x="6486213"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31"/>
            <p:cNvSpPr/>
            <p:nvPr/>
          </p:nvSpPr>
          <p:spPr>
            <a:xfrm rot="-5400000">
              <a:off x="6811102"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31"/>
            <p:cNvSpPr/>
            <p:nvPr/>
          </p:nvSpPr>
          <p:spPr>
            <a:xfrm rot="-5400000">
              <a:off x="7135992"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31"/>
            <p:cNvSpPr/>
            <p:nvPr/>
          </p:nvSpPr>
          <p:spPr>
            <a:xfrm rot="-5400000">
              <a:off x="7460881"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31"/>
            <p:cNvSpPr/>
            <p:nvPr/>
          </p:nvSpPr>
          <p:spPr>
            <a:xfrm rot="-5400000">
              <a:off x="7785771"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31"/>
            <p:cNvSpPr/>
            <p:nvPr/>
          </p:nvSpPr>
          <p:spPr>
            <a:xfrm rot="-5400000">
              <a:off x="8110660"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13" name="Google Shape;7313;p31"/>
          <p:cNvGrpSpPr/>
          <p:nvPr/>
        </p:nvGrpSpPr>
        <p:grpSpPr>
          <a:xfrm>
            <a:off x="118800" y="4267300"/>
            <a:ext cx="964850" cy="816650"/>
            <a:chOff x="7948350" y="4278675"/>
            <a:chExt cx="964850" cy="816650"/>
          </a:xfrm>
        </p:grpSpPr>
        <p:sp>
          <p:nvSpPr>
            <p:cNvPr id="7314" name="Google Shape;7314;p31"/>
            <p:cNvSpPr/>
            <p:nvPr/>
          </p:nvSpPr>
          <p:spPr>
            <a:xfrm>
              <a:off x="8022175" y="4892200"/>
              <a:ext cx="282600" cy="85500"/>
            </a:xfrm>
            <a:prstGeom prst="ellipse">
              <a:avLst/>
            </a:prstGeom>
            <a:solidFill>
              <a:srgbClr val="000000">
                <a:alpha val="1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31"/>
            <p:cNvSpPr/>
            <p:nvPr/>
          </p:nvSpPr>
          <p:spPr>
            <a:xfrm>
              <a:off x="8152375" y="4814525"/>
              <a:ext cx="470400" cy="140400"/>
            </a:xfrm>
            <a:prstGeom prst="ellipse">
              <a:avLst/>
            </a:prstGeom>
            <a:solidFill>
              <a:srgbClr val="000000">
                <a:alpha val="1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31"/>
            <p:cNvSpPr/>
            <p:nvPr/>
          </p:nvSpPr>
          <p:spPr>
            <a:xfrm>
              <a:off x="8442800" y="4954925"/>
              <a:ext cx="470400" cy="140400"/>
            </a:xfrm>
            <a:prstGeom prst="ellipse">
              <a:avLst/>
            </a:prstGeom>
            <a:solidFill>
              <a:srgbClr val="000000">
                <a:alpha val="1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17" name="Google Shape;7317;p31"/>
            <p:cNvGrpSpPr/>
            <p:nvPr/>
          </p:nvGrpSpPr>
          <p:grpSpPr>
            <a:xfrm>
              <a:off x="7948350" y="4278675"/>
              <a:ext cx="964850" cy="793900"/>
              <a:chOff x="298275" y="4202475"/>
              <a:chExt cx="964850" cy="793900"/>
            </a:xfrm>
          </p:grpSpPr>
          <p:sp>
            <p:nvSpPr>
              <p:cNvPr id="7318" name="Google Shape;7318;p31"/>
              <p:cNvSpPr/>
              <p:nvPr/>
            </p:nvSpPr>
            <p:spPr>
              <a:xfrm>
                <a:off x="537025" y="4644125"/>
                <a:ext cx="432800" cy="194050"/>
              </a:xfrm>
              <a:custGeom>
                <a:avLst/>
                <a:gdLst/>
                <a:ahLst/>
                <a:cxnLst/>
                <a:rect l="l" t="t" r="r" b="b"/>
                <a:pathLst>
                  <a:path w="17312" h="7762" extrusionOk="0">
                    <a:moveTo>
                      <a:pt x="157" y="0"/>
                    </a:moveTo>
                    <a:lnTo>
                      <a:pt x="0" y="2948"/>
                    </a:lnTo>
                    <a:lnTo>
                      <a:pt x="0" y="3183"/>
                    </a:lnTo>
                    <a:lnTo>
                      <a:pt x="39" y="3419"/>
                    </a:lnTo>
                    <a:lnTo>
                      <a:pt x="79" y="3675"/>
                    </a:lnTo>
                    <a:lnTo>
                      <a:pt x="157" y="3911"/>
                    </a:lnTo>
                    <a:lnTo>
                      <a:pt x="255" y="4146"/>
                    </a:lnTo>
                    <a:lnTo>
                      <a:pt x="373" y="4402"/>
                    </a:lnTo>
                    <a:lnTo>
                      <a:pt x="531" y="4638"/>
                    </a:lnTo>
                    <a:lnTo>
                      <a:pt x="707" y="4873"/>
                    </a:lnTo>
                    <a:lnTo>
                      <a:pt x="884" y="5090"/>
                    </a:lnTo>
                    <a:lnTo>
                      <a:pt x="1081" y="5306"/>
                    </a:lnTo>
                    <a:lnTo>
                      <a:pt x="1317" y="5502"/>
                    </a:lnTo>
                    <a:lnTo>
                      <a:pt x="1552" y="5699"/>
                    </a:lnTo>
                    <a:lnTo>
                      <a:pt x="1788" y="5876"/>
                    </a:lnTo>
                    <a:lnTo>
                      <a:pt x="2063" y="6072"/>
                    </a:lnTo>
                    <a:lnTo>
                      <a:pt x="2338" y="6229"/>
                    </a:lnTo>
                    <a:lnTo>
                      <a:pt x="2633" y="6406"/>
                    </a:lnTo>
                    <a:lnTo>
                      <a:pt x="2948" y="6544"/>
                    </a:lnTo>
                    <a:lnTo>
                      <a:pt x="3262" y="6701"/>
                    </a:lnTo>
                    <a:lnTo>
                      <a:pt x="3596" y="6838"/>
                    </a:lnTo>
                    <a:lnTo>
                      <a:pt x="3950" y="6956"/>
                    </a:lnTo>
                    <a:lnTo>
                      <a:pt x="4657" y="7192"/>
                    </a:lnTo>
                    <a:lnTo>
                      <a:pt x="5404" y="7389"/>
                    </a:lnTo>
                    <a:lnTo>
                      <a:pt x="6190" y="7546"/>
                    </a:lnTo>
                    <a:lnTo>
                      <a:pt x="6976" y="7664"/>
                    </a:lnTo>
                    <a:lnTo>
                      <a:pt x="7801" y="7723"/>
                    </a:lnTo>
                    <a:lnTo>
                      <a:pt x="8626" y="7762"/>
                    </a:lnTo>
                    <a:lnTo>
                      <a:pt x="9471" y="7742"/>
                    </a:lnTo>
                    <a:lnTo>
                      <a:pt x="10316" y="7703"/>
                    </a:lnTo>
                    <a:lnTo>
                      <a:pt x="10729" y="7644"/>
                    </a:lnTo>
                    <a:lnTo>
                      <a:pt x="11142" y="7585"/>
                    </a:lnTo>
                    <a:lnTo>
                      <a:pt x="11554" y="7526"/>
                    </a:lnTo>
                    <a:lnTo>
                      <a:pt x="11967" y="7448"/>
                    </a:lnTo>
                    <a:lnTo>
                      <a:pt x="12557" y="7310"/>
                    </a:lnTo>
                    <a:lnTo>
                      <a:pt x="13107" y="7153"/>
                    </a:lnTo>
                    <a:lnTo>
                      <a:pt x="13618" y="6976"/>
                    </a:lnTo>
                    <a:lnTo>
                      <a:pt x="14109" y="6779"/>
                    </a:lnTo>
                    <a:lnTo>
                      <a:pt x="14561" y="6563"/>
                    </a:lnTo>
                    <a:lnTo>
                      <a:pt x="14993" y="6328"/>
                    </a:lnTo>
                    <a:lnTo>
                      <a:pt x="15386" y="6092"/>
                    </a:lnTo>
                    <a:lnTo>
                      <a:pt x="15720" y="5836"/>
                    </a:lnTo>
                    <a:lnTo>
                      <a:pt x="16054" y="5561"/>
                    </a:lnTo>
                    <a:lnTo>
                      <a:pt x="16329" y="5286"/>
                    </a:lnTo>
                    <a:lnTo>
                      <a:pt x="16565" y="4991"/>
                    </a:lnTo>
                    <a:lnTo>
                      <a:pt x="16762" y="4697"/>
                    </a:lnTo>
                    <a:lnTo>
                      <a:pt x="16939" y="4382"/>
                    </a:lnTo>
                    <a:lnTo>
                      <a:pt x="17056" y="4068"/>
                    </a:lnTo>
                    <a:lnTo>
                      <a:pt x="17135" y="3753"/>
                    </a:lnTo>
                    <a:lnTo>
                      <a:pt x="17174" y="3439"/>
                    </a:lnTo>
                    <a:lnTo>
                      <a:pt x="17312" y="491"/>
                    </a:lnTo>
                    <a:lnTo>
                      <a:pt x="17273" y="806"/>
                    </a:lnTo>
                    <a:lnTo>
                      <a:pt x="17194" y="1120"/>
                    </a:lnTo>
                    <a:lnTo>
                      <a:pt x="17076" y="1435"/>
                    </a:lnTo>
                    <a:lnTo>
                      <a:pt x="16919" y="1749"/>
                    </a:lnTo>
                    <a:lnTo>
                      <a:pt x="16703" y="2044"/>
                    </a:lnTo>
                    <a:lnTo>
                      <a:pt x="16467" y="2339"/>
                    </a:lnTo>
                    <a:lnTo>
                      <a:pt x="16192" y="2614"/>
                    </a:lnTo>
                    <a:lnTo>
                      <a:pt x="15877" y="2889"/>
                    </a:lnTo>
                    <a:lnTo>
                      <a:pt x="15524" y="3144"/>
                    </a:lnTo>
                    <a:lnTo>
                      <a:pt x="15131" y="3380"/>
                    </a:lnTo>
                    <a:lnTo>
                      <a:pt x="14718" y="3616"/>
                    </a:lnTo>
                    <a:lnTo>
                      <a:pt x="14266" y="3832"/>
                    </a:lnTo>
                    <a:lnTo>
                      <a:pt x="13775" y="4028"/>
                    </a:lnTo>
                    <a:lnTo>
                      <a:pt x="13244" y="4205"/>
                    </a:lnTo>
                    <a:lnTo>
                      <a:pt x="12694" y="4362"/>
                    </a:lnTo>
                    <a:lnTo>
                      <a:pt x="12124" y="4500"/>
                    </a:lnTo>
                    <a:lnTo>
                      <a:pt x="11712" y="4579"/>
                    </a:lnTo>
                    <a:lnTo>
                      <a:pt x="11299" y="4638"/>
                    </a:lnTo>
                    <a:lnTo>
                      <a:pt x="10886" y="4697"/>
                    </a:lnTo>
                    <a:lnTo>
                      <a:pt x="10454" y="4756"/>
                    </a:lnTo>
                    <a:lnTo>
                      <a:pt x="9629" y="4795"/>
                    </a:lnTo>
                    <a:lnTo>
                      <a:pt x="8784" y="4814"/>
                    </a:lnTo>
                    <a:lnTo>
                      <a:pt x="7958" y="4775"/>
                    </a:lnTo>
                    <a:lnTo>
                      <a:pt x="7133" y="4716"/>
                    </a:lnTo>
                    <a:lnTo>
                      <a:pt x="6327" y="4598"/>
                    </a:lnTo>
                    <a:lnTo>
                      <a:pt x="5541" y="4441"/>
                    </a:lnTo>
                    <a:lnTo>
                      <a:pt x="4795" y="4245"/>
                    </a:lnTo>
                    <a:lnTo>
                      <a:pt x="4087" y="4009"/>
                    </a:lnTo>
                    <a:lnTo>
                      <a:pt x="3753" y="3891"/>
                    </a:lnTo>
                    <a:lnTo>
                      <a:pt x="3419" y="3753"/>
                    </a:lnTo>
                    <a:lnTo>
                      <a:pt x="3085" y="3596"/>
                    </a:lnTo>
                    <a:lnTo>
                      <a:pt x="2790" y="3459"/>
                    </a:lnTo>
                    <a:lnTo>
                      <a:pt x="2496" y="3282"/>
                    </a:lnTo>
                    <a:lnTo>
                      <a:pt x="2201" y="3125"/>
                    </a:lnTo>
                    <a:lnTo>
                      <a:pt x="1945" y="2928"/>
                    </a:lnTo>
                    <a:lnTo>
                      <a:pt x="1690" y="2751"/>
                    </a:lnTo>
                    <a:lnTo>
                      <a:pt x="1454" y="2555"/>
                    </a:lnTo>
                    <a:lnTo>
                      <a:pt x="1238" y="2358"/>
                    </a:lnTo>
                    <a:lnTo>
                      <a:pt x="1041" y="2142"/>
                    </a:lnTo>
                    <a:lnTo>
                      <a:pt x="845" y="1926"/>
                    </a:lnTo>
                    <a:lnTo>
                      <a:pt x="668" y="1690"/>
                    </a:lnTo>
                    <a:lnTo>
                      <a:pt x="531" y="1454"/>
                    </a:lnTo>
                    <a:lnTo>
                      <a:pt x="393" y="1199"/>
                    </a:lnTo>
                    <a:lnTo>
                      <a:pt x="295" y="963"/>
                    </a:lnTo>
                    <a:lnTo>
                      <a:pt x="236" y="727"/>
                    </a:lnTo>
                    <a:lnTo>
                      <a:pt x="177" y="472"/>
                    </a:lnTo>
                    <a:lnTo>
                      <a:pt x="157" y="236"/>
                    </a:lnTo>
                    <a:lnTo>
                      <a:pt x="157" y="0"/>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31"/>
              <p:cNvSpPr/>
              <p:nvPr/>
            </p:nvSpPr>
            <p:spPr>
              <a:xfrm>
                <a:off x="540950" y="4536050"/>
                <a:ext cx="428875" cy="228450"/>
              </a:xfrm>
              <a:custGeom>
                <a:avLst/>
                <a:gdLst/>
                <a:ahLst/>
                <a:cxnLst/>
                <a:rect l="l" t="t" r="r" b="b"/>
                <a:pathLst>
                  <a:path w="17155" h="9138" extrusionOk="0">
                    <a:moveTo>
                      <a:pt x="7683" y="0"/>
                    </a:moveTo>
                    <a:lnTo>
                      <a:pt x="6858" y="59"/>
                    </a:lnTo>
                    <a:lnTo>
                      <a:pt x="6426" y="98"/>
                    </a:lnTo>
                    <a:lnTo>
                      <a:pt x="6013" y="157"/>
                    </a:lnTo>
                    <a:lnTo>
                      <a:pt x="5601" y="236"/>
                    </a:lnTo>
                    <a:lnTo>
                      <a:pt x="5188" y="315"/>
                    </a:lnTo>
                    <a:lnTo>
                      <a:pt x="4795" y="413"/>
                    </a:lnTo>
                    <a:lnTo>
                      <a:pt x="4402" y="511"/>
                    </a:lnTo>
                    <a:lnTo>
                      <a:pt x="4029" y="629"/>
                    </a:lnTo>
                    <a:lnTo>
                      <a:pt x="3675" y="747"/>
                    </a:lnTo>
                    <a:lnTo>
                      <a:pt x="3321" y="865"/>
                    </a:lnTo>
                    <a:lnTo>
                      <a:pt x="3007" y="1002"/>
                    </a:lnTo>
                    <a:lnTo>
                      <a:pt x="2692" y="1159"/>
                    </a:lnTo>
                    <a:lnTo>
                      <a:pt x="2398" y="1297"/>
                    </a:lnTo>
                    <a:lnTo>
                      <a:pt x="2103" y="1474"/>
                    </a:lnTo>
                    <a:lnTo>
                      <a:pt x="1847" y="1631"/>
                    </a:lnTo>
                    <a:lnTo>
                      <a:pt x="1592" y="1808"/>
                    </a:lnTo>
                    <a:lnTo>
                      <a:pt x="1356" y="1985"/>
                    </a:lnTo>
                    <a:lnTo>
                      <a:pt x="1140" y="2162"/>
                    </a:lnTo>
                    <a:lnTo>
                      <a:pt x="943" y="2358"/>
                    </a:lnTo>
                    <a:lnTo>
                      <a:pt x="767" y="2555"/>
                    </a:lnTo>
                    <a:lnTo>
                      <a:pt x="609" y="2751"/>
                    </a:lnTo>
                    <a:lnTo>
                      <a:pt x="472" y="2948"/>
                    </a:lnTo>
                    <a:lnTo>
                      <a:pt x="334" y="3164"/>
                    </a:lnTo>
                    <a:lnTo>
                      <a:pt x="236" y="3380"/>
                    </a:lnTo>
                    <a:lnTo>
                      <a:pt x="138" y="3576"/>
                    </a:lnTo>
                    <a:lnTo>
                      <a:pt x="79" y="3793"/>
                    </a:lnTo>
                    <a:lnTo>
                      <a:pt x="40" y="4028"/>
                    </a:lnTo>
                    <a:lnTo>
                      <a:pt x="0" y="4245"/>
                    </a:lnTo>
                    <a:lnTo>
                      <a:pt x="0" y="4461"/>
                    </a:lnTo>
                    <a:lnTo>
                      <a:pt x="0" y="4677"/>
                    </a:lnTo>
                    <a:lnTo>
                      <a:pt x="40" y="4913"/>
                    </a:lnTo>
                    <a:lnTo>
                      <a:pt x="98" y="5129"/>
                    </a:lnTo>
                    <a:lnTo>
                      <a:pt x="177" y="5365"/>
                    </a:lnTo>
                    <a:lnTo>
                      <a:pt x="275" y="5581"/>
                    </a:lnTo>
                    <a:lnTo>
                      <a:pt x="393" y="5797"/>
                    </a:lnTo>
                    <a:lnTo>
                      <a:pt x="531" y="6033"/>
                    </a:lnTo>
                    <a:lnTo>
                      <a:pt x="688" y="6249"/>
                    </a:lnTo>
                    <a:lnTo>
                      <a:pt x="884" y="6465"/>
                    </a:lnTo>
                    <a:lnTo>
                      <a:pt x="1081" y="6681"/>
                    </a:lnTo>
                    <a:lnTo>
                      <a:pt x="1297" y="6878"/>
                    </a:lnTo>
                    <a:lnTo>
                      <a:pt x="1533" y="7074"/>
                    </a:lnTo>
                    <a:lnTo>
                      <a:pt x="1788" y="7251"/>
                    </a:lnTo>
                    <a:lnTo>
                      <a:pt x="2044" y="7448"/>
                    </a:lnTo>
                    <a:lnTo>
                      <a:pt x="2339" y="7605"/>
                    </a:lnTo>
                    <a:lnTo>
                      <a:pt x="2633" y="7782"/>
                    </a:lnTo>
                    <a:lnTo>
                      <a:pt x="2928" y="7919"/>
                    </a:lnTo>
                    <a:lnTo>
                      <a:pt x="3262" y="8076"/>
                    </a:lnTo>
                    <a:lnTo>
                      <a:pt x="3596" y="8214"/>
                    </a:lnTo>
                    <a:lnTo>
                      <a:pt x="3930" y="8332"/>
                    </a:lnTo>
                    <a:lnTo>
                      <a:pt x="4638" y="8568"/>
                    </a:lnTo>
                    <a:lnTo>
                      <a:pt x="5384" y="8764"/>
                    </a:lnTo>
                    <a:lnTo>
                      <a:pt x="6170" y="8921"/>
                    </a:lnTo>
                    <a:lnTo>
                      <a:pt x="6976" y="9039"/>
                    </a:lnTo>
                    <a:lnTo>
                      <a:pt x="7801" y="9098"/>
                    </a:lnTo>
                    <a:lnTo>
                      <a:pt x="8627" y="9137"/>
                    </a:lnTo>
                    <a:lnTo>
                      <a:pt x="9472" y="9118"/>
                    </a:lnTo>
                    <a:lnTo>
                      <a:pt x="10297" y="9079"/>
                    </a:lnTo>
                    <a:lnTo>
                      <a:pt x="10729" y="9020"/>
                    </a:lnTo>
                    <a:lnTo>
                      <a:pt x="11142" y="8961"/>
                    </a:lnTo>
                    <a:lnTo>
                      <a:pt x="11555" y="8902"/>
                    </a:lnTo>
                    <a:lnTo>
                      <a:pt x="11967" y="8823"/>
                    </a:lnTo>
                    <a:lnTo>
                      <a:pt x="12360" y="8725"/>
                    </a:lnTo>
                    <a:lnTo>
                      <a:pt x="12753" y="8627"/>
                    </a:lnTo>
                    <a:lnTo>
                      <a:pt x="13127" y="8509"/>
                    </a:lnTo>
                    <a:lnTo>
                      <a:pt x="13480" y="8391"/>
                    </a:lnTo>
                    <a:lnTo>
                      <a:pt x="13834" y="8253"/>
                    </a:lnTo>
                    <a:lnTo>
                      <a:pt x="14148" y="8116"/>
                    </a:lnTo>
                    <a:lnTo>
                      <a:pt x="14463" y="7978"/>
                    </a:lnTo>
                    <a:lnTo>
                      <a:pt x="14758" y="7821"/>
                    </a:lnTo>
                    <a:lnTo>
                      <a:pt x="15052" y="7664"/>
                    </a:lnTo>
                    <a:lnTo>
                      <a:pt x="15308" y="7506"/>
                    </a:lnTo>
                    <a:lnTo>
                      <a:pt x="15563" y="7330"/>
                    </a:lnTo>
                    <a:lnTo>
                      <a:pt x="15799" y="7153"/>
                    </a:lnTo>
                    <a:lnTo>
                      <a:pt x="16015" y="6956"/>
                    </a:lnTo>
                    <a:lnTo>
                      <a:pt x="16212" y="6779"/>
                    </a:lnTo>
                    <a:lnTo>
                      <a:pt x="16389" y="6583"/>
                    </a:lnTo>
                    <a:lnTo>
                      <a:pt x="16546" y="6386"/>
                    </a:lnTo>
                    <a:lnTo>
                      <a:pt x="16683" y="6170"/>
                    </a:lnTo>
                    <a:lnTo>
                      <a:pt x="16821" y="5974"/>
                    </a:lnTo>
                    <a:lnTo>
                      <a:pt x="16919" y="5758"/>
                    </a:lnTo>
                    <a:lnTo>
                      <a:pt x="17017" y="5541"/>
                    </a:lnTo>
                    <a:lnTo>
                      <a:pt x="17076" y="5325"/>
                    </a:lnTo>
                    <a:lnTo>
                      <a:pt x="17116" y="5109"/>
                    </a:lnTo>
                    <a:lnTo>
                      <a:pt x="17155" y="4893"/>
                    </a:lnTo>
                    <a:lnTo>
                      <a:pt x="17155" y="4677"/>
                    </a:lnTo>
                    <a:lnTo>
                      <a:pt x="17155" y="4441"/>
                    </a:lnTo>
                    <a:lnTo>
                      <a:pt x="17116" y="4225"/>
                    </a:lnTo>
                    <a:lnTo>
                      <a:pt x="17057" y="3989"/>
                    </a:lnTo>
                    <a:lnTo>
                      <a:pt x="16978" y="3773"/>
                    </a:lnTo>
                    <a:lnTo>
                      <a:pt x="16880" y="3557"/>
                    </a:lnTo>
                    <a:lnTo>
                      <a:pt x="16762" y="3321"/>
                    </a:lnTo>
                    <a:lnTo>
                      <a:pt x="16624" y="3105"/>
                    </a:lnTo>
                    <a:lnTo>
                      <a:pt x="16467" y="2889"/>
                    </a:lnTo>
                    <a:lnTo>
                      <a:pt x="16271" y="2673"/>
                    </a:lnTo>
                    <a:lnTo>
                      <a:pt x="16074" y="2456"/>
                    </a:lnTo>
                    <a:lnTo>
                      <a:pt x="15858" y="2260"/>
                    </a:lnTo>
                    <a:lnTo>
                      <a:pt x="15622" y="2063"/>
                    </a:lnTo>
                    <a:lnTo>
                      <a:pt x="15367" y="1867"/>
                    </a:lnTo>
                    <a:lnTo>
                      <a:pt x="15111" y="1690"/>
                    </a:lnTo>
                    <a:lnTo>
                      <a:pt x="14816" y="1513"/>
                    </a:lnTo>
                    <a:lnTo>
                      <a:pt x="14522" y="1356"/>
                    </a:lnTo>
                    <a:lnTo>
                      <a:pt x="14227" y="1199"/>
                    </a:lnTo>
                    <a:lnTo>
                      <a:pt x="13893" y="1061"/>
                    </a:lnTo>
                    <a:lnTo>
                      <a:pt x="13559" y="924"/>
                    </a:lnTo>
                    <a:lnTo>
                      <a:pt x="13225" y="786"/>
                    </a:lnTo>
                    <a:lnTo>
                      <a:pt x="12517" y="570"/>
                    </a:lnTo>
                    <a:lnTo>
                      <a:pt x="11771" y="373"/>
                    </a:lnTo>
                    <a:lnTo>
                      <a:pt x="10985" y="216"/>
                    </a:lnTo>
                    <a:lnTo>
                      <a:pt x="10179" y="98"/>
                    </a:lnTo>
                    <a:lnTo>
                      <a:pt x="9354" y="20"/>
                    </a:lnTo>
                    <a:lnTo>
                      <a:pt x="85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31"/>
              <p:cNvSpPr/>
              <p:nvPr/>
            </p:nvSpPr>
            <p:spPr>
              <a:xfrm>
                <a:off x="607750" y="4571400"/>
                <a:ext cx="295275" cy="157225"/>
              </a:xfrm>
              <a:custGeom>
                <a:avLst/>
                <a:gdLst/>
                <a:ahLst/>
                <a:cxnLst/>
                <a:rect l="l" t="t" r="r" b="b"/>
                <a:pathLst>
                  <a:path w="11811" h="6289" extrusionOk="0">
                    <a:moveTo>
                      <a:pt x="5876" y="1"/>
                    </a:moveTo>
                    <a:lnTo>
                      <a:pt x="5287" y="21"/>
                    </a:lnTo>
                    <a:lnTo>
                      <a:pt x="4717" y="60"/>
                    </a:lnTo>
                    <a:lnTo>
                      <a:pt x="4147" y="119"/>
                    </a:lnTo>
                    <a:lnTo>
                      <a:pt x="3577" y="237"/>
                    </a:lnTo>
                    <a:lnTo>
                      <a:pt x="3046" y="355"/>
                    </a:lnTo>
                    <a:lnTo>
                      <a:pt x="2536" y="531"/>
                    </a:lnTo>
                    <a:lnTo>
                      <a:pt x="2064" y="708"/>
                    </a:lnTo>
                    <a:lnTo>
                      <a:pt x="1651" y="905"/>
                    </a:lnTo>
                    <a:lnTo>
                      <a:pt x="1278" y="1141"/>
                    </a:lnTo>
                    <a:lnTo>
                      <a:pt x="944" y="1376"/>
                    </a:lnTo>
                    <a:lnTo>
                      <a:pt x="669" y="1632"/>
                    </a:lnTo>
                    <a:lnTo>
                      <a:pt x="433" y="1907"/>
                    </a:lnTo>
                    <a:lnTo>
                      <a:pt x="335" y="2045"/>
                    </a:lnTo>
                    <a:lnTo>
                      <a:pt x="236" y="2182"/>
                    </a:lnTo>
                    <a:lnTo>
                      <a:pt x="178" y="2339"/>
                    </a:lnTo>
                    <a:lnTo>
                      <a:pt x="119" y="2477"/>
                    </a:lnTo>
                    <a:lnTo>
                      <a:pt x="60" y="2634"/>
                    </a:lnTo>
                    <a:lnTo>
                      <a:pt x="40" y="2772"/>
                    </a:lnTo>
                    <a:lnTo>
                      <a:pt x="20" y="2929"/>
                    </a:lnTo>
                    <a:lnTo>
                      <a:pt x="1" y="3086"/>
                    </a:lnTo>
                    <a:lnTo>
                      <a:pt x="20" y="3243"/>
                    </a:lnTo>
                    <a:lnTo>
                      <a:pt x="40" y="3381"/>
                    </a:lnTo>
                    <a:lnTo>
                      <a:pt x="79" y="3538"/>
                    </a:lnTo>
                    <a:lnTo>
                      <a:pt x="119" y="3695"/>
                    </a:lnTo>
                    <a:lnTo>
                      <a:pt x="197" y="3852"/>
                    </a:lnTo>
                    <a:lnTo>
                      <a:pt x="276" y="4010"/>
                    </a:lnTo>
                    <a:lnTo>
                      <a:pt x="374" y="4167"/>
                    </a:lnTo>
                    <a:lnTo>
                      <a:pt x="492" y="4304"/>
                    </a:lnTo>
                    <a:lnTo>
                      <a:pt x="610" y="4462"/>
                    </a:lnTo>
                    <a:lnTo>
                      <a:pt x="747" y="4599"/>
                    </a:lnTo>
                    <a:lnTo>
                      <a:pt x="1062" y="4874"/>
                    </a:lnTo>
                    <a:lnTo>
                      <a:pt x="1415" y="5130"/>
                    </a:lnTo>
                    <a:lnTo>
                      <a:pt x="1808" y="5365"/>
                    </a:lnTo>
                    <a:lnTo>
                      <a:pt x="2241" y="5562"/>
                    </a:lnTo>
                    <a:lnTo>
                      <a:pt x="2712" y="5739"/>
                    </a:lnTo>
                    <a:lnTo>
                      <a:pt x="3204" y="5896"/>
                    </a:lnTo>
                    <a:lnTo>
                      <a:pt x="3715" y="6034"/>
                    </a:lnTo>
                    <a:lnTo>
                      <a:pt x="4245" y="6151"/>
                    </a:lnTo>
                    <a:lnTo>
                      <a:pt x="4795" y="6230"/>
                    </a:lnTo>
                    <a:lnTo>
                      <a:pt x="5365" y="6269"/>
                    </a:lnTo>
                    <a:lnTo>
                      <a:pt x="5935" y="6289"/>
                    </a:lnTo>
                    <a:lnTo>
                      <a:pt x="6505" y="6289"/>
                    </a:lnTo>
                    <a:lnTo>
                      <a:pt x="7094" y="6250"/>
                    </a:lnTo>
                    <a:lnTo>
                      <a:pt x="7664" y="6171"/>
                    </a:lnTo>
                    <a:lnTo>
                      <a:pt x="8234" y="6073"/>
                    </a:lnTo>
                    <a:lnTo>
                      <a:pt x="8765" y="5935"/>
                    </a:lnTo>
                    <a:lnTo>
                      <a:pt x="9276" y="5778"/>
                    </a:lnTo>
                    <a:lnTo>
                      <a:pt x="9747" y="5601"/>
                    </a:lnTo>
                    <a:lnTo>
                      <a:pt x="10160" y="5385"/>
                    </a:lnTo>
                    <a:lnTo>
                      <a:pt x="10533" y="5169"/>
                    </a:lnTo>
                    <a:lnTo>
                      <a:pt x="10867" y="4933"/>
                    </a:lnTo>
                    <a:lnTo>
                      <a:pt x="11142" y="4678"/>
                    </a:lnTo>
                    <a:lnTo>
                      <a:pt x="11378" y="4403"/>
                    </a:lnTo>
                    <a:lnTo>
                      <a:pt x="11476" y="4265"/>
                    </a:lnTo>
                    <a:lnTo>
                      <a:pt x="11575" y="4108"/>
                    </a:lnTo>
                    <a:lnTo>
                      <a:pt x="11634" y="3970"/>
                    </a:lnTo>
                    <a:lnTo>
                      <a:pt x="11693" y="3833"/>
                    </a:lnTo>
                    <a:lnTo>
                      <a:pt x="11751" y="3676"/>
                    </a:lnTo>
                    <a:lnTo>
                      <a:pt x="11771" y="3518"/>
                    </a:lnTo>
                    <a:lnTo>
                      <a:pt x="11791" y="3381"/>
                    </a:lnTo>
                    <a:lnTo>
                      <a:pt x="11810" y="3224"/>
                    </a:lnTo>
                    <a:lnTo>
                      <a:pt x="11791" y="3066"/>
                    </a:lnTo>
                    <a:lnTo>
                      <a:pt x="11771" y="2909"/>
                    </a:lnTo>
                    <a:lnTo>
                      <a:pt x="11732" y="2752"/>
                    </a:lnTo>
                    <a:lnTo>
                      <a:pt x="11693" y="2614"/>
                    </a:lnTo>
                    <a:lnTo>
                      <a:pt x="11614" y="2457"/>
                    </a:lnTo>
                    <a:lnTo>
                      <a:pt x="11535" y="2300"/>
                    </a:lnTo>
                    <a:lnTo>
                      <a:pt x="11437" y="2143"/>
                    </a:lnTo>
                    <a:lnTo>
                      <a:pt x="11319" y="1986"/>
                    </a:lnTo>
                    <a:lnTo>
                      <a:pt x="11201" y="1848"/>
                    </a:lnTo>
                    <a:lnTo>
                      <a:pt x="11064" y="1710"/>
                    </a:lnTo>
                    <a:lnTo>
                      <a:pt x="10749" y="1435"/>
                    </a:lnTo>
                    <a:lnTo>
                      <a:pt x="10396" y="1180"/>
                    </a:lnTo>
                    <a:lnTo>
                      <a:pt x="10003" y="944"/>
                    </a:lnTo>
                    <a:lnTo>
                      <a:pt x="9570" y="748"/>
                    </a:lnTo>
                    <a:lnTo>
                      <a:pt x="9099" y="551"/>
                    </a:lnTo>
                    <a:lnTo>
                      <a:pt x="8607" y="394"/>
                    </a:lnTo>
                    <a:lnTo>
                      <a:pt x="8097" y="276"/>
                    </a:lnTo>
                    <a:lnTo>
                      <a:pt x="7566" y="158"/>
                    </a:lnTo>
                    <a:lnTo>
                      <a:pt x="7016" y="80"/>
                    </a:lnTo>
                    <a:lnTo>
                      <a:pt x="6446" y="40"/>
                    </a:lnTo>
                    <a:lnTo>
                      <a:pt x="5876" y="1"/>
                    </a:lnTo>
                    <a:close/>
                  </a:path>
                </a:pathLst>
              </a:custGeom>
              <a:solidFill>
                <a:srgbClr val="FF9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31"/>
              <p:cNvSpPr/>
              <p:nvPr/>
            </p:nvSpPr>
            <p:spPr>
              <a:xfrm>
                <a:off x="607750" y="4571400"/>
                <a:ext cx="295275" cy="88450"/>
              </a:xfrm>
              <a:custGeom>
                <a:avLst/>
                <a:gdLst/>
                <a:ahLst/>
                <a:cxnLst/>
                <a:rect l="l" t="t" r="r" b="b"/>
                <a:pathLst>
                  <a:path w="11811" h="3538" extrusionOk="0">
                    <a:moveTo>
                      <a:pt x="5876" y="1"/>
                    </a:moveTo>
                    <a:lnTo>
                      <a:pt x="5287" y="21"/>
                    </a:lnTo>
                    <a:lnTo>
                      <a:pt x="4717" y="60"/>
                    </a:lnTo>
                    <a:lnTo>
                      <a:pt x="4147" y="119"/>
                    </a:lnTo>
                    <a:lnTo>
                      <a:pt x="3577" y="237"/>
                    </a:lnTo>
                    <a:lnTo>
                      <a:pt x="3125" y="335"/>
                    </a:lnTo>
                    <a:lnTo>
                      <a:pt x="2693" y="473"/>
                    </a:lnTo>
                    <a:lnTo>
                      <a:pt x="2280" y="610"/>
                    </a:lnTo>
                    <a:lnTo>
                      <a:pt x="1907" y="787"/>
                    </a:lnTo>
                    <a:lnTo>
                      <a:pt x="1573" y="964"/>
                    </a:lnTo>
                    <a:lnTo>
                      <a:pt x="1258" y="1141"/>
                    </a:lnTo>
                    <a:lnTo>
                      <a:pt x="983" y="1357"/>
                    </a:lnTo>
                    <a:lnTo>
                      <a:pt x="728" y="1573"/>
                    </a:lnTo>
                    <a:lnTo>
                      <a:pt x="531" y="1789"/>
                    </a:lnTo>
                    <a:lnTo>
                      <a:pt x="354" y="2025"/>
                    </a:lnTo>
                    <a:lnTo>
                      <a:pt x="197" y="2261"/>
                    </a:lnTo>
                    <a:lnTo>
                      <a:pt x="99" y="2516"/>
                    </a:lnTo>
                    <a:lnTo>
                      <a:pt x="40" y="2752"/>
                    </a:lnTo>
                    <a:lnTo>
                      <a:pt x="1" y="3007"/>
                    </a:lnTo>
                    <a:lnTo>
                      <a:pt x="20" y="3283"/>
                    </a:lnTo>
                    <a:lnTo>
                      <a:pt x="79" y="3538"/>
                    </a:lnTo>
                    <a:lnTo>
                      <a:pt x="99" y="3322"/>
                    </a:lnTo>
                    <a:lnTo>
                      <a:pt x="158" y="3086"/>
                    </a:lnTo>
                    <a:lnTo>
                      <a:pt x="236" y="2889"/>
                    </a:lnTo>
                    <a:lnTo>
                      <a:pt x="354" y="2673"/>
                    </a:lnTo>
                    <a:lnTo>
                      <a:pt x="492" y="2457"/>
                    </a:lnTo>
                    <a:lnTo>
                      <a:pt x="649" y="2261"/>
                    </a:lnTo>
                    <a:lnTo>
                      <a:pt x="846" y="2064"/>
                    </a:lnTo>
                    <a:lnTo>
                      <a:pt x="1062" y="1887"/>
                    </a:lnTo>
                    <a:lnTo>
                      <a:pt x="1298" y="1710"/>
                    </a:lnTo>
                    <a:lnTo>
                      <a:pt x="1573" y="1553"/>
                    </a:lnTo>
                    <a:lnTo>
                      <a:pt x="1867" y="1396"/>
                    </a:lnTo>
                    <a:lnTo>
                      <a:pt x="2182" y="1239"/>
                    </a:lnTo>
                    <a:lnTo>
                      <a:pt x="2516" y="1101"/>
                    </a:lnTo>
                    <a:lnTo>
                      <a:pt x="2870" y="983"/>
                    </a:lnTo>
                    <a:lnTo>
                      <a:pt x="3243" y="885"/>
                    </a:lnTo>
                    <a:lnTo>
                      <a:pt x="3636" y="787"/>
                    </a:lnTo>
                    <a:lnTo>
                      <a:pt x="4206" y="689"/>
                    </a:lnTo>
                    <a:lnTo>
                      <a:pt x="4776" y="610"/>
                    </a:lnTo>
                    <a:lnTo>
                      <a:pt x="5365" y="571"/>
                    </a:lnTo>
                    <a:lnTo>
                      <a:pt x="5935" y="571"/>
                    </a:lnTo>
                    <a:lnTo>
                      <a:pt x="6505" y="590"/>
                    </a:lnTo>
                    <a:lnTo>
                      <a:pt x="7075" y="630"/>
                    </a:lnTo>
                    <a:lnTo>
                      <a:pt x="7625" y="708"/>
                    </a:lnTo>
                    <a:lnTo>
                      <a:pt x="8155" y="826"/>
                    </a:lnTo>
                    <a:lnTo>
                      <a:pt x="8666" y="964"/>
                    </a:lnTo>
                    <a:lnTo>
                      <a:pt x="9158" y="1121"/>
                    </a:lnTo>
                    <a:lnTo>
                      <a:pt x="9629" y="1298"/>
                    </a:lnTo>
                    <a:lnTo>
                      <a:pt x="10062" y="1494"/>
                    </a:lnTo>
                    <a:lnTo>
                      <a:pt x="10455" y="1730"/>
                    </a:lnTo>
                    <a:lnTo>
                      <a:pt x="10808" y="1986"/>
                    </a:lnTo>
                    <a:lnTo>
                      <a:pt x="11123" y="2261"/>
                    </a:lnTo>
                    <a:lnTo>
                      <a:pt x="11260" y="2398"/>
                    </a:lnTo>
                    <a:lnTo>
                      <a:pt x="11398" y="2555"/>
                    </a:lnTo>
                    <a:lnTo>
                      <a:pt x="11535" y="2732"/>
                    </a:lnTo>
                    <a:lnTo>
                      <a:pt x="11653" y="2929"/>
                    </a:lnTo>
                    <a:lnTo>
                      <a:pt x="11732" y="3125"/>
                    </a:lnTo>
                    <a:lnTo>
                      <a:pt x="11810" y="3322"/>
                    </a:lnTo>
                    <a:lnTo>
                      <a:pt x="11810" y="3165"/>
                    </a:lnTo>
                    <a:lnTo>
                      <a:pt x="11791" y="2988"/>
                    </a:lnTo>
                    <a:lnTo>
                      <a:pt x="11751" y="2831"/>
                    </a:lnTo>
                    <a:lnTo>
                      <a:pt x="11712" y="2654"/>
                    </a:lnTo>
                    <a:lnTo>
                      <a:pt x="11634" y="2496"/>
                    </a:lnTo>
                    <a:lnTo>
                      <a:pt x="11555" y="2320"/>
                    </a:lnTo>
                    <a:lnTo>
                      <a:pt x="11457" y="2162"/>
                    </a:lnTo>
                    <a:lnTo>
                      <a:pt x="11319" y="1986"/>
                    </a:lnTo>
                    <a:lnTo>
                      <a:pt x="11201" y="1848"/>
                    </a:lnTo>
                    <a:lnTo>
                      <a:pt x="11064" y="1710"/>
                    </a:lnTo>
                    <a:lnTo>
                      <a:pt x="10749" y="1435"/>
                    </a:lnTo>
                    <a:lnTo>
                      <a:pt x="10396" y="1180"/>
                    </a:lnTo>
                    <a:lnTo>
                      <a:pt x="10003" y="944"/>
                    </a:lnTo>
                    <a:lnTo>
                      <a:pt x="9570" y="748"/>
                    </a:lnTo>
                    <a:lnTo>
                      <a:pt x="9099" y="551"/>
                    </a:lnTo>
                    <a:lnTo>
                      <a:pt x="8607" y="394"/>
                    </a:lnTo>
                    <a:lnTo>
                      <a:pt x="8097" y="276"/>
                    </a:lnTo>
                    <a:lnTo>
                      <a:pt x="7566" y="158"/>
                    </a:lnTo>
                    <a:lnTo>
                      <a:pt x="7016" y="80"/>
                    </a:lnTo>
                    <a:lnTo>
                      <a:pt x="6446" y="40"/>
                    </a:lnTo>
                    <a:lnTo>
                      <a:pt x="5876" y="1"/>
                    </a:lnTo>
                    <a:close/>
                  </a:path>
                </a:pathLst>
              </a:custGeom>
              <a:solidFill>
                <a:srgbClr val="F3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31"/>
              <p:cNvSpPr/>
              <p:nvPr/>
            </p:nvSpPr>
            <p:spPr>
              <a:xfrm>
                <a:off x="538000" y="4549800"/>
                <a:ext cx="432825" cy="194075"/>
              </a:xfrm>
              <a:custGeom>
                <a:avLst/>
                <a:gdLst/>
                <a:ahLst/>
                <a:cxnLst/>
                <a:rect l="l" t="t" r="r" b="b"/>
                <a:pathLst>
                  <a:path w="17313" h="7763" extrusionOk="0">
                    <a:moveTo>
                      <a:pt x="138" y="0"/>
                    </a:moveTo>
                    <a:lnTo>
                      <a:pt x="0" y="2948"/>
                    </a:lnTo>
                    <a:lnTo>
                      <a:pt x="0" y="3184"/>
                    </a:lnTo>
                    <a:lnTo>
                      <a:pt x="20" y="3419"/>
                    </a:lnTo>
                    <a:lnTo>
                      <a:pt x="79" y="3675"/>
                    </a:lnTo>
                    <a:lnTo>
                      <a:pt x="138" y="3911"/>
                    </a:lnTo>
                    <a:lnTo>
                      <a:pt x="236" y="4147"/>
                    </a:lnTo>
                    <a:lnTo>
                      <a:pt x="374" y="4402"/>
                    </a:lnTo>
                    <a:lnTo>
                      <a:pt x="511" y="4638"/>
                    </a:lnTo>
                    <a:lnTo>
                      <a:pt x="688" y="4874"/>
                    </a:lnTo>
                    <a:lnTo>
                      <a:pt x="885" y="5090"/>
                    </a:lnTo>
                    <a:lnTo>
                      <a:pt x="1081" y="5306"/>
                    </a:lnTo>
                    <a:lnTo>
                      <a:pt x="1297" y="5502"/>
                    </a:lnTo>
                    <a:lnTo>
                      <a:pt x="1533" y="5699"/>
                    </a:lnTo>
                    <a:lnTo>
                      <a:pt x="1789" y="5876"/>
                    </a:lnTo>
                    <a:lnTo>
                      <a:pt x="2064" y="6072"/>
                    </a:lnTo>
                    <a:lnTo>
                      <a:pt x="2339" y="6229"/>
                    </a:lnTo>
                    <a:lnTo>
                      <a:pt x="2633" y="6406"/>
                    </a:lnTo>
                    <a:lnTo>
                      <a:pt x="2928" y="6544"/>
                    </a:lnTo>
                    <a:lnTo>
                      <a:pt x="3262" y="6701"/>
                    </a:lnTo>
                    <a:lnTo>
                      <a:pt x="3596" y="6839"/>
                    </a:lnTo>
                    <a:lnTo>
                      <a:pt x="3930" y="6956"/>
                    </a:lnTo>
                    <a:lnTo>
                      <a:pt x="4638" y="7192"/>
                    </a:lnTo>
                    <a:lnTo>
                      <a:pt x="5404" y="7389"/>
                    </a:lnTo>
                    <a:lnTo>
                      <a:pt x="6170" y="7546"/>
                    </a:lnTo>
                    <a:lnTo>
                      <a:pt x="6976" y="7664"/>
                    </a:lnTo>
                    <a:lnTo>
                      <a:pt x="7801" y="7723"/>
                    </a:lnTo>
                    <a:lnTo>
                      <a:pt x="8627" y="7762"/>
                    </a:lnTo>
                    <a:lnTo>
                      <a:pt x="9472" y="7742"/>
                    </a:lnTo>
                    <a:lnTo>
                      <a:pt x="10297" y="7703"/>
                    </a:lnTo>
                    <a:lnTo>
                      <a:pt x="10729" y="7644"/>
                    </a:lnTo>
                    <a:lnTo>
                      <a:pt x="11142" y="7585"/>
                    </a:lnTo>
                    <a:lnTo>
                      <a:pt x="11555" y="7526"/>
                    </a:lnTo>
                    <a:lnTo>
                      <a:pt x="11967" y="7448"/>
                    </a:lnTo>
                    <a:lnTo>
                      <a:pt x="12537" y="7310"/>
                    </a:lnTo>
                    <a:lnTo>
                      <a:pt x="13087" y="7153"/>
                    </a:lnTo>
                    <a:lnTo>
                      <a:pt x="13618" y="6976"/>
                    </a:lnTo>
                    <a:lnTo>
                      <a:pt x="14109" y="6780"/>
                    </a:lnTo>
                    <a:lnTo>
                      <a:pt x="14561" y="6563"/>
                    </a:lnTo>
                    <a:lnTo>
                      <a:pt x="14974" y="6328"/>
                    </a:lnTo>
                    <a:lnTo>
                      <a:pt x="15367" y="6092"/>
                    </a:lnTo>
                    <a:lnTo>
                      <a:pt x="15720" y="5836"/>
                    </a:lnTo>
                    <a:lnTo>
                      <a:pt x="16035" y="5561"/>
                    </a:lnTo>
                    <a:lnTo>
                      <a:pt x="16310" y="5286"/>
                    </a:lnTo>
                    <a:lnTo>
                      <a:pt x="16565" y="4991"/>
                    </a:lnTo>
                    <a:lnTo>
                      <a:pt x="16762" y="4697"/>
                    </a:lnTo>
                    <a:lnTo>
                      <a:pt x="16919" y="4382"/>
                    </a:lnTo>
                    <a:lnTo>
                      <a:pt x="17037" y="4068"/>
                    </a:lnTo>
                    <a:lnTo>
                      <a:pt x="17116" y="3753"/>
                    </a:lnTo>
                    <a:lnTo>
                      <a:pt x="17155" y="3439"/>
                    </a:lnTo>
                    <a:lnTo>
                      <a:pt x="17312" y="492"/>
                    </a:lnTo>
                    <a:lnTo>
                      <a:pt x="17273" y="806"/>
                    </a:lnTo>
                    <a:lnTo>
                      <a:pt x="17194" y="1120"/>
                    </a:lnTo>
                    <a:lnTo>
                      <a:pt x="17057" y="1435"/>
                    </a:lnTo>
                    <a:lnTo>
                      <a:pt x="16900" y="1749"/>
                    </a:lnTo>
                    <a:lnTo>
                      <a:pt x="16703" y="2044"/>
                    </a:lnTo>
                    <a:lnTo>
                      <a:pt x="16467" y="2339"/>
                    </a:lnTo>
                    <a:lnTo>
                      <a:pt x="16192" y="2614"/>
                    </a:lnTo>
                    <a:lnTo>
                      <a:pt x="15858" y="2889"/>
                    </a:lnTo>
                    <a:lnTo>
                      <a:pt x="15524" y="3144"/>
                    </a:lnTo>
                    <a:lnTo>
                      <a:pt x="15131" y="3380"/>
                    </a:lnTo>
                    <a:lnTo>
                      <a:pt x="14699" y="3616"/>
                    </a:lnTo>
                    <a:lnTo>
                      <a:pt x="14247" y="3832"/>
                    </a:lnTo>
                    <a:lnTo>
                      <a:pt x="13755" y="4029"/>
                    </a:lnTo>
                    <a:lnTo>
                      <a:pt x="13245" y="4205"/>
                    </a:lnTo>
                    <a:lnTo>
                      <a:pt x="12694" y="4363"/>
                    </a:lnTo>
                    <a:lnTo>
                      <a:pt x="12105" y="4500"/>
                    </a:lnTo>
                    <a:lnTo>
                      <a:pt x="11692" y="4579"/>
                    </a:lnTo>
                    <a:lnTo>
                      <a:pt x="11280" y="4638"/>
                    </a:lnTo>
                    <a:lnTo>
                      <a:pt x="10867" y="4697"/>
                    </a:lnTo>
                    <a:lnTo>
                      <a:pt x="10454" y="4756"/>
                    </a:lnTo>
                    <a:lnTo>
                      <a:pt x="9609" y="4795"/>
                    </a:lnTo>
                    <a:lnTo>
                      <a:pt x="8764" y="4815"/>
                    </a:lnTo>
                    <a:lnTo>
                      <a:pt x="7939" y="4775"/>
                    </a:lnTo>
                    <a:lnTo>
                      <a:pt x="7114" y="4716"/>
                    </a:lnTo>
                    <a:lnTo>
                      <a:pt x="6328" y="4598"/>
                    </a:lnTo>
                    <a:lnTo>
                      <a:pt x="5542" y="4441"/>
                    </a:lnTo>
                    <a:lnTo>
                      <a:pt x="4795" y="4245"/>
                    </a:lnTo>
                    <a:lnTo>
                      <a:pt x="4068" y="4009"/>
                    </a:lnTo>
                    <a:lnTo>
                      <a:pt x="3734" y="3891"/>
                    </a:lnTo>
                    <a:lnTo>
                      <a:pt x="3400" y="3753"/>
                    </a:lnTo>
                    <a:lnTo>
                      <a:pt x="3085" y="3596"/>
                    </a:lnTo>
                    <a:lnTo>
                      <a:pt x="2771" y="3459"/>
                    </a:lnTo>
                    <a:lnTo>
                      <a:pt x="2476" y="3282"/>
                    </a:lnTo>
                    <a:lnTo>
                      <a:pt x="2201" y="3125"/>
                    </a:lnTo>
                    <a:lnTo>
                      <a:pt x="1926" y="2928"/>
                    </a:lnTo>
                    <a:lnTo>
                      <a:pt x="1690" y="2751"/>
                    </a:lnTo>
                    <a:lnTo>
                      <a:pt x="1454" y="2555"/>
                    </a:lnTo>
                    <a:lnTo>
                      <a:pt x="1219" y="2358"/>
                    </a:lnTo>
                    <a:lnTo>
                      <a:pt x="1022" y="2142"/>
                    </a:lnTo>
                    <a:lnTo>
                      <a:pt x="845" y="1926"/>
                    </a:lnTo>
                    <a:lnTo>
                      <a:pt x="668" y="1690"/>
                    </a:lnTo>
                    <a:lnTo>
                      <a:pt x="511" y="1454"/>
                    </a:lnTo>
                    <a:lnTo>
                      <a:pt x="393" y="1199"/>
                    </a:lnTo>
                    <a:lnTo>
                      <a:pt x="295" y="963"/>
                    </a:lnTo>
                    <a:lnTo>
                      <a:pt x="216" y="727"/>
                    </a:lnTo>
                    <a:lnTo>
                      <a:pt x="177" y="472"/>
                    </a:lnTo>
                    <a:lnTo>
                      <a:pt x="138" y="236"/>
                    </a:lnTo>
                    <a:lnTo>
                      <a:pt x="138" y="0"/>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31"/>
              <p:cNvSpPr/>
              <p:nvPr/>
            </p:nvSpPr>
            <p:spPr>
              <a:xfrm>
                <a:off x="541425" y="4441725"/>
                <a:ext cx="429400" cy="228450"/>
              </a:xfrm>
              <a:custGeom>
                <a:avLst/>
                <a:gdLst/>
                <a:ahLst/>
                <a:cxnLst/>
                <a:rect l="l" t="t" r="r" b="b"/>
                <a:pathLst>
                  <a:path w="17176" h="9138" extrusionOk="0">
                    <a:moveTo>
                      <a:pt x="7704" y="0"/>
                    </a:moveTo>
                    <a:lnTo>
                      <a:pt x="6859" y="59"/>
                    </a:lnTo>
                    <a:lnTo>
                      <a:pt x="6446" y="99"/>
                    </a:lnTo>
                    <a:lnTo>
                      <a:pt x="6033" y="157"/>
                    </a:lnTo>
                    <a:lnTo>
                      <a:pt x="5621" y="236"/>
                    </a:lnTo>
                    <a:lnTo>
                      <a:pt x="5208" y="315"/>
                    </a:lnTo>
                    <a:lnTo>
                      <a:pt x="4796" y="413"/>
                    </a:lnTo>
                    <a:lnTo>
                      <a:pt x="4422" y="511"/>
                    </a:lnTo>
                    <a:lnTo>
                      <a:pt x="4049" y="629"/>
                    </a:lnTo>
                    <a:lnTo>
                      <a:pt x="3675" y="747"/>
                    </a:lnTo>
                    <a:lnTo>
                      <a:pt x="3341" y="865"/>
                    </a:lnTo>
                    <a:lnTo>
                      <a:pt x="3007" y="1002"/>
                    </a:lnTo>
                    <a:lnTo>
                      <a:pt x="2693" y="1160"/>
                    </a:lnTo>
                    <a:lnTo>
                      <a:pt x="2398" y="1297"/>
                    </a:lnTo>
                    <a:lnTo>
                      <a:pt x="2123" y="1474"/>
                    </a:lnTo>
                    <a:lnTo>
                      <a:pt x="1848" y="1631"/>
                    </a:lnTo>
                    <a:lnTo>
                      <a:pt x="1612" y="1808"/>
                    </a:lnTo>
                    <a:lnTo>
                      <a:pt x="1376" y="1985"/>
                    </a:lnTo>
                    <a:lnTo>
                      <a:pt x="1160" y="2162"/>
                    </a:lnTo>
                    <a:lnTo>
                      <a:pt x="964" y="2358"/>
                    </a:lnTo>
                    <a:lnTo>
                      <a:pt x="787" y="2555"/>
                    </a:lnTo>
                    <a:lnTo>
                      <a:pt x="630" y="2751"/>
                    </a:lnTo>
                    <a:lnTo>
                      <a:pt x="472" y="2948"/>
                    </a:lnTo>
                    <a:lnTo>
                      <a:pt x="355" y="3164"/>
                    </a:lnTo>
                    <a:lnTo>
                      <a:pt x="237" y="3380"/>
                    </a:lnTo>
                    <a:lnTo>
                      <a:pt x="158" y="3577"/>
                    </a:lnTo>
                    <a:lnTo>
                      <a:pt x="99" y="3793"/>
                    </a:lnTo>
                    <a:lnTo>
                      <a:pt x="40" y="4029"/>
                    </a:lnTo>
                    <a:lnTo>
                      <a:pt x="21" y="4245"/>
                    </a:lnTo>
                    <a:lnTo>
                      <a:pt x="1" y="4461"/>
                    </a:lnTo>
                    <a:lnTo>
                      <a:pt x="21" y="4677"/>
                    </a:lnTo>
                    <a:lnTo>
                      <a:pt x="60" y="4913"/>
                    </a:lnTo>
                    <a:lnTo>
                      <a:pt x="99" y="5129"/>
                    </a:lnTo>
                    <a:lnTo>
                      <a:pt x="178" y="5365"/>
                    </a:lnTo>
                    <a:lnTo>
                      <a:pt x="276" y="5581"/>
                    </a:lnTo>
                    <a:lnTo>
                      <a:pt x="394" y="5817"/>
                    </a:lnTo>
                    <a:lnTo>
                      <a:pt x="531" y="6033"/>
                    </a:lnTo>
                    <a:lnTo>
                      <a:pt x="708" y="6249"/>
                    </a:lnTo>
                    <a:lnTo>
                      <a:pt x="885" y="6465"/>
                    </a:lnTo>
                    <a:lnTo>
                      <a:pt x="1082" y="6681"/>
                    </a:lnTo>
                    <a:lnTo>
                      <a:pt x="1317" y="6878"/>
                    </a:lnTo>
                    <a:lnTo>
                      <a:pt x="1553" y="7074"/>
                    </a:lnTo>
                    <a:lnTo>
                      <a:pt x="1789" y="7251"/>
                    </a:lnTo>
                    <a:lnTo>
                      <a:pt x="2064" y="7448"/>
                    </a:lnTo>
                    <a:lnTo>
                      <a:pt x="2339" y="7605"/>
                    </a:lnTo>
                    <a:lnTo>
                      <a:pt x="2634" y="7782"/>
                    </a:lnTo>
                    <a:lnTo>
                      <a:pt x="2948" y="7919"/>
                    </a:lnTo>
                    <a:lnTo>
                      <a:pt x="3263" y="8076"/>
                    </a:lnTo>
                    <a:lnTo>
                      <a:pt x="3597" y="8214"/>
                    </a:lnTo>
                    <a:lnTo>
                      <a:pt x="3931" y="8332"/>
                    </a:lnTo>
                    <a:lnTo>
                      <a:pt x="4658" y="8568"/>
                    </a:lnTo>
                    <a:lnTo>
                      <a:pt x="5405" y="8764"/>
                    </a:lnTo>
                    <a:lnTo>
                      <a:pt x="6191" y="8921"/>
                    </a:lnTo>
                    <a:lnTo>
                      <a:pt x="6977" y="9039"/>
                    </a:lnTo>
                    <a:lnTo>
                      <a:pt x="7802" y="9098"/>
                    </a:lnTo>
                    <a:lnTo>
                      <a:pt x="8627" y="9138"/>
                    </a:lnTo>
                    <a:lnTo>
                      <a:pt x="9472" y="9118"/>
                    </a:lnTo>
                    <a:lnTo>
                      <a:pt x="10317" y="9079"/>
                    </a:lnTo>
                    <a:lnTo>
                      <a:pt x="10730" y="9020"/>
                    </a:lnTo>
                    <a:lnTo>
                      <a:pt x="11143" y="8961"/>
                    </a:lnTo>
                    <a:lnTo>
                      <a:pt x="11555" y="8902"/>
                    </a:lnTo>
                    <a:lnTo>
                      <a:pt x="11968" y="8823"/>
                    </a:lnTo>
                    <a:lnTo>
                      <a:pt x="12381" y="8725"/>
                    </a:lnTo>
                    <a:lnTo>
                      <a:pt x="12754" y="8627"/>
                    </a:lnTo>
                    <a:lnTo>
                      <a:pt x="13127" y="8509"/>
                    </a:lnTo>
                    <a:lnTo>
                      <a:pt x="13501" y="8391"/>
                    </a:lnTo>
                    <a:lnTo>
                      <a:pt x="13835" y="8253"/>
                    </a:lnTo>
                    <a:lnTo>
                      <a:pt x="14169" y="8116"/>
                    </a:lnTo>
                    <a:lnTo>
                      <a:pt x="14483" y="7978"/>
                    </a:lnTo>
                    <a:lnTo>
                      <a:pt x="14778" y="7821"/>
                    </a:lnTo>
                    <a:lnTo>
                      <a:pt x="15053" y="7664"/>
                    </a:lnTo>
                    <a:lnTo>
                      <a:pt x="15328" y="7507"/>
                    </a:lnTo>
                    <a:lnTo>
                      <a:pt x="15564" y="7330"/>
                    </a:lnTo>
                    <a:lnTo>
                      <a:pt x="15800" y="7153"/>
                    </a:lnTo>
                    <a:lnTo>
                      <a:pt x="16016" y="6956"/>
                    </a:lnTo>
                    <a:lnTo>
                      <a:pt x="16212" y="6780"/>
                    </a:lnTo>
                    <a:lnTo>
                      <a:pt x="16389" y="6583"/>
                    </a:lnTo>
                    <a:lnTo>
                      <a:pt x="16546" y="6387"/>
                    </a:lnTo>
                    <a:lnTo>
                      <a:pt x="16704" y="6170"/>
                    </a:lnTo>
                    <a:lnTo>
                      <a:pt x="16821" y="5974"/>
                    </a:lnTo>
                    <a:lnTo>
                      <a:pt x="16939" y="5758"/>
                    </a:lnTo>
                    <a:lnTo>
                      <a:pt x="17018" y="5542"/>
                    </a:lnTo>
                    <a:lnTo>
                      <a:pt x="17077" y="5325"/>
                    </a:lnTo>
                    <a:lnTo>
                      <a:pt x="17136" y="5109"/>
                    </a:lnTo>
                    <a:lnTo>
                      <a:pt x="17156" y="4893"/>
                    </a:lnTo>
                    <a:lnTo>
                      <a:pt x="17175" y="4677"/>
                    </a:lnTo>
                    <a:lnTo>
                      <a:pt x="17156" y="4441"/>
                    </a:lnTo>
                    <a:lnTo>
                      <a:pt x="17116" y="4225"/>
                    </a:lnTo>
                    <a:lnTo>
                      <a:pt x="17077" y="3989"/>
                    </a:lnTo>
                    <a:lnTo>
                      <a:pt x="16998" y="3773"/>
                    </a:lnTo>
                    <a:lnTo>
                      <a:pt x="16900" y="3557"/>
                    </a:lnTo>
                    <a:lnTo>
                      <a:pt x="16782" y="3321"/>
                    </a:lnTo>
                    <a:lnTo>
                      <a:pt x="16645" y="3105"/>
                    </a:lnTo>
                    <a:lnTo>
                      <a:pt x="16468" y="2889"/>
                    </a:lnTo>
                    <a:lnTo>
                      <a:pt x="16291" y="2673"/>
                    </a:lnTo>
                    <a:lnTo>
                      <a:pt x="16094" y="2457"/>
                    </a:lnTo>
                    <a:lnTo>
                      <a:pt x="15859" y="2260"/>
                    </a:lnTo>
                    <a:lnTo>
                      <a:pt x="15623" y="2064"/>
                    </a:lnTo>
                    <a:lnTo>
                      <a:pt x="15387" y="1867"/>
                    </a:lnTo>
                    <a:lnTo>
                      <a:pt x="15112" y="1690"/>
                    </a:lnTo>
                    <a:lnTo>
                      <a:pt x="14837" y="1533"/>
                    </a:lnTo>
                    <a:lnTo>
                      <a:pt x="14542" y="1356"/>
                    </a:lnTo>
                    <a:lnTo>
                      <a:pt x="14228" y="1199"/>
                    </a:lnTo>
                    <a:lnTo>
                      <a:pt x="13913" y="1061"/>
                    </a:lnTo>
                    <a:lnTo>
                      <a:pt x="13579" y="924"/>
                    </a:lnTo>
                    <a:lnTo>
                      <a:pt x="13245" y="786"/>
                    </a:lnTo>
                    <a:lnTo>
                      <a:pt x="12518" y="570"/>
                    </a:lnTo>
                    <a:lnTo>
                      <a:pt x="11771" y="374"/>
                    </a:lnTo>
                    <a:lnTo>
                      <a:pt x="10985" y="216"/>
                    </a:lnTo>
                    <a:lnTo>
                      <a:pt x="10199" y="99"/>
                    </a:lnTo>
                    <a:lnTo>
                      <a:pt x="9374" y="20"/>
                    </a:lnTo>
                    <a:lnTo>
                      <a:pt x="85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31"/>
              <p:cNvSpPr/>
              <p:nvPr/>
            </p:nvSpPr>
            <p:spPr>
              <a:xfrm>
                <a:off x="608725" y="4477100"/>
                <a:ext cx="294800" cy="157225"/>
              </a:xfrm>
              <a:custGeom>
                <a:avLst/>
                <a:gdLst/>
                <a:ahLst/>
                <a:cxnLst/>
                <a:rect l="l" t="t" r="r" b="b"/>
                <a:pathLst>
                  <a:path w="11792" h="6289" extrusionOk="0">
                    <a:moveTo>
                      <a:pt x="5857" y="0"/>
                    </a:moveTo>
                    <a:lnTo>
                      <a:pt x="5287" y="20"/>
                    </a:lnTo>
                    <a:lnTo>
                      <a:pt x="4717" y="59"/>
                    </a:lnTo>
                    <a:lnTo>
                      <a:pt x="4128" y="118"/>
                    </a:lnTo>
                    <a:lnTo>
                      <a:pt x="3577" y="236"/>
                    </a:lnTo>
                    <a:lnTo>
                      <a:pt x="3027" y="354"/>
                    </a:lnTo>
                    <a:lnTo>
                      <a:pt x="2516" y="531"/>
                    </a:lnTo>
                    <a:lnTo>
                      <a:pt x="2064" y="707"/>
                    </a:lnTo>
                    <a:lnTo>
                      <a:pt x="1652" y="904"/>
                    </a:lnTo>
                    <a:lnTo>
                      <a:pt x="1259" y="1140"/>
                    </a:lnTo>
                    <a:lnTo>
                      <a:pt x="944" y="1376"/>
                    </a:lnTo>
                    <a:lnTo>
                      <a:pt x="649" y="1631"/>
                    </a:lnTo>
                    <a:lnTo>
                      <a:pt x="414" y="1906"/>
                    </a:lnTo>
                    <a:lnTo>
                      <a:pt x="315" y="2044"/>
                    </a:lnTo>
                    <a:lnTo>
                      <a:pt x="237" y="2181"/>
                    </a:lnTo>
                    <a:lnTo>
                      <a:pt x="158" y="2338"/>
                    </a:lnTo>
                    <a:lnTo>
                      <a:pt x="99" y="2476"/>
                    </a:lnTo>
                    <a:lnTo>
                      <a:pt x="60" y="2633"/>
                    </a:lnTo>
                    <a:lnTo>
                      <a:pt x="21" y="2771"/>
                    </a:lnTo>
                    <a:lnTo>
                      <a:pt x="1" y="2928"/>
                    </a:lnTo>
                    <a:lnTo>
                      <a:pt x="1" y="3085"/>
                    </a:lnTo>
                    <a:lnTo>
                      <a:pt x="1" y="3242"/>
                    </a:lnTo>
                    <a:lnTo>
                      <a:pt x="21" y="3380"/>
                    </a:lnTo>
                    <a:lnTo>
                      <a:pt x="60" y="3537"/>
                    </a:lnTo>
                    <a:lnTo>
                      <a:pt x="119" y="3694"/>
                    </a:lnTo>
                    <a:lnTo>
                      <a:pt x="178" y="3852"/>
                    </a:lnTo>
                    <a:lnTo>
                      <a:pt x="256" y="4009"/>
                    </a:lnTo>
                    <a:lnTo>
                      <a:pt x="355" y="4166"/>
                    </a:lnTo>
                    <a:lnTo>
                      <a:pt x="473" y="4303"/>
                    </a:lnTo>
                    <a:lnTo>
                      <a:pt x="610" y="4461"/>
                    </a:lnTo>
                    <a:lnTo>
                      <a:pt x="748" y="4598"/>
                    </a:lnTo>
                    <a:lnTo>
                      <a:pt x="1062" y="4873"/>
                    </a:lnTo>
                    <a:lnTo>
                      <a:pt x="1416" y="5129"/>
                    </a:lnTo>
                    <a:lnTo>
                      <a:pt x="1809" y="5365"/>
                    </a:lnTo>
                    <a:lnTo>
                      <a:pt x="2241" y="5561"/>
                    </a:lnTo>
                    <a:lnTo>
                      <a:pt x="2693" y="5738"/>
                    </a:lnTo>
                    <a:lnTo>
                      <a:pt x="3184" y="5895"/>
                    </a:lnTo>
                    <a:lnTo>
                      <a:pt x="3715" y="6033"/>
                    </a:lnTo>
                    <a:lnTo>
                      <a:pt x="4245" y="6151"/>
                    </a:lnTo>
                    <a:lnTo>
                      <a:pt x="4796" y="6229"/>
                    </a:lnTo>
                    <a:lnTo>
                      <a:pt x="5365" y="6268"/>
                    </a:lnTo>
                    <a:lnTo>
                      <a:pt x="5935" y="6288"/>
                    </a:lnTo>
                    <a:lnTo>
                      <a:pt x="6505" y="6288"/>
                    </a:lnTo>
                    <a:lnTo>
                      <a:pt x="7075" y="6249"/>
                    </a:lnTo>
                    <a:lnTo>
                      <a:pt x="7665" y="6170"/>
                    </a:lnTo>
                    <a:lnTo>
                      <a:pt x="8215" y="6072"/>
                    </a:lnTo>
                    <a:lnTo>
                      <a:pt x="8765" y="5934"/>
                    </a:lnTo>
                    <a:lnTo>
                      <a:pt x="9276" y="5777"/>
                    </a:lnTo>
                    <a:lnTo>
                      <a:pt x="9728" y="5600"/>
                    </a:lnTo>
                    <a:lnTo>
                      <a:pt x="10140" y="5384"/>
                    </a:lnTo>
                    <a:lnTo>
                      <a:pt x="10533" y="5168"/>
                    </a:lnTo>
                    <a:lnTo>
                      <a:pt x="10848" y="4932"/>
                    </a:lnTo>
                    <a:lnTo>
                      <a:pt x="11143" y="4677"/>
                    </a:lnTo>
                    <a:lnTo>
                      <a:pt x="11378" y="4402"/>
                    </a:lnTo>
                    <a:lnTo>
                      <a:pt x="11477" y="4264"/>
                    </a:lnTo>
                    <a:lnTo>
                      <a:pt x="11555" y="4127"/>
                    </a:lnTo>
                    <a:lnTo>
                      <a:pt x="11634" y="3969"/>
                    </a:lnTo>
                    <a:lnTo>
                      <a:pt x="11693" y="3832"/>
                    </a:lnTo>
                    <a:lnTo>
                      <a:pt x="11732" y="3675"/>
                    </a:lnTo>
                    <a:lnTo>
                      <a:pt x="11771" y="3517"/>
                    </a:lnTo>
                    <a:lnTo>
                      <a:pt x="11791" y="3380"/>
                    </a:lnTo>
                    <a:lnTo>
                      <a:pt x="11791" y="3223"/>
                    </a:lnTo>
                    <a:lnTo>
                      <a:pt x="11791" y="3066"/>
                    </a:lnTo>
                    <a:lnTo>
                      <a:pt x="11771" y="2908"/>
                    </a:lnTo>
                    <a:lnTo>
                      <a:pt x="11732" y="2751"/>
                    </a:lnTo>
                    <a:lnTo>
                      <a:pt x="11673" y="2614"/>
                    </a:lnTo>
                    <a:lnTo>
                      <a:pt x="11614" y="2456"/>
                    </a:lnTo>
                    <a:lnTo>
                      <a:pt x="11536" y="2299"/>
                    </a:lnTo>
                    <a:lnTo>
                      <a:pt x="11437" y="2142"/>
                    </a:lnTo>
                    <a:lnTo>
                      <a:pt x="11319" y="1985"/>
                    </a:lnTo>
                    <a:lnTo>
                      <a:pt x="11182" y="1847"/>
                    </a:lnTo>
                    <a:lnTo>
                      <a:pt x="11044" y="1710"/>
                    </a:lnTo>
                    <a:lnTo>
                      <a:pt x="10730" y="1435"/>
                    </a:lnTo>
                    <a:lnTo>
                      <a:pt x="10376" y="1179"/>
                    </a:lnTo>
                    <a:lnTo>
                      <a:pt x="9983" y="943"/>
                    </a:lnTo>
                    <a:lnTo>
                      <a:pt x="9551" y="747"/>
                    </a:lnTo>
                    <a:lnTo>
                      <a:pt x="9099" y="550"/>
                    </a:lnTo>
                    <a:lnTo>
                      <a:pt x="8608" y="393"/>
                    </a:lnTo>
                    <a:lnTo>
                      <a:pt x="8077" y="275"/>
                    </a:lnTo>
                    <a:lnTo>
                      <a:pt x="7547" y="157"/>
                    </a:lnTo>
                    <a:lnTo>
                      <a:pt x="6996" y="79"/>
                    </a:lnTo>
                    <a:lnTo>
                      <a:pt x="6427" y="39"/>
                    </a:lnTo>
                    <a:lnTo>
                      <a:pt x="5857" y="0"/>
                    </a:lnTo>
                    <a:close/>
                  </a:path>
                </a:pathLst>
              </a:custGeom>
              <a:solidFill>
                <a:srgbClr val="FF9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31"/>
              <p:cNvSpPr/>
              <p:nvPr/>
            </p:nvSpPr>
            <p:spPr>
              <a:xfrm>
                <a:off x="608725" y="4477100"/>
                <a:ext cx="294800" cy="88450"/>
              </a:xfrm>
              <a:custGeom>
                <a:avLst/>
                <a:gdLst/>
                <a:ahLst/>
                <a:cxnLst/>
                <a:rect l="l" t="t" r="r" b="b"/>
                <a:pathLst>
                  <a:path w="11792" h="3538" extrusionOk="0">
                    <a:moveTo>
                      <a:pt x="5857" y="0"/>
                    </a:moveTo>
                    <a:lnTo>
                      <a:pt x="5287" y="20"/>
                    </a:lnTo>
                    <a:lnTo>
                      <a:pt x="4717" y="59"/>
                    </a:lnTo>
                    <a:lnTo>
                      <a:pt x="4128" y="118"/>
                    </a:lnTo>
                    <a:lnTo>
                      <a:pt x="3577" y="236"/>
                    </a:lnTo>
                    <a:lnTo>
                      <a:pt x="3106" y="334"/>
                    </a:lnTo>
                    <a:lnTo>
                      <a:pt x="2673" y="472"/>
                    </a:lnTo>
                    <a:lnTo>
                      <a:pt x="2280" y="609"/>
                    </a:lnTo>
                    <a:lnTo>
                      <a:pt x="1907" y="786"/>
                    </a:lnTo>
                    <a:lnTo>
                      <a:pt x="1553" y="963"/>
                    </a:lnTo>
                    <a:lnTo>
                      <a:pt x="1259" y="1140"/>
                    </a:lnTo>
                    <a:lnTo>
                      <a:pt x="964" y="1356"/>
                    </a:lnTo>
                    <a:lnTo>
                      <a:pt x="728" y="1572"/>
                    </a:lnTo>
                    <a:lnTo>
                      <a:pt x="512" y="1788"/>
                    </a:lnTo>
                    <a:lnTo>
                      <a:pt x="335" y="2024"/>
                    </a:lnTo>
                    <a:lnTo>
                      <a:pt x="197" y="2260"/>
                    </a:lnTo>
                    <a:lnTo>
                      <a:pt x="99" y="2515"/>
                    </a:lnTo>
                    <a:lnTo>
                      <a:pt x="21" y="2751"/>
                    </a:lnTo>
                    <a:lnTo>
                      <a:pt x="1" y="3007"/>
                    </a:lnTo>
                    <a:lnTo>
                      <a:pt x="1" y="3282"/>
                    </a:lnTo>
                    <a:lnTo>
                      <a:pt x="60" y="3537"/>
                    </a:lnTo>
                    <a:lnTo>
                      <a:pt x="99" y="3321"/>
                    </a:lnTo>
                    <a:lnTo>
                      <a:pt x="139" y="3085"/>
                    </a:lnTo>
                    <a:lnTo>
                      <a:pt x="237" y="2889"/>
                    </a:lnTo>
                    <a:lnTo>
                      <a:pt x="335" y="2673"/>
                    </a:lnTo>
                    <a:lnTo>
                      <a:pt x="473" y="2456"/>
                    </a:lnTo>
                    <a:lnTo>
                      <a:pt x="649" y="2260"/>
                    </a:lnTo>
                    <a:lnTo>
                      <a:pt x="826" y="2063"/>
                    </a:lnTo>
                    <a:lnTo>
                      <a:pt x="1062" y="1886"/>
                    </a:lnTo>
                    <a:lnTo>
                      <a:pt x="1298" y="1710"/>
                    </a:lnTo>
                    <a:lnTo>
                      <a:pt x="1553" y="1552"/>
                    </a:lnTo>
                    <a:lnTo>
                      <a:pt x="1848" y="1395"/>
                    </a:lnTo>
                    <a:lnTo>
                      <a:pt x="2162" y="1238"/>
                    </a:lnTo>
                    <a:lnTo>
                      <a:pt x="2497" y="1100"/>
                    </a:lnTo>
                    <a:lnTo>
                      <a:pt x="2850" y="983"/>
                    </a:lnTo>
                    <a:lnTo>
                      <a:pt x="3243" y="884"/>
                    </a:lnTo>
                    <a:lnTo>
                      <a:pt x="3636" y="786"/>
                    </a:lnTo>
                    <a:lnTo>
                      <a:pt x="4206" y="688"/>
                    </a:lnTo>
                    <a:lnTo>
                      <a:pt x="4776" y="609"/>
                    </a:lnTo>
                    <a:lnTo>
                      <a:pt x="5346" y="570"/>
                    </a:lnTo>
                    <a:lnTo>
                      <a:pt x="5935" y="570"/>
                    </a:lnTo>
                    <a:lnTo>
                      <a:pt x="6505" y="590"/>
                    </a:lnTo>
                    <a:lnTo>
                      <a:pt x="7055" y="629"/>
                    </a:lnTo>
                    <a:lnTo>
                      <a:pt x="7606" y="707"/>
                    </a:lnTo>
                    <a:lnTo>
                      <a:pt x="8156" y="825"/>
                    </a:lnTo>
                    <a:lnTo>
                      <a:pt x="8667" y="963"/>
                    </a:lnTo>
                    <a:lnTo>
                      <a:pt x="9158" y="1120"/>
                    </a:lnTo>
                    <a:lnTo>
                      <a:pt x="9610" y="1297"/>
                    </a:lnTo>
                    <a:lnTo>
                      <a:pt x="10042" y="1493"/>
                    </a:lnTo>
                    <a:lnTo>
                      <a:pt x="10435" y="1729"/>
                    </a:lnTo>
                    <a:lnTo>
                      <a:pt x="10809" y="1985"/>
                    </a:lnTo>
                    <a:lnTo>
                      <a:pt x="11123" y="2260"/>
                    </a:lnTo>
                    <a:lnTo>
                      <a:pt x="11261" y="2397"/>
                    </a:lnTo>
                    <a:lnTo>
                      <a:pt x="11378" y="2555"/>
                    </a:lnTo>
                    <a:lnTo>
                      <a:pt x="11516" y="2731"/>
                    </a:lnTo>
                    <a:lnTo>
                      <a:pt x="11634" y="2928"/>
                    </a:lnTo>
                    <a:lnTo>
                      <a:pt x="11732" y="3124"/>
                    </a:lnTo>
                    <a:lnTo>
                      <a:pt x="11791" y="3321"/>
                    </a:lnTo>
                    <a:lnTo>
                      <a:pt x="11791" y="3164"/>
                    </a:lnTo>
                    <a:lnTo>
                      <a:pt x="11771" y="2987"/>
                    </a:lnTo>
                    <a:lnTo>
                      <a:pt x="11752" y="2830"/>
                    </a:lnTo>
                    <a:lnTo>
                      <a:pt x="11693" y="2653"/>
                    </a:lnTo>
                    <a:lnTo>
                      <a:pt x="11634" y="2496"/>
                    </a:lnTo>
                    <a:lnTo>
                      <a:pt x="11536" y="2319"/>
                    </a:lnTo>
                    <a:lnTo>
                      <a:pt x="11437" y="2162"/>
                    </a:lnTo>
                    <a:lnTo>
                      <a:pt x="11319" y="1985"/>
                    </a:lnTo>
                    <a:lnTo>
                      <a:pt x="11182" y="1847"/>
                    </a:lnTo>
                    <a:lnTo>
                      <a:pt x="11044" y="1710"/>
                    </a:lnTo>
                    <a:lnTo>
                      <a:pt x="10730" y="1435"/>
                    </a:lnTo>
                    <a:lnTo>
                      <a:pt x="10376" y="1179"/>
                    </a:lnTo>
                    <a:lnTo>
                      <a:pt x="9983" y="943"/>
                    </a:lnTo>
                    <a:lnTo>
                      <a:pt x="9551" y="747"/>
                    </a:lnTo>
                    <a:lnTo>
                      <a:pt x="9099" y="550"/>
                    </a:lnTo>
                    <a:lnTo>
                      <a:pt x="8608" y="393"/>
                    </a:lnTo>
                    <a:lnTo>
                      <a:pt x="8077" y="275"/>
                    </a:lnTo>
                    <a:lnTo>
                      <a:pt x="7547" y="157"/>
                    </a:lnTo>
                    <a:lnTo>
                      <a:pt x="6996" y="79"/>
                    </a:lnTo>
                    <a:lnTo>
                      <a:pt x="6427" y="39"/>
                    </a:lnTo>
                    <a:lnTo>
                      <a:pt x="5857" y="0"/>
                    </a:lnTo>
                    <a:close/>
                  </a:path>
                </a:pathLst>
              </a:custGeom>
              <a:solidFill>
                <a:srgbClr val="F3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31"/>
              <p:cNvSpPr/>
              <p:nvPr/>
            </p:nvSpPr>
            <p:spPr>
              <a:xfrm>
                <a:off x="535550" y="4431900"/>
                <a:ext cx="432800" cy="194075"/>
              </a:xfrm>
              <a:custGeom>
                <a:avLst/>
                <a:gdLst/>
                <a:ahLst/>
                <a:cxnLst/>
                <a:rect l="l" t="t" r="r" b="b"/>
                <a:pathLst>
                  <a:path w="17312" h="7763" extrusionOk="0">
                    <a:moveTo>
                      <a:pt x="157" y="0"/>
                    </a:moveTo>
                    <a:lnTo>
                      <a:pt x="0" y="2948"/>
                    </a:lnTo>
                    <a:lnTo>
                      <a:pt x="0" y="3203"/>
                    </a:lnTo>
                    <a:lnTo>
                      <a:pt x="39" y="3439"/>
                    </a:lnTo>
                    <a:lnTo>
                      <a:pt x="79" y="3675"/>
                    </a:lnTo>
                    <a:lnTo>
                      <a:pt x="157" y="3930"/>
                    </a:lnTo>
                    <a:lnTo>
                      <a:pt x="256" y="4166"/>
                    </a:lnTo>
                    <a:lnTo>
                      <a:pt x="373" y="4402"/>
                    </a:lnTo>
                    <a:lnTo>
                      <a:pt x="531" y="4638"/>
                    </a:lnTo>
                    <a:lnTo>
                      <a:pt x="707" y="4874"/>
                    </a:lnTo>
                    <a:lnTo>
                      <a:pt x="884" y="5109"/>
                    </a:lnTo>
                    <a:lnTo>
                      <a:pt x="1081" y="5306"/>
                    </a:lnTo>
                    <a:lnTo>
                      <a:pt x="1297" y="5502"/>
                    </a:lnTo>
                    <a:lnTo>
                      <a:pt x="1552" y="5699"/>
                    </a:lnTo>
                    <a:lnTo>
                      <a:pt x="1788" y="5895"/>
                    </a:lnTo>
                    <a:lnTo>
                      <a:pt x="2063" y="6072"/>
                    </a:lnTo>
                    <a:lnTo>
                      <a:pt x="2338" y="6249"/>
                    </a:lnTo>
                    <a:lnTo>
                      <a:pt x="2633" y="6406"/>
                    </a:lnTo>
                    <a:lnTo>
                      <a:pt x="2948" y="6563"/>
                    </a:lnTo>
                    <a:lnTo>
                      <a:pt x="3262" y="6701"/>
                    </a:lnTo>
                    <a:lnTo>
                      <a:pt x="3596" y="6839"/>
                    </a:lnTo>
                    <a:lnTo>
                      <a:pt x="3930" y="6976"/>
                    </a:lnTo>
                    <a:lnTo>
                      <a:pt x="4657" y="7212"/>
                    </a:lnTo>
                    <a:lnTo>
                      <a:pt x="5404" y="7389"/>
                    </a:lnTo>
                    <a:lnTo>
                      <a:pt x="6190" y="7546"/>
                    </a:lnTo>
                    <a:lnTo>
                      <a:pt x="6976" y="7664"/>
                    </a:lnTo>
                    <a:lnTo>
                      <a:pt x="7801" y="7742"/>
                    </a:lnTo>
                    <a:lnTo>
                      <a:pt x="8627" y="7762"/>
                    </a:lnTo>
                    <a:lnTo>
                      <a:pt x="9471" y="7762"/>
                    </a:lnTo>
                    <a:lnTo>
                      <a:pt x="10316" y="7703"/>
                    </a:lnTo>
                    <a:lnTo>
                      <a:pt x="10729" y="7664"/>
                    </a:lnTo>
                    <a:lnTo>
                      <a:pt x="11142" y="7605"/>
                    </a:lnTo>
                    <a:lnTo>
                      <a:pt x="11554" y="7526"/>
                    </a:lnTo>
                    <a:lnTo>
                      <a:pt x="11967" y="7448"/>
                    </a:lnTo>
                    <a:lnTo>
                      <a:pt x="12557" y="7310"/>
                    </a:lnTo>
                    <a:lnTo>
                      <a:pt x="13107" y="7153"/>
                    </a:lnTo>
                    <a:lnTo>
                      <a:pt x="13618" y="6976"/>
                    </a:lnTo>
                    <a:lnTo>
                      <a:pt x="14109" y="6780"/>
                    </a:lnTo>
                    <a:lnTo>
                      <a:pt x="14561" y="6563"/>
                    </a:lnTo>
                    <a:lnTo>
                      <a:pt x="14993" y="6347"/>
                    </a:lnTo>
                    <a:lnTo>
                      <a:pt x="15367" y="6092"/>
                    </a:lnTo>
                    <a:lnTo>
                      <a:pt x="15720" y="5836"/>
                    </a:lnTo>
                    <a:lnTo>
                      <a:pt x="16035" y="5581"/>
                    </a:lnTo>
                    <a:lnTo>
                      <a:pt x="16329" y="5286"/>
                    </a:lnTo>
                    <a:lnTo>
                      <a:pt x="16565" y="5011"/>
                    </a:lnTo>
                    <a:lnTo>
                      <a:pt x="16762" y="4697"/>
                    </a:lnTo>
                    <a:lnTo>
                      <a:pt x="16919" y="4402"/>
                    </a:lnTo>
                    <a:lnTo>
                      <a:pt x="17056" y="4087"/>
                    </a:lnTo>
                    <a:lnTo>
                      <a:pt x="17135" y="3773"/>
                    </a:lnTo>
                    <a:lnTo>
                      <a:pt x="17174" y="3439"/>
                    </a:lnTo>
                    <a:lnTo>
                      <a:pt x="17312" y="492"/>
                    </a:lnTo>
                    <a:lnTo>
                      <a:pt x="17273" y="826"/>
                    </a:lnTo>
                    <a:lnTo>
                      <a:pt x="17194" y="1140"/>
                    </a:lnTo>
                    <a:lnTo>
                      <a:pt x="17076" y="1454"/>
                    </a:lnTo>
                    <a:lnTo>
                      <a:pt x="16919" y="1749"/>
                    </a:lnTo>
                    <a:lnTo>
                      <a:pt x="16703" y="2064"/>
                    </a:lnTo>
                    <a:lnTo>
                      <a:pt x="16467" y="2339"/>
                    </a:lnTo>
                    <a:lnTo>
                      <a:pt x="16192" y="2633"/>
                    </a:lnTo>
                    <a:lnTo>
                      <a:pt x="15877" y="2889"/>
                    </a:lnTo>
                    <a:lnTo>
                      <a:pt x="15524" y="3144"/>
                    </a:lnTo>
                    <a:lnTo>
                      <a:pt x="15131" y="3400"/>
                    </a:lnTo>
                    <a:lnTo>
                      <a:pt x="14718" y="3616"/>
                    </a:lnTo>
                    <a:lnTo>
                      <a:pt x="14246" y="3832"/>
                    </a:lnTo>
                    <a:lnTo>
                      <a:pt x="13775" y="4029"/>
                    </a:lnTo>
                    <a:lnTo>
                      <a:pt x="13244" y="4205"/>
                    </a:lnTo>
                    <a:lnTo>
                      <a:pt x="12694" y="4363"/>
                    </a:lnTo>
                    <a:lnTo>
                      <a:pt x="12124" y="4500"/>
                    </a:lnTo>
                    <a:lnTo>
                      <a:pt x="11712" y="4579"/>
                    </a:lnTo>
                    <a:lnTo>
                      <a:pt x="11299" y="4657"/>
                    </a:lnTo>
                    <a:lnTo>
                      <a:pt x="10867" y="4716"/>
                    </a:lnTo>
                    <a:lnTo>
                      <a:pt x="10454" y="4756"/>
                    </a:lnTo>
                    <a:lnTo>
                      <a:pt x="9609" y="4815"/>
                    </a:lnTo>
                    <a:lnTo>
                      <a:pt x="8784" y="4815"/>
                    </a:lnTo>
                    <a:lnTo>
                      <a:pt x="7939" y="4795"/>
                    </a:lnTo>
                    <a:lnTo>
                      <a:pt x="7133" y="4716"/>
                    </a:lnTo>
                    <a:lnTo>
                      <a:pt x="6327" y="4598"/>
                    </a:lnTo>
                    <a:lnTo>
                      <a:pt x="5541" y="4441"/>
                    </a:lnTo>
                    <a:lnTo>
                      <a:pt x="4795" y="4245"/>
                    </a:lnTo>
                    <a:lnTo>
                      <a:pt x="4087" y="4029"/>
                    </a:lnTo>
                    <a:lnTo>
                      <a:pt x="3734" y="3891"/>
                    </a:lnTo>
                    <a:lnTo>
                      <a:pt x="3419" y="3753"/>
                    </a:lnTo>
                    <a:lnTo>
                      <a:pt x="3085" y="3616"/>
                    </a:lnTo>
                    <a:lnTo>
                      <a:pt x="2790" y="3459"/>
                    </a:lnTo>
                    <a:lnTo>
                      <a:pt x="2496" y="3301"/>
                    </a:lnTo>
                    <a:lnTo>
                      <a:pt x="2201" y="3125"/>
                    </a:lnTo>
                    <a:lnTo>
                      <a:pt x="1945" y="2948"/>
                    </a:lnTo>
                    <a:lnTo>
                      <a:pt x="1690" y="2751"/>
                    </a:lnTo>
                    <a:lnTo>
                      <a:pt x="1454" y="2555"/>
                    </a:lnTo>
                    <a:lnTo>
                      <a:pt x="1238" y="2358"/>
                    </a:lnTo>
                    <a:lnTo>
                      <a:pt x="1022" y="2142"/>
                    </a:lnTo>
                    <a:lnTo>
                      <a:pt x="845" y="1926"/>
                    </a:lnTo>
                    <a:lnTo>
                      <a:pt x="668" y="1690"/>
                    </a:lnTo>
                    <a:lnTo>
                      <a:pt x="511" y="1454"/>
                    </a:lnTo>
                    <a:lnTo>
                      <a:pt x="393" y="1219"/>
                    </a:lnTo>
                    <a:lnTo>
                      <a:pt x="295" y="963"/>
                    </a:lnTo>
                    <a:lnTo>
                      <a:pt x="216" y="727"/>
                    </a:lnTo>
                    <a:lnTo>
                      <a:pt x="177" y="492"/>
                    </a:lnTo>
                    <a:lnTo>
                      <a:pt x="157" y="236"/>
                    </a:lnTo>
                    <a:lnTo>
                      <a:pt x="157" y="0"/>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31"/>
              <p:cNvSpPr/>
              <p:nvPr/>
            </p:nvSpPr>
            <p:spPr>
              <a:xfrm>
                <a:off x="539475" y="4323825"/>
                <a:ext cx="428875" cy="228450"/>
              </a:xfrm>
              <a:custGeom>
                <a:avLst/>
                <a:gdLst/>
                <a:ahLst/>
                <a:cxnLst/>
                <a:rect l="l" t="t" r="r" b="b"/>
                <a:pathLst>
                  <a:path w="17155" h="9138" extrusionOk="0">
                    <a:moveTo>
                      <a:pt x="8528" y="0"/>
                    </a:moveTo>
                    <a:lnTo>
                      <a:pt x="7684" y="20"/>
                    </a:lnTo>
                    <a:lnTo>
                      <a:pt x="6858" y="79"/>
                    </a:lnTo>
                    <a:lnTo>
                      <a:pt x="6426" y="118"/>
                    </a:lnTo>
                    <a:lnTo>
                      <a:pt x="6013" y="177"/>
                    </a:lnTo>
                    <a:lnTo>
                      <a:pt x="5601" y="236"/>
                    </a:lnTo>
                    <a:lnTo>
                      <a:pt x="5188" y="315"/>
                    </a:lnTo>
                    <a:lnTo>
                      <a:pt x="4795" y="413"/>
                    </a:lnTo>
                    <a:lnTo>
                      <a:pt x="4402" y="511"/>
                    </a:lnTo>
                    <a:lnTo>
                      <a:pt x="4029" y="629"/>
                    </a:lnTo>
                    <a:lnTo>
                      <a:pt x="3675" y="747"/>
                    </a:lnTo>
                    <a:lnTo>
                      <a:pt x="3321" y="884"/>
                    </a:lnTo>
                    <a:lnTo>
                      <a:pt x="3007" y="1022"/>
                    </a:lnTo>
                    <a:lnTo>
                      <a:pt x="2692" y="1160"/>
                    </a:lnTo>
                    <a:lnTo>
                      <a:pt x="2398" y="1317"/>
                    </a:lnTo>
                    <a:lnTo>
                      <a:pt x="2103" y="1474"/>
                    </a:lnTo>
                    <a:lnTo>
                      <a:pt x="1847" y="1631"/>
                    </a:lnTo>
                    <a:lnTo>
                      <a:pt x="1592" y="1808"/>
                    </a:lnTo>
                    <a:lnTo>
                      <a:pt x="1356" y="1985"/>
                    </a:lnTo>
                    <a:lnTo>
                      <a:pt x="1140" y="2181"/>
                    </a:lnTo>
                    <a:lnTo>
                      <a:pt x="943" y="2358"/>
                    </a:lnTo>
                    <a:lnTo>
                      <a:pt x="767" y="2555"/>
                    </a:lnTo>
                    <a:lnTo>
                      <a:pt x="609" y="2751"/>
                    </a:lnTo>
                    <a:lnTo>
                      <a:pt x="472" y="2967"/>
                    </a:lnTo>
                    <a:lnTo>
                      <a:pt x="334" y="3164"/>
                    </a:lnTo>
                    <a:lnTo>
                      <a:pt x="236" y="3380"/>
                    </a:lnTo>
                    <a:lnTo>
                      <a:pt x="138" y="3596"/>
                    </a:lnTo>
                    <a:lnTo>
                      <a:pt x="79" y="3812"/>
                    </a:lnTo>
                    <a:lnTo>
                      <a:pt x="20" y="4028"/>
                    </a:lnTo>
                    <a:lnTo>
                      <a:pt x="0" y="4245"/>
                    </a:lnTo>
                    <a:lnTo>
                      <a:pt x="0" y="4480"/>
                    </a:lnTo>
                    <a:lnTo>
                      <a:pt x="0" y="4697"/>
                    </a:lnTo>
                    <a:lnTo>
                      <a:pt x="40" y="4913"/>
                    </a:lnTo>
                    <a:lnTo>
                      <a:pt x="99" y="5149"/>
                    </a:lnTo>
                    <a:lnTo>
                      <a:pt x="177" y="5365"/>
                    </a:lnTo>
                    <a:lnTo>
                      <a:pt x="256" y="5601"/>
                    </a:lnTo>
                    <a:lnTo>
                      <a:pt x="393" y="5817"/>
                    </a:lnTo>
                    <a:lnTo>
                      <a:pt x="531" y="6033"/>
                    </a:lnTo>
                    <a:lnTo>
                      <a:pt x="688" y="6249"/>
                    </a:lnTo>
                    <a:lnTo>
                      <a:pt x="865" y="6465"/>
                    </a:lnTo>
                    <a:lnTo>
                      <a:pt x="1081" y="6681"/>
                    </a:lnTo>
                    <a:lnTo>
                      <a:pt x="1297" y="6878"/>
                    </a:lnTo>
                    <a:lnTo>
                      <a:pt x="1533" y="7074"/>
                    </a:lnTo>
                    <a:lnTo>
                      <a:pt x="1788" y="7271"/>
                    </a:lnTo>
                    <a:lnTo>
                      <a:pt x="2044" y="7448"/>
                    </a:lnTo>
                    <a:lnTo>
                      <a:pt x="2339" y="7624"/>
                    </a:lnTo>
                    <a:lnTo>
                      <a:pt x="2633" y="7782"/>
                    </a:lnTo>
                    <a:lnTo>
                      <a:pt x="2928" y="7939"/>
                    </a:lnTo>
                    <a:lnTo>
                      <a:pt x="3262" y="8076"/>
                    </a:lnTo>
                    <a:lnTo>
                      <a:pt x="3577" y="8214"/>
                    </a:lnTo>
                    <a:lnTo>
                      <a:pt x="3930" y="8352"/>
                    </a:lnTo>
                    <a:lnTo>
                      <a:pt x="4638" y="8568"/>
                    </a:lnTo>
                    <a:lnTo>
                      <a:pt x="5384" y="8764"/>
                    </a:lnTo>
                    <a:lnTo>
                      <a:pt x="6170" y="8921"/>
                    </a:lnTo>
                    <a:lnTo>
                      <a:pt x="6976" y="9039"/>
                    </a:lnTo>
                    <a:lnTo>
                      <a:pt x="7782" y="9118"/>
                    </a:lnTo>
                    <a:lnTo>
                      <a:pt x="8627" y="9138"/>
                    </a:lnTo>
                    <a:lnTo>
                      <a:pt x="9452" y="9138"/>
                    </a:lnTo>
                    <a:lnTo>
                      <a:pt x="10297" y="9079"/>
                    </a:lnTo>
                    <a:lnTo>
                      <a:pt x="10710" y="9039"/>
                    </a:lnTo>
                    <a:lnTo>
                      <a:pt x="11142" y="8980"/>
                    </a:lnTo>
                    <a:lnTo>
                      <a:pt x="11555" y="8902"/>
                    </a:lnTo>
                    <a:lnTo>
                      <a:pt x="11967" y="8823"/>
                    </a:lnTo>
                    <a:lnTo>
                      <a:pt x="12360" y="8725"/>
                    </a:lnTo>
                    <a:lnTo>
                      <a:pt x="12753" y="8627"/>
                    </a:lnTo>
                    <a:lnTo>
                      <a:pt x="13127" y="8528"/>
                    </a:lnTo>
                    <a:lnTo>
                      <a:pt x="13480" y="8391"/>
                    </a:lnTo>
                    <a:lnTo>
                      <a:pt x="13814" y="8273"/>
                    </a:lnTo>
                    <a:lnTo>
                      <a:pt x="14148" y="8135"/>
                    </a:lnTo>
                    <a:lnTo>
                      <a:pt x="14463" y="7978"/>
                    </a:lnTo>
                    <a:lnTo>
                      <a:pt x="14758" y="7841"/>
                    </a:lnTo>
                    <a:lnTo>
                      <a:pt x="15052" y="7683"/>
                    </a:lnTo>
                    <a:lnTo>
                      <a:pt x="15308" y="7507"/>
                    </a:lnTo>
                    <a:lnTo>
                      <a:pt x="15563" y="7330"/>
                    </a:lnTo>
                    <a:lnTo>
                      <a:pt x="15779" y="7153"/>
                    </a:lnTo>
                    <a:lnTo>
                      <a:pt x="15996" y="6976"/>
                    </a:lnTo>
                    <a:lnTo>
                      <a:pt x="16192" y="6780"/>
                    </a:lnTo>
                    <a:lnTo>
                      <a:pt x="16389" y="6583"/>
                    </a:lnTo>
                    <a:lnTo>
                      <a:pt x="16546" y="6387"/>
                    </a:lnTo>
                    <a:lnTo>
                      <a:pt x="16683" y="6190"/>
                    </a:lnTo>
                    <a:lnTo>
                      <a:pt x="16821" y="5974"/>
                    </a:lnTo>
                    <a:lnTo>
                      <a:pt x="16919" y="5777"/>
                    </a:lnTo>
                    <a:lnTo>
                      <a:pt x="16998" y="5561"/>
                    </a:lnTo>
                    <a:lnTo>
                      <a:pt x="17076" y="5345"/>
                    </a:lnTo>
                    <a:lnTo>
                      <a:pt x="17116" y="5129"/>
                    </a:lnTo>
                    <a:lnTo>
                      <a:pt x="17155" y="4893"/>
                    </a:lnTo>
                    <a:lnTo>
                      <a:pt x="17155" y="4677"/>
                    </a:lnTo>
                    <a:lnTo>
                      <a:pt x="17155" y="4461"/>
                    </a:lnTo>
                    <a:lnTo>
                      <a:pt x="17116" y="4225"/>
                    </a:lnTo>
                    <a:lnTo>
                      <a:pt x="17057" y="4009"/>
                    </a:lnTo>
                    <a:lnTo>
                      <a:pt x="16978" y="3773"/>
                    </a:lnTo>
                    <a:lnTo>
                      <a:pt x="16880" y="3557"/>
                    </a:lnTo>
                    <a:lnTo>
                      <a:pt x="16762" y="3341"/>
                    </a:lnTo>
                    <a:lnTo>
                      <a:pt x="16624" y="3105"/>
                    </a:lnTo>
                    <a:lnTo>
                      <a:pt x="16467" y="2889"/>
                    </a:lnTo>
                    <a:lnTo>
                      <a:pt x="16271" y="2673"/>
                    </a:lnTo>
                    <a:lnTo>
                      <a:pt x="16074" y="2456"/>
                    </a:lnTo>
                    <a:lnTo>
                      <a:pt x="15858" y="2260"/>
                    </a:lnTo>
                    <a:lnTo>
                      <a:pt x="15622" y="2063"/>
                    </a:lnTo>
                    <a:lnTo>
                      <a:pt x="15367" y="1887"/>
                    </a:lnTo>
                    <a:lnTo>
                      <a:pt x="15092" y="1710"/>
                    </a:lnTo>
                    <a:lnTo>
                      <a:pt x="14817" y="1533"/>
                    </a:lnTo>
                    <a:lnTo>
                      <a:pt x="14522" y="1376"/>
                    </a:lnTo>
                    <a:lnTo>
                      <a:pt x="14207" y="1219"/>
                    </a:lnTo>
                    <a:lnTo>
                      <a:pt x="13893" y="1061"/>
                    </a:lnTo>
                    <a:lnTo>
                      <a:pt x="13559" y="924"/>
                    </a:lnTo>
                    <a:lnTo>
                      <a:pt x="13225" y="806"/>
                    </a:lnTo>
                    <a:lnTo>
                      <a:pt x="12517" y="570"/>
                    </a:lnTo>
                    <a:lnTo>
                      <a:pt x="11751" y="374"/>
                    </a:lnTo>
                    <a:lnTo>
                      <a:pt x="10985" y="216"/>
                    </a:lnTo>
                    <a:lnTo>
                      <a:pt x="10179" y="98"/>
                    </a:lnTo>
                    <a:lnTo>
                      <a:pt x="9354" y="40"/>
                    </a:lnTo>
                    <a:lnTo>
                      <a:pt x="85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31"/>
              <p:cNvSpPr/>
              <p:nvPr/>
            </p:nvSpPr>
            <p:spPr>
              <a:xfrm>
                <a:off x="606275" y="4359675"/>
                <a:ext cx="295275" cy="157225"/>
              </a:xfrm>
              <a:custGeom>
                <a:avLst/>
                <a:gdLst/>
                <a:ahLst/>
                <a:cxnLst/>
                <a:rect l="l" t="t" r="r" b="b"/>
                <a:pathLst>
                  <a:path w="11811" h="6289" extrusionOk="0">
                    <a:moveTo>
                      <a:pt x="5287" y="1"/>
                    </a:moveTo>
                    <a:lnTo>
                      <a:pt x="4717" y="40"/>
                    </a:lnTo>
                    <a:lnTo>
                      <a:pt x="4147" y="119"/>
                    </a:lnTo>
                    <a:lnTo>
                      <a:pt x="3577" y="217"/>
                    </a:lnTo>
                    <a:lnTo>
                      <a:pt x="3027" y="354"/>
                    </a:lnTo>
                    <a:lnTo>
                      <a:pt x="2536" y="512"/>
                    </a:lnTo>
                    <a:lnTo>
                      <a:pt x="2064" y="688"/>
                    </a:lnTo>
                    <a:lnTo>
                      <a:pt x="1651" y="905"/>
                    </a:lnTo>
                    <a:lnTo>
                      <a:pt x="1278" y="1121"/>
                    </a:lnTo>
                    <a:lnTo>
                      <a:pt x="944" y="1357"/>
                    </a:lnTo>
                    <a:lnTo>
                      <a:pt x="669" y="1612"/>
                    </a:lnTo>
                    <a:lnTo>
                      <a:pt x="433" y="1887"/>
                    </a:lnTo>
                    <a:lnTo>
                      <a:pt x="335" y="2025"/>
                    </a:lnTo>
                    <a:lnTo>
                      <a:pt x="237" y="2182"/>
                    </a:lnTo>
                    <a:lnTo>
                      <a:pt x="178" y="2319"/>
                    </a:lnTo>
                    <a:lnTo>
                      <a:pt x="99" y="2457"/>
                    </a:lnTo>
                    <a:lnTo>
                      <a:pt x="60" y="2614"/>
                    </a:lnTo>
                    <a:lnTo>
                      <a:pt x="20" y="2771"/>
                    </a:lnTo>
                    <a:lnTo>
                      <a:pt x="1" y="2909"/>
                    </a:lnTo>
                    <a:lnTo>
                      <a:pt x="1" y="3066"/>
                    </a:lnTo>
                    <a:lnTo>
                      <a:pt x="20" y="3223"/>
                    </a:lnTo>
                    <a:lnTo>
                      <a:pt x="40" y="3381"/>
                    </a:lnTo>
                    <a:lnTo>
                      <a:pt x="79" y="3538"/>
                    </a:lnTo>
                    <a:lnTo>
                      <a:pt x="119" y="3695"/>
                    </a:lnTo>
                    <a:lnTo>
                      <a:pt x="197" y="3832"/>
                    </a:lnTo>
                    <a:lnTo>
                      <a:pt x="276" y="3990"/>
                    </a:lnTo>
                    <a:lnTo>
                      <a:pt x="374" y="4147"/>
                    </a:lnTo>
                    <a:lnTo>
                      <a:pt x="492" y="4304"/>
                    </a:lnTo>
                    <a:lnTo>
                      <a:pt x="610" y="4442"/>
                    </a:lnTo>
                    <a:lnTo>
                      <a:pt x="747" y="4599"/>
                    </a:lnTo>
                    <a:lnTo>
                      <a:pt x="1062" y="4854"/>
                    </a:lnTo>
                    <a:lnTo>
                      <a:pt x="1416" y="5110"/>
                    </a:lnTo>
                    <a:lnTo>
                      <a:pt x="1809" y="5346"/>
                    </a:lnTo>
                    <a:lnTo>
                      <a:pt x="2241" y="5542"/>
                    </a:lnTo>
                    <a:lnTo>
                      <a:pt x="2712" y="5739"/>
                    </a:lnTo>
                    <a:lnTo>
                      <a:pt x="3204" y="5896"/>
                    </a:lnTo>
                    <a:lnTo>
                      <a:pt x="3715" y="6033"/>
                    </a:lnTo>
                    <a:lnTo>
                      <a:pt x="4245" y="6132"/>
                    </a:lnTo>
                    <a:lnTo>
                      <a:pt x="4795" y="6210"/>
                    </a:lnTo>
                    <a:lnTo>
                      <a:pt x="5365" y="6269"/>
                    </a:lnTo>
                    <a:lnTo>
                      <a:pt x="5935" y="6289"/>
                    </a:lnTo>
                    <a:lnTo>
                      <a:pt x="6505" y="6269"/>
                    </a:lnTo>
                    <a:lnTo>
                      <a:pt x="7094" y="6230"/>
                    </a:lnTo>
                    <a:lnTo>
                      <a:pt x="7664" y="6171"/>
                    </a:lnTo>
                    <a:lnTo>
                      <a:pt x="8234" y="6053"/>
                    </a:lnTo>
                    <a:lnTo>
                      <a:pt x="8765" y="5935"/>
                    </a:lnTo>
                    <a:lnTo>
                      <a:pt x="9276" y="5778"/>
                    </a:lnTo>
                    <a:lnTo>
                      <a:pt x="9728" y="5581"/>
                    </a:lnTo>
                    <a:lnTo>
                      <a:pt x="10160" y="5385"/>
                    </a:lnTo>
                    <a:lnTo>
                      <a:pt x="10533" y="5149"/>
                    </a:lnTo>
                    <a:lnTo>
                      <a:pt x="10867" y="4913"/>
                    </a:lnTo>
                    <a:lnTo>
                      <a:pt x="11142" y="4658"/>
                    </a:lnTo>
                    <a:lnTo>
                      <a:pt x="11378" y="4383"/>
                    </a:lnTo>
                    <a:lnTo>
                      <a:pt x="11476" y="4245"/>
                    </a:lnTo>
                    <a:lnTo>
                      <a:pt x="11575" y="4108"/>
                    </a:lnTo>
                    <a:lnTo>
                      <a:pt x="11634" y="3970"/>
                    </a:lnTo>
                    <a:lnTo>
                      <a:pt x="11693" y="3813"/>
                    </a:lnTo>
                    <a:lnTo>
                      <a:pt x="11752" y="3656"/>
                    </a:lnTo>
                    <a:lnTo>
                      <a:pt x="11771" y="3518"/>
                    </a:lnTo>
                    <a:lnTo>
                      <a:pt x="11791" y="3361"/>
                    </a:lnTo>
                    <a:lnTo>
                      <a:pt x="11810" y="3204"/>
                    </a:lnTo>
                    <a:lnTo>
                      <a:pt x="11791" y="3066"/>
                    </a:lnTo>
                    <a:lnTo>
                      <a:pt x="11771" y="2909"/>
                    </a:lnTo>
                    <a:lnTo>
                      <a:pt x="11732" y="2752"/>
                    </a:lnTo>
                    <a:lnTo>
                      <a:pt x="11673" y="2594"/>
                    </a:lnTo>
                    <a:lnTo>
                      <a:pt x="11614" y="2437"/>
                    </a:lnTo>
                    <a:lnTo>
                      <a:pt x="11535" y="2280"/>
                    </a:lnTo>
                    <a:lnTo>
                      <a:pt x="11437" y="2143"/>
                    </a:lnTo>
                    <a:lnTo>
                      <a:pt x="11319" y="1985"/>
                    </a:lnTo>
                    <a:lnTo>
                      <a:pt x="11201" y="1828"/>
                    </a:lnTo>
                    <a:lnTo>
                      <a:pt x="11064" y="1691"/>
                    </a:lnTo>
                    <a:lnTo>
                      <a:pt x="10749" y="1415"/>
                    </a:lnTo>
                    <a:lnTo>
                      <a:pt x="10396" y="1160"/>
                    </a:lnTo>
                    <a:lnTo>
                      <a:pt x="9983" y="944"/>
                    </a:lnTo>
                    <a:lnTo>
                      <a:pt x="9570" y="728"/>
                    </a:lnTo>
                    <a:lnTo>
                      <a:pt x="9099" y="551"/>
                    </a:lnTo>
                    <a:lnTo>
                      <a:pt x="8608" y="394"/>
                    </a:lnTo>
                    <a:lnTo>
                      <a:pt x="8097" y="256"/>
                    </a:lnTo>
                    <a:lnTo>
                      <a:pt x="7566" y="158"/>
                    </a:lnTo>
                    <a:lnTo>
                      <a:pt x="6996" y="79"/>
                    </a:lnTo>
                    <a:lnTo>
                      <a:pt x="6446" y="20"/>
                    </a:lnTo>
                    <a:lnTo>
                      <a:pt x="5876" y="1"/>
                    </a:lnTo>
                    <a:close/>
                  </a:path>
                </a:pathLst>
              </a:custGeom>
              <a:solidFill>
                <a:srgbClr val="FF9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31"/>
              <p:cNvSpPr/>
              <p:nvPr/>
            </p:nvSpPr>
            <p:spPr>
              <a:xfrm>
                <a:off x="606275" y="4359675"/>
                <a:ext cx="294775" cy="87975"/>
              </a:xfrm>
              <a:custGeom>
                <a:avLst/>
                <a:gdLst/>
                <a:ahLst/>
                <a:cxnLst/>
                <a:rect l="l" t="t" r="r" b="b"/>
                <a:pathLst>
                  <a:path w="11791" h="3519" extrusionOk="0">
                    <a:moveTo>
                      <a:pt x="5287" y="1"/>
                    </a:moveTo>
                    <a:lnTo>
                      <a:pt x="4717" y="40"/>
                    </a:lnTo>
                    <a:lnTo>
                      <a:pt x="4147" y="119"/>
                    </a:lnTo>
                    <a:lnTo>
                      <a:pt x="3577" y="217"/>
                    </a:lnTo>
                    <a:lnTo>
                      <a:pt x="3125" y="335"/>
                    </a:lnTo>
                    <a:lnTo>
                      <a:pt x="2693" y="453"/>
                    </a:lnTo>
                    <a:lnTo>
                      <a:pt x="2280" y="610"/>
                    </a:lnTo>
                    <a:lnTo>
                      <a:pt x="1907" y="767"/>
                    </a:lnTo>
                    <a:lnTo>
                      <a:pt x="1573" y="944"/>
                    </a:lnTo>
                    <a:lnTo>
                      <a:pt x="1258" y="1140"/>
                    </a:lnTo>
                    <a:lnTo>
                      <a:pt x="983" y="1337"/>
                    </a:lnTo>
                    <a:lnTo>
                      <a:pt x="728" y="1553"/>
                    </a:lnTo>
                    <a:lnTo>
                      <a:pt x="512" y="1769"/>
                    </a:lnTo>
                    <a:lnTo>
                      <a:pt x="335" y="2005"/>
                    </a:lnTo>
                    <a:lnTo>
                      <a:pt x="197" y="2241"/>
                    </a:lnTo>
                    <a:lnTo>
                      <a:pt x="99" y="2496"/>
                    </a:lnTo>
                    <a:lnTo>
                      <a:pt x="40" y="2752"/>
                    </a:lnTo>
                    <a:lnTo>
                      <a:pt x="1" y="3007"/>
                    </a:lnTo>
                    <a:lnTo>
                      <a:pt x="20" y="3263"/>
                    </a:lnTo>
                    <a:lnTo>
                      <a:pt x="79" y="3518"/>
                    </a:lnTo>
                    <a:lnTo>
                      <a:pt x="99" y="3302"/>
                    </a:lnTo>
                    <a:lnTo>
                      <a:pt x="158" y="3086"/>
                    </a:lnTo>
                    <a:lnTo>
                      <a:pt x="237" y="2870"/>
                    </a:lnTo>
                    <a:lnTo>
                      <a:pt x="354" y="2653"/>
                    </a:lnTo>
                    <a:lnTo>
                      <a:pt x="492" y="2457"/>
                    </a:lnTo>
                    <a:lnTo>
                      <a:pt x="649" y="2260"/>
                    </a:lnTo>
                    <a:lnTo>
                      <a:pt x="846" y="2064"/>
                    </a:lnTo>
                    <a:lnTo>
                      <a:pt x="1062" y="1867"/>
                    </a:lnTo>
                    <a:lnTo>
                      <a:pt x="1298" y="1710"/>
                    </a:lnTo>
                    <a:lnTo>
                      <a:pt x="1573" y="1533"/>
                    </a:lnTo>
                    <a:lnTo>
                      <a:pt x="1848" y="1376"/>
                    </a:lnTo>
                    <a:lnTo>
                      <a:pt x="2162" y="1239"/>
                    </a:lnTo>
                    <a:lnTo>
                      <a:pt x="2496" y="1101"/>
                    </a:lnTo>
                    <a:lnTo>
                      <a:pt x="2870" y="983"/>
                    </a:lnTo>
                    <a:lnTo>
                      <a:pt x="3243" y="865"/>
                    </a:lnTo>
                    <a:lnTo>
                      <a:pt x="3636" y="767"/>
                    </a:lnTo>
                    <a:lnTo>
                      <a:pt x="4206" y="669"/>
                    </a:lnTo>
                    <a:lnTo>
                      <a:pt x="4776" y="590"/>
                    </a:lnTo>
                    <a:lnTo>
                      <a:pt x="5365" y="551"/>
                    </a:lnTo>
                    <a:lnTo>
                      <a:pt x="5935" y="551"/>
                    </a:lnTo>
                    <a:lnTo>
                      <a:pt x="6505" y="571"/>
                    </a:lnTo>
                    <a:lnTo>
                      <a:pt x="7075" y="629"/>
                    </a:lnTo>
                    <a:lnTo>
                      <a:pt x="7625" y="708"/>
                    </a:lnTo>
                    <a:lnTo>
                      <a:pt x="8156" y="806"/>
                    </a:lnTo>
                    <a:lnTo>
                      <a:pt x="8666" y="944"/>
                    </a:lnTo>
                    <a:lnTo>
                      <a:pt x="9158" y="1101"/>
                    </a:lnTo>
                    <a:lnTo>
                      <a:pt x="9629" y="1278"/>
                    </a:lnTo>
                    <a:lnTo>
                      <a:pt x="10062" y="1494"/>
                    </a:lnTo>
                    <a:lnTo>
                      <a:pt x="10455" y="1710"/>
                    </a:lnTo>
                    <a:lnTo>
                      <a:pt x="10808" y="1966"/>
                    </a:lnTo>
                    <a:lnTo>
                      <a:pt x="11123" y="2241"/>
                    </a:lnTo>
                    <a:lnTo>
                      <a:pt x="11260" y="2378"/>
                    </a:lnTo>
                    <a:lnTo>
                      <a:pt x="11378" y="2536"/>
                    </a:lnTo>
                    <a:lnTo>
                      <a:pt x="11535" y="2732"/>
                    </a:lnTo>
                    <a:lnTo>
                      <a:pt x="11634" y="2929"/>
                    </a:lnTo>
                    <a:lnTo>
                      <a:pt x="11732" y="3125"/>
                    </a:lnTo>
                    <a:lnTo>
                      <a:pt x="11791" y="3302"/>
                    </a:lnTo>
                    <a:lnTo>
                      <a:pt x="11791" y="3145"/>
                    </a:lnTo>
                    <a:lnTo>
                      <a:pt x="11791" y="2988"/>
                    </a:lnTo>
                    <a:lnTo>
                      <a:pt x="11752" y="2811"/>
                    </a:lnTo>
                    <a:lnTo>
                      <a:pt x="11693" y="2653"/>
                    </a:lnTo>
                    <a:lnTo>
                      <a:pt x="11634" y="2477"/>
                    </a:lnTo>
                    <a:lnTo>
                      <a:pt x="11555" y="2319"/>
                    </a:lnTo>
                    <a:lnTo>
                      <a:pt x="11437" y="2143"/>
                    </a:lnTo>
                    <a:lnTo>
                      <a:pt x="11319" y="1985"/>
                    </a:lnTo>
                    <a:lnTo>
                      <a:pt x="11201" y="1828"/>
                    </a:lnTo>
                    <a:lnTo>
                      <a:pt x="11064" y="1691"/>
                    </a:lnTo>
                    <a:lnTo>
                      <a:pt x="10749" y="1415"/>
                    </a:lnTo>
                    <a:lnTo>
                      <a:pt x="10396" y="1160"/>
                    </a:lnTo>
                    <a:lnTo>
                      <a:pt x="9983" y="944"/>
                    </a:lnTo>
                    <a:lnTo>
                      <a:pt x="9570" y="728"/>
                    </a:lnTo>
                    <a:lnTo>
                      <a:pt x="9099" y="551"/>
                    </a:lnTo>
                    <a:lnTo>
                      <a:pt x="8608" y="394"/>
                    </a:lnTo>
                    <a:lnTo>
                      <a:pt x="8097" y="256"/>
                    </a:lnTo>
                    <a:lnTo>
                      <a:pt x="7566" y="158"/>
                    </a:lnTo>
                    <a:lnTo>
                      <a:pt x="6996" y="79"/>
                    </a:lnTo>
                    <a:lnTo>
                      <a:pt x="6446" y="20"/>
                    </a:lnTo>
                    <a:lnTo>
                      <a:pt x="5876" y="1"/>
                    </a:lnTo>
                    <a:close/>
                  </a:path>
                </a:pathLst>
              </a:custGeom>
              <a:solidFill>
                <a:srgbClr val="F3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31"/>
              <p:cNvSpPr/>
              <p:nvPr/>
            </p:nvSpPr>
            <p:spPr>
              <a:xfrm>
                <a:off x="588100" y="4310550"/>
                <a:ext cx="432825" cy="194075"/>
              </a:xfrm>
              <a:custGeom>
                <a:avLst/>
                <a:gdLst/>
                <a:ahLst/>
                <a:cxnLst/>
                <a:rect l="l" t="t" r="r" b="b"/>
                <a:pathLst>
                  <a:path w="17313" h="7763" extrusionOk="0">
                    <a:moveTo>
                      <a:pt x="158" y="1"/>
                    </a:moveTo>
                    <a:lnTo>
                      <a:pt x="1" y="2948"/>
                    </a:lnTo>
                    <a:lnTo>
                      <a:pt x="1" y="3204"/>
                    </a:lnTo>
                    <a:lnTo>
                      <a:pt x="20" y="3439"/>
                    </a:lnTo>
                    <a:lnTo>
                      <a:pt x="79" y="3675"/>
                    </a:lnTo>
                    <a:lnTo>
                      <a:pt x="158" y="3911"/>
                    </a:lnTo>
                    <a:lnTo>
                      <a:pt x="256" y="4166"/>
                    </a:lnTo>
                    <a:lnTo>
                      <a:pt x="374" y="4402"/>
                    </a:lnTo>
                    <a:lnTo>
                      <a:pt x="531" y="4638"/>
                    </a:lnTo>
                    <a:lnTo>
                      <a:pt x="708" y="4874"/>
                    </a:lnTo>
                    <a:lnTo>
                      <a:pt x="885" y="5110"/>
                    </a:lnTo>
                    <a:lnTo>
                      <a:pt x="1081" y="5306"/>
                    </a:lnTo>
                    <a:lnTo>
                      <a:pt x="1298" y="5503"/>
                    </a:lnTo>
                    <a:lnTo>
                      <a:pt x="1533" y="5699"/>
                    </a:lnTo>
                    <a:lnTo>
                      <a:pt x="1789" y="5896"/>
                    </a:lnTo>
                    <a:lnTo>
                      <a:pt x="2064" y="6073"/>
                    </a:lnTo>
                    <a:lnTo>
                      <a:pt x="2339" y="6249"/>
                    </a:lnTo>
                    <a:lnTo>
                      <a:pt x="2634" y="6407"/>
                    </a:lnTo>
                    <a:lnTo>
                      <a:pt x="2948" y="6564"/>
                    </a:lnTo>
                    <a:lnTo>
                      <a:pt x="3263" y="6701"/>
                    </a:lnTo>
                    <a:lnTo>
                      <a:pt x="3597" y="6839"/>
                    </a:lnTo>
                    <a:lnTo>
                      <a:pt x="3931" y="6976"/>
                    </a:lnTo>
                    <a:lnTo>
                      <a:pt x="4658" y="7212"/>
                    </a:lnTo>
                    <a:lnTo>
                      <a:pt x="5404" y="7389"/>
                    </a:lnTo>
                    <a:lnTo>
                      <a:pt x="6171" y="7546"/>
                    </a:lnTo>
                    <a:lnTo>
                      <a:pt x="6976" y="7664"/>
                    </a:lnTo>
                    <a:lnTo>
                      <a:pt x="7802" y="7743"/>
                    </a:lnTo>
                    <a:lnTo>
                      <a:pt x="8627" y="7762"/>
                    </a:lnTo>
                    <a:lnTo>
                      <a:pt x="9472" y="7762"/>
                    </a:lnTo>
                    <a:lnTo>
                      <a:pt x="10317" y="7704"/>
                    </a:lnTo>
                    <a:lnTo>
                      <a:pt x="10730" y="7664"/>
                    </a:lnTo>
                    <a:lnTo>
                      <a:pt x="11142" y="7605"/>
                    </a:lnTo>
                    <a:lnTo>
                      <a:pt x="11555" y="7527"/>
                    </a:lnTo>
                    <a:lnTo>
                      <a:pt x="11968" y="7448"/>
                    </a:lnTo>
                    <a:lnTo>
                      <a:pt x="12557" y="7311"/>
                    </a:lnTo>
                    <a:lnTo>
                      <a:pt x="13107" y="7153"/>
                    </a:lnTo>
                    <a:lnTo>
                      <a:pt x="13618" y="6976"/>
                    </a:lnTo>
                    <a:lnTo>
                      <a:pt x="14110" y="6780"/>
                    </a:lnTo>
                    <a:lnTo>
                      <a:pt x="14561" y="6564"/>
                    </a:lnTo>
                    <a:lnTo>
                      <a:pt x="14994" y="6348"/>
                    </a:lnTo>
                    <a:lnTo>
                      <a:pt x="15367" y="6092"/>
                    </a:lnTo>
                    <a:lnTo>
                      <a:pt x="15721" y="5837"/>
                    </a:lnTo>
                    <a:lnTo>
                      <a:pt x="16035" y="5581"/>
                    </a:lnTo>
                    <a:lnTo>
                      <a:pt x="16330" y="5287"/>
                    </a:lnTo>
                    <a:lnTo>
                      <a:pt x="16566" y="5011"/>
                    </a:lnTo>
                    <a:lnTo>
                      <a:pt x="16762" y="4697"/>
                    </a:lnTo>
                    <a:lnTo>
                      <a:pt x="16919" y="4402"/>
                    </a:lnTo>
                    <a:lnTo>
                      <a:pt x="17057" y="4088"/>
                    </a:lnTo>
                    <a:lnTo>
                      <a:pt x="17136" y="3773"/>
                    </a:lnTo>
                    <a:lnTo>
                      <a:pt x="17175" y="3439"/>
                    </a:lnTo>
                    <a:lnTo>
                      <a:pt x="17312" y="492"/>
                    </a:lnTo>
                    <a:lnTo>
                      <a:pt x="17273" y="826"/>
                    </a:lnTo>
                    <a:lnTo>
                      <a:pt x="17195" y="1140"/>
                    </a:lnTo>
                    <a:lnTo>
                      <a:pt x="17077" y="1455"/>
                    </a:lnTo>
                    <a:lnTo>
                      <a:pt x="16919" y="1750"/>
                    </a:lnTo>
                    <a:lnTo>
                      <a:pt x="16703" y="2064"/>
                    </a:lnTo>
                    <a:lnTo>
                      <a:pt x="16468" y="2339"/>
                    </a:lnTo>
                    <a:lnTo>
                      <a:pt x="16192" y="2614"/>
                    </a:lnTo>
                    <a:lnTo>
                      <a:pt x="15878" y="2889"/>
                    </a:lnTo>
                    <a:lnTo>
                      <a:pt x="15524" y="3145"/>
                    </a:lnTo>
                    <a:lnTo>
                      <a:pt x="15131" y="3400"/>
                    </a:lnTo>
                    <a:lnTo>
                      <a:pt x="14719" y="3616"/>
                    </a:lnTo>
                    <a:lnTo>
                      <a:pt x="14247" y="3832"/>
                    </a:lnTo>
                    <a:lnTo>
                      <a:pt x="13775" y="4029"/>
                    </a:lnTo>
                    <a:lnTo>
                      <a:pt x="13245" y="4206"/>
                    </a:lnTo>
                    <a:lnTo>
                      <a:pt x="12695" y="4363"/>
                    </a:lnTo>
                    <a:lnTo>
                      <a:pt x="12105" y="4501"/>
                    </a:lnTo>
                    <a:lnTo>
                      <a:pt x="11712" y="4579"/>
                    </a:lnTo>
                    <a:lnTo>
                      <a:pt x="11300" y="4658"/>
                    </a:lnTo>
                    <a:lnTo>
                      <a:pt x="10867" y="4717"/>
                    </a:lnTo>
                    <a:lnTo>
                      <a:pt x="10455" y="4756"/>
                    </a:lnTo>
                    <a:lnTo>
                      <a:pt x="9610" y="4815"/>
                    </a:lnTo>
                    <a:lnTo>
                      <a:pt x="8784" y="4815"/>
                    </a:lnTo>
                    <a:lnTo>
                      <a:pt x="7939" y="4795"/>
                    </a:lnTo>
                    <a:lnTo>
                      <a:pt x="7134" y="4717"/>
                    </a:lnTo>
                    <a:lnTo>
                      <a:pt x="6328" y="4599"/>
                    </a:lnTo>
                    <a:lnTo>
                      <a:pt x="5542" y="4442"/>
                    </a:lnTo>
                    <a:lnTo>
                      <a:pt x="4795" y="4245"/>
                    </a:lnTo>
                    <a:lnTo>
                      <a:pt x="4088" y="4029"/>
                    </a:lnTo>
                    <a:lnTo>
                      <a:pt x="3734" y="3891"/>
                    </a:lnTo>
                    <a:lnTo>
                      <a:pt x="3400" y="3754"/>
                    </a:lnTo>
                    <a:lnTo>
                      <a:pt x="3086" y="3616"/>
                    </a:lnTo>
                    <a:lnTo>
                      <a:pt x="2791" y="3459"/>
                    </a:lnTo>
                    <a:lnTo>
                      <a:pt x="2496" y="3302"/>
                    </a:lnTo>
                    <a:lnTo>
                      <a:pt x="2201" y="3125"/>
                    </a:lnTo>
                    <a:lnTo>
                      <a:pt x="1946" y="2948"/>
                    </a:lnTo>
                    <a:lnTo>
                      <a:pt x="1691" y="2752"/>
                    </a:lnTo>
                    <a:lnTo>
                      <a:pt x="1455" y="2555"/>
                    </a:lnTo>
                    <a:lnTo>
                      <a:pt x="1239" y="2359"/>
                    </a:lnTo>
                    <a:lnTo>
                      <a:pt x="1022" y="2143"/>
                    </a:lnTo>
                    <a:lnTo>
                      <a:pt x="846" y="1926"/>
                    </a:lnTo>
                    <a:lnTo>
                      <a:pt x="669" y="1691"/>
                    </a:lnTo>
                    <a:lnTo>
                      <a:pt x="512" y="1455"/>
                    </a:lnTo>
                    <a:lnTo>
                      <a:pt x="394" y="1219"/>
                    </a:lnTo>
                    <a:lnTo>
                      <a:pt x="295" y="964"/>
                    </a:lnTo>
                    <a:lnTo>
                      <a:pt x="217" y="728"/>
                    </a:lnTo>
                    <a:lnTo>
                      <a:pt x="178" y="492"/>
                    </a:lnTo>
                    <a:lnTo>
                      <a:pt x="158" y="236"/>
                    </a:lnTo>
                    <a:lnTo>
                      <a:pt x="158" y="1"/>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31"/>
              <p:cNvSpPr/>
              <p:nvPr/>
            </p:nvSpPr>
            <p:spPr>
              <a:xfrm>
                <a:off x="592025" y="4202475"/>
                <a:ext cx="428900" cy="228450"/>
              </a:xfrm>
              <a:custGeom>
                <a:avLst/>
                <a:gdLst/>
                <a:ahLst/>
                <a:cxnLst/>
                <a:rect l="l" t="t" r="r" b="b"/>
                <a:pathLst>
                  <a:path w="17156" h="9138" extrusionOk="0">
                    <a:moveTo>
                      <a:pt x="8529" y="1"/>
                    </a:moveTo>
                    <a:lnTo>
                      <a:pt x="7684" y="20"/>
                    </a:lnTo>
                    <a:lnTo>
                      <a:pt x="6839" y="79"/>
                    </a:lnTo>
                    <a:lnTo>
                      <a:pt x="6426" y="118"/>
                    </a:lnTo>
                    <a:lnTo>
                      <a:pt x="6014" y="177"/>
                    </a:lnTo>
                    <a:lnTo>
                      <a:pt x="5601" y="236"/>
                    </a:lnTo>
                    <a:lnTo>
                      <a:pt x="5189" y="315"/>
                    </a:lnTo>
                    <a:lnTo>
                      <a:pt x="4796" y="413"/>
                    </a:lnTo>
                    <a:lnTo>
                      <a:pt x="4403" y="512"/>
                    </a:lnTo>
                    <a:lnTo>
                      <a:pt x="4029" y="629"/>
                    </a:lnTo>
                    <a:lnTo>
                      <a:pt x="3675" y="747"/>
                    </a:lnTo>
                    <a:lnTo>
                      <a:pt x="3322" y="885"/>
                    </a:lnTo>
                    <a:lnTo>
                      <a:pt x="3007" y="1022"/>
                    </a:lnTo>
                    <a:lnTo>
                      <a:pt x="2693" y="1160"/>
                    </a:lnTo>
                    <a:lnTo>
                      <a:pt x="2379" y="1317"/>
                    </a:lnTo>
                    <a:lnTo>
                      <a:pt x="2103" y="1474"/>
                    </a:lnTo>
                    <a:lnTo>
                      <a:pt x="1848" y="1632"/>
                    </a:lnTo>
                    <a:lnTo>
                      <a:pt x="1593" y="1808"/>
                    </a:lnTo>
                    <a:lnTo>
                      <a:pt x="1357" y="1985"/>
                    </a:lnTo>
                    <a:lnTo>
                      <a:pt x="1141" y="2182"/>
                    </a:lnTo>
                    <a:lnTo>
                      <a:pt x="944" y="2359"/>
                    </a:lnTo>
                    <a:lnTo>
                      <a:pt x="767" y="2555"/>
                    </a:lnTo>
                    <a:lnTo>
                      <a:pt x="610" y="2752"/>
                    </a:lnTo>
                    <a:lnTo>
                      <a:pt x="453" y="2968"/>
                    </a:lnTo>
                    <a:lnTo>
                      <a:pt x="335" y="3164"/>
                    </a:lnTo>
                    <a:lnTo>
                      <a:pt x="237" y="3380"/>
                    </a:lnTo>
                    <a:lnTo>
                      <a:pt x="138" y="3597"/>
                    </a:lnTo>
                    <a:lnTo>
                      <a:pt x="79" y="3813"/>
                    </a:lnTo>
                    <a:lnTo>
                      <a:pt x="21" y="4029"/>
                    </a:lnTo>
                    <a:lnTo>
                      <a:pt x="1" y="4245"/>
                    </a:lnTo>
                    <a:lnTo>
                      <a:pt x="1" y="4481"/>
                    </a:lnTo>
                    <a:lnTo>
                      <a:pt x="1" y="4697"/>
                    </a:lnTo>
                    <a:lnTo>
                      <a:pt x="40" y="4913"/>
                    </a:lnTo>
                    <a:lnTo>
                      <a:pt x="99" y="5149"/>
                    </a:lnTo>
                    <a:lnTo>
                      <a:pt x="158" y="5365"/>
                    </a:lnTo>
                    <a:lnTo>
                      <a:pt x="256" y="5601"/>
                    </a:lnTo>
                    <a:lnTo>
                      <a:pt x="374" y="5817"/>
                    </a:lnTo>
                    <a:lnTo>
                      <a:pt x="531" y="6033"/>
                    </a:lnTo>
                    <a:lnTo>
                      <a:pt x="689" y="6249"/>
                    </a:lnTo>
                    <a:lnTo>
                      <a:pt x="865" y="6466"/>
                    </a:lnTo>
                    <a:lnTo>
                      <a:pt x="1082" y="6682"/>
                    </a:lnTo>
                    <a:lnTo>
                      <a:pt x="1298" y="6878"/>
                    </a:lnTo>
                    <a:lnTo>
                      <a:pt x="1534" y="7075"/>
                    </a:lnTo>
                    <a:lnTo>
                      <a:pt x="1789" y="7271"/>
                    </a:lnTo>
                    <a:lnTo>
                      <a:pt x="2044" y="7448"/>
                    </a:lnTo>
                    <a:lnTo>
                      <a:pt x="2339" y="7625"/>
                    </a:lnTo>
                    <a:lnTo>
                      <a:pt x="2634" y="7782"/>
                    </a:lnTo>
                    <a:lnTo>
                      <a:pt x="2929" y="7939"/>
                    </a:lnTo>
                    <a:lnTo>
                      <a:pt x="3243" y="8077"/>
                    </a:lnTo>
                    <a:lnTo>
                      <a:pt x="3577" y="8214"/>
                    </a:lnTo>
                    <a:lnTo>
                      <a:pt x="3931" y="8352"/>
                    </a:lnTo>
                    <a:lnTo>
                      <a:pt x="4638" y="8568"/>
                    </a:lnTo>
                    <a:lnTo>
                      <a:pt x="5385" y="8765"/>
                    </a:lnTo>
                    <a:lnTo>
                      <a:pt x="6171" y="8922"/>
                    </a:lnTo>
                    <a:lnTo>
                      <a:pt x="6977" y="9040"/>
                    </a:lnTo>
                    <a:lnTo>
                      <a:pt x="7782" y="9118"/>
                    </a:lnTo>
                    <a:lnTo>
                      <a:pt x="8627" y="9138"/>
                    </a:lnTo>
                    <a:lnTo>
                      <a:pt x="9453" y="9138"/>
                    </a:lnTo>
                    <a:lnTo>
                      <a:pt x="10298" y="9079"/>
                    </a:lnTo>
                    <a:lnTo>
                      <a:pt x="10710" y="9040"/>
                    </a:lnTo>
                    <a:lnTo>
                      <a:pt x="11143" y="8981"/>
                    </a:lnTo>
                    <a:lnTo>
                      <a:pt x="11555" y="8902"/>
                    </a:lnTo>
                    <a:lnTo>
                      <a:pt x="11948" y="8824"/>
                    </a:lnTo>
                    <a:lnTo>
                      <a:pt x="12361" y="8725"/>
                    </a:lnTo>
                    <a:lnTo>
                      <a:pt x="12754" y="8627"/>
                    </a:lnTo>
                    <a:lnTo>
                      <a:pt x="13127" y="8529"/>
                    </a:lnTo>
                    <a:lnTo>
                      <a:pt x="13481" y="8391"/>
                    </a:lnTo>
                    <a:lnTo>
                      <a:pt x="13815" y="8273"/>
                    </a:lnTo>
                    <a:lnTo>
                      <a:pt x="14149" y="8136"/>
                    </a:lnTo>
                    <a:lnTo>
                      <a:pt x="14463" y="7979"/>
                    </a:lnTo>
                    <a:lnTo>
                      <a:pt x="14758" y="7841"/>
                    </a:lnTo>
                    <a:lnTo>
                      <a:pt x="15033" y="7684"/>
                    </a:lnTo>
                    <a:lnTo>
                      <a:pt x="15308" y="7507"/>
                    </a:lnTo>
                    <a:lnTo>
                      <a:pt x="15564" y="7330"/>
                    </a:lnTo>
                    <a:lnTo>
                      <a:pt x="15780" y="7153"/>
                    </a:lnTo>
                    <a:lnTo>
                      <a:pt x="15996" y="6976"/>
                    </a:lnTo>
                    <a:lnTo>
                      <a:pt x="16193" y="6780"/>
                    </a:lnTo>
                    <a:lnTo>
                      <a:pt x="16389" y="6583"/>
                    </a:lnTo>
                    <a:lnTo>
                      <a:pt x="16546" y="6387"/>
                    </a:lnTo>
                    <a:lnTo>
                      <a:pt x="16684" y="6190"/>
                    </a:lnTo>
                    <a:lnTo>
                      <a:pt x="16802" y="5974"/>
                    </a:lnTo>
                    <a:lnTo>
                      <a:pt x="16920" y="5778"/>
                    </a:lnTo>
                    <a:lnTo>
                      <a:pt x="16998" y="5562"/>
                    </a:lnTo>
                    <a:lnTo>
                      <a:pt x="17077" y="5345"/>
                    </a:lnTo>
                    <a:lnTo>
                      <a:pt x="17116" y="5129"/>
                    </a:lnTo>
                    <a:lnTo>
                      <a:pt x="17155" y="4894"/>
                    </a:lnTo>
                    <a:lnTo>
                      <a:pt x="17155" y="4677"/>
                    </a:lnTo>
                    <a:lnTo>
                      <a:pt x="17136" y="4461"/>
                    </a:lnTo>
                    <a:lnTo>
                      <a:pt x="17116" y="4225"/>
                    </a:lnTo>
                    <a:lnTo>
                      <a:pt x="17057" y="4009"/>
                    </a:lnTo>
                    <a:lnTo>
                      <a:pt x="16979" y="3773"/>
                    </a:lnTo>
                    <a:lnTo>
                      <a:pt x="16880" y="3557"/>
                    </a:lnTo>
                    <a:lnTo>
                      <a:pt x="16762" y="3341"/>
                    </a:lnTo>
                    <a:lnTo>
                      <a:pt x="16625" y="3105"/>
                    </a:lnTo>
                    <a:lnTo>
                      <a:pt x="16468" y="2889"/>
                    </a:lnTo>
                    <a:lnTo>
                      <a:pt x="16271" y="2673"/>
                    </a:lnTo>
                    <a:lnTo>
                      <a:pt x="16075" y="2457"/>
                    </a:lnTo>
                    <a:lnTo>
                      <a:pt x="15859" y="2260"/>
                    </a:lnTo>
                    <a:lnTo>
                      <a:pt x="15623" y="2064"/>
                    </a:lnTo>
                    <a:lnTo>
                      <a:pt x="15367" y="1887"/>
                    </a:lnTo>
                    <a:lnTo>
                      <a:pt x="15092" y="1710"/>
                    </a:lnTo>
                    <a:lnTo>
                      <a:pt x="14817" y="1533"/>
                    </a:lnTo>
                    <a:lnTo>
                      <a:pt x="14522" y="1376"/>
                    </a:lnTo>
                    <a:lnTo>
                      <a:pt x="14208" y="1219"/>
                    </a:lnTo>
                    <a:lnTo>
                      <a:pt x="13894" y="1062"/>
                    </a:lnTo>
                    <a:lnTo>
                      <a:pt x="13559" y="924"/>
                    </a:lnTo>
                    <a:lnTo>
                      <a:pt x="13225" y="806"/>
                    </a:lnTo>
                    <a:lnTo>
                      <a:pt x="12498" y="570"/>
                    </a:lnTo>
                    <a:lnTo>
                      <a:pt x="11752" y="374"/>
                    </a:lnTo>
                    <a:lnTo>
                      <a:pt x="10985" y="217"/>
                    </a:lnTo>
                    <a:lnTo>
                      <a:pt x="10180" y="99"/>
                    </a:lnTo>
                    <a:lnTo>
                      <a:pt x="9354" y="40"/>
                    </a:lnTo>
                    <a:lnTo>
                      <a:pt x="85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31"/>
              <p:cNvSpPr/>
              <p:nvPr/>
            </p:nvSpPr>
            <p:spPr>
              <a:xfrm>
                <a:off x="658850" y="4238350"/>
                <a:ext cx="295275" cy="157225"/>
              </a:xfrm>
              <a:custGeom>
                <a:avLst/>
                <a:gdLst/>
                <a:ahLst/>
                <a:cxnLst/>
                <a:rect l="l" t="t" r="r" b="b"/>
                <a:pathLst>
                  <a:path w="11811" h="6289" extrusionOk="0">
                    <a:moveTo>
                      <a:pt x="5286" y="0"/>
                    </a:moveTo>
                    <a:lnTo>
                      <a:pt x="4716" y="39"/>
                    </a:lnTo>
                    <a:lnTo>
                      <a:pt x="4146" y="118"/>
                    </a:lnTo>
                    <a:lnTo>
                      <a:pt x="3577" y="216"/>
                    </a:lnTo>
                    <a:lnTo>
                      <a:pt x="3026" y="354"/>
                    </a:lnTo>
                    <a:lnTo>
                      <a:pt x="2535" y="511"/>
                    </a:lnTo>
                    <a:lnTo>
                      <a:pt x="2064" y="688"/>
                    </a:lnTo>
                    <a:lnTo>
                      <a:pt x="1651" y="904"/>
                    </a:lnTo>
                    <a:lnTo>
                      <a:pt x="1278" y="1120"/>
                    </a:lnTo>
                    <a:lnTo>
                      <a:pt x="943" y="1356"/>
                    </a:lnTo>
                    <a:lnTo>
                      <a:pt x="668" y="1611"/>
                    </a:lnTo>
                    <a:lnTo>
                      <a:pt x="433" y="1886"/>
                    </a:lnTo>
                    <a:lnTo>
                      <a:pt x="334" y="2024"/>
                    </a:lnTo>
                    <a:lnTo>
                      <a:pt x="236" y="2181"/>
                    </a:lnTo>
                    <a:lnTo>
                      <a:pt x="157" y="2319"/>
                    </a:lnTo>
                    <a:lnTo>
                      <a:pt x="99" y="2456"/>
                    </a:lnTo>
                    <a:lnTo>
                      <a:pt x="59" y="2614"/>
                    </a:lnTo>
                    <a:lnTo>
                      <a:pt x="20" y="2771"/>
                    </a:lnTo>
                    <a:lnTo>
                      <a:pt x="0" y="2908"/>
                    </a:lnTo>
                    <a:lnTo>
                      <a:pt x="0" y="3065"/>
                    </a:lnTo>
                    <a:lnTo>
                      <a:pt x="20" y="3223"/>
                    </a:lnTo>
                    <a:lnTo>
                      <a:pt x="40" y="3380"/>
                    </a:lnTo>
                    <a:lnTo>
                      <a:pt x="79" y="3537"/>
                    </a:lnTo>
                    <a:lnTo>
                      <a:pt x="118" y="3675"/>
                    </a:lnTo>
                    <a:lnTo>
                      <a:pt x="197" y="3832"/>
                    </a:lnTo>
                    <a:lnTo>
                      <a:pt x="275" y="3989"/>
                    </a:lnTo>
                    <a:lnTo>
                      <a:pt x="374" y="4146"/>
                    </a:lnTo>
                    <a:lnTo>
                      <a:pt x="472" y="4303"/>
                    </a:lnTo>
                    <a:lnTo>
                      <a:pt x="609" y="4441"/>
                    </a:lnTo>
                    <a:lnTo>
                      <a:pt x="747" y="4598"/>
                    </a:lnTo>
                    <a:lnTo>
                      <a:pt x="1061" y="4854"/>
                    </a:lnTo>
                    <a:lnTo>
                      <a:pt x="1415" y="5109"/>
                    </a:lnTo>
                    <a:lnTo>
                      <a:pt x="1808" y="5345"/>
                    </a:lnTo>
                    <a:lnTo>
                      <a:pt x="2240" y="5541"/>
                    </a:lnTo>
                    <a:lnTo>
                      <a:pt x="2712" y="5738"/>
                    </a:lnTo>
                    <a:lnTo>
                      <a:pt x="3203" y="5895"/>
                    </a:lnTo>
                    <a:lnTo>
                      <a:pt x="3714" y="6033"/>
                    </a:lnTo>
                    <a:lnTo>
                      <a:pt x="4245" y="6131"/>
                    </a:lnTo>
                    <a:lnTo>
                      <a:pt x="4795" y="6210"/>
                    </a:lnTo>
                    <a:lnTo>
                      <a:pt x="5365" y="6268"/>
                    </a:lnTo>
                    <a:lnTo>
                      <a:pt x="5935" y="6288"/>
                    </a:lnTo>
                    <a:lnTo>
                      <a:pt x="6505" y="6268"/>
                    </a:lnTo>
                    <a:lnTo>
                      <a:pt x="7094" y="6229"/>
                    </a:lnTo>
                    <a:lnTo>
                      <a:pt x="7664" y="6170"/>
                    </a:lnTo>
                    <a:lnTo>
                      <a:pt x="8234" y="6052"/>
                    </a:lnTo>
                    <a:lnTo>
                      <a:pt x="8764" y="5934"/>
                    </a:lnTo>
                    <a:lnTo>
                      <a:pt x="9275" y="5777"/>
                    </a:lnTo>
                    <a:lnTo>
                      <a:pt x="9727" y="5581"/>
                    </a:lnTo>
                    <a:lnTo>
                      <a:pt x="10159" y="5384"/>
                    </a:lnTo>
                    <a:lnTo>
                      <a:pt x="10533" y="5148"/>
                    </a:lnTo>
                    <a:lnTo>
                      <a:pt x="10867" y="4913"/>
                    </a:lnTo>
                    <a:lnTo>
                      <a:pt x="11142" y="4657"/>
                    </a:lnTo>
                    <a:lnTo>
                      <a:pt x="11378" y="4382"/>
                    </a:lnTo>
                    <a:lnTo>
                      <a:pt x="11476" y="4245"/>
                    </a:lnTo>
                    <a:lnTo>
                      <a:pt x="11555" y="4107"/>
                    </a:lnTo>
                    <a:lnTo>
                      <a:pt x="11633" y="3969"/>
                    </a:lnTo>
                    <a:lnTo>
                      <a:pt x="11692" y="3812"/>
                    </a:lnTo>
                    <a:lnTo>
                      <a:pt x="11751" y="3655"/>
                    </a:lnTo>
                    <a:lnTo>
                      <a:pt x="11771" y="3517"/>
                    </a:lnTo>
                    <a:lnTo>
                      <a:pt x="11790" y="3360"/>
                    </a:lnTo>
                    <a:lnTo>
                      <a:pt x="11810" y="3203"/>
                    </a:lnTo>
                    <a:lnTo>
                      <a:pt x="11790" y="3065"/>
                    </a:lnTo>
                    <a:lnTo>
                      <a:pt x="11771" y="2908"/>
                    </a:lnTo>
                    <a:lnTo>
                      <a:pt x="11731" y="2751"/>
                    </a:lnTo>
                    <a:lnTo>
                      <a:pt x="11673" y="2594"/>
                    </a:lnTo>
                    <a:lnTo>
                      <a:pt x="11614" y="2437"/>
                    </a:lnTo>
                    <a:lnTo>
                      <a:pt x="11535" y="2279"/>
                    </a:lnTo>
                    <a:lnTo>
                      <a:pt x="11437" y="2142"/>
                    </a:lnTo>
                    <a:lnTo>
                      <a:pt x="11319" y="1985"/>
                    </a:lnTo>
                    <a:lnTo>
                      <a:pt x="11201" y="1828"/>
                    </a:lnTo>
                    <a:lnTo>
                      <a:pt x="11063" y="1690"/>
                    </a:lnTo>
                    <a:lnTo>
                      <a:pt x="10749" y="1415"/>
                    </a:lnTo>
                    <a:lnTo>
                      <a:pt x="10395" y="1159"/>
                    </a:lnTo>
                    <a:lnTo>
                      <a:pt x="9983" y="943"/>
                    </a:lnTo>
                    <a:lnTo>
                      <a:pt x="9550" y="727"/>
                    </a:lnTo>
                    <a:lnTo>
                      <a:pt x="9098" y="550"/>
                    </a:lnTo>
                    <a:lnTo>
                      <a:pt x="8607" y="393"/>
                    </a:lnTo>
                    <a:lnTo>
                      <a:pt x="8096" y="256"/>
                    </a:lnTo>
                    <a:lnTo>
                      <a:pt x="7546" y="157"/>
                    </a:lnTo>
                    <a:lnTo>
                      <a:pt x="6996" y="79"/>
                    </a:lnTo>
                    <a:lnTo>
                      <a:pt x="6446" y="20"/>
                    </a:lnTo>
                    <a:lnTo>
                      <a:pt x="5876" y="0"/>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31"/>
              <p:cNvSpPr/>
              <p:nvPr/>
            </p:nvSpPr>
            <p:spPr>
              <a:xfrm>
                <a:off x="658850" y="4238350"/>
                <a:ext cx="294775" cy="87950"/>
              </a:xfrm>
              <a:custGeom>
                <a:avLst/>
                <a:gdLst/>
                <a:ahLst/>
                <a:cxnLst/>
                <a:rect l="l" t="t" r="r" b="b"/>
                <a:pathLst>
                  <a:path w="11791" h="3518" extrusionOk="0">
                    <a:moveTo>
                      <a:pt x="5286" y="0"/>
                    </a:moveTo>
                    <a:lnTo>
                      <a:pt x="4716" y="39"/>
                    </a:lnTo>
                    <a:lnTo>
                      <a:pt x="4146" y="118"/>
                    </a:lnTo>
                    <a:lnTo>
                      <a:pt x="3577" y="216"/>
                    </a:lnTo>
                    <a:lnTo>
                      <a:pt x="3125" y="334"/>
                    </a:lnTo>
                    <a:lnTo>
                      <a:pt x="2692" y="452"/>
                    </a:lnTo>
                    <a:lnTo>
                      <a:pt x="2280" y="609"/>
                    </a:lnTo>
                    <a:lnTo>
                      <a:pt x="1906" y="766"/>
                    </a:lnTo>
                    <a:lnTo>
                      <a:pt x="1572" y="943"/>
                    </a:lnTo>
                    <a:lnTo>
                      <a:pt x="1258" y="1140"/>
                    </a:lnTo>
                    <a:lnTo>
                      <a:pt x="983" y="1336"/>
                    </a:lnTo>
                    <a:lnTo>
                      <a:pt x="727" y="1552"/>
                    </a:lnTo>
                    <a:lnTo>
                      <a:pt x="511" y="1769"/>
                    </a:lnTo>
                    <a:lnTo>
                      <a:pt x="334" y="2004"/>
                    </a:lnTo>
                    <a:lnTo>
                      <a:pt x="197" y="2240"/>
                    </a:lnTo>
                    <a:lnTo>
                      <a:pt x="99" y="2496"/>
                    </a:lnTo>
                    <a:lnTo>
                      <a:pt x="40" y="2751"/>
                    </a:lnTo>
                    <a:lnTo>
                      <a:pt x="0" y="3007"/>
                    </a:lnTo>
                    <a:lnTo>
                      <a:pt x="20" y="3262"/>
                    </a:lnTo>
                    <a:lnTo>
                      <a:pt x="59" y="3517"/>
                    </a:lnTo>
                    <a:lnTo>
                      <a:pt x="99" y="3301"/>
                    </a:lnTo>
                    <a:lnTo>
                      <a:pt x="157" y="3085"/>
                    </a:lnTo>
                    <a:lnTo>
                      <a:pt x="236" y="2869"/>
                    </a:lnTo>
                    <a:lnTo>
                      <a:pt x="354" y="2653"/>
                    </a:lnTo>
                    <a:lnTo>
                      <a:pt x="492" y="2456"/>
                    </a:lnTo>
                    <a:lnTo>
                      <a:pt x="649" y="2260"/>
                    </a:lnTo>
                    <a:lnTo>
                      <a:pt x="845" y="2063"/>
                    </a:lnTo>
                    <a:lnTo>
                      <a:pt x="1061" y="1867"/>
                    </a:lnTo>
                    <a:lnTo>
                      <a:pt x="1297" y="1710"/>
                    </a:lnTo>
                    <a:lnTo>
                      <a:pt x="1572" y="1533"/>
                    </a:lnTo>
                    <a:lnTo>
                      <a:pt x="1847" y="1376"/>
                    </a:lnTo>
                    <a:lnTo>
                      <a:pt x="2162" y="1238"/>
                    </a:lnTo>
                    <a:lnTo>
                      <a:pt x="2496" y="1100"/>
                    </a:lnTo>
                    <a:lnTo>
                      <a:pt x="2869" y="983"/>
                    </a:lnTo>
                    <a:lnTo>
                      <a:pt x="3243" y="865"/>
                    </a:lnTo>
                    <a:lnTo>
                      <a:pt x="3636" y="766"/>
                    </a:lnTo>
                    <a:lnTo>
                      <a:pt x="4205" y="668"/>
                    </a:lnTo>
                    <a:lnTo>
                      <a:pt x="4775" y="590"/>
                    </a:lnTo>
                    <a:lnTo>
                      <a:pt x="5345" y="550"/>
                    </a:lnTo>
                    <a:lnTo>
                      <a:pt x="5935" y="550"/>
                    </a:lnTo>
                    <a:lnTo>
                      <a:pt x="6505" y="570"/>
                    </a:lnTo>
                    <a:lnTo>
                      <a:pt x="7074" y="629"/>
                    </a:lnTo>
                    <a:lnTo>
                      <a:pt x="7625" y="707"/>
                    </a:lnTo>
                    <a:lnTo>
                      <a:pt x="8155" y="806"/>
                    </a:lnTo>
                    <a:lnTo>
                      <a:pt x="8666" y="943"/>
                    </a:lnTo>
                    <a:lnTo>
                      <a:pt x="9157" y="1100"/>
                    </a:lnTo>
                    <a:lnTo>
                      <a:pt x="9629" y="1277"/>
                    </a:lnTo>
                    <a:lnTo>
                      <a:pt x="10061" y="1493"/>
                    </a:lnTo>
                    <a:lnTo>
                      <a:pt x="10454" y="1710"/>
                    </a:lnTo>
                    <a:lnTo>
                      <a:pt x="10808" y="1965"/>
                    </a:lnTo>
                    <a:lnTo>
                      <a:pt x="11122" y="2240"/>
                    </a:lnTo>
                    <a:lnTo>
                      <a:pt x="11260" y="2378"/>
                    </a:lnTo>
                    <a:lnTo>
                      <a:pt x="11378" y="2535"/>
                    </a:lnTo>
                    <a:lnTo>
                      <a:pt x="11515" y="2731"/>
                    </a:lnTo>
                    <a:lnTo>
                      <a:pt x="11633" y="2928"/>
                    </a:lnTo>
                    <a:lnTo>
                      <a:pt x="11731" y="3124"/>
                    </a:lnTo>
                    <a:lnTo>
                      <a:pt x="11790" y="3301"/>
                    </a:lnTo>
                    <a:lnTo>
                      <a:pt x="11790" y="3144"/>
                    </a:lnTo>
                    <a:lnTo>
                      <a:pt x="11790" y="2987"/>
                    </a:lnTo>
                    <a:lnTo>
                      <a:pt x="11751" y="2810"/>
                    </a:lnTo>
                    <a:lnTo>
                      <a:pt x="11692" y="2653"/>
                    </a:lnTo>
                    <a:lnTo>
                      <a:pt x="11633" y="2476"/>
                    </a:lnTo>
                    <a:lnTo>
                      <a:pt x="11555" y="2319"/>
                    </a:lnTo>
                    <a:lnTo>
                      <a:pt x="11437" y="2142"/>
                    </a:lnTo>
                    <a:lnTo>
                      <a:pt x="11319" y="1985"/>
                    </a:lnTo>
                    <a:lnTo>
                      <a:pt x="11201" y="1828"/>
                    </a:lnTo>
                    <a:lnTo>
                      <a:pt x="11063" y="1690"/>
                    </a:lnTo>
                    <a:lnTo>
                      <a:pt x="10749" y="1415"/>
                    </a:lnTo>
                    <a:lnTo>
                      <a:pt x="10395" y="1159"/>
                    </a:lnTo>
                    <a:lnTo>
                      <a:pt x="9983" y="943"/>
                    </a:lnTo>
                    <a:lnTo>
                      <a:pt x="9550" y="727"/>
                    </a:lnTo>
                    <a:lnTo>
                      <a:pt x="9098" y="550"/>
                    </a:lnTo>
                    <a:lnTo>
                      <a:pt x="8607" y="393"/>
                    </a:lnTo>
                    <a:lnTo>
                      <a:pt x="8096" y="256"/>
                    </a:lnTo>
                    <a:lnTo>
                      <a:pt x="7546" y="157"/>
                    </a:lnTo>
                    <a:lnTo>
                      <a:pt x="6996" y="79"/>
                    </a:lnTo>
                    <a:lnTo>
                      <a:pt x="6446" y="20"/>
                    </a:lnTo>
                    <a:lnTo>
                      <a:pt x="5876" y="0"/>
                    </a:lnTo>
                    <a:close/>
                  </a:path>
                </a:pathLst>
              </a:custGeom>
              <a:solidFill>
                <a:srgbClr val="F3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31"/>
              <p:cNvSpPr/>
              <p:nvPr/>
            </p:nvSpPr>
            <p:spPr>
              <a:xfrm>
                <a:off x="829800" y="4802300"/>
                <a:ext cx="432825" cy="194075"/>
              </a:xfrm>
              <a:custGeom>
                <a:avLst/>
                <a:gdLst/>
                <a:ahLst/>
                <a:cxnLst/>
                <a:rect l="l" t="t" r="r" b="b"/>
                <a:pathLst>
                  <a:path w="17313" h="7763" extrusionOk="0">
                    <a:moveTo>
                      <a:pt x="138" y="1"/>
                    </a:moveTo>
                    <a:lnTo>
                      <a:pt x="1" y="2948"/>
                    </a:lnTo>
                    <a:lnTo>
                      <a:pt x="1" y="3184"/>
                    </a:lnTo>
                    <a:lnTo>
                      <a:pt x="20" y="3420"/>
                    </a:lnTo>
                    <a:lnTo>
                      <a:pt x="79" y="3675"/>
                    </a:lnTo>
                    <a:lnTo>
                      <a:pt x="138" y="3911"/>
                    </a:lnTo>
                    <a:lnTo>
                      <a:pt x="236" y="4147"/>
                    </a:lnTo>
                    <a:lnTo>
                      <a:pt x="374" y="4402"/>
                    </a:lnTo>
                    <a:lnTo>
                      <a:pt x="511" y="4638"/>
                    </a:lnTo>
                    <a:lnTo>
                      <a:pt x="688" y="4874"/>
                    </a:lnTo>
                    <a:lnTo>
                      <a:pt x="885" y="5090"/>
                    </a:lnTo>
                    <a:lnTo>
                      <a:pt x="1081" y="5306"/>
                    </a:lnTo>
                    <a:lnTo>
                      <a:pt x="1297" y="5503"/>
                    </a:lnTo>
                    <a:lnTo>
                      <a:pt x="1533" y="5699"/>
                    </a:lnTo>
                    <a:lnTo>
                      <a:pt x="1789" y="5876"/>
                    </a:lnTo>
                    <a:lnTo>
                      <a:pt x="2064" y="6053"/>
                    </a:lnTo>
                    <a:lnTo>
                      <a:pt x="2339" y="6230"/>
                    </a:lnTo>
                    <a:lnTo>
                      <a:pt x="2634" y="6387"/>
                    </a:lnTo>
                    <a:lnTo>
                      <a:pt x="2948" y="6544"/>
                    </a:lnTo>
                    <a:lnTo>
                      <a:pt x="3262" y="6701"/>
                    </a:lnTo>
                    <a:lnTo>
                      <a:pt x="3597" y="6839"/>
                    </a:lnTo>
                    <a:lnTo>
                      <a:pt x="3931" y="6957"/>
                    </a:lnTo>
                    <a:lnTo>
                      <a:pt x="4638" y="7193"/>
                    </a:lnTo>
                    <a:lnTo>
                      <a:pt x="5404" y="7389"/>
                    </a:lnTo>
                    <a:lnTo>
                      <a:pt x="6171" y="7546"/>
                    </a:lnTo>
                    <a:lnTo>
                      <a:pt x="6976" y="7644"/>
                    </a:lnTo>
                    <a:lnTo>
                      <a:pt x="7802" y="7723"/>
                    </a:lnTo>
                    <a:lnTo>
                      <a:pt x="8627" y="7762"/>
                    </a:lnTo>
                    <a:lnTo>
                      <a:pt x="9472" y="7743"/>
                    </a:lnTo>
                    <a:lnTo>
                      <a:pt x="10297" y="7684"/>
                    </a:lnTo>
                    <a:lnTo>
                      <a:pt x="10730" y="7644"/>
                    </a:lnTo>
                    <a:lnTo>
                      <a:pt x="11142" y="7586"/>
                    </a:lnTo>
                    <a:lnTo>
                      <a:pt x="11555" y="7527"/>
                    </a:lnTo>
                    <a:lnTo>
                      <a:pt x="11968" y="7448"/>
                    </a:lnTo>
                    <a:lnTo>
                      <a:pt x="12537" y="7310"/>
                    </a:lnTo>
                    <a:lnTo>
                      <a:pt x="13088" y="7134"/>
                    </a:lnTo>
                    <a:lnTo>
                      <a:pt x="13618" y="6957"/>
                    </a:lnTo>
                    <a:lnTo>
                      <a:pt x="14109" y="6760"/>
                    </a:lnTo>
                    <a:lnTo>
                      <a:pt x="14561" y="6564"/>
                    </a:lnTo>
                    <a:lnTo>
                      <a:pt x="14974" y="6328"/>
                    </a:lnTo>
                    <a:lnTo>
                      <a:pt x="15367" y="6092"/>
                    </a:lnTo>
                    <a:lnTo>
                      <a:pt x="15721" y="5837"/>
                    </a:lnTo>
                    <a:lnTo>
                      <a:pt x="16035" y="5562"/>
                    </a:lnTo>
                    <a:lnTo>
                      <a:pt x="16310" y="5286"/>
                    </a:lnTo>
                    <a:lnTo>
                      <a:pt x="16566" y="4992"/>
                    </a:lnTo>
                    <a:lnTo>
                      <a:pt x="16762" y="4697"/>
                    </a:lnTo>
                    <a:lnTo>
                      <a:pt x="16919" y="4383"/>
                    </a:lnTo>
                    <a:lnTo>
                      <a:pt x="17037" y="4068"/>
                    </a:lnTo>
                    <a:lnTo>
                      <a:pt x="17116" y="3754"/>
                    </a:lnTo>
                    <a:lnTo>
                      <a:pt x="17155" y="3439"/>
                    </a:lnTo>
                    <a:lnTo>
                      <a:pt x="17312" y="492"/>
                    </a:lnTo>
                    <a:lnTo>
                      <a:pt x="17273" y="806"/>
                    </a:lnTo>
                    <a:lnTo>
                      <a:pt x="17194" y="1121"/>
                    </a:lnTo>
                    <a:lnTo>
                      <a:pt x="17077" y="1435"/>
                    </a:lnTo>
                    <a:lnTo>
                      <a:pt x="16900" y="1749"/>
                    </a:lnTo>
                    <a:lnTo>
                      <a:pt x="16703" y="2044"/>
                    </a:lnTo>
                    <a:lnTo>
                      <a:pt x="16467" y="2339"/>
                    </a:lnTo>
                    <a:lnTo>
                      <a:pt x="16192" y="2614"/>
                    </a:lnTo>
                    <a:lnTo>
                      <a:pt x="15878" y="2889"/>
                    </a:lnTo>
                    <a:lnTo>
                      <a:pt x="15524" y="3145"/>
                    </a:lnTo>
                    <a:lnTo>
                      <a:pt x="15131" y="3380"/>
                    </a:lnTo>
                    <a:lnTo>
                      <a:pt x="14699" y="3616"/>
                    </a:lnTo>
                    <a:lnTo>
                      <a:pt x="14247" y="3813"/>
                    </a:lnTo>
                    <a:lnTo>
                      <a:pt x="13756" y="4009"/>
                    </a:lnTo>
                    <a:lnTo>
                      <a:pt x="13245" y="4186"/>
                    </a:lnTo>
                    <a:lnTo>
                      <a:pt x="12695" y="4343"/>
                    </a:lnTo>
                    <a:lnTo>
                      <a:pt x="12105" y="4481"/>
                    </a:lnTo>
                    <a:lnTo>
                      <a:pt x="11692" y="4579"/>
                    </a:lnTo>
                    <a:lnTo>
                      <a:pt x="11280" y="4638"/>
                    </a:lnTo>
                    <a:lnTo>
                      <a:pt x="10867" y="4697"/>
                    </a:lnTo>
                    <a:lnTo>
                      <a:pt x="10454" y="4736"/>
                    </a:lnTo>
                    <a:lnTo>
                      <a:pt x="9610" y="4795"/>
                    </a:lnTo>
                    <a:lnTo>
                      <a:pt x="8784" y="4815"/>
                    </a:lnTo>
                    <a:lnTo>
                      <a:pt x="7939" y="4776"/>
                    </a:lnTo>
                    <a:lnTo>
                      <a:pt x="7114" y="4697"/>
                    </a:lnTo>
                    <a:lnTo>
                      <a:pt x="6328" y="4599"/>
                    </a:lnTo>
                    <a:lnTo>
                      <a:pt x="5542" y="4441"/>
                    </a:lnTo>
                    <a:lnTo>
                      <a:pt x="4795" y="4245"/>
                    </a:lnTo>
                    <a:lnTo>
                      <a:pt x="4088" y="4009"/>
                    </a:lnTo>
                    <a:lnTo>
                      <a:pt x="3734" y="3891"/>
                    </a:lnTo>
                    <a:lnTo>
                      <a:pt x="3400" y="3754"/>
                    </a:lnTo>
                    <a:lnTo>
                      <a:pt x="3086" y="3597"/>
                    </a:lnTo>
                    <a:lnTo>
                      <a:pt x="2771" y="3439"/>
                    </a:lnTo>
                    <a:lnTo>
                      <a:pt x="2476" y="3282"/>
                    </a:lnTo>
                    <a:lnTo>
                      <a:pt x="2201" y="3105"/>
                    </a:lnTo>
                    <a:lnTo>
                      <a:pt x="1926" y="2928"/>
                    </a:lnTo>
                    <a:lnTo>
                      <a:pt x="1690" y="2752"/>
                    </a:lnTo>
                    <a:lnTo>
                      <a:pt x="1455" y="2555"/>
                    </a:lnTo>
                    <a:lnTo>
                      <a:pt x="1219" y="2359"/>
                    </a:lnTo>
                    <a:lnTo>
                      <a:pt x="1022" y="2142"/>
                    </a:lnTo>
                    <a:lnTo>
                      <a:pt x="846" y="1926"/>
                    </a:lnTo>
                    <a:lnTo>
                      <a:pt x="669" y="1690"/>
                    </a:lnTo>
                    <a:lnTo>
                      <a:pt x="511" y="1435"/>
                    </a:lnTo>
                    <a:lnTo>
                      <a:pt x="394" y="1199"/>
                    </a:lnTo>
                    <a:lnTo>
                      <a:pt x="295" y="963"/>
                    </a:lnTo>
                    <a:lnTo>
                      <a:pt x="217" y="728"/>
                    </a:lnTo>
                    <a:lnTo>
                      <a:pt x="177" y="472"/>
                    </a:lnTo>
                    <a:lnTo>
                      <a:pt x="138" y="236"/>
                    </a:lnTo>
                    <a:lnTo>
                      <a:pt x="138" y="1"/>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31"/>
              <p:cNvSpPr/>
              <p:nvPr/>
            </p:nvSpPr>
            <p:spPr>
              <a:xfrm>
                <a:off x="833250" y="4693725"/>
                <a:ext cx="429375" cy="228950"/>
              </a:xfrm>
              <a:custGeom>
                <a:avLst/>
                <a:gdLst/>
                <a:ahLst/>
                <a:cxnLst/>
                <a:rect l="l" t="t" r="r" b="b"/>
                <a:pathLst>
                  <a:path w="17175" h="9158" extrusionOk="0">
                    <a:moveTo>
                      <a:pt x="8548" y="1"/>
                    </a:moveTo>
                    <a:lnTo>
                      <a:pt x="7703" y="20"/>
                    </a:lnTo>
                    <a:lnTo>
                      <a:pt x="6858" y="79"/>
                    </a:lnTo>
                    <a:lnTo>
                      <a:pt x="6445" y="119"/>
                    </a:lnTo>
                    <a:lnTo>
                      <a:pt x="6033" y="178"/>
                    </a:lnTo>
                    <a:lnTo>
                      <a:pt x="5620" y="256"/>
                    </a:lnTo>
                    <a:lnTo>
                      <a:pt x="5207" y="335"/>
                    </a:lnTo>
                    <a:lnTo>
                      <a:pt x="4795" y="433"/>
                    </a:lnTo>
                    <a:lnTo>
                      <a:pt x="4421" y="531"/>
                    </a:lnTo>
                    <a:lnTo>
                      <a:pt x="4048" y="630"/>
                    </a:lnTo>
                    <a:lnTo>
                      <a:pt x="3694" y="748"/>
                    </a:lnTo>
                    <a:lnTo>
                      <a:pt x="3341" y="885"/>
                    </a:lnTo>
                    <a:lnTo>
                      <a:pt x="3007" y="1023"/>
                    </a:lnTo>
                    <a:lnTo>
                      <a:pt x="2692" y="1160"/>
                    </a:lnTo>
                    <a:lnTo>
                      <a:pt x="2397" y="1317"/>
                    </a:lnTo>
                    <a:lnTo>
                      <a:pt x="2122" y="1475"/>
                    </a:lnTo>
                    <a:lnTo>
                      <a:pt x="1847" y="1651"/>
                    </a:lnTo>
                    <a:lnTo>
                      <a:pt x="1611" y="1828"/>
                    </a:lnTo>
                    <a:lnTo>
                      <a:pt x="1376" y="2005"/>
                    </a:lnTo>
                    <a:lnTo>
                      <a:pt x="1159" y="2182"/>
                    </a:lnTo>
                    <a:lnTo>
                      <a:pt x="963" y="2378"/>
                    </a:lnTo>
                    <a:lnTo>
                      <a:pt x="786" y="2575"/>
                    </a:lnTo>
                    <a:lnTo>
                      <a:pt x="629" y="2772"/>
                    </a:lnTo>
                    <a:lnTo>
                      <a:pt x="472" y="2968"/>
                    </a:lnTo>
                    <a:lnTo>
                      <a:pt x="354" y="3184"/>
                    </a:lnTo>
                    <a:lnTo>
                      <a:pt x="236" y="3381"/>
                    </a:lnTo>
                    <a:lnTo>
                      <a:pt x="157" y="3597"/>
                    </a:lnTo>
                    <a:lnTo>
                      <a:pt x="98" y="3813"/>
                    </a:lnTo>
                    <a:lnTo>
                      <a:pt x="39" y="4029"/>
                    </a:lnTo>
                    <a:lnTo>
                      <a:pt x="20" y="4265"/>
                    </a:lnTo>
                    <a:lnTo>
                      <a:pt x="0" y="4481"/>
                    </a:lnTo>
                    <a:lnTo>
                      <a:pt x="20" y="4697"/>
                    </a:lnTo>
                    <a:lnTo>
                      <a:pt x="59" y="4933"/>
                    </a:lnTo>
                    <a:lnTo>
                      <a:pt x="98" y="5149"/>
                    </a:lnTo>
                    <a:lnTo>
                      <a:pt x="177" y="5385"/>
                    </a:lnTo>
                    <a:lnTo>
                      <a:pt x="275" y="5601"/>
                    </a:lnTo>
                    <a:lnTo>
                      <a:pt x="393" y="5817"/>
                    </a:lnTo>
                    <a:lnTo>
                      <a:pt x="531" y="6053"/>
                    </a:lnTo>
                    <a:lnTo>
                      <a:pt x="708" y="6269"/>
                    </a:lnTo>
                    <a:lnTo>
                      <a:pt x="884" y="6485"/>
                    </a:lnTo>
                    <a:lnTo>
                      <a:pt x="1081" y="6702"/>
                    </a:lnTo>
                    <a:lnTo>
                      <a:pt x="1317" y="6898"/>
                    </a:lnTo>
                    <a:lnTo>
                      <a:pt x="1552" y="7095"/>
                    </a:lnTo>
                    <a:lnTo>
                      <a:pt x="1788" y="7271"/>
                    </a:lnTo>
                    <a:lnTo>
                      <a:pt x="2063" y="7448"/>
                    </a:lnTo>
                    <a:lnTo>
                      <a:pt x="2338" y="7625"/>
                    </a:lnTo>
                    <a:lnTo>
                      <a:pt x="2633" y="7782"/>
                    </a:lnTo>
                    <a:lnTo>
                      <a:pt x="2948" y="7940"/>
                    </a:lnTo>
                    <a:lnTo>
                      <a:pt x="3262" y="8097"/>
                    </a:lnTo>
                    <a:lnTo>
                      <a:pt x="3596" y="8234"/>
                    </a:lnTo>
                    <a:lnTo>
                      <a:pt x="3950" y="8352"/>
                    </a:lnTo>
                    <a:lnTo>
                      <a:pt x="4657" y="8588"/>
                    </a:lnTo>
                    <a:lnTo>
                      <a:pt x="5404" y="8784"/>
                    </a:lnTo>
                    <a:lnTo>
                      <a:pt x="6190" y="8942"/>
                    </a:lnTo>
                    <a:lnTo>
                      <a:pt x="6976" y="9040"/>
                    </a:lnTo>
                    <a:lnTo>
                      <a:pt x="7801" y="9119"/>
                    </a:lnTo>
                    <a:lnTo>
                      <a:pt x="8646" y="9158"/>
                    </a:lnTo>
                    <a:lnTo>
                      <a:pt x="9472" y="9138"/>
                    </a:lnTo>
                    <a:lnTo>
                      <a:pt x="10316" y="9079"/>
                    </a:lnTo>
                    <a:lnTo>
                      <a:pt x="10729" y="9040"/>
                    </a:lnTo>
                    <a:lnTo>
                      <a:pt x="11142" y="8981"/>
                    </a:lnTo>
                    <a:lnTo>
                      <a:pt x="11554" y="8922"/>
                    </a:lnTo>
                    <a:lnTo>
                      <a:pt x="11967" y="8824"/>
                    </a:lnTo>
                    <a:lnTo>
                      <a:pt x="12380" y="8745"/>
                    </a:lnTo>
                    <a:lnTo>
                      <a:pt x="12753" y="8647"/>
                    </a:lnTo>
                    <a:lnTo>
                      <a:pt x="13126" y="8529"/>
                    </a:lnTo>
                    <a:lnTo>
                      <a:pt x="13500" y="8411"/>
                    </a:lnTo>
                    <a:lnTo>
                      <a:pt x="13834" y="8274"/>
                    </a:lnTo>
                    <a:lnTo>
                      <a:pt x="14168" y="8136"/>
                    </a:lnTo>
                    <a:lnTo>
                      <a:pt x="14482" y="7998"/>
                    </a:lnTo>
                    <a:lnTo>
                      <a:pt x="14777" y="7841"/>
                    </a:lnTo>
                    <a:lnTo>
                      <a:pt x="15052" y="7684"/>
                    </a:lnTo>
                    <a:lnTo>
                      <a:pt x="15327" y="7527"/>
                    </a:lnTo>
                    <a:lnTo>
                      <a:pt x="15563" y="7350"/>
                    </a:lnTo>
                    <a:lnTo>
                      <a:pt x="15799" y="7173"/>
                    </a:lnTo>
                    <a:lnTo>
                      <a:pt x="16015" y="6977"/>
                    </a:lnTo>
                    <a:lnTo>
                      <a:pt x="16212" y="6800"/>
                    </a:lnTo>
                    <a:lnTo>
                      <a:pt x="16388" y="6603"/>
                    </a:lnTo>
                    <a:lnTo>
                      <a:pt x="16565" y="6407"/>
                    </a:lnTo>
                    <a:lnTo>
                      <a:pt x="16703" y="6191"/>
                    </a:lnTo>
                    <a:lnTo>
                      <a:pt x="16821" y="5994"/>
                    </a:lnTo>
                    <a:lnTo>
                      <a:pt x="16939" y="5778"/>
                    </a:lnTo>
                    <a:lnTo>
                      <a:pt x="17017" y="5562"/>
                    </a:lnTo>
                    <a:lnTo>
                      <a:pt x="17096" y="5346"/>
                    </a:lnTo>
                    <a:lnTo>
                      <a:pt x="17135" y="5130"/>
                    </a:lnTo>
                    <a:lnTo>
                      <a:pt x="17155" y="4913"/>
                    </a:lnTo>
                    <a:lnTo>
                      <a:pt x="17174" y="4678"/>
                    </a:lnTo>
                    <a:lnTo>
                      <a:pt x="17155" y="4461"/>
                    </a:lnTo>
                    <a:lnTo>
                      <a:pt x="17135" y="4245"/>
                    </a:lnTo>
                    <a:lnTo>
                      <a:pt x="17076" y="4009"/>
                    </a:lnTo>
                    <a:lnTo>
                      <a:pt x="16998" y="3793"/>
                    </a:lnTo>
                    <a:lnTo>
                      <a:pt x="16899" y="3558"/>
                    </a:lnTo>
                    <a:lnTo>
                      <a:pt x="16781" y="3341"/>
                    </a:lnTo>
                    <a:lnTo>
                      <a:pt x="16644" y="3125"/>
                    </a:lnTo>
                    <a:lnTo>
                      <a:pt x="16467" y="2889"/>
                    </a:lnTo>
                    <a:lnTo>
                      <a:pt x="16290" y="2673"/>
                    </a:lnTo>
                    <a:lnTo>
                      <a:pt x="16094" y="2477"/>
                    </a:lnTo>
                    <a:lnTo>
                      <a:pt x="15877" y="2280"/>
                    </a:lnTo>
                    <a:lnTo>
                      <a:pt x="15642" y="2084"/>
                    </a:lnTo>
                    <a:lnTo>
                      <a:pt x="15386" y="1887"/>
                    </a:lnTo>
                    <a:lnTo>
                      <a:pt x="15111" y="1710"/>
                    </a:lnTo>
                    <a:lnTo>
                      <a:pt x="14836" y="1534"/>
                    </a:lnTo>
                    <a:lnTo>
                      <a:pt x="14541" y="1376"/>
                    </a:lnTo>
                    <a:lnTo>
                      <a:pt x="14227" y="1219"/>
                    </a:lnTo>
                    <a:lnTo>
                      <a:pt x="13912" y="1082"/>
                    </a:lnTo>
                    <a:lnTo>
                      <a:pt x="13578" y="944"/>
                    </a:lnTo>
                    <a:lnTo>
                      <a:pt x="13244" y="806"/>
                    </a:lnTo>
                    <a:lnTo>
                      <a:pt x="12517" y="571"/>
                    </a:lnTo>
                    <a:lnTo>
                      <a:pt x="11771" y="394"/>
                    </a:lnTo>
                    <a:lnTo>
                      <a:pt x="10985" y="237"/>
                    </a:lnTo>
                    <a:lnTo>
                      <a:pt x="10199" y="119"/>
                    </a:lnTo>
                    <a:lnTo>
                      <a:pt x="9373" y="40"/>
                    </a:lnTo>
                    <a:lnTo>
                      <a:pt x="85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31"/>
              <p:cNvSpPr/>
              <p:nvPr/>
            </p:nvSpPr>
            <p:spPr>
              <a:xfrm>
                <a:off x="900550" y="4729600"/>
                <a:ext cx="294775" cy="157225"/>
              </a:xfrm>
              <a:custGeom>
                <a:avLst/>
                <a:gdLst/>
                <a:ahLst/>
                <a:cxnLst/>
                <a:rect l="l" t="t" r="r" b="b"/>
                <a:pathLst>
                  <a:path w="11791" h="6289" extrusionOk="0">
                    <a:moveTo>
                      <a:pt x="5856" y="0"/>
                    </a:moveTo>
                    <a:lnTo>
                      <a:pt x="5286" y="20"/>
                    </a:lnTo>
                    <a:lnTo>
                      <a:pt x="4716" y="59"/>
                    </a:lnTo>
                    <a:lnTo>
                      <a:pt x="4146" y="118"/>
                    </a:lnTo>
                    <a:lnTo>
                      <a:pt x="3577" y="216"/>
                    </a:lnTo>
                    <a:lnTo>
                      <a:pt x="3026" y="354"/>
                    </a:lnTo>
                    <a:lnTo>
                      <a:pt x="2535" y="511"/>
                    </a:lnTo>
                    <a:lnTo>
                      <a:pt x="2063" y="708"/>
                    </a:lnTo>
                    <a:lnTo>
                      <a:pt x="1651" y="904"/>
                    </a:lnTo>
                    <a:lnTo>
                      <a:pt x="1277" y="1120"/>
                    </a:lnTo>
                    <a:lnTo>
                      <a:pt x="943" y="1376"/>
                    </a:lnTo>
                    <a:lnTo>
                      <a:pt x="649" y="1631"/>
                    </a:lnTo>
                    <a:lnTo>
                      <a:pt x="413" y="1906"/>
                    </a:lnTo>
                    <a:lnTo>
                      <a:pt x="315" y="2044"/>
                    </a:lnTo>
                    <a:lnTo>
                      <a:pt x="236" y="2181"/>
                    </a:lnTo>
                    <a:lnTo>
                      <a:pt x="157" y="2319"/>
                    </a:lnTo>
                    <a:lnTo>
                      <a:pt x="98" y="2476"/>
                    </a:lnTo>
                    <a:lnTo>
                      <a:pt x="59" y="2614"/>
                    </a:lnTo>
                    <a:lnTo>
                      <a:pt x="20" y="2771"/>
                    </a:lnTo>
                    <a:lnTo>
                      <a:pt x="0" y="2928"/>
                    </a:lnTo>
                    <a:lnTo>
                      <a:pt x="0" y="3085"/>
                    </a:lnTo>
                    <a:lnTo>
                      <a:pt x="0" y="3223"/>
                    </a:lnTo>
                    <a:lnTo>
                      <a:pt x="20" y="3380"/>
                    </a:lnTo>
                    <a:lnTo>
                      <a:pt x="59" y="3537"/>
                    </a:lnTo>
                    <a:lnTo>
                      <a:pt x="118" y="3695"/>
                    </a:lnTo>
                    <a:lnTo>
                      <a:pt x="177" y="3852"/>
                    </a:lnTo>
                    <a:lnTo>
                      <a:pt x="275" y="4009"/>
                    </a:lnTo>
                    <a:lnTo>
                      <a:pt x="374" y="4146"/>
                    </a:lnTo>
                    <a:lnTo>
                      <a:pt x="472" y="4304"/>
                    </a:lnTo>
                    <a:lnTo>
                      <a:pt x="609" y="4461"/>
                    </a:lnTo>
                    <a:lnTo>
                      <a:pt x="747" y="4598"/>
                    </a:lnTo>
                    <a:lnTo>
                      <a:pt x="1061" y="4874"/>
                    </a:lnTo>
                    <a:lnTo>
                      <a:pt x="1415" y="5129"/>
                    </a:lnTo>
                    <a:lnTo>
                      <a:pt x="1808" y="5345"/>
                    </a:lnTo>
                    <a:lnTo>
                      <a:pt x="2240" y="5561"/>
                    </a:lnTo>
                    <a:lnTo>
                      <a:pt x="2712" y="5738"/>
                    </a:lnTo>
                    <a:lnTo>
                      <a:pt x="3184" y="5895"/>
                    </a:lnTo>
                    <a:lnTo>
                      <a:pt x="3714" y="6033"/>
                    </a:lnTo>
                    <a:lnTo>
                      <a:pt x="4245" y="6131"/>
                    </a:lnTo>
                    <a:lnTo>
                      <a:pt x="4795" y="6210"/>
                    </a:lnTo>
                    <a:lnTo>
                      <a:pt x="5365" y="6269"/>
                    </a:lnTo>
                    <a:lnTo>
                      <a:pt x="5935" y="6288"/>
                    </a:lnTo>
                    <a:lnTo>
                      <a:pt x="6504" y="6288"/>
                    </a:lnTo>
                    <a:lnTo>
                      <a:pt x="7074" y="6249"/>
                    </a:lnTo>
                    <a:lnTo>
                      <a:pt x="7664" y="6170"/>
                    </a:lnTo>
                    <a:lnTo>
                      <a:pt x="8214" y="6072"/>
                    </a:lnTo>
                    <a:lnTo>
                      <a:pt x="8764" y="5935"/>
                    </a:lnTo>
                    <a:lnTo>
                      <a:pt x="9275" y="5777"/>
                    </a:lnTo>
                    <a:lnTo>
                      <a:pt x="9727" y="5601"/>
                    </a:lnTo>
                    <a:lnTo>
                      <a:pt x="10140" y="5384"/>
                    </a:lnTo>
                    <a:lnTo>
                      <a:pt x="10533" y="5168"/>
                    </a:lnTo>
                    <a:lnTo>
                      <a:pt x="10847" y="4932"/>
                    </a:lnTo>
                    <a:lnTo>
                      <a:pt x="11142" y="4657"/>
                    </a:lnTo>
                    <a:lnTo>
                      <a:pt x="11378" y="4402"/>
                    </a:lnTo>
                    <a:lnTo>
                      <a:pt x="11476" y="4264"/>
                    </a:lnTo>
                    <a:lnTo>
                      <a:pt x="11555" y="4107"/>
                    </a:lnTo>
                    <a:lnTo>
                      <a:pt x="11633" y="3970"/>
                    </a:lnTo>
                    <a:lnTo>
                      <a:pt x="11692" y="3812"/>
                    </a:lnTo>
                    <a:lnTo>
                      <a:pt x="11731" y="3675"/>
                    </a:lnTo>
                    <a:lnTo>
                      <a:pt x="11771" y="3518"/>
                    </a:lnTo>
                    <a:lnTo>
                      <a:pt x="11790" y="3380"/>
                    </a:lnTo>
                    <a:lnTo>
                      <a:pt x="11790" y="3223"/>
                    </a:lnTo>
                    <a:lnTo>
                      <a:pt x="11790" y="3066"/>
                    </a:lnTo>
                    <a:lnTo>
                      <a:pt x="11771" y="2909"/>
                    </a:lnTo>
                    <a:lnTo>
                      <a:pt x="11731" y="2751"/>
                    </a:lnTo>
                    <a:lnTo>
                      <a:pt x="11672" y="2594"/>
                    </a:lnTo>
                    <a:lnTo>
                      <a:pt x="11613" y="2457"/>
                    </a:lnTo>
                    <a:lnTo>
                      <a:pt x="11535" y="2299"/>
                    </a:lnTo>
                    <a:lnTo>
                      <a:pt x="11437" y="2142"/>
                    </a:lnTo>
                    <a:lnTo>
                      <a:pt x="11319" y="1985"/>
                    </a:lnTo>
                    <a:lnTo>
                      <a:pt x="11181" y="1847"/>
                    </a:lnTo>
                    <a:lnTo>
                      <a:pt x="11044" y="1690"/>
                    </a:lnTo>
                    <a:lnTo>
                      <a:pt x="10729" y="1435"/>
                    </a:lnTo>
                    <a:lnTo>
                      <a:pt x="10375" y="1179"/>
                    </a:lnTo>
                    <a:lnTo>
                      <a:pt x="9982" y="943"/>
                    </a:lnTo>
                    <a:lnTo>
                      <a:pt x="9550" y="747"/>
                    </a:lnTo>
                    <a:lnTo>
                      <a:pt x="9098" y="550"/>
                    </a:lnTo>
                    <a:lnTo>
                      <a:pt x="8607" y="393"/>
                    </a:lnTo>
                    <a:lnTo>
                      <a:pt x="8076" y="256"/>
                    </a:lnTo>
                    <a:lnTo>
                      <a:pt x="7546" y="157"/>
                    </a:lnTo>
                    <a:lnTo>
                      <a:pt x="6996" y="79"/>
                    </a:lnTo>
                    <a:lnTo>
                      <a:pt x="6426" y="20"/>
                    </a:lnTo>
                    <a:lnTo>
                      <a:pt x="5856" y="0"/>
                    </a:lnTo>
                    <a:close/>
                  </a:path>
                </a:pathLst>
              </a:custGeom>
              <a:solidFill>
                <a:srgbClr val="FF9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31"/>
              <p:cNvSpPr/>
              <p:nvPr/>
            </p:nvSpPr>
            <p:spPr>
              <a:xfrm>
                <a:off x="900550" y="4729600"/>
                <a:ext cx="294775" cy="88450"/>
              </a:xfrm>
              <a:custGeom>
                <a:avLst/>
                <a:gdLst/>
                <a:ahLst/>
                <a:cxnLst/>
                <a:rect l="l" t="t" r="r" b="b"/>
                <a:pathLst>
                  <a:path w="11791" h="3538" extrusionOk="0">
                    <a:moveTo>
                      <a:pt x="5856" y="0"/>
                    </a:moveTo>
                    <a:lnTo>
                      <a:pt x="5286" y="20"/>
                    </a:lnTo>
                    <a:lnTo>
                      <a:pt x="4716" y="59"/>
                    </a:lnTo>
                    <a:lnTo>
                      <a:pt x="4146" y="118"/>
                    </a:lnTo>
                    <a:lnTo>
                      <a:pt x="3577" y="216"/>
                    </a:lnTo>
                    <a:lnTo>
                      <a:pt x="3105" y="334"/>
                    </a:lnTo>
                    <a:lnTo>
                      <a:pt x="2673" y="472"/>
                    </a:lnTo>
                    <a:lnTo>
                      <a:pt x="2280" y="609"/>
                    </a:lnTo>
                    <a:lnTo>
                      <a:pt x="1906" y="767"/>
                    </a:lnTo>
                    <a:lnTo>
                      <a:pt x="1553" y="943"/>
                    </a:lnTo>
                    <a:lnTo>
                      <a:pt x="1258" y="1140"/>
                    </a:lnTo>
                    <a:lnTo>
                      <a:pt x="963" y="1337"/>
                    </a:lnTo>
                    <a:lnTo>
                      <a:pt x="727" y="1553"/>
                    </a:lnTo>
                    <a:lnTo>
                      <a:pt x="511" y="1788"/>
                    </a:lnTo>
                    <a:lnTo>
                      <a:pt x="334" y="2024"/>
                    </a:lnTo>
                    <a:lnTo>
                      <a:pt x="197" y="2260"/>
                    </a:lnTo>
                    <a:lnTo>
                      <a:pt x="98" y="2496"/>
                    </a:lnTo>
                    <a:lnTo>
                      <a:pt x="20" y="2751"/>
                    </a:lnTo>
                    <a:lnTo>
                      <a:pt x="0" y="3007"/>
                    </a:lnTo>
                    <a:lnTo>
                      <a:pt x="20" y="3262"/>
                    </a:lnTo>
                    <a:lnTo>
                      <a:pt x="59" y="3537"/>
                    </a:lnTo>
                    <a:lnTo>
                      <a:pt x="98" y="3302"/>
                    </a:lnTo>
                    <a:lnTo>
                      <a:pt x="138" y="3085"/>
                    </a:lnTo>
                    <a:lnTo>
                      <a:pt x="236" y="2869"/>
                    </a:lnTo>
                    <a:lnTo>
                      <a:pt x="334" y="2673"/>
                    </a:lnTo>
                    <a:lnTo>
                      <a:pt x="472" y="2457"/>
                    </a:lnTo>
                    <a:lnTo>
                      <a:pt x="649" y="2260"/>
                    </a:lnTo>
                    <a:lnTo>
                      <a:pt x="845" y="2064"/>
                    </a:lnTo>
                    <a:lnTo>
                      <a:pt x="1061" y="1887"/>
                    </a:lnTo>
                    <a:lnTo>
                      <a:pt x="1297" y="1710"/>
                    </a:lnTo>
                    <a:lnTo>
                      <a:pt x="1553" y="1533"/>
                    </a:lnTo>
                    <a:lnTo>
                      <a:pt x="1847" y="1376"/>
                    </a:lnTo>
                    <a:lnTo>
                      <a:pt x="2162" y="1238"/>
                    </a:lnTo>
                    <a:lnTo>
                      <a:pt x="2496" y="1101"/>
                    </a:lnTo>
                    <a:lnTo>
                      <a:pt x="2849" y="983"/>
                    </a:lnTo>
                    <a:lnTo>
                      <a:pt x="3242" y="865"/>
                    </a:lnTo>
                    <a:lnTo>
                      <a:pt x="3635" y="786"/>
                    </a:lnTo>
                    <a:lnTo>
                      <a:pt x="4205" y="668"/>
                    </a:lnTo>
                    <a:lnTo>
                      <a:pt x="4775" y="609"/>
                    </a:lnTo>
                    <a:lnTo>
                      <a:pt x="5345" y="570"/>
                    </a:lnTo>
                    <a:lnTo>
                      <a:pt x="5935" y="550"/>
                    </a:lnTo>
                    <a:lnTo>
                      <a:pt x="6504" y="590"/>
                    </a:lnTo>
                    <a:lnTo>
                      <a:pt x="7055" y="629"/>
                    </a:lnTo>
                    <a:lnTo>
                      <a:pt x="7605" y="708"/>
                    </a:lnTo>
                    <a:lnTo>
                      <a:pt x="8155" y="826"/>
                    </a:lnTo>
                    <a:lnTo>
                      <a:pt x="8666" y="943"/>
                    </a:lnTo>
                    <a:lnTo>
                      <a:pt x="9157" y="1101"/>
                    </a:lnTo>
                    <a:lnTo>
                      <a:pt x="9609" y="1297"/>
                    </a:lnTo>
                    <a:lnTo>
                      <a:pt x="10041" y="1494"/>
                    </a:lnTo>
                    <a:lnTo>
                      <a:pt x="10454" y="1730"/>
                    </a:lnTo>
                    <a:lnTo>
                      <a:pt x="10808" y="1985"/>
                    </a:lnTo>
                    <a:lnTo>
                      <a:pt x="11122" y="2260"/>
                    </a:lnTo>
                    <a:lnTo>
                      <a:pt x="11260" y="2398"/>
                    </a:lnTo>
                    <a:lnTo>
                      <a:pt x="11378" y="2535"/>
                    </a:lnTo>
                    <a:lnTo>
                      <a:pt x="11515" y="2732"/>
                    </a:lnTo>
                    <a:lnTo>
                      <a:pt x="11633" y="2928"/>
                    </a:lnTo>
                    <a:lnTo>
                      <a:pt x="11731" y="3125"/>
                    </a:lnTo>
                    <a:lnTo>
                      <a:pt x="11790" y="3321"/>
                    </a:lnTo>
                    <a:lnTo>
                      <a:pt x="11790" y="3144"/>
                    </a:lnTo>
                    <a:lnTo>
                      <a:pt x="11771" y="2987"/>
                    </a:lnTo>
                    <a:lnTo>
                      <a:pt x="11751" y="2830"/>
                    </a:lnTo>
                    <a:lnTo>
                      <a:pt x="11692" y="2653"/>
                    </a:lnTo>
                    <a:lnTo>
                      <a:pt x="11633" y="2496"/>
                    </a:lnTo>
                    <a:lnTo>
                      <a:pt x="11535" y="2319"/>
                    </a:lnTo>
                    <a:lnTo>
                      <a:pt x="11437" y="2162"/>
                    </a:lnTo>
                    <a:lnTo>
                      <a:pt x="11319" y="1985"/>
                    </a:lnTo>
                    <a:lnTo>
                      <a:pt x="11181" y="1847"/>
                    </a:lnTo>
                    <a:lnTo>
                      <a:pt x="11044" y="1690"/>
                    </a:lnTo>
                    <a:lnTo>
                      <a:pt x="10729" y="1435"/>
                    </a:lnTo>
                    <a:lnTo>
                      <a:pt x="10375" y="1179"/>
                    </a:lnTo>
                    <a:lnTo>
                      <a:pt x="9982" y="943"/>
                    </a:lnTo>
                    <a:lnTo>
                      <a:pt x="9550" y="747"/>
                    </a:lnTo>
                    <a:lnTo>
                      <a:pt x="9098" y="550"/>
                    </a:lnTo>
                    <a:lnTo>
                      <a:pt x="8607" y="393"/>
                    </a:lnTo>
                    <a:lnTo>
                      <a:pt x="8076" y="256"/>
                    </a:lnTo>
                    <a:lnTo>
                      <a:pt x="7546" y="157"/>
                    </a:lnTo>
                    <a:lnTo>
                      <a:pt x="6996" y="79"/>
                    </a:lnTo>
                    <a:lnTo>
                      <a:pt x="6426" y="20"/>
                    </a:lnTo>
                    <a:lnTo>
                      <a:pt x="5856" y="0"/>
                    </a:lnTo>
                    <a:close/>
                  </a:path>
                </a:pathLst>
              </a:custGeom>
              <a:solidFill>
                <a:srgbClr val="F3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31"/>
              <p:cNvSpPr/>
              <p:nvPr/>
            </p:nvSpPr>
            <p:spPr>
              <a:xfrm>
                <a:off x="830775" y="4707975"/>
                <a:ext cx="432350" cy="194075"/>
              </a:xfrm>
              <a:custGeom>
                <a:avLst/>
                <a:gdLst/>
                <a:ahLst/>
                <a:cxnLst/>
                <a:rect l="l" t="t" r="r" b="b"/>
                <a:pathLst>
                  <a:path w="17294" h="7763" extrusionOk="0">
                    <a:moveTo>
                      <a:pt x="138" y="1"/>
                    </a:moveTo>
                    <a:lnTo>
                      <a:pt x="1" y="2948"/>
                    </a:lnTo>
                    <a:lnTo>
                      <a:pt x="1" y="3184"/>
                    </a:lnTo>
                    <a:lnTo>
                      <a:pt x="21" y="3420"/>
                    </a:lnTo>
                    <a:lnTo>
                      <a:pt x="60" y="3675"/>
                    </a:lnTo>
                    <a:lnTo>
                      <a:pt x="138" y="3911"/>
                    </a:lnTo>
                    <a:lnTo>
                      <a:pt x="237" y="4147"/>
                    </a:lnTo>
                    <a:lnTo>
                      <a:pt x="355" y="4402"/>
                    </a:lnTo>
                    <a:lnTo>
                      <a:pt x="512" y="4638"/>
                    </a:lnTo>
                    <a:lnTo>
                      <a:pt x="689" y="4874"/>
                    </a:lnTo>
                    <a:lnTo>
                      <a:pt x="865" y="5090"/>
                    </a:lnTo>
                    <a:lnTo>
                      <a:pt x="1082" y="5306"/>
                    </a:lnTo>
                    <a:lnTo>
                      <a:pt x="1298" y="5503"/>
                    </a:lnTo>
                    <a:lnTo>
                      <a:pt x="1534" y="5699"/>
                    </a:lnTo>
                    <a:lnTo>
                      <a:pt x="1789" y="5876"/>
                    </a:lnTo>
                    <a:lnTo>
                      <a:pt x="2044" y="6053"/>
                    </a:lnTo>
                    <a:lnTo>
                      <a:pt x="2320" y="6230"/>
                    </a:lnTo>
                    <a:lnTo>
                      <a:pt x="2614" y="6387"/>
                    </a:lnTo>
                    <a:lnTo>
                      <a:pt x="2929" y="6544"/>
                    </a:lnTo>
                    <a:lnTo>
                      <a:pt x="3243" y="6701"/>
                    </a:lnTo>
                    <a:lnTo>
                      <a:pt x="3577" y="6839"/>
                    </a:lnTo>
                    <a:lnTo>
                      <a:pt x="3931" y="6957"/>
                    </a:lnTo>
                    <a:lnTo>
                      <a:pt x="4638" y="7193"/>
                    </a:lnTo>
                    <a:lnTo>
                      <a:pt x="5385" y="7389"/>
                    </a:lnTo>
                    <a:lnTo>
                      <a:pt x="6171" y="7546"/>
                    </a:lnTo>
                    <a:lnTo>
                      <a:pt x="6977" y="7664"/>
                    </a:lnTo>
                    <a:lnTo>
                      <a:pt x="7782" y="7723"/>
                    </a:lnTo>
                    <a:lnTo>
                      <a:pt x="8627" y="7763"/>
                    </a:lnTo>
                    <a:lnTo>
                      <a:pt x="9453" y="7743"/>
                    </a:lnTo>
                    <a:lnTo>
                      <a:pt x="10298" y="7684"/>
                    </a:lnTo>
                    <a:lnTo>
                      <a:pt x="10710" y="7645"/>
                    </a:lnTo>
                    <a:lnTo>
                      <a:pt x="11123" y="7586"/>
                    </a:lnTo>
                    <a:lnTo>
                      <a:pt x="11536" y="7527"/>
                    </a:lnTo>
                    <a:lnTo>
                      <a:pt x="11948" y="7448"/>
                    </a:lnTo>
                    <a:lnTo>
                      <a:pt x="12538" y="7311"/>
                    </a:lnTo>
                    <a:lnTo>
                      <a:pt x="13088" y="7134"/>
                    </a:lnTo>
                    <a:lnTo>
                      <a:pt x="13599" y="6957"/>
                    </a:lnTo>
                    <a:lnTo>
                      <a:pt x="14090" y="6760"/>
                    </a:lnTo>
                    <a:lnTo>
                      <a:pt x="14542" y="6564"/>
                    </a:lnTo>
                    <a:lnTo>
                      <a:pt x="14974" y="6328"/>
                    </a:lnTo>
                    <a:lnTo>
                      <a:pt x="15367" y="6092"/>
                    </a:lnTo>
                    <a:lnTo>
                      <a:pt x="15721" y="5837"/>
                    </a:lnTo>
                    <a:lnTo>
                      <a:pt x="16035" y="5562"/>
                    </a:lnTo>
                    <a:lnTo>
                      <a:pt x="16311" y="5287"/>
                    </a:lnTo>
                    <a:lnTo>
                      <a:pt x="16546" y="4992"/>
                    </a:lnTo>
                    <a:lnTo>
                      <a:pt x="16743" y="4697"/>
                    </a:lnTo>
                    <a:lnTo>
                      <a:pt x="16920" y="4383"/>
                    </a:lnTo>
                    <a:lnTo>
                      <a:pt x="17038" y="4068"/>
                    </a:lnTo>
                    <a:lnTo>
                      <a:pt x="17116" y="3754"/>
                    </a:lnTo>
                    <a:lnTo>
                      <a:pt x="17155" y="3439"/>
                    </a:lnTo>
                    <a:lnTo>
                      <a:pt x="17293" y="492"/>
                    </a:lnTo>
                    <a:lnTo>
                      <a:pt x="17254" y="806"/>
                    </a:lnTo>
                    <a:lnTo>
                      <a:pt x="17175" y="1121"/>
                    </a:lnTo>
                    <a:lnTo>
                      <a:pt x="17057" y="1435"/>
                    </a:lnTo>
                    <a:lnTo>
                      <a:pt x="16900" y="1750"/>
                    </a:lnTo>
                    <a:lnTo>
                      <a:pt x="16704" y="2044"/>
                    </a:lnTo>
                    <a:lnTo>
                      <a:pt x="16448" y="2339"/>
                    </a:lnTo>
                    <a:lnTo>
                      <a:pt x="16173" y="2614"/>
                    </a:lnTo>
                    <a:lnTo>
                      <a:pt x="15859" y="2889"/>
                    </a:lnTo>
                    <a:lnTo>
                      <a:pt x="15505" y="3145"/>
                    </a:lnTo>
                    <a:lnTo>
                      <a:pt x="15112" y="3381"/>
                    </a:lnTo>
                    <a:lnTo>
                      <a:pt x="14699" y="3616"/>
                    </a:lnTo>
                    <a:lnTo>
                      <a:pt x="14247" y="3813"/>
                    </a:lnTo>
                    <a:lnTo>
                      <a:pt x="13756" y="4009"/>
                    </a:lnTo>
                    <a:lnTo>
                      <a:pt x="13225" y="4186"/>
                    </a:lnTo>
                    <a:lnTo>
                      <a:pt x="12675" y="4343"/>
                    </a:lnTo>
                    <a:lnTo>
                      <a:pt x="12105" y="4481"/>
                    </a:lnTo>
                    <a:lnTo>
                      <a:pt x="11693" y="4579"/>
                    </a:lnTo>
                    <a:lnTo>
                      <a:pt x="11280" y="4638"/>
                    </a:lnTo>
                    <a:lnTo>
                      <a:pt x="10867" y="4697"/>
                    </a:lnTo>
                    <a:lnTo>
                      <a:pt x="10435" y="4736"/>
                    </a:lnTo>
                    <a:lnTo>
                      <a:pt x="9610" y="4795"/>
                    </a:lnTo>
                    <a:lnTo>
                      <a:pt x="8765" y="4815"/>
                    </a:lnTo>
                    <a:lnTo>
                      <a:pt x="7940" y="4776"/>
                    </a:lnTo>
                    <a:lnTo>
                      <a:pt x="7114" y="4697"/>
                    </a:lnTo>
                    <a:lnTo>
                      <a:pt x="6309" y="4599"/>
                    </a:lnTo>
                    <a:lnTo>
                      <a:pt x="5542" y="4442"/>
                    </a:lnTo>
                    <a:lnTo>
                      <a:pt x="4776" y="4245"/>
                    </a:lnTo>
                    <a:lnTo>
                      <a:pt x="4068" y="4009"/>
                    </a:lnTo>
                    <a:lnTo>
                      <a:pt x="3734" y="3891"/>
                    </a:lnTo>
                    <a:lnTo>
                      <a:pt x="3400" y="3754"/>
                    </a:lnTo>
                    <a:lnTo>
                      <a:pt x="3066" y="3597"/>
                    </a:lnTo>
                    <a:lnTo>
                      <a:pt x="2772" y="3439"/>
                    </a:lnTo>
                    <a:lnTo>
                      <a:pt x="2477" y="3282"/>
                    </a:lnTo>
                    <a:lnTo>
                      <a:pt x="2202" y="3105"/>
                    </a:lnTo>
                    <a:lnTo>
                      <a:pt x="1927" y="2929"/>
                    </a:lnTo>
                    <a:lnTo>
                      <a:pt x="1671" y="2752"/>
                    </a:lnTo>
                    <a:lnTo>
                      <a:pt x="1435" y="2555"/>
                    </a:lnTo>
                    <a:lnTo>
                      <a:pt x="1219" y="2359"/>
                    </a:lnTo>
                    <a:lnTo>
                      <a:pt x="1023" y="2143"/>
                    </a:lnTo>
                    <a:lnTo>
                      <a:pt x="826" y="1926"/>
                    </a:lnTo>
                    <a:lnTo>
                      <a:pt x="649" y="1691"/>
                    </a:lnTo>
                    <a:lnTo>
                      <a:pt x="512" y="1455"/>
                    </a:lnTo>
                    <a:lnTo>
                      <a:pt x="374" y="1199"/>
                    </a:lnTo>
                    <a:lnTo>
                      <a:pt x="276" y="964"/>
                    </a:lnTo>
                    <a:lnTo>
                      <a:pt x="217" y="728"/>
                    </a:lnTo>
                    <a:lnTo>
                      <a:pt x="158" y="472"/>
                    </a:lnTo>
                    <a:lnTo>
                      <a:pt x="138" y="236"/>
                    </a:lnTo>
                    <a:lnTo>
                      <a:pt x="138" y="1"/>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31"/>
              <p:cNvSpPr/>
              <p:nvPr/>
            </p:nvSpPr>
            <p:spPr>
              <a:xfrm>
                <a:off x="834225" y="4599900"/>
                <a:ext cx="428900" cy="228450"/>
              </a:xfrm>
              <a:custGeom>
                <a:avLst/>
                <a:gdLst/>
                <a:ahLst/>
                <a:cxnLst/>
                <a:rect l="l" t="t" r="r" b="b"/>
                <a:pathLst>
                  <a:path w="17156" h="9138" extrusionOk="0">
                    <a:moveTo>
                      <a:pt x="7684" y="1"/>
                    </a:moveTo>
                    <a:lnTo>
                      <a:pt x="6858" y="60"/>
                    </a:lnTo>
                    <a:lnTo>
                      <a:pt x="6446" y="99"/>
                    </a:lnTo>
                    <a:lnTo>
                      <a:pt x="6013" y="158"/>
                    </a:lnTo>
                    <a:lnTo>
                      <a:pt x="5601" y="236"/>
                    </a:lnTo>
                    <a:lnTo>
                      <a:pt x="5188" y="315"/>
                    </a:lnTo>
                    <a:lnTo>
                      <a:pt x="4795" y="413"/>
                    </a:lnTo>
                    <a:lnTo>
                      <a:pt x="4402" y="512"/>
                    </a:lnTo>
                    <a:lnTo>
                      <a:pt x="4029" y="610"/>
                    </a:lnTo>
                    <a:lnTo>
                      <a:pt x="3675" y="747"/>
                    </a:lnTo>
                    <a:lnTo>
                      <a:pt x="3341" y="865"/>
                    </a:lnTo>
                    <a:lnTo>
                      <a:pt x="3007" y="1003"/>
                    </a:lnTo>
                    <a:lnTo>
                      <a:pt x="2692" y="1140"/>
                    </a:lnTo>
                    <a:lnTo>
                      <a:pt x="2398" y="1298"/>
                    </a:lnTo>
                    <a:lnTo>
                      <a:pt x="2103" y="1455"/>
                    </a:lnTo>
                    <a:lnTo>
                      <a:pt x="1848" y="1632"/>
                    </a:lnTo>
                    <a:lnTo>
                      <a:pt x="1592" y="1808"/>
                    </a:lnTo>
                    <a:lnTo>
                      <a:pt x="1356" y="1985"/>
                    </a:lnTo>
                    <a:lnTo>
                      <a:pt x="1160" y="2162"/>
                    </a:lnTo>
                    <a:lnTo>
                      <a:pt x="944" y="2359"/>
                    </a:lnTo>
                    <a:lnTo>
                      <a:pt x="767" y="2555"/>
                    </a:lnTo>
                    <a:lnTo>
                      <a:pt x="610" y="2752"/>
                    </a:lnTo>
                    <a:lnTo>
                      <a:pt x="472" y="2948"/>
                    </a:lnTo>
                    <a:lnTo>
                      <a:pt x="334" y="3164"/>
                    </a:lnTo>
                    <a:lnTo>
                      <a:pt x="236" y="3361"/>
                    </a:lnTo>
                    <a:lnTo>
                      <a:pt x="158" y="3577"/>
                    </a:lnTo>
                    <a:lnTo>
                      <a:pt x="79" y="3793"/>
                    </a:lnTo>
                    <a:lnTo>
                      <a:pt x="40" y="4009"/>
                    </a:lnTo>
                    <a:lnTo>
                      <a:pt x="0" y="4245"/>
                    </a:lnTo>
                    <a:lnTo>
                      <a:pt x="0" y="4461"/>
                    </a:lnTo>
                    <a:lnTo>
                      <a:pt x="0" y="4677"/>
                    </a:lnTo>
                    <a:lnTo>
                      <a:pt x="40" y="4913"/>
                    </a:lnTo>
                    <a:lnTo>
                      <a:pt x="99" y="5129"/>
                    </a:lnTo>
                    <a:lnTo>
                      <a:pt x="177" y="5365"/>
                    </a:lnTo>
                    <a:lnTo>
                      <a:pt x="276" y="5581"/>
                    </a:lnTo>
                    <a:lnTo>
                      <a:pt x="393" y="5797"/>
                    </a:lnTo>
                    <a:lnTo>
                      <a:pt x="531" y="6033"/>
                    </a:lnTo>
                    <a:lnTo>
                      <a:pt x="688" y="6249"/>
                    </a:lnTo>
                    <a:lnTo>
                      <a:pt x="885" y="6466"/>
                    </a:lnTo>
                    <a:lnTo>
                      <a:pt x="1081" y="6682"/>
                    </a:lnTo>
                    <a:lnTo>
                      <a:pt x="1297" y="6878"/>
                    </a:lnTo>
                    <a:lnTo>
                      <a:pt x="1533" y="7075"/>
                    </a:lnTo>
                    <a:lnTo>
                      <a:pt x="1789" y="7252"/>
                    </a:lnTo>
                    <a:lnTo>
                      <a:pt x="2064" y="7428"/>
                    </a:lnTo>
                    <a:lnTo>
                      <a:pt x="2339" y="7605"/>
                    </a:lnTo>
                    <a:lnTo>
                      <a:pt x="2634" y="7762"/>
                    </a:lnTo>
                    <a:lnTo>
                      <a:pt x="2928" y="7920"/>
                    </a:lnTo>
                    <a:lnTo>
                      <a:pt x="3262" y="8077"/>
                    </a:lnTo>
                    <a:lnTo>
                      <a:pt x="3596" y="8214"/>
                    </a:lnTo>
                    <a:lnTo>
                      <a:pt x="3930" y="8332"/>
                    </a:lnTo>
                    <a:lnTo>
                      <a:pt x="4638" y="8568"/>
                    </a:lnTo>
                    <a:lnTo>
                      <a:pt x="5404" y="8765"/>
                    </a:lnTo>
                    <a:lnTo>
                      <a:pt x="6171" y="8922"/>
                    </a:lnTo>
                    <a:lnTo>
                      <a:pt x="6976" y="9020"/>
                    </a:lnTo>
                    <a:lnTo>
                      <a:pt x="7802" y="9099"/>
                    </a:lnTo>
                    <a:lnTo>
                      <a:pt x="8627" y="9138"/>
                    </a:lnTo>
                    <a:lnTo>
                      <a:pt x="9472" y="9118"/>
                    </a:lnTo>
                    <a:lnTo>
                      <a:pt x="10297" y="9059"/>
                    </a:lnTo>
                    <a:lnTo>
                      <a:pt x="10729" y="9020"/>
                    </a:lnTo>
                    <a:lnTo>
                      <a:pt x="11142" y="8961"/>
                    </a:lnTo>
                    <a:lnTo>
                      <a:pt x="11555" y="8902"/>
                    </a:lnTo>
                    <a:lnTo>
                      <a:pt x="11967" y="8804"/>
                    </a:lnTo>
                    <a:lnTo>
                      <a:pt x="12360" y="8725"/>
                    </a:lnTo>
                    <a:lnTo>
                      <a:pt x="12753" y="8627"/>
                    </a:lnTo>
                    <a:lnTo>
                      <a:pt x="13127" y="8509"/>
                    </a:lnTo>
                    <a:lnTo>
                      <a:pt x="13480" y="8391"/>
                    </a:lnTo>
                    <a:lnTo>
                      <a:pt x="13834" y="8254"/>
                    </a:lnTo>
                    <a:lnTo>
                      <a:pt x="14149" y="8116"/>
                    </a:lnTo>
                    <a:lnTo>
                      <a:pt x="14463" y="7979"/>
                    </a:lnTo>
                    <a:lnTo>
                      <a:pt x="14758" y="7821"/>
                    </a:lnTo>
                    <a:lnTo>
                      <a:pt x="15052" y="7664"/>
                    </a:lnTo>
                    <a:lnTo>
                      <a:pt x="15308" y="7507"/>
                    </a:lnTo>
                    <a:lnTo>
                      <a:pt x="15563" y="7330"/>
                    </a:lnTo>
                    <a:lnTo>
                      <a:pt x="15799" y="7153"/>
                    </a:lnTo>
                    <a:lnTo>
                      <a:pt x="16015" y="6957"/>
                    </a:lnTo>
                    <a:lnTo>
                      <a:pt x="16212" y="6780"/>
                    </a:lnTo>
                    <a:lnTo>
                      <a:pt x="16389" y="6583"/>
                    </a:lnTo>
                    <a:lnTo>
                      <a:pt x="16546" y="6387"/>
                    </a:lnTo>
                    <a:lnTo>
                      <a:pt x="16683" y="6171"/>
                    </a:lnTo>
                    <a:lnTo>
                      <a:pt x="16821" y="5974"/>
                    </a:lnTo>
                    <a:lnTo>
                      <a:pt x="16919" y="5758"/>
                    </a:lnTo>
                    <a:lnTo>
                      <a:pt x="17017" y="5542"/>
                    </a:lnTo>
                    <a:lnTo>
                      <a:pt x="17076" y="5326"/>
                    </a:lnTo>
                    <a:lnTo>
                      <a:pt x="17135" y="5110"/>
                    </a:lnTo>
                    <a:lnTo>
                      <a:pt x="17155" y="4894"/>
                    </a:lnTo>
                    <a:lnTo>
                      <a:pt x="17155" y="4658"/>
                    </a:lnTo>
                    <a:lnTo>
                      <a:pt x="17155" y="4442"/>
                    </a:lnTo>
                    <a:lnTo>
                      <a:pt x="17116" y="4225"/>
                    </a:lnTo>
                    <a:lnTo>
                      <a:pt x="17057" y="3990"/>
                    </a:lnTo>
                    <a:lnTo>
                      <a:pt x="16978" y="3773"/>
                    </a:lnTo>
                    <a:lnTo>
                      <a:pt x="16900" y="3538"/>
                    </a:lnTo>
                    <a:lnTo>
                      <a:pt x="16762" y="3322"/>
                    </a:lnTo>
                    <a:lnTo>
                      <a:pt x="16624" y="3105"/>
                    </a:lnTo>
                    <a:lnTo>
                      <a:pt x="16467" y="2889"/>
                    </a:lnTo>
                    <a:lnTo>
                      <a:pt x="16290" y="2653"/>
                    </a:lnTo>
                    <a:lnTo>
                      <a:pt x="16074" y="2457"/>
                    </a:lnTo>
                    <a:lnTo>
                      <a:pt x="15858" y="2260"/>
                    </a:lnTo>
                    <a:lnTo>
                      <a:pt x="15622" y="2064"/>
                    </a:lnTo>
                    <a:lnTo>
                      <a:pt x="15367" y="1867"/>
                    </a:lnTo>
                    <a:lnTo>
                      <a:pt x="15111" y="1691"/>
                    </a:lnTo>
                    <a:lnTo>
                      <a:pt x="14817" y="1514"/>
                    </a:lnTo>
                    <a:lnTo>
                      <a:pt x="14522" y="1356"/>
                    </a:lnTo>
                    <a:lnTo>
                      <a:pt x="14227" y="1199"/>
                    </a:lnTo>
                    <a:lnTo>
                      <a:pt x="13893" y="1062"/>
                    </a:lnTo>
                    <a:lnTo>
                      <a:pt x="13579" y="924"/>
                    </a:lnTo>
                    <a:lnTo>
                      <a:pt x="13225" y="787"/>
                    </a:lnTo>
                    <a:lnTo>
                      <a:pt x="12518" y="551"/>
                    </a:lnTo>
                    <a:lnTo>
                      <a:pt x="11771" y="374"/>
                    </a:lnTo>
                    <a:lnTo>
                      <a:pt x="10985" y="217"/>
                    </a:lnTo>
                    <a:lnTo>
                      <a:pt x="10179" y="99"/>
                    </a:lnTo>
                    <a:lnTo>
                      <a:pt x="9354" y="20"/>
                    </a:lnTo>
                    <a:lnTo>
                      <a:pt x="85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31"/>
              <p:cNvSpPr/>
              <p:nvPr/>
            </p:nvSpPr>
            <p:spPr>
              <a:xfrm>
                <a:off x="901025" y="4635275"/>
                <a:ext cx="295275" cy="157225"/>
              </a:xfrm>
              <a:custGeom>
                <a:avLst/>
                <a:gdLst/>
                <a:ahLst/>
                <a:cxnLst/>
                <a:rect l="l" t="t" r="r" b="b"/>
                <a:pathLst>
                  <a:path w="11811" h="6289" extrusionOk="0">
                    <a:moveTo>
                      <a:pt x="5876" y="0"/>
                    </a:moveTo>
                    <a:lnTo>
                      <a:pt x="5306" y="20"/>
                    </a:lnTo>
                    <a:lnTo>
                      <a:pt x="4717" y="59"/>
                    </a:lnTo>
                    <a:lnTo>
                      <a:pt x="4147" y="118"/>
                    </a:lnTo>
                    <a:lnTo>
                      <a:pt x="3577" y="217"/>
                    </a:lnTo>
                    <a:lnTo>
                      <a:pt x="3047" y="354"/>
                    </a:lnTo>
                    <a:lnTo>
                      <a:pt x="2536" y="511"/>
                    </a:lnTo>
                    <a:lnTo>
                      <a:pt x="2084" y="708"/>
                    </a:lnTo>
                    <a:lnTo>
                      <a:pt x="1651" y="904"/>
                    </a:lnTo>
                    <a:lnTo>
                      <a:pt x="1278" y="1140"/>
                    </a:lnTo>
                    <a:lnTo>
                      <a:pt x="944" y="1376"/>
                    </a:lnTo>
                    <a:lnTo>
                      <a:pt x="669" y="1631"/>
                    </a:lnTo>
                    <a:lnTo>
                      <a:pt x="433" y="1907"/>
                    </a:lnTo>
                    <a:lnTo>
                      <a:pt x="335" y="2044"/>
                    </a:lnTo>
                    <a:lnTo>
                      <a:pt x="237" y="2182"/>
                    </a:lnTo>
                    <a:lnTo>
                      <a:pt x="178" y="2319"/>
                    </a:lnTo>
                    <a:lnTo>
                      <a:pt x="119" y="2476"/>
                    </a:lnTo>
                    <a:lnTo>
                      <a:pt x="60" y="2614"/>
                    </a:lnTo>
                    <a:lnTo>
                      <a:pt x="40" y="2771"/>
                    </a:lnTo>
                    <a:lnTo>
                      <a:pt x="20" y="2928"/>
                    </a:lnTo>
                    <a:lnTo>
                      <a:pt x="1" y="3086"/>
                    </a:lnTo>
                    <a:lnTo>
                      <a:pt x="20" y="3223"/>
                    </a:lnTo>
                    <a:lnTo>
                      <a:pt x="40" y="3380"/>
                    </a:lnTo>
                    <a:lnTo>
                      <a:pt x="79" y="3537"/>
                    </a:lnTo>
                    <a:lnTo>
                      <a:pt x="138" y="3695"/>
                    </a:lnTo>
                    <a:lnTo>
                      <a:pt x="197" y="3852"/>
                    </a:lnTo>
                    <a:lnTo>
                      <a:pt x="276" y="4009"/>
                    </a:lnTo>
                    <a:lnTo>
                      <a:pt x="374" y="4147"/>
                    </a:lnTo>
                    <a:lnTo>
                      <a:pt x="492" y="4304"/>
                    </a:lnTo>
                    <a:lnTo>
                      <a:pt x="610" y="4461"/>
                    </a:lnTo>
                    <a:lnTo>
                      <a:pt x="748" y="4599"/>
                    </a:lnTo>
                    <a:lnTo>
                      <a:pt x="1062" y="4874"/>
                    </a:lnTo>
                    <a:lnTo>
                      <a:pt x="1416" y="5129"/>
                    </a:lnTo>
                    <a:lnTo>
                      <a:pt x="1809" y="5345"/>
                    </a:lnTo>
                    <a:lnTo>
                      <a:pt x="2241" y="5561"/>
                    </a:lnTo>
                    <a:lnTo>
                      <a:pt x="2713" y="5738"/>
                    </a:lnTo>
                    <a:lnTo>
                      <a:pt x="3204" y="5896"/>
                    </a:lnTo>
                    <a:lnTo>
                      <a:pt x="3715" y="6033"/>
                    </a:lnTo>
                    <a:lnTo>
                      <a:pt x="4245" y="6131"/>
                    </a:lnTo>
                    <a:lnTo>
                      <a:pt x="4795" y="6210"/>
                    </a:lnTo>
                    <a:lnTo>
                      <a:pt x="5365" y="6269"/>
                    </a:lnTo>
                    <a:lnTo>
                      <a:pt x="5935" y="6289"/>
                    </a:lnTo>
                    <a:lnTo>
                      <a:pt x="6525" y="6289"/>
                    </a:lnTo>
                    <a:lnTo>
                      <a:pt x="7095" y="6249"/>
                    </a:lnTo>
                    <a:lnTo>
                      <a:pt x="7664" y="6171"/>
                    </a:lnTo>
                    <a:lnTo>
                      <a:pt x="8234" y="6072"/>
                    </a:lnTo>
                    <a:lnTo>
                      <a:pt x="8784" y="5935"/>
                    </a:lnTo>
                    <a:lnTo>
                      <a:pt x="9276" y="5778"/>
                    </a:lnTo>
                    <a:lnTo>
                      <a:pt x="9747" y="5601"/>
                    </a:lnTo>
                    <a:lnTo>
                      <a:pt x="10160" y="5385"/>
                    </a:lnTo>
                    <a:lnTo>
                      <a:pt x="10533" y="5168"/>
                    </a:lnTo>
                    <a:lnTo>
                      <a:pt x="10867" y="4933"/>
                    </a:lnTo>
                    <a:lnTo>
                      <a:pt x="11143" y="4658"/>
                    </a:lnTo>
                    <a:lnTo>
                      <a:pt x="11378" y="4402"/>
                    </a:lnTo>
                    <a:lnTo>
                      <a:pt x="11477" y="4265"/>
                    </a:lnTo>
                    <a:lnTo>
                      <a:pt x="11575" y="4107"/>
                    </a:lnTo>
                    <a:lnTo>
                      <a:pt x="11634" y="3970"/>
                    </a:lnTo>
                    <a:lnTo>
                      <a:pt x="11693" y="3813"/>
                    </a:lnTo>
                    <a:lnTo>
                      <a:pt x="11752" y="3675"/>
                    </a:lnTo>
                    <a:lnTo>
                      <a:pt x="11791" y="3518"/>
                    </a:lnTo>
                    <a:lnTo>
                      <a:pt x="11811" y="3380"/>
                    </a:lnTo>
                    <a:lnTo>
                      <a:pt x="11811" y="3223"/>
                    </a:lnTo>
                    <a:lnTo>
                      <a:pt x="11791" y="3066"/>
                    </a:lnTo>
                    <a:lnTo>
                      <a:pt x="11771" y="2909"/>
                    </a:lnTo>
                    <a:lnTo>
                      <a:pt x="11732" y="2751"/>
                    </a:lnTo>
                    <a:lnTo>
                      <a:pt x="11693" y="2594"/>
                    </a:lnTo>
                    <a:lnTo>
                      <a:pt x="11614" y="2457"/>
                    </a:lnTo>
                    <a:lnTo>
                      <a:pt x="11536" y="2300"/>
                    </a:lnTo>
                    <a:lnTo>
                      <a:pt x="11437" y="2142"/>
                    </a:lnTo>
                    <a:lnTo>
                      <a:pt x="11319" y="1985"/>
                    </a:lnTo>
                    <a:lnTo>
                      <a:pt x="11201" y="1848"/>
                    </a:lnTo>
                    <a:lnTo>
                      <a:pt x="11064" y="1690"/>
                    </a:lnTo>
                    <a:lnTo>
                      <a:pt x="10749" y="1435"/>
                    </a:lnTo>
                    <a:lnTo>
                      <a:pt x="10396" y="1179"/>
                    </a:lnTo>
                    <a:lnTo>
                      <a:pt x="10003" y="944"/>
                    </a:lnTo>
                    <a:lnTo>
                      <a:pt x="9570" y="747"/>
                    </a:lnTo>
                    <a:lnTo>
                      <a:pt x="9099" y="551"/>
                    </a:lnTo>
                    <a:lnTo>
                      <a:pt x="8608" y="393"/>
                    </a:lnTo>
                    <a:lnTo>
                      <a:pt x="8097" y="256"/>
                    </a:lnTo>
                    <a:lnTo>
                      <a:pt x="7566" y="158"/>
                    </a:lnTo>
                    <a:lnTo>
                      <a:pt x="7016" y="79"/>
                    </a:lnTo>
                    <a:lnTo>
                      <a:pt x="6446" y="20"/>
                    </a:lnTo>
                    <a:lnTo>
                      <a:pt x="5876" y="0"/>
                    </a:lnTo>
                    <a:close/>
                  </a:path>
                </a:pathLst>
              </a:custGeom>
              <a:solidFill>
                <a:srgbClr val="FF9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31"/>
              <p:cNvSpPr/>
              <p:nvPr/>
            </p:nvSpPr>
            <p:spPr>
              <a:xfrm>
                <a:off x="901025" y="4635275"/>
                <a:ext cx="295275" cy="88450"/>
              </a:xfrm>
              <a:custGeom>
                <a:avLst/>
                <a:gdLst/>
                <a:ahLst/>
                <a:cxnLst/>
                <a:rect l="l" t="t" r="r" b="b"/>
                <a:pathLst>
                  <a:path w="11811" h="3538" extrusionOk="0">
                    <a:moveTo>
                      <a:pt x="5876" y="0"/>
                    </a:moveTo>
                    <a:lnTo>
                      <a:pt x="5306" y="20"/>
                    </a:lnTo>
                    <a:lnTo>
                      <a:pt x="4717" y="59"/>
                    </a:lnTo>
                    <a:lnTo>
                      <a:pt x="4147" y="118"/>
                    </a:lnTo>
                    <a:lnTo>
                      <a:pt x="3577" y="217"/>
                    </a:lnTo>
                    <a:lnTo>
                      <a:pt x="3125" y="334"/>
                    </a:lnTo>
                    <a:lnTo>
                      <a:pt x="2693" y="472"/>
                    </a:lnTo>
                    <a:lnTo>
                      <a:pt x="2280" y="610"/>
                    </a:lnTo>
                    <a:lnTo>
                      <a:pt x="1907" y="767"/>
                    </a:lnTo>
                    <a:lnTo>
                      <a:pt x="1573" y="944"/>
                    </a:lnTo>
                    <a:lnTo>
                      <a:pt x="1258" y="1140"/>
                    </a:lnTo>
                    <a:lnTo>
                      <a:pt x="983" y="1337"/>
                    </a:lnTo>
                    <a:lnTo>
                      <a:pt x="728" y="1553"/>
                    </a:lnTo>
                    <a:lnTo>
                      <a:pt x="531" y="1789"/>
                    </a:lnTo>
                    <a:lnTo>
                      <a:pt x="355" y="2024"/>
                    </a:lnTo>
                    <a:lnTo>
                      <a:pt x="197" y="2260"/>
                    </a:lnTo>
                    <a:lnTo>
                      <a:pt x="99" y="2496"/>
                    </a:lnTo>
                    <a:lnTo>
                      <a:pt x="40" y="2751"/>
                    </a:lnTo>
                    <a:lnTo>
                      <a:pt x="1" y="3007"/>
                    </a:lnTo>
                    <a:lnTo>
                      <a:pt x="20" y="3262"/>
                    </a:lnTo>
                    <a:lnTo>
                      <a:pt x="79" y="3537"/>
                    </a:lnTo>
                    <a:lnTo>
                      <a:pt x="99" y="3302"/>
                    </a:lnTo>
                    <a:lnTo>
                      <a:pt x="158" y="3086"/>
                    </a:lnTo>
                    <a:lnTo>
                      <a:pt x="237" y="2869"/>
                    </a:lnTo>
                    <a:lnTo>
                      <a:pt x="355" y="2673"/>
                    </a:lnTo>
                    <a:lnTo>
                      <a:pt x="492" y="2457"/>
                    </a:lnTo>
                    <a:lnTo>
                      <a:pt x="649" y="2260"/>
                    </a:lnTo>
                    <a:lnTo>
                      <a:pt x="846" y="2064"/>
                    </a:lnTo>
                    <a:lnTo>
                      <a:pt x="1062" y="1887"/>
                    </a:lnTo>
                    <a:lnTo>
                      <a:pt x="1298" y="1710"/>
                    </a:lnTo>
                    <a:lnTo>
                      <a:pt x="1573" y="1533"/>
                    </a:lnTo>
                    <a:lnTo>
                      <a:pt x="1868" y="1376"/>
                    </a:lnTo>
                    <a:lnTo>
                      <a:pt x="2182" y="1238"/>
                    </a:lnTo>
                    <a:lnTo>
                      <a:pt x="2516" y="1101"/>
                    </a:lnTo>
                    <a:lnTo>
                      <a:pt x="2870" y="983"/>
                    </a:lnTo>
                    <a:lnTo>
                      <a:pt x="3243" y="865"/>
                    </a:lnTo>
                    <a:lnTo>
                      <a:pt x="3636" y="786"/>
                    </a:lnTo>
                    <a:lnTo>
                      <a:pt x="4206" y="669"/>
                    </a:lnTo>
                    <a:lnTo>
                      <a:pt x="4776" y="610"/>
                    </a:lnTo>
                    <a:lnTo>
                      <a:pt x="5365" y="570"/>
                    </a:lnTo>
                    <a:lnTo>
                      <a:pt x="5935" y="551"/>
                    </a:lnTo>
                    <a:lnTo>
                      <a:pt x="6505" y="590"/>
                    </a:lnTo>
                    <a:lnTo>
                      <a:pt x="7075" y="629"/>
                    </a:lnTo>
                    <a:lnTo>
                      <a:pt x="7625" y="708"/>
                    </a:lnTo>
                    <a:lnTo>
                      <a:pt x="8156" y="826"/>
                    </a:lnTo>
                    <a:lnTo>
                      <a:pt x="8667" y="944"/>
                    </a:lnTo>
                    <a:lnTo>
                      <a:pt x="9158" y="1101"/>
                    </a:lnTo>
                    <a:lnTo>
                      <a:pt x="9629" y="1297"/>
                    </a:lnTo>
                    <a:lnTo>
                      <a:pt x="10062" y="1494"/>
                    </a:lnTo>
                    <a:lnTo>
                      <a:pt x="10455" y="1730"/>
                    </a:lnTo>
                    <a:lnTo>
                      <a:pt x="10808" y="1985"/>
                    </a:lnTo>
                    <a:lnTo>
                      <a:pt x="11123" y="2260"/>
                    </a:lnTo>
                    <a:lnTo>
                      <a:pt x="11260" y="2398"/>
                    </a:lnTo>
                    <a:lnTo>
                      <a:pt x="11398" y="2535"/>
                    </a:lnTo>
                    <a:lnTo>
                      <a:pt x="11536" y="2732"/>
                    </a:lnTo>
                    <a:lnTo>
                      <a:pt x="11653" y="2928"/>
                    </a:lnTo>
                    <a:lnTo>
                      <a:pt x="11732" y="3125"/>
                    </a:lnTo>
                    <a:lnTo>
                      <a:pt x="11811" y="3321"/>
                    </a:lnTo>
                    <a:lnTo>
                      <a:pt x="11811" y="3144"/>
                    </a:lnTo>
                    <a:lnTo>
                      <a:pt x="11791" y="2987"/>
                    </a:lnTo>
                    <a:lnTo>
                      <a:pt x="11752" y="2830"/>
                    </a:lnTo>
                    <a:lnTo>
                      <a:pt x="11712" y="2653"/>
                    </a:lnTo>
                    <a:lnTo>
                      <a:pt x="11634" y="2496"/>
                    </a:lnTo>
                    <a:lnTo>
                      <a:pt x="11555" y="2319"/>
                    </a:lnTo>
                    <a:lnTo>
                      <a:pt x="11457" y="2162"/>
                    </a:lnTo>
                    <a:lnTo>
                      <a:pt x="11319" y="1985"/>
                    </a:lnTo>
                    <a:lnTo>
                      <a:pt x="11201" y="1848"/>
                    </a:lnTo>
                    <a:lnTo>
                      <a:pt x="11064" y="1690"/>
                    </a:lnTo>
                    <a:lnTo>
                      <a:pt x="10749" y="1435"/>
                    </a:lnTo>
                    <a:lnTo>
                      <a:pt x="10396" y="1179"/>
                    </a:lnTo>
                    <a:lnTo>
                      <a:pt x="10003" y="944"/>
                    </a:lnTo>
                    <a:lnTo>
                      <a:pt x="9570" y="747"/>
                    </a:lnTo>
                    <a:lnTo>
                      <a:pt x="9099" y="551"/>
                    </a:lnTo>
                    <a:lnTo>
                      <a:pt x="8608" y="393"/>
                    </a:lnTo>
                    <a:lnTo>
                      <a:pt x="8097" y="256"/>
                    </a:lnTo>
                    <a:lnTo>
                      <a:pt x="7566" y="158"/>
                    </a:lnTo>
                    <a:lnTo>
                      <a:pt x="7016" y="79"/>
                    </a:lnTo>
                    <a:lnTo>
                      <a:pt x="6446" y="20"/>
                    </a:lnTo>
                    <a:lnTo>
                      <a:pt x="5876" y="0"/>
                    </a:lnTo>
                    <a:close/>
                  </a:path>
                </a:pathLst>
              </a:custGeom>
              <a:solidFill>
                <a:srgbClr val="F3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31"/>
              <p:cNvSpPr/>
              <p:nvPr/>
            </p:nvSpPr>
            <p:spPr>
              <a:xfrm>
                <a:off x="336100" y="4471200"/>
                <a:ext cx="316375" cy="419050"/>
              </a:xfrm>
              <a:custGeom>
                <a:avLst/>
                <a:gdLst/>
                <a:ahLst/>
                <a:cxnLst/>
                <a:rect l="l" t="t" r="r" b="b"/>
                <a:pathLst>
                  <a:path w="12655" h="16762" extrusionOk="0">
                    <a:moveTo>
                      <a:pt x="8627" y="0"/>
                    </a:moveTo>
                    <a:lnTo>
                      <a:pt x="8882" y="197"/>
                    </a:lnTo>
                    <a:lnTo>
                      <a:pt x="9137" y="413"/>
                    </a:lnTo>
                    <a:lnTo>
                      <a:pt x="9354" y="668"/>
                    </a:lnTo>
                    <a:lnTo>
                      <a:pt x="9530" y="963"/>
                    </a:lnTo>
                    <a:lnTo>
                      <a:pt x="9707" y="1278"/>
                    </a:lnTo>
                    <a:lnTo>
                      <a:pt x="9845" y="1631"/>
                    </a:lnTo>
                    <a:lnTo>
                      <a:pt x="9963" y="2005"/>
                    </a:lnTo>
                    <a:lnTo>
                      <a:pt x="10041" y="2417"/>
                    </a:lnTo>
                    <a:lnTo>
                      <a:pt x="10100" y="2850"/>
                    </a:lnTo>
                    <a:lnTo>
                      <a:pt x="10120" y="3302"/>
                    </a:lnTo>
                    <a:lnTo>
                      <a:pt x="10120" y="3773"/>
                    </a:lnTo>
                    <a:lnTo>
                      <a:pt x="10100" y="4284"/>
                    </a:lnTo>
                    <a:lnTo>
                      <a:pt x="10041" y="4815"/>
                    </a:lnTo>
                    <a:lnTo>
                      <a:pt x="9943" y="5345"/>
                    </a:lnTo>
                    <a:lnTo>
                      <a:pt x="9825" y="5915"/>
                    </a:lnTo>
                    <a:lnTo>
                      <a:pt x="9668" y="6485"/>
                    </a:lnTo>
                    <a:lnTo>
                      <a:pt x="9530" y="6878"/>
                    </a:lnTo>
                    <a:lnTo>
                      <a:pt x="9413" y="7271"/>
                    </a:lnTo>
                    <a:lnTo>
                      <a:pt x="9255" y="7664"/>
                    </a:lnTo>
                    <a:lnTo>
                      <a:pt x="9098" y="8057"/>
                    </a:lnTo>
                    <a:lnTo>
                      <a:pt x="8744" y="8823"/>
                    </a:lnTo>
                    <a:lnTo>
                      <a:pt x="8351" y="9570"/>
                    </a:lnTo>
                    <a:lnTo>
                      <a:pt x="7939" y="10277"/>
                    </a:lnTo>
                    <a:lnTo>
                      <a:pt x="7467" y="10965"/>
                    </a:lnTo>
                    <a:lnTo>
                      <a:pt x="6996" y="11614"/>
                    </a:lnTo>
                    <a:lnTo>
                      <a:pt x="6485" y="12223"/>
                    </a:lnTo>
                    <a:lnTo>
                      <a:pt x="5954" y="12793"/>
                    </a:lnTo>
                    <a:lnTo>
                      <a:pt x="5404" y="13303"/>
                    </a:lnTo>
                    <a:lnTo>
                      <a:pt x="5129" y="13559"/>
                    </a:lnTo>
                    <a:lnTo>
                      <a:pt x="4854" y="13775"/>
                    </a:lnTo>
                    <a:lnTo>
                      <a:pt x="4579" y="13991"/>
                    </a:lnTo>
                    <a:lnTo>
                      <a:pt x="4284" y="14188"/>
                    </a:lnTo>
                    <a:lnTo>
                      <a:pt x="4009" y="14365"/>
                    </a:lnTo>
                    <a:lnTo>
                      <a:pt x="3734" y="14541"/>
                    </a:lnTo>
                    <a:lnTo>
                      <a:pt x="3439" y="14679"/>
                    </a:lnTo>
                    <a:lnTo>
                      <a:pt x="3164" y="14817"/>
                    </a:lnTo>
                    <a:lnTo>
                      <a:pt x="2869" y="14934"/>
                    </a:lnTo>
                    <a:lnTo>
                      <a:pt x="2594" y="15033"/>
                    </a:lnTo>
                    <a:lnTo>
                      <a:pt x="2299" y="15111"/>
                    </a:lnTo>
                    <a:lnTo>
                      <a:pt x="2024" y="15170"/>
                    </a:lnTo>
                    <a:lnTo>
                      <a:pt x="1729" y="15210"/>
                    </a:lnTo>
                    <a:lnTo>
                      <a:pt x="1179" y="15210"/>
                    </a:lnTo>
                    <a:lnTo>
                      <a:pt x="924" y="15190"/>
                    </a:lnTo>
                    <a:lnTo>
                      <a:pt x="668" y="15131"/>
                    </a:lnTo>
                    <a:lnTo>
                      <a:pt x="432" y="15052"/>
                    </a:lnTo>
                    <a:lnTo>
                      <a:pt x="216" y="14974"/>
                    </a:lnTo>
                    <a:lnTo>
                      <a:pt x="0" y="14856"/>
                    </a:lnTo>
                    <a:lnTo>
                      <a:pt x="0" y="14856"/>
                    </a:lnTo>
                    <a:lnTo>
                      <a:pt x="2515" y="16389"/>
                    </a:lnTo>
                    <a:lnTo>
                      <a:pt x="2731" y="16506"/>
                    </a:lnTo>
                    <a:lnTo>
                      <a:pt x="2967" y="16585"/>
                    </a:lnTo>
                    <a:lnTo>
                      <a:pt x="3203" y="16664"/>
                    </a:lnTo>
                    <a:lnTo>
                      <a:pt x="3439" y="16723"/>
                    </a:lnTo>
                    <a:lnTo>
                      <a:pt x="3694" y="16742"/>
                    </a:lnTo>
                    <a:lnTo>
                      <a:pt x="3969" y="16762"/>
                    </a:lnTo>
                    <a:lnTo>
                      <a:pt x="4264" y="16742"/>
                    </a:lnTo>
                    <a:lnTo>
                      <a:pt x="4559" y="16703"/>
                    </a:lnTo>
                    <a:lnTo>
                      <a:pt x="4834" y="16644"/>
                    </a:lnTo>
                    <a:lnTo>
                      <a:pt x="5109" y="16565"/>
                    </a:lnTo>
                    <a:lnTo>
                      <a:pt x="5384" y="16467"/>
                    </a:lnTo>
                    <a:lnTo>
                      <a:pt x="5679" y="16349"/>
                    </a:lnTo>
                    <a:lnTo>
                      <a:pt x="5954" y="16212"/>
                    </a:lnTo>
                    <a:lnTo>
                      <a:pt x="6249" y="16074"/>
                    </a:lnTo>
                    <a:lnTo>
                      <a:pt x="6524" y="15897"/>
                    </a:lnTo>
                    <a:lnTo>
                      <a:pt x="6819" y="15720"/>
                    </a:lnTo>
                    <a:lnTo>
                      <a:pt x="7094" y="15524"/>
                    </a:lnTo>
                    <a:lnTo>
                      <a:pt x="7369" y="15308"/>
                    </a:lnTo>
                    <a:lnTo>
                      <a:pt x="7664" y="15092"/>
                    </a:lnTo>
                    <a:lnTo>
                      <a:pt x="7939" y="14856"/>
                    </a:lnTo>
                    <a:lnTo>
                      <a:pt x="8469" y="14325"/>
                    </a:lnTo>
                    <a:lnTo>
                      <a:pt x="9000" y="13755"/>
                    </a:lnTo>
                    <a:lnTo>
                      <a:pt x="9511" y="13146"/>
                    </a:lnTo>
                    <a:lnTo>
                      <a:pt x="10002" y="12498"/>
                    </a:lnTo>
                    <a:lnTo>
                      <a:pt x="10454" y="11810"/>
                    </a:lnTo>
                    <a:lnTo>
                      <a:pt x="10867" y="11103"/>
                    </a:lnTo>
                    <a:lnTo>
                      <a:pt x="11260" y="10356"/>
                    </a:lnTo>
                    <a:lnTo>
                      <a:pt x="11613" y="9590"/>
                    </a:lnTo>
                    <a:lnTo>
                      <a:pt x="11771" y="9216"/>
                    </a:lnTo>
                    <a:lnTo>
                      <a:pt x="11928" y="8823"/>
                    </a:lnTo>
                    <a:lnTo>
                      <a:pt x="12065" y="8411"/>
                    </a:lnTo>
                    <a:lnTo>
                      <a:pt x="12183" y="8018"/>
                    </a:lnTo>
                    <a:lnTo>
                      <a:pt x="12340" y="7448"/>
                    </a:lnTo>
                    <a:lnTo>
                      <a:pt x="12458" y="6878"/>
                    </a:lnTo>
                    <a:lnTo>
                      <a:pt x="12557" y="6347"/>
                    </a:lnTo>
                    <a:lnTo>
                      <a:pt x="12616" y="5817"/>
                    </a:lnTo>
                    <a:lnTo>
                      <a:pt x="12655" y="5325"/>
                    </a:lnTo>
                    <a:lnTo>
                      <a:pt x="12655" y="4834"/>
                    </a:lnTo>
                    <a:lnTo>
                      <a:pt x="12616" y="4382"/>
                    </a:lnTo>
                    <a:lnTo>
                      <a:pt x="12557" y="3950"/>
                    </a:lnTo>
                    <a:lnTo>
                      <a:pt x="12478" y="3537"/>
                    </a:lnTo>
                    <a:lnTo>
                      <a:pt x="12360" y="3164"/>
                    </a:lnTo>
                    <a:lnTo>
                      <a:pt x="12223" y="2810"/>
                    </a:lnTo>
                    <a:lnTo>
                      <a:pt x="12065" y="2496"/>
                    </a:lnTo>
                    <a:lnTo>
                      <a:pt x="11869" y="2201"/>
                    </a:lnTo>
                    <a:lnTo>
                      <a:pt x="11653" y="1946"/>
                    </a:lnTo>
                    <a:lnTo>
                      <a:pt x="11417" y="1729"/>
                    </a:lnTo>
                    <a:lnTo>
                      <a:pt x="11142" y="1533"/>
                    </a:lnTo>
                    <a:lnTo>
                      <a:pt x="8627" y="0"/>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31"/>
              <p:cNvSpPr/>
              <p:nvPr/>
            </p:nvSpPr>
            <p:spPr>
              <a:xfrm>
                <a:off x="298275" y="4462350"/>
                <a:ext cx="291325" cy="389100"/>
              </a:xfrm>
              <a:custGeom>
                <a:avLst/>
                <a:gdLst/>
                <a:ahLst/>
                <a:cxnLst/>
                <a:rect l="l" t="t" r="r" b="b"/>
                <a:pathLst>
                  <a:path w="11653" h="15564" extrusionOk="0">
                    <a:moveTo>
                      <a:pt x="8391" y="1"/>
                    </a:moveTo>
                    <a:lnTo>
                      <a:pt x="8116" y="40"/>
                    </a:lnTo>
                    <a:lnTo>
                      <a:pt x="7840" y="99"/>
                    </a:lnTo>
                    <a:lnTo>
                      <a:pt x="7546" y="177"/>
                    </a:lnTo>
                    <a:lnTo>
                      <a:pt x="7271" y="276"/>
                    </a:lnTo>
                    <a:lnTo>
                      <a:pt x="6996" y="394"/>
                    </a:lnTo>
                    <a:lnTo>
                      <a:pt x="6701" y="531"/>
                    </a:lnTo>
                    <a:lnTo>
                      <a:pt x="6426" y="669"/>
                    </a:lnTo>
                    <a:lnTo>
                      <a:pt x="6131" y="846"/>
                    </a:lnTo>
                    <a:lnTo>
                      <a:pt x="5856" y="1022"/>
                    </a:lnTo>
                    <a:lnTo>
                      <a:pt x="5561" y="1219"/>
                    </a:lnTo>
                    <a:lnTo>
                      <a:pt x="5286" y="1435"/>
                    </a:lnTo>
                    <a:lnTo>
                      <a:pt x="5011" y="1651"/>
                    </a:lnTo>
                    <a:lnTo>
                      <a:pt x="4736" y="1907"/>
                    </a:lnTo>
                    <a:lnTo>
                      <a:pt x="4186" y="2418"/>
                    </a:lnTo>
                    <a:lnTo>
                      <a:pt x="3655" y="2987"/>
                    </a:lnTo>
                    <a:lnTo>
                      <a:pt x="3144" y="3597"/>
                    </a:lnTo>
                    <a:lnTo>
                      <a:pt x="2672" y="4245"/>
                    </a:lnTo>
                    <a:lnTo>
                      <a:pt x="2221" y="4933"/>
                    </a:lnTo>
                    <a:lnTo>
                      <a:pt x="1788" y="5640"/>
                    </a:lnTo>
                    <a:lnTo>
                      <a:pt x="1395" y="6387"/>
                    </a:lnTo>
                    <a:lnTo>
                      <a:pt x="1041" y="7153"/>
                    </a:lnTo>
                    <a:lnTo>
                      <a:pt x="884" y="7546"/>
                    </a:lnTo>
                    <a:lnTo>
                      <a:pt x="747" y="7939"/>
                    </a:lnTo>
                    <a:lnTo>
                      <a:pt x="609" y="8332"/>
                    </a:lnTo>
                    <a:lnTo>
                      <a:pt x="472" y="8725"/>
                    </a:lnTo>
                    <a:lnTo>
                      <a:pt x="373" y="9118"/>
                    </a:lnTo>
                    <a:lnTo>
                      <a:pt x="275" y="9511"/>
                    </a:lnTo>
                    <a:lnTo>
                      <a:pt x="197" y="9885"/>
                    </a:lnTo>
                    <a:lnTo>
                      <a:pt x="118" y="10258"/>
                    </a:lnTo>
                    <a:lnTo>
                      <a:pt x="79" y="10631"/>
                    </a:lnTo>
                    <a:lnTo>
                      <a:pt x="39" y="10985"/>
                    </a:lnTo>
                    <a:lnTo>
                      <a:pt x="20" y="11319"/>
                    </a:lnTo>
                    <a:lnTo>
                      <a:pt x="0" y="11653"/>
                    </a:lnTo>
                    <a:lnTo>
                      <a:pt x="20" y="11987"/>
                    </a:lnTo>
                    <a:lnTo>
                      <a:pt x="39" y="12302"/>
                    </a:lnTo>
                    <a:lnTo>
                      <a:pt x="59" y="12596"/>
                    </a:lnTo>
                    <a:lnTo>
                      <a:pt x="118" y="12891"/>
                    </a:lnTo>
                    <a:lnTo>
                      <a:pt x="177" y="13166"/>
                    </a:lnTo>
                    <a:lnTo>
                      <a:pt x="255" y="13422"/>
                    </a:lnTo>
                    <a:lnTo>
                      <a:pt x="334" y="13677"/>
                    </a:lnTo>
                    <a:lnTo>
                      <a:pt x="432" y="13913"/>
                    </a:lnTo>
                    <a:lnTo>
                      <a:pt x="531" y="14149"/>
                    </a:lnTo>
                    <a:lnTo>
                      <a:pt x="668" y="14345"/>
                    </a:lnTo>
                    <a:lnTo>
                      <a:pt x="806" y="14542"/>
                    </a:lnTo>
                    <a:lnTo>
                      <a:pt x="943" y="14719"/>
                    </a:lnTo>
                    <a:lnTo>
                      <a:pt x="1100" y="14876"/>
                    </a:lnTo>
                    <a:lnTo>
                      <a:pt x="1277" y="15033"/>
                    </a:lnTo>
                    <a:lnTo>
                      <a:pt x="1454" y="15171"/>
                    </a:lnTo>
                    <a:lnTo>
                      <a:pt x="1631" y="15269"/>
                    </a:lnTo>
                    <a:lnTo>
                      <a:pt x="1847" y="15367"/>
                    </a:lnTo>
                    <a:lnTo>
                      <a:pt x="2063" y="15446"/>
                    </a:lnTo>
                    <a:lnTo>
                      <a:pt x="2279" y="15505"/>
                    </a:lnTo>
                    <a:lnTo>
                      <a:pt x="2515" y="15544"/>
                    </a:lnTo>
                    <a:lnTo>
                      <a:pt x="2751" y="15564"/>
                    </a:lnTo>
                    <a:lnTo>
                      <a:pt x="3262" y="15564"/>
                    </a:lnTo>
                    <a:lnTo>
                      <a:pt x="3537" y="15524"/>
                    </a:lnTo>
                    <a:lnTo>
                      <a:pt x="3812" y="15465"/>
                    </a:lnTo>
                    <a:lnTo>
                      <a:pt x="4107" y="15387"/>
                    </a:lnTo>
                    <a:lnTo>
                      <a:pt x="4382" y="15288"/>
                    </a:lnTo>
                    <a:lnTo>
                      <a:pt x="4677" y="15171"/>
                    </a:lnTo>
                    <a:lnTo>
                      <a:pt x="4952" y="15033"/>
                    </a:lnTo>
                    <a:lnTo>
                      <a:pt x="5247" y="14895"/>
                    </a:lnTo>
                    <a:lnTo>
                      <a:pt x="5522" y="14719"/>
                    </a:lnTo>
                    <a:lnTo>
                      <a:pt x="5797" y="14542"/>
                    </a:lnTo>
                    <a:lnTo>
                      <a:pt x="6092" y="14345"/>
                    </a:lnTo>
                    <a:lnTo>
                      <a:pt x="6367" y="14129"/>
                    </a:lnTo>
                    <a:lnTo>
                      <a:pt x="6642" y="13913"/>
                    </a:lnTo>
                    <a:lnTo>
                      <a:pt x="6917" y="13657"/>
                    </a:lnTo>
                    <a:lnTo>
                      <a:pt x="7467" y="13147"/>
                    </a:lnTo>
                    <a:lnTo>
                      <a:pt x="7998" y="12577"/>
                    </a:lnTo>
                    <a:lnTo>
                      <a:pt x="8509" y="11968"/>
                    </a:lnTo>
                    <a:lnTo>
                      <a:pt x="8980" y="11319"/>
                    </a:lnTo>
                    <a:lnTo>
                      <a:pt x="9452" y="10631"/>
                    </a:lnTo>
                    <a:lnTo>
                      <a:pt x="9864" y="9924"/>
                    </a:lnTo>
                    <a:lnTo>
                      <a:pt x="10257" y="9177"/>
                    </a:lnTo>
                    <a:lnTo>
                      <a:pt x="10611" y="8411"/>
                    </a:lnTo>
                    <a:lnTo>
                      <a:pt x="10768" y="8018"/>
                    </a:lnTo>
                    <a:lnTo>
                      <a:pt x="10926" y="7625"/>
                    </a:lnTo>
                    <a:lnTo>
                      <a:pt x="11043" y="7232"/>
                    </a:lnTo>
                    <a:lnTo>
                      <a:pt x="11181" y="6839"/>
                    </a:lnTo>
                    <a:lnTo>
                      <a:pt x="11279" y="6446"/>
                    </a:lnTo>
                    <a:lnTo>
                      <a:pt x="11378" y="6053"/>
                    </a:lnTo>
                    <a:lnTo>
                      <a:pt x="11456" y="5679"/>
                    </a:lnTo>
                    <a:lnTo>
                      <a:pt x="11535" y="5306"/>
                    </a:lnTo>
                    <a:lnTo>
                      <a:pt x="11574" y="4933"/>
                    </a:lnTo>
                    <a:lnTo>
                      <a:pt x="11613" y="4579"/>
                    </a:lnTo>
                    <a:lnTo>
                      <a:pt x="11633" y="4245"/>
                    </a:lnTo>
                    <a:lnTo>
                      <a:pt x="11653" y="3911"/>
                    </a:lnTo>
                    <a:lnTo>
                      <a:pt x="11633" y="3577"/>
                    </a:lnTo>
                    <a:lnTo>
                      <a:pt x="11613" y="3263"/>
                    </a:lnTo>
                    <a:lnTo>
                      <a:pt x="11594" y="2968"/>
                    </a:lnTo>
                    <a:lnTo>
                      <a:pt x="11535" y="2673"/>
                    </a:lnTo>
                    <a:lnTo>
                      <a:pt x="11476" y="2398"/>
                    </a:lnTo>
                    <a:lnTo>
                      <a:pt x="11417" y="2142"/>
                    </a:lnTo>
                    <a:lnTo>
                      <a:pt x="11319" y="1887"/>
                    </a:lnTo>
                    <a:lnTo>
                      <a:pt x="11220" y="1651"/>
                    </a:lnTo>
                    <a:lnTo>
                      <a:pt x="11122" y="1415"/>
                    </a:lnTo>
                    <a:lnTo>
                      <a:pt x="10984" y="1219"/>
                    </a:lnTo>
                    <a:lnTo>
                      <a:pt x="10867" y="1022"/>
                    </a:lnTo>
                    <a:lnTo>
                      <a:pt x="10709" y="846"/>
                    </a:lnTo>
                    <a:lnTo>
                      <a:pt x="10552" y="669"/>
                    </a:lnTo>
                    <a:lnTo>
                      <a:pt x="10395" y="531"/>
                    </a:lnTo>
                    <a:lnTo>
                      <a:pt x="10198" y="394"/>
                    </a:lnTo>
                    <a:lnTo>
                      <a:pt x="10022" y="295"/>
                    </a:lnTo>
                    <a:lnTo>
                      <a:pt x="9805" y="197"/>
                    </a:lnTo>
                    <a:lnTo>
                      <a:pt x="9609" y="118"/>
                    </a:lnTo>
                    <a:lnTo>
                      <a:pt x="9373" y="60"/>
                    </a:lnTo>
                    <a:lnTo>
                      <a:pt x="9137" y="20"/>
                    </a:lnTo>
                    <a:lnTo>
                      <a:pt x="89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31"/>
              <p:cNvSpPr/>
              <p:nvPr/>
            </p:nvSpPr>
            <p:spPr>
              <a:xfrm>
                <a:off x="343950" y="4522775"/>
                <a:ext cx="199975" cy="267750"/>
              </a:xfrm>
              <a:custGeom>
                <a:avLst/>
                <a:gdLst/>
                <a:ahLst/>
                <a:cxnLst/>
                <a:rect l="l" t="t" r="r" b="b"/>
                <a:pathLst>
                  <a:path w="7999" h="10710" extrusionOk="0">
                    <a:moveTo>
                      <a:pt x="5935" y="1"/>
                    </a:moveTo>
                    <a:lnTo>
                      <a:pt x="5758" y="20"/>
                    </a:lnTo>
                    <a:lnTo>
                      <a:pt x="5562" y="40"/>
                    </a:lnTo>
                    <a:lnTo>
                      <a:pt x="5385" y="99"/>
                    </a:lnTo>
                    <a:lnTo>
                      <a:pt x="5188" y="138"/>
                    </a:lnTo>
                    <a:lnTo>
                      <a:pt x="4795" y="295"/>
                    </a:lnTo>
                    <a:lnTo>
                      <a:pt x="4402" y="472"/>
                    </a:lnTo>
                    <a:lnTo>
                      <a:pt x="4009" y="728"/>
                    </a:lnTo>
                    <a:lnTo>
                      <a:pt x="3636" y="1003"/>
                    </a:lnTo>
                    <a:lnTo>
                      <a:pt x="3243" y="1317"/>
                    </a:lnTo>
                    <a:lnTo>
                      <a:pt x="2869" y="1671"/>
                    </a:lnTo>
                    <a:lnTo>
                      <a:pt x="2516" y="2064"/>
                    </a:lnTo>
                    <a:lnTo>
                      <a:pt x="2162" y="2476"/>
                    </a:lnTo>
                    <a:lnTo>
                      <a:pt x="1828" y="2928"/>
                    </a:lnTo>
                    <a:lnTo>
                      <a:pt x="1514" y="3400"/>
                    </a:lnTo>
                    <a:lnTo>
                      <a:pt x="1219" y="3891"/>
                    </a:lnTo>
                    <a:lnTo>
                      <a:pt x="963" y="4402"/>
                    </a:lnTo>
                    <a:lnTo>
                      <a:pt x="708" y="4933"/>
                    </a:lnTo>
                    <a:lnTo>
                      <a:pt x="511" y="5463"/>
                    </a:lnTo>
                    <a:lnTo>
                      <a:pt x="315" y="6014"/>
                    </a:lnTo>
                    <a:lnTo>
                      <a:pt x="177" y="6544"/>
                    </a:lnTo>
                    <a:lnTo>
                      <a:pt x="79" y="7075"/>
                    </a:lnTo>
                    <a:lnTo>
                      <a:pt x="20" y="7566"/>
                    </a:lnTo>
                    <a:lnTo>
                      <a:pt x="0" y="8037"/>
                    </a:lnTo>
                    <a:lnTo>
                      <a:pt x="20" y="8470"/>
                    </a:lnTo>
                    <a:lnTo>
                      <a:pt x="79" y="8882"/>
                    </a:lnTo>
                    <a:lnTo>
                      <a:pt x="158" y="9256"/>
                    </a:lnTo>
                    <a:lnTo>
                      <a:pt x="295" y="9590"/>
                    </a:lnTo>
                    <a:lnTo>
                      <a:pt x="374" y="9727"/>
                    </a:lnTo>
                    <a:lnTo>
                      <a:pt x="452" y="9885"/>
                    </a:lnTo>
                    <a:lnTo>
                      <a:pt x="551" y="10022"/>
                    </a:lnTo>
                    <a:lnTo>
                      <a:pt x="649" y="10140"/>
                    </a:lnTo>
                    <a:lnTo>
                      <a:pt x="747" y="10238"/>
                    </a:lnTo>
                    <a:lnTo>
                      <a:pt x="865" y="10356"/>
                    </a:lnTo>
                    <a:lnTo>
                      <a:pt x="983" y="10435"/>
                    </a:lnTo>
                    <a:lnTo>
                      <a:pt x="1121" y="10513"/>
                    </a:lnTo>
                    <a:lnTo>
                      <a:pt x="1258" y="10572"/>
                    </a:lnTo>
                    <a:lnTo>
                      <a:pt x="1415" y="10631"/>
                    </a:lnTo>
                    <a:lnTo>
                      <a:pt x="1553" y="10671"/>
                    </a:lnTo>
                    <a:lnTo>
                      <a:pt x="1730" y="10710"/>
                    </a:lnTo>
                    <a:lnTo>
                      <a:pt x="2241" y="10710"/>
                    </a:lnTo>
                    <a:lnTo>
                      <a:pt x="2437" y="10671"/>
                    </a:lnTo>
                    <a:lnTo>
                      <a:pt x="2614" y="10631"/>
                    </a:lnTo>
                    <a:lnTo>
                      <a:pt x="2810" y="10592"/>
                    </a:lnTo>
                    <a:lnTo>
                      <a:pt x="3203" y="10435"/>
                    </a:lnTo>
                    <a:lnTo>
                      <a:pt x="3596" y="10258"/>
                    </a:lnTo>
                    <a:lnTo>
                      <a:pt x="3989" y="10003"/>
                    </a:lnTo>
                    <a:lnTo>
                      <a:pt x="4382" y="9727"/>
                    </a:lnTo>
                    <a:lnTo>
                      <a:pt x="4756" y="9413"/>
                    </a:lnTo>
                    <a:lnTo>
                      <a:pt x="5129" y="9059"/>
                    </a:lnTo>
                    <a:lnTo>
                      <a:pt x="5483" y="8666"/>
                    </a:lnTo>
                    <a:lnTo>
                      <a:pt x="5837" y="8254"/>
                    </a:lnTo>
                    <a:lnTo>
                      <a:pt x="6171" y="7802"/>
                    </a:lnTo>
                    <a:lnTo>
                      <a:pt x="6485" y="7330"/>
                    </a:lnTo>
                    <a:lnTo>
                      <a:pt x="6780" y="6839"/>
                    </a:lnTo>
                    <a:lnTo>
                      <a:pt x="7055" y="6328"/>
                    </a:lnTo>
                    <a:lnTo>
                      <a:pt x="7291" y="5797"/>
                    </a:lnTo>
                    <a:lnTo>
                      <a:pt x="7507" y="5267"/>
                    </a:lnTo>
                    <a:lnTo>
                      <a:pt x="7684" y="4717"/>
                    </a:lnTo>
                    <a:lnTo>
                      <a:pt x="7821" y="4166"/>
                    </a:lnTo>
                    <a:lnTo>
                      <a:pt x="7920" y="3655"/>
                    </a:lnTo>
                    <a:lnTo>
                      <a:pt x="7978" y="3164"/>
                    </a:lnTo>
                    <a:lnTo>
                      <a:pt x="7998" y="2693"/>
                    </a:lnTo>
                    <a:lnTo>
                      <a:pt x="7978" y="2260"/>
                    </a:lnTo>
                    <a:lnTo>
                      <a:pt x="7920" y="1848"/>
                    </a:lnTo>
                    <a:lnTo>
                      <a:pt x="7841" y="1474"/>
                    </a:lnTo>
                    <a:lnTo>
                      <a:pt x="7703" y="1140"/>
                    </a:lnTo>
                    <a:lnTo>
                      <a:pt x="7644" y="1003"/>
                    </a:lnTo>
                    <a:lnTo>
                      <a:pt x="7546" y="846"/>
                    </a:lnTo>
                    <a:lnTo>
                      <a:pt x="7468" y="708"/>
                    </a:lnTo>
                    <a:lnTo>
                      <a:pt x="7350" y="590"/>
                    </a:lnTo>
                    <a:lnTo>
                      <a:pt x="7251" y="492"/>
                    </a:lnTo>
                    <a:lnTo>
                      <a:pt x="7134" y="374"/>
                    </a:lnTo>
                    <a:lnTo>
                      <a:pt x="7016" y="295"/>
                    </a:lnTo>
                    <a:lnTo>
                      <a:pt x="6878" y="217"/>
                    </a:lnTo>
                    <a:lnTo>
                      <a:pt x="6741" y="158"/>
                    </a:lnTo>
                    <a:lnTo>
                      <a:pt x="6603" y="99"/>
                    </a:lnTo>
                    <a:lnTo>
                      <a:pt x="6446" y="59"/>
                    </a:lnTo>
                    <a:lnTo>
                      <a:pt x="6289" y="20"/>
                    </a:lnTo>
                    <a:lnTo>
                      <a:pt x="6112" y="20"/>
                    </a:lnTo>
                    <a:lnTo>
                      <a:pt x="5935" y="1"/>
                    </a:lnTo>
                    <a:close/>
                  </a:path>
                </a:pathLst>
              </a:custGeom>
              <a:solidFill>
                <a:srgbClr val="FF9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31"/>
              <p:cNvSpPr/>
              <p:nvPr/>
            </p:nvSpPr>
            <p:spPr>
              <a:xfrm>
                <a:off x="343950" y="4522775"/>
                <a:ext cx="173925" cy="266775"/>
              </a:xfrm>
              <a:custGeom>
                <a:avLst/>
                <a:gdLst/>
                <a:ahLst/>
                <a:cxnLst/>
                <a:rect l="l" t="t" r="r" b="b"/>
                <a:pathLst>
                  <a:path w="6957" h="10671" extrusionOk="0">
                    <a:moveTo>
                      <a:pt x="5974" y="1"/>
                    </a:moveTo>
                    <a:lnTo>
                      <a:pt x="5778" y="20"/>
                    </a:lnTo>
                    <a:lnTo>
                      <a:pt x="5562" y="40"/>
                    </a:lnTo>
                    <a:lnTo>
                      <a:pt x="5385" y="99"/>
                    </a:lnTo>
                    <a:lnTo>
                      <a:pt x="5188" y="138"/>
                    </a:lnTo>
                    <a:lnTo>
                      <a:pt x="4795" y="295"/>
                    </a:lnTo>
                    <a:lnTo>
                      <a:pt x="4402" y="472"/>
                    </a:lnTo>
                    <a:lnTo>
                      <a:pt x="4009" y="728"/>
                    </a:lnTo>
                    <a:lnTo>
                      <a:pt x="3636" y="1003"/>
                    </a:lnTo>
                    <a:lnTo>
                      <a:pt x="3243" y="1317"/>
                    </a:lnTo>
                    <a:lnTo>
                      <a:pt x="2869" y="1671"/>
                    </a:lnTo>
                    <a:lnTo>
                      <a:pt x="2516" y="2064"/>
                    </a:lnTo>
                    <a:lnTo>
                      <a:pt x="2162" y="2476"/>
                    </a:lnTo>
                    <a:lnTo>
                      <a:pt x="1828" y="2928"/>
                    </a:lnTo>
                    <a:lnTo>
                      <a:pt x="1514" y="3400"/>
                    </a:lnTo>
                    <a:lnTo>
                      <a:pt x="1219" y="3891"/>
                    </a:lnTo>
                    <a:lnTo>
                      <a:pt x="963" y="4402"/>
                    </a:lnTo>
                    <a:lnTo>
                      <a:pt x="708" y="4933"/>
                    </a:lnTo>
                    <a:lnTo>
                      <a:pt x="511" y="5463"/>
                    </a:lnTo>
                    <a:lnTo>
                      <a:pt x="315" y="6014"/>
                    </a:lnTo>
                    <a:lnTo>
                      <a:pt x="197" y="6465"/>
                    </a:lnTo>
                    <a:lnTo>
                      <a:pt x="99" y="6917"/>
                    </a:lnTo>
                    <a:lnTo>
                      <a:pt x="40" y="7330"/>
                    </a:lnTo>
                    <a:lnTo>
                      <a:pt x="0" y="7743"/>
                    </a:lnTo>
                    <a:lnTo>
                      <a:pt x="0" y="8116"/>
                    </a:lnTo>
                    <a:lnTo>
                      <a:pt x="20" y="8489"/>
                    </a:lnTo>
                    <a:lnTo>
                      <a:pt x="59" y="8823"/>
                    </a:lnTo>
                    <a:lnTo>
                      <a:pt x="138" y="9158"/>
                    </a:lnTo>
                    <a:lnTo>
                      <a:pt x="236" y="9452"/>
                    </a:lnTo>
                    <a:lnTo>
                      <a:pt x="354" y="9708"/>
                    </a:lnTo>
                    <a:lnTo>
                      <a:pt x="492" y="9944"/>
                    </a:lnTo>
                    <a:lnTo>
                      <a:pt x="669" y="10160"/>
                    </a:lnTo>
                    <a:lnTo>
                      <a:pt x="845" y="10337"/>
                    </a:lnTo>
                    <a:lnTo>
                      <a:pt x="1062" y="10474"/>
                    </a:lnTo>
                    <a:lnTo>
                      <a:pt x="1297" y="10592"/>
                    </a:lnTo>
                    <a:lnTo>
                      <a:pt x="1553" y="10671"/>
                    </a:lnTo>
                    <a:lnTo>
                      <a:pt x="1376" y="10553"/>
                    </a:lnTo>
                    <a:lnTo>
                      <a:pt x="1199" y="10396"/>
                    </a:lnTo>
                    <a:lnTo>
                      <a:pt x="1062" y="10219"/>
                    </a:lnTo>
                    <a:lnTo>
                      <a:pt x="924" y="10022"/>
                    </a:lnTo>
                    <a:lnTo>
                      <a:pt x="806" y="9806"/>
                    </a:lnTo>
                    <a:lnTo>
                      <a:pt x="708" y="9551"/>
                    </a:lnTo>
                    <a:lnTo>
                      <a:pt x="629" y="9295"/>
                    </a:lnTo>
                    <a:lnTo>
                      <a:pt x="570" y="9020"/>
                    </a:lnTo>
                    <a:lnTo>
                      <a:pt x="531" y="8725"/>
                    </a:lnTo>
                    <a:lnTo>
                      <a:pt x="511" y="8411"/>
                    </a:lnTo>
                    <a:lnTo>
                      <a:pt x="511" y="8077"/>
                    </a:lnTo>
                    <a:lnTo>
                      <a:pt x="551" y="7743"/>
                    </a:lnTo>
                    <a:lnTo>
                      <a:pt x="590" y="7369"/>
                    </a:lnTo>
                    <a:lnTo>
                      <a:pt x="649" y="6996"/>
                    </a:lnTo>
                    <a:lnTo>
                      <a:pt x="728" y="6623"/>
                    </a:lnTo>
                    <a:lnTo>
                      <a:pt x="845" y="6230"/>
                    </a:lnTo>
                    <a:lnTo>
                      <a:pt x="1022" y="5679"/>
                    </a:lnTo>
                    <a:lnTo>
                      <a:pt x="1238" y="5129"/>
                    </a:lnTo>
                    <a:lnTo>
                      <a:pt x="1474" y="4618"/>
                    </a:lnTo>
                    <a:lnTo>
                      <a:pt x="1730" y="4107"/>
                    </a:lnTo>
                    <a:lnTo>
                      <a:pt x="2024" y="3616"/>
                    </a:lnTo>
                    <a:lnTo>
                      <a:pt x="2339" y="3145"/>
                    </a:lnTo>
                    <a:lnTo>
                      <a:pt x="2673" y="2693"/>
                    </a:lnTo>
                    <a:lnTo>
                      <a:pt x="3027" y="2280"/>
                    </a:lnTo>
                    <a:lnTo>
                      <a:pt x="3380" y="1887"/>
                    </a:lnTo>
                    <a:lnTo>
                      <a:pt x="3754" y="1533"/>
                    </a:lnTo>
                    <a:lnTo>
                      <a:pt x="4147" y="1199"/>
                    </a:lnTo>
                    <a:lnTo>
                      <a:pt x="4540" y="924"/>
                    </a:lnTo>
                    <a:lnTo>
                      <a:pt x="4933" y="688"/>
                    </a:lnTo>
                    <a:lnTo>
                      <a:pt x="5306" y="492"/>
                    </a:lnTo>
                    <a:lnTo>
                      <a:pt x="5699" y="354"/>
                    </a:lnTo>
                    <a:lnTo>
                      <a:pt x="5896" y="295"/>
                    </a:lnTo>
                    <a:lnTo>
                      <a:pt x="6092" y="256"/>
                    </a:lnTo>
                    <a:lnTo>
                      <a:pt x="6328" y="236"/>
                    </a:lnTo>
                    <a:lnTo>
                      <a:pt x="6544" y="217"/>
                    </a:lnTo>
                    <a:lnTo>
                      <a:pt x="6760" y="236"/>
                    </a:lnTo>
                    <a:lnTo>
                      <a:pt x="6957" y="256"/>
                    </a:lnTo>
                    <a:lnTo>
                      <a:pt x="6957" y="256"/>
                    </a:lnTo>
                    <a:lnTo>
                      <a:pt x="6819" y="177"/>
                    </a:lnTo>
                    <a:lnTo>
                      <a:pt x="6662" y="118"/>
                    </a:lnTo>
                    <a:lnTo>
                      <a:pt x="6505" y="79"/>
                    </a:lnTo>
                    <a:lnTo>
                      <a:pt x="6328" y="40"/>
                    </a:lnTo>
                    <a:lnTo>
                      <a:pt x="6151" y="20"/>
                    </a:lnTo>
                    <a:lnTo>
                      <a:pt x="5974" y="1"/>
                    </a:lnTo>
                    <a:close/>
                  </a:path>
                </a:pathLst>
              </a:custGeom>
              <a:solidFill>
                <a:srgbClr val="F3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46" name="Google Shape;7346;p31"/>
          <p:cNvGrpSpPr/>
          <p:nvPr/>
        </p:nvGrpSpPr>
        <p:grpSpPr>
          <a:xfrm>
            <a:off x="1242100" y="4475588"/>
            <a:ext cx="661355" cy="633894"/>
            <a:chOff x="8081050" y="6382763"/>
            <a:chExt cx="661355" cy="633894"/>
          </a:xfrm>
        </p:grpSpPr>
        <p:grpSp>
          <p:nvGrpSpPr>
            <p:cNvPr id="7347" name="Google Shape;7347;p31"/>
            <p:cNvGrpSpPr/>
            <p:nvPr/>
          </p:nvGrpSpPr>
          <p:grpSpPr>
            <a:xfrm>
              <a:off x="8411725" y="6382763"/>
              <a:ext cx="330680" cy="567219"/>
              <a:chOff x="1417450" y="4451900"/>
              <a:chExt cx="330680" cy="567219"/>
            </a:xfrm>
          </p:grpSpPr>
          <p:sp>
            <p:nvSpPr>
              <p:cNvPr id="7348" name="Google Shape;7348;p31"/>
              <p:cNvSpPr/>
              <p:nvPr/>
            </p:nvSpPr>
            <p:spPr>
              <a:xfrm>
                <a:off x="1417450" y="4837269"/>
                <a:ext cx="330680" cy="181850"/>
              </a:xfrm>
              <a:custGeom>
                <a:avLst/>
                <a:gdLst/>
                <a:ahLst/>
                <a:cxnLst/>
                <a:rect l="l" t="t" r="r" b="b"/>
                <a:pathLst>
                  <a:path w="15713" h="8641" extrusionOk="0">
                    <a:moveTo>
                      <a:pt x="4378" y="1"/>
                    </a:moveTo>
                    <a:lnTo>
                      <a:pt x="3824" y="173"/>
                    </a:lnTo>
                    <a:lnTo>
                      <a:pt x="3289" y="364"/>
                    </a:lnTo>
                    <a:lnTo>
                      <a:pt x="2773" y="612"/>
                    </a:lnTo>
                    <a:lnTo>
                      <a:pt x="2276" y="861"/>
                    </a:lnTo>
                    <a:lnTo>
                      <a:pt x="2008" y="1033"/>
                    </a:lnTo>
                    <a:lnTo>
                      <a:pt x="1740" y="1205"/>
                    </a:lnTo>
                    <a:lnTo>
                      <a:pt x="1492" y="1396"/>
                    </a:lnTo>
                    <a:lnTo>
                      <a:pt x="1282" y="1587"/>
                    </a:lnTo>
                    <a:lnTo>
                      <a:pt x="1071" y="1778"/>
                    </a:lnTo>
                    <a:lnTo>
                      <a:pt x="880" y="1969"/>
                    </a:lnTo>
                    <a:lnTo>
                      <a:pt x="708" y="2161"/>
                    </a:lnTo>
                    <a:lnTo>
                      <a:pt x="555" y="2371"/>
                    </a:lnTo>
                    <a:lnTo>
                      <a:pt x="421" y="2581"/>
                    </a:lnTo>
                    <a:lnTo>
                      <a:pt x="307" y="2791"/>
                    </a:lnTo>
                    <a:lnTo>
                      <a:pt x="211" y="3002"/>
                    </a:lnTo>
                    <a:lnTo>
                      <a:pt x="135" y="3212"/>
                    </a:lnTo>
                    <a:lnTo>
                      <a:pt x="77" y="3422"/>
                    </a:lnTo>
                    <a:lnTo>
                      <a:pt x="39" y="3651"/>
                    </a:lnTo>
                    <a:lnTo>
                      <a:pt x="1" y="3862"/>
                    </a:lnTo>
                    <a:lnTo>
                      <a:pt x="1" y="4091"/>
                    </a:lnTo>
                    <a:lnTo>
                      <a:pt x="1" y="4301"/>
                    </a:lnTo>
                    <a:lnTo>
                      <a:pt x="39" y="4531"/>
                    </a:lnTo>
                    <a:lnTo>
                      <a:pt x="77" y="4741"/>
                    </a:lnTo>
                    <a:lnTo>
                      <a:pt x="154" y="4951"/>
                    </a:lnTo>
                    <a:lnTo>
                      <a:pt x="230" y="5161"/>
                    </a:lnTo>
                    <a:lnTo>
                      <a:pt x="326" y="5372"/>
                    </a:lnTo>
                    <a:lnTo>
                      <a:pt x="441" y="5582"/>
                    </a:lnTo>
                    <a:lnTo>
                      <a:pt x="574" y="5792"/>
                    </a:lnTo>
                    <a:lnTo>
                      <a:pt x="727" y="6003"/>
                    </a:lnTo>
                    <a:lnTo>
                      <a:pt x="899" y="6194"/>
                    </a:lnTo>
                    <a:lnTo>
                      <a:pt x="1090" y="6404"/>
                    </a:lnTo>
                    <a:lnTo>
                      <a:pt x="1301" y="6595"/>
                    </a:lnTo>
                    <a:lnTo>
                      <a:pt x="1530" y="6767"/>
                    </a:lnTo>
                    <a:lnTo>
                      <a:pt x="1779" y="6958"/>
                    </a:lnTo>
                    <a:lnTo>
                      <a:pt x="2046" y="7130"/>
                    </a:lnTo>
                    <a:lnTo>
                      <a:pt x="2314" y="7302"/>
                    </a:lnTo>
                    <a:lnTo>
                      <a:pt x="2600" y="7455"/>
                    </a:lnTo>
                    <a:lnTo>
                      <a:pt x="2906" y="7608"/>
                    </a:lnTo>
                    <a:lnTo>
                      <a:pt x="3231" y="7761"/>
                    </a:lnTo>
                    <a:lnTo>
                      <a:pt x="3556" y="7895"/>
                    </a:lnTo>
                    <a:lnTo>
                      <a:pt x="3881" y="8010"/>
                    </a:lnTo>
                    <a:lnTo>
                      <a:pt x="4225" y="8124"/>
                    </a:lnTo>
                    <a:lnTo>
                      <a:pt x="4569" y="8220"/>
                    </a:lnTo>
                    <a:lnTo>
                      <a:pt x="4913" y="8296"/>
                    </a:lnTo>
                    <a:lnTo>
                      <a:pt x="5640" y="8449"/>
                    </a:lnTo>
                    <a:lnTo>
                      <a:pt x="6385" y="8545"/>
                    </a:lnTo>
                    <a:lnTo>
                      <a:pt x="7131" y="8621"/>
                    </a:lnTo>
                    <a:lnTo>
                      <a:pt x="7876" y="8640"/>
                    </a:lnTo>
                    <a:lnTo>
                      <a:pt x="8621" y="8621"/>
                    </a:lnTo>
                    <a:lnTo>
                      <a:pt x="9386" y="8545"/>
                    </a:lnTo>
                    <a:lnTo>
                      <a:pt x="10112" y="8449"/>
                    </a:lnTo>
                    <a:lnTo>
                      <a:pt x="10839" y="8296"/>
                    </a:lnTo>
                    <a:lnTo>
                      <a:pt x="11183" y="8220"/>
                    </a:lnTo>
                    <a:lnTo>
                      <a:pt x="11527" y="8105"/>
                    </a:lnTo>
                    <a:lnTo>
                      <a:pt x="11871" y="8010"/>
                    </a:lnTo>
                    <a:lnTo>
                      <a:pt x="12196" y="7876"/>
                    </a:lnTo>
                    <a:lnTo>
                      <a:pt x="12521" y="7761"/>
                    </a:lnTo>
                    <a:lnTo>
                      <a:pt x="12827" y="7608"/>
                    </a:lnTo>
                    <a:lnTo>
                      <a:pt x="13132" y="7455"/>
                    </a:lnTo>
                    <a:lnTo>
                      <a:pt x="13419" y="7302"/>
                    </a:lnTo>
                    <a:lnTo>
                      <a:pt x="13801" y="7073"/>
                    </a:lnTo>
                    <a:lnTo>
                      <a:pt x="14146" y="6824"/>
                    </a:lnTo>
                    <a:lnTo>
                      <a:pt x="14451" y="6557"/>
                    </a:lnTo>
                    <a:lnTo>
                      <a:pt x="14738" y="6289"/>
                    </a:lnTo>
                    <a:lnTo>
                      <a:pt x="14987" y="6022"/>
                    </a:lnTo>
                    <a:lnTo>
                      <a:pt x="15178" y="5735"/>
                    </a:lnTo>
                    <a:lnTo>
                      <a:pt x="15350" y="5448"/>
                    </a:lnTo>
                    <a:lnTo>
                      <a:pt x="15503" y="5161"/>
                    </a:lnTo>
                    <a:lnTo>
                      <a:pt x="15598" y="4856"/>
                    </a:lnTo>
                    <a:lnTo>
                      <a:pt x="15675" y="4550"/>
                    </a:lnTo>
                    <a:lnTo>
                      <a:pt x="15713" y="4263"/>
                    </a:lnTo>
                    <a:lnTo>
                      <a:pt x="15713" y="3957"/>
                    </a:lnTo>
                    <a:lnTo>
                      <a:pt x="15675" y="3651"/>
                    </a:lnTo>
                    <a:lnTo>
                      <a:pt x="15598" y="3346"/>
                    </a:lnTo>
                    <a:lnTo>
                      <a:pt x="15503" y="3059"/>
                    </a:lnTo>
                    <a:lnTo>
                      <a:pt x="15369" y="2753"/>
                    </a:lnTo>
                    <a:lnTo>
                      <a:pt x="15388" y="2906"/>
                    </a:lnTo>
                    <a:lnTo>
                      <a:pt x="15407" y="3040"/>
                    </a:lnTo>
                    <a:lnTo>
                      <a:pt x="15407" y="3365"/>
                    </a:lnTo>
                    <a:lnTo>
                      <a:pt x="15407" y="3460"/>
                    </a:lnTo>
                    <a:lnTo>
                      <a:pt x="15407" y="3556"/>
                    </a:lnTo>
                    <a:lnTo>
                      <a:pt x="15388" y="3575"/>
                    </a:lnTo>
                    <a:lnTo>
                      <a:pt x="15388" y="3594"/>
                    </a:lnTo>
                    <a:lnTo>
                      <a:pt x="15311" y="3881"/>
                    </a:lnTo>
                    <a:lnTo>
                      <a:pt x="15216" y="4168"/>
                    </a:lnTo>
                    <a:lnTo>
                      <a:pt x="15063" y="4435"/>
                    </a:lnTo>
                    <a:lnTo>
                      <a:pt x="14872" y="4703"/>
                    </a:lnTo>
                    <a:lnTo>
                      <a:pt x="14642" y="4970"/>
                    </a:lnTo>
                    <a:lnTo>
                      <a:pt x="14356" y="5219"/>
                    </a:lnTo>
                    <a:lnTo>
                      <a:pt x="14050" y="5448"/>
                    </a:lnTo>
                    <a:lnTo>
                      <a:pt x="13687" y="5678"/>
                    </a:lnTo>
                    <a:lnTo>
                      <a:pt x="13247" y="5907"/>
                    </a:lnTo>
                    <a:lnTo>
                      <a:pt x="12750" y="6117"/>
                    </a:lnTo>
                    <a:lnTo>
                      <a:pt x="12253" y="6289"/>
                    </a:lnTo>
                    <a:lnTo>
                      <a:pt x="11718" y="6442"/>
                    </a:lnTo>
                    <a:lnTo>
                      <a:pt x="11164" y="6538"/>
                    </a:lnTo>
                    <a:lnTo>
                      <a:pt x="10609" y="6633"/>
                    </a:lnTo>
                    <a:lnTo>
                      <a:pt x="10036" y="6672"/>
                    </a:lnTo>
                    <a:lnTo>
                      <a:pt x="9463" y="6691"/>
                    </a:lnTo>
                    <a:lnTo>
                      <a:pt x="8889" y="6672"/>
                    </a:lnTo>
                    <a:lnTo>
                      <a:pt x="8316" y="6633"/>
                    </a:lnTo>
                    <a:lnTo>
                      <a:pt x="7761" y="6538"/>
                    </a:lnTo>
                    <a:lnTo>
                      <a:pt x="7207" y="6442"/>
                    </a:lnTo>
                    <a:lnTo>
                      <a:pt x="6672" y="6289"/>
                    </a:lnTo>
                    <a:lnTo>
                      <a:pt x="6156" y="6117"/>
                    </a:lnTo>
                    <a:lnTo>
                      <a:pt x="5678" y="5907"/>
                    </a:lnTo>
                    <a:lnTo>
                      <a:pt x="5219" y="5678"/>
                    </a:lnTo>
                    <a:lnTo>
                      <a:pt x="4875" y="5448"/>
                    </a:lnTo>
                    <a:lnTo>
                      <a:pt x="4569" y="5219"/>
                    </a:lnTo>
                    <a:lnTo>
                      <a:pt x="4359" y="5028"/>
                    </a:lnTo>
                    <a:lnTo>
                      <a:pt x="4168" y="4837"/>
                    </a:lnTo>
                    <a:lnTo>
                      <a:pt x="4015" y="4645"/>
                    </a:lnTo>
                    <a:lnTo>
                      <a:pt x="3862" y="4435"/>
                    </a:lnTo>
                    <a:lnTo>
                      <a:pt x="3747" y="4244"/>
                    </a:lnTo>
                    <a:lnTo>
                      <a:pt x="3652" y="4034"/>
                    </a:lnTo>
                    <a:lnTo>
                      <a:pt x="3594" y="3823"/>
                    </a:lnTo>
                    <a:lnTo>
                      <a:pt x="3537" y="3594"/>
                    </a:lnTo>
                    <a:lnTo>
                      <a:pt x="3537" y="3575"/>
                    </a:lnTo>
                    <a:lnTo>
                      <a:pt x="3518" y="3556"/>
                    </a:lnTo>
                    <a:lnTo>
                      <a:pt x="3518" y="3518"/>
                    </a:lnTo>
                    <a:lnTo>
                      <a:pt x="3518" y="3441"/>
                    </a:lnTo>
                    <a:lnTo>
                      <a:pt x="3518" y="3365"/>
                    </a:lnTo>
                    <a:lnTo>
                      <a:pt x="3499" y="3250"/>
                    </a:lnTo>
                    <a:lnTo>
                      <a:pt x="3499" y="3154"/>
                    </a:lnTo>
                    <a:lnTo>
                      <a:pt x="3518" y="3040"/>
                    </a:lnTo>
                    <a:lnTo>
                      <a:pt x="3537" y="2868"/>
                    </a:lnTo>
                    <a:lnTo>
                      <a:pt x="3575" y="2696"/>
                    </a:lnTo>
                    <a:lnTo>
                      <a:pt x="3633" y="2505"/>
                    </a:lnTo>
                    <a:lnTo>
                      <a:pt x="4378"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31"/>
              <p:cNvSpPr/>
              <p:nvPr/>
            </p:nvSpPr>
            <p:spPr>
              <a:xfrm>
                <a:off x="1417450" y="4837269"/>
                <a:ext cx="330680" cy="181850"/>
              </a:xfrm>
              <a:custGeom>
                <a:avLst/>
                <a:gdLst/>
                <a:ahLst/>
                <a:cxnLst/>
                <a:rect l="l" t="t" r="r" b="b"/>
                <a:pathLst>
                  <a:path w="15713" h="8641" fill="none" extrusionOk="0">
                    <a:moveTo>
                      <a:pt x="4378" y="1"/>
                    </a:moveTo>
                    <a:lnTo>
                      <a:pt x="4378" y="1"/>
                    </a:lnTo>
                    <a:lnTo>
                      <a:pt x="3824" y="173"/>
                    </a:lnTo>
                    <a:lnTo>
                      <a:pt x="3289" y="364"/>
                    </a:lnTo>
                    <a:lnTo>
                      <a:pt x="2773" y="612"/>
                    </a:lnTo>
                    <a:lnTo>
                      <a:pt x="2276" y="861"/>
                    </a:lnTo>
                    <a:lnTo>
                      <a:pt x="2276" y="861"/>
                    </a:lnTo>
                    <a:lnTo>
                      <a:pt x="2008" y="1033"/>
                    </a:lnTo>
                    <a:lnTo>
                      <a:pt x="1740" y="1205"/>
                    </a:lnTo>
                    <a:lnTo>
                      <a:pt x="1492" y="1396"/>
                    </a:lnTo>
                    <a:lnTo>
                      <a:pt x="1282" y="1587"/>
                    </a:lnTo>
                    <a:lnTo>
                      <a:pt x="1071" y="1778"/>
                    </a:lnTo>
                    <a:lnTo>
                      <a:pt x="880" y="1969"/>
                    </a:lnTo>
                    <a:lnTo>
                      <a:pt x="708" y="2161"/>
                    </a:lnTo>
                    <a:lnTo>
                      <a:pt x="555" y="2371"/>
                    </a:lnTo>
                    <a:lnTo>
                      <a:pt x="421" y="2581"/>
                    </a:lnTo>
                    <a:lnTo>
                      <a:pt x="307" y="2791"/>
                    </a:lnTo>
                    <a:lnTo>
                      <a:pt x="211" y="3002"/>
                    </a:lnTo>
                    <a:lnTo>
                      <a:pt x="135" y="3212"/>
                    </a:lnTo>
                    <a:lnTo>
                      <a:pt x="77" y="3422"/>
                    </a:lnTo>
                    <a:lnTo>
                      <a:pt x="39" y="3651"/>
                    </a:lnTo>
                    <a:lnTo>
                      <a:pt x="1" y="3862"/>
                    </a:lnTo>
                    <a:lnTo>
                      <a:pt x="1" y="4091"/>
                    </a:lnTo>
                    <a:lnTo>
                      <a:pt x="1" y="4301"/>
                    </a:lnTo>
                    <a:lnTo>
                      <a:pt x="39" y="4531"/>
                    </a:lnTo>
                    <a:lnTo>
                      <a:pt x="77" y="4741"/>
                    </a:lnTo>
                    <a:lnTo>
                      <a:pt x="154" y="4951"/>
                    </a:lnTo>
                    <a:lnTo>
                      <a:pt x="230" y="5161"/>
                    </a:lnTo>
                    <a:lnTo>
                      <a:pt x="326" y="5372"/>
                    </a:lnTo>
                    <a:lnTo>
                      <a:pt x="441" y="5582"/>
                    </a:lnTo>
                    <a:lnTo>
                      <a:pt x="574" y="5792"/>
                    </a:lnTo>
                    <a:lnTo>
                      <a:pt x="727" y="6003"/>
                    </a:lnTo>
                    <a:lnTo>
                      <a:pt x="899" y="6194"/>
                    </a:lnTo>
                    <a:lnTo>
                      <a:pt x="1090" y="6404"/>
                    </a:lnTo>
                    <a:lnTo>
                      <a:pt x="1301" y="6595"/>
                    </a:lnTo>
                    <a:lnTo>
                      <a:pt x="1530" y="6767"/>
                    </a:lnTo>
                    <a:lnTo>
                      <a:pt x="1779" y="6958"/>
                    </a:lnTo>
                    <a:lnTo>
                      <a:pt x="2046" y="7130"/>
                    </a:lnTo>
                    <a:lnTo>
                      <a:pt x="2314" y="7302"/>
                    </a:lnTo>
                    <a:lnTo>
                      <a:pt x="2314" y="7302"/>
                    </a:lnTo>
                    <a:lnTo>
                      <a:pt x="2600" y="7455"/>
                    </a:lnTo>
                    <a:lnTo>
                      <a:pt x="2906" y="7608"/>
                    </a:lnTo>
                    <a:lnTo>
                      <a:pt x="3231" y="7761"/>
                    </a:lnTo>
                    <a:lnTo>
                      <a:pt x="3556" y="7895"/>
                    </a:lnTo>
                    <a:lnTo>
                      <a:pt x="3881" y="8010"/>
                    </a:lnTo>
                    <a:lnTo>
                      <a:pt x="4225" y="8124"/>
                    </a:lnTo>
                    <a:lnTo>
                      <a:pt x="4569" y="8220"/>
                    </a:lnTo>
                    <a:lnTo>
                      <a:pt x="4913" y="8296"/>
                    </a:lnTo>
                    <a:lnTo>
                      <a:pt x="5640" y="8449"/>
                    </a:lnTo>
                    <a:lnTo>
                      <a:pt x="6385" y="8545"/>
                    </a:lnTo>
                    <a:lnTo>
                      <a:pt x="7131" y="8621"/>
                    </a:lnTo>
                    <a:lnTo>
                      <a:pt x="7876" y="8640"/>
                    </a:lnTo>
                    <a:lnTo>
                      <a:pt x="7876" y="8640"/>
                    </a:lnTo>
                    <a:lnTo>
                      <a:pt x="8621" y="8621"/>
                    </a:lnTo>
                    <a:lnTo>
                      <a:pt x="9386" y="8545"/>
                    </a:lnTo>
                    <a:lnTo>
                      <a:pt x="10112" y="8449"/>
                    </a:lnTo>
                    <a:lnTo>
                      <a:pt x="10839" y="8296"/>
                    </a:lnTo>
                    <a:lnTo>
                      <a:pt x="11183" y="8220"/>
                    </a:lnTo>
                    <a:lnTo>
                      <a:pt x="11527" y="8105"/>
                    </a:lnTo>
                    <a:lnTo>
                      <a:pt x="11871" y="8010"/>
                    </a:lnTo>
                    <a:lnTo>
                      <a:pt x="12196" y="7876"/>
                    </a:lnTo>
                    <a:lnTo>
                      <a:pt x="12521" y="7761"/>
                    </a:lnTo>
                    <a:lnTo>
                      <a:pt x="12827" y="7608"/>
                    </a:lnTo>
                    <a:lnTo>
                      <a:pt x="13132" y="7455"/>
                    </a:lnTo>
                    <a:lnTo>
                      <a:pt x="13419" y="7302"/>
                    </a:lnTo>
                    <a:lnTo>
                      <a:pt x="13419" y="7302"/>
                    </a:lnTo>
                    <a:lnTo>
                      <a:pt x="13801" y="7073"/>
                    </a:lnTo>
                    <a:lnTo>
                      <a:pt x="14146" y="6824"/>
                    </a:lnTo>
                    <a:lnTo>
                      <a:pt x="14451" y="6557"/>
                    </a:lnTo>
                    <a:lnTo>
                      <a:pt x="14738" y="6289"/>
                    </a:lnTo>
                    <a:lnTo>
                      <a:pt x="14987" y="6022"/>
                    </a:lnTo>
                    <a:lnTo>
                      <a:pt x="15178" y="5735"/>
                    </a:lnTo>
                    <a:lnTo>
                      <a:pt x="15350" y="5448"/>
                    </a:lnTo>
                    <a:lnTo>
                      <a:pt x="15503" y="5161"/>
                    </a:lnTo>
                    <a:lnTo>
                      <a:pt x="15598" y="4856"/>
                    </a:lnTo>
                    <a:lnTo>
                      <a:pt x="15675" y="4550"/>
                    </a:lnTo>
                    <a:lnTo>
                      <a:pt x="15713" y="4263"/>
                    </a:lnTo>
                    <a:lnTo>
                      <a:pt x="15713" y="3957"/>
                    </a:lnTo>
                    <a:lnTo>
                      <a:pt x="15675" y="3651"/>
                    </a:lnTo>
                    <a:lnTo>
                      <a:pt x="15598" y="3346"/>
                    </a:lnTo>
                    <a:lnTo>
                      <a:pt x="15503" y="3059"/>
                    </a:lnTo>
                    <a:lnTo>
                      <a:pt x="15369" y="2753"/>
                    </a:lnTo>
                    <a:lnTo>
                      <a:pt x="15369" y="2753"/>
                    </a:lnTo>
                    <a:lnTo>
                      <a:pt x="15388" y="2906"/>
                    </a:lnTo>
                    <a:lnTo>
                      <a:pt x="15407" y="3040"/>
                    </a:lnTo>
                    <a:lnTo>
                      <a:pt x="15407" y="3365"/>
                    </a:lnTo>
                    <a:lnTo>
                      <a:pt x="15407" y="3365"/>
                    </a:lnTo>
                    <a:lnTo>
                      <a:pt x="15407" y="3365"/>
                    </a:lnTo>
                    <a:lnTo>
                      <a:pt x="15407" y="3460"/>
                    </a:lnTo>
                    <a:lnTo>
                      <a:pt x="15407" y="3556"/>
                    </a:lnTo>
                    <a:lnTo>
                      <a:pt x="15407" y="3556"/>
                    </a:lnTo>
                    <a:lnTo>
                      <a:pt x="15407" y="3556"/>
                    </a:lnTo>
                    <a:lnTo>
                      <a:pt x="15407" y="3556"/>
                    </a:lnTo>
                    <a:lnTo>
                      <a:pt x="15407" y="3556"/>
                    </a:lnTo>
                    <a:lnTo>
                      <a:pt x="15407" y="3556"/>
                    </a:lnTo>
                    <a:lnTo>
                      <a:pt x="15388" y="3575"/>
                    </a:lnTo>
                    <a:lnTo>
                      <a:pt x="15388" y="3594"/>
                    </a:lnTo>
                    <a:lnTo>
                      <a:pt x="15388" y="3594"/>
                    </a:lnTo>
                    <a:lnTo>
                      <a:pt x="15388" y="3594"/>
                    </a:lnTo>
                    <a:lnTo>
                      <a:pt x="15388" y="3594"/>
                    </a:lnTo>
                    <a:lnTo>
                      <a:pt x="15388" y="3594"/>
                    </a:lnTo>
                    <a:lnTo>
                      <a:pt x="15388" y="3594"/>
                    </a:lnTo>
                    <a:lnTo>
                      <a:pt x="15311" y="3881"/>
                    </a:lnTo>
                    <a:lnTo>
                      <a:pt x="15216" y="4168"/>
                    </a:lnTo>
                    <a:lnTo>
                      <a:pt x="15063" y="4435"/>
                    </a:lnTo>
                    <a:lnTo>
                      <a:pt x="14872" y="4703"/>
                    </a:lnTo>
                    <a:lnTo>
                      <a:pt x="14642" y="4970"/>
                    </a:lnTo>
                    <a:lnTo>
                      <a:pt x="14356" y="5219"/>
                    </a:lnTo>
                    <a:lnTo>
                      <a:pt x="14050" y="5448"/>
                    </a:lnTo>
                    <a:lnTo>
                      <a:pt x="13687" y="5678"/>
                    </a:lnTo>
                    <a:lnTo>
                      <a:pt x="13687" y="5678"/>
                    </a:lnTo>
                    <a:lnTo>
                      <a:pt x="13247" y="5907"/>
                    </a:lnTo>
                    <a:lnTo>
                      <a:pt x="12750" y="6117"/>
                    </a:lnTo>
                    <a:lnTo>
                      <a:pt x="12253" y="6289"/>
                    </a:lnTo>
                    <a:lnTo>
                      <a:pt x="11718" y="6442"/>
                    </a:lnTo>
                    <a:lnTo>
                      <a:pt x="11164" y="6538"/>
                    </a:lnTo>
                    <a:lnTo>
                      <a:pt x="10609" y="6633"/>
                    </a:lnTo>
                    <a:lnTo>
                      <a:pt x="10036" y="6672"/>
                    </a:lnTo>
                    <a:lnTo>
                      <a:pt x="9463" y="6691"/>
                    </a:lnTo>
                    <a:lnTo>
                      <a:pt x="9463" y="6691"/>
                    </a:lnTo>
                    <a:lnTo>
                      <a:pt x="8889" y="6672"/>
                    </a:lnTo>
                    <a:lnTo>
                      <a:pt x="8316" y="6633"/>
                    </a:lnTo>
                    <a:lnTo>
                      <a:pt x="7761" y="6538"/>
                    </a:lnTo>
                    <a:lnTo>
                      <a:pt x="7207" y="6442"/>
                    </a:lnTo>
                    <a:lnTo>
                      <a:pt x="6672" y="6289"/>
                    </a:lnTo>
                    <a:lnTo>
                      <a:pt x="6156" y="6117"/>
                    </a:lnTo>
                    <a:lnTo>
                      <a:pt x="5678" y="5907"/>
                    </a:lnTo>
                    <a:lnTo>
                      <a:pt x="5219" y="5678"/>
                    </a:lnTo>
                    <a:lnTo>
                      <a:pt x="5219" y="5678"/>
                    </a:lnTo>
                    <a:lnTo>
                      <a:pt x="4875" y="5448"/>
                    </a:lnTo>
                    <a:lnTo>
                      <a:pt x="4569" y="5219"/>
                    </a:lnTo>
                    <a:lnTo>
                      <a:pt x="4569" y="5219"/>
                    </a:lnTo>
                    <a:lnTo>
                      <a:pt x="4359" y="5028"/>
                    </a:lnTo>
                    <a:lnTo>
                      <a:pt x="4168" y="4837"/>
                    </a:lnTo>
                    <a:lnTo>
                      <a:pt x="4015" y="4645"/>
                    </a:lnTo>
                    <a:lnTo>
                      <a:pt x="3862" y="4435"/>
                    </a:lnTo>
                    <a:lnTo>
                      <a:pt x="3747" y="4244"/>
                    </a:lnTo>
                    <a:lnTo>
                      <a:pt x="3652" y="4034"/>
                    </a:lnTo>
                    <a:lnTo>
                      <a:pt x="3594" y="3823"/>
                    </a:lnTo>
                    <a:lnTo>
                      <a:pt x="3537" y="3594"/>
                    </a:lnTo>
                    <a:lnTo>
                      <a:pt x="3537" y="3594"/>
                    </a:lnTo>
                    <a:lnTo>
                      <a:pt x="3537" y="3575"/>
                    </a:lnTo>
                    <a:lnTo>
                      <a:pt x="3518" y="3556"/>
                    </a:lnTo>
                    <a:lnTo>
                      <a:pt x="3518" y="3518"/>
                    </a:lnTo>
                    <a:lnTo>
                      <a:pt x="3518" y="3518"/>
                    </a:lnTo>
                    <a:lnTo>
                      <a:pt x="3518" y="3441"/>
                    </a:lnTo>
                    <a:lnTo>
                      <a:pt x="3518" y="3365"/>
                    </a:lnTo>
                    <a:lnTo>
                      <a:pt x="3518" y="3365"/>
                    </a:lnTo>
                    <a:lnTo>
                      <a:pt x="3499" y="3250"/>
                    </a:lnTo>
                    <a:lnTo>
                      <a:pt x="3499" y="3154"/>
                    </a:lnTo>
                    <a:lnTo>
                      <a:pt x="3499" y="3154"/>
                    </a:lnTo>
                    <a:lnTo>
                      <a:pt x="3518" y="3040"/>
                    </a:lnTo>
                    <a:lnTo>
                      <a:pt x="3518" y="3040"/>
                    </a:lnTo>
                    <a:lnTo>
                      <a:pt x="3537" y="2868"/>
                    </a:lnTo>
                    <a:lnTo>
                      <a:pt x="3575" y="2696"/>
                    </a:lnTo>
                    <a:lnTo>
                      <a:pt x="3575" y="2696"/>
                    </a:lnTo>
                    <a:lnTo>
                      <a:pt x="3633" y="2505"/>
                    </a:lnTo>
                    <a:lnTo>
                      <a:pt x="43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31"/>
              <p:cNvSpPr/>
              <p:nvPr/>
            </p:nvSpPr>
            <p:spPr>
              <a:xfrm>
                <a:off x="1491068" y="4485678"/>
                <a:ext cx="250646" cy="492390"/>
              </a:xfrm>
              <a:custGeom>
                <a:avLst/>
                <a:gdLst/>
                <a:ahLst/>
                <a:cxnLst/>
                <a:rect l="l" t="t" r="r" b="b"/>
                <a:pathLst>
                  <a:path w="11910" h="23397" extrusionOk="0">
                    <a:moveTo>
                      <a:pt x="5965" y="1"/>
                    </a:moveTo>
                    <a:lnTo>
                      <a:pt x="135" y="19211"/>
                    </a:lnTo>
                    <a:lnTo>
                      <a:pt x="77" y="19402"/>
                    </a:lnTo>
                    <a:lnTo>
                      <a:pt x="39" y="19574"/>
                    </a:lnTo>
                    <a:lnTo>
                      <a:pt x="20" y="19746"/>
                    </a:lnTo>
                    <a:lnTo>
                      <a:pt x="1" y="19860"/>
                    </a:lnTo>
                    <a:lnTo>
                      <a:pt x="1" y="19956"/>
                    </a:lnTo>
                    <a:lnTo>
                      <a:pt x="20" y="20071"/>
                    </a:lnTo>
                    <a:lnTo>
                      <a:pt x="20" y="20147"/>
                    </a:lnTo>
                    <a:lnTo>
                      <a:pt x="20" y="20224"/>
                    </a:lnTo>
                    <a:lnTo>
                      <a:pt x="20" y="20262"/>
                    </a:lnTo>
                    <a:lnTo>
                      <a:pt x="39" y="20281"/>
                    </a:lnTo>
                    <a:lnTo>
                      <a:pt x="39" y="20300"/>
                    </a:lnTo>
                    <a:lnTo>
                      <a:pt x="96" y="20529"/>
                    </a:lnTo>
                    <a:lnTo>
                      <a:pt x="154" y="20740"/>
                    </a:lnTo>
                    <a:lnTo>
                      <a:pt x="249" y="20950"/>
                    </a:lnTo>
                    <a:lnTo>
                      <a:pt x="364" y="21141"/>
                    </a:lnTo>
                    <a:lnTo>
                      <a:pt x="517" y="21351"/>
                    </a:lnTo>
                    <a:lnTo>
                      <a:pt x="670" y="21543"/>
                    </a:lnTo>
                    <a:lnTo>
                      <a:pt x="861" y="21734"/>
                    </a:lnTo>
                    <a:lnTo>
                      <a:pt x="1071" y="21925"/>
                    </a:lnTo>
                    <a:lnTo>
                      <a:pt x="1377" y="22154"/>
                    </a:lnTo>
                    <a:lnTo>
                      <a:pt x="1721" y="22384"/>
                    </a:lnTo>
                    <a:lnTo>
                      <a:pt x="2180" y="22613"/>
                    </a:lnTo>
                    <a:lnTo>
                      <a:pt x="2658" y="22823"/>
                    </a:lnTo>
                    <a:lnTo>
                      <a:pt x="3174" y="22995"/>
                    </a:lnTo>
                    <a:lnTo>
                      <a:pt x="3709" y="23148"/>
                    </a:lnTo>
                    <a:lnTo>
                      <a:pt x="4263" y="23244"/>
                    </a:lnTo>
                    <a:lnTo>
                      <a:pt x="4818" y="23339"/>
                    </a:lnTo>
                    <a:lnTo>
                      <a:pt x="5391" y="23378"/>
                    </a:lnTo>
                    <a:lnTo>
                      <a:pt x="5965" y="23397"/>
                    </a:lnTo>
                    <a:lnTo>
                      <a:pt x="6538" y="23378"/>
                    </a:lnTo>
                    <a:lnTo>
                      <a:pt x="7111" y="23339"/>
                    </a:lnTo>
                    <a:lnTo>
                      <a:pt x="7666" y="23244"/>
                    </a:lnTo>
                    <a:lnTo>
                      <a:pt x="8220" y="23148"/>
                    </a:lnTo>
                    <a:lnTo>
                      <a:pt x="8755" y="22995"/>
                    </a:lnTo>
                    <a:lnTo>
                      <a:pt x="9252" y="22823"/>
                    </a:lnTo>
                    <a:lnTo>
                      <a:pt x="9749" y="22613"/>
                    </a:lnTo>
                    <a:lnTo>
                      <a:pt x="10189" y="22384"/>
                    </a:lnTo>
                    <a:lnTo>
                      <a:pt x="10552" y="22154"/>
                    </a:lnTo>
                    <a:lnTo>
                      <a:pt x="10858" y="21925"/>
                    </a:lnTo>
                    <a:lnTo>
                      <a:pt x="11144" y="21676"/>
                    </a:lnTo>
                    <a:lnTo>
                      <a:pt x="11374" y="21409"/>
                    </a:lnTo>
                    <a:lnTo>
                      <a:pt x="11565" y="21141"/>
                    </a:lnTo>
                    <a:lnTo>
                      <a:pt x="11718" y="20874"/>
                    </a:lnTo>
                    <a:lnTo>
                      <a:pt x="11813" y="20587"/>
                    </a:lnTo>
                    <a:lnTo>
                      <a:pt x="11890" y="20300"/>
                    </a:lnTo>
                    <a:lnTo>
                      <a:pt x="11890" y="20281"/>
                    </a:lnTo>
                    <a:lnTo>
                      <a:pt x="11909" y="20262"/>
                    </a:lnTo>
                    <a:lnTo>
                      <a:pt x="11909" y="20166"/>
                    </a:lnTo>
                    <a:lnTo>
                      <a:pt x="11909" y="20071"/>
                    </a:lnTo>
                    <a:lnTo>
                      <a:pt x="11909" y="19746"/>
                    </a:lnTo>
                    <a:lnTo>
                      <a:pt x="11890" y="19574"/>
                    </a:lnTo>
                    <a:lnTo>
                      <a:pt x="11852" y="19402"/>
                    </a:lnTo>
                    <a:lnTo>
                      <a:pt x="11813" y="19306"/>
                    </a:lnTo>
                    <a:lnTo>
                      <a:pt x="11794" y="19211"/>
                    </a:lnTo>
                    <a:lnTo>
                      <a:pt x="8965" y="9902"/>
                    </a:lnTo>
                    <a:lnTo>
                      <a:pt x="6767" y="2677"/>
                    </a:lnTo>
                    <a:lnTo>
                      <a:pt x="59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31"/>
              <p:cNvSpPr/>
              <p:nvPr/>
            </p:nvSpPr>
            <p:spPr>
              <a:xfrm>
                <a:off x="1491068" y="4485678"/>
                <a:ext cx="250646" cy="492390"/>
              </a:xfrm>
              <a:custGeom>
                <a:avLst/>
                <a:gdLst/>
                <a:ahLst/>
                <a:cxnLst/>
                <a:rect l="l" t="t" r="r" b="b"/>
                <a:pathLst>
                  <a:path w="11910" h="23397" fill="none" extrusionOk="0">
                    <a:moveTo>
                      <a:pt x="11909" y="19746"/>
                    </a:moveTo>
                    <a:lnTo>
                      <a:pt x="11909" y="20071"/>
                    </a:lnTo>
                    <a:lnTo>
                      <a:pt x="11909" y="20071"/>
                    </a:lnTo>
                    <a:lnTo>
                      <a:pt x="11909" y="20166"/>
                    </a:lnTo>
                    <a:lnTo>
                      <a:pt x="11909" y="20262"/>
                    </a:lnTo>
                    <a:lnTo>
                      <a:pt x="11909" y="20262"/>
                    </a:lnTo>
                    <a:lnTo>
                      <a:pt x="11890" y="20281"/>
                    </a:lnTo>
                    <a:lnTo>
                      <a:pt x="11890" y="20300"/>
                    </a:lnTo>
                    <a:lnTo>
                      <a:pt x="11890" y="20300"/>
                    </a:lnTo>
                    <a:lnTo>
                      <a:pt x="11813" y="20587"/>
                    </a:lnTo>
                    <a:lnTo>
                      <a:pt x="11718" y="20874"/>
                    </a:lnTo>
                    <a:lnTo>
                      <a:pt x="11565" y="21141"/>
                    </a:lnTo>
                    <a:lnTo>
                      <a:pt x="11374" y="21409"/>
                    </a:lnTo>
                    <a:lnTo>
                      <a:pt x="11144" y="21676"/>
                    </a:lnTo>
                    <a:lnTo>
                      <a:pt x="10858" y="21925"/>
                    </a:lnTo>
                    <a:lnTo>
                      <a:pt x="10552" y="22154"/>
                    </a:lnTo>
                    <a:lnTo>
                      <a:pt x="10189" y="22384"/>
                    </a:lnTo>
                    <a:lnTo>
                      <a:pt x="10189" y="22384"/>
                    </a:lnTo>
                    <a:lnTo>
                      <a:pt x="9749" y="22613"/>
                    </a:lnTo>
                    <a:lnTo>
                      <a:pt x="9252" y="22823"/>
                    </a:lnTo>
                    <a:lnTo>
                      <a:pt x="8755" y="22995"/>
                    </a:lnTo>
                    <a:lnTo>
                      <a:pt x="8220" y="23148"/>
                    </a:lnTo>
                    <a:lnTo>
                      <a:pt x="7666" y="23244"/>
                    </a:lnTo>
                    <a:lnTo>
                      <a:pt x="7111" y="23339"/>
                    </a:lnTo>
                    <a:lnTo>
                      <a:pt x="6538" y="23378"/>
                    </a:lnTo>
                    <a:lnTo>
                      <a:pt x="5965" y="23397"/>
                    </a:lnTo>
                    <a:lnTo>
                      <a:pt x="5965" y="23397"/>
                    </a:lnTo>
                    <a:lnTo>
                      <a:pt x="5391" y="23378"/>
                    </a:lnTo>
                    <a:lnTo>
                      <a:pt x="4818" y="23339"/>
                    </a:lnTo>
                    <a:lnTo>
                      <a:pt x="4263" y="23244"/>
                    </a:lnTo>
                    <a:lnTo>
                      <a:pt x="3709" y="23148"/>
                    </a:lnTo>
                    <a:lnTo>
                      <a:pt x="3174" y="22995"/>
                    </a:lnTo>
                    <a:lnTo>
                      <a:pt x="2658" y="22823"/>
                    </a:lnTo>
                    <a:lnTo>
                      <a:pt x="2180" y="22613"/>
                    </a:lnTo>
                    <a:lnTo>
                      <a:pt x="1721" y="22384"/>
                    </a:lnTo>
                    <a:lnTo>
                      <a:pt x="1721" y="22384"/>
                    </a:lnTo>
                    <a:lnTo>
                      <a:pt x="1377" y="22154"/>
                    </a:lnTo>
                    <a:lnTo>
                      <a:pt x="1071" y="21925"/>
                    </a:lnTo>
                    <a:lnTo>
                      <a:pt x="1071" y="21925"/>
                    </a:lnTo>
                    <a:lnTo>
                      <a:pt x="861" y="21734"/>
                    </a:lnTo>
                    <a:lnTo>
                      <a:pt x="670" y="21543"/>
                    </a:lnTo>
                    <a:lnTo>
                      <a:pt x="517" y="21351"/>
                    </a:lnTo>
                    <a:lnTo>
                      <a:pt x="364" y="21141"/>
                    </a:lnTo>
                    <a:lnTo>
                      <a:pt x="249" y="20950"/>
                    </a:lnTo>
                    <a:lnTo>
                      <a:pt x="154" y="20740"/>
                    </a:lnTo>
                    <a:lnTo>
                      <a:pt x="96" y="20529"/>
                    </a:lnTo>
                    <a:lnTo>
                      <a:pt x="39" y="20300"/>
                    </a:lnTo>
                    <a:lnTo>
                      <a:pt x="39" y="20300"/>
                    </a:lnTo>
                    <a:lnTo>
                      <a:pt x="39" y="20281"/>
                    </a:lnTo>
                    <a:lnTo>
                      <a:pt x="20" y="20262"/>
                    </a:lnTo>
                    <a:lnTo>
                      <a:pt x="20" y="20224"/>
                    </a:lnTo>
                    <a:lnTo>
                      <a:pt x="20" y="20224"/>
                    </a:lnTo>
                    <a:lnTo>
                      <a:pt x="20" y="20147"/>
                    </a:lnTo>
                    <a:lnTo>
                      <a:pt x="20" y="20071"/>
                    </a:lnTo>
                    <a:lnTo>
                      <a:pt x="20" y="20071"/>
                    </a:lnTo>
                    <a:lnTo>
                      <a:pt x="1" y="19956"/>
                    </a:lnTo>
                    <a:lnTo>
                      <a:pt x="1" y="19860"/>
                    </a:lnTo>
                    <a:lnTo>
                      <a:pt x="1" y="19860"/>
                    </a:lnTo>
                    <a:lnTo>
                      <a:pt x="20" y="19746"/>
                    </a:lnTo>
                    <a:lnTo>
                      <a:pt x="20" y="19746"/>
                    </a:lnTo>
                    <a:lnTo>
                      <a:pt x="39" y="19574"/>
                    </a:lnTo>
                    <a:lnTo>
                      <a:pt x="77" y="19402"/>
                    </a:lnTo>
                    <a:lnTo>
                      <a:pt x="77" y="19402"/>
                    </a:lnTo>
                    <a:lnTo>
                      <a:pt x="135" y="19211"/>
                    </a:lnTo>
                    <a:lnTo>
                      <a:pt x="5965" y="1"/>
                    </a:lnTo>
                    <a:lnTo>
                      <a:pt x="6767" y="2677"/>
                    </a:lnTo>
                    <a:lnTo>
                      <a:pt x="8965" y="9902"/>
                    </a:lnTo>
                    <a:lnTo>
                      <a:pt x="11794" y="19211"/>
                    </a:lnTo>
                    <a:lnTo>
                      <a:pt x="11794" y="19211"/>
                    </a:lnTo>
                    <a:lnTo>
                      <a:pt x="11813" y="19306"/>
                    </a:lnTo>
                    <a:lnTo>
                      <a:pt x="11852" y="19402"/>
                    </a:lnTo>
                    <a:lnTo>
                      <a:pt x="11852" y="19402"/>
                    </a:lnTo>
                    <a:lnTo>
                      <a:pt x="11890" y="19574"/>
                    </a:lnTo>
                    <a:lnTo>
                      <a:pt x="11909" y="197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31"/>
              <p:cNvSpPr/>
              <p:nvPr/>
            </p:nvSpPr>
            <p:spPr>
              <a:xfrm>
                <a:off x="1513608" y="4567757"/>
                <a:ext cx="228107" cy="410314"/>
              </a:xfrm>
              <a:custGeom>
                <a:avLst/>
                <a:gdLst/>
                <a:ahLst/>
                <a:cxnLst/>
                <a:rect l="l" t="t" r="r" b="b"/>
                <a:pathLst>
                  <a:path w="10839" h="19497" extrusionOk="0">
                    <a:moveTo>
                      <a:pt x="6059" y="0"/>
                    </a:moveTo>
                    <a:lnTo>
                      <a:pt x="5773" y="96"/>
                    </a:lnTo>
                    <a:lnTo>
                      <a:pt x="5486" y="153"/>
                    </a:lnTo>
                    <a:lnTo>
                      <a:pt x="5620" y="898"/>
                    </a:lnTo>
                    <a:lnTo>
                      <a:pt x="5754" y="1816"/>
                    </a:lnTo>
                    <a:lnTo>
                      <a:pt x="5887" y="2867"/>
                    </a:lnTo>
                    <a:lnTo>
                      <a:pt x="6002" y="4014"/>
                    </a:lnTo>
                    <a:lnTo>
                      <a:pt x="6040" y="4645"/>
                    </a:lnTo>
                    <a:lnTo>
                      <a:pt x="6079" y="5276"/>
                    </a:lnTo>
                    <a:lnTo>
                      <a:pt x="6098" y="5925"/>
                    </a:lnTo>
                    <a:lnTo>
                      <a:pt x="6098" y="6594"/>
                    </a:lnTo>
                    <a:lnTo>
                      <a:pt x="6079" y="7263"/>
                    </a:lnTo>
                    <a:lnTo>
                      <a:pt x="6040" y="7952"/>
                    </a:lnTo>
                    <a:lnTo>
                      <a:pt x="5983" y="8640"/>
                    </a:lnTo>
                    <a:lnTo>
                      <a:pt x="5907" y="9328"/>
                    </a:lnTo>
                    <a:lnTo>
                      <a:pt x="5811" y="9997"/>
                    </a:lnTo>
                    <a:lnTo>
                      <a:pt x="5677" y="10685"/>
                    </a:lnTo>
                    <a:lnTo>
                      <a:pt x="5524" y="11354"/>
                    </a:lnTo>
                    <a:lnTo>
                      <a:pt x="5333" y="12023"/>
                    </a:lnTo>
                    <a:lnTo>
                      <a:pt x="5104" y="12673"/>
                    </a:lnTo>
                    <a:lnTo>
                      <a:pt x="4855" y="13304"/>
                    </a:lnTo>
                    <a:lnTo>
                      <a:pt x="4569" y="13915"/>
                    </a:lnTo>
                    <a:lnTo>
                      <a:pt x="4397" y="14221"/>
                    </a:lnTo>
                    <a:lnTo>
                      <a:pt x="4225" y="14508"/>
                    </a:lnTo>
                    <a:lnTo>
                      <a:pt x="4052" y="14795"/>
                    </a:lnTo>
                    <a:lnTo>
                      <a:pt x="3861" y="15062"/>
                    </a:lnTo>
                    <a:lnTo>
                      <a:pt x="3670" y="15330"/>
                    </a:lnTo>
                    <a:lnTo>
                      <a:pt x="3441" y="15597"/>
                    </a:lnTo>
                    <a:lnTo>
                      <a:pt x="3231" y="15865"/>
                    </a:lnTo>
                    <a:lnTo>
                      <a:pt x="3001" y="16094"/>
                    </a:lnTo>
                    <a:lnTo>
                      <a:pt x="2753" y="16343"/>
                    </a:lnTo>
                    <a:lnTo>
                      <a:pt x="2504" y="16572"/>
                    </a:lnTo>
                    <a:lnTo>
                      <a:pt x="2237" y="16782"/>
                    </a:lnTo>
                    <a:lnTo>
                      <a:pt x="1950" y="16993"/>
                    </a:lnTo>
                    <a:lnTo>
                      <a:pt x="1663" y="17203"/>
                    </a:lnTo>
                    <a:lnTo>
                      <a:pt x="1357" y="17394"/>
                    </a:lnTo>
                    <a:lnTo>
                      <a:pt x="1032" y="17566"/>
                    </a:lnTo>
                    <a:lnTo>
                      <a:pt x="707" y="17738"/>
                    </a:lnTo>
                    <a:lnTo>
                      <a:pt x="363" y="17891"/>
                    </a:lnTo>
                    <a:lnTo>
                      <a:pt x="0" y="18025"/>
                    </a:lnTo>
                    <a:lnTo>
                      <a:pt x="306" y="18254"/>
                    </a:lnTo>
                    <a:lnTo>
                      <a:pt x="650" y="18484"/>
                    </a:lnTo>
                    <a:lnTo>
                      <a:pt x="1109" y="18713"/>
                    </a:lnTo>
                    <a:lnTo>
                      <a:pt x="1587" y="18923"/>
                    </a:lnTo>
                    <a:lnTo>
                      <a:pt x="2103" y="19095"/>
                    </a:lnTo>
                    <a:lnTo>
                      <a:pt x="2638" y="19248"/>
                    </a:lnTo>
                    <a:lnTo>
                      <a:pt x="3192" y="19344"/>
                    </a:lnTo>
                    <a:lnTo>
                      <a:pt x="3747" y="19439"/>
                    </a:lnTo>
                    <a:lnTo>
                      <a:pt x="4320" y="19478"/>
                    </a:lnTo>
                    <a:lnTo>
                      <a:pt x="4894" y="19497"/>
                    </a:lnTo>
                    <a:lnTo>
                      <a:pt x="5467" y="19478"/>
                    </a:lnTo>
                    <a:lnTo>
                      <a:pt x="6040" y="19439"/>
                    </a:lnTo>
                    <a:lnTo>
                      <a:pt x="6595" y="19344"/>
                    </a:lnTo>
                    <a:lnTo>
                      <a:pt x="7149" y="19248"/>
                    </a:lnTo>
                    <a:lnTo>
                      <a:pt x="7684" y="19095"/>
                    </a:lnTo>
                    <a:lnTo>
                      <a:pt x="8181" y="18923"/>
                    </a:lnTo>
                    <a:lnTo>
                      <a:pt x="8678" y="18713"/>
                    </a:lnTo>
                    <a:lnTo>
                      <a:pt x="9118" y="18484"/>
                    </a:lnTo>
                    <a:lnTo>
                      <a:pt x="9481" y="18254"/>
                    </a:lnTo>
                    <a:lnTo>
                      <a:pt x="9787" y="18025"/>
                    </a:lnTo>
                    <a:lnTo>
                      <a:pt x="10073" y="17776"/>
                    </a:lnTo>
                    <a:lnTo>
                      <a:pt x="10303" y="17509"/>
                    </a:lnTo>
                    <a:lnTo>
                      <a:pt x="10494" y="17241"/>
                    </a:lnTo>
                    <a:lnTo>
                      <a:pt x="10647" y="16974"/>
                    </a:lnTo>
                    <a:lnTo>
                      <a:pt x="10742" y="16687"/>
                    </a:lnTo>
                    <a:lnTo>
                      <a:pt x="10819" y="16400"/>
                    </a:lnTo>
                    <a:lnTo>
                      <a:pt x="10819" y="16381"/>
                    </a:lnTo>
                    <a:lnTo>
                      <a:pt x="10838" y="16362"/>
                    </a:lnTo>
                    <a:lnTo>
                      <a:pt x="10838" y="16266"/>
                    </a:lnTo>
                    <a:lnTo>
                      <a:pt x="10838" y="16171"/>
                    </a:lnTo>
                    <a:lnTo>
                      <a:pt x="10838" y="15846"/>
                    </a:lnTo>
                    <a:lnTo>
                      <a:pt x="10819" y="15674"/>
                    </a:lnTo>
                    <a:lnTo>
                      <a:pt x="10781" y="15502"/>
                    </a:lnTo>
                    <a:lnTo>
                      <a:pt x="10742" y="15406"/>
                    </a:lnTo>
                    <a:lnTo>
                      <a:pt x="10723" y="15311"/>
                    </a:lnTo>
                    <a:lnTo>
                      <a:pt x="7894" y="6002"/>
                    </a:lnTo>
                    <a:lnTo>
                      <a:pt x="6059" y="0"/>
                    </a:lnTo>
                    <a:close/>
                  </a:path>
                </a:pathLst>
              </a:custGeom>
              <a:solidFill>
                <a:srgbClr val="CD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31"/>
              <p:cNvSpPr/>
              <p:nvPr/>
            </p:nvSpPr>
            <p:spPr>
              <a:xfrm>
                <a:off x="1513608" y="4567757"/>
                <a:ext cx="228107" cy="410314"/>
              </a:xfrm>
              <a:custGeom>
                <a:avLst/>
                <a:gdLst/>
                <a:ahLst/>
                <a:cxnLst/>
                <a:rect l="l" t="t" r="r" b="b"/>
                <a:pathLst>
                  <a:path w="10839" h="19497" fill="none" extrusionOk="0">
                    <a:moveTo>
                      <a:pt x="6059" y="0"/>
                    </a:moveTo>
                    <a:lnTo>
                      <a:pt x="6059" y="0"/>
                    </a:lnTo>
                    <a:lnTo>
                      <a:pt x="5773" y="96"/>
                    </a:lnTo>
                    <a:lnTo>
                      <a:pt x="5486" y="153"/>
                    </a:lnTo>
                    <a:lnTo>
                      <a:pt x="5486" y="153"/>
                    </a:lnTo>
                    <a:lnTo>
                      <a:pt x="5620" y="898"/>
                    </a:lnTo>
                    <a:lnTo>
                      <a:pt x="5754" y="1816"/>
                    </a:lnTo>
                    <a:lnTo>
                      <a:pt x="5887" y="2867"/>
                    </a:lnTo>
                    <a:lnTo>
                      <a:pt x="6002" y="4014"/>
                    </a:lnTo>
                    <a:lnTo>
                      <a:pt x="6040" y="4645"/>
                    </a:lnTo>
                    <a:lnTo>
                      <a:pt x="6079" y="5276"/>
                    </a:lnTo>
                    <a:lnTo>
                      <a:pt x="6098" y="5925"/>
                    </a:lnTo>
                    <a:lnTo>
                      <a:pt x="6098" y="6594"/>
                    </a:lnTo>
                    <a:lnTo>
                      <a:pt x="6079" y="7263"/>
                    </a:lnTo>
                    <a:lnTo>
                      <a:pt x="6040" y="7952"/>
                    </a:lnTo>
                    <a:lnTo>
                      <a:pt x="5983" y="8640"/>
                    </a:lnTo>
                    <a:lnTo>
                      <a:pt x="5907" y="9328"/>
                    </a:lnTo>
                    <a:lnTo>
                      <a:pt x="5811" y="9997"/>
                    </a:lnTo>
                    <a:lnTo>
                      <a:pt x="5677" y="10685"/>
                    </a:lnTo>
                    <a:lnTo>
                      <a:pt x="5524" y="11354"/>
                    </a:lnTo>
                    <a:lnTo>
                      <a:pt x="5333" y="12023"/>
                    </a:lnTo>
                    <a:lnTo>
                      <a:pt x="5104" y="12673"/>
                    </a:lnTo>
                    <a:lnTo>
                      <a:pt x="4855" y="13304"/>
                    </a:lnTo>
                    <a:lnTo>
                      <a:pt x="4569" y="13915"/>
                    </a:lnTo>
                    <a:lnTo>
                      <a:pt x="4397" y="14221"/>
                    </a:lnTo>
                    <a:lnTo>
                      <a:pt x="4225" y="14508"/>
                    </a:lnTo>
                    <a:lnTo>
                      <a:pt x="4052" y="14795"/>
                    </a:lnTo>
                    <a:lnTo>
                      <a:pt x="3861" y="15062"/>
                    </a:lnTo>
                    <a:lnTo>
                      <a:pt x="3670" y="15330"/>
                    </a:lnTo>
                    <a:lnTo>
                      <a:pt x="3441" y="15597"/>
                    </a:lnTo>
                    <a:lnTo>
                      <a:pt x="3231" y="15865"/>
                    </a:lnTo>
                    <a:lnTo>
                      <a:pt x="3001" y="16094"/>
                    </a:lnTo>
                    <a:lnTo>
                      <a:pt x="2753" y="16343"/>
                    </a:lnTo>
                    <a:lnTo>
                      <a:pt x="2504" y="16572"/>
                    </a:lnTo>
                    <a:lnTo>
                      <a:pt x="2237" y="16782"/>
                    </a:lnTo>
                    <a:lnTo>
                      <a:pt x="1950" y="16993"/>
                    </a:lnTo>
                    <a:lnTo>
                      <a:pt x="1663" y="17203"/>
                    </a:lnTo>
                    <a:lnTo>
                      <a:pt x="1357" y="17394"/>
                    </a:lnTo>
                    <a:lnTo>
                      <a:pt x="1032" y="17566"/>
                    </a:lnTo>
                    <a:lnTo>
                      <a:pt x="707" y="17738"/>
                    </a:lnTo>
                    <a:lnTo>
                      <a:pt x="363" y="17891"/>
                    </a:lnTo>
                    <a:lnTo>
                      <a:pt x="0" y="18025"/>
                    </a:lnTo>
                    <a:lnTo>
                      <a:pt x="0" y="18025"/>
                    </a:lnTo>
                    <a:lnTo>
                      <a:pt x="306" y="18254"/>
                    </a:lnTo>
                    <a:lnTo>
                      <a:pt x="650" y="18484"/>
                    </a:lnTo>
                    <a:lnTo>
                      <a:pt x="650" y="18484"/>
                    </a:lnTo>
                    <a:lnTo>
                      <a:pt x="1109" y="18713"/>
                    </a:lnTo>
                    <a:lnTo>
                      <a:pt x="1587" y="18923"/>
                    </a:lnTo>
                    <a:lnTo>
                      <a:pt x="2103" y="19095"/>
                    </a:lnTo>
                    <a:lnTo>
                      <a:pt x="2638" y="19248"/>
                    </a:lnTo>
                    <a:lnTo>
                      <a:pt x="3192" y="19344"/>
                    </a:lnTo>
                    <a:lnTo>
                      <a:pt x="3747" y="19439"/>
                    </a:lnTo>
                    <a:lnTo>
                      <a:pt x="4320" y="19478"/>
                    </a:lnTo>
                    <a:lnTo>
                      <a:pt x="4894" y="19497"/>
                    </a:lnTo>
                    <a:lnTo>
                      <a:pt x="4894" y="19497"/>
                    </a:lnTo>
                    <a:lnTo>
                      <a:pt x="5467" y="19478"/>
                    </a:lnTo>
                    <a:lnTo>
                      <a:pt x="6040" y="19439"/>
                    </a:lnTo>
                    <a:lnTo>
                      <a:pt x="6595" y="19344"/>
                    </a:lnTo>
                    <a:lnTo>
                      <a:pt x="7149" y="19248"/>
                    </a:lnTo>
                    <a:lnTo>
                      <a:pt x="7684" y="19095"/>
                    </a:lnTo>
                    <a:lnTo>
                      <a:pt x="8181" y="18923"/>
                    </a:lnTo>
                    <a:lnTo>
                      <a:pt x="8678" y="18713"/>
                    </a:lnTo>
                    <a:lnTo>
                      <a:pt x="9118" y="18484"/>
                    </a:lnTo>
                    <a:lnTo>
                      <a:pt x="9118" y="18484"/>
                    </a:lnTo>
                    <a:lnTo>
                      <a:pt x="9481" y="18254"/>
                    </a:lnTo>
                    <a:lnTo>
                      <a:pt x="9787" y="18025"/>
                    </a:lnTo>
                    <a:lnTo>
                      <a:pt x="10073" y="17776"/>
                    </a:lnTo>
                    <a:lnTo>
                      <a:pt x="10303" y="17509"/>
                    </a:lnTo>
                    <a:lnTo>
                      <a:pt x="10494" y="17241"/>
                    </a:lnTo>
                    <a:lnTo>
                      <a:pt x="10647" y="16974"/>
                    </a:lnTo>
                    <a:lnTo>
                      <a:pt x="10742" y="16687"/>
                    </a:lnTo>
                    <a:lnTo>
                      <a:pt x="10819" y="16400"/>
                    </a:lnTo>
                    <a:lnTo>
                      <a:pt x="10819" y="16400"/>
                    </a:lnTo>
                    <a:lnTo>
                      <a:pt x="10819" y="16400"/>
                    </a:lnTo>
                    <a:lnTo>
                      <a:pt x="10819" y="16400"/>
                    </a:lnTo>
                    <a:lnTo>
                      <a:pt x="10819" y="16381"/>
                    </a:lnTo>
                    <a:lnTo>
                      <a:pt x="10838" y="16362"/>
                    </a:lnTo>
                    <a:lnTo>
                      <a:pt x="10838" y="16362"/>
                    </a:lnTo>
                    <a:lnTo>
                      <a:pt x="10838" y="16362"/>
                    </a:lnTo>
                    <a:lnTo>
                      <a:pt x="10838" y="16362"/>
                    </a:lnTo>
                    <a:lnTo>
                      <a:pt x="10838" y="16266"/>
                    </a:lnTo>
                    <a:lnTo>
                      <a:pt x="10838" y="16171"/>
                    </a:lnTo>
                    <a:lnTo>
                      <a:pt x="10838" y="15846"/>
                    </a:lnTo>
                    <a:lnTo>
                      <a:pt x="10838" y="15846"/>
                    </a:lnTo>
                    <a:lnTo>
                      <a:pt x="10819" y="15674"/>
                    </a:lnTo>
                    <a:lnTo>
                      <a:pt x="10781" y="15502"/>
                    </a:lnTo>
                    <a:lnTo>
                      <a:pt x="10781" y="15502"/>
                    </a:lnTo>
                    <a:lnTo>
                      <a:pt x="10742" y="15406"/>
                    </a:lnTo>
                    <a:lnTo>
                      <a:pt x="10723" y="15311"/>
                    </a:lnTo>
                    <a:lnTo>
                      <a:pt x="7894" y="6002"/>
                    </a:lnTo>
                    <a:lnTo>
                      <a:pt x="60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31"/>
              <p:cNvSpPr/>
              <p:nvPr/>
            </p:nvSpPr>
            <p:spPr>
              <a:xfrm>
                <a:off x="1559467" y="4451900"/>
                <a:ext cx="119893" cy="119893"/>
              </a:xfrm>
              <a:custGeom>
                <a:avLst/>
                <a:gdLst/>
                <a:ahLst/>
                <a:cxnLst/>
                <a:rect l="l" t="t" r="r" b="b"/>
                <a:pathLst>
                  <a:path w="5697" h="5697" extrusionOk="0">
                    <a:moveTo>
                      <a:pt x="2848" y="0"/>
                    </a:moveTo>
                    <a:lnTo>
                      <a:pt x="2562" y="19"/>
                    </a:lnTo>
                    <a:lnTo>
                      <a:pt x="2275" y="57"/>
                    </a:lnTo>
                    <a:lnTo>
                      <a:pt x="1988" y="134"/>
                    </a:lnTo>
                    <a:lnTo>
                      <a:pt x="1740" y="229"/>
                    </a:lnTo>
                    <a:lnTo>
                      <a:pt x="1491" y="344"/>
                    </a:lnTo>
                    <a:lnTo>
                      <a:pt x="1243" y="497"/>
                    </a:lnTo>
                    <a:lnTo>
                      <a:pt x="1032" y="650"/>
                    </a:lnTo>
                    <a:lnTo>
                      <a:pt x="822" y="841"/>
                    </a:lnTo>
                    <a:lnTo>
                      <a:pt x="650" y="1032"/>
                    </a:lnTo>
                    <a:lnTo>
                      <a:pt x="478" y="1262"/>
                    </a:lnTo>
                    <a:lnTo>
                      <a:pt x="344" y="1491"/>
                    </a:lnTo>
                    <a:lnTo>
                      <a:pt x="230" y="1740"/>
                    </a:lnTo>
                    <a:lnTo>
                      <a:pt x="134" y="2007"/>
                    </a:lnTo>
                    <a:lnTo>
                      <a:pt x="58" y="2275"/>
                    </a:lnTo>
                    <a:lnTo>
                      <a:pt x="19" y="2561"/>
                    </a:lnTo>
                    <a:lnTo>
                      <a:pt x="0" y="2848"/>
                    </a:lnTo>
                    <a:lnTo>
                      <a:pt x="19" y="3135"/>
                    </a:lnTo>
                    <a:lnTo>
                      <a:pt x="58" y="3422"/>
                    </a:lnTo>
                    <a:lnTo>
                      <a:pt x="134" y="3689"/>
                    </a:lnTo>
                    <a:lnTo>
                      <a:pt x="230" y="3957"/>
                    </a:lnTo>
                    <a:lnTo>
                      <a:pt x="344" y="4205"/>
                    </a:lnTo>
                    <a:lnTo>
                      <a:pt x="478" y="4435"/>
                    </a:lnTo>
                    <a:lnTo>
                      <a:pt x="650" y="4664"/>
                    </a:lnTo>
                    <a:lnTo>
                      <a:pt x="822" y="4855"/>
                    </a:lnTo>
                    <a:lnTo>
                      <a:pt x="1032" y="5046"/>
                    </a:lnTo>
                    <a:lnTo>
                      <a:pt x="1243" y="5218"/>
                    </a:lnTo>
                    <a:lnTo>
                      <a:pt x="1491" y="5352"/>
                    </a:lnTo>
                    <a:lnTo>
                      <a:pt x="1740" y="5467"/>
                    </a:lnTo>
                    <a:lnTo>
                      <a:pt x="1988" y="5562"/>
                    </a:lnTo>
                    <a:lnTo>
                      <a:pt x="2275" y="5639"/>
                    </a:lnTo>
                    <a:lnTo>
                      <a:pt x="2562" y="5677"/>
                    </a:lnTo>
                    <a:lnTo>
                      <a:pt x="2848" y="5696"/>
                    </a:lnTo>
                    <a:lnTo>
                      <a:pt x="3135" y="5677"/>
                    </a:lnTo>
                    <a:lnTo>
                      <a:pt x="3422" y="5639"/>
                    </a:lnTo>
                    <a:lnTo>
                      <a:pt x="3689" y="5562"/>
                    </a:lnTo>
                    <a:lnTo>
                      <a:pt x="3957" y="5467"/>
                    </a:lnTo>
                    <a:lnTo>
                      <a:pt x="4205" y="5352"/>
                    </a:lnTo>
                    <a:lnTo>
                      <a:pt x="4435" y="5218"/>
                    </a:lnTo>
                    <a:lnTo>
                      <a:pt x="4664" y="5046"/>
                    </a:lnTo>
                    <a:lnTo>
                      <a:pt x="4855" y="4855"/>
                    </a:lnTo>
                    <a:lnTo>
                      <a:pt x="5046" y="4664"/>
                    </a:lnTo>
                    <a:lnTo>
                      <a:pt x="5199" y="4435"/>
                    </a:lnTo>
                    <a:lnTo>
                      <a:pt x="5352" y="4205"/>
                    </a:lnTo>
                    <a:lnTo>
                      <a:pt x="5467" y="3957"/>
                    </a:lnTo>
                    <a:lnTo>
                      <a:pt x="5563" y="3689"/>
                    </a:lnTo>
                    <a:lnTo>
                      <a:pt x="5639" y="3422"/>
                    </a:lnTo>
                    <a:lnTo>
                      <a:pt x="5677" y="3135"/>
                    </a:lnTo>
                    <a:lnTo>
                      <a:pt x="5696" y="2848"/>
                    </a:lnTo>
                    <a:lnTo>
                      <a:pt x="5677" y="2561"/>
                    </a:lnTo>
                    <a:lnTo>
                      <a:pt x="5639" y="2275"/>
                    </a:lnTo>
                    <a:lnTo>
                      <a:pt x="5563" y="2007"/>
                    </a:lnTo>
                    <a:lnTo>
                      <a:pt x="5467" y="1740"/>
                    </a:lnTo>
                    <a:lnTo>
                      <a:pt x="5352" y="1491"/>
                    </a:lnTo>
                    <a:lnTo>
                      <a:pt x="5199" y="1262"/>
                    </a:lnTo>
                    <a:lnTo>
                      <a:pt x="5046" y="1032"/>
                    </a:lnTo>
                    <a:lnTo>
                      <a:pt x="4855" y="841"/>
                    </a:lnTo>
                    <a:lnTo>
                      <a:pt x="4664" y="650"/>
                    </a:lnTo>
                    <a:lnTo>
                      <a:pt x="4435" y="497"/>
                    </a:lnTo>
                    <a:lnTo>
                      <a:pt x="4205" y="344"/>
                    </a:lnTo>
                    <a:lnTo>
                      <a:pt x="3957" y="229"/>
                    </a:lnTo>
                    <a:lnTo>
                      <a:pt x="3689" y="134"/>
                    </a:lnTo>
                    <a:lnTo>
                      <a:pt x="3422" y="57"/>
                    </a:lnTo>
                    <a:lnTo>
                      <a:pt x="3135" y="19"/>
                    </a:lnTo>
                    <a:lnTo>
                      <a:pt x="28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31"/>
              <p:cNvSpPr/>
              <p:nvPr/>
            </p:nvSpPr>
            <p:spPr>
              <a:xfrm>
                <a:off x="1559467" y="4451900"/>
                <a:ext cx="119893" cy="119893"/>
              </a:xfrm>
              <a:custGeom>
                <a:avLst/>
                <a:gdLst/>
                <a:ahLst/>
                <a:cxnLst/>
                <a:rect l="l" t="t" r="r" b="b"/>
                <a:pathLst>
                  <a:path w="5697" h="5697" fill="none" extrusionOk="0">
                    <a:moveTo>
                      <a:pt x="5696" y="2848"/>
                    </a:moveTo>
                    <a:lnTo>
                      <a:pt x="5696" y="2848"/>
                    </a:lnTo>
                    <a:lnTo>
                      <a:pt x="5677" y="3135"/>
                    </a:lnTo>
                    <a:lnTo>
                      <a:pt x="5639" y="3422"/>
                    </a:lnTo>
                    <a:lnTo>
                      <a:pt x="5563" y="3689"/>
                    </a:lnTo>
                    <a:lnTo>
                      <a:pt x="5467" y="3957"/>
                    </a:lnTo>
                    <a:lnTo>
                      <a:pt x="5352" y="4205"/>
                    </a:lnTo>
                    <a:lnTo>
                      <a:pt x="5199" y="4435"/>
                    </a:lnTo>
                    <a:lnTo>
                      <a:pt x="5046" y="4664"/>
                    </a:lnTo>
                    <a:lnTo>
                      <a:pt x="4855" y="4855"/>
                    </a:lnTo>
                    <a:lnTo>
                      <a:pt x="4664" y="5046"/>
                    </a:lnTo>
                    <a:lnTo>
                      <a:pt x="4435" y="5218"/>
                    </a:lnTo>
                    <a:lnTo>
                      <a:pt x="4205" y="5352"/>
                    </a:lnTo>
                    <a:lnTo>
                      <a:pt x="3957" y="5467"/>
                    </a:lnTo>
                    <a:lnTo>
                      <a:pt x="3689" y="5562"/>
                    </a:lnTo>
                    <a:lnTo>
                      <a:pt x="3422" y="5639"/>
                    </a:lnTo>
                    <a:lnTo>
                      <a:pt x="3135" y="5677"/>
                    </a:lnTo>
                    <a:lnTo>
                      <a:pt x="2848" y="5696"/>
                    </a:lnTo>
                    <a:lnTo>
                      <a:pt x="2848" y="5696"/>
                    </a:lnTo>
                    <a:lnTo>
                      <a:pt x="2562" y="5677"/>
                    </a:lnTo>
                    <a:lnTo>
                      <a:pt x="2275" y="5639"/>
                    </a:lnTo>
                    <a:lnTo>
                      <a:pt x="1988" y="5562"/>
                    </a:lnTo>
                    <a:lnTo>
                      <a:pt x="1740" y="5467"/>
                    </a:lnTo>
                    <a:lnTo>
                      <a:pt x="1491" y="5352"/>
                    </a:lnTo>
                    <a:lnTo>
                      <a:pt x="1243" y="5218"/>
                    </a:lnTo>
                    <a:lnTo>
                      <a:pt x="1032" y="5046"/>
                    </a:lnTo>
                    <a:lnTo>
                      <a:pt x="822" y="4855"/>
                    </a:lnTo>
                    <a:lnTo>
                      <a:pt x="650" y="4664"/>
                    </a:lnTo>
                    <a:lnTo>
                      <a:pt x="478" y="4435"/>
                    </a:lnTo>
                    <a:lnTo>
                      <a:pt x="344" y="4205"/>
                    </a:lnTo>
                    <a:lnTo>
                      <a:pt x="230" y="3957"/>
                    </a:lnTo>
                    <a:lnTo>
                      <a:pt x="134" y="3689"/>
                    </a:lnTo>
                    <a:lnTo>
                      <a:pt x="58" y="3422"/>
                    </a:lnTo>
                    <a:lnTo>
                      <a:pt x="19" y="3135"/>
                    </a:lnTo>
                    <a:lnTo>
                      <a:pt x="0" y="2848"/>
                    </a:lnTo>
                    <a:lnTo>
                      <a:pt x="0" y="2848"/>
                    </a:lnTo>
                    <a:lnTo>
                      <a:pt x="19" y="2561"/>
                    </a:lnTo>
                    <a:lnTo>
                      <a:pt x="58" y="2275"/>
                    </a:lnTo>
                    <a:lnTo>
                      <a:pt x="134" y="2007"/>
                    </a:lnTo>
                    <a:lnTo>
                      <a:pt x="230" y="1740"/>
                    </a:lnTo>
                    <a:lnTo>
                      <a:pt x="344" y="1491"/>
                    </a:lnTo>
                    <a:lnTo>
                      <a:pt x="478" y="1262"/>
                    </a:lnTo>
                    <a:lnTo>
                      <a:pt x="650" y="1032"/>
                    </a:lnTo>
                    <a:lnTo>
                      <a:pt x="822" y="841"/>
                    </a:lnTo>
                    <a:lnTo>
                      <a:pt x="1032" y="650"/>
                    </a:lnTo>
                    <a:lnTo>
                      <a:pt x="1243" y="497"/>
                    </a:lnTo>
                    <a:lnTo>
                      <a:pt x="1491" y="344"/>
                    </a:lnTo>
                    <a:lnTo>
                      <a:pt x="1740" y="229"/>
                    </a:lnTo>
                    <a:lnTo>
                      <a:pt x="1988" y="134"/>
                    </a:lnTo>
                    <a:lnTo>
                      <a:pt x="2275" y="57"/>
                    </a:lnTo>
                    <a:lnTo>
                      <a:pt x="2562" y="19"/>
                    </a:lnTo>
                    <a:lnTo>
                      <a:pt x="2848" y="0"/>
                    </a:lnTo>
                    <a:lnTo>
                      <a:pt x="2848" y="0"/>
                    </a:lnTo>
                    <a:lnTo>
                      <a:pt x="3135" y="19"/>
                    </a:lnTo>
                    <a:lnTo>
                      <a:pt x="3422" y="57"/>
                    </a:lnTo>
                    <a:lnTo>
                      <a:pt x="3689" y="134"/>
                    </a:lnTo>
                    <a:lnTo>
                      <a:pt x="3957" y="229"/>
                    </a:lnTo>
                    <a:lnTo>
                      <a:pt x="4205" y="344"/>
                    </a:lnTo>
                    <a:lnTo>
                      <a:pt x="4435" y="497"/>
                    </a:lnTo>
                    <a:lnTo>
                      <a:pt x="4664" y="650"/>
                    </a:lnTo>
                    <a:lnTo>
                      <a:pt x="4855" y="841"/>
                    </a:lnTo>
                    <a:lnTo>
                      <a:pt x="5046" y="1032"/>
                    </a:lnTo>
                    <a:lnTo>
                      <a:pt x="5199" y="1262"/>
                    </a:lnTo>
                    <a:lnTo>
                      <a:pt x="5352" y="1491"/>
                    </a:lnTo>
                    <a:lnTo>
                      <a:pt x="5467" y="1740"/>
                    </a:lnTo>
                    <a:lnTo>
                      <a:pt x="5563" y="2007"/>
                    </a:lnTo>
                    <a:lnTo>
                      <a:pt x="5639" y="2275"/>
                    </a:lnTo>
                    <a:lnTo>
                      <a:pt x="5677" y="2561"/>
                    </a:lnTo>
                    <a:lnTo>
                      <a:pt x="5696" y="28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31"/>
              <p:cNvSpPr/>
              <p:nvPr/>
            </p:nvSpPr>
            <p:spPr>
              <a:xfrm>
                <a:off x="1577566" y="4470399"/>
                <a:ext cx="101795" cy="97375"/>
              </a:xfrm>
              <a:custGeom>
                <a:avLst/>
                <a:gdLst/>
                <a:ahLst/>
                <a:cxnLst/>
                <a:rect l="l" t="t" r="r" b="b"/>
                <a:pathLst>
                  <a:path w="4837" h="4627" extrusionOk="0">
                    <a:moveTo>
                      <a:pt x="0" y="4014"/>
                    </a:moveTo>
                    <a:lnTo>
                      <a:pt x="0" y="4014"/>
                    </a:lnTo>
                    <a:lnTo>
                      <a:pt x="153" y="4148"/>
                    </a:lnTo>
                    <a:lnTo>
                      <a:pt x="325" y="4282"/>
                    </a:lnTo>
                    <a:lnTo>
                      <a:pt x="517" y="4416"/>
                    </a:lnTo>
                    <a:lnTo>
                      <a:pt x="708" y="4511"/>
                    </a:lnTo>
                    <a:lnTo>
                      <a:pt x="708" y="4511"/>
                    </a:lnTo>
                    <a:lnTo>
                      <a:pt x="708" y="4511"/>
                    </a:lnTo>
                    <a:lnTo>
                      <a:pt x="517" y="4416"/>
                    </a:lnTo>
                    <a:lnTo>
                      <a:pt x="325" y="4282"/>
                    </a:lnTo>
                    <a:lnTo>
                      <a:pt x="153" y="4148"/>
                    </a:lnTo>
                    <a:lnTo>
                      <a:pt x="0" y="4014"/>
                    </a:lnTo>
                    <a:close/>
                    <a:moveTo>
                      <a:pt x="4034" y="0"/>
                    </a:moveTo>
                    <a:lnTo>
                      <a:pt x="4034" y="0"/>
                    </a:lnTo>
                    <a:lnTo>
                      <a:pt x="4206" y="192"/>
                    </a:lnTo>
                    <a:lnTo>
                      <a:pt x="4358" y="421"/>
                    </a:lnTo>
                    <a:lnTo>
                      <a:pt x="4511" y="650"/>
                    </a:lnTo>
                    <a:lnTo>
                      <a:pt x="4626" y="880"/>
                    </a:lnTo>
                    <a:lnTo>
                      <a:pt x="4703" y="1147"/>
                    </a:lnTo>
                    <a:lnTo>
                      <a:pt x="4779" y="1415"/>
                    </a:lnTo>
                    <a:lnTo>
                      <a:pt x="4817" y="1682"/>
                    </a:lnTo>
                    <a:lnTo>
                      <a:pt x="4836" y="1969"/>
                    </a:lnTo>
                    <a:lnTo>
                      <a:pt x="4836" y="1969"/>
                    </a:lnTo>
                    <a:lnTo>
                      <a:pt x="4817" y="2199"/>
                    </a:lnTo>
                    <a:lnTo>
                      <a:pt x="4798" y="2409"/>
                    </a:lnTo>
                    <a:lnTo>
                      <a:pt x="4760" y="2619"/>
                    </a:lnTo>
                    <a:lnTo>
                      <a:pt x="4703" y="2829"/>
                    </a:lnTo>
                    <a:lnTo>
                      <a:pt x="4626" y="3040"/>
                    </a:lnTo>
                    <a:lnTo>
                      <a:pt x="4531" y="3231"/>
                    </a:lnTo>
                    <a:lnTo>
                      <a:pt x="4435" y="3422"/>
                    </a:lnTo>
                    <a:lnTo>
                      <a:pt x="4320" y="3594"/>
                    </a:lnTo>
                    <a:lnTo>
                      <a:pt x="4206" y="3766"/>
                    </a:lnTo>
                    <a:lnTo>
                      <a:pt x="4053" y="3919"/>
                    </a:lnTo>
                    <a:lnTo>
                      <a:pt x="3919" y="4072"/>
                    </a:lnTo>
                    <a:lnTo>
                      <a:pt x="3747" y="4206"/>
                    </a:lnTo>
                    <a:lnTo>
                      <a:pt x="3594" y="4320"/>
                    </a:lnTo>
                    <a:lnTo>
                      <a:pt x="3403" y="4435"/>
                    </a:lnTo>
                    <a:lnTo>
                      <a:pt x="3212" y="4530"/>
                    </a:lnTo>
                    <a:lnTo>
                      <a:pt x="3020" y="4626"/>
                    </a:lnTo>
                    <a:lnTo>
                      <a:pt x="3020" y="4626"/>
                    </a:lnTo>
                    <a:lnTo>
                      <a:pt x="3020" y="4626"/>
                    </a:lnTo>
                    <a:lnTo>
                      <a:pt x="3212" y="4530"/>
                    </a:lnTo>
                    <a:lnTo>
                      <a:pt x="3403" y="4435"/>
                    </a:lnTo>
                    <a:lnTo>
                      <a:pt x="3594" y="4320"/>
                    </a:lnTo>
                    <a:lnTo>
                      <a:pt x="3747" y="4206"/>
                    </a:lnTo>
                    <a:lnTo>
                      <a:pt x="3919" y="4072"/>
                    </a:lnTo>
                    <a:lnTo>
                      <a:pt x="4053" y="3919"/>
                    </a:lnTo>
                    <a:lnTo>
                      <a:pt x="4206" y="3766"/>
                    </a:lnTo>
                    <a:lnTo>
                      <a:pt x="4320" y="3594"/>
                    </a:lnTo>
                    <a:lnTo>
                      <a:pt x="4435" y="3422"/>
                    </a:lnTo>
                    <a:lnTo>
                      <a:pt x="4531" y="3231"/>
                    </a:lnTo>
                    <a:lnTo>
                      <a:pt x="4626" y="3040"/>
                    </a:lnTo>
                    <a:lnTo>
                      <a:pt x="4703" y="2829"/>
                    </a:lnTo>
                    <a:lnTo>
                      <a:pt x="4760" y="2619"/>
                    </a:lnTo>
                    <a:lnTo>
                      <a:pt x="4798" y="2409"/>
                    </a:lnTo>
                    <a:lnTo>
                      <a:pt x="4817" y="2199"/>
                    </a:lnTo>
                    <a:lnTo>
                      <a:pt x="4836" y="1969"/>
                    </a:lnTo>
                    <a:lnTo>
                      <a:pt x="4836" y="1969"/>
                    </a:lnTo>
                    <a:lnTo>
                      <a:pt x="4817" y="1682"/>
                    </a:lnTo>
                    <a:lnTo>
                      <a:pt x="4779" y="1415"/>
                    </a:lnTo>
                    <a:lnTo>
                      <a:pt x="4703" y="1147"/>
                    </a:lnTo>
                    <a:lnTo>
                      <a:pt x="4626" y="880"/>
                    </a:lnTo>
                    <a:lnTo>
                      <a:pt x="4511" y="650"/>
                    </a:lnTo>
                    <a:lnTo>
                      <a:pt x="4358" y="421"/>
                    </a:lnTo>
                    <a:lnTo>
                      <a:pt x="4206" y="192"/>
                    </a:lnTo>
                    <a:lnTo>
                      <a:pt x="4034"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31"/>
              <p:cNvSpPr/>
              <p:nvPr/>
            </p:nvSpPr>
            <p:spPr>
              <a:xfrm>
                <a:off x="1577566" y="4554877"/>
                <a:ext cx="14900" cy="10480"/>
              </a:xfrm>
              <a:custGeom>
                <a:avLst/>
                <a:gdLst/>
                <a:ahLst/>
                <a:cxnLst/>
                <a:rect l="l" t="t" r="r" b="b"/>
                <a:pathLst>
                  <a:path w="708" h="498" fill="none" extrusionOk="0">
                    <a:moveTo>
                      <a:pt x="0" y="0"/>
                    </a:moveTo>
                    <a:lnTo>
                      <a:pt x="0" y="0"/>
                    </a:lnTo>
                    <a:lnTo>
                      <a:pt x="153" y="134"/>
                    </a:lnTo>
                    <a:lnTo>
                      <a:pt x="325" y="268"/>
                    </a:lnTo>
                    <a:lnTo>
                      <a:pt x="517" y="402"/>
                    </a:lnTo>
                    <a:lnTo>
                      <a:pt x="708" y="497"/>
                    </a:lnTo>
                    <a:lnTo>
                      <a:pt x="708" y="497"/>
                    </a:lnTo>
                    <a:lnTo>
                      <a:pt x="708" y="497"/>
                    </a:lnTo>
                    <a:lnTo>
                      <a:pt x="517" y="402"/>
                    </a:lnTo>
                    <a:lnTo>
                      <a:pt x="325" y="268"/>
                    </a:lnTo>
                    <a:lnTo>
                      <a:pt x="153" y="13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31"/>
              <p:cNvSpPr/>
              <p:nvPr/>
            </p:nvSpPr>
            <p:spPr>
              <a:xfrm>
                <a:off x="1641124" y="4470399"/>
                <a:ext cx="38239" cy="97375"/>
              </a:xfrm>
              <a:custGeom>
                <a:avLst/>
                <a:gdLst/>
                <a:ahLst/>
                <a:cxnLst/>
                <a:rect l="l" t="t" r="r" b="b"/>
                <a:pathLst>
                  <a:path w="1817" h="4627" fill="none" extrusionOk="0">
                    <a:moveTo>
                      <a:pt x="1014" y="0"/>
                    </a:moveTo>
                    <a:lnTo>
                      <a:pt x="1014" y="0"/>
                    </a:lnTo>
                    <a:lnTo>
                      <a:pt x="1186" y="192"/>
                    </a:lnTo>
                    <a:lnTo>
                      <a:pt x="1338" y="421"/>
                    </a:lnTo>
                    <a:lnTo>
                      <a:pt x="1491" y="650"/>
                    </a:lnTo>
                    <a:lnTo>
                      <a:pt x="1606" y="880"/>
                    </a:lnTo>
                    <a:lnTo>
                      <a:pt x="1683" y="1147"/>
                    </a:lnTo>
                    <a:lnTo>
                      <a:pt x="1759" y="1415"/>
                    </a:lnTo>
                    <a:lnTo>
                      <a:pt x="1797" y="1682"/>
                    </a:lnTo>
                    <a:lnTo>
                      <a:pt x="1816" y="1969"/>
                    </a:lnTo>
                    <a:lnTo>
                      <a:pt x="1816" y="1969"/>
                    </a:lnTo>
                    <a:lnTo>
                      <a:pt x="1797" y="2199"/>
                    </a:lnTo>
                    <a:lnTo>
                      <a:pt x="1778" y="2409"/>
                    </a:lnTo>
                    <a:lnTo>
                      <a:pt x="1740" y="2619"/>
                    </a:lnTo>
                    <a:lnTo>
                      <a:pt x="1683" y="2829"/>
                    </a:lnTo>
                    <a:lnTo>
                      <a:pt x="1606" y="3040"/>
                    </a:lnTo>
                    <a:lnTo>
                      <a:pt x="1511" y="3231"/>
                    </a:lnTo>
                    <a:lnTo>
                      <a:pt x="1415" y="3422"/>
                    </a:lnTo>
                    <a:lnTo>
                      <a:pt x="1300" y="3594"/>
                    </a:lnTo>
                    <a:lnTo>
                      <a:pt x="1186" y="3766"/>
                    </a:lnTo>
                    <a:lnTo>
                      <a:pt x="1033" y="3919"/>
                    </a:lnTo>
                    <a:lnTo>
                      <a:pt x="899" y="4072"/>
                    </a:lnTo>
                    <a:lnTo>
                      <a:pt x="727" y="4206"/>
                    </a:lnTo>
                    <a:lnTo>
                      <a:pt x="574" y="4320"/>
                    </a:lnTo>
                    <a:lnTo>
                      <a:pt x="383" y="4435"/>
                    </a:lnTo>
                    <a:lnTo>
                      <a:pt x="192" y="4530"/>
                    </a:lnTo>
                    <a:lnTo>
                      <a:pt x="0" y="4626"/>
                    </a:lnTo>
                    <a:lnTo>
                      <a:pt x="0" y="4626"/>
                    </a:lnTo>
                    <a:lnTo>
                      <a:pt x="0" y="4626"/>
                    </a:lnTo>
                    <a:lnTo>
                      <a:pt x="192" y="4530"/>
                    </a:lnTo>
                    <a:lnTo>
                      <a:pt x="383" y="4435"/>
                    </a:lnTo>
                    <a:lnTo>
                      <a:pt x="574" y="4320"/>
                    </a:lnTo>
                    <a:lnTo>
                      <a:pt x="727" y="4206"/>
                    </a:lnTo>
                    <a:lnTo>
                      <a:pt x="899" y="4072"/>
                    </a:lnTo>
                    <a:lnTo>
                      <a:pt x="1033" y="3919"/>
                    </a:lnTo>
                    <a:lnTo>
                      <a:pt x="1186" y="3766"/>
                    </a:lnTo>
                    <a:lnTo>
                      <a:pt x="1300" y="3594"/>
                    </a:lnTo>
                    <a:lnTo>
                      <a:pt x="1415" y="3422"/>
                    </a:lnTo>
                    <a:lnTo>
                      <a:pt x="1511" y="3231"/>
                    </a:lnTo>
                    <a:lnTo>
                      <a:pt x="1606" y="3040"/>
                    </a:lnTo>
                    <a:lnTo>
                      <a:pt x="1683" y="2829"/>
                    </a:lnTo>
                    <a:lnTo>
                      <a:pt x="1740" y="2619"/>
                    </a:lnTo>
                    <a:lnTo>
                      <a:pt x="1778" y="2409"/>
                    </a:lnTo>
                    <a:lnTo>
                      <a:pt x="1797" y="2199"/>
                    </a:lnTo>
                    <a:lnTo>
                      <a:pt x="1816" y="1969"/>
                    </a:lnTo>
                    <a:lnTo>
                      <a:pt x="1816" y="1969"/>
                    </a:lnTo>
                    <a:lnTo>
                      <a:pt x="1797" y="1682"/>
                    </a:lnTo>
                    <a:lnTo>
                      <a:pt x="1759" y="1415"/>
                    </a:lnTo>
                    <a:lnTo>
                      <a:pt x="1683" y="1147"/>
                    </a:lnTo>
                    <a:lnTo>
                      <a:pt x="1606" y="880"/>
                    </a:lnTo>
                    <a:lnTo>
                      <a:pt x="1491" y="650"/>
                    </a:lnTo>
                    <a:lnTo>
                      <a:pt x="1338" y="421"/>
                    </a:lnTo>
                    <a:lnTo>
                      <a:pt x="1186" y="192"/>
                    </a:lnTo>
                    <a:lnTo>
                      <a:pt x="10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31"/>
              <p:cNvSpPr/>
              <p:nvPr/>
            </p:nvSpPr>
            <p:spPr>
              <a:xfrm>
                <a:off x="1592445" y="4565337"/>
                <a:ext cx="36639" cy="6461"/>
              </a:xfrm>
              <a:custGeom>
                <a:avLst/>
                <a:gdLst/>
                <a:ahLst/>
                <a:cxnLst/>
                <a:rect l="l" t="t" r="r" b="b"/>
                <a:pathLst>
                  <a:path w="1741" h="307" extrusionOk="0">
                    <a:moveTo>
                      <a:pt x="1" y="0"/>
                    </a:moveTo>
                    <a:lnTo>
                      <a:pt x="1" y="0"/>
                    </a:lnTo>
                    <a:lnTo>
                      <a:pt x="1" y="0"/>
                    </a:lnTo>
                    <a:lnTo>
                      <a:pt x="287" y="134"/>
                    </a:lnTo>
                    <a:lnTo>
                      <a:pt x="612" y="230"/>
                    </a:lnTo>
                    <a:lnTo>
                      <a:pt x="937" y="287"/>
                    </a:lnTo>
                    <a:lnTo>
                      <a:pt x="1281" y="306"/>
                    </a:lnTo>
                    <a:lnTo>
                      <a:pt x="1281" y="306"/>
                    </a:lnTo>
                    <a:lnTo>
                      <a:pt x="1511" y="306"/>
                    </a:lnTo>
                    <a:lnTo>
                      <a:pt x="1740" y="268"/>
                    </a:lnTo>
                    <a:lnTo>
                      <a:pt x="1740" y="268"/>
                    </a:lnTo>
                    <a:lnTo>
                      <a:pt x="1740" y="268"/>
                    </a:lnTo>
                    <a:lnTo>
                      <a:pt x="1511" y="306"/>
                    </a:lnTo>
                    <a:lnTo>
                      <a:pt x="1281" y="306"/>
                    </a:lnTo>
                    <a:lnTo>
                      <a:pt x="1281" y="306"/>
                    </a:lnTo>
                    <a:lnTo>
                      <a:pt x="937" y="287"/>
                    </a:lnTo>
                    <a:lnTo>
                      <a:pt x="612" y="230"/>
                    </a:lnTo>
                    <a:lnTo>
                      <a:pt x="287" y="134"/>
                    </a:lnTo>
                    <a:lnTo>
                      <a:pt x="1" y="0"/>
                    </a:lnTo>
                    <a:close/>
                  </a:path>
                </a:pathLst>
              </a:custGeom>
              <a:solidFill>
                <a:srgbClr val="E647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31"/>
              <p:cNvSpPr/>
              <p:nvPr/>
            </p:nvSpPr>
            <p:spPr>
              <a:xfrm>
                <a:off x="1592445" y="4565337"/>
                <a:ext cx="36639" cy="6461"/>
              </a:xfrm>
              <a:custGeom>
                <a:avLst/>
                <a:gdLst/>
                <a:ahLst/>
                <a:cxnLst/>
                <a:rect l="l" t="t" r="r" b="b"/>
                <a:pathLst>
                  <a:path w="1741" h="307" fill="none" extrusionOk="0">
                    <a:moveTo>
                      <a:pt x="1" y="0"/>
                    </a:moveTo>
                    <a:lnTo>
                      <a:pt x="1" y="0"/>
                    </a:lnTo>
                    <a:lnTo>
                      <a:pt x="1" y="0"/>
                    </a:lnTo>
                    <a:lnTo>
                      <a:pt x="287" y="134"/>
                    </a:lnTo>
                    <a:lnTo>
                      <a:pt x="612" y="230"/>
                    </a:lnTo>
                    <a:lnTo>
                      <a:pt x="937" y="287"/>
                    </a:lnTo>
                    <a:lnTo>
                      <a:pt x="1281" y="306"/>
                    </a:lnTo>
                    <a:lnTo>
                      <a:pt x="1281" y="306"/>
                    </a:lnTo>
                    <a:lnTo>
                      <a:pt x="1511" y="306"/>
                    </a:lnTo>
                    <a:lnTo>
                      <a:pt x="1740" y="268"/>
                    </a:lnTo>
                    <a:lnTo>
                      <a:pt x="1740" y="268"/>
                    </a:lnTo>
                    <a:lnTo>
                      <a:pt x="1740" y="268"/>
                    </a:lnTo>
                    <a:lnTo>
                      <a:pt x="1511" y="306"/>
                    </a:lnTo>
                    <a:lnTo>
                      <a:pt x="1281" y="306"/>
                    </a:lnTo>
                    <a:lnTo>
                      <a:pt x="1281" y="306"/>
                    </a:lnTo>
                    <a:lnTo>
                      <a:pt x="937" y="287"/>
                    </a:lnTo>
                    <a:lnTo>
                      <a:pt x="612" y="230"/>
                    </a:lnTo>
                    <a:lnTo>
                      <a:pt x="287" y="13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31"/>
              <p:cNvSpPr/>
              <p:nvPr/>
            </p:nvSpPr>
            <p:spPr>
              <a:xfrm>
                <a:off x="1629065" y="4567757"/>
                <a:ext cx="12080" cy="3220"/>
              </a:xfrm>
              <a:custGeom>
                <a:avLst/>
                <a:gdLst/>
                <a:ahLst/>
                <a:cxnLst/>
                <a:rect l="l" t="t" r="r" b="b"/>
                <a:pathLst>
                  <a:path w="574" h="153" extrusionOk="0">
                    <a:moveTo>
                      <a:pt x="573" y="0"/>
                    </a:moveTo>
                    <a:lnTo>
                      <a:pt x="573" y="0"/>
                    </a:lnTo>
                    <a:lnTo>
                      <a:pt x="287" y="96"/>
                    </a:lnTo>
                    <a:lnTo>
                      <a:pt x="0" y="153"/>
                    </a:lnTo>
                    <a:lnTo>
                      <a:pt x="0" y="153"/>
                    </a:lnTo>
                    <a:lnTo>
                      <a:pt x="0" y="153"/>
                    </a:lnTo>
                    <a:lnTo>
                      <a:pt x="287" y="96"/>
                    </a:lnTo>
                    <a:lnTo>
                      <a:pt x="573" y="0"/>
                    </a:lnTo>
                    <a:lnTo>
                      <a:pt x="573" y="0"/>
                    </a:lnTo>
                    <a:close/>
                  </a:path>
                </a:pathLst>
              </a:custGeom>
              <a:solidFill>
                <a:srgbClr val="CF4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31"/>
              <p:cNvSpPr/>
              <p:nvPr/>
            </p:nvSpPr>
            <p:spPr>
              <a:xfrm>
                <a:off x="1629065" y="4567757"/>
                <a:ext cx="12080" cy="3220"/>
              </a:xfrm>
              <a:custGeom>
                <a:avLst/>
                <a:gdLst/>
                <a:ahLst/>
                <a:cxnLst/>
                <a:rect l="l" t="t" r="r" b="b"/>
                <a:pathLst>
                  <a:path w="574" h="153" fill="none" extrusionOk="0">
                    <a:moveTo>
                      <a:pt x="573" y="0"/>
                    </a:moveTo>
                    <a:lnTo>
                      <a:pt x="573" y="0"/>
                    </a:lnTo>
                    <a:lnTo>
                      <a:pt x="287" y="96"/>
                    </a:lnTo>
                    <a:lnTo>
                      <a:pt x="0" y="153"/>
                    </a:lnTo>
                    <a:lnTo>
                      <a:pt x="0" y="153"/>
                    </a:lnTo>
                    <a:lnTo>
                      <a:pt x="0" y="153"/>
                    </a:lnTo>
                    <a:lnTo>
                      <a:pt x="287" y="96"/>
                    </a:lnTo>
                    <a:lnTo>
                      <a:pt x="573" y="0"/>
                    </a:lnTo>
                    <a:lnTo>
                      <a:pt x="57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31"/>
              <p:cNvSpPr/>
              <p:nvPr/>
            </p:nvSpPr>
            <p:spPr>
              <a:xfrm>
                <a:off x="1568706" y="4461539"/>
                <a:ext cx="110655" cy="110255"/>
              </a:xfrm>
              <a:custGeom>
                <a:avLst/>
                <a:gdLst/>
                <a:ahLst/>
                <a:cxnLst/>
                <a:rect l="l" t="t" r="r" b="b"/>
                <a:pathLst>
                  <a:path w="5258" h="5239" extrusionOk="0">
                    <a:moveTo>
                      <a:pt x="3958" y="1"/>
                    </a:moveTo>
                    <a:lnTo>
                      <a:pt x="4053" y="173"/>
                    </a:lnTo>
                    <a:lnTo>
                      <a:pt x="4149" y="345"/>
                    </a:lnTo>
                    <a:lnTo>
                      <a:pt x="4225" y="536"/>
                    </a:lnTo>
                    <a:lnTo>
                      <a:pt x="4283" y="727"/>
                    </a:lnTo>
                    <a:lnTo>
                      <a:pt x="4340" y="918"/>
                    </a:lnTo>
                    <a:lnTo>
                      <a:pt x="4378" y="1129"/>
                    </a:lnTo>
                    <a:lnTo>
                      <a:pt x="4397" y="1339"/>
                    </a:lnTo>
                    <a:lnTo>
                      <a:pt x="4397" y="1549"/>
                    </a:lnTo>
                    <a:lnTo>
                      <a:pt x="4397" y="1836"/>
                    </a:lnTo>
                    <a:lnTo>
                      <a:pt x="4340" y="2123"/>
                    </a:lnTo>
                    <a:lnTo>
                      <a:pt x="4283" y="2390"/>
                    </a:lnTo>
                    <a:lnTo>
                      <a:pt x="4187" y="2658"/>
                    </a:lnTo>
                    <a:lnTo>
                      <a:pt x="4053" y="2906"/>
                    </a:lnTo>
                    <a:lnTo>
                      <a:pt x="3919" y="3136"/>
                    </a:lnTo>
                    <a:lnTo>
                      <a:pt x="3747" y="3346"/>
                    </a:lnTo>
                    <a:lnTo>
                      <a:pt x="3575" y="3556"/>
                    </a:lnTo>
                    <a:lnTo>
                      <a:pt x="3365" y="3728"/>
                    </a:lnTo>
                    <a:lnTo>
                      <a:pt x="3155" y="3900"/>
                    </a:lnTo>
                    <a:lnTo>
                      <a:pt x="2906" y="4053"/>
                    </a:lnTo>
                    <a:lnTo>
                      <a:pt x="2658" y="4168"/>
                    </a:lnTo>
                    <a:lnTo>
                      <a:pt x="2409" y="4263"/>
                    </a:lnTo>
                    <a:lnTo>
                      <a:pt x="2142" y="4321"/>
                    </a:lnTo>
                    <a:lnTo>
                      <a:pt x="1855" y="4378"/>
                    </a:lnTo>
                    <a:lnTo>
                      <a:pt x="1339" y="4378"/>
                    </a:lnTo>
                    <a:lnTo>
                      <a:pt x="1129" y="4359"/>
                    </a:lnTo>
                    <a:lnTo>
                      <a:pt x="938" y="4321"/>
                    </a:lnTo>
                    <a:lnTo>
                      <a:pt x="727" y="4263"/>
                    </a:lnTo>
                    <a:lnTo>
                      <a:pt x="536" y="4206"/>
                    </a:lnTo>
                    <a:lnTo>
                      <a:pt x="364" y="4130"/>
                    </a:lnTo>
                    <a:lnTo>
                      <a:pt x="173" y="4034"/>
                    </a:lnTo>
                    <a:lnTo>
                      <a:pt x="1" y="3919"/>
                    </a:lnTo>
                    <a:lnTo>
                      <a:pt x="192" y="4187"/>
                    </a:lnTo>
                    <a:lnTo>
                      <a:pt x="421" y="4435"/>
                    </a:lnTo>
                    <a:lnTo>
                      <a:pt x="574" y="4569"/>
                    </a:lnTo>
                    <a:lnTo>
                      <a:pt x="746" y="4703"/>
                    </a:lnTo>
                    <a:lnTo>
                      <a:pt x="938" y="4837"/>
                    </a:lnTo>
                    <a:lnTo>
                      <a:pt x="1129" y="4932"/>
                    </a:lnTo>
                    <a:lnTo>
                      <a:pt x="1415" y="5066"/>
                    </a:lnTo>
                    <a:lnTo>
                      <a:pt x="1740" y="5162"/>
                    </a:lnTo>
                    <a:lnTo>
                      <a:pt x="2065" y="5219"/>
                    </a:lnTo>
                    <a:lnTo>
                      <a:pt x="2409" y="5238"/>
                    </a:lnTo>
                    <a:lnTo>
                      <a:pt x="2639" y="5238"/>
                    </a:lnTo>
                    <a:lnTo>
                      <a:pt x="2868" y="5200"/>
                    </a:lnTo>
                    <a:lnTo>
                      <a:pt x="3155" y="5143"/>
                    </a:lnTo>
                    <a:lnTo>
                      <a:pt x="3441" y="5047"/>
                    </a:lnTo>
                    <a:lnTo>
                      <a:pt x="3633" y="4951"/>
                    </a:lnTo>
                    <a:lnTo>
                      <a:pt x="3824" y="4856"/>
                    </a:lnTo>
                    <a:lnTo>
                      <a:pt x="4015" y="4741"/>
                    </a:lnTo>
                    <a:lnTo>
                      <a:pt x="4168" y="4627"/>
                    </a:lnTo>
                    <a:lnTo>
                      <a:pt x="4340" y="4493"/>
                    </a:lnTo>
                    <a:lnTo>
                      <a:pt x="4474" y="4340"/>
                    </a:lnTo>
                    <a:lnTo>
                      <a:pt x="4627" y="4187"/>
                    </a:lnTo>
                    <a:lnTo>
                      <a:pt x="4741" y="4015"/>
                    </a:lnTo>
                    <a:lnTo>
                      <a:pt x="4856" y="3843"/>
                    </a:lnTo>
                    <a:lnTo>
                      <a:pt x="4952" y="3652"/>
                    </a:lnTo>
                    <a:lnTo>
                      <a:pt x="5047" y="3461"/>
                    </a:lnTo>
                    <a:lnTo>
                      <a:pt x="5124" y="3250"/>
                    </a:lnTo>
                    <a:lnTo>
                      <a:pt x="5181" y="3040"/>
                    </a:lnTo>
                    <a:lnTo>
                      <a:pt x="5219" y="2830"/>
                    </a:lnTo>
                    <a:lnTo>
                      <a:pt x="5238" y="2620"/>
                    </a:lnTo>
                    <a:lnTo>
                      <a:pt x="5257" y="2390"/>
                    </a:lnTo>
                    <a:lnTo>
                      <a:pt x="5238" y="2103"/>
                    </a:lnTo>
                    <a:lnTo>
                      <a:pt x="5200" y="1836"/>
                    </a:lnTo>
                    <a:lnTo>
                      <a:pt x="5124" y="1568"/>
                    </a:lnTo>
                    <a:lnTo>
                      <a:pt x="5047" y="1301"/>
                    </a:lnTo>
                    <a:lnTo>
                      <a:pt x="4932" y="1071"/>
                    </a:lnTo>
                    <a:lnTo>
                      <a:pt x="4779" y="842"/>
                    </a:lnTo>
                    <a:lnTo>
                      <a:pt x="4627" y="613"/>
                    </a:lnTo>
                    <a:lnTo>
                      <a:pt x="4455" y="421"/>
                    </a:lnTo>
                    <a:lnTo>
                      <a:pt x="4225" y="192"/>
                    </a:lnTo>
                    <a:lnTo>
                      <a:pt x="3958" y="1"/>
                    </a:lnTo>
                    <a:close/>
                  </a:path>
                </a:pathLst>
              </a:custGeom>
              <a:solidFill>
                <a:srgbClr val="CD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31"/>
              <p:cNvSpPr/>
              <p:nvPr/>
            </p:nvSpPr>
            <p:spPr>
              <a:xfrm>
                <a:off x="1568706" y="4461539"/>
                <a:ext cx="110655" cy="110255"/>
              </a:xfrm>
              <a:custGeom>
                <a:avLst/>
                <a:gdLst/>
                <a:ahLst/>
                <a:cxnLst/>
                <a:rect l="l" t="t" r="r" b="b"/>
                <a:pathLst>
                  <a:path w="5258" h="5239" fill="none" extrusionOk="0">
                    <a:moveTo>
                      <a:pt x="3958" y="1"/>
                    </a:moveTo>
                    <a:lnTo>
                      <a:pt x="3958" y="1"/>
                    </a:lnTo>
                    <a:lnTo>
                      <a:pt x="4053" y="173"/>
                    </a:lnTo>
                    <a:lnTo>
                      <a:pt x="4149" y="345"/>
                    </a:lnTo>
                    <a:lnTo>
                      <a:pt x="4225" y="536"/>
                    </a:lnTo>
                    <a:lnTo>
                      <a:pt x="4283" y="727"/>
                    </a:lnTo>
                    <a:lnTo>
                      <a:pt x="4340" y="918"/>
                    </a:lnTo>
                    <a:lnTo>
                      <a:pt x="4378" y="1129"/>
                    </a:lnTo>
                    <a:lnTo>
                      <a:pt x="4397" y="1339"/>
                    </a:lnTo>
                    <a:lnTo>
                      <a:pt x="4397" y="1549"/>
                    </a:lnTo>
                    <a:lnTo>
                      <a:pt x="4397" y="1549"/>
                    </a:lnTo>
                    <a:lnTo>
                      <a:pt x="4397" y="1836"/>
                    </a:lnTo>
                    <a:lnTo>
                      <a:pt x="4340" y="2123"/>
                    </a:lnTo>
                    <a:lnTo>
                      <a:pt x="4283" y="2390"/>
                    </a:lnTo>
                    <a:lnTo>
                      <a:pt x="4187" y="2658"/>
                    </a:lnTo>
                    <a:lnTo>
                      <a:pt x="4053" y="2906"/>
                    </a:lnTo>
                    <a:lnTo>
                      <a:pt x="3919" y="3136"/>
                    </a:lnTo>
                    <a:lnTo>
                      <a:pt x="3747" y="3346"/>
                    </a:lnTo>
                    <a:lnTo>
                      <a:pt x="3575" y="3556"/>
                    </a:lnTo>
                    <a:lnTo>
                      <a:pt x="3365" y="3728"/>
                    </a:lnTo>
                    <a:lnTo>
                      <a:pt x="3155" y="3900"/>
                    </a:lnTo>
                    <a:lnTo>
                      <a:pt x="2906" y="4053"/>
                    </a:lnTo>
                    <a:lnTo>
                      <a:pt x="2658" y="4168"/>
                    </a:lnTo>
                    <a:lnTo>
                      <a:pt x="2409" y="4263"/>
                    </a:lnTo>
                    <a:lnTo>
                      <a:pt x="2142" y="4321"/>
                    </a:lnTo>
                    <a:lnTo>
                      <a:pt x="1855" y="4378"/>
                    </a:lnTo>
                    <a:lnTo>
                      <a:pt x="1568" y="4378"/>
                    </a:lnTo>
                    <a:lnTo>
                      <a:pt x="1568" y="4378"/>
                    </a:lnTo>
                    <a:lnTo>
                      <a:pt x="1339" y="4378"/>
                    </a:lnTo>
                    <a:lnTo>
                      <a:pt x="1129" y="4359"/>
                    </a:lnTo>
                    <a:lnTo>
                      <a:pt x="938" y="4321"/>
                    </a:lnTo>
                    <a:lnTo>
                      <a:pt x="727" y="4263"/>
                    </a:lnTo>
                    <a:lnTo>
                      <a:pt x="536" y="4206"/>
                    </a:lnTo>
                    <a:lnTo>
                      <a:pt x="364" y="4130"/>
                    </a:lnTo>
                    <a:lnTo>
                      <a:pt x="173" y="4034"/>
                    </a:lnTo>
                    <a:lnTo>
                      <a:pt x="1" y="3919"/>
                    </a:lnTo>
                    <a:lnTo>
                      <a:pt x="1" y="3919"/>
                    </a:lnTo>
                    <a:lnTo>
                      <a:pt x="192" y="4187"/>
                    </a:lnTo>
                    <a:lnTo>
                      <a:pt x="421" y="4435"/>
                    </a:lnTo>
                    <a:lnTo>
                      <a:pt x="421" y="4435"/>
                    </a:lnTo>
                    <a:lnTo>
                      <a:pt x="574" y="4569"/>
                    </a:lnTo>
                    <a:lnTo>
                      <a:pt x="746" y="4703"/>
                    </a:lnTo>
                    <a:lnTo>
                      <a:pt x="938" y="4837"/>
                    </a:lnTo>
                    <a:lnTo>
                      <a:pt x="1129" y="4932"/>
                    </a:lnTo>
                    <a:lnTo>
                      <a:pt x="1129" y="4932"/>
                    </a:lnTo>
                    <a:lnTo>
                      <a:pt x="1415" y="5066"/>
                    </a:lnTo>
                    <a:lnTo>
                      <a:pt x="1740" y="5162"/>
                    </a:lnTo>
                    <a:lnTo>
                      <a:pt x="2065" y="5219"/>
                    </a:lnTo>
                    <a:lnTo>
                      <a:pt x="2409" y="5238"/>
                    </a:lnTo>
                    <a:lnTo>
                      <a:pt x="2409" y="5238"/>
                    </a:lnTo>
                    <a:lnTo>
                      <a:pt x="2639" y="5238"/>
                    </a:lnTo>
                    <a:lnTo>
                      <a:pt x="2868" y="5200"/>
                    </a:lnTo>
                    <a:lnTo>
                      <a:pt x="2868" y="5200"/>
                    </a:lnTo>
                    <a:lnTo>
                      <a:pt x="3155" y="5143"/>
                    </a:lnTo>
                    <a:lnTo>
                      <a:pt x="3441" y="5047"/>
                    </a:lnTo>
                    <a:lnTo>
                      <a:pt x="3441" y="5047"/>
                    </a:lnTo>
                    <a:lnTo>
                      <a:pt x="3441" y="5047"/>
                    </a:lnTo>
                    <a:lnTo>
                      <a:pt x="3633" y="4951"/>
                    </a:lnTo>
                    <a:lnTo>
                      <a:pt x="3824" y="4856"/>
                    </a:lnTo>
                    <a:lnTo>
                      <a:pt x="4015" y="4741"/>
                    </a:lnTo>
                    <a:lnTo>
                      <a:pt x="4168" y="4627"/>
                    </a:lnTo>
                    <a:lnTo>
                      <a:pt x="4340" y="4493"/>
                    </a:lnTo>
                    <a:lnTo>
                      <a:pt x="4474" y="4340"/>
                    </a:lnTo>
                    <a:lnTo>
                      <a:pt x="4627" y="4187"/>
                    </a:lnTo>
                    <a:lnTo>
                      <a:pt x="4741" y="4015"/>
                    </a:lnTo>
                    <a:lnTo>
                      <a:pt x="4856" y="3843"/>
                    </a:lnTo>
                    <a:lnTo>
                      <a:pt x="4952" y="3652"/>
                    </a:lnTo>
                    <a:lnTo>
                      <a:pt x="5047" y="3461"/>
                    </a:lnTo>
                    <a:lnTo>
                      <a:pt x="5124" y="3250"/>
                    </a:lnTo>
                    <a:lnTo>
                      <a:pt x="5181" y="3040"/>
                    </a:lnTo>
                    <a:lnTo>
                      <a:pt x="5219" y="2830"/>
                    </a:lnTo>
                    <a:lnTo>
                      <a:pt x="5238" y="2620"/>
                    </a:lnTo>
                    <a:lnTo>
                      <a:pt x="5257" y="2390"/>
                    </a:lnTo>
                    <a:lnTo>
                      <a:pt x="5257" y="2390"/>
                    </a:lnTo>
                    <a:lnTo>
                      <a:pt x="5238" y="2103"/>
                    </a:lnTo>
                    <a:lnTo>
                      <a:pt x="5200" y="1836"/>
                    </a:lnTo>
                    <a:lnTo>
                      <a:pt x="5124" y="1568"/>
                    </a:lnTo>
                    <a:lnTo>
                      <a:pt x="5047" y="1301"/>
                    </a:lnTo>
                    <a:lnTo>
                      <a:pt x="4932" y="1071"/>
                    </a:lnTo>
                    <a:lnTo>
                      <a:pt x="4779" y="842"/>
                    </a:lnTo>
                    <a:lnTo>
                      <a:pt x="4627" y="613"/>
                    </a:lnTo>
                    <a:lnTo>
                      <a:pt x="4455" y="421"/>
                    </a:lnTo>
                    <a:lnTo>
                      <a:pt x="4455" y="421"/>
                    </a:lnTo>
                    <a:lnTo>
                      <a:pt x="4225" y="192"/>
                    </a:lnTo>
                    <a:lnTo>
                      <a:pt x="3958" y="1"/>
                    </a:lnTo>
                  </a:path>
                </a:pathLst>
              </a:custGeom>
              <a:solidFill>
                <a:srgbClr val="CD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5" name="Google Shape;7365;p31"/>
            <p:cNvGrpSpPr/>
            <p:nvPr/>
          </p:nvGrpSpPr>
          <p:grpSpPr>
            <a:xfrm>
              <a:off x="8081050" y="6449438"/>
              <a:ext cx="330680" cy="567219"/>
              <a:chOff x="1417450" y="4451900"/>
              <a:chExt cx="330680" cy="567219"/>
            </a:xfrm>
          </p:grpSpPr>
          <p:sp>
            <p:nvSpPr>
              <p:cNvPr id="7366" name="Google Shape;7366;p31"/>
              <p:cNvSpPr/>
              <p:nvPr/>
            </p:nvSpPr>
            <p:spPr>
              <a:xfrm>
                <a:off x="1417450" y="4837269"/>
                <a:ext cx="330680" cy="181850"/>
              </a:xfrm>
              <a:custGeom>
                <a:avLst/>
                <a:gdLst/>
                <a:ahLst/>
                <a:cxnLst/>
                <a:rect l="l" t="t" r="r" b="b"/>
                <a:pathLst>
                  <a:path w="15713" h="8641" extrusionOk="0">
                    <a:moveTo>
                      <a:pt x="4378" y="1"/>
                    </a:moveTo>
                    <a:lnTo>
                      <a:pt x="3824" y="173"/>
                    </a:lnTo>
                    <a:lnTo>
                      <a:pt x="3289" y="364"/>
                    </a:lnTo>
                    <a:lnTo>
                      <a:pt x="2773" y="612"/>
                    </a:lnTo>
                    <a:lnTo>
                      <a:pt x="2276" y="861"/>
                    </a:lnTo>
                    <a:lnTo>
                      <a:pt x="2008" y="1033"/>
                    </a:lnTo>
                    <a:lnTo>
                      <a:pt x="1740" y="1205"/>
                    </a:lnTo>
                    <a:lnTo>
                      <a:pt x="1492" y="1396"/>
                    </a:lnTo>
                    <a:lnTo>
                      <a:pt x="1282" y="1587"/>
                    </a:lnTo>
                    <a:lnTo>
                      <a:pt x="1071" y="1778"/>
                    </a:lnTo>
                    <a:lnTo>
                      <a:pt x="880" y="1969"/>
                    </a:lnTo>
                    <a:lnTo>
                      <a:pt x="708" y="2161"/>
                    </a:lnTo>
                    <a:lnTo>
                      <a:pt x="555" y="2371"/>
                    </a:lnTo>
                    <a:lnTo>
                      <a:pt x="421" y="2581"/>
                    </a:lnTo>
                    <a:lnTo>
                      <a:pt x="307" y="2791"/>
                    </a:lnTo>
                    <a:lnTo>
                      <a:pt x="211" y="3002"/>
                    </a:lnTo>
                    <a:lnTo>
                      <a:pt x="135" y="3212"/>
                    </a:lnTo>
                    <a:lnTo>
                      <a:pt x="77" y="3422"/>
                    </a:lnTo>
                    <a:lnTo>
                      <a:pt x="39" y="3651"/>
                    </a:lnTo>
                    <a:lnTo>
                      <a:pt x="1" y="3862"/>
                    </a:lnTo>
                    <a:lnTo>
                      <a:pt x="1" y="4091"/>
                    </a:lnTo>
                    <a:lnTo>
                      <a:pt x="1" y="4301"/>
                    </a:lnTo>
                    <a:lnTo>
                      <a:pt x="39" y="4531"/>
                    </a:lnTo>
                    <a:lnTo>
                      <a:pt x="77" y="4741"/>
                    </a:lnTo>
                    <a:lnTo>
                      <a:pt x="154" y="4951"/>
                    </a:lnTo>
                    <a:lnTo>
                      <a:pt x="230" y="5161"/>
                    </a:lnTo>
                    <a:lnTo>
                      <a:pt x="326" y="5372"/>
                    </a:lnTo>
                    <a:lnTo>
                      <a:pt x="441" y="5582"/>
                    </a:lnTo>
                    <a:lnTo>
                      <a:pt x="574" y="5792"/>
                    </a:lnTo>
                    <a:lnTo>
                      <a:pt x="727" y="6003"/>
                    </a:lnTo>
                    <a:lnTo>
                      <a:pt x="899" y="6194"/>
                    </a:lnTo>
                    <a:lnTo>
                      <a:pt x="1090" y="6404"/>
                    </a:lnTo>
                    <a:lnTo>
                      <a:pt x="1301" y="6595"/>
                    </a:lnTo>
                    <a:lnTo>
                      <a:pt x="1530" y="6767"/>
                    </a:lnTo>
                    <a:lnTo>
                      <a:pt x="1779" y="6958"/>
                    </a:lnTo>
                    <a:lnTo>
                      <a:pt x="2046" y="7130"/>
                    </a:lnTo>
                    <a:lnTo>
                      <a:pt x="2314" y="7302"/>
                    </a:lnTo>
                    <a:lnTo>
                      <a:pt x="2600" y="7455"/>
                    </a:lnTo>
                    <a:lnTo>
                      <a:pt x="2906" y="7608"/>
                    </a:lnTo>
                    <a:lnTo>
                      <a:pt x="3231" y="7761"/>
                    </a:lnTo>
                    <a:lnTo>
                      <a:pt x="3556" y="7895"/>
                    </a:lnTo>
                    <a:lnTo>
                      <a:pt x="3881" y="8010"/>
                    </a:lnTo>
                    <a:lnTo>
                      <a:pt x="4225" y="8124"/>
                    </a:lnTo>
                    <a:lnTo>
                      <a:pt x="4569" y="8220"/>
                    </a:lnTo>
                    <a:lnTo>
                      <a:pt x="4913" y="8296"/>
                    </a:lnTo>
                    <a:lnTo>
                      <a:pt x="5640" y="8449"/>
                    </a:lnTo>
                    <a:lnTo>
                      <a:pt x="6385" y="8545"/>
                    </a:lnTo>
                    <a:lnTo>
                      <a:pt x="7131" y="8621"/>
                    </a:lnTo>
                    <a:lnTo>
                      <a:pt x="7876" y="8640"/>
                    </a:lnTo>
                    <a:lnTo>
                      <a:pt x="8621" y="8621"/>
                    </a:lnTo>
                    <a:lnTo>
                      <a:pt x="9386" y="8545"/>
                    </a:lnTo>
                    <a:lnTo>
                      <a:pt x="10112" y="8449"/>
                    </a:lnTo>
                    <a:lnTo>
                      <a:pt x="10839" y="8296"/>
                    </a:lnTo>
                    <a:lnTo>
                      <a:pt x="11183" y="8220"/>
                    </a:lnTo>
                    <a:lnTo>
                      <a:pt x="11527" y="8105"/>
                    </a:lnTo>
                    <a:lnTo>
                      <a:pt x="11871" y="8010"/>
                    </a:lnTo>
                    <a:lnTo>
                      <a:pt x="12196" y="7876"/>
                    </a:lnTo>
                    <a:lnTo>
                      <a:pt x="12521" y="7761"/>
                    </a:lnTo>
                    <a:lnTo>
                      <a:pt x="12827" y="7608"/>
                    </a:lnTo>
                    <a:lnTo>
                      <a:pt x="13132" y="7455"/>
                    </a:lnTo>
                    <a:lnTo>
                      <a:pt x="13419" y="7302"/>
                    </a:lnTo>
                    <a:lnTo>
                      <a:pt x="13801" y="7073"/>
                    </a:lnTo>
                    <a:lnTo>
                      <a:pt x="14146" y="6824"/>
                    </a:lnTo>
                    <a:lnTo>
                      <a:pt x="14451" y="6557"/>
                    </a:lnTo>
                    <a:lnTo>
                      <a:pt x="14738" y="6289"/>
                    </a:lnTo>
                    <a:lnTo>
                      <a:pt x="14987" y="6022"/>
                    </a:lnTo>
                    <a:lnTo>
                      <a:pt x="15178" y="5735"/>
                    </a:lnTo>
                    <a:lnTo>
                      <a:pt x="15350" y="5448"/>
                    </a:lnTo>
                    <a:lnTo>
                      <a:pt x="15503" y="5161"/>
                    </a:lnTo>
                    <a:lnTo>
                      <a:pt x="15598" y="4856"/>
                    </a:lnTo>
                    <a:lnTo>
                      <a:pt x="15675" y="4550"/>
                    </a:lnTo>
                    <a:lnTo>
                      <a:pt x="15713" y="4263"/>
                    </a:lnTo>
                    <a:lnTo>
                      <a:pt x="15713" y="3957"/>
                    </a:lnTo>
                    <a:lnTo>
                      <a:pt x="15675" y="3651"/>
                    </a:lnTo>
                    <a:lnTo>
                      <a:pt x="15598" y="3346"/>
                    </a:lnTo>
                    <a:lnTo>
                      <a:pt x="15503" y="3059"/>
                    </a:lnTo>
                    <a:lnTo>
                      <a:pt x="15369" y="2753"/>
                    </a:lnTo>
                    <a:lnTo>
                      <a:pt x="15388" y="2906"/>
                    </a:lnTo>
                    <a:lnTo>
                      <a:pt x="15407" y="3040"/>
                    </a:lnTo>
                    <a:lnTo>
                      <a:pt x="15407" y="3365"/>
                    </a:lnTo>
                    <a:lnTo>
                      <a:pt x="15407" y="3460"/>
                    </a:lnTo>
                    <a:lnTo>
                      <a:pt x="15407" y="3556"/>
                    </a:lnTo>
                    <a:lnTo>
                      <a:pt x="15388" y="3575"/>
                    </a:lnTo>
                    <a:lnTo>
                      <a:pt x="15388" y="3594"/>
                    </a:lnTo>
                    <a:lnTo>
                      <a:pt x="15311" y="3881"/>
                    </a:lnTo>
                    <a:lnTo>
                      <a:pt x="15216" y="4168"/>
                    </a:lnTo>
                    <a:lnTo>
                      <a:pt x="15063" y="4435"/>
                    </a:lnTo>
                    <a:lnTo>
                      <a:pt x="14872" y="4703"/>
                    </a:lnTo>
                    <a:lnTo>
                      <a:pt x="14642" y="4970"/>
                    </a:lnTo>
                    <a:lnTo>
                      <a:pt x="14356" y="5219"/>
                    </a:lnTo>
                    <a:lnTo>
                      <a:pt x="14050" y="5448"/>
                    </a:lnTo>
                    <a:lnTo>
                      <a:pt x="13687" y="5678"/>
                    </a:lnTo>
                    <a:lnTo>
                      <a:pt x="13247" y="5907"/>
                    </a:lnTo>
                    <a:lnTo>
                      <a:pt x="12750" y="6117"/>
                    </a:lnTo>
                    <a:lnTo>
                      <a:pt x="12253" y="6289"/>
                    </a:lnTo>
                    <a:lnTo>
                      <a:pt x="11718" y="6442"/>
                    </a:lnTo>
                    <a:lnTo>
                      <a:pt x="11164" y="6538"/>
                    </a:lnTo>
                    <a:lnTo>
                      <a:pt x="10609" y="6633"/>
                    </a:lnTo>
                    <a:lnTo>
                      <a:pt x="10036" y="6672"/>
                    </a:lnTo>
                    <a:lnTo>
                      <a:pt x="9463" y="6691"/>
                    </a:lnTo>
                    <a:lnTo>
                      <a:pt x="8889" y="6672"/>
                    </a:lnTo>
                    <a:lnTo>
                      <a:pt x="8316" y="6633"/>
                    </a:lnTo>
                    <a:lnTo>
                      <a:pt x="7761" y="6538"/>
                    </a:lnTo>
                    <a:lnTo>
                      <a:pt x="7207" y="6442"/>
                    </a:lnTo>
                    <a:lnTo>
                      <a:pt x="6672" y="6289"/>
                    </a:lnTo>
                    <a:lnTo>
                      <a:pt x="6156" y="6117"/>
                    </a:lnTo>
                    <a:lnTo>
                      <a:pt x="5678" y="5907"/>
                    </a:lnTo>
                    <a:lnTo>
                      <a:pt x="5219" y="5678"/>
                    </a:lnTo>
                    <a:lnTo>
                      <a:pt x="4875" y="5448"/>
                    </a:lnTo>
                    <a:lnTo>
                      <a:pt x="4569" y="5219"/>
                    </a:lnTo>
                    <a:lnTo>
                      <a:pt x="4359" y="5028"/>
                    </a:lnTo>
                    <a:lnTo>
                      <a:pt x="4168" y="4837"/>
                    </a:lnTo>
                    <a:lnTo>
                      <a:pt x="4015" y="4645"/>
                    </a:lnTo>
                    <a:lnTo>
                      <a:pt x="3862" y="4435"/>
                    </a:lnTo>
                    <a:lnTo>
                      <a:pt x="3747" y="4244"/>
                    </a:lnTo>
                    <a:lnTo>
                      <a:pt x="3652" y="4034"/>
                    </a:lnTo>
                    <a:lnTo>
                      <a:pt x="3594" y="3823"/>
                    </a:lnTo>
                    <a:lnTo>
                      <a:pt x="3537" y="3594"/>
                    </a:lnTo>
                    <a:lnTo>
                      <a:pt x="3537" y="3575"/>
                    </a:lnTo>
                    <a:lnTo>
                      <a:pt x="3518" y="3556"/>
                    </a:lnTo>
                    <a:lnTo>
                      <a:pt x="3518" y="3518"/>
                    </a:lnTo>
                    <a:lnTo>
                      <a:pt x="3518" y="3441"/>
                    </a:lnTo>
                    <a:lnTo>
                      <a:pt x="3518" y="3365"/>
                    </a:lnTo>
                    <a:lnTo>
                      <a:pt x="3499" y="3250"/>
                    </a:lnTo>
                    <a:lnTo>
                      <a:pt x="3499" y="3154"/>
                    </a:lnTo>
                    <a:lnTo>
                      <a:pt x="3518" y="3040"/>
                    </a:lnTo>
                    <a:lnTo>
                      <a:pt x="3537" y="2868"/>
                    </a:lnTo>
                    <a:lnTo>
                      <a:pt x="3575" y="2696"/>
                    </a:lnTo>
                    <a:lnTo>
                      <a:pt x="3633" y="2505"/>
                    </a:lnTo>
                    <a:lnTo>
                      <a:pt x="4378"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31"/>
              <p:cNvSpPr/>
              <p:nvPr/>
            </p:nvSpPr>
            <p:spPr>
              <a:xfrm>
                <a:off x="1417450" y="4837269"/>
                <a:ext cx="330680" cy="181850"/>
              </a:xfrm>
              <a:custGeom>
                <a:avLst/>
                <a:gdLst/>
                <a:ahLst/>
                <a:cxnLst/>
                <a:rect l="l" t="t" r="r" b="b"/>
                <a:pathLst>
                  <a:path w="15713" h="8641" fill="none" extrusionOk="0">
                    <a:moveTo>
                      <a:pt x="4378" y="1"/>
                    </a:moveTo>
                    <a:lnTo>
                      <a:pt x="4378" y="1"/>
                    </a:lnTo>
                    <a:lnTo>
                      <a:pt x="3824" y="173"/>
                    </a:lnTo>
                    <a:lnTo>
                      <a:pt x="3289" y="364"/>
                    </a:lnTo>
                    <a:lnTo>
                      <a:pt x="2773" y="612"/>
                    </a:lnTo>
                    <a:lnTo>
                      <a:pt x="2276" y="861"/>
                    </a:lnTo>
                    <a:lnTo>
                      <a:pt x="2276" y="861"/>
                    </a:lnTo>
                    <a:lnTo>
                      <a:pt x="2008" y="1033"/>
                    </a:lnTo>
                    <a:lnTo>
                      <a:pt x="1740" y="1205"/>
                    </a:lnTo>
                    <a:lnTo>
                      <a:pt x="1492" y="1396"/>
                    </a:lnTo>
                    <a:lnTo>
                      <a:pt x="1282" y="1587"/>
                    </a:lnTo>
                    <a:lnTo>
                      <a:pt x="1071" y="1778"/>
                    </a:lnTo>
                    <a:lnTo>
                      <a:pt x="880" y="1969"/>
                    </a:lnTo>
                    <a:lnTo>
                      <a:pt x="708" y="2161"/>
                    </a:lnTo>
                    <a:lnTo>
                      <a:pt x="555" y="2371"/>
                    </a:lnTo>
                    <a:lnTo>
                      <a:pt x="421" y="2581"/>
                    </a:lnTo>
                    <a:lnTo>
                      <a:pt x="307" y="2791"/>
                    </a:lnTo>
                    <a:lnTo>
                      <a:pt x="211" y="3002"/>
                    </a:lnTo>
                    <a:lnTo>
                      <a:pt x="135" y="3212"/>
                    </a:lnTo>
                    <a:lnTo>
                      <a:pt x="77" y="3422"/>
                    </a:lnTo>
                    <a:lnTo>
                      <a:pt x="39" y="3651"/>
                    </a:lnTo>
                    <a:lnTo>
                      <a:pt x="1" y="3862"/>
                    </a:lnTo>
                    <a:lnTo>
                      <a:pt x="1" y="4091"/>
                    </a:lnTo>
                    <a:lnTo>
                      <a:pt x="1" y="4301"/>
                    </a:lnTo>
                    <a:lnTo>
                      <a:pt x="39" y="4531"/>
                    </a:lnTo>
                    <a:lnTo>
                      <a:pt x="77" y="4741"/>
                    </a:lnTo>
                    <a:lnTo>
                      <a:pt x="154" y="4951"/>
                    </a:lnTo>
                    <a:lnTo>
                      <a:pt x="230" y="5161"/>
                    </a:lnTo>
                    <a:lnTo>
                      <a:pt x="326" y="5372"/>
                    </a:lnTo>
                    <a:lnTo>
                      <a:pt x="441" y="5582"/>
                    </a:lnTo>
                    <a:lnTo>
                      <a:pt x="574" y="5792"/>
                    </a:lnTo>
                    <a:lnTo>
                      <a:pt x="727" y="6003"/>
                    </a:lnTo>
                    <a:lnTo>
                      <a:pt x="899" y="6194"/>
                    </a:lnTo>
                    <a:lnTo>
                      <a:pt x="1090" y="6404"/>
                    </a:lnTo>
                    <a:lnTo>
                      <a:pt x="1301" y="6595"/>
                    </a:lnTo>
                    <a:lnTo>
                      <a:pt x="1530" y="6767"/>
                    </a:lnTo>
                    <a:lnTo>
                      <a:pt x="1779" y="6958"/>
                    </a:lnTo>
                    <a:lnTo>
                      <a:pt x="2046" y="7130"/>
                    </a:lnTo>
                    <a:lnTo>
                      <a:pt x="2314" y="7302"/>
                    </a:lnTo>
                    <a:lnTo>
                      <a:pt x="2314" y="7302"/>
                    </a:lnTo>
                    <a:lnTo>
                      <a:pt x="2600" y="7455"/>
                    </a:lnTo>
                    <a:lnTo>
                      <a:pt x="2906" y="7608"/>
                    </a:lnTo>
                    <a:lnTo>
                      <a:pt x="3231" y="7761"/>
                    </a:lnTo>
                    <a:lnTo>
                      <a:pt x="3556" y="7895"/>
                    </a:lnTo>
                    <a:lnTo>
                      <a:pt x="3881" y="8010"/>
                    </a:lnTo>
                    <a:lnTo>
                      <a:pt x="4225" y="8124"/>
                    </a:lnTo>
                    <a:lnTo>
                      <a:pt x="4569" y="8220"/>
                    </a:lnTo>
                    <a:lnTo>
                      <a:pt x="4913" y="8296"/>
                    </a:lnTo>
                    <a:lnTo>
                      <a:pt x="5640" y="8449"/>
                    </a:lnTo>
                    <a:lnTo>
                      <a:pt x="6385" y="8545"/>
                    </a:lnTo>
                    <a:lnTo>
                      <a:pt x="7131" y="8621"/>
                    </a:lnTo>
                    <a:lnTo>
                      <a:pt x="7876" y="8640"/>
                    </a:lnTo>
                    <a:lnTo>
                      <a:pt x="7876" y="8640"/>
                    </a:lnTo>
                    <a:lnTo>
                      <a:pt x="8621" y="8621"/>
                    </a:lnTo>
                    <a:lnTo>
                      <a:pt x="9386" y="8545"/>
                    </a:lnTo>
                    <a:lnTo>
                      <a:pt x="10112" y="8449"/>
                    </a:lnTo>
                    <a:lnTo>
                      <a:pt x="10839" y="8296"/>
                    </a:lnTo>
                    <a:lnTo>
                      <a:pt x="11183" y="8220"/>
                    </a:lnTo>
                    <a:lnTo>
                      <a:pt x="11527" y="8105"/>
                    </a:lnTo>
                    <a:lnTo>
                      <a:pt x="11871" y="8010"/>
                    </a:lnTo>
                    <a:lnTo>
                      <a:pt x="12196" y="7876"/>
                    </a:lnTo>
                    <a:lnTo>
                      <a:pt x="12521" y="7761"/>
                    </a:lnTo>
                    <a:lnTo>
                      <a:pt x="12827" y="7608"/>
                    </a:lnTo>
                    <a:lnTo>
                      <a:pt x="13132" y="7455"/>
                    </a:lnTo>
                    <a:lnTo>
                      <a:pt x="13419" y="7302"/>
                    </a:lnTo>
                    <a:lnTo>
                      <a:pt x="13419" y="7302"/>
                    </a:lnTo>
                    <a:lnTo>
                      <a:pt x="13801" y="7073"/>
                    </a:lnTo>
                    <a:lnTo>
                      <a:pt x="14146" y="6824"/>
                    </a:lnTo>
                    <a:lnTo>
                      <a:pt x="14451" y="6557"/>
                    </a:lnTo>
                    <a:lnTo>
                      <a:pt x="14738" y="6289"/>
                    </a:lnTo>
                    <a:lnTo>
                      <a:pt x="14987" y="6022"/>
                    </a:lnTo>
                    <a:lnTo>
                      <a:pt x="15178" y="5735"/>
                    </a:lnTo>
                    <a:lnTo>
                      <a:pt x="15350" y="5448"/>
                    </a:lnTo>
                    <a:lnTo>
                      <a:pt x="15503" y="5161"/>
                    </a:lnTo>
                    <a:lnTo>
                      <a:pt x="15598" y="4856"/>
                    </a:lnTo>
                    <a:lnTo>
                      <a:pt x="15675" y="4550"/>
                    </a:lnTo>
                    <a:lnTo>
                      <a:pt x="15713" y="4263"/>
                    </a:lnTo>
                    <a:lnTo>
                      <a:pt x="15713" y="3957"/>
                    </a:lnTo>
                    <a:lnTo>
                      <a:pt x="15675" y="3651"/>
                    </a:lnTo>
                    <a:lnTo>
                      <a:pt x="15598" y="3346"/>
                    </a:lnTo>
                    <a:lnTo>
                      <a:pt x="15503" y="3059"/>
                    </a:lnTo>
                    <a:lnTo>
                      <a:pt x="15369" y="2753"/>
                    </a:lnTo>
                    <a:lnTo>
                      <a:pt x="15369" y="2753"/>
                    </a:lnTo>
                    <a:lnTo>
                      <a:pt x="15388" y="2906"/>
                    </a:lnTo>
                    <a:lnTo>
                      <a:pt x="15407" y="3040"/>
                    </a:lnTo>
                    <a:lnTo>
                      <a:pt x="15407" y="3365"/>
                    </a:lnTo>
                    <a:lnTo>
                      <a:pt x="15407" y="3365"/>
                    </a:lnTo>
                    <a:lnTo>
                      <a:pt x="15407" y="3365"/>
                    </a:lnTo>
                    <a:lnTo>
                      <a:pt x="15407" y="3460"/>
                    </a:lnTo>
                    <a:lnTo>
                      <a:pt x="15407" y="3556"/>
                    </a:lnTo>
                    <a:lnTo>
                      <a:pt x="15407" y="3556"/>
                    </a:lnTo>
                    <a:lnTo>
                      <a:pt x="15407" y="3556"/>
                    </a:lnTo>
                    <a:lnTo>
                      <a:pt x="15407" y="3556"/>
                    </a:lnTo>
                    <a:lnTo>
                      <a:pt x="15407" y="3556"/>
                    </a:lnTo>
                    <a:lnTo>
                      <a:pt x="15407" y="3556"/>
                    </a:lnTo>
                    <a:lnTo>
                      <a:pt x="15388" y="3575"/>
                    </a:lnTo>
                    <a:lnTo>
                      <a:pt x="15388" y="3594"/>
                    </a:lnTo>
                    <a:lnTo>
                      <a:pt x="15388" y="3594"/>
                    </a:lnTo>
                    <a:lnTo>
                      <a:pt x="15388" y="3594"/>
                    </a:lnTo>
                    <a:lnTo>
                      <a:pt x="15388" y="3594"/>
                    </a:lnTo>
                    <a:lnTo>
                      <a:pt x="15388" y="3594"/>
                    </a:lnTo>
                    <a:lnTo>
                      <a:pt x="15388" y="3594"/>
                    </a:lnTo>
                    <a:lnTo>
                      <a:pt x="15311" y="3881"/>
                    </a:lnTo>
                    <a:lnTo>
                      <a:pt x="15216" y="4168"/>
                    </a:lnTo>
                    <a:lnTo>
                      <a:pt x="15063" y="4435"/>
                    </a:lnTo>
                    <a:lnTo>
                      <a:pt x="14872" y="4703"/>
                    </a:lnTo>
                    <a:lnTo>
                      <a:pt x="14642" y="4970"/>
                    </a:lnTo>
                    <a:lnTo>
                      <a:pt x="14356" y="5219"/>
                    </a:lnTo>
                    <a:lnTo>
                      <a:pt x="14050" y="5448"/>
                    </a:lnTo>
                    <a:lnTo>
                      <a:pt x="13687" y="5678"/>
                    </a:lnTo>
                    <a:lnTo>
                      <a:pt x="13687" y="5678"/>
                    </a:lnTo>
                    <a:lnTo>
                      <a:pt x="13247" y="5907"/>
                    </a:lnTo>
                    <a:lnTo>
                      <a:pt x="12750" y="6117"/>
                    </a:lnTo>
                    <a:lnTo>
                      <a:pt x="12253" y="6289"/>
                    </a:lnTo>
                    <a:lnTo>
                      <a:pt x="11718" y="6442"/>
                    </a:lnTo>
                    <a:lnTo>
                      <a:pt x="11164" y="6538"/>
                    </a:lnTo>
                    <a:lnTo>
                      <a:pt x="10609" y="6633"/>
                    </a:lnTo>
                    <a:lnTo>
                      <a:pt x="10036" y="6672"/>
                    </a:lnTo>
                    <a:lnTo>
                      <a:pt x="9463" y="6691"/>
                    </a:lnTo>
                    <a:lnTo>
                      <a:pt x="9463" y="6691"/>
                    </a:lnTo>
                    <a:lnTo>
                      <a:pt x="8889" y="6672"/>
                    </a:lnTo>
                    <a:lnTo>
                      <a:pt x="8316" y="6633"/>
                    </a:lnTo>
                    <a:lnTo>
                      <a:pt x="7761" y="6538"/>
                    </a:lnTo>
                    <a:lnTo>
                      <a:pt x="7207" y="6442"/>
                    </a:lnTo>
                    <a:lnTo>
                      <a:pt x="6672" y="6289"/>
                    </a:lnTo>
                    <a:lnTo>
                      <a:pt x="6156" y="6117"/>
                    </a:lnTo>
                    <a:lnTo>
                      <a:pt x="5678" y="5907"/>
                    </a:lnTo>
                    <a:lnTo>
                      <a:pt x="5219" y="5678"/>
                    </a:lnTo>
                    <a:lnTo>
                      <a:pt x="5219" y="5678"/>
                    </a:lnTo>
                    <a:lnTo>
                      <a:pt x="4875" y="5448"/>
                    </a:lnTo>
                    <a:lnTo>
                      <a:pt x="4569" y="5219"/>
                    </a:lnTo>
                    <a:lnTo>
                      <a:pt x="4569" y="5219"/>
                    </a:lnTo>
                    <a:lnTo>
                      <a:pt x="4359" y="5028"/>
                    </a:lnTo>
                    <a:lnTo>
                      <a:pt x="4168" y="4837"/>
                    </a:lnTo>
                    <a:lnTo>
                      <a:pt x="4015" y="4645"/>
                    </a:lnTo>
                    <a:lnTo>
                      <a:pt x="3862" y="4435"/>
                    </a:lnTo>
                    <a:lnTo>
                      <a:pt x="3747" y="4244"/>
                    </a:lnTo>
                    <a:lnTo>
                      <a:pt x="3652" y="4034"/>
                    </a:lnTo>
                    <a:lnTo>
                      <a:pt x="3594" y="3823"/>
                    </a:lnTo>
                    <a:lnTo>
                      <a:pt x="3537" y="3594"/>
                    </a:lnTo>
                    <a:lnTo>
                      <a:pt x="3537" y="3594"/>
                    </a:lnTo>
                    <a:lnTo>
                      <a:pt x="3537" y="3575"/>
                    </a:lnTo>
                    <a:lnTo>
                      <a:pt x="3518" y="3556"/>
                    </a:lnTo>
                    <a:lnTo>
                      <a:pt x="3518" y="3518"/>
                    </a:lnTo>
                    <a:lnTo>
                      <a:pt x="3518" y="3518"/>
                    </a:lnTo>
                    <a:lnTo>
                      <a:pt x="3518" y="3441"/>
                    </a:lnTo>
                    <a:lnTo>
                      <a:pt x="3518" y="3365"/>
                    </a:lnTo>
                    <a:lnTo>
                      <a:pt x="3518" y="3365"/>
                    </a:lnTo>
                    <a:lnTo>
                      <a:pt x="3499" y="3250"/>
                    </a:lnTo>
                    <a:lnTo>
                      <a:pt x="3499" y="3154"/>
                    </a:lnTo>
                    <a:lnTo>
                      <a:pt x="3499" y="3154"/>
                    </a:lnTo>
                    <a:lnTo>
                      <a:pt x="3518" y="3040"/>
                    </a:lnTo>
                    <a:lnTo>
                      <a:pt x="3518" y="3040"/>
                    </a:lnTo>
                    <a:lnTo>
                      <a:pt x="3537" y="2868"/>
                    </a:lnTo>
                    <a:lnTo>
                      <a:pt x="3575" y="2696"/>
                    </a:lnTo>
                    <a:lnTo>
                      <a:pt x="3575" y="2696"/>
                    </a:lnTo>
                    <a:lnTo>
                      <a:pt x="3633" y="2505"/>
                    </a:lnTo>
                    <a:lnTo>
                      <a:pt x="43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31"/>
              <p:cNvSpPr/>
              <p:nvPr/>
            </p:nvSpPr>
            <p:spPr>
              <a:xfrm>
                <a:off x="1491068" y="4485678"/>
                <a:ext cx="250646" cy="492390"/>
              </a:xfrm>
              <a:custGeom>
                <a:avLst/>
                <a:gdLst/>
                <a:ahLst/>
                <a:cxnLst/>
                <a:rect l="l" t="t" r="r" b="b"/>
                <a:pathLst>
                  <a:path w="11910" h="23397" extrusionOk="0">
                    <a:moveTo>
                      <a:pt x="5965" y="1"/>
                    </a:moveTo>
                    <a:lnTo>
                      <a:pt x="135" y="19211"/>
                    </a:lnTo>
                    <a:lnTo>
                      <a:pt x="77" y="19402"/>
                    </a:lnTo>
                    <a:lnTo>
                      <a:pt x="39" y="19574"/>
                    </a:lnTo>
                    <a:lnTo>
                      <a:pt x="20" y="19746"/>
                    </a:lnTo>
                    <a:lnTo>
                      <a:pt x="1" y="19860"/>
                    </a:lnTo>
                    <a:lnTo>
                      <a:pt x="1" y="19956"/>
                    </a:lnTo>
                    <a:lnTo>
                      <a:pt x="20" y="20071"/>
                    </a:lnTo>
                    <a:lnTo>
                      <a:pt x="20" y="20147"/>
                    </a:lnTo>
                    <a:lnTo>
                      <a:pt x="20" y="20224"/>
                    </a:lnTo>
                    <a:lnTo>
                      <a:pt x="20" y="20262"/>
                    </a:lnTo>
                    <a:lnTo>
                      <a:pt x="39" y="20281"/>
                    </a:lnTo>
                    <a:lnTo>
                      <a:pt x="39" y="20300"/>
                    </a:lnTo>
                    <a:lnTo>
                      <a:pt x="96" y="20529"/>
                    </a:lnTo>
                    <a:lnTo>
                      <a:pt x="154" y="20740"/>
                    </a:lnTo>
                    <a:lnTo>
                      <a:pt x="249" y="20950"/>
                    </a:lnTo>
                    <a:lnTo>
                      <a:pt x="364" y="21141"/>
                    </a:lnTo>
                    <a:lnTo>
                      <a:pt x="517" y="21351"/>
                    </a:lnTo>
                    <a:lnTo>
                      <a:pt x="670" y="21543"/>
                    </a:lnTo>
                    <a:lnTo>
                      <a:pt x="861" y="21734"/>
                    </a:lnTo>
                    <a:lnTo>
                      <a:pt x="1071" y="21925"/>
                    </a:lnTo>
                    <a:lnTo>
                      <a:pt x="1377" y="22154"/>
                    </a:lnTo>
                    <a:lnTo>
                      <a:pt x="1721" y="22384"/>
                    </a:lnTo>
                    <a:lnTo>
                      <a:pt x="2180" y="22613"/>
                    </a:lnTo>
                    <a:lnTo>
                      <a:pt x="2658" y="22823"/>
                    </a:lnTo>
                    <a:lnTo>
                      <a:pt x="3174" y="22995"/>
                    </a:lnTo>
                    <a:lnTo>
                      <a:pt x="3709" y="23148"/>
                    </a:lnTo>
                    <a:lnTo>
                      <a:pt x="4263" y="23244"/>
                    </a:lnTo>
                    <a:lnTo>
                      <a:pt x="4818" y="23339"/>
                    </a:lnTo>
                    <a:lnTo>
                      <a:pt x="5391" y="23378"/>
                    </a:lnTo>
                    <a:lnTo>
                      <a:pt x="5965" y="23397"/>
                    </a:lnTo>
                    <a:lnTo>
                      <a:pt x="6538" y="23378"/>
                    </a:lnTo>
                    <a:lnTo>
                      <a:pt x="7111" y="23339"/>
                    </a:lnTo>
                    <a:lnTo>
                      <a:pt x="7666" y="23244"/>
                    </a:lnTo>
                    <a:lnTo>
                      <a:pt x="8220" y="23148"/>
                    </a:lnTo>
                    <a:lnTo>
                      <a:pt x="8755" y="22995"/>
                    </a:lnTo>
                    <a:lnTo>
                      <a:pt x="9252" y="22823"/>
                    </a:lnTo>
                    <a:lnTo>
                      <a:pt x="9749" y="22613"/>
                    </a:lnTo>
                    <a:lnTo>
                      <a:pt x="10189" y="22384"/>
                    </a:lnTo>
                    <a:lnTo>
                      <a:pt x="10552" y="22154"/>
                    </a:lnTo>
                    <a:lnTo>
                      <a:pt x="10858" y="21925"/>
                    </a:lnTo>
                    <a:lnTo>
                      <a:pt x="11144" y="21676"/>
                    </a:lnTo>
                    <a:lnTo>
                      <a:pt x="11374" y="21409"/>
                    </a:lnTo>
                    <a:lnTo>
                      <a:pt x="11565" y="21141"/>
                    </a:lnTo>
                    <a:lnTo>
                      <a:pt x="11718" y="20874"/>
                    </a:lnTo>
                    <a:lnTo>
                      <a:pt x="11813" y="20587"/>
                    </a:lnTo>
                    <a:lnTo>
                      <a:pt x="11890" y="20300"/>
                    </a:lnTo>
                    <a:lnTo>
                      <a:pt x="11890" y="20281"/>
                    </a:lnTo>
                    <a:lnTo>
                      <a:pt x="11909" y="20262"/>
                    </a:lnTo>
                    <a:lnTo>
                      <a:pt x="11909" y="20166"/>
                    </a:lnTo>
                    <a:lnTo>
                      <a:pt x="11909" y="20071"/>
                    </a:lnTo>
                    <a:lnTo>
                      <a:pt x="11909" y="19746"/>
                    </a:lnTo>
                    <a:lnTo>
                      <a:pt x="11890" y="19574"/>
                    </a:lnTo>
                    <a:lnTo>
                      <a:pt x="11852" y="19402"/>
                    </a:lnTo>
                    <a:lnTo>
                      <a:pt x="11813" y="19306"/>
                    </a:lnTo>
                    <a:lnTo>
                      <a:pt x="11794" y="19211"/>
                    </a:lnTo>
                    <a:lnTo>
                      <a:pt x="8965" y="9902"/>
                    </a:lnTo>
                    <a:lnTo>
                      <a:pt x="6767" y="2677"/>
                    </a:lnTo>
                    <a:lnTo>
                      <a:pt x="59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31"/>
              <p:cNvSpPr/>
              <p:nvPr/>
            </p:nvSpPr>
            <p:spPr>
              <a:xfrm>
                <a:off x="1491068" y="4485678"/>
                <a:ext cx="250646" cy="492390"/>
              </a:xfrm>
              <a:custGeom>
                <a:avLst/>
                <a:gdLst/>
                <a:ahLst/>
                <a:cxnLst/>
                <a:rect l="l" t="t" r="r" b="b"/>
                <a:pathLst>
                  <a:path w="11910" h="23397" fill="none" extrusionOk="0">
                    <a:moveTo>
                      <a:pt x="11909" y="19746"/>
                    </a:moveTo>
                    <a:lnTo>
                      <a:pt x="11909" y="20071"/>
                    </a:lnTo>
                    <a:lnTo>
                      <a:pt x="11909" y="20071"/>
                    </a:lnTo>
                    <a:lnTo>
                      <a:pt x="11909" y="20166"/>
                    </a:lnTo>
                    <a:lnTo>
                      <a:pt x="11909" y="20262"/>
                    </a:lnTo>
                    <a:lnTo>
                      <a:pt x="11909" y="20262"/>
                    </a:lnTo>
                    <a:lnTo>
                      <a:pt x="11890" y="20281"/>
                    </a:lnTo>
                    <a:lnTo>
                      <a:pt x="11890" y="20300"/>
                    </a:lnTo>
                    <a:lnTo>
                      <a:pt x="11890" y="20300"/>
                    </a:lnTo>
                    <a:lnTo>
                      <a:pt x="11813" y="20587"/>
                    </a:lnTo>
                    <a:lnTo>
                      <a:pt x="11718" y="20874"/>
                    </a:lnTo>
                    <a:lnTo>
                      <a:pt x="11565" y="21141"/>
                    </a:lnTo>
                    <a:lnTo>
                      <a:pt x="11374" y="21409"/>
                    </a:lnTo>
                    <a:lnTo>
                      <a:pt x="11144" y="21676"/>
                    </a:lnTo>
                    <a:lnTo>
                      <a:pt x="10858" y="21925"/>
                    </a:lnTo>
                    <a:lnTo>
                      <a:pt x="10552" y="22154"/>
                    </a:lnTo>
                    <a:lnTo>
                      <a:pt x="10189" y="22384"/>
                    </a:lnTo>
                    <a:lnTo>
                      <a:pt x="10189" y="22384"/>
                    </a:lnTo>
                    <a:lnTo>
                      <a:pt x="9749" y="22613"/>
                    </a:lnTo>
                    <a:lnTo>
                      <a:pt x="9252" y="22823"/>
                    </a:lnTo>
                    <a:lnTo>
                      <a:pt x="8755" y="22995"/>
                    </a:lnTo>
                    <a:lnTo>
                      <a:pt x="8220" y="23148"/>
                    </a:lnTo>
                    <a:lnTo>
                      <a:pt x="7666" y="23244"/>
                    </a:lnTo>
                    <a:lnTo>
                      <a:pt x="7111" y="23339"/>
                    </a:lnTo>
                    <a:lnTo>
                      <a:pt x="6538" y="23378"/>
                    </a:lnTo>
                    <a:lnTo>
                      <a:pt x="5965" y="23397"/>
                    </a:lnTo>
                    <a:lnTo>
                      <a:pt x="5965" y="23397"/>
                    </a:lnTo>
                    <a:lnTo>
                      <a:pt x="5391" y="23378"/>
                    </a:lnTo>
                    <a:lnTo>
                      <a:pt x="4818" y="23339"/>
                    </a:lnTo>
                    <a:lnTo>
                      <a:pt x="4263" y="23244"/>
                    </a:lnTo>
                    <a:lnTo>
                      <a:pt x="3709" y="23148"/>
                    </a:lnTo>
                    <a:lnTo>
                      <a:pt x="3174" y="22995"/>
                    </a:lnTo>
                    <a:lnTo>
                      <a:pt x="2658" y="22823"/>
                    </a:lnTo>
                    <a:lnTo>
                      <a:pt x="2180" y="22613"/>
                    </a:lnTo>
                    <a:lnTo>
                      <a:pt x="1721" y="22384"/>
                    </a:lnTo>
                    <a:lnTo>
                      <a:pt x="1721" y="22384"/>
                    </a:lnTo>
                    <a:lnTo>
                      <a:pt x="1377" y="22154"/>
                    </a:lnTo>
                    <a:lnTo>
                      <a:pt x="1071" y="21925"/>
                    </a:lnTo>
                    <a:lnTo>
                      <a:pt x="1071" y="21925"/>
                    </a:lnTo>
                    <a:lnTo>
                      <a:pt x="861" y="21734"/>
                    </a:lnTo>
                    <a:lnTo>
                      <a:pt x="670" y="21543"/>
                    </a:lnTo>
                    <a:lnTo>
                      <a:pt x="517" y="21351"/>
                    </a:lnTo>
                    <a:lnTo>
                      <a:pt x="364" y="21141"/>
                    </a:lnTo>
                    <a:lnTo>
                      <a:pt x="249" y="20950"/>
                    </a:lnTo>
                    <a:lnTo>
                      <a:pt x="154" y="20740"/>
                    </a:lnTo>
                    <a:lnTo>
                      <a:pt x="96" y="20529"/>
                    </a:lnTo>
                    <a:lnTo>
                      <a:pt x="39" y="20300"/>
                    </a:lnTo>
                    <a:lnTo>
                      <a:pt x="39" y="20300"/>
                    </a:lnTo>
                    <a:lnTo>
                      <a:pt x="39" y="20281"/>
                    </a:lnTo>
                    <a:lnTo>
                      <a:pt x="20" y="20262"/>
                    </a:lnTo>
                    <a:lnTo>
                      <a:pt x="20" y="20224"/>
                    </a:lnTo>
                    <a:lnTo>
                      <a:pt x="20" y="20224"/>
                    </a:lnTo>
                    <a:lnTo>
                      <a:pt x="20" y="20147"/>
                    </a:lnTo>
                    <a:lnTo>
                      <a:pt x="20" y="20071"/>
                    </a:lnTo>
                    <a:lnTo>
                      <a:pt x="20" y="20071"/>
                    </a:lnTo>
                    <a:lnTo>
                      <a:pt x="1" y="19956"/>
                    </a:lnTo>
                    <a:lnTo>
                      <a:pt x="1" y="19860"/>
                    </a:lnTo>
                    <a:lnTo>
                      <a:pt x="1" y="19860"/>
                    </a:lnTo>
                    <a:lnTo>
                      <a:pt x="20" y="19746"/>
                    </a:lnTo>
                    <a:lnTo>
                      <a:pt x="20" y="19746"/>
                    </a:lnTo>
                    <a:lnTo>
                      <a:pt x="39" y="19574"/>
                    </a:lnTo>
                    <a:lnTo>
                      <a:pt x="77" y="19402"/>
                    </a:lnTo>
                    <a:lnTo>
                      <a:pt x="77" y="19402"/>
                    </a:lnTo>
                    <a:lnTo>
                      <a:pt x="135" y="19211"/>
                    </a:lnTo>
                    <a:lnTo>
                      <a:pt x="5965" y="1"/>
                    </a:lnTo>
                    <a:lnTo>
                      <a:pt x="6767" y="2677"/>
                    </a:lnTo>
                    <a:lnTo>
                      <a:pt x="8965" y="9902"/>
                    </a:lnTo>
                    <a:lnTo>
                      <a:pt x="11794" y="19211"/>
                    </a:lnTo>
                    <a:lnTo>
                      <a:pt x="11794" y="19211"/>
                    </a:lnTo>
                    <a:lnTo>
                      <a:pt x="11813" y="19306"/>
                    </a:lnTo>
                    <a:lnTo>
                      <a:pt x="11852" y="19402"/>
                    </a:lnTo>
                    <a:lnTo>
                      <a:pt x="11852" y="19402"/>
                    </a:lnTo>
                    <a:lnTo>
                      <a:pt x="11890" y="19574"/>
                    </a:lnTo>
                    <a:lnTo>
                      <a:pt x="11909" y="197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31"/>
              <p:cNvSpPr/>
              <p:nvPr/>
            </p:nvSpPr>
            <p:spPr>
              <a:xfrm>
                <a:off x="1513608" y="4567757"/>
                <a:ext cx="228107" cy="410314"/>
              </a:xfrm>
              <a:custGeom>
                <a:avLst/>
                <a:gdLst/>
                <a:ahLst/>
                <a:cxnLst/>
                <a:rect l="l" t="t" r="r" b="b"/>
                <a:pathLst>
                  <a:path w="10839" h="19497" extrusionOk="0">
                    <a:moveTo>
                      <a:pt x="6059" y="0"/>
                    </a:moveTo>
                    <a:lnTo>
                      <a:pt x="5773" y="96"/>
                    </a:lnTo>
                    <a:lnTo>
                      <a:pt x="5486" y="153"/>
                    </a:lnTo>
                    <a:lnTo>
                      <a:pt x="5620" y="898"/>
                    </a:lnTo>
                    <a:lnTo>
                      <a:pt x="5754" y="1816"/>
                    </a:lnTo>
                    <a:lnTo>
                      <a:pt x="5887" y="2867"/>
                    </a:lnTo>
                    <a:lnTo>
                      <a:pt x="6002" y="4014"/>
                    </a:lnTo>
                    <a:lnTo>
                      <a:pt x="6040" y="4645"/>
                    </a:lnTo>
                    <a:lnTo>
                      <a:pt x="6079" y="5276"/>
                    </a:lnTo>
                    <a:lnTo>
                      <a:pt x="6098" y="5925"/>
                    </a:lnTo>
                    <a:lnTo>
                      <a:pt x="6098" y="6594"/>
                    </a:lnTo>
                    <a:lnTo>
                      <a:pt x="6079" y="7263"/>
                    </a:lnTo>
                    <a:lnTo>
                      <a:pt x="6040" y="7952"/>
                    </a:lnTo>
                    <a:lnTo>
                      <a:pt x="5983" y="8640"/>
                    </a:lnTo>
                    <a:lnTo>
                      <a:pt x="5907" y="9328"/>
                    </a:lnTo>
                    <a:lnTo>
                      <a:pt x="5811" y="9997"/>
                    </a:lnTo>
                    <a:lnTo>
                      <a:pt x="5677" y="10685"/>
                    </a:lnTo>
                    <a:lnTo>
                      <a:pt x="5524" y="11354"/>
                    </a:lnTo>
                    <a:lnTo>
                      <a:pt x="5333" y="12023"/>
                    </a:lnTo>
                    <a:lnTo>
                      <a:pt x="5104" y="12673"/>
                    </a:lnTo>
                    <a:lnTo>
                      <a:pt x="4855" y="13304"/>
                    </a:lnTo>
                    <a:lnTo>
                      <a:pt x="4569" y="13915"/>
                    </a:lnTo>
                    <a:lnTo>
                      <a:pt x="4397" y="14221"/>
                    </a:lnTo>
                    <a:lnTo>
                      <a:pt x="4225" y="14508"/>
                    </a:lnTo>
                    <a:lnTo>
                      <a:pt x="4052" y="14795"/>
                    </a:lnTo>
                    <a:lnTo>
                      <a:pt x="3861" y="15062"/>
                    </a:lnTo>
                    <a:lnTo>
                      <a:pt x="3670" y="15330"/>
                    </a:lnTo>
                    <a:lnTo>
                      <a:pt x="3441" y="15597"/>
                    </a:lnTo>
                    <a:lnTo>
                      <a:pt x="3231" y="15865"/>
                    </a:lnTo>
                    <a:lnTo>
                      <a:pt x="3001" y="16094"/>
                    </a:lnTo>
                    <a:lnTo>
                      <a:pt x="2753" y="16343"/>
                    </a:lnTo>
                    <a:lnTo>
                      <a:pt x="2504" y="16572"/>
                    </a:lnTo>
                    <a:lnTo>
                      <a:pt x="2237" y="16782"/>
                    </a:lnTo>
                    <a:lnTo>
                      <a:pt x="1950" y="16993"/>
                    </a:lnTo>
                    <a:lnTo>
                      <a:pt x="1663" y="17203"/>
                    </a:lnTo>
                    <a:lnTo>
                      <a:pt x="1357" y="17394"/>
                    </a:lnTo>
                    <a:lnTo>
                      <a:pt x="1032" y="17566"/>
                    </a:lnTo>
                    <a:lnTo>
                      <a:pt x="707" y="17738"/>
                    </a:lnTo>
                    <a:lnTo>
                      <a:pt x="363" y="17891"/>
                    </a:lnTo>
                    <a:lnTo>
                      <a:pt x="0" y="18025"/>
                    </a:lnTo>
                    <a:lnTo>
                      <a:pt x="306" y="18254"/>
                    </a:lnTo>
                    <a:lnTo>
                      <a:pt x="650" y="18484"/>
                    </a:lnTo>
                    <a:lnTo>
                      <a:pt x="1109" y="18713"/>
                    </a:lnTo>
                    <a:lnTo>
                      <a:pt x="1587" y="18923"/>
                    </a:lnTo>
                    <a:lnTo>
                      <a:pt x="2103" y="19095"/>
                    </a:lnTo>
                    <a:lnTo>
                      <a:pt x="2638" y="19248"/>
                    </a:lnTo>
                    <a:lnTo>
                      <a:pt x="3192" y="19344"/>
                    </a:lnTo>
                    <a:lnTo>
                      <a:pt x="3747" y="19439"/>
                    </a:lnTo>
                    <a:lnTo>
                      <a:pt x="4320" y="19478"/>
                    </a:lnTo>
                    <a:lnTo>
                      <a:pt x="4894" y="19497"/>
                    </a:lnTo>
                    <a:lnTo>
                      <a:pt x="5467" y="19478"/>
                    </a:lnTo>
                    <a:lnTo>
                      <a:pt x="6040" y="19439"/>
                    </a:lnTo>
                    <a:lnTo>
                      <a:pt x="6595" y="19344"/>
                    </a:lnTo>
                    <a:lnTo>
                      <a:pt x="7149" y="19248"/>
                    </a:lnTo>
                    <a:lnTo>
                      <a:pt x="7684" y="19095"/>
                    </a:lnTo>
                    <a:lnTo>
                      <a:pt x="8181" y="18923"/>
                    </a:lnTo>
                    <a:lnTo>
                      <a:pt x="8678" y="18713"/>
                    </a:lnTo>
                    <a:lnTo>
                      <a:pt x="9118" y="18484"/>
                    </a:lnTo>
                    <a:lnTo>
                      <a:pt x="9481" y="18254"/>
                    </a:lnTo>
                    <a:lnTo>
                      <a:pt x="9787" y="18025"/>
                    </a:lnTo>
                    <a:lnTo>
                      <a:pt x="10073" y="17776"/>
                    </a:lnTo>
                    <a:lnTo>
                      <a:pt x="10303" y="17509"/>
                    </a:lnTo>
                    <a:lnTo>
                      <a:pt x="10494" y="17241"/>
                    </a:lnTo>
                    <a:lnTo>
                      <a:pt x="10647" y="16974"/>
                    </a:lnTo>
                    <a:lnTo>
                      <a:pt x="10742" y="16687"/>
                    </a:lnTo>
                    <a:lnTo>
                      <a:pt x="10819" y="16400"/>
                    </a:lnTo>
                    <a:lnTo>
                      <a:pt x="10819" y="16381"/>
                    </a:lnTo>
                    <a:lnTo>
                      <a:pt x="10838" y="16362"/>
                    </a:lnTo>
                    <a:lnTo>
                      <a:pt x="10838" y="16266"/>
                    </a:lnTo>
                    <a:lnTo>
                      <a:pt x="10838" y="16171"/>
                    </a:lnTo>
                    <a:lnTo>
                      <a:pt x="10838" y="15846"/>
                    </a:lnTo>
                    <a:lnTo>
                      <a:pt x="10819" y="15674"/>
                    </a:lnTo>
                    <a:lnTo>
                      <a:pt x="10781" y="15502"/>
                    </a:lnTo>
                    <a:lnTo>
                      <a:pt x="10742" y="15406"/>
                    </a:lnTo>
                    <a:lnTo>
                      <a:pt x="10723" y="15311"/>
                    </a:lnTo>
                    <a:lnTo>
                      <a:pt x="7894" y="6002"/>
                    </a:lnTo>
                    <a:lnTo>
                      <a:pt x="6059" y="0"/>
                    </a:lnTo>
                    <a:close/>
                  </a:path>
                </a:pathLst>
              </a:custGeom>
              <a:solidFill>
                <a:srgbClr val="125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31"/>
              <p:cNvSpPr/>
              <p:nvPr/>
            </p:nvSpPr>
            <p:spPr>
              <a:xfrm>
                <a:off x="1513608" y="4567757"/>
                <a:ext cx="228107" cy="410314"/>
              </a:xfrm>
              <a:custGeom>
                <a:avLst/>
                <a:gdLst/>
                <a:ahLst/>
                <a:cxnLst/>
                <a:rect l="l" t="t" r="r" b="b"/>
                <a:pathLst>
                  <a:path w="10839" h="19497" fill="none" extrusionOk="0">
                    <a:moveTo>
                      <a:pt x="6059" y="0"/>
                    </a:moveTo>
                    <a:lnTo>
                      <a:pt x="6059" y="0"/>
                    </a:lnTo>
                    <a:lnTo>
                      <a:pt x="5773" y="96"/>
                    </a:lnTo>
                    <a:lnTo>
                      <a:pt x="5486" y="153"/>
                    </a:lnTo>
                    <a:lnTo>
                      <a:pt x="5486" y="153"/>
                    </a:lnTo>
                    <a:lnTo>
                      <a:pt x="5620" y="898"/>
                    </a:lnTo>
                    <a:lnTo>
                      <a:pt x="5754" y="1816"/>
                    </a:lnTo>
                    <a:lnTo>
                      <a:pt x="5887" y="2867"/>
                    </a:lnTo>
                    <a:lnTo>
                      <a:pt x="6002" y="4014"/>
                    </a:lnTo>
                    <a:lnTo>
                      <a:pt x="6040" y="4645"/>
                    </a:lnTo>
                    <a:lnTo>
                      <a:pt x="6079" y="5276"/>
                    </a:lnTo>
                    <a:lnTo>
                      <a:pt x="6098" y="5925"/>
                    </a:lnTo>
                    <a:lnTo>
                      <a:pt x="6098" y="6594"/>
                    </a:lnTo>
                    <a:lnTo>
                      <a:pt x="6079" y="7263"/>
                    </a:lnTo>
                    <a:lnTo>
                      <a:pt x="6040" y="7952"/>
                    </a:lnTo>
                    <a:lnTo>
                      <a:pt x="5983" y="8640"/>
                    </a:lnTo>
                    <a:lnTo>
                      <a:pt x="5907" y="9328"/>
                    </a:lnTo>
                    <a:lnTo>
                      <a:pt x="5811" y="9997"/>
                    </a:lnTo>
                    <a:lnTo>
                      <a:pt x="5677" y="10685"/>
                    </a:lnTo>
                    <a:lnTo>
                      <a:pt x="5524" y="11354"/>
                    </a:lnTo>
                    <a:lnTo>
                      <a:pt x="5333" y="12023"/>
                    </a:lnTo>
                    <a:lnTo>
                      <a:pt x="5104" y="12673"/>
                    </a:lnTo>
                    <a:lnTo>
                      <a:pt x="4855" y="13304"/>
                    </a:lnTo>
                    <a:lnTo>
                      <a:pt x="4569" y="13915"/>
                    </a:lnTo>
                    <a:lnTo>
                      <a:pt x="4397" y="14221"/>
                    </a:lnTo>
                    <a:lnTo>
                      <a:pt x="4225" y="14508"/>
                    </a:lnTo>
                    <a:lnTo>
                      <a:pt x="4052" y="14795"/>
                    </a:lnTo>
                    <a:lnTo>
                      <a:pt x="3861" y="15062"/>
                    </a:lnTo>
                    <a:lnTo>
                      <a:pt x="3670" y="15330"/>
                    </a:lnTo>
                    <a:lnTo>
                      <a:pt x="3441" y="15597"/>
                    </a:lnTo>
                    <a:lnTo>
                      <a:pt x="3231" y="15865"/>
                    </a:lnTo>
                    <a:lnTo>
                      <a:pt x="3001" y="16094"/>
                    </a:lnTo>
                    <a:lnTo>
                      <a:pt x="2753" y="16343"/>
                    </a:lnTo>
                    <a:lnTo>
                      <a:pt x="2504" y="16572"/>
                    </a:lnTo>
                    <a:lnTo>
                      <a:pt x="2237" y="16782"/>
                    </a:lnTo>
                    <a:lnTo>
                      <a:pt x="1950" y="16993"/>
                    </a:lnTo>
                    <a:lnTo>
                      <a:pt x="1663" y="17203"/>
                    </a:lnTo>
                    <a:lnTo>
                      <a:pt x="1357" y="17394"/>
                    </a:lnTo>
                    <a:lnTo>
                      <a:pt x="1032" y="17566"/>
                    </a:lnTo>
                    <a:lnTo>
                      <a:pt x="707" y="17738"/>
                    </a:lnTo>
                    <a:lnTo>
                      <a:pt x="363" y="17891"/>
                    </a:lnTo>
                    <a:lnTo>
                      <a:pt x="0" y="18025"/>
                    </a:lnTo>
                    <a:lnTo>
                      <a:pt x="0" y="18025"/>
                    </a:lnTo>
                    <a:lnTo>
                      <a:pt x="306" y="18254"/>
                    </a:lnTo>
                    <a:lnTo>
                      <a:pt x="650" y="18484"/>
                    </a:lnTo>
                    <a:lnTo>
                      <a:pt x="650" y="18484"/>
                    </a:lnTo>
                    <a:lnTo>
                      <a:pt x="1109" y="18713"/>
                    </a:lnTo>
                    <a:lnTo>
                      <a:pt x="1587" y="18923"/>
                    </a:lnTo>
                    <a:lnTo>
                      <a:pt x="2103" y="19095"/>
                    </a:lnTo>
                    <a:lnTo>
                      <a:pt x="2638" y="19248"/>
                    </a:lnTo>
                    <a:lnTo>
                      <a:pt x="3192" y="19344"/>
                    </a:lnTo>
                    <a:lnTo>
                      <a:pt x="3747" y="19439"/>
                    </a:lnTo>
                    <a:lnTo>
                      <a:pt x="4320" y="19478"/>
                    </a:lnTo>
                    <a:lnTo>
                      <a:pt x="4894" y="19497"/>
                    </a:lnTo>
                    <a:lnTo>
                      <a:pt x="4894" y="19497"/>
                    </a:lnTo>
                    <a:lnTo>
                      <a:pt x="5467" y="19478"/>
                    </a:lnTo>
                    <a:lnTo>
                      <a:pt x="6040" y="19439"/>
                    </a:lnTo>
                    <a:lnTo>
                      <a:pt x="6595" y="19344"/>
                    </a:lnTo>
                    <a:lnTo>
                      <a:pt x="7149" y="19248"/>
                    </a:lnTo>
                    <a:lnTo>
                      <a:pt x="7684" y="19095"/>
                    </a:lnTo>
                    <a:lnTo>
                      <a:pt x="8181" y="18923"/>
                    </a:lnTo>
                    <a:lnTo>
                      <a:pt x="8678" y="18713"/>
                    </a:lnTo>
                    <a:lnTo>
                      <a:pt x="9118" y="18484"/>
                    </a:lnTo>
                    <a:lnTo>
                      <a:pt x="9118" y="18484"/>
                    </a:lnTo>
                    <a:lnTo>
                      <a:pt x="9481" y="18254"/>
                    </a:lnTo>
                    <a:lnTo>
                      <a:pt x="9787" y="18025"/>
                    </a:lnTo>
                    <a:lnTo>
                      <a:pt x="10073" y="17776"/>
                    </a:lnTo>
                    <a:lnTo>
                      <a:pt x="10303" y="17509"/>
                    </a:lnTo>
                    <a:lnTo>
                      <a:pt x="10494" y="17241"/>
                    </a:lnTo>
                    <a:lnTo>
                      <a:pt x="10647" y="16974"/>
                    </a:lnTo>
                    <a:lnTo>
                      <a:pt x="10742" y="16687"/>
                    </a:lnTo>
                    <a:lnTo>
                      <a:pt x="10819" y="16400"/>
                    </a:lnTo>
                    <a:lnTo>
                      <a:pt x="10819" y="16400"/>
                    </a:lnTo>
                    <a:lnTo>
                      <a:pt x="10819" y="16400"/>
                    </a:lnTo>
                    <a:lnTo>
                      <a:pt x="10819" y="16400"/>
                    </a:lnTo>
                    <a:lnTo>
                      <a:pt x="10819" y="16381"/>
                    </a:lnTo>
                    <a:lnTo>
                      <a:pt x="10838" y="16362"/>
                    </a:lnTo>
                    <a:lnTo>
                      <a:pt x="10838" y="16362"/>
                    </a:lnTo>
                    <a:lnTo>
                      <a:pt x="10838" y="16362"/>
                    </a:lnTo>
                    <a:lnTo>
                      <a:pt x="10838" y="16362"/>
                    </a:lnTo>
                    <a:lnTo>
                      <a:pt x="10838" y="16266"/>
                    </a:lnTo>
                    <a:lnTo>
                      <a:pt x="10838" y="16171"/>
                    </a:lnTo>
                    <a:lnTo>
                      <a:pt x="10838" y="15846"/>
                    </a:lnTo>
                    <a:lnTo>
                      <a:pt x="10838" y="15846"/>
                    </a:lnTo>
                    <a:lnTo>
                      <a:pt x="10819" y="15674"/>
                    </a:lnTo>
                    <a:lnTo>
                      <a:pt x="10781" y="15502"/>
                    </a:lnTo>
                    <a:lnTo>
                      <a:pt x="10781" y="15502"/>
                    </a:lnTo>
                    <a:lnTo>
                      <a:pt x="10742" y="15406"/>
                    </a:lnTo>
                    <a:lnTo>
                      <a:pt x="10723" y="15311"/>
                    </a:lnTo>
                    <a:lnTo>
                      <a:pt x="7894" y="6002"/>
                    </a:lnTo>
                    <a:lnTo>
                      <a:pt x="60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31"/>
              <p:cNvSpPr/>
              <p:nvPr/>
            </p:nvSpPr>
            <p:spPr>
              <a:xfrm>
                <a:off x="1559467" y="4451900"/>
                <a:ext cx="119893" cy="119893"/>
              </a:xfrm>
              <a:custGeom>
                <a:avLst/>
                <a:gdLst/>
                <a:ahLst/>
                <a:cxnLst/>
                <a:rect l="l" t="t" r="r" b="b"/>
                <a:pathLst>
                  <a:path w="5697" h="5697" extrusionOk="0">
                    <a:moveTo>
                      <a:pt x="2848" y="0"/>
                    </a:moveTo>
                    <a:lnTo>
                      <a:pt x="2562" y="19"/>
                    </a:lnTo>
                    <a:lnTo>
                      <a:pt x="2275" y="57"/>
                    </a:lnTo>
                    <a:lnTo>
                      <a:pt x="1988" y="134"/>
                    </a:lnTo>
                    <a:lnTo>
                      <a:pt x="1740" y="229"/>
                    </a:lnTo>
                    <a:lnTo>
                      <a:pt x="1491" y="344"/>
                    </a:lnTo>
                    <a:lnTo>
                      <a:pt x="1243" y="497"/>
                    </a:lnTo>
                    <a:lnTo>
                      <a:pt x="1032" y="650"/>
                    </a:lnTo>
                    <a:lnTo>
                      <a:pt x="822" y="841"/>
                    </a:lnTo>
                    <a:lnTo>
                      <a:pt x="650" y="1032"/>
                    </a:lnTo>
                    <a:lnTo>
                      <a:pt x="478" y="1262"/>
                    </a:lnTo>
                    <a:lnTo>
                      <a:pt x="344" y="1491"/>
                    </a:lnTo>
                    <a:lnTo>
                      <a:pt x="230" y="1740"/>
                    </a:lnTo>
                    <a:lnTo>
                      <a:pt x="134" y="2007"/>
                    </a:lnTo>
                    <a:lnTo>
                      <a:pt x="58" y="2275"/>
                    </a:lnTo>
                    <a:lnTo>
                      <a:pt x="19" y="2561"/>
                    </a:lnTo>
                    <a:lnTo>
                      <a:pt x="0" y="2848"/>
                    </a:lnTo>
                    <a:lnTo>
                      <a:pt x="19" y="3135"/>
                    </a:lnTo>
                    <a:lnTo>
                      <a:pt x="58" y="3422"/>
                    </a:lnTo>
                    <a:lnTo>
                      <a:pt x="134" y="3689"/>
                    </a:lnTo>
                    <a:lnTo>
                      <a:pt x="230" y="3957"/>
                    </a:lnTo>
                    <a:lnTo>
                      <a:pt x="344" y="4205"/>
                    </a:lnTo>
                    <a:lnTo>
                      <a:pt x="478" y="4435"/>
                    </a:lnTo>
                    <a:lnTo>
                      <a:pt x="650" y="4664"/>
                    </a:lnTo>
                    <a:lnTo>
                      <a:pt x="822" y="4855"/>
                    </a:lnTo>
                    <a:lnTo>
                      <a:pt x="1032" y="5046"/>
                    </a:lnTo>
                    <a:lnTo>
                      <a:pt x="1243" y="5218"/>
                    </a:lnTo>
                    <a:lnTo>
                      <a:pt x="1491" y="5352"/>
                    </a:lnTo>
                    <a:lnTo>
                      <a:pt x="1740" y="5467"/>
                    </a:lnTo>
                    <a:lnTo>
                      <a:pt x="1988" y="5562"/>
                    </a:lnTo>
                    <a:lnTo>
                      <a:pt x="2275" y="5639"/>
                    </a:lnTo>
                    <a:lnTo>
                      <a:pt x="2562" y="5677"/>
                    </a:lnTo>
                    <a:lnTo>
                      <a:pt x="2848" y="5696"/>
                    </a:lnTo>
                    <a:lnTo>
                      <a:pt x="3135" y="5677"/>
                    </a:lnTo>
                    <a:lnTo>
                      <a:pt x="3422" y="5639"/>
                    </a:lnTo>
                    <a:lnTo>
                      <a:pt x="3689" y="5562"/>
                    </a:lnTo>
                    <a:lnTo>
                      <a:pt x="3957" y="5467"/>
                    </a:lnTo>
                    <a:lnTo>
                      <a:pt x="4205" y="5352"/>
                    </a:lnTo>
                    <a:lnTo>
                      <a:pt x="4435" y="5218"/>
                    </a:lnTo>
                    <a:lnTo>
                      <a:pt x="4664" y="5046"/>
                    </a:lnTo>
                    <a:lnTo>
                      <a:pt x="4855" y="4855"/>
                    </a:lnTo>
                    <a:lnTo>
                      <a:pt x="5046" y="4664"/>
                    </a:lnTo>
                    <a:lnTo>
                      <a:pt x="5199" y="4435"/>
                    </a:lnTo>
                    <a:lnTo>
                      <a:pt x="5352" y="4205"/>
                    </a:lnTo>
                    <a:lnTo>
                      <a:pt x="5467" y="3957"/>
                    </a:lnTo>
                    <a:lnTo>
                      <a:pt x="5563" y="3689"/>
                    </a:lnTo>
                    <a:lnTo>
                      <a:pt x="5639" y="3422"/>
                    </a:lnTo>
                    <a:lnTo>
                      <a:pt x="5677" y="3135"/>
                    </a:lnTo>
                    <a:lnTo>
                      <a:pt x="5696" y="2848"/>
                    </a:lnTo>
                    <a:lnTo>
                      <a:pt x="5677" y="2561"/>
                    </a:lnTo>
                    <a:lnTo>
                      <a:pt x="5639" y="2275"/>
                    </a:lnTo>
                    <a:lnTo>
                      <a:pt x="5563" y="2007"/>
                    </a:lnTo>
                    <a:lnTo>
                      <a:pt x="5467" y="1740"/>
                    </a:lnTo>
                    <a:lnTo>
                      <a:pt x="5352" y="1491"/>
                    </a:lnTo>
                    <a:lnTo>
                      <a:pt x="5199" y="1262"/>
                    </a:lnTo>
                    <a:lnTo>
                      <a:pt x="5046" y="1032"/>
                    </a:lnTo>
                    <a:lnTo>
                      <a:pt x="4855" y="841"/>
                    </a:lnTo>
                    <a:lnTo>
                      <a:pt x="4664" y="650"/>
                    </a:lnTo>
                    <a:lnTo>
                      <a:pt x="4435" y="497"/>
                    </a:lnTo>
                    <a:lnTo>
                      <a:pt x="4205" y="344"/>
                    </a:lnTo>
                    <a:lnTo>
                      <a:pt x="3957" y="229"/>
                    </a:lnTo>
                    <a:lnTo>
                      <a:pt x="3689" y="134"/>
                    </a:lnTo>
                    <a:lnTo>
                      <a:pt x="3422" y="57"/>
                    </a:lnTo>
                    <a:lnTo>
                      <a:pt x="3135" y="19"/>
                    </a:lnTo>
                    <a:lnTo>
                      <a:pt x="28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31"/>
              <p:cNvSpPr/>
              <p:nvPr/>
            </p:nvSpPr>
            <p:spPr>
              <a:xfrm>
                <a:off x="1559467" y="4451900"/>
                <a:ext cx="119893" cy="119893"/>
              </a:xfrm>
              <a:custGeom>
                <a:avLst/>
                <a:gdLst/>
                <a:ahLst/>
                <a:cxnLst/>
                <a:rect l="l" t="t" r="r" b="b"/>
                <a:pathLst>
                  <a:path w="5697" h="5697" fill="none" extrusionOk="0">
                    <a:moveTo>
                      <a:pt x="5696" y="2848"/>
                    </a:moveTo>
                    <a:lnTo>
                      <a:pt x="5696" y="2848"/>
                    </a:lnTo>
                    <a:lnTo>
                      <a:pt x="5677" y="3135"/>
                    </a:lnTo>
                    <a:lnTo>
                      <a:pt x="5639" y="3422"/>
                    </a:lnTo>
                    <a:lnTo>
                      <a:pt x="5563" y="3689"/>
                    </a:lnTo>
                    <a:lnTo>
                      <a:pt x="5467" y="3957"/>
                    </a:lnTo>
                    <a:lnTo>
                      <a:pt x="5352" y="4205"/>
                    </a:lnTo>
                    <a:lnTo>
                      <a:pt x="5199" y="4435"/>
                    </a:lnTo>
                    <a:lnTo>
                      <a:pt x="5046" y="4664"/>
                    </a:lnTo>
                    <a:lnTo>
                      <a:pt x="4855" y="4855"/>
                    </a:lnTo>
                    <a:lnTo>
                      <a:pt x="4664" y="5046"/>
                    </a:lnTo>
                    <a:lnTo>
                      <a:pt x="4435" y="5218"/>
                    </a:lnTo>
                    <a:lnTo>
                      <a:pt x="4205" y="5352"/>
                    </a:lnTo>
                    <a:lnTo>
                      <a:pt x="3957" y="5467"/>
                    </a:lnTo>
                    <a:lnTo>
                      <a:pt x="3689" y="5562"/>
                    </a:lnTo>
                    <a:lnTo>
                      <a:pt x="3422" y="5639"/>
                    </a:lnTo>
                    <a:lnTo>
                      <a:pt x="3135" y="5677"/>
                    </a:lnTo>
                    <a:lnTo>
                      <a:pt x="2848" y="5696"/>
                    </a:lnTo>
                    <a:lnTo>
                      <a:pt x="2848" y="5696"/>
                    </a:lnTo>
                    <a:lnTo>
                      <a:pt x="2562" y="5677"/>
                    </a:lnTo>
                    <a:lnTo>
                      <a:pt x="2275" y="5639"/>
                    </a:lnTo>
                    <a:lnTo>
                      <a:pt x="1988" y="5562"/>
                    </a:lnTo>
                    <a:lnTo>
                      <a:pt x="1740" y="5467"/>
                    </a:lnTo>
                    <a:lnTo>
                      <a:pt x="1491" y="5352"/>
                    </a:lnTo>
                    <a:lnTo>
                      <a:pt x="1243" y="5218"/>
                    </a:lnTo>
                    <a:lnTo>
                      <a:pt x="1032" y="5046"/>
                    </a:lnTo>
                    <a:lnTo>
                      <a:pt x="822" y="4855"/>
                    </a:lnTo>
                    <a:lnTo>
                      <a:pt x="650" y="4664"/>
                    </a:lnTo>
                    <a:lnTo>
                      <a:pt x="478" y="4435"/>
                    </a:lnTo>
                    <a:lnTo>
                      <a:pt x="344" y="4205"/>
                    </a:lnTo>
                    <a:lnTo>
                      <a:pt x="230" y="3957"/>
                    </a:lnTo>
                    <a:lnTo>
                      <a:pt x="134" y="3689"/>
                    </a:lnTo>
                    <a:lnTo>
                      <a:pt x="58" y="3422"/>
                    </a:lnTo>
                    <a:lnTo>
                      <a:pt x="19" y="3135"/>
                    </a:lnTo>
                    <a:lnTo>
                      <a:pt x="0" y="2848"/>
                    </a:lnTo>
                    <a:lnTo>
                      <a:pt x="0" y="2848"/>
                    </a:lnTo>
                    <a:lnTo>
                      <a:pt x="19" y="2561"/>
                    </a:lnTo>
                    <a:lnTo>
                      <a:pt x="58" y="2275"/>
                    </a:lnTo>
                    <a:lnTo>
                      <a:pt x="134" y="2007"/>
                    </a:lnTo>
                    <a:lnTo>
                      <a:pt x="230" y="1740"/>
                    </a:lnTo>
                    <a:lnTo>
                      <a:pt x="344" y="1491"/>
                    </a:lnTo>
                    <a:lnTo>
                      <a:pt x="478" y="1262"/>
                    </a:lnTo>
                    <a:lnTo>
                      <a:pt x="650" y="1032"/>
                    </a:lnTo>
                    <a:lnTo>
                      <a:pt x="822" y="841"/>
                    </a:lnTo>
                    <a:lnTo>
                      <a:pt x="1032" y="650"/>
                    </a:lnTo>
                    <a:lnTo>
                      <a:pt x="1243" y="497"/>
                    </a:lnTo>
                    <a:lnTo>
                      <a:pt x="1491" y="344"/>
                    </a:lnTo>
                    <a:lnTo>
                      <a:pt x="1740" y="229"/>
                    </a:lnTo>
                    <a:lnTo>
                      <a:pt x="1988" y="134"/>
                    </a:lnTo>
                    <a:lnTo>
                      <a:pt x="2275" y="57"/>
                    </a:lnTo>
                    <a:lnTo>
                      <a:pt x="2562" y="19"/>
                    </a:lnTo>
                    <a:lnTo>
                      <a:pt x="2848" y="0"/>
                    </a:lnTo>
                    <a:lnTo>
                      <a:pt x="2848" y="0"/>
                    </a:lnTo>
                    <a:lnTo>
                      <a:pt x="3135" y="19"/>
                    </a:lnTo>
                    <a:lnTo>
                      <a:pt x="3422" y="57"/>
                    </a:lnTo>
                    <a:lnTo>
                      <a:pt x="3689" y="134"/>
                    </a:lnTo>
                    <a:lnTo>
                      <a:pt x="3957" y="229"/>
                    </a:lnTo>
                    <a:lnTo>
                      <a:pt x="4205" y="344"/>
                    </a:lnTo>
                    <a:lnTo>
                      <a:pt x="4435" y="497"/>
                    </a:lnTo>
                    <a:lnTo>
                      <a:pt x="4664" y="650"/>
                    </a:lnTo>
                    <a:lnTo>
                      <a:pt x="4855" y="841"/>
                    </a:lnTo>
                    <a:lnTo>
                      <a:pt x="5046" y="1032"/>
                    </a:lnTo>
                    <a:lnTo>
                      <a:pt x="5199" y="1262"/>
                    </a:lnTo>
                    <a:lnTo>
                      <a:pt x="5352" y="1491"/>
                    </a:lnTo>
                    <a:lnTo>
                      <a:pt x="5467" y="1740"/>
                    </a:lnTo>
                    <a:lnTo>
                      <a:pt x="5563" y="2007"/>
                    </a:lnTo>
                    <a:lnTo>
                      <a:pt x="5639" y="2275"/>
                    </a:lnTo>
                    <a:lnTo>
                      <a:pt x="5677" y="2561"/>
                    </a:lnTo>
                    <a:lnTo>
                      <a:pt x="5696" y="28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31"/>
              <p:cNvSpPr/>
              <p:nvPr/>
            </p:nvSpPr>
            <p:spPr>
              <a:xfrm>
                <a:off x="1577566" y="4470399"/>
                <a:ext cx="101795" cy="97375"/>
              </a:xfrm>
              <a:custGeom>
                <a:avLst/>
                <a:gdLst/>
                <a:ahLst/>
                <a:cxnLst/>
                <a:rect l="l" t="t" r="r" b="b"/>
                <a:pathLst>
                  <a:path w="4837" h="4627" extrusionOk="0">
                    <a:moveTo>
                      <a:pt x="0" y="4014"/>
                    </a:moveTo>
                    <a:lnTo>
                      <a:pt x="0" y="4014"/>
                    </a:lnTo>
                    <a:lnTo>
                      <a:pt x="153" y="4148"/>
                    </a:lnTo>
                    <a:lnTo>
                      <a:pt x="325" y="4282"/>
                    </a:lnTo>
                    <a:lnTo>
                      <a:pt x="517" y="4416"/>
                    </a:lnTo>
                    <a:lnTo>
                      <a:pt x="708" y="4511"/>
                    </a:lnTo>
                    <a:lnTo>
                      <a:pt x="708" y="4511"/>
                    </a:lnTo>
                    <a:lnTo>
                      <a:pt x="708" y="4511"/>
                    </a:lnTo>
                    <a:lnTo>
                      <a:pt x="517" y="4416"/>
                    </a:lnTo>
                    <a:lnTo>
                      <a:pt x="325" y="4282"/>
                    </a:lnTo>
                    <a:lnTo>
                      <a:pt x="153" y="4148"/>
                    </a:lnTo>
                    <a:lnTo>
                      <a:pt x="0" y="4014"/>
                    </a:lnTo>
                    <a:close/>
                    <a:moveTo>
                      <a:pt x="4034" y="0"/>
                    </a:moveTo>
                    <a:lnTo>
                      <a:pt x="4034" y="0"/>
                    </a:lnTo>
                    <a:lnTo>
                      <a:pt x="4206" y="192"/>
                    </a:lnTo>
                    <a:lnTo>
                      <a:pt x="4358" y="421"/>
                    </a:lnTo>
                    <a:lnTo>
                      <a:pt x="4511" y="650"/>
                    </a:lnTo>
                    <a:lnTo>
                      <a:pt x="4626" y="880"/>
                    </a:lnTo>
                    <a:lnTo>
                      <a:pt x="4703" y="1147"/>
                    </a:lnTo>
                    <a:lnTo>
                      <a:pt x="4779" y="1415"/>
                    </a:lnTo>
                    <a:lnTo>
                      <a:pt x="4817" y="1682"/>
                    </a:lnTo>
                    <a:lnTo>
                      <a:pt x="4836" y="1969"/>
                    </a:lnTo>
                    <a:lnTo>
                      <a:pt x="4836" y="1969"/>
                    </a:lnTo>
                    <a:lnTo>
                      <a:pt x="4817" y="2199"/>
                    </a:lnTo>
                    <a:lnTo>
                      <a:pt x="4798" y="2409"/>
                    </a:lnTo>
                    <a:lnTo>
                      <a:pt x="4760" y="2619"/>
                    </a:lnTo>
                    <a:lnTo>
                      <a:pt x="4703" y="2829"/>
                    </a:lnTo>
                    <a:lnTo>
                      <a:pt x="4626" y="3040"/>
                    </a:lnTo>
                    <a:lnTo>
                      <a:pt x="4531" y="3231"/>
                    </a:lnTo>
                    <a:lnTo>
                      <a:pt x="4435" y="3422"/>
                    </a:lnTo>
                    <a:lnTo>
                      <a:pt x="4320" y="3594"/>
                    </a:lnTo>
                    <a:lnTo>
                      <a:pt x="4206" y="3766"/>
                    </a:lnTo>
                    <a:lnTo>
                      <a:pt x="4053" y="3919"/>
                    </a:lnTo>
                    <a:lnTo>
                      <a:pt x="3919" y="4072"/>
                    </a:lnTo>
                    <a:lnTo>
                      <a:pt x="3747" y="4206"/>
                    </a:lnTo>
                    <a:lnTo>
                      <a:pt x="3594" y="4320"/>
                    </a:lnTo>
                    <a:lnTo>
                      <a:pt x="3403" y="4435"/>
                    </a:lnTo>
                    <a:lnTo>
                      <a:pt x="3212" y="4530"/>
                    </a:lnTo>
                    <a:lnTo>
                      <a:pt x="3020" y="4626"/>
                    </a:lnTo>
                    <a:lnTo>
                      <a:pt x="3020" y="4626"/>
                    </a:lnTo>
                    <a:lnTo>
                      <a:pt x="3020" y="4626"/>
                    </a:lnTo>
                    <a:lnTo>
                      <a:pt x="3212" y="4530"/>
                    </a:lnTo>
                    <a:lnTo>
                      <a:pt x="3403" y="4435"/>
                    </a:lnTo>
                    <a:lnTo>
                      <a:pt x="3594" y="4320"/>
                    </a:lnTo>
                    <a:lnTo>
                      <a:pt x="3747" y="4206"/>
                    </a:lnTo>
                    <a:lnTo>
                      <a:pt x="3919" y="4072"/>
                    </a:lnTo>
                    <a:lnTo>
                      <a:pt x="4053" y="3919"/>
                    </a:lnTo>
                    <a:lnTo>
                      <a:pt x="4206" y="3766"/>
                    </a:lnTo>
                    <a:lnTo>
                      <a:pt x="4320" y="3594"/>
                    </a:lnTo>
                    <a:lnTo>
                      <a:pt x="4435" y="3422"/>
                    </a:lnTo>
                    <a:lnTo>
                      <a:pt x="4531" y="3231"/>
                    </a:lnTo>
                    <a:lnTo>
                      <a:pt x="4626" y="3040"/>
                    </a:lnTo>
                    <a:lnTo>
                      <a:pt x="4703" y="2829"/>
                    </a:lnTo>
                    <a:lnTo>
                      <a:pt x="4760" y="2619"/>
                    </a:lnTo>
                    <a:lnTo>
                      <a:pt x="4798" y="2409"/>
                    </a:lnTo>
                    <a:lnTo>
                      <a:pt x="4817" y="2199"/>
                    </a:lnTo>
                    <a:lnTo>
                      <a:pt x="4836" y="1969"/>
                    </a:lnTo>
                    <a:lnTo>
                      <a:pt x="4836" y="1969"/>
                    </a:lnTo>
                    <a:lnTo>
                      <a:pt x="4817" y="1682"/>
                    </a:lnTo>
                    <a:lnTo>
                      <a:pt x="4779" y="1415"/>
                    </a:lnTo>
                    <a:lnTo>
                      <a:pt x="4703" y="1147"/>
                    </a:lnTo>
                    <a:lnTo>
                      <a:pt x="4626" y="880"/>
                    </a:lnTo>
                    <a:lnTo>
                      <a:pt x="4511" y="650"/>
                    </a:lnTo>
                    <a:lnTo>
                      <a:pt x="4358" y="421"/>
                    </a:lnTo>
                    <a:lnTo>
                      <a:pt x="4206" y="192"/>
                    </a:lnTo>
                    <a:lnTo>
                      <a:pt x="4034"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31"/>
              <p:cNvSpPr/>
              <p:nvPr/>
            </p:nvSpPr>
            <p:spPr>
              <a:xfrm>
                <a:off x="1577566" y="4554877"/>
                <a:ext cx="14900" cy="10480"/>
              </a:xfrm>
              <a:custGeom>
                <a:avLst/>
                <a:gdLst/>
                <a:ahLst/>
                <a:cxnLst/>
                <a:rect l="l" t="t" r="r" b="b"/>
                <a:pathLst>
                  <a:path w="708" h="498" fill="none" extrusionOk="0">
                    <a:moveTo>
                      <a:pt x="0" y="0"/>
                    </a:moveTo>
                    <a:lnTo>
                      <a:pt x="0" y="0"/>
                    </a:lnTo>
                    <a:lnTo>
                      <a:pt x="153" y="134"/>
                    </a:lnTo>
                    <a:lnTo>
                      <a:pt x="325" y="268"/>
                    </a:lnTo>
                    <a:lnTo>
                      <a:pt x="517" y="402"/>
                    </a:lnTo>
                    <a:lnTo>
                      <a:pt x="708" y="497"/>
                    </a:lnTo>
                    <a:lnTo>
                      <a:pt x="708" y="497"/>
                    </a:lnTo>
                    <a:lnTo>
                      <a:pt x="708" y="497"/>
                    </a:lnTo>
                    <a:lnTo>
                      <a:pt x="517" y="402"/>
                    </a:lnTo>
                    <a:lnTo>
                      <a:pt x="325" y="268"/>
                    </a:lnTo>
                    <a:lnTo>
                      <a:pt x="153" y="13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31"/>
              <p:cNvSpPr/>
              <p:nvPr/>
            </p:nvSpPr>
            <p:spPr>
              <a:xfrm>
                <a:off x="1641124" y="4470399"/>
                <a:ext cx="38239" cy="97375"/>
              </a:xfrm>
              <a:custGeom>
                <a:avLst/>
                <a:gdLst/>
                <a:ahLst/>
                <a:cxnLst/>
                <a:rect l="l" t="t" r="r" b="b"/>
                <a:pathLst>
                  <a:path w="1817" h="4627" fill="none" extrusionOk="0">
                    <a:moveTo>
                      <a:pt x="1014" y="0"/>
                    </a:moveTo>
                    <a:lnTo>
                      <a:pt x="1014" y="0"/>
                    </a:lnTo>
                    <a:lnTo>
                      <a:pt x="1186" y="192"/>
                    </a:lnTo>
                    <a:lnTo>
                      <a:pt x="1338" y="421"/>
                    </a:lnTo>
                    <a:lnTo>
                      <a:pt x="1491" y="650"/>
                    </a:lnTo>
                    <a:lnTo>
                      <a:pt x="1606" y="880"/>
                    </a:lnTo>
                    <a:lnTo>
                      <a:pt x="1683" y="1147"/>
                    </a:lnTo>
                    <a:lnTo>
                      <a:pt x="1759" y="1415"/>
                    </a:lnTo>
                    <a:lnTo>
                      <a:pt x="1797" y="1682"/>
                    </a:lnTo>
                    <a:lnTo>
                      <a:pt x="1816" y="1969"/>
                    </a:lnTo>
                    <a:lnTo>
                      <a:pt x="1816" y="1969"/>
                    </a:lnTo>
                    <a:lnTo>
                      <a:pt x="1797" y="2199"/>
                    </a:lnTo>
                    <a:lnTo>
                      <a:pt x="1778" y="2409"/>
                    </a:lnTo>
                    <a:lnTo>
                      <a:pt x="1740" y="2619"/>
                    </a:lnTo>
                    <a:lnTo>
                      <a:pt x="1683" y="2829"/>
                    </a:lnTo>
                    <a:lnTo>
                      <a:pt x="1606" y="3040"/>
                    </a:lnTo>
                    <a:lnTo>
                      <a:pt x="1511" y="3231"/>
                    </a:lnTo>
                    <a:lnTo>
                      <a:pt x="1415" y="3422"/>
                    </a:lnTo>
                    <a:lnTo>
                      <a:pt x="1300" y="3594"/>
                    </a:lnTo>
                    <a:lnTo>
                      <a:pt x="1186" y="3766"/>
                    </a:lnTo>
                    <a:lnTo>
                      <a:pt x="1033" y="3919"/>
                    </a:lnTo>
                    <a:lnTo>
                      <a:pt x="899" y="4072"/>
                    </a:lnTo>
                    <a:lnTo>
                      <a:pt x="727" y="4206"/>
                    </a:lnTo>
                    <a:lnTo>
                      <a:pt x="574" y="4320"/>
                    </a:lnTo>
                    <a:lnTo>
                      <a:pt x="383" y="4435"/>
                    </a:lnTo>
                    <a:lnTo>
                      <a:pt x="192" y="4530"/>
                    </a:lnTo>
                    <a:lnTo>
                      <a:pt x="0" y="4626"/>
                    </a:lnTo>
                    <a:lnTo>
                      <a:pt x="0" y="4626"/>
                    </a:lnTo>
                    <a:lnTo>
                      <a:pt x="0" y="4626"/>
                    </a:lnTo>
                    <a:lnTo>
                      <a:pt x="192" y="4530"/>
                    </a:lnTo>
                    <a:lnTo>
                      <a:pt x="383" y="4435"/>
                    </a:lnTo>
                    <a:lnTo>
                      <a:pt x="574" y="4320"/>
                    </a:lnTo>
                    <a:lnTo>
                      <a:pt x="727" y="4206"/>
                    </a:lnTo>
                    <a:lnTo>
                      <a:pt x="899" y="4072"/>
                    </a:lnTo>
                    <a:lnTo>
                      <a:pt x="1033" y="3919"/>
                    </a:lnTo>
                    <a:lnTo>
                      <a:pt x="1186" y="3766"/>
                    </a:lnTo>
                    <a:lnTo>
                      <a:pt x="1300" y="3594"/>
                    </a:lnTo>
                    <a:lnTo>
                      <a:pt x="1415" y="3422"/>
                    </a:lnTo>
                    <a:lnTo>
                      <a:pt x="1511" y="3231"/>
                    </a:lnTo>
                    <a:lnTo>
                      <a:pt x="1606" y="3040"/>
                    </a:lnTo>
                    <a:lnTo>
                      <a:pt x="1683" y="2829"/>
                    </a:lnTo>
                    <a:lnTo>
                      <a:pt x="1740" y="2619"/>
                    </a:lnTo>
                    <a:lnTo>
                      <a:pt x="1778" y="2409"/>
                    </a:lnTo>
                    <a:lnTo>
                      <a:pt x="1797" y="2199"/>
                    </a:lnTo>
                    <a:lnTo>
                      <a:pt x="1816" y="1969"/>
                    </a:lnTo>
                    <a:lnTo>
                      <a:pt x="1816" y="1969"/>
                    </a:lnTo>
                    <a:lnTo>
                      <a:pt x="1797" y="1682"/>
                    </a:lnTo>
                    <a:lnTo>
                      <a:pt x="1759" y="1415"/>
                    </a:lnTo>
                    <a:lnTo>
                      <a:pt x="1683" y="1147"/>
                    </a:lnTo>
                    <a:lnTo>
                      <a:pt x="1606" y="880"/>
                    </a:lnTo>
                    <a:lnTo>
                      <a:pt x="1491" y="650"/>
                    </a:lnTo>
                    <a:lnTo>
                      <a:pt x="1338" y="421"/>
                    </a:lnTo>
                    <a:lnTo>
                      <a:pt x="1186" y="192"/>
                    </a:lnTo>
                    <a:lnTo>
                      <a:pt x="10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31"/>
              <p:cNvSpPr/>
              <p:nvPr/>
            </p:nvSpPr>
            <p:spPr>
              <a:xfrm>
                <a:off x="1592445" y="4565337"/>
                <a:ext cx="36639" cy="6461"/>
              </a:xfrm>
              <a:custGeom>
                <a:avLst/>
                <a:gdLst/>
                <a:ahLst/>
                <a:cxnLst/>
                <a:rect l="l" t="t" r="r" b="b"/>
                <a:pathLst>
                  <a:path w="1741" h="307" extrusionOk="0">
                    <a:moveTo>
                      <a:pt x="1" y="0"/>
                    </a:moveTo>
                    <a:lnTo>
                      <a:pt x="1" y="0"/>
                    </a:lnTo>
                    <a:lnTo>
                      <a:pt x="1" y="0"/>
                    </a:lnTo>
                    <a:lnTo>
                      <a:pt x="287" y="134"/>
                    </a:lnTo>
                    <a:lnTo>
                      <a:pt x="612" y="230"/>
                    </a:lnTo>
                    <a:lnTo>
                      <a:pt x="937" y="287"/>
                    </a:lnTo>
                    <a:lnTo>
                      <a:pt x="1281" y="306"/>
                    </a:lnTo>
                    <a:lnTo>
                      <a:pt x="1281" y="306"/>
                    </a:lnTo>
                    <a:lnTo>
                      <a:pt x="1511" y="306"/>
                    </a:lnTo>
                    <a:lnTo>
                      <a:pt x="1740" y="268"/>
                    </a:lnTo>
                    <a:lnTo>
                      <a:pt x="1740" y="268"/>
                    </a:lnTo>
                    <a:lnTo>
                      <a:pt x="1740" y="268"/>
                    </a:lnTo>
                    <a:lnTo>
                      <a:pt x="1511" y="306"/>
                    </a:lnTo>
                    <a:lnTo>
                      <a:pt x="1281" y="306"/>
                    </a:lnTo>
                    <a:lnTo>
                      <a:pt x="1281" y="306"/>
                    </a:lnTo>
                    <a:lnTo>
                      <a:pt x="937" y="287"/>
                    </a:lnTo>
                    <a:lnTo>
                      <a:pt x="612" y="230"/>
                    </a:lnTo>
                    <a:lnTo>
                      <a:pt x="287" y="134"/>
                    </a:lnTo>
                    <a:lnTo>
                      <a:pt x="1" y="0"/>
                    </a:lnTo>
                    <a:close/>
                  </a:path>
                </a:pathLst>
              </a:custGeom>
              <a:solidFill>
                <a:srgbClr val="E647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31"/>
              <p:cNvSpPr/>
              <p:nvPr/>
            </p:nvSpPr>
            <p:spPr>
              <a:xfrm>
                <a:off x="1592445" y="4565337"/>
                <a:ext cx="36639" cy="6461"/>
              </a:xfrm>
              <a:custGeom>
                <a:avLst/>
                <a:gdLst/>
                <a:ahLst/>
                <a:cxnLst/>
                <a:rect l="l" t="t" r="r" b="b"/>
                <a:pathLst>
                  <a:path w="1741" h="307" fill="none" extrusionOk="0">
                    <a:moveTo>
                      <a:pt x="1" y="0"/>
                    </a:moveTo>
                    <a:lnTo>
                      <a:pt x="1" y="0"/>
                    </a:lnTo>
                    <a:lnTo>
                      <a:pt x="1" y="0"/>
                    </a:lnTo>
                    <a:lnTo>
                      <a:pt x="287" y="134"/>
                    </a:lnTo>
                    <a:lnTo>
                      <a:pt x="612" y="230"/>
                    </a:lnTo>
                    <a:lnTo>
                      <a:pt x="937" y="287"/>
                    </a:lnTo>
                    <a:lnTo>
                      <a:pt x="1281" y="306"/>
                    </a:lnTo>
                    <a:lnTo>
                      <a:pt x="1281" y="306"/>
                    </a:lnTo>
                    <a:lnTo>
                      <a:pt x="1511" y="306"/>
                    </a:lnTo>
                    <a:lnTo>
                      <a:pt x="1740" y="268"/>
                    </a:lnTo>
                    <a:lnTo>
                      <a:pt x="1740" y="268"/>
                    </a:lnTo>
                    <a:lnTo>
                      <a:pt x="1740" y="268"/>
                    </a:lnTo>
                    <a:lnTo>
                      <a:pt x="1511" y="306"/>
                    </a:lnTo>
                    <a:lnTo>
                      <a:pt x="1281" y="306"/>
                    </a:lnTo>
                    <a:lnTo>
                      <a:pt x="1281" y="306"/>
                    </a:lnTo>
                    <a:lnTo>
                      <a:pt x="937" y="287"/>
                    </a:lnTo>
                    <a:lnTo>
                      <a:pt x="612" y="230"/>
                    </a:lnTo>
                    <a:lnTo>
                      <a:pt x="287" y="13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31"/>
              <p:cNvSpPr/>
              <p:nvPr/>
            </p:nvSpPr>
            <p:spPr>
              <a:xfrm>
                <a:off x="1629065" y="4567757"/>
                <a:ext cx="12080" cy="3220"/>
              </a:xfrm>
              <a:custGeom>
                <a:avLst/>
                <a:gdLst/>
                <a:ahLst/>
                <a:cxnLst/>
                <a:rect l="l" t="t" r="r" b="b"/>
                <a:pathLst>
                  <a:path w="574" h="153" extrusionOk="0">
                    <a:moveTo>
                      <a:pt x="573" y="0"/>
                    </a:moveTo>
                    <a:lnTo>
                      <a:pt x="573" y="0"/>
                    </a:lnTo>
                    <a:lnTo>
                      <a:pt x="287" y="96"/>
                    </a:lnTo>
                    <a:lnTo>
                      <a:pt x="0" y="153"/>
                    </a:lnTo>
                    <a:lnTo>
                      <a:pt x="0" y="153"/>
                    </a:lnTo>
                    <a:lnTo>
                      <a:pt x="0" y="153"/>
                    </a:lnTo>
                    <a:lnTo>
                      <a:pt x="287" y="96"/>
                    </a:lnTo>
                    <a:lnTo>
                      <a:pt x="573" y="0"/>
                    </a:lnTo>
                    <a:lnTo>
                      <a:pt x="573" y="0"/>
                    </a:lnTo>
                    <a:close/>
                  </a:path>
                </a:pathLst>
              </a:custGeom>
              <a:solidFill>
                <a:srgbClr val="CF4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31"/>
              <p:cNvSpPr/>
              <p:nvPr/>
            </p:nvSpPr>
            <p:spPr>
              <a:xfrm>
                <a:off x="1629065" y="4567757"/>
                <a:ext cx="12080" cy="3220"/>
              </a:xfrm>
              <a:custGeom>
                <a:avLst/>
                <a:gdLst/>
                <a:ahLst/>
                <a:cxnLst/>
                <a:rect l="l" t="t" r="r" b="b"/>
                <a:pathLst>
                  <a:path w="574" h="153" fill="none" extrusionOk="0">
                    <a:moveTo>
                      <a:pt x="573" y="0"/>
                    </a:moveTo>
                    <a:lnTo>
                      <a:pt x="573" y="0"/>
                    </a:lnTo>
                    <a:lnTo>
                      <a:pt x="287" y="96"/>
                    </a:lnTo>
                    <a:lnTo>
                      <a:pt x="0" y="153"/>
                    </a:lnTo>
                    <a:lnTo>
                      <a:pt x="0" y="153"/>
                    </a:lnTo>
                    <a:lnTo>
                      <a:pt x="0" y="153"/>
                    </a:lnTo>
                    <a:lnTo>
                      <a:pt x="287" y="96"/>
                    </a:lnTo>
                    <a:lnTo>
                      <a:pt x="573" y="0"/>
                    </a:lnTo>
                    <a:lnTo>
                      <a:pt x="57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31"/>
              <p:cNvSpPr/>
              <p:nvPr/>
            </p:nvSpPr>
            <p:spPr>
              <a:xfrm>
                <a:off x="1568706" y="4461539"/>
                <a:ext cx="110655" cy="110255"/>
              </a:xfrm>
              <a:custGeom>
                <a:avLst/>
                <a:gdLst/>
                <a:ahLst/>
                <a:cxnLst/>
                <a:rect l="l" t="t" r="r" b="b"/>
                <a:pathLst>
                  <a:path w="5258" h="5239" extrusionOk="0">
                    <a:moveTo>
                      <a:pt x="3958" y="1"/>
                    </a:moveTo>
                    <a:lnTo>
                      <a:pt x="4053" y="173"/>
                    </a:lnTo>
                    <a:lnTo>
                      <a:pt x="4149" y="345"/>
                    </a:lnTo>
                    <a:lnTo>
                      <a:pt x="4225" y="536"/>
                    </a:lnTo>
                    <a:lnTo>
                      <a:pt x="4283" y="727"/>
                    </a:lnTo>
                    <a:lnTo>
                      <a:pt x="4340" y="918"/>
                    </a:lnTo>
                    <a:lnTo>
                      <a:pt x="4378" y="1129"/>
                    </a:lnTo>
                    <a:lnTo>
                      <a:pt x="4397" y="1339"/>
                    </a:lnTo>
                    <a:lnTo>
                      <a:pt x="4397" y="1549"/>
                    </a:lnTo>
                    <a:lnTo>
                      <a:pt x="4397" y="1836"/>
                    </a:lnTo>
                    <a:lnTo>
                      <a:pt x="4340" y="2123"/>
                    </a:lnTo>
                    <a:lnTo>
                      <a:pt x="4283" y="2390"/>
                    </a:lnTo>
                    <a:lnTo>
                      <a:pt x="4187" y="2658"/>
                    </a:lnTo>
                    <a:lnTo>
                      <a:pt x="4053" y="2906"/>
                    </a:lnTo>
                    <a:lnTo>
                      <a:pt x="3919" y="3136"/>
                    </a:lnTo>
                    <a:lnTo>
                      <a:pt x="3747" y="3346"/>
                    </a:lnTo>
                    <a:lnTo>
                      <a:pt x="3575" y="3556"/>
                    </a:lnTo>
                    <a:lnTo>
                      <a:pt x="3365" y="3728"/>
                    </a:lnTo>
                    <a:lnTo>
                      <a:pt x="3155" y="3900"/>
                    </a:lnTo>
                    <a:lnTo>
                      <a:pt x="2906" y="4053"/>
                    </a:lnTo>
                    <a:lnTo>
                      <a:pt x="2658" y="4168"/>
                    </a:lnTo>
                    <a:lnTo>
                      <a:pt x="2409" y="4263"/>
                    </a:lnTo>
                    <a:lnTo>
                      <a:pt x="2142" y="4321"/>
                    </a:lnTo>
                    <a:lnTo>
                      <a:pt x="1855" y="4378"/>
                    </a:lnTo>
                    <a:lnTo>
                      <a:pt x="1339" y="4378"/>
                    </a:lnTo>
                    <a:lnTo>
                      <a:pt x="1129" y="4359"/>
                    </a:lnTo>
                    <a:lnTo>
                      <a:pt x="938" y="4321"/>
                    </a:lnTo>
                    <a:lnTo>
                      <a:pt x="727" y="4263"/>
                    </a:lnTo>
                    <a:lnTo>
                      <a:pt x="536" y="4206"/>
                    </a:lnTo>
                    <a:lnTo>
                      <a:pt x="364" y="4130"/>
                    </a:lnTo>
                    <a:lnTo>
                      <a:pt x="173" y="4034"/>
                    </a:lnTo>
                    <a:lnTo>
                      <a:pt x="1" y="3919"/>
                    </a:lnTo>
                    <a:lnTo>
                      <a:pt x="192" y="4187"/>
                    </a:lnTo>
                    <a:lnTo>
                      <a:pt x="421" y="4435"/>
                    </a:lnTo>
                    <a:lnTo>
                      <a:pt x="574" y="4569"/>
                    </a:lnTo>
                    <a:lnTo>
                      <a:pt x="746" y="4703"/>
                    </a:lnTo>
                    <a:lnTo>
                      <a:pt x="938" y="4837"/>
                    </a:lnTo>
                    <a:lnTo>
                      <a:pt x="1129" y="4932"/>
                    </a:lnTo>
                    <a:lnTo>
                      <a:pt x="1415" y="5066"/>
                    </a:lnTo>
                    <a:lnTo>
                      <a:pt x="1740" y="5162"/>
                    </a:lnTo>
                    <a:lnTo>
                      <a:pt x="2065" y="5219"/>
                    </a:lnTo>
                    <a:lnTo>
                      <a:pt x="2409" y="5238"/>
                    </a:lnTo>
                    <a:lnTo>
                      <a:pt x="2639" y="5238"/>
                    </a:lnTo>
                    <a:lnTo>
                      <a:pt x="2868" y="5200"/>
                    </a:lnTo>
                    <a:lnTo>
                      <a:pt x="3155" y="5143"/>
                    </a:lnTo>
                    <a:lnTo>
                      <a:pt x="3441" y="5047"/>
                    </a:lnTo>
                    <a:lnTo>
                      <a:pt x="3633" y="4951"/>
                    </a:lnTo>
                    <a:lnTo>
                      <a:pt x="3824" y="4856"/>
                    </a:lnTo>
                    <a:lnTo>
                      <a:pt x="4015" y="4741"/>
                    </a:lnTo>
                    <a:lnTo>
                      <a:pt x="4168" y="4627"/>
                    </a:lnTo>
                    <a:lnTo>
                      <a:pt x="4340" y="4493"/>
                    </a:lnTo>
                    <a:lnTo>
                      <a:pt x="4474" y="4340"/>
                    </a:lnTo>
                    <a:lnTo>
                      <a:pt x="4627" y="4187"/>
                    </a:lnTo>
                    <a:lnTo>
                      <a:pt x="4741" y="4015"/>
                    </a:lnTo>
                    <a:lnTo>
                      <a:pt x="4856" y="3843"/>
                    </a:lnTo>
                    <a:lnTo>
                      <a:pt x="4952" y="3652"/>
                    </a:lnTo>
                    <a:lnTo>
                      <a:pt x="5047" y="3461"/>
                    </a:lnTo>
                    <a:lnTo>
                      <a:pt x="5124" y="3250"/>
                    </a:lnTo>
                    <a:lnTo>
                      <a:pt x="5181" y="3040"/>
                    </a:lnTo>
                    <a:lnTo>
                      <a:pt x="5219" y="2830"/>
                    </a:lnTo>
                    <a:lnTo>
                      <a:pt x="5238" y="2620"/>
                    </a:lnTo>
                    <a:lnTo>
                      <a:pt x="5257" y="2390"/>
                    </a:lnTo>
                    <a:lnTo>
                      <a:pt x="5238" y="2103"/>
                    </a:lnTo>
                    <a:lnTo>
                      <a:pt x="5200" y="1836"/>
                    </a:lnTo>
                    <a:lnTo>
                      <a:pt x="5124" y="1568"/>
                    </a:lnTo>
                    <a:lnTo>
                      <a:pt x="5047" y="1301"/>
                    </a:lnTo>
                    <a:lnTo>
                      <a:pt x="4932" y="1071"/>
                    </a:lnTo>
                    <a:lnTo>
                      <a:pt x="4779" y="842"/>
                    </a:lnTo>
                    <a:lnTo>
                      <a:pt x="4627" y="613"/>
                    </a:lnTo>
                    <a:lnTo>
                      <a:pt x="4455" y="421"/>
                    </a:lnTo>
                    <a:lnTo>
                      <a:pt x="4225" y="192"/>
                    </a:lnTo>
                    <a:lnTo>
                      <a:pt x="3958" y="1"/>
                    </a:lnTo>
                    <a:close/>
                  </a:path>
                </a:pathLst>
              </a:custGeom>
              <a:solidFill>
                <a:srgbClr val="125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31"/>
              <p:cNvSpPr/>
              <p:nvPr/>
            </p:nvSpPr>
            <p:spPr>
              <a:xfrm>
                <a:off x="1568706" y="4461539"/>
                <a:ext cx="110655" cy="110255"/>
              </a:xfrm>
              <a:custGeom>
                <a:avLst/>
                <a:gdLst/>
                <a:ahLst/>
                <a:cxnLst/>
                <a:rect l="l" t="t" r="r" b="b"/>
                <a:pathLst>
                  <a:path w="5258" h="5239" fill="none" extrusionOk="0">
                    <a:moveTo>
                      <a:pt x="3958" y="1"/>
                    </a:moveTo>
                    <a:lnTo>
                      <a:pt x="3958" y="1"/>
                    </a:lnTo>
                    <a:lnTo>
                      <a:pt x="4053" y="173"/>
                    </a:lnTo>
                    <a:lnTo>
                      <a:pt x="4149" y="345"/>
                    </a:lnTo>
                    <a:lnTo>
                      <a:pt x="4225" y="536"/>
                    </a:lnTo>
                    <a:lnTo>
                      <a:pt x="4283" y="727"/>
                    </a:lnTo>
                    <a:lnTo>
                      <a:pt x="4340" y="918"/>
                    </a:lnTo>
                    <a:lnTo>
                      <a:pt x="4378" y="1129"/>
                    </a:lnTo>
                    <a:lnTo>
                      <a:pt x="4397" y="1339"/>
                    </a:lnTo>
                    <a:lnTo>
                      <a:pt x="4397" y="1549"/>
                    </a:lnTo>
                    <a:lnTo>
                      <a:pt x="4397" y="1549"/>
                    </a:lnTo>
                    <a:lnTo>
                      <a:pt x="4397" y="1836"/>
                    </a:lnTo>
                    <a:lnTo>
                      <a:pt x="4340" y="2123"/>
                    </a:lnTo>
                    <a:lnTo>
                      <a:pt x="4283" y="2390"/>
                    </a:lnTo>
                    <a:lnTo>
                      <a:pt x="4187" y="2658"/>
                    </a:lnTo>
                    <a:lnTo>
                      <a:pt x="4053" y="2906"/>
                    </a:lnTo>
                    <a:lnTo>
                      <a:pt x="3919" y="3136"/>
                    </a:lnTo>
                    <a:lnTo>
                      <a:pt x="3747" y="3346"/>
                    </a:lnTo>
                    <a:lnTo>
                      <a:pt x="3575" y="3556"/>
                    </a:lnTo>
                    <a:lnTo>
                      <a:pt x="3365" y="3728"/>
                    </a:lnTo>
                    <a:lnTo>
                      <a:pt x="3155" y="3900"/>
                    </a:lnTo>
                    <a:lnTo>
                      <a:pt x="2906" y="4053"/>
                    </a:lnTo>
                    <a:lnTo>
                      <a:pt x="2658" y="4168"/>
                    </a:lnTo>
                    <a:lnTo>
                      <a:pt x="2409" y="4263"/>
                    </a:lnTo>
                    <a:lnTo>
                      <a:pt x="2142" y="4321"/>
                    </a:lnTo>
                    <a:lnTo>
                      <a:pt x="1855" y="4378"/>
                    </a:lnTo>
                    <a:lnTo>
                      <a:pt x="1568" y="4378"/>
                    </a:lnTo>
                    <a:lnTo>
                      <a:pt x="1568" y="4378"/>
                    </a:lnTo>
                    <a:lnTo>
                      <a:pt x="1339" y="4378"/>
                    </a:lnTo>
                    <a:lnTo>
                      <a:pt x="1129" y="4359"/>
                    </a:lnTo>
                    <a:lnTo>
                      <a:pt x="938" y="4321"/>
                    </a:lnTo>
                    <a:lnTo>
                      <a:pt x="727" y="4263"/>
                    </a:lnTo>
                    <a:lnTo>
                      <a:pt x="536" y="4206"/>
                    </a:lnTo>
                    <a:lnTo>
                      <a:pt x="364" y="4130"/>
                    </a:lnTo>
                    <a:lnTo>
                      <a:pt x="173" y="4034"/>
                    </a:lnTo>
                    <a:lnTo>
                      <a:pt x="1" y="3919"/>
                    </a:lnTo>
                    <a:lnTo>
                      <a:pt x="1" y="3919"/>
                    </a:lnTo>
                    <a:lnTo>
                      <a:pt x="192" y="4187"/>
                    </a:lnTo>
                    <a:lnTo>
                      <a:pt x="421" y="4435"/>
                    </a:lnTo>
                    <a:lnTo>
                      <a:pt x="421" y="4435"/>
                    </a:lnTo>
                    <a:lnTo>
                      <a:pt x="574" y="4569"/>
                    </a:lnTo>
                    <a:lnTo>
                      <a:pt x="746" y="4703"/>
                    </a:lnTo>
                    <a:lnTo>
                      <a:pt x="938" y="4837"/>
                    </a:lnTo>
                    <a:lnTo>
                      <a:pt x="1129" y="4932"/>
                    </a:lnTo>
                    <a:lnTo>
                      <a:pt x="1129" y="4932"/>
                    </a:lnTo>
                    <a:lnTo>
                      <a:pt x="1415" y="5066"/>
                    </a:lnTo>
                    <a:lnTo>
                      <a:pt x="1740" y="5162"/>
                    </a:lnTo>
                    <a:lnTo>
                      <a:pt x="2065" y="5219"/>
                    </a:lnTo>
                    <a:lnTo>
                      <a:pt x="2409" y="5238"/>
                    </a:lnTo>
                    <a:lnTo>
                      <a:pt x="2409" y="5238"/>
                    </a:lnTo>
                    <a:lnTo>
                      <a:pt x="2639" y="5238"/>
                    </a:lnTo>
                    <a:lnTo>
                      <a:pt x="2868" y="5200"/>
                    </a:lnTo>
                    <a:lnTo>
                      <a:pt x="2868" y="5200"/>
                    </a:lnTo>
                    <a:lnTo>
                      <a:pt x="3155" y="5143"/>
                    </a:lnTo>
                    <a:lnTo>
                      <a:pt x="3441" y="5047"/>
                    </a:lnTo>
                    <a:lnTo>
                      <a:pt x="3441" y="5047"/>
                    </a:lnTo>
                    <a:lnTo>
                      <a:pt x="3441" y="5047"/>
                    </a:lnTo>
                    <a:lnTo>
                      <a:pt x="3633" y="4951"/>
                    </a:lnTo>
                    <a:lnTo>
                      <a:pt x="3824" y="4856"/>
                    </a:lnTo>
                    <a:lnTo>
                      <a:pt x="4015" y="4741"/>
                    </a:lnTo>
                    <a:lnTo>
                      <a:pt x="4168" y="4627"/>
                    </a:lnTo>
                    <a:lnTo>
                      <a:pt x="4340" y="4493"/>
                    </a:lnTo>
                    <a:lnTo>
                      <a:pt x="4474" y="4340"/>
                    </a:lnTo>
                    <a:lnTo>
                      <a:pt x="4627" y="4187"/>
                    </a:lnTo>
                    <a:lnTo>
                      <a:pt x="4741" y="4015"/>
                    </a:lnTo>
                    <a:lnTo>
                      <a:pt x="4856" y="3843"/>
                    </a:lnTo>
                    <a:lnTo>
                      <a:pt x="4952" y="3652"/>
                    </a:lnTo>
                    <a:lnTo>
                      <a:pt x="5047" y="3461"/>
                    </a:lnTo>
                    <a:lnTo>
                      <a:pt x="5124" y="3250"/>
                    </a:lnTo>
                    <a:lnTo>
                      <a:pt x="5181" y="3040"/>
                    </a:lnTo>
                    <a:lnTo>
                      <a:pt x="5219" y="2830"/>
                    </a:lnTo>
                    <a:lnTo>
                      <a:pt x="5238" y="2620"/>
                    </a:lnTo>
                    <a:lnTo>
                      <a:pt x="5257" y="2390"/>
                    </a:lnTo>
                    <a:lnTo>
                      <a:pt x="5257" y="2390"/>
                    </a:lnTo>
                    <a:lnTo>
                      <a:pt x="5238" y="2103"/>
                    </a:lnTo>
                    <a:lnTo>
                      <a:pt x="5200" y="1836"/>
                    </a:lnTo>
                    <a:lnTo>
                      <a:pt x="5124" y="1568"/>
                    </a:lnTo>
                    <a:lnTo>
                      <a:pt x="5047" y="1301"/>
                    </a:lnTo>
                    <a:lnTo>
                      <a:pt x="4932" y="1071"/>
                    </a:lnTo>
                    <a:lnTo>
                      <a:pt x="4779" y="842"/>
                    </a:lnTo>
                    <a:lnTo>
                      <a:pt x="4627" y="613"/>
                    </a:lnTo>
                    <a:lnTo>
                      <a:pt x="4455" y="421"/>
                    </a:lnTo>
                    <a:lnTo>
                      <a:pt x="4455" y="421"/>
                    </a:lnTo>
                    <a:lnTo>
                      <a:pt x="4225" y="192"/>
                    </a:lnTo>
                    <a:lnTo>
                      <a:pt x="3958" y="1"/>
                    </a:lnTo>
                  </a:path>
                </a:pathLst>
              </a:custGeom>
              <a:solidFill>
                <a:srgbClr val="CD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83" name="Google Shape;7383;p31"/>
          <p:cNvGrpSpPr/>
          <p:nvPr/>
        </p:nvGrpSpPr>
        <p:grpSpPr>
          <a:xfrm>
            <a:off x="3912114" y="4694672"/>
            <a:ext cx="1319772" cy="417499"/>
            <a:chOff x="4776200" y="1774425"/>
            <a:chExt cx="1545400" cy="488875"/>
          </a:xfrm>
        </p:grpSpPr>
        <p:sp>
          <p:nvSpPr>
            <p:cNvPr id="7384" name="Google Shape;7384;p31"/>
            <p:cNvSpPr/>
            <p:nvPr/>
          </p:nvSpPr>
          <p:spPr>
            <a:xfrm>
              <a:off x="4776200" y="1865700"/>
              <a:ext cx="584925" cy="339300"/>
            </a:xfrm>
            <a:custGeom>
              <a:avLst/>
              <a:gdLst/>
              <a:ahLst/>
              <a:cxnLst/>
              <a:rect l="l" t="t" r="r" b="b"/>
              <a:pathLst>
                <a:path w="23397" h="13572" extrusionOk="0">
                  <a:moveTo>
                    <a:pt x="11660" y="0"/>
                  </a:moveTo>
                  <a:lnTo>
                    <a:pt x="11087" y="19"/>
                  </a:lnTo>
                  <a:lnTo>
                    <a:pt x="10532" y="39"/>
                  </a:lnTo>
                  <a:lnTo>
                    <a:pt x="9978" y="77"/>
                  </a:lnTo>
                  <a:lnTo>
                    <a:pt x="9424" y="134"/>
                  </a:lnTo>
                  <a:lnTo>
                    <a:pt x="8870" y="211"/>
                  </a:lnTo>
                  <a:lnTo>
                    <a:pt x="8334" y="287"/>
                  </a:lnTo>
                  <a:lnTo>
                    <a:pt x="7780" y="383"/>
                  </a:lnTo>
                  <a:lnTo>
                    <a:pt x="7264" y="497"/>
                  </a:lnTo>
                  <a:lnTo>
                    <a:pt x="6729" y="631"/>
                  </a:lnTo>
                  <a:lnTo>
                    <a:pt x="6213" y="784"/>
                  </a:lnTo>
                  <a:lnTo>
                    <a:pt x="5716" y="956"/>
                  </a:lnTo>
                  <a:lnTo>
                    <a:pt x="5219" y="1128"/>
                  </a:lnTo>
                  <a:lnTo>
                    <a:pt x="4741" y="1319"/>
                  </a:lnTo>
                  <a:lnTo>
                    <a:pt x="4282" y="1529"/>
                  </a:lnTo>
                  <a:lnTo>
                    <a:pt x="3823" y="1759"/>
                  </a:lnTo>
                  <a:lnTo>
                    <a:pt x="3403" y="1988"/>
                  </a:lnTo>
                  <a:lnTo>
                    <a:pt x="2982" y="2256"/>
                  </a:lnTo>
                  <a:lnTo>
                    <a:pt x="2600" y="2504"/>
                  </a:lnTo>
                  <a:lnTo>
                    <a:pt x="2237" y="2772"/>
                  </a:lnTo>
                  <a:lnTo>
                    <a:pt x="1912" y="3059"/>
                  </a:lnTo>
                  <a:lnTo>
                    <a:pt x="1587" y="3345"/>
                  </a:lnTo>
                  <a:lnTo>
                    <a:pt x="1319" y="3632"/>
                  </a:lnTo>
                  <a:lnTo>
                    <a:pt x="1071" y="3938"/>
                  </a:lnTo>
                  <a:lnTo>
                    <a:pt x="842" y="4244"/>
                  </a:lnTo>
                  <a:lnTo>
                    <a:pt x="631" y="4549"/>
                  </a:lnTo>
                  <a:lnTo>
                    <a:pt x="459" y="4855"/>
                  </a:lnTo>
                  <a:lnTo>
                    <a:pt x="325" y="5180"/>
                  </a:lnTo>
                  <a:lnTo>
                    <a:pt x="211" y="5486"/>
                  </a:lnTo>
                  <a:lnTo>
                    <a:pt x="115" y="5811"/>
                  </a:lnTo>
                  <a:lnTo>
                    <a:pt x="39" y="6136"/>
                  </a:lnTo>
                  <a:lnTo>
                    <a:pt x="1" y="6461"/>
                  </a:lnTo>
                  <a:lnTo>
                    <a:pt x="1" y="6786"/>
                  </a:lnTo>
                  <a:lnTo>
                    <a:pt x="20" y="7111"/>
                  </a:lnTo>
                  <a:lnTo>
                    <a:pt x="58" y="7436"/>
                  </a:lnTo>
                  <a:lnTo>
                    <a:pt x="115" y="7761"/>
                  </a:lnTo>
                  <a:lnTo>
                    <a:pt x="211" y="8086"/>
                  </a:lnTo>
                  <a:lnTo>
                    <a:pt x="345" y="8411"/>
                  </a:lnTo>
                  <a:lnTo>
                    <a:pt x="497" y="8716"/>
                  </a:lnTo>
                  <a:lnTo>
                    <a:pt x="670" y="9022"/>
                  </a:lnTo>
                  <a:lnTo>
                    <a:pt x="861" y="9347"/>
                  </a:lnTo>
                  <a:lnTo>
                    <a:pt x="1090" y="9653"/>
                  </a:lnTo>
                  <a:lnTo>
                    <a:pt x="1358" y="9940"/>
                  </a:lnTo>
                  <a:lnTo>
                    <a:pt x="1644" y="10226"/>
                  </a:lnTo>
                  <a:lnTo>
                    <a:pt x="1950" y="10513"/>
                  </a:lnTo>
                  <a:lnTo>
                    <a:pt x="2275" y="10800"/>
                  </a:lnTo>
                  <a:lnTo>
                    <a:pt x="2638" y="11067"/>
                  </a:lnTo>
                  <a:lnTo>
                    <a:pt x="3040" y="11335"/>
                  </a:lnTo>
                  <a:lnTo>
                    <a:pt x="3441" y="11584"/>
                  </a:lnTo>
                  <a:lnTo>
                    <a:pt x="3881" y="11832"/>
                  </a:lnTo>
                  <a:lnTo>
                    <a:pt x="4339" y="12042"/>
                  </a:lnTo>
                  <a:lnTo>
                    <a:pt x="4817" y="12253"/>
                  </a:lnTo>
                  <a:lnTo>
                    <a:pt x="5295" y="12444"/>
                  </a:lnTo>
                  <a:lnTo>
                    <a:pt x="5792" y="12635"/>
                  </a:lnTo>
                  <a:lnTo>
                    <a:pt x="6289" y="12788"/>
                  </a:lnTo>
                  <a:lnTo>
                    <a:pt x="6805" y="12941"/>
                  </a:lnTo>
                  <a:lnTo>
                    <a:pt x="7321" y="13074"/>
                  </a:lnTo>
                  <a:lnTo>
                    <a:pt x="7856" y="13189"/>
                  </a:lnTo>
                  <a:lnTo>
                    <a:pt x="8392" y="13285"/>
                  </a:lnTo>
                  <a:lnTo>
                    <a:pt x="8946" y="13380"/>
                  </a:lnTo>
                  <a:lnTo>
                    <a:pt x="9500" y="13438"/>
                  </a:lnTo>
                  <a:lnTo>
                    <a:pt x="10055" y="13495"/>
                  </a:lnTo>
                  <a:lnTo>
                    <a:pt x="10609" y="13533"/>
                  </a:lnTo>
                  <a:lnTo>
                    <a:pt x="11163" y="13552"/>
                  </a:lnTo>
                  <a:lnTo>
                    <a:pt x="11737" y="13571"/>
                  </a:lnTo>
                  <a:lnTo>
                    <a:pt x="12291" y="13552"/>
                  </a:lnTo>
                  <a:lnTo>
                    <a:pt x="12864" y="13533"/>
                  </a:lnTo>
                  <a:lnTo>
                    <a:pt x="13419" y="13495"/>
                  </a:lnTo>
                  <a:lnTo>
                    <a:pt x="13973" y="13438"/>
                  </a:lnTo>
                  <a:lnTo>
                    <a:pt x="14527" y="13380"/>
                  </a:lnTo>
                  <a:lnTo>
                    <a:pt x="15063" y="13285"/>
                  </a:lnTo>
                  <a:lnTo>
                    <a:pt x="15598" y="13189"/>
                  </a:lnTo>
                  <a:lnTo>
                    <a:pt x="16133" y="13074"/>
                  </a:lnTo>
                  <a:lnTo>
                    <a:pt x="16668" y="12941"/>
                  </a:lnTo>
                  <a:lnTo>
                    <a:pt x="17165" y="12788"/>
                  </a:lnTo>
                  <a:lnTo>
                    <a:pt x="17681" y="12635"/>
                  </a:lnTo>
                  <a:lnTo>
                    <a:pt x="18178" y="12444"/>
                  </a:lnTo>
                  <a:lnTo>
                    <a:pt x="18656" y="12253"/>
                  </a:lnTo>
                  <a:lnTo>
                    <a:pt x="19115" y="12042"/>
                  </a:lnTo>
                  <a:lnTo>
                    <a:pt x="19574" y="11813"/>
                  </a:lnTo>
                  <a:lnTo>
                    <a:pt x="19994" y="11584"/>
                  </a:lnTo>
                  <a:lnTo>
                    <a:pt x="20415" y="11335"/>
                  </a:lnTo>
                  <a:lnTo>
                    <a:pt x="20797" y="11067"/>
                  </a:lnTo>
                  <a:lnTo>
                    <a:pt x="21160" y="10800"/>
                  </a:lnTo>
                  <a:lnTo>
                    <a:pt x="21504" y="10513"/>
                  </a:lnTo>
                  <a:lnTo>
                    <a:pt x="21810" y="10226"/>
                  </a:lnTo>
                  <a:lnTo>
                    <a:pt x="22077" y="9940"/>
                  </a:lnTo>
                  <a:lnTo>
                    <a:pt x="22326" y="9634"/>
                  </a:lnTo>
                  <a:lnTo>
                    <a:pt x="22555" y="9347"/>
                  </a:lnTo>
                  <a:lnTo>
                    <a:pt x="22766" y="9022"/>
                  </a:lnTo>
                  <a:lnTo>
                    <a:pt x="22938" y="8716"/>
                  </a:lnTo>
                  <a:lnTo>
                    <a:pt x="23071" y="8411"/>
                  </a:lnTo>
                  <a:lnTo>
                    <a:pt x="23186" y="8086"/>
                  </a:lnTo>
                  <a:lnTo>
                    <a:pt x="23282" y="7761"/>
                  </a:lnTo>
                  <a:lnTo>
                    <a:pt x="23358" y="7436"/>
                  </a:lnTo>
                  <a:lnTo>
                    <a:pt x="23396" y="7111"/>
                  </a:lnTo>
                  <a:lnTo>
                    <a:pt x="23396" y="6786"/>
                  </a:lnTo>
                  <a:lnTo>
                    <a:pt x="23377" y="6461"/>
                  </a:lnTo>
                  <a:lnTo>
                    <a:pt x="23339" y="6136"/>
                  </a:lnTo>
                  <a:lnTo>
                    <a:pt x="23282" y="5811"/>
                  </a:lnTo>
                  <a:lnTo>
                    <a:pt x="23186" y="5486"/>
                  </a:lnTo>
                  <a:lnTo>
                    <a:pt x="23052" y="5180"/>
                  </a:lnTo>
                  <a:lnTo>
                    <a:pt x="22919" y="4855"/>
                  </a:lnTo>
                  <a:lnTo>
                    <a:pt x="22727" y="4549"/>
                  </a:lnTo>
                  <a:lnTo>
                    <a:pt x="22536" y="4244"/>
                  </a:lnTo>
                  <a:lnTo>
                    <a:pt x="22307" y="3938"/>
                  </a:lnTo>
                  <a:lnTo>
                    <a:pt x="22039" y="3632"/>
                  </a:lnTo>
                  <a:lnTo>
                    <a:pt x="21772" y="3345"/>
                  </a:lnTo>
                  <a:lnTo>
                    <a:pt x="21447" y="3059"/>
                  </a:lnTo>
                  <a:lnTo>
                    <a:pt x="21122" y="2772"/>
                  </a:lnTo>
                  <a:lnTo>
                    <a:pt x="20759" y="2504"/>
                  </a:lnTo>
                  <a:lnTo>
                    <a:pt x="20357" y="2256"/>
                  </a:lnTo>
                  <a:lnTo>
                    <a:pt x="19956" y="1988"/>
                  </a:lnTo>
                  <a:lnTo>
                    <a:pt x="19516" y="1759"/>
                  </a:lnTo>
                  <a:lnTo>
                    <a:pt x="19057" y="1529"/>
                  </a:lnTo>
                  <a:lnTo>
                    <a:pt x="18580" y="1319"/>
                  </a:lnTo>
                  <a:lnTo>
                    <a:pt x="18102" y="1128"/>
                  </a:lnTo>
                  <a:lnTo>
                    <a:pt x="17605" y="956"/>
                  </a:lnTo>
                  <a:lnTo>
                    <a:pt x="17108" y="784"/>
                  </a:lnTo>
                  <a:lnTo>
                    <a:pt x="16592" y="631"/>
                  </a:lnTo>
                  <a:lnTo>
                    <a:pt x="16056" y="497"/>
                  </a:lnTo>
                  <a:lnTo>
                    <a:pt x="15540" y="383"/>
                  </a:lnTo>
                  <a:lnTo>
                    <a:pt x="14986" y="287"/>
                  </a:lnTo>
                  <a:lnTo>
                    <a:pt x="14451" y="211"/>
                  </a:lnTo>
                  <a:lnTo>
                    <a:pt x="13897" y="134"/>
                  </a:lnTo>
                  <a:lnTo>
                    <a:pt x="13342" y="77"/>
                  </a:lnTo>
                  <a:lnTo>
                    <a:pt x="12788" y="39"/>
                  </a:lnTo>
                  <a:lnTo>
                    <a:pt x="12215" y="19"/>
                  </a:lnTo>
                  <a:lnTo>
                    <a:pt x="11660"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31"/>
            <p:cNvSpPr/>
            <p:nvPr/>
          </p:nvSpPr>
          <p:spPr>
            <a:xfrm>
              <a:off x="4776200" y="1865700"/>
              <a:ext cx="584925" cy="339300"/>
            </a:xfrm>
            <a:custGeom>
              <a:avLst/>
              <a:gdLst/>
              <a:ahLst/>
              <a:cxnLst/>
              <a:rect l="l" t="t" r="r" b="b"/>
              <a:pathLst>
                <a:path w="23397" h="13572" fill="none" extrusionOk="0">
                  <a:moveTo>
                    <a:pt x="11660" y="0"/>
                  </a:moveTo>
                  <a:lnTo>
                    <a:pt x="11660" y="0"/>
                  </a:lnTo>
                  <a:lnTo>
                    <a:pt x="11087" y="19"/>
                  </a:lnTo>
                  <a:lnTo>
                    <a:pt x="10532" y="39"/>
                  </a:lnTo>
                  <a:lnTo>
                    <a:pt x="9978" y="77"/>
                  </a:lnTo>
                  <a:lnTo>
                    <a:pt x="9424" y="134"/>
                  </a:lnTo>
                  <a:lnTo>
                    <a:pt x="8870" y="211"/>
                  </a:lnTo>
                  <a:lnTo>
                    <a:pt x="8334" y="287"/>
                  </a:lnTo>
                  <a:lnTo>
                    <a:pt x="7780" y="383"/>
                  </a:lnTo>
                  <a:lnTo>
                    <a:pt x="7264" y="497"/>
                  </a:lnTo>
                  <a:lnTo>
                    <a:pt x="6729" y="631"/>
                  </a:lnTo>
                  <a:lnTo>
                    <a:pt x="6213" y="784"/>
                  </a:lnTo>
                  <a:lnTo>
                    <a:pt x="5716" y="956"/>
                  </a:lnTo>
                  <a:lnTo>
                    <a:pt x="5219" y="1128"/>
                  </a:lnTo>
                  <a:lnTo>
                    <a:pt x="4741" y="1319"/>
                  </a:lnTo>
                  <a:lnTo>
                    <a:pt x="4282" y="1529"/>
                  </a:lnTo>
                  <a:lnTo>
                    <a:pt x="3823" y="1759"/>
                  </a:lnTo>
                  <a:lnTo>
                    <a:pt x="3403" y="1988"/>
                  </a:lnTo>
                  <a:lnTo>
                    <a:pt x="3403" y="1988"/>
                  </a:lnTo>
                  <a:lnTo>
                    <a:pt x="2982" y="2256"/>
                  </a:lnTo>
                  <a:lnTo>
                    <a:pt x="2600" y="2504"/>
                  </a:lnTo>
                  <a:lnTo>
                    <a:pt x="2237" y="2772"/>
                  </a:lnTo>
                  <a:lnTo>
                    <a:pt x="1912" y="3059"/>
                  </a:lnTo>
                  <a:lnTo>
                    <a:pt x="1587" y="3345"/>
                  </a:lnTo>
                  <a:lnTo>
                    <a:pt x="1319" y="3632"/>
                  </a:lnTo>
                  <a:lnTo>
                    <a:pt x="1071" y="3938"/>
                  </a:lnTo>
                  <a:lnTo>
                    <a:pt x="842" y="4244"/>
                  </a:lnTo>
                  <a:lnTo>
                    <a:pt x="631" y="4549"/>
                  </a:lnTo>
                  <a:lnTo>
                    <a:pt x="459" y="4855"/>
                  </a:lnTo>
                  <a:lnTo>
                    <a:pt x="325" y="5180"/>
                  </a:lnTo>
                  <a:lnTo>
                    <a:pt x="211" y="5486"/>
                  </a:lnTo>
                  <a:lnTo>
                    <a:pt x="115" y="5811"/>
                  </a:lnTo>
                  <a:lnTo>
                    <a:pt x="39" y="6136"/>
                  </a:lnTo>
                  <a:lnTo>
                    <a:pt x="1" y="6461"/>
                  </a:lnTo>
                  <a:lnTo>
                    <a:pt x="1" y="6786"/>
                  </a:lnTo>
                  <a:lnTo>
                    <a:pt x="20" y="7111"/>
                  </a:lnTo>
                  <a:lnTo>
                    <a:pt x="58" y="7436"/>
                  </a:lnTo>
                  <a:lnTo>
                    <a:pt x="115" y="7761"/>
                  </a:lnTo>
                  <a:lnTo>
                    <a:pt x="211" y="8086"/>
                  </a:lnTo>
                  <a:lnTo>
                    <a:pt x="345" y="8411"/>
                  </a:lnTo>
                  <a:lnTo>
                    <a:pt x="497" y="8716"/>
                  </a:lnTo>
                  <a:lnTo>
                    <a:pt x="670" y="9022"/>
                  </a:lnTo>
                  <a:lnTo>
                    <a:pt x="861" y="9347"/>
                  </a:lnTo>
                  <a:lnTo>
                    <a:pt x="1090" y="9653"/>
                  </a:lnTo>
                  <a:lnTo>
                    <a:pt x="1358" y="9940"/>
                  </a:lnTo>
                  <a:lnTo>
                    <a:pt x="1644" y="10226"/>
                  </a:lnTo>
                  <a:lnTo>
                    <a:pt x="1950" y="10513"/>
                  </a:lnTo>
                  <a:lnTo>
                    <a:pt x="2275" y="10800"/>
                  </a:lnTo>
                  <a:lnTo>
                    <a:pt x="2638" y="11067"/>
                  </a:lnTo>
                  <a:lnTo>
                    <a:pt x="3040" y="11335"/>
                  </a:lnTo>
                  <a:lnTo>
                    <a:pt x="3441" y="11584"/>
                  </a:lnTo>
                  <a:lnTo>
                    <a:pt x="3441" y="11584"/>
                  </a:lnTo>
                  <a:lnTo>
                    <a:pt x="3881" y="11832"/>
                  </a:lnTo>
                  <a:lnTo>
                    <a:pt x="4339" y="12042"/>
                  </a:lnTo>
                  <a:lnTo>
                    <a:pt x="4817" y="12253"/>
                  </a:lnTo>
                  <a:lnTo>
                    <a:pt x="5295" y="12444"/>
                  </a:lnTo>
                  <a:lnTo>
                    <a:pt x="5792" y="12635"/>
                  </a:lnTo>
                  <a:lnTo>
                    <a:pt x="6289" y="12788"/>
                  </a:lnTo>
                  <a:lnTo>
                    <a:pt x="6805" y="12941"/>
                  </a:lnTo>
                  <a:lnTo>
                    <a:pt x="7321" y="13074"/>
                  </a:lnTo>
                  <a:lnTo>
                    <a:pt x="7856" y="13189"/>
                  </a:lnTo>
                  <a:lnTo>
                    <a:pt x="8392" y="13285"/>
                  </a:lnTo>
                  <a:lnTo>
                    <a:pt x="8946" y="13380"/>
                  </a:lnTo>
                  <a:lnTo>
                    <a:pt x="9500" y="13438"/>
                  </a:lnTo>
                  <a:lnTo>
                    <a:pt x="10055" y="13495"/>
                  </a:lnTo>
                  <a:lnTo>
                    <a:pt x="10609" y="13533"/>
                  </a:lnTo>
                  <a:lnTo>
                    <a:pt x="11163" y="13552"/>
                  </a:lnTo>
                  <a:lnTo>
                    <a:pt x="11737" y="13571"/>
                  </a:lnTo>
                  <a:lnTo>
                    <a:pt x="11737" y="13571"/>
                  </a:lnTo>
                  <a:lnTo>
                    <a:pt x="12291" y="13552"/>
                  </a:lnTo>
                  <a:lnTo>
                    <a:pt x="12864" y="13533"/>
                  </a:lnTo>
                  <a:lnTo>
                    <a:pt x="13419" y="13495"/>
                  </a:lnTo>
                  <a:lnTo>
                    <a:pt x="13973" y="13438"/>
                  </a:lnTo>
                  <a:lnTo>
                    <a:pt x="14527" y="13380"/>
                  </a:lnTo>
                  <a:lnTo>
                    <a:pt x="15063" y="13285"/>
                  </a:lnTo>
                  <a:lnTo>
                    <a:pt x="15598" y="13189"/>
                  </a:lnTo>
                  <a:lnTo>
                    <a:pt x="16133" y="13074"/>
                  </a:lnTo>
                  <a:lnTo>
                    <a:pt x="16668" y="12941"/>
                  </a:lnTo>
                  <a:lnTo>
                    <a:pt x="17165" y="12788"/>
                  </a:lnTo>
                  <a:lnTo>
                    <a:pt x="17681" y="12635"/>
                  </a:lnTo>
                  <a:lnTo>
                    <a:pt x="18178" y="12444"/>
                  </a:lnTo>
                  <a:lnTo>
                    <a:pt x="18656" y="12253"/>
                  </a:lnTo>
                  <a:lnTo>
                    <a:pt x="19115" y="12042"/>
                  </a:lnTo>
                  <a:lnTo>
                    <a:pt x="19574" y="11813"/>
                  </a:lnTo>
                  <a:lnTo>
                    <a:pt x="19994" y="11584"/>
                  </a:lnTo>
                  <a:lnTo>
                    <a:pt x="19994" y="11584"/>
                  </a:lnTo>
                  <a:lnTo>
                    <a:pt x="20415" y="11335"/>
                  </a:lnTo>
                  <a:lnTo>
                    <a:pt x="20797" y="11067"/>
                  </a:lnTo>
                  <a:lnTo>
                    <a:pt x="21160" y="10800"/>
                  </a:lnTo>
                  <a:lnTo>
                    <a:pt x="21504" y="10513"/>
                  </a:lnTo>
                  <a:lnTo>
                    <a:pt x="21810" y="10226"/>
                  </a:lnTo>
                  <a:lnTo>
                    <a:pt x="22077" y="9940"/>
                  </a:lnTo>
                  <a:lnTo>
                    <a:pt x="22326" y="9634"/>
                  </a:lnTo>
                  <a:lnTo>
                    <a:pt x="22555" y="9347"/>
                  </a:lnTo>
                  <a:lnTo>
                    <a:pt x="22766" y="9022"/>
                  </a:lnTo>
                  <a:lnTo>
                    <a:pt x="22938" y="8716"/>
                  </a:lnTo>
                  <a:lnTo>
                    <a:pt x="23071" y="8411"/>
                  </a:lnTo>
                  <a:lnTo>
                    <a:pt x="23186" y="8086"/>
                  </a:lnTo>
                  <a:lnTo>
                    <a:pt x="23282" y="7761"/>
                  </a:lnTo>
                  <a:lnTo>
                    <a:pt x="23358" y="7436"/>
                  </a:lnTo>
                  <a:lnTo>
                    <a:pt x="23396" y="7111"/>
                  </a:lnTo>
                  <a:lnTo>
                    <a:pt x="23396" y="6786"/>
                  </a:lnTo>
                  <a:lnTo>
                    <a:pt x="23377" y="6461"/>
                  </a:lnTo>
                  <a:lnTo>
                    <a:pt x="23339" y="6136"/>
                  </a:lnTo>
                  <a:lnTo>
                    <a:pt x="23282" y="5811"/>
                  </a:lnTo>
                  <a:lnTo>
                    <a:pt x="23186" y="5486"/>
                  </a:lnTo>
                  <a:lnTo>
                    <a:pt x="23052" y="5180"/>
                  </a:lnTo>
                  <a:lnTo>
                    <a:pt x="22919" y="4855"/>
                  </a:lnTo>
                  <a:lnTo>
                    <a:pt x="22727" y="4549"/>
                  </a:lnTo>
                  <a:lnTo>
                    <a:pt x="22536" y="4244"/>
                  </a:lnTo>
                  <a:lnTo>
                    <a:pt x="22307" y="3938"/>
                  </a:lnTo>
                  <a:lnTo>
                    <a:pt x="22039" y="3632"/>
                  </a:lnTo>
                  <a:lnTo>
                    <a:pt x="21772" y="3345"/>
                  </a:lnTo>
                  <a:lnTo>
                    <a:pt x="21447" y="3059"/>
                  </a:lnTo>
                  <a:lnTo>
                    <a:pt x="21122" y="2772"/>
                  </a:lnTo>
                  <a:lnTo>
                    <a:pt x="20759" y="2504"/>
                  </a:lnTo>
                  <a:lnTo>
                    <a:pt x="20357" y="2256"/>
                  </a:lnTo>
                  <a:lnTo>
                    <a:pt x="19956" y="1988"/>
                  </a:lnTo>
                  <a:lnTo>
                    <a:pt x="19956" y="1988"/>
                  </a:lnTo>
                  <a:lnTo>
                    <a:pt x="19516" y="1759"/>
                  </a:lnTo>
                  <a:lnTo>
                    <a:pt x="19057" y="1529"/>
                  </a:lnTo>
                  <a:lnTo>
                    <a:pt x="18580" y="1319"/>
                  </a:lnTo>
                  <a:lnTo>
                    <a:pt x="18102" y="1128"/>
                  </a:lnTo>
                  <a:lnTo>
                    <a:pt x="17605" y="956"/>
                  </a:lnTo>
                  <a:lnTo>
                    <a:pt x="17108" y="784"/>
                  </a:lnTo>
                  <a:lnTo>
                    <a:pt x="16592" y="631"/>
                  </a:lnTo>
                  <a:lnTo>
                    <a:pt x="16056" y="497"/>
                  </a:lnTo>
                  <a:lnTo>
                    <a:pt x="15540" y="383"/>
                  </a:lnTo>
                  <a:lnTo>
                    <a:pt x="14986" y="287"/>
                  </a:lnTo>
                  <a:lnTo>
                    <a:pt x="14451" y="211"/>
                  </a:lnTo>
                  <a:lnTo>
                    <a:pt x="13897" y="134"/>
                  </a:lnTo>
                  <a:lnTo>
                    <a:pt x="13342" y="77"/>
                  </a:lnTo>
                  <a:lnTo>
                    <a:pt x="12788" y="39"/>
                  </a:lnTo>
                  <a:lnTo>
                    <a:pt x="12215" y="19"/>
                  </a:lnTo>
                  <a:lnTo>
                    <a:pt x="1166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31"/>
            <p:cNvSpPr/>
            <p:nvPr/>
          </p:nvSpPr>
          <p:spPr>
            <a:xfrm>
              <a:off x="4877500" y="1931650"/>
              <a:ext cx="544300" cy="258525"/>
            </a:xfrm>
            <a:custGeom>
              <a:avLst/>
              <a:gdLst/>
              <a:ahLst/>
              <a:cxnLst/>
              <a:rect l="l" t="t" r="r" b="b"/>
              <a:pathLst>
                <a:path w="21772" h="10341" extrusionOk="0">
                  <a:moveTo>
                    <a:pt x="20" y="0"/>
                  </a:moveTo>
                  <a:lnTo>
                    <a:pt x="1" y="4014"/>
                  </a:lnTo>
                  <a:lnTo>
                    <a:pt x="20" y="4320"/>
                  </a:lnTo>
                  <a:lnTo>
                    <a:pt x="58" y="4626"/>
                  </a:lnTo>
                  <a:lnTo>
                    <a:pt x="115" y="4932"/>
                  </a:lnTo>
                  <a:lnTo>
                    <a:pt x="211" y="5237"/>
                  </a:lnTo>
                  <a:lnTo>
                    <a:pt x="307" y="5543"/>
                  </a:lnTo>
                  <a:lnTo>
                    <a:pt x="459" y="5830"/>
                  </a:lnTo>
                  <a:lnTo>
                    <a:pt x="612" y="6117"/>
                  </a:lnTo>
                  <a:lnTo>
                    <a:pt x="804" y="6403"/>
                  </a:lnTo>
                  <a:lnTo>
                    <a:pt x="1014" y="6690"/>
                  </a:lnTo>
                  <a:lnTo>
                    <a:pt x="1262" y="6977"/>
                  </a:lnTo>
                  <a:lnTo>
                    <a:pt x="1511" y="7244"/>
                  </a:lnTo>
                  <a:lnTo>
                    <a:pt x="1817" y="7512"/>
                  </a:lnTo>
                  <a:lnTo>
                    <a:pt x="2122" y="7780"/>
                  </a:lnTo>
                  <a:lnTo>
                    <a:pt x="2466" y="8028"/>
                  </a:lnTo>
                  <a:lnTo>
                    <a:pt x="2830" y="8277"/>
                  </a:lnTo>
                  <a:lnTo>
                    <a:pt x="3212" y="8506"/>
                  </a:lnTo>
                  <a:lnTo>
                    <a:pt x="3613" y="8735"/>
                  </a:lnTo>
                  <a:lnTo>
                    <a:pt x="4015" y="8926"/>
                  </a:lnTo>
                  <a:lnTo>
                    <a:pt x="4301" y="9060"/>
                  </a:lnTo>
                  <a:lnTo>
                    <a:pt x="4779" y="9270"/>
                  </a:lnTo>
                  <a:lnTo>
                    <a:pt x="4875" y="9290"/>
                  </a:lnTo>
                  <a:lnTo>
                    <a:pt x="5066" y="9366"/>
                  </a:lnTo>
                  <a:lnTo>
                    <a:pt x="5716" y="9595"/>
                  </a:lnTo>
                  <a:lnTo>
                    <a:pt x="5945" y="9653"/>
                  </a:lnTo>
                  <a:lnTo>
                    <a:pt x="6098" y="9710"/>
                  </a:lnTo>
                  <a:lnTo>
                    <a:pt x="6385" y="9787"/>
                  </a:lnTo>
                  <a:lnTo>
                    <a:pt x="7054" y="9939"/>
                  </a:lnTo>
                  <a:lnTo>
                    <a:pt x="7245" y="9978"/>
                  </a:lnTo>
                  <a:lnTo>
                    <a:pt x="7513" y="10035"/>
                  </a:lnTo>
                  <a:lnTo>
                    <a:pt x="8086" y="10131"/>
                  </a:lnTo>
                  <a:lnTo>
                    <a:pt x="8315" y="10169"/>
                  </a:lnTo>
                  <a:lnTo>
                    <a:pt x="8583" y="10207"/>
                  </a:lnTo>
                  <a:lnTo>
                    <a:pt x="9118" y="10264"/>
                  </a:lnTo>
                  <a:lnTo>
                    <a:pt x="9367" y="10284"/>
                  </a:lnTo>
                  <a:lnTo>
                    <a:pt x="9615" y="10303"/>
                  </a:lnTo>
                  <a:lnTo>
                    <a:pt x="10170" y="10341"/>
                  </a:lnTo>
                  <a:lnTo>
                    <a:pt x="11737" y="10341"/>
                  </a:lnTo>
                  <a:lnTo>
                    <a:pt x="12463" y="10284"/>
                  </a:lnTo>
                  <a:lnTo>
                    <a:pt x="12769" y="10264"/>
                  </a:lnTo>
                  <a:lnTo>
                    <a:pt x="12865" y="10245"/>
                  </a:lnTo>
                  <a:lnTo>
                    <a:pt x="13476" y="10169"/>
                  </a:lnTo>
                  <a:lnTo>
                    <a:pt x="14107" y="10073"/>
                  </a:lnTo>
                  <a:lnTo>
                    <a:pt x="14164" y="10073"/>
                  </a:lnTo>
                  <a:lnTo>
                    <a:pt x="14508" y="9997"/>
                  </a:lnTo>
                  <a:lnTo>
                    <a:pt x="15101" y="9863"/>
                  </a:lnTo>
                  <a:lnTo>
                    <a:pt x="15541" y="9748"/>
                  </a:lnTo>
                  <a:lnTo>
                    <a:pt x="16095" y="9595"/>
                  </a:lnTo>
                  <a:lnTo>
                    <a:pt x="16210" y="9557"/>
                  </a:lnTo>
                  <a:lnTo>
                    <a:pt x="16879" y="9328"/>
                  </a:lnTo>
                  <a:lnTo>
                    <a:pt x="16974" y="9290"/>
                  </a:lnTo>
                  <a:lnTo>
                    <a:pt x="17318" y="9137"/>
                  </a:lnTo>
                  <a:lnTo>
                    <a:pt x="17662" y="8984"/>
                  </a:lnTo>
                  <a:lnTo>
                    <a:pt x="17873" y="8888"/>
                  </a:lnTo>
                  <a:lnTo>
                    <a:pt x="18236" y="8716"/>
                  </a:lnTo>
                  <a:lnTo>
                    <a:pt x="18599" y="8506"/>
                  </a:lnTo>
                  <a:lnTo>
                    <a:pt x="18733" y="8429"/>
                  </a:lnTo>
                  <a:lnTo>
                    <a:pt x="19019" y="8238"/>
                  </a:lnTo>
                  <a:lnTo>
                    <a:pt x="19402" y="7990"/>
                  </a:lnTo>
                  <a:lnTo>
                    <a:pt x="19708" y="7741"/>
                  </a:lnTo>
                  <a:lnTo>
                    <a:pt x="20052" y="7474"/>
                  </a:lnTo>
                  <a:lnTo>
                    <a:pt x="20109" y="7416"/>
                  </a:lnTo>
                  <a:lnTo>
                    <a:pt x="20319" y="7206"/>
                  </a:lnTo>
                  <a:lnTo>
                    <a:pt x="20510" y="7015"/>
                  </a:lnTo>
                  <a:lnTo>
                    <a:pt x="20568" y="6939"/>
                  </a:lnTo>
                  <a:lnTo>
                    <a:pt x="20797" y="6690"/>
                  </a:lnTo>
                  <a:lnTo>
                    <a:pt x="20931" y="6480"/>
                  </a:lnTo>
                  <a:lnTo>
                    <a:pt x="20988" y="6422"/>
                  </a:lnTo>
                  <a:lnTo>
                    <a:pt x="21218" y="6040"/>
                  </a:lnTo>
                  <a:lnTo>
                    <a:pt x="21256" y="5945"/>
                  </a:lnTo>
                  <a:lnTo>
                    <a:pt x="21428" y="5620"/>
                  </a:lnTo>
                  <a:lnTo>
                    <a:pt x="21523" y="5409"/>
                  </a:lnTo>
                  <a:lnTo>
                    <a:pt x="21543" y="5352"/>
                  </a:lnTo>
                  <a:lnTo>
                    <a:pt x="21638" y="5027"/>
                  </a:lnTo>
                  <a:lnTo>
                    <a:pt x="21695" y="4798"/>
                  </a:lnTo>
                  <a:lnTo>
                    <a:pt x="21695" y="4740"/>
                  </a:lnTo>
                  <a:lnTo>
                    <a:pt x="21715" y="4568"/>
                  </a:lnTo>
                  <a:lnTo>
                    <a:pt x="21734" y="4396"/>
                  </a:lnTo>
                  <a:lnTo>
                    <a:pt x="21772" y="4186"/>
                  </a:lnTo>
                  <a:lnTo>
                    <a:pt x="21772" y="4091"/>
                  </a:lnTo>
                  <a:lnTo>
                    <a:pt x="21772" y="210"/>
                  </a:lnTo>
                  <a:lnTo>
                    <a:pt x="21753" y="363"/>
                  </a:lnTo>
                  <a:lnTo>
                    <a:pt x="21734" y="535"/>
                  </a:lnTo>
                  <a:lnTo>
                    <a:pt x="21715" y="707"/>
                  </a:lnTo>
                  <a:lnTo>
                    <a:pt x="21638" y="994"/>
                  </a:lnTo>
                  <a:lnTo>
                    <a:pt x="21543" y="1319"/>
                  </a:lnTo>
                  <a:lnTo>
                    <a:pt x="21428" y="1587"/>
                  </a:lnTo>
                  <a:lnTo>
                    <a:pt x="21275" y="1931"/>
                  </a:lnTo>
                  <a:lnTo>
                    <a:pt x="21141" y="2160"/>
                  </a:lnTo>
                  <a:lnTo>
                    <a:pt x="21007" y="2389"/>
                  </a:lnTo>
                  <a:lnTo>
                    <a:pt x="20950" y="2447"/>
                  </a:lnTo>
                  <a:lnTo>
                    <a:pt x="20778" y="2676"/>
                  </a:lnTo>
                  <a:lnTo>
                    <a:pt x="20587" y="2905"/>
                  </a:lnTo>
                  <a:lnTo>
                    <a:pt x="20510" y="2982"/>
                  </a:lnTo>
                  <a:lnTo>
                    <a:pt x="20300" y="3211"/>
                  </a:lnTo>
                  <a:lnTo>
                    <a:pt x="20052" y="3441"/>
                  </a:lnTo>
                  <a:lnTo>
                    <a:pt x="19727" y="3708"/>
                  </a:lnTo>
                  <a:lnTo>
                    <a:pt x="19421" y="3957"/>
                  </a:lnTo>
                  <a:lnTo>
                    <a:pt x="19019" y="4205"/>
                  </a:lnTo>
                  <a:lnTo>
                    <a:pt x="18828" y="4339"/>
                  </a:lnTo>
                  <a:lnTo>
                    <a:pt x="18618" y="4473"/>
                  </a:lnTo>
                  <a:lnTo>
                    <a:pt x="18255" y="4683"/>
                  </a:lnTo>
                  <a:lnTo>
                    <a:pt x="17873" y="4855"/>
                  </a:lnTo>
                  <a:lnTo>
                    <a:pt x="17681" y="4951"/>
                  </a:lnTo>
                  <a:lnTo>
                    <a:pt x="17337" y="5104"/>
                  </a:lnTo>
                  <a:lnTo>
                    <a:pt x="16993" y="5256"/>
                  </a:lnTo>
                  <a:lnTo>
                    <a:pt x="16898" y="5295"/>
                  </a:lnTo>
                  <a:lnTo>
                    <a:pt x="16496" y="5429"/>
                  </a:lnTo>
                  <a:lnTo>
                    <a:pt x="16114" y="5562"/>
                  </a:lnTo>
                  <a:lnTo>
                    <a:pt x="15541" y="5715"/>
                  </a:lnTo>
                  <a:lnTo>
                    <a:pt x="15120" y="5830"/>
                  </a:lnTo>
                  <a:lnTo>
                    <a:pt x="14528" y="5964"/>
                  </a:lnTo>
                  <a:lnTo>
                    <a:pt x="14107" y="6040"/>
                  </a:lnTo>
                  <a:lnTo>
                    <a:pt x="13495" y="6136"/>
                  </a:lnTo>
                  <a:lnTo>
                    <a:pt x="12865" y="6212"/>
                  </a:lnTo>
                  <a:lnTo>
                    <a:pt x="12482" y="6250"/>
                  </a:lnTo>
                  <a:lnTo>
                    <a:pt x="11756" y="6308"/>
                  </a:lnTo>
                  <a:lnTo>
                    <a:pt x="11278" y="6308"/>
                  </a:lnTo>
                  <a:lnTo>
                    <a:pt x="10686" y="6327"/>
                  </a:lnTo>
                  <a:lnTo>
                    <a:pt x="10189" y="6308"/>
                  </a:lnTo>
                  <a:lnTo>
                    <a:pt x="9634" y="6270"/>
                  </a:lnTo>
                  <a:lnTo>
                    <a:pt x="9137" y="6231"/>
                  </a:lnTo>
                  <a:lnTo>
                    <a:pt x="8583" y="6174"/>
                  </a:lnTo>
                  <a:lnTo>
                    <a:pt x="8105" y="6098"/>
                  </a:lnTo>
                  <a:lnTo>
                    <a:pt x="7532" y="6002"/>
                  </a:lnTo>
                  <a:lnTo>
                    <a:pt x="7073" y="5906"/>
                  </a:lnTo>
                  <a:lnTo>
                    <a:pt x="6404" y="5753"/>
                  </a:lnTo>
                  <a:lnTo>
                    <a:pt x="5964" y="5639"/>
                  </a:lnTo>
                  <a:lnTo>
                    <a:pt x="5735" y="5562"/>
                  </a:lnTo>
                  <a:lnTo>
                    <a:pt x="5066" y="5333"/>
                  </a:lnTo>
                  <a:lnTo>
                    <a:pt x="4875" y="5256"/>
                  </a:lnTo>
                  <a:lnTo>
                    <a:pt x="4301" y="5027"/>
                  </a:lnTo>
                  <a:lnTo>
                    <a:pt x="4034" y="4893"/>
                  </a:lnTo>
                  <a:lnTo>
                    <a:pt x="3613" y="4702"/>
                  </a:lnTo>
                  <a:lnTo>
                    <a:pt x="3231" y="4473"/>
                  </a:lnTo>
                  <a:lnTo>
                    <a:pt x="2830" y="4243"/>
                  </a:lnTo>
                  <a:lnTo>
                    <a:pt x="2466" y="3995"/>
                  </a:lnTo>
                  <a:lnTo>
                    <a:pt x="2142" y="3746"/>
                  </a:lnTo>
                  <a:lnTo>
                    <a:pt x="1817" y="3479"/>
                  </a:lnTo>
                  <a:lnTo>
                    <a:pt x="1530" y="3211"/>
                  </a:lnTo>
                  <a:lnTo>
                    <a:pt x="1262" y="2944"/>
                  </a:lnTo>
                  <a:lnTo>
                    <a:pt x="1033" y="2657"/>
                  </a:lnTo>
                  <a:lnTo>
                    <a:pt x="823" y="2389"/>
                  </a:lnTo>
                  <a:lnTo>
                    <a:pt x="632" y="2084"/>
                  </a:lnTo>
                  <a:lnTo>
                    <a:pt x="459" y="1797"/>
                  </a:lnTo>
                  <a:lnTo>
                    <a:pt x="326" y="1510"/>
                  </a:lnTo>
                  <a:lnTo>
                    <a:pt x="211" y="1204"/>
                  </a:lnTo>
                  <a:lnTo>
                    <a:pt x="135" y="898"/>
                  </a:lnTo>
                  <a:lnTo>
                    <a:pt x="58" y="593"/>
                  </a:lnTo>
                  <a:lnTo>
                    <a:pt x="20" y="287"/>
                  </a:lnTo>
                  <a:lnTo>
                    <a:pt x="20" y="0"/>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31"/>
            <p:cNvSpPr/>
            <p:nvPr/>
          </p:nvSpPr>
          <p:spPr>
            <a:xfrm>
              <a:off x="4877975" y="1774425"/>
              <a:ext cx="543825" cy="315400"/>
            </a:xfrm>
            <a:custGeom>
              <a:avLst/>
              <a:gdLst/>
              <a:ahLst/>
              <a:cxnLst/>
              <a:rect l="l" t="t" r="r" b="b"/>
              <a:pathLst>
                <a:path w="21753" h="12616" extrusionOk="0">
                  <a:moveTo>
                    <a:pt x="10839" y="0"/>
                  </a:moveTo>
                  <a:lnTo>
                    <a:pt x="10323" y="20"/>
                  </a:lnTo>
                  <a:lnTo>
                    <a:pt x="9806" y="39"/>
                  </a:lnTo>
                  <a:lnTo>
                    <a:pt x="9271" y="77"/>
                  </a:lnTo>
                  <a:lnTo>
                    <a:pt x="8755" y="115"/>
                  </a:lnTo>
                  <a:lnTo>
                    <a:pt x="8258" y="192"/>
                  </a:lnTo>
                  <a:lnTo>
                    <a:pt x="7742" y="268"/>
                  </a:lnTo>
                  <a:lnTo>
                    <a:pt x="7245" y="364"/>
                  </a:lnTo>
                  <a:lnTo>
                    <a:pt x="6748" y="478"/>
                  </a:lnTo>
                  <a:lnTo>
                    <a:pt x="6270" y="593"/>
                  </a:lnTo>
                  <a:lnTo>
                    <a:pt x="5792" y="727"/>
                  </a:lnTo>
                  <a:lnTo>
                    <a:pt x="5315" y="880"/>
                  </a:lnTo>
                  <a:lnTo>
                    <a:pt x="4856" y="1052"/>
                  </a:lnTo>
                  <a:lnTo>
                    <a:pt x="4416" y="1224"/>
                  </a:lnTo>
                  <a:lnTo>
                    <a:pt x="3977" y="1415"/>
                  </a:lnTo>
                  <a:lnTo>
                    <a:pt x="3556" y="1625"/>
                  </a:lnTo>
                  <a:lnTo>
                    <a:pt x="3155" y="1855"/>
                  </a:lnTo>
                  <a:lnTo>
                    <a:pt x="2772" y="2084"/>
                  </a:lnTo>
                  <a:lnTo>
                    <a:pt x="2409" y="2332"/>
                  </a:lnTo>
                  <a:lnTo>
                    <a:pt x="2084" y="2581"/>
                  </a:lnTo>
                  <a:lnTo>
                    <a:pt x="1778" y="2848"/>
                  </a:lnTo>
                  <a:lnTo>
                    <a:pt x="1492" y="3116"/>
                  </a:lnTo>
                  <a:lnTo>
                    <a:pt x="1224" y="3384"/>
                  </a:lnTo>
                  <a:lnTo>
                    <a:pt x="995" y="3651"/>
                  </a:lnTo>
                  <a:lnTo>
                    <a:pt x="785" y="3938"/>
                  </a:lnTo>
                  <a:lnTo>
                    <a:pt x="593" y="4225"/>
                  </a:lnTo>
                  <a:lnTo>
                    <a:pt x="440" y="4511"/>
                  </a:lnTo>
                  <a:lnTo>
                    <a:pt x="307" y="4817"/>
                  </a:lnTo>
                  <a:lnTo>
                    <a:pt x="192" y="5104"/>
                  </a:lnTo>
                  <a:lnTo>
                    <a:pt x="96" y="5410"/>
                  </a:lnTo>
                  <a:lnTo>
                    <a:pt x="39" y="5716"/>
                  </a:lnTo>
                  <a:lnTo>
                    <a:pt x="1" y="6002"/>
                  </a:lnTo>
                  <a:lnTo>
                    <a:pt x="1" y="6308"/>
                  </a:lnTo>
                  <a:lnTo>
                    <a:pt x="20" y="6614"/>
                  </a:lnTo>
                  <a:lnTo>
                    <a:pt x="58" y="6920"/>
                  </a:lnTo>
                  <a:lnTo>
                    <a:pt x="116" y="7226"/>
                  </a:lnTo>
                  <a:lnTo>
                    <a:pt x="211" y="7512"/>
                  </a:lnTo>
                  <a:lnTo>
                    <a:pt x="307" y="7818"/>
                  </a:lnTo>
                  <a:lnTo>
                    <a:pt x="460" y="8105"/>
                  </a:lnTo>
                  <a:lnTo>
                    <a:pt x="613" y="8392"/>
                  </a:lnTo>
                  <a:lnTo>
                    <a:pt x="804" y="8678"/>
                  </a:lnTo>
                  <a:lnTo>
                    <a:pt x="1014" y="8965"/>
                  </a:lnTo>
                  <a:lnTo>
                    <a:pt x="1262" y="9252"/>
                  </a:lnTo>
                  <a:lnTo>
                    <a:pt x="1530" y="9519"/>
                  </a:lnTo>
                  <a:lnTo>
                    <a:pt x="1817" y="9787"/>
                  </a:lnTo>
                  <a:lnTo>
                    <a:pt x="2123" y="10035"/>
                  </a:lnTo>
                  <a:lnTo>
                    <a:pt x="2467" y="10284"/>
                  </a:lnTo>
                  <a:lnTo>
                    <a:pt x="2830" y="10532"/>
                  </a:lnTo>
                  <a:lnTo>
                    <a:pt x="3212" y="10762"/>
                  </a:lnTo>
                  <a:lnTo>
                    <a:pt x="3613" y="10991"/>
                  </a:lnTo>
                  <a:lnTo>
                    <a:pt x="4034" y="11201"/>
                  </a:lnTo>
                  <a:lnTo>
                    <a:pt x="4474" y="11393"/>
                  </a:lnTo>
                  <a:lnTo>
                    <a:pt x="4913" y="11584"/>
                  </a:lnTo>
                  <a:lnTo>
                    <a:pt x="5372" y="11737"/>
                  </a:lnTo>
                  <a:lnTo>
                    <a:pt x="5850" y="11890"/>
                  </a:lnTo>
                  <a:lnTo>
                    <a:pt x="6328" y="12023"/>
                  </a:lnTo>
                  <a:lnTo>
                    <a:pt x="6825" y="12157"/>
                  </a:lnTo>
                  <a:lnTo>
                    <a:pt x="7303" y="12253"/>
                  </a:lnTo>
                  <a:lnTo>
                    <a:pt x="7819" y="12348"/>
                  </a:lnTo>
                  <a:lnTo>
                    <a:pt x="8316" y="12425"/>
                  </a:lnTo>
                  <a:lnTo>
                    <a:pt x="8832" y="12501"/>
                  </a:lnTo>
                  <a:lnTo>
                    <a:pt x="9348" y="12539"/>
                  </a:lnTo>
                  <a:lnTo>
                    <a:pt x="9864" y="12578"/>
                  </a:lnTo>
                  <a:lnTo>
                    <a:pt x="10399" y="12616"/>
                  </a:lnTo>
                  <a:lnTo>
                    <a:pt x="10915" y="12616"/>
                  </a:lnTo>
                  <a:lnTo>
                    <a:pt x="11431" y="12597"/>
                  </a:lnTo>
                  <a:lnTo>
                    <a:pt x="11947" y="12578"/>
                  </a:lnTo>
                  <a:lnTo>
                    <a:pt x="12482" y="12539"/>
                  </a:lnTo>
                  <a:lnTo>
                    <a:pt x="12999" y="12501"/>
                  </a:lnTo>
                  <a:lnTo>
                    <a:pt x="13496" y="12425"/>
                  </a:lnTo>
                  <a:lnTo>
                    <a:pt x="14012" y="12348"/>
                  </a:lnTo>
                  <a:lnTo>
                    <a:pt x="14509" y="12253"/>
                  </a:lnTo>
                  <a:lnTo>
                    <a:pt x="15006" y="12157"/>
                  </a:lnTo>
                  <a:lnTo>
                    <a:pt x="15483" y="12023"/>
                  </a:lnTo>
                  <a:lnTo>
                    <a:pt x="15961" y="11890"/>
                  </a:lnTo>
                  <a:lnTo>
                    <a:pt x="16439" y="11737"/>
                  </a:lnTo>
                  <a:lnTo>
                    <a:pt x="16898" y="11584"/>
                  </a:lnTo>
                  <a:lnTo>
                    <a:pt x="17337" y="11393"/>
                  </a:lnTo>
                  <a:lnTo>
                    <a:pt x="17777" y="11201"/>
                  </a:lnTo>
                  <a:lnTo>
                    <a:pt x="18198" y="10991"/>
                  </a:lnTo>
                  <a:lnTo>
                    <a:pt x="18599" y="10762"/>
                  </a:lnTo>
                  <a:lnTo>
                    <a:pt x="18981" y="10532"/>
                  </a:lnTo>
                  <a:lnTo>
                    <a:pt x="19344" y="10284"/>
                  </a:lnTo>
                  <a:lnTo>
                    <a:pt x="19669" y="10035"/>
                  </a:lnTo>
                  <a:lnTo>
                    <a:pt x="19975" y="9787"/>
                  </a:lnTo>
                  <a:lnTo>
                    <a:pt x="20262" y="9519"/>
                  </a:lnTo>
                  <a:lnTo>
                    <a:pt x="20530" y="9233"/>
                  </a:lnTo>
                  <a:lnTo>
                    <a:pt x="20759" y="8965"/>
                  </a:lnTo>
                  <a:lnTo>
                    <a:pt x="20969" y="8678"/>
                  </a:lnTo>
                  <a:lnTo>
                    <a:pt x="21160" y="8392"/>
                  </a:lnTo>
                  <a:lnTo>
                    <a:pt x="21313" y="8105"/>
                  </a:lnTo>
                  <a:lnTo>
                    <a:pt x="21447" y="7818"/>
                  </a:lnTo>
                  <a:lnTo>
                    <a:pt x="21562" y="7512"/>
                  </a:lnTo>
                  <a:lnTo>
                    <a:pt x="21657" y="7207"/>
                  </a:lnTo>
                  <a:lnTo>
                    <a:pt x="21715" y="6920"/>
                  </a:lnTo>
                  <a:lnTo>
                    <a:pt x="21753" y="6614"/>
                  </a:lnTo>
                  <a:lnTo>
                    <a:pt x="21753" y="6308"/>
                  </a:lnTo>
                  <a:lnTo>
                    <a:pt x="21734" y="6002"/>
                  </a:lnTo>
                  <a:lnTo>
                    <a:pt x="21696" y="5716"/>
                  </a:lnTo>
                  <a:lnTo>
                    <a:pt x="21638" y="5410"/>
                  </a:lnTo>
                  <a:lnTo>
                    <a:pt x="21543" y="5104"/>
                  </a:lnTo>
                  <a:lnTo>
                    <a:pt x="21447" y="4817"/>
                  </a:lnTo>
                  <a:lnTo>
                    <a:pt x="21294" y="4511"/>
                  </a:lnTo>
                  <a:lnTo>
                    <a:pt x="21141" y="4225"/>
                  </a:lnTo>
                  <a:lnTo>
                    <a:pt x="20950" y="3938"/>
                  </a:lnTo>
                  <a:lnTo>
                    <a:pt x="20740" y="3651"/>
                  </a:lnTo>
                  <a:lnTo>
                    <a:pt x="20491" y="3384"/>
                  </a:lnTo>
                  <a:lnTo>
                    <a:pt x="20224" y="3116"/>
                  </a:lnTo>
                  <a:lnTo>
                    <a:pt x="19937" y="2848"/>
                  </a:lnTo>
                  <a:lnTo>
                    <a:pt x="19631" y="2581"/>
                  </a:lnTo>
                  <a:lnTo>
                    <a:pt x="19287" y="2332"/>
                  </a:lnTo>
                  <a:lnTo>
                    <a:pt x="18924" y="2084"/>
                  </a:lnTo>
                  <a:lnTo>
                    <a:pt x="18542" y="1855"/>
                  </a:lnTo>
                  <a:lnTo>
                    <a:pt x="18140" y="1625"/>
                  </a:lnTo>
                  <a:lnTo>
                    <a:pt x="17720" y="1415"/>
                  </a:lnTo>
                  <a:lnTo>
                    <a:pt x="17280" y="1224"/>
                  </a:lnTo>
                  <a:lnTo>
                    <a:pt x="16841" y="1052"/>
                  </a:lnTo>
                  <a:lnTo>
                    <a:pt x="16382" y="880"/>
                  </a:lnTo>
                  <a:lnTo>
                    <a:pt x="15904" y="727"/>
                  </a:lnTo>
                  <a:lnTo>
                    <a:pt x="15426" y="593"/>
                  </a:lnTo>
                  <a:lnTo>
                    <a:pt x="14929" y="478"/>
                  </a:lnTo>
                  <a:lnTo>
                    <a:pt x="14451" y="364"/>
                  </a:lnTo>
                  <a:lnTo>
                    <a:pt x="13935" y="268"/>
                  </a:lnTo>
                  <a:lnTo>
                    <a:pt x="13438" y="192"/>
                  </a:lnTo>
                  <a:lnTo>
                    <a:pt x="12922" y="115"/>
                  </a:lnTo>
                  <a:lnTo>
                    <a:pt x="12406" y="77"/>
                  </a:lnTo>
                  <a:lnTo>
                    <a:pt x="11890" y="39"/>
                  </a:lnTo>
                  <a:lnTo>
                    <a:pt x="11355" y="20"/>
                  </a:lnTo>
                  <a:lnTo>
                    <a:pt x="108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31"/>
            <p:cNvSpPr/>
            <p:nvPr/>
          </p:nvSpPr>
          <p:spPr>
            <a:xfrm>
              <a:off x="4952050" y="1817900"/>
              <a:ext cx="395700" cy="228925"/>
            </a:xfrm>
            <a:custGeom>
              <a:avLst/>
              <a:gdLst/>
              <a:ahLst/>
              <a:cxnLst/>
              <a:rect l="l" t="t" r="r" b="b"/>
              <a:pathLst>
                <a:path w="15828" h="9157" extrusionOk="0">
                  <a:moveTo>
                    <a:pt x="7895" y="1"/>
                  </a:moveTo>
                  <a:lnTo>
                    <a:pt x="7130" y="20"/>
                  </a:lnTo>
                  <a:lnTo>
                    <a:pt x="6385" y="77"/>
                  </a:lnTo>
                  <a:lnTo>
                    <a:pt x="5639" y="173"/>
                  </a:lnTo>
                  <a:lnTo>
                    <a:pt x="4913" y="326"/>
                  </a:lnTo>
                  <a:lnTo>
                    <a:pt x="4569" y="421"/>
                  </a:lnTo>
                  <a:lnTo>
                    <a:pt x="4206" y="517"/>
                  </a:lnTo>
                  <a:lnTo>
                    <a:pt x="3881" y="632"/>
                  </a:lnTo>
                  <a:lnTo>
                    <a:pt x="3537" y="746"/>
                  </a:lnTo>
                  <a:lnTo>
                    <a:pt x="3212" y="880"/>
                  </a:lnTo>
                  <a:lnTo>
                    <a:pt x="2906" y="1014"/>
                  </a:lnTo>
                  <a:lnTo>
                    <a:pt x="2600" y="1167"/>
                  </a:lnTo>
                  <a:lnTo>
                    <a:pt x="2313" y="1339"/>
                  </a:lnTo>
                  <a:lnTo>
                    <a:pt x="2027" y="1511"/>
                  </a:lnTo>
                  <a:lnTo>
                    <a:pt x="1759" y="1683"/>
                  </a:lnTo>
                  <a:lnTo>
                    <a:pt x="1530" y="1855"/>
                  </a:lnTo>
                  <a:lnTo>
                    <a:pt x="1300" y="2046"/>
                  </a:lnTo>
                  <a:lnTo>
                    <a:pt x="1090" y="2237"/>
                  </a:lnTo>
                  <a:lnTo>
                    <a:pt x="899" y="2447"/>
                  </a:lnTo>
                  <a:lnTo>
                    <a:pt x="727" y="2639"/>
                  </a:lnTo>
                  <a:lnTo>
                    <a:pt x="574" y="2849"/>
                  </a:lnTo>
                  <a:lnTo>
                    <a:pt x="440" y="3059"/>
                  </a:lnTo>
                  <a:lnTo>
                    <a:pt x="326" y="3269"/>
                  </a:lnTo>
                  <a:lnTo>
                    <a:pt x="230" y="3480"/>
                  </a:lnTo>
                  <a:lnTo>
                    <a:pt x="153" y="3690"/>
                  </a:lnTo>
                  <a:lnTo>
                    <a:pt x="77" y="3919"/>
                  </a:lnTo>
                  <a:lnTo>
                    <a:pt x="39" y="4130"/>
                  </a:lnTo>
                  <a:lnTo>
                    <a:pt x="20" y="4359"/>
                  </a:lnTo>
                  <a:lnTo>
                    <a:pt x="1" y="4569"/>
                  </a:lnTo>
                  <a:lnTo>
                    <a:pt x="20" y="4799"/>
                  </a:lnTo>
                  <a:lnTo>
                    <a:pt x="39" y="5009"/>
                  </a:lnTo>
                  <a:lnTo>
                    <a:pt x="96" y="5238"/>
                  </a:lnTo>
                  <a:lnTo>
                    <a:pt x="153" y="5448"/>
                  </a:lnTo>
                  <a:lnTo>
                    <a:pt x="249" y="5659"/>
                  </a:lnTo>
                  <a:lnTo>
                    <a:pt x="345" y="5869"/>
                  </a:lnTo>
                  <a:lnTo>
                    <a:pt x="459" y="6079"/>
                  </a:lnTo>
                  <a:lnTo>
                    <a:pt x="593" y="6289"/>
                  </a:lnTo>
                  <a:lnTo>
                    <a:pt x="746" y="6500"/>
                  </a:lnTo>
                  <a:lnTo>
                    <a:pt x="918" y="6710"/>
                  </a:lnTo>
                  <a:lnTo>
                    <a:pt x="1109" y="6901"/>
                  </a:lnTo>
                  <a:lnTo>
                    <a:pt x="1319" y="7092"/>
                  </a:lnTo>
                  <a:lnTo>
                    <a:pt x="1549" y="7283"/>
                  </a:lnTo>
                  <a:lnTo>
                    <a:pt x="1797" y="7455"/>
                  </a:lnTo>
                  <a:lnTo>
                    <a:pt x="2065" y="7647"/>
                  </a:lnTo>
                  <a:lnTo>
                    <a:pt x="2333" y="7819"/>
                  </a:lnTo>
                  <a:lnTo>
                    <a:pt x="2638" y="7972"/>
                  </a:lnTo>
                  <a:lnTo>
                    <a:pt x="2944" y="8124"/>
                  </a:lnTo>
                  <a:lnTo>
                    <a:pt x="3269" y="8258"/>
                  </a:lnTo>
                  <a:lnTo>
                    <a:pt x="3594" y="8392"/>
                  </a:lnTo>
                  <a:lnTo>
                    <a:pt x="3919" y="8526"/>
                  </a:lnTo>
                  <a:lnTo>
                    <a:pt x="4263" y="8621"/>
                  </a:lnTo>
                  <a:lnTo>
                    <a:pt x="4607" y="8736"/>
                  </a:lnTo>
                  <a:lnTo>
                    <a:pt x="4970" y="8813"/>
                  </a:lnTo>
                  <a:lnTo>
                    <a:pt x="5697" y="8965"/>
                  </a:lnTo>
                  <a:lnTo>
                    <a:pt x="6423" y="9061"/>
                  </a:lnTo>
                  <a:lnTo>
                    <a:pt x="7188" y="9137"/>
                  </a:lnTo>
                  <a:lnTo>
                    <a:pt x="7933" y="9157"/>
                  </a:lnTo>
                  <a:lnTo>
                    <a:pt x="8698" y="9137"/>
                  </a:lnTo>
                  <a:lnTo>
                    <a:pt x="9443" y="9061"/>
                  </a:lnTo>
                  <a:lnTo>
                    <a:pt x="10188" y="8965"/>
                  </a:lnTo>
                  <a:lnTo>
                    <a:pt x="10915" y="8813"/>
                  </a:lnTo>
                  <a:lnTo>
                    <a:pt x="11259" y="8736"/>
                  </a:lnTo>
                  <a:lnTo>
                    <a:pt x="11622" y="8621"/>
                  </a:lnTo>
                  <a:lnTo>
                    <a:pt x="11947" y="8526"/>
                  </a:lnTo>
                  <a:lnTo>
                    <a:pt x="12291" y="8392"/>
                  </a:lnTo>
                  <a:lnTo>
                    <a:pt x="12616" y="8258"/>
                  </a:lnTo>
                  <a:lnTo>
                    <a:pt x="12922" y="8124"/>
                  </a:lnTo>
                  <a:lnTo>
                    <a:pt x="13228" y="7972"/>
                  </a:lnTo>
                  <a:lnTo>
                    <a:pt x="13514" y="7819"/>
                  </a:lnTo>
                  <a:lnTo>
                    <a:pt x="13801" y="7647"/>
                  </a:lnTo>
                  <a:lnTo>
                    <a:pt x="14069" y="7455"/>
                  </a:lnTo>
                  <a:lnTo>
                    <a:pt x="14298" y="7283"/>
                  </a:lnTo>
                  <a:lnTo>
                    <a:pt x="14527" y="7092"/>
                  </a:lnTo>
                  <a:lnTo>
                    <a:pt x="14738" y="6901"/>
                  </a:lnTo>
                  <a:lnTo>
                    <a:pt x="14929" y="6710"/>
                  </a:lnTo>
                  <a:lnTo>
                    <a:pt x="15101" y="6500"/>
                  </a:lnTo>
                  <a:lnTo>
                    <a:pt x="15254" y="6289"/>
                  </a:lnTo>
                  <a:lnTo>
                    <a:pt x="15388" y="6079"/>
                  </a:lnTo>
                  <a:lnTo>
                    <a:pt x="15502" y="5869"/>
                  </a:lnTo>
                  <a:lnTo>
                    <a:pt x="15598" y="5659"/>
                  </a:lnTo>
                  <a:lnTo>
                    <a:pt x="15674" y="5448"/>
                  </a:lnTo>
                  <a:lnTo>
                    <a:pt x="15751" y="5238"/>
                  </a:lnTo>
                  <a:lnTo>
                    <a:pt x="15789" y="5009"/>
                  </a:lnTo>
                  <a:lnTo>
                    <a:pt x="15808" y="4799"/>
                  </a:lnTo>
                  <a:lnTo>
                    <a:pt x="15827" y="4569"/>
                  </a:lnTo>
                  <a:lnTo>
                    <a:pt x="15808" y="4359"/>
                  </a:lnTo>
                  <a:lnTo>
                    <a:pt x="15789" y="4130"/>
                  </a:lnTo>
                  <a:lnTo>
                    <a:pt x="15732" y="3919"/>
                  </a:lnTo>
                  <a:lnTo>
                    <a:pt x="15674" y="3690"/>
                  </a:lnTo>
                  <a:lnTo>
                    <a:pt x="15579" y="3480"/>
                  </a:lnTo>
                  <a:lnTo>
                    <a:pt x="15483" y="3269"/>
                  </a:lnTo>
                  <a:lnTo>
                    <a:pt x="15368" y="3059"/>
                  </a:lnTo>
                  <a:lnTo>
                    <a:pt x="15235" y="2849"/>
                  </a:lnTo>
                  <a:lnTo>
                    <a:pt x="15082" y="2639"/>
                  </a:lnTo>
                  <a:lnTo>
                    <a:pt x="14910" y="2447"/>
                  </a:lnTo>
                  <a:lnTo>
                    <a:pt x="14719" y="2237"/>
                  </a:lnTo>
                  <a:lnTo>
                    <a:pt x="14508" y="2046"/>
                  </a:lnTo>
                  <a:lnTo>
                    <a:pt x="14279" y="1874"/>
                  </a:lnTo>
                  <a:lnTo>
                    <a:pt x="14030" y="1683"/>
                  </a:lnTo>
                  <a:lnTo>
                    <a:pt x="13763" y="1511"/>
                  </a:lnTo>
                  <a:lnTo>
                    <a:pt x="13495" y="1339"/>
                  </a:lnTo>
                  <a:lnTo>
                    <a:pt x="13189" y="1167"/>
                  </a:lnTo>
                  <a:lnTo>
                    <a:pt x="12884" y="1014"/>
                  </a:lnTo>
                  <a:lnTo>
                    <a:pt x="12578" y="880"/>
                  </a:lnTo>
                  <a:lnTo>
                    <a:pt x="12234" y="746"/>
                  </a:lnTo>
                  <a:lnTo>
                    <a:pt x="11909" y="632"/>
                  </a:lnTo>
                  <a:lnTo>
                    <a:pt x="11565" y="517"/>
                  </a:lnTo>
                  <a:lnTo>
                    <a:pt x="11221" y="421"/>
                  </a:lnTo>
                  <a:lnTo>
                    <a:pt x="10857" y="326"/>
                  </a:lnTo>
                  <a:lnTo>
                    <a:pt x="10131" y="173"/>
                  </a:lnTo>
                  <a:lnTo>
                    <a:pt x="9405" y="77"/>
                  </a:lnTo>
                  <a:lnTo>
                    <a:pt x="8640" y="20"/>
                  </a:lnTo>
                  <a:lnTo>
                    <a:pt x="7895" y="1"/>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31"/>
            <p:cNvSpPr/>
            <p:nvPr/>
          </p:nvSpPr>
          <p:spPr>
            <a:xfrm>
              <a:off x="4969725" y="1837975"/>
              <a:ext cx="370850" cy="215075"/>
            </a:xfrm>
            <a:custGeom>
              <a:avLst/>
              <a:gdLst/>
              <a:ahLst/>
              <a:cxnLst/>
              <a:rect l="l" t="t" r="r" b="b"/>
              <a:pathLst>
                <a:path w="14834" h="8603" extrusionOk="0">
                  <a:moveTo>
                    <a:pt x="7398" y="1"/>
                  </a:moveTo>
                  <a:lnTo>
                    <a:pt x="6672" y="20"/>
                  </a:lnTo>
                  <a:lnTo>
                    <a:pt x="5984" y="96"/>
                  </a:lnTo>
                  <a:lnTo>
                    <a:pt x="5276" y="192"/>
                  </a:lnTo>
                  <a:lnTo>
                    <a:pt x="4607" y="326"/>
                  </a:lnTo>
                  <a:lnTo>
                    <a:pt x="3938" y="498"/>
                  </a:lnTo>
                  <a:lnTo>
                    <a:pt x="3633" y="593"/>
                  </a:lnTo>
                  <a:lnTo>
                    <a:pt x="3308" y="708"/>
                  </a:lnTo>
                  <a:lnTo>
                    <a:pt x="3021" y="842"/>
                  </a:lnTo>
                  <a:lnTo>
                    <a:pt x="2715" y="975"/>
                  </a:lnTo>
                  <a:lnTo>
                    <a:pt x="2428" y="1109"/>
                  </a:lnTo>
                  <a:lnTo>
                    <a:pt x="2161" y="1262"/>
                  </a:lnTo>
                  <a:lnTo>
                    <a:pt x="1893" y="1434"/>
                  </a:lnTo>
                  <a:lnTo>
                    <a:pt x="1645" y="1587"/>
                  </a:lnTo>
                  <a:lnTo>
                    <a:pt x="1415" y="1759"/>
                  </a:lnTo>
                  <a:lnTo>
                    <a:pt x="1205" y="1931"/>
                  </a:lnTo>
                  <a:lnTo>
                    <a:pt x="1014" y="2122"/>
                  </a:lnTo>
                  <a:lnTo>
                    <a:pt x="842" y="2313"/>
                  </a:lnTo>
                  <a:lnTo>
                    <a:pt x="670" y="2486"/>
                  </a:lnTo>
                  <a:lnTo>
                    <a:pt x="536" y="2677"/>
                  </a:lnTo>
                  <a:lnTo>
                    <a:pt x="402" y="2887"/>
                  </a:lnTo>
                  <a:lnTo>
                    <a:pt x="307" y="3078"/>
                  </a:lnTo>
                  <a:lnTo>
                    <a:pt x="211" y="3288"/>
                  </a:lnTo>
                  <a:lnTo>
                    <a:pt x="135" y="3479"/>
                  </a:lnTo>
                  <a:lnTo>
                    <a:pt x="77" y="3690"/>
                  </a:lnTo>
                  <a:lnTo>
                    <a:pt x="39" y="3881"/>
                  </a:lnTo>
                  <a:lnTo>
                    <a:pt x="1" y="4091"/>
                  </a:lnTo>
                  <a:lnTo>
                    <a:pt x="1" y="4301"/>
                  </a:lnTo>
                  <a:lnTo>
                    <a:pt x="20" y="4512"/>
                  </a:lnTo>
                  <a:lnTo>
                    <a:pt x="39" y="4722"/>
                  </a:lnTo>
                  <a:lnTo>
                    <a:pt x="77" y="4913"/>
                  </a:lnTo>
                  <a:lnTo>
                    <a:pt x="135" y="5123"/>
                  </a:lnTo>
                  <a:lnTo>
                    <a:pt x="211" y="5334"/>
                  </a:lnTo>
                  <a:lnTo>
                    <a:pt x="307" y="5525"/>
                  </a:lnTo>
                  <a:lnTo>
                    <a:pt x="421" y="5716"/>
                  </a:lnTo>
                  <a:lnTo>
                    <a:pt x="555" y="5926"/>
                  </a:lnTo>
                  <a:lnTo>
                    <a:pt x="708" y="6117"/>
                  </a:lnTo>
                  <a:lnTo>
                    <a:pt x="861" y="6308"/>
                  </a:lnTo>
                  <a:lnTo>
                    <a:pt x="1033" y="6480"/>
                  </a:lnTo>
                  <a:lnTo>
                    <a:pt x="1243" y="6672"/>
                  </a:lnTo>
                  <a:lnTo>
                    <a:pt x="1453" y="6844"/>
                  </a:lnTo>
                  <a:lnTo>
                    <a:pt x="1683" y="7016"/>
                  </a:lnTo>
                  <a:lnTo>
                    <a:pt x="1931" y="7188"/>
                  </a:lnTo>
                  <a:lnTo>
                    <a:pt x="2199" y="7341"/>
                  </a:lnTo>
                  <a:lnTo>
                    <a:pt x="2467" y="7493"/>
                  </a:lnTo>
                  <a:lnTo>
                    <a:pt x="2753" y="7627"/>
                  </a:lnTo>
                  <a:lnTo>
                    <a:pt x="3059" y="7761"/>
                  </a:lnTo>
                  <a:lnTo>
                    <a:pt x="3365" y="7895"/>
                  </a:lnTo>
                  <a:lnTo>
                    <a:pt x="3671" y="8010"/>
                  </a:lnTo>
                  <a:lnTo>
                    <a:pt x="3996" y="8105"/>
                  </a:lnTo>
                  <a:lnTo>
                    <a:pt x="4646" y="8277"/>
                  </a:lnTo>
                  <a:lnTo>
                    <a:pt x="5334" y="8411"/>
                  </a:lnTo>
                  <a:lnTo>
                    <a:pt x="6022" y="8526"/>
                  </a:lnTo>
                  <a:lnTo>
                    <a:pt x="6729" y="8583"/>
                  </a:lnTo>
                  <a:lnTo>
                    <a:pt x="7436" y="8602"/>
                  </a:lnTo>
                  <a:lnTo>
                    <a:pt x="8143" y="8583"/>
                  </a:lnTo>
                  <a:lnTo>
                    <a:pt x="8851" y="8526"/>
                  </a:lnTo>
                  <a:lnTo>
                    <a:pt x="9539" y="8411"/>
                  </a:lnTo>
                  <a:lnTo>
                    <a:pt x="10227" y="8277"/>
                  </a:lnTo>
                  <a:lnTo>
                    <a:pt x="10877" y="8105"/>
                  </a:lnTo>
                  <a:lnTo>
                    <a:pt x="11202" y="8010"/>
                  </a:lnTo>
                  <a:lnTo>
                    <a:pt x="11508" y="7895"/>
                  </a:lnTo>
                  <a:lnTo>
                    <a:pt x="11813" y="7761"/>
                  </a:lnTo>
                  <a:lnTo>
                    <a:pt x="12119" y="7627"/>
                  </a:lnTo>
                  <a:lnTo>
                    <a:pt x="12406" y="7493"/>
                  </a:lnTo>
                  <a:lnTo>
                    <a:pt x="12674" y="7341"/>
                  </a:lnTo>
                  <a:lnTo>
                    <a:pt x="12941" y="7169"/>
                  </a:lnTo>
                  <a:lnTo>
                    <a:pt x="13171" y="7016"/>
                  </a:lnTo>
                  <a:lnTo>
                    <a:pt x="13400" y="6844"/>
                  </a:lnTo>
                  <a:lnTo>
                    <a:pt x="13610" y="6672"/>
                  </a:lnTo>
                  <a:lnTo>
                    <a:pt x="13820" y="6480"/>
                  </a:lnTo>
                  <a:lnTo>
                    <a:pt x="13992" y="6289"/>
                  </a:lnTo>
                  <a:lnTo>
                    <a:pt x="14145" y="6117"/>
                  </a:lnTo>
                  <a:lnTo>
                    <a:pt x="14298" y="5926"/>
                  </a:lnTo>
                  <a:lnTo>
                    <a:pt x="14413" y="5716"/>
                  </a:lnTo>
                  <a:lnTo>
                    <a:pt x="14528" y="5525"/>
                  </a:lnTo>
                  <a:lnTo>
                    <a:pt x="14623" y="5314"/>
                  </a:lnTo>
                  <a:lnTo>
                    <a:pt x="14700" y="5123"/>
                  </a:lnTo>
                  <a:lnTo>
                    <a:pt x="14757" y="4913"/>
                  </a:lnTo>
                  <a:lnTo>
                    <a:pt x="14795" y="4722"/>
                  </a:lnTo>
                  <a:lnTo>
                    <a:pt x="14814" y="4512"/>
                  </a:lnTo>
                  <a:lnTo>
                    <a:pt x="14833" y="4301"/>
                  </a:lnTo>
                  <a:lnTo>
                    <a:pt x="14814" y="4091"/>
                  </a:lnTo>
                  <a:lnTo>
                    <a:pt x="14795" y="3900"/>
                  </a:lnTo>
                  <a:lnTo>
                    <a:pt x="14738" y="3690"/>
                  </a:lnTo>
                  <a:lnTo>
                    <a:pt x="14681" y="3479"/>
                  </a:lnTo>
                  <a:lnTo>
                    <a:pt x="14604" y="3288"/>
                  </a:lnTo>
                  <a:lnTo>
                    <a:pt x="14509" y="3078"/>
                  </a:lnTo>
                  <a:lnTo>
                    <a:pt x="14394" y="2887"/>
                  </a:lnTo>
                  <a:lnTo>
                    <a:pt x="14279" y="2696"/>
                  </a:lnTo>
                  <a:lnTo>
                    <a:pt x="14126" y="2486"/>
                  </a:lnTo>
                  <a:lnTo>
                    <a:pt x="13973" y="2313"/>
                  </a:lnTo>
                  <a:lnTo>
                    <a:pt x="13782" y="2122"/>
                  </a:lnTo>
                  <a:lnTo>
                    <a:pt x="13591" y="1931"/>
                  </a:lnTo>
                  <a:lnTo>
                    <a:pt x="13381" y="1759"/>
                  </a:lnTo>
                  <a:lnTo>
                    <a:pt x="13151" y="1587"/>
                  </a:lnTo>
                  <a:lnTo>
                    <a:pt x="12903" y="1434"/>
                  </a:lnTo>
                  <a:lnTo>
                    <a:pt x="12635" y="1262"/>
                  </a:lnTo>
                  <a:lnTo>
                    <a:pt x="12368" y="1109"/>
                  </a:lnTo>
                  <a:lnTo>
                    <a:pt x="12081" y="975"/>
                  </a:lnTo>
                  <a:lnTo>
                    <a:pt x="11775" y="842"/>
                  </a:lnTo>
                  <a:lnTo>
                    <a:pt x="11469" y="708"/>
                  </a:lnTo>
                  <a:lnTo>
                    <a:pt x="11164" y="612"/>
                  </a:lnTo>
                  <a:lnTo>
                    <a:pt x="10839" y="498"/>
                  </a:lnTo>
                  <a:lnTo>
                    <a:pt x="10189" y="326"/>
                  </a:lnTo>
                  <a:lnTo>
                    <a:pt x="9501" y="192"/>
                  </a:lnTo>
                  <a:lnTo>
                    <a:pt x="8812" y="96"/>
                  </a:lnTo>
                  <a:lnTo>
                    <a:pt x="8105" y="20"/>
                  </a:lnTo>
                  <a:lnTo>
                    <a:pt x="7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31"/>
            <p:cNvSpPr/>
            <p:nvPr/>
          </p:nvSpPr>
          <p:spPr>
            <a:xfrm>
              <a:off x="5635875" y="1903450"/>
              <a:ext cx="621225" cy="359850"/>
            </a:xfrm>
            <a:custGeom>
              <a:avLst/>
              <a:gdLst/>
              <a:ahLst/>
              <a:cxnLst/>
              <a:rect l="l" t="t" r="r" b="b"/>
              <a:pathLst>
                <a:path w="24849" h="14394" extrusionOk="0">
                  <a:moveTo>
                    <a:pt x="11794" y="0"/>
                  </a:moveTo>
                  <a:lnTo>
                    <a:pt x="11201" y="39"/>
                  </a:lnTo>
                  <a:lnTo>
                    <a:pt x="10608" y="77"/>
                  </a:lnTo>
                  <a:lnTo>
                    <a:pt x="10016" y="134"/>
                  </a:lnTo>
                  <a:lnTo>
                    <a:pt x="9423" y="211"/>
                  </a:lnTo>
                  <a:lnTo>
                    <a:pt x="8850" y="306"/>
                  </a:lnTo>
                  <a:lnTo>
                    <a:pt x="8277" y="402"/>
                  </a:lnTo>
                  <a:lnTo>
                    <a:pt x="7722" y="536"/>
                  </a:lnTo>
                  <a:lnTo>
                    <a:pt x="7168" y="669"/>
                  </a:lnTo>
                  <a:lnTo>
                    <a:pt x="6614" y="822"/>
                  </a:lnTo>
                  <a:lnTo>
                    <a:pt x="6078" y="994"/>
                  </a:lnTo>
                  <a:lnTo>
                    <a:pt x="5562" y="1185"/>
                  </a:lnTo>
                  <a:lnTo>
                    <a:pt x="5046" y="1396"/>
                  </a:lnTo>
                  <a:lnTo>
                    <a:pt x="4549" y="1606"/>
                  </a:lnTo>
                  <a:lnTo>
                    <a:pt x="4071" y="1854"/>
                  </a:lnTo>
                  <a:lnTo>
                    <a:pt x="3613" y="2103"/>
                  </a:lnTo>
                  <a:lnTo>
                    <a:pt x="3173" y="2370"/>
                  </a:lnTo>
                  <a:lnTo>
                    <a:pt x="2772" y="2657"/>
                  </a:lnTo>
                  <a:lnTo>
                    <a:pt x="2389" y="2944"/>
                  </a:lnTo>
                  <a:lnTo>
                    <a:pt x="2026" y="3231"/>
                  </a:lnTo>
                  <a:lnTo>
                    <a:pt x="1701" y="3536"/>
                  </a:lnTo>
                  <a:lnTo>
                    <a:pt x="1415" y="3842"/>
                  </a:lnTo>
                  <a:lnTo>
                    <a:pt x="1147" y="4167"/>
                  </a:lnTo>
                  <a:lnTo>
                    <a:pt x="898" y="4492"/>
                  </a:lnTo>
                  <a:lnTo>
                    <a:pt x="688" y="4817"/>
                  </a:lnTo>
                  <a:lnTo>
                    <a:pt x="497" y="5142"/>
                  </a:lnTo>
                  <a:lnTo>
                    <a:pt x="344" y="5486"/>
                  </a:lnTo>
                  <a:lnTo>
                    <a:pt x="229" y="5830"/>
                  </a:lnTo>
                  <a:lnTo>
                    <a:pt x="134" y="6155"/>
                  </a:lnTo>
                  <a:lnTo>
                    <a:pt x="57" y="6499"/>
                  </a:lnTo>
                  <a:lnTo>
                    <a:pt x="19" y="6843"/>
                  </a:lnTo>
                  <a:lnTo>
                    <a:pt x="0" y="7206"/>
                  </a:lnTo>
                  <a:lnTo>
                    <a:pt x="19" y="7550"/>
                  </a:lnTo>
                  <a:lnTo>
                    <a:pt x="57" y="7895"/>
                  </a:lnTo>
                  <a:lnTo>
                    <a:pt x="134" y="8239"/>
                  </a:lnTo>
                  <a:lnTo>
                    <a:pt x="249" y="8564"/>
                  </a:lnTo>
                  <a:lnTo>
                    <a:pt x="363" y="8908"/>
                  </a:lnTo>
                  <a:lnTo>
                    <a:pt x="535" y="9252"/>
                  </a:lnTo>
                  <a:lnTo>
                    <a:pt x="707" y="9577"/>
                  </a:lnTo>
                  <a:lnTo>
                    <a:pt x="937" y="9902"/>
                  </a:lnTo>
                  <a:lnTo>
                    <a:pt x="1166" y="10226"/>
                  </a:lnTo>
                  <a:lnTo>
                    <a:pt x="1453" y="10551"/>
                  </a:lnTo>
                  <a:lnTo>
                    <a:pt x="1739" y="10857"/>
                  </a:lnTo>
                  <a:lnTo>
                    <a:pt x="2084" y="11163"/>
                  </a:lnTo>
                  <a:lnTo>
                    <a:pt x="2428" y="11450"/>
                  </a:lnTo>
                  <a:lnTo>
                    <a:pt x="2810" y="11736"/>
                  </a:lnTo>
                  <a:lnTo>
                    <a:pt x="3230" y="12023"/>
                  </a:lnTo>
                  <a:lnTo>
                    <a:pt x="3670" y="12291"/>
                  </a:lnTo>
                  <a:lnTo>
                    <a:pt x="4129" y="12539"/>
                  </a:lnTo>
                  <a:lnTo>
                    <a:pt x="4626" y="12788"/>
                  </a:lnTo>
                  <a:lnTo>
                    <a:pt x="5123" y="12998"/>
                  </a:lnTo>
                  <a:lnTo>
                    <a:pt x="5620" y="13208"/>
                  </a:lnTo>
                  <a:lnTo>
                    <a:pt x="6155" y="13399"/>
                  </a:lnTo>
                  <a:lnTo>
                    <a:pt x="6690" y="13571"/>
                  </a:lnTo>
                  <a:lnTo>
                    <a:pt x="7225" y="13724"/>
                  </a:lnTo>
                  <a:lnTo>
                    <a:pt x="7799" y="13858"/>
                  </a:lnTo>
                  <a:lnTo>
                    <a:pt x="8353" y="13992"/>
                  </a:lnTo>
                  <a:lnTo>
                    <a:pt x="8926" y="14107"/>
                  </a:lnTo>
                  <a:lnTo>
                    <a:pt x="9500" y="14183"/>
                  </a:lnTo>
                  <a:lnTo>
                    <a:pt x="10092" y="14260"/>
                  </a:lnTo>
                  <a:lnTo>
                    <a:pt x="10685" y="14317"/>
                  </a:lnTo>
                  <a:lnTo>
                    <a:pt x="11277" y="14355"/>
                  </a:lnTo>
                  <a:lnTo>
                    <a:pt x="11870" y="14393"/>
                  </a:lnTo>
                  <a:lnTo>
                    <a:pt x="13055" y="14393"/>
                  </a:lnTo>
                  <a:lnTo>
                    <a:pt x="13667" y="14355"/>
                  </a:lnTo>
                  <a:lnTo>
                    <a:pt x="14259" y="14317"/>
                  </a:lnTo>
                  <a:lnTo>
                    <a:pt x="14833" y="14260"/>
                  </a:lnTo>
                  <a:lnTo>
                    <a:pt x="15425" y="14183"/>
                  </a:lnTo>
                  <a:lnTo>
                    <a:pt x="15999" y="14088"/>
                  </a:lnTo>
                  <a:lnTo>
                    <a:pt x="16572" y="13992"/>
                  </a:lnTo>
                  <a:lnTo>
                    <a:pt x="17146" y="13858"/>
                  </a:lnTo>
                  <a:lnTo>
                    <a:pt x="17700" y="13724"/>
                  </a:lnTo>
                  <a:lnTo>
                    <a:pt x="18235" y="13571"/>
                  </a:lnTo>
                  <a:lnTo>
                    <a:pt x="18770" y="13399"/>
                  </a:lnTo>
                  <a:lnTo>
                    <a:pt x="19305" y="13208"/>
                  </a:lnTo>
                  <a:lnTo>
                    <a:pt x="19802" y="12998"/>
                  </a:lnTo>
                  <a:lnTo>
                    <a:pt x="20299" y="12788"/>
                  </a:lnTo>
                  <a:lnTo>
                    <a:pt x="20777" y="12539"/>
                  </a:lnTo>
                  <a:lnTo>
                    <a:pt x="21236" y="12291"/>
                  </a:lnTo>
                  <a:lnTo>
                    <a:pt x="21676" y="12023"/>
                  </a:lnTo>
                  <a:lnTo>
                    <a:pt x="22096" y="11736"/>
                  </a:lnTo>
                  <a:lnTo>
                    <a:pt x="22478" y="11450"/>
                  </a:lnTo>
                  <a:lnTo>
                    <a:pt x="22822" y="11163"/>
                  </a:lnTo>
                  <a:lnTo>
                    <a:pt x="23147" y="10857"/>
                  </a:lnTo>
                  <a:lnTo>
                    <a:pt x="23453" y="10551"/>
                  </a:lnTo>
                  <a:lnTo>
                    <a:pt x="23721" y="10226"/>
                  </a:lnTo>
                  <a:lnTo>
                    <a:pt x="23950" y="9902"/>
                  </a:lnTo>
                  <a:lnTo>
                    <a:pt x="24180" y="9577"/>
                  </a:lnTo>
                  <a:lnTo>
                    <a:pt x="24352" y="9252"/>
                  </a:lnTo>
                  <a:lnTo>
                    <a:pt x="24505" y="8908"/>
                  </a:lnTo>
                  <a:lnTo>
                    <a:pt x="24638" y="8564"/>
                  </a:lnTo>
                  <a:lnTo>
                    <a:pt x="24734" y="8239"/>
                  </a:lnTo>
                  <a:lnTo>
                    <a:pt x="24791" y="7895"/>
                  </a:lnTo>
                  <a:lnTo>
                    <a:pt x="24849" y="7550"/>
                  </a:lnTo>
                  <a:lnTo>
                    <a:pt x="24849" y="7206"/>
                  </a:lnTo>
                  <a:lnTo>
                    <a:pt x="24829" y="6843"/>
                  </a:lnTo>
                  <a:lnTo>
                    <a:pt x="24791" y="6499"/>
                  </a:lnTo>
                  <a:lnTo>
                    <a:pt x="24715" y="6155"/>
                  </a:lnTo>
                  <a:lnTo>
                    <a:pt x="24619" y="5830"/>
                  </a:lnTo>
                  <a:lnTo>
                    <a:pt x="24485" y="5486"/>
                  </a:lnTo>
                  <a:lnTo>
                    <a:pt x="24332" y="5142"/>
                  </a:lnTo>
                  <a:lnTo>
                    <a:pt x="24141" y="4817"/>
                  </a:lnTo>
                  <a:lnTo>
                    <a:pt x="23931" y="4492"/>
                  </a:lnTo>
                  <a:lnTo>
                    <a:pt x="23683" y="4167"/>
                  </a:lnTo>
                  <a:lnTo>
                    <a:pt x="23415" y="3842"/>
                  </a:lnTo>
                  <a:lnTo>
                    <a:pt x="23109" y="3536"/>
                  </a:lnTo>
                  <a:lnTo>
                    <a:pt x="22784" y="3231"/>
                  </a:lnTo>
                  <a:lnTo>
                    <a:pt x="22421" y="2944"/>
                  </a:lnTo>
                  <a:lnTo>
                    <a:pt x="22039" y="2657"/>
                  </a:lnTo>
                  <a:lnTo>
                    <a:pt x="21637" y="2370"/>
                  </a:lnTo>
                  <a:lnTo>
                    <a:pt x="21179" y="2103"/>
                  </a:lnTo>
                  <a:lnTo>
                    <a:pt x="20720" y="1854"/>
                  </a:lnTo>
                  <a:lnTo>
                    <a:pt x="20242" y="1625"/>
                  </a:lnTo>
                  <a:lnTo>
                    <a:pt x="19745" y="1396"/>
                  </a:lnTo>
                  <a:lnTo>
                    <a:pt x="19229" y="1185"/>
                  </a:lnTo>
                  <a:lnTo>
                    <a:pt x="18713" y="994"/>
                  </a:lnTo>
                  <a:lnTo>
                    <a:pt x="18178" y="822"/>
                  </a:lnTo>
                  <a:lnTo>
                    <a:pt x="17623" y="669"/>
                  </a:lnTo>
                  <a:lnTo>
                    <a:pt x="17069" y="536"/>
                  </a:lnTo>
                  <a:lnTo>
                    <a:pt x="16496" y="402"/>
                  </a:lnTo>
                  <a:lnTo>
                    <a:pt x="15922" y="306"/>
                  </a:lnTo>
                  <a:lnTo>
                    <a:pt x="15349" y="211"/>
                  </a:lnTo>
                  <a:lnTo>
                    <a:pt x="14756" y="134"/>
                  </a:lnTo>
                  <a:lnTo>
                    <a:pt x="14164" y="77"/>
                  </a:lnTo>
                  <a:lnTo>
                    <a:pt x="13571" y="39"/>
                  </a:lnTo>
                  <a:lnTo>
                    <a:pt x="12979"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31"/>
            <p:cNvSpPr/>
            <p:nvPr/>
          </p:nvSpPr>
          <p:spPr>
            <a:xfrm>
              <a:off x="5635875" y="1903450"/>
              <a:ext cx="621225" cy="359850"/>
            </a:xfrm>
            <a:custGeom>
              <a:avLst/>
              <a:gdLst/>
              <a:ahLst/>
              <a:cxnLst/>
              <a:rect l="l" t="t" r="r" b="b"/>
              <a:pathLst>
                <a:path w="24849" h="14394" fill="none" extrusionOk="0">
                  <a:moveTo>
                    <a:pt x="12386" y="0"/>
                  </a:moveTo>
                  <a:lnTo>
                    <a:pt x="12386" y="0"/>
                  </a:lnTo>
                  <a:lnTo>
                    <a:pt x="11794" y="0"/>
                  </a:lnTo>
                  <a:lnTo>
                    <a:pt x="11201" y="39"/>
                  </a:lnTo>
                  <a:lnTo>
                    <a:pt x="10608" y="77"/>
                  </a:lnTo>
                  <a:lnTo>
                    <a:pt x="10016" y="134"/>
                  </a:lnTo>
                  <a:lnTo>
                    <a:pt x="9423" y="211"/>
                  </a:lnTo>
                  <a:lnTo>
                    <a:pt x="8850" y="306"/>
                  </a:lnTo>
                  <a:lnTo>
                    <a:pt x="8277" y="402"/>
                  </a:lnTo>
                  <a:lnTo>
                    <a:pt x="7722" y="536"/>
                  </a:lnTo>
                  <a:lnTo>
                    <a:pt x="7168" y="669"/>
                  </a:lnTo>
                  <a:lnTo>
                    <a:pt x="6614" y="822"/>
                  </a:lnTo>
                  <a:lnTo>
                    <a:pt x="6078" y="994"/>
                  </a:lnTo>
                  <a:lnTo>
                    <a:pt x="5562" y="1185"/>
                  </a:lnTo>
                  <a:lnTo>
                    <a:pt x="5046" y="1396"/>
                  </a:lnTo>
                  <a:lnTo>
                    <a:pt x="4549" y="1606"/>
                  </a:lnTo>
                  <a:lnTo>
                    <a:pt x="4071" y="1854"/>
                  </a:lnTo>
                  <a:lnTo>
                    <a:pt x="3613" y="2103"/>
                  </a:lnTo>
                  <a:lnTo>
                    <a:pt x="3613" y="2103"/>
                  </a:lnTo>
                  <a:lnTo>
                    <a:pt x="3173" y="2370"/>
                  </a:lnTo>
                  <a:lnTo>
                    <a:pt x="2772" y="2657"/>
                  </a:lnTo>
                  <a:lnTo>
                    <a:pt x="2389" y="2944"/>
                  </a:lnTo>
                  <a:lnTo>
                    <a:pt x="2026" y="3231"/>
                  </a:lnTo>
                  <a:lnTo>
                    <a:pt x="1701" y="3536"/>
                  </a:lnTo>
                  <a:lnTo>
                    <a:pt x="1415" y="3842"/>
                  </a:lnTo>
                  <a:lnTo>
                    <a:pt x="1147" y="4167"/>
                  </a:lnTo>
                  <a:lnTo>
                    <a:pt x="898" y="4492"/>
                  </a:lnTo>
                  <a:lnTo>
                    <a:pt x="688" y="4817"/>
                  </a:lnTo>
                  <a:lnTo>
                    <a:pt x="497" y="5142"/>
                  </a:lnTo>
                  <a:lnTo>
                    <a:pt x="344" y="5486"/>
                  </a:lnTo>
                  <a:lnTo>
                    <a:pt x="229" y="5830"/>
                  </a:lnTo>
                  <a:lnTo>
                    <a:pt x="134" y="6155"/>
                  </a:lnTo>
                  <a:lnTo>
                    <a:pt x="57" y="6499"/>
                  </a:lnTo>
                  <a:lnTo>
                    <a:pt x="19" y="6843"/>
                  </a:lnTo>
                  <a:lnTo>
                    <a:pt x="0" y="7206"/>
                  </a:lnTo>
                  <a:lnTo>
                    <a:pt x="19" y="7550"/>
                  </a:lnTo>
                  <a:lnTo>
                    <a:pt x="57" y="7895"/>
                  </a:lnTo>
                  <a:lnTo>
                    <a:pt x="134" y="8239"/>
                  </a:lnTo>
                  <a:lnTo>
                    <a:pt x="249" y="8564"/>
                  </a:lnTo>
                  <a:lnTo>
                    <a:pt x="363" y="8908"/>
                  </a:lnTo>
                  <a:lnTo>
                    <a:pt x="535" y="9252"/>
                  </a:lnTo>
                  <a:lnTo>
                    <a:pt x="707" y="9577"/>
                  </a:lnTo>
                  <a:lnTo>
                    <a:pt x="937" y="9902"/>
                  </a:lnTo>
                  <a:lnTo>
                    <a:pt x="1166" y="10226"/>
                  </a:lnTo>
                  <a:lnTo>
                    <a:pt x="1453" y="10551"/>
                  </a:lnTo>
                  <a:lnTo>
                    <a:pt x="1739" y="10857"/>
                  </a:lnTo>
                  <a:lnTo>
                    <a:pt x="2084" y="11163"/>
                  </a:lnTo>
                  <a:lnTo>
                    <a:pt x="2428" y="11450"/>
                  </a:lnTo>
                  <a:lnTo>
                    <a:pt x="2810" y="11736"/>
                  </a:lnTo>
                  <a:lnTo>
                    <a:pt x="3230" y="12023"/>
                  </a:lnTo>
                  <a:lnTo>
                    <a:pt x="3670" y="12291"/>
                  </a:lnTo>
                  <a:lnTo>
                    <a:pt x="3670" y="12291"/>
                  </a:lnTo>
                  <a:lnTo>
                    <a:pt x="4129" y="12539"/>
                  </a:lnTo>
                  <a:lnTo>
                    <a:pt x="4626" y="12788"/>
                  </a:lnTo>
                  <a:lnTo>
                    <a:pt x="5123" y="12998"/>
                  </a:lnTo>
                  <a:lnTo>
                    <a:pt x="5620" y="13208"/>
                  </a:lnTo>
                  <a:lnTo>
                    <a:pt x="6155" y="13399"/>
                  </a:lnTo>
                  <a:lnTo>
                    <a:pt x="6690" y="13571"/>
                  </a:lnTo>
                  <a:lnTo>
                    <a:pt x="7225" y="13724"/>
                  </a:lnTo>
                  <a:lnTo>
                    <a:pt x="7799" y="13858"/>
                  </a:lnTo>
                  <a:lnTo>
                    <a:pt x="8353" y="13992"/>
                  </a:lnTo>
                  <a:lnTo>
                    <a:pt x="8926" y="14107"/>
                  </a:lnTo>
                  <a:lnTo>
                    <a:pt x="9500" y="14183"/>
                  </a:lnTo>
                  <a:lnTo>
                    <a:pt x="10092" y="14260"/>
                  </a:lnTo>
                  <a:lnTo>
                    <a:pt x="10685" y="14317"/>
                  </a:lnTo>
                  <a:lnTo>
                    <a:pt x="11277" y="14355"/>
                  </a:lnTo>
                  <a:lnTo>
                    <a:pt x="11870" y="14393"/>
                  </a:lnTo>
                  <a:lnTo>
                    <a:pt x="12463" y="14393"/>
                  </a:lnTo>
                  <a:lnTo>
                    <a:pt x="12463" y="14393"/>
                  </a:lnTo>
                  <a:lnTo>
                    <a:pt x="13055" y="14393"/>
                  </a:lnTo>
                  <a:lnTo>
                    <a:pt x="13667" y="14355"/>
                  </a:lnTo>
                  <a:lnTo>
                    <a:pt x="14259" y="14317"/>
                  </a:lnTo>
                  <a:lnTo>
                    <a:pt x="14833" y="14260"/>
                  </a:lnTo>
                  <a:lnTo>
                    <a:pt x="15425" y="14183"/>
                  </a:lnTo>
                  <a:lnTo>
                    <a:pt x="15999" y="14088"/>
                  </a:lnTo>
                  <a:lnTo>
                    <a:pt x="16572" y="13992"/>
                  </a:lnTo>
                  <a:lnTo>
                    <a:pt x="17146" y="13858"/>
                  </a:lnTo>
                  <a:lnTo>
                    <a:pt x="17700" y="13724"/>
                  </a:lnTo>
                  <a:lnTo>
                    <a:pt x="18235" y="13571"/>
                  </a:lnTo>
                  <a:lnTo>
                    <a:pt x="18770" y="13399"/>
                  </a:lnTo>
                  <a:lnTo>
                    <a:pt x="19305" y="13208"/>
                  </a:lnTo>
                  <a:lnTo>
                    <a:pt x="19802" y="12998"/>
                  </a:lnTo>
                  <a:lnTo>
                    <a:pt x="20299" y="12788"/>
                  </a:lnTo>
                  <a:lnTo>
                    <a:pt x="20777" y="12539"/>
                  </a:lnTo>
                  <a:lnTo>
                    <a:pt x="21236" y="12291"/>
                  </a:lnTo>
                  <a:lnTo>
                    <a:pt x="21236" y="12291"/>
                  </a:lnTo>
                  <a:lnTo>
                    <a:pt x="21676" y="12023"/>
                  </a:lnTo>
                  <a:lnTo>
                    <a:pt x="22096" y="11736"/>
                  </a:lnTo>
                  <a:lnTo>
                    <a:pt x="22478" y="11450"/>
                  </a:lnTo>
                  <a:lnTo>
                    <a:pt x="22822" y="11163"/>
                  </a:lnTo>
                  <a:lnTo>
                    <a:pt x="23147" y="10857"/>
                  </a:lnTo>
                  <a:lnTo>
                    <a:pt x="23453" y="10551"/>
                  </a:lnTo>
                  <a:lnTo>
                    <a:pt x="23721" y="10226"/>
                  </a:lnTo>
                  <a:lnTo>
                    <a:pt x="23950" y="9902"/>
                  </a:lnTo>
                  <a:lnTo>
                    <a:pt x="24180" y="9577"/>
                  </a:lnTo>
                  <a:lnTo>
                    <a:pt x="24352" y="9252"/>
                  </a:lnTo>
                  <a:lnTo>
                    <a:pt x="24505" y="8908"/>
                  </a:lnTo>
                  <a:lnTo>
                    <a:pt x="24638" y="8564"/>
                  </a:lnTo>
                  <a:lnTo>
                    <a:pt x="24734" y="8239"/>
                  </a:lnTo>
                  <a:lnTo>
                    <a:pt x="24791" y="7895"/>
                  </a:lnTo>
                  <a:lnTo>
                    <a:pt x="24849" y="7550"/>
                  </a:lnTo>
                  <a:lnTo>
                    <a:pt x="24849" y="7206"/>
                  </a:lnTo>
                  <a:lnTo>
                    <a:pt x="24829" y="6843"/>
                  </a:lnTo>
                  <a:lnTo>
                    <a:pt x="24791" y="6499"/>
                  </a:lnTo>
                  <a:lnTo>
                    <a:pt x="24715" y="6155"/>
                  </a:lnTo>
                  <a:lnTo>
                    <a:pt x="24619" y="5830"/>
                  </a:lnTo>
                  <a:lnTo>
                    <a:pt x="24485" y="5486"/>
                  </a:lnTo>
                  <a:lnTo>
                    <a:pt x="24332" y="5142"/>
                  </a:lnTo>
                  <a:lnTo>
                    <a:pt x="24141" y="4817"/>
                  </a:lnTo>
                  <a:lnTo>
                    <a:pt x="23931" y="4492"/>
                  </a:lnTo>
                  <a:lnTo>
                    <a:pt x="23683" y="4167"/>
                  </a:lnTo>
                  <a:lnTo>
                    <a:pt x="23415" y="3842"/>
                  </a:lnTo>
                  <a:lnTo>
                    <a:pt x="23109" y="3536"/>
                  </a:lnTo>
                  <a:lnTo>
                    <a:pt x="22784" y="3231"/>
                  </a:lnTo>
                  <a:lnTo>
                    <a:pt x="22421" y="2944"/>
                  </a:lnTo>
                  <a:lnTo>
                    <a:pt x="22039" y="2657"/>
                  </a:lnTo>
                  <a:lnTo>
                    <a:pt x="21637" y="2370"/>
                  </a:lnTo>
                  <a:lnTo>
                    <a:pt x="21179" y="2103"/>
                  </a:lnTo>
                  <a:lnTo>
                    <a:pt x="21179" y="2103"/>
                  </a:lnTo>
                  <a:lnTo>
                    <a:pt x="20720" y="1854"/>
                  </a:lnTo>
                  <a:lnTo>
                    <a:pt x="20242" y="1625"/>
                  </a:lnTo>
                  <a:lnTo>
                    <a:pt x="19745" y="1396"/>
                  </a:lnTo>
                  <a:lnTo>
                    <a:pt x="19229" y="1185"/>
                  </a:lnTo>
                  <a:lnTo>
                    <a:pt x="18713" y="994"/>
                  </a:lnTo>
                  <a:lnTo>
                    <a:pt x="18178" y="822"/>
                  </a:lnTo>
                  <a:lnTo>
                    <a:pt x="17623" y="669"/>
                  </a:lnTo>
                  <a:lnTo>
                    <a:pt x="17069" y="536"/>
                  </a:lnTo>
                  <a:lnTo>
                    <a:pt x="16496" y="402"/>
                  </a:lnTo>
                  <a:lnTo>
                    <a:pt x="15922" y="306"/>
                  </a:lnTo>
                  <a:lnTo>
                    <a:pt x="15349" y="211"/>
                  </a:lnTo>
                  <a:lnTo>
                    <a:pt x="14756" y="134"/>
                  </a:lnTo>
                  <a:lnTo>
                    <a:pt x="14164" y="77"/>
                  </a:lnTo>
                  <a:lnTo>
                    <a:pt x="13571" y="39"/>
                  </a:lnTo>
                  <a:lnTo>
                    <a:pt x="12979" y="0"/>
                  </a:lnTo>
                  <a:lnTo>
                    <a:pt x="12386" y="0"/>
                  </a:lnTo>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31"/>
            <p:cNvSpPr/>
            <p:nvPr/>
          </p:nvSpPr>
          <p:spPr>
            <a:xfrm>
              <a:off x="5743850" y="1973225"/>
              <a:ext cx="577750" cy="274775"/>
            </a:xfrm>
            <a:custGeom>
              <a:avLst/>
              <a:gdLst/>
              <a:ahLst/>
              <a:cxnLst/>
              <a:rect l="l" t="t" r="r" b="b"/>
              <a:pathLst>
                <a:path w="23110" h="10991" extrusionOk="0">
                  <a:moveTo>
                    <a:pt x="1" y="0"/>
                  </a:moveTo>
                  <a:lnTo>
                    <a:pt x="1" y="4262"/>
                  </a:lnTo>
                  <a:lnTo>
                    <a:pt x="1" y="4587"/>
                  </a:lnTo>
                  <a:lnTo>
                    <a:pt x="58" y="4912"/>
                  </a:lnTo>
                  <a:lnTo>
                    <a:pt x="116" y="5237"/>
                  </a:lnTo>
                  <a:lnTo>
                    <a:pt x="211" y="5562"/>
                  </a:lnTo>
                  <a:lnTo>
                    <a:pt x="326" y="5868"/>
                  </a:lnTo>
                  <a:lnTo>
                    <a:pt x="479" y="6193"/>
                  </a:lnTo>
                  <a:lnTo>
                    <a:pt x="651" y="6499"/>
                  </a:lnTo>
                  <a:lnTo>
                    <a:pt x="842" y="6805"/>
                  </a:lnTo>
                  <a:lnTo>
                    <a:pt x="1071" y="7111"/>
                  </a:lnTo>
                  <a:lnTo>
                    <a:pt x="1320" y="7397"/>
                  </a:lnTo>
                  <a:lnTo>
                    <a:pt x="1606" y="7703"/>
                  </a:lnTo>
                  <a:lnTo>
                    <a:pt x="1912" y="7971"/>
                  </a:lnTo>
                  <a:lnTo>
                    <a:pt x="2237" y="8257"/>
                  </a:lnTo>
                  <a:lnTo>
                    <a:pt x="2600" y="8525"/>
                  </a:lnTo>
                  <a:lnTo>
                    <a:pt x="3002" y="8793"/>
                  </a:lnTo>
                  <a:lnTo>
                    <a:pt x="3403" y="9041"/>
                  </a:lnTo>
                  <a:lnTo>
                    <a:pt x="3824" y="9270"/>
                  </a:lnTo>
                  <a:lnTo>
                    <a:pt x="4263" y="9481"/>
                  </a:lnTo>
                  <a:lnTo>
                    <a:pt x="4550" y="9614"/>
                  </a:lnTo>
                  <a:lnTo>
                    <a:pt x="5066" y="9825"/>
                  </a:lnTo>
                  <a:lnTo>
                    <a:pt x="5162" y="9863"/>
                  </a:lnTo>
                  <a:lnTo>
                    <a:pt x="5372" y="9939"/>
                  </a:lnTo>
                  <a:lnTo>
                    <a:pt x="6060" y="10188"/>
                  </a:lnTo>
                  <a:lnTo>
                    <a:pt x="6309" y="10264"/>
                  </a:lnTo>
                  <a:lnTo>
                    <a:pt x="6481" y="10303"/>
                  </a:lnTo>
                  <a:lnTo>
                    <a:pt x="6767" y="10379"/>
                  </a:lnTo>
                  <a:lnTo>
                    <a:pt x="7494" y="10551"/>
                  </a:lnTo>
                  <a:lnTo>
                    <a:pt x="7685" y="10608"/>
                  </a:lnTo>
                  <a:lnTo>
                    <a:pt x="7972" y="10647"/>
                  </a:lnTo>
                  <a:lnTo>
                    <a:pt x="8583" y="10761"/>
                  </a:lnTo>
                  <a:lnTo>
                    <a:pt x="8832" y="10800"/>
                  </a:lnTo>
                  <a:lnTo>
                    <a:pt x="9099" y="10838"/>
                  </a:lnTo>
                  <a:lnTo>
                    <a:pt x="9673" y="10895"/>
                  </a:lnTo>
                  <a:lnTo>
                    <a:pt x="9940" y="10933"/>
                  </a:lnTo>
                  <a:lnTo>
                    <a:pt x="10208" y="10933"/>
                  </a:lnTo>
                  <a:lnTo>
                    <a:pt x="10800" y="10972"/>
                  </a:lnTo>
                  <a:lnTo>
                    <a:pt x="11087" y="10991"/>
                  </a:lnTo>
                  <a:lnTo>
                    <a:pt x="12272" y="10991"/>
                  </a:lnTo>
                  <a:lnTo>
                    <a:pt x="12463" y="10972"/>
                  </a:lnTo>
                  <a:lnTo>
                    <a:pt x="13228" y="10914"/>
                  </a:lnTo>
                  <a:lnTo>
                    <a:pt x="13553" y="10895"/>
                  </a:lnTo>
                  <a:lnTo>
                    <a:pt x="13648" y="10876"/>
                  </a:lnTo>
                  <a:lnTo>
                    <a:pt x="14298" y="10800"/>
                  </a:lnTo>
                  <a:lnTo>
                    <a:pt x="14967" y="10704"/>
                  </a:lnTo>
                  <a:lnTo>
                    <a:pt x="15025" y="10685"/>
                  </a:lnTo>
                  <a:lnTo>
                    <a:pt x="15388" y="10608"/>
                  </a:lnTo>
                  <a:lnTo>
                    <a:pt x="16038" y="10475"/>
                  </a:lnTo>
                  <a:lnTo>
                    <a:pt x="16496" y="10360"/>
                  </a:lnTo>
                  <a:lnTo>
                    <a:pt x="17089" y="10188"/>
                  </a:lnTo>
                  <a:lnTo>
                    <a:pt x="17204" y="10150"/>
                  </a:lnTo>
                  <a:lnTo>
                    <a:pt x="17911" y="9901"/>
                  </a:lnTo>
                  <a:lnTo>
                    <a:pt x="18007" y="9863"/>
                  </a:lnTo>
                  <a:lnTo>
                    <a:pt x="18389" y="9710"/>
                  </a:lnTo>
                  <a:lnTo>
                    <a:pt x="18752" y="9538"/>
                  </a:lnTo>
                  <a:lnTo>
                    <a:pt x="18962" y="9442"/>
                  </a:lnTo>
                  <a:lnTo>
                    <a:pt x="19364" y="9251"/>
                  </a:lnTo>
                  <a:lnTo>
                    <a:pt x="19746" y="9041"/>
                  </a:lnTo>
                  <a:lnTo>
                    <a:pt x="19880" y="8945"/>
                  </a:lnTo>
                  <a:lnTo>
                    <a:pt x="20186" y="8754"/>
                  </a:lnTo>
                  <a:lnTo>
                    <a:pt x="20587" y="8468"/>
                  </a:lnTo>
                  <a:lnTo>
                    <a:pt x="20912" y="8219"/>
                  </a:lnTo>
                  <a:lnTo>
                    <a:pt x="21275" y="7932"/>
                  </a:lnTo>
                  <a:lnTo>
                    <a:pt x="21351" y="7875"/>
                  </a:lnTo>
                  <a:lnTo>
                    <a:pt x="21562" y="7665"/>
                  </a:lnTo>
                  <a:lnTo>
                    <a:pt x="21753" y="7455"/>
                  </a:lnTo>
                  <a:lnTo>
                    <a:pt x="21829" y="7359"/>
                  </a:lnTo>
                  <a:lnTo>
                    <a:pt x="22059" y="7091"/>
                  </a:lnTo>
                  <a:lnTo>
                    <a:pt x="22212" y="6881"/>
                  </a:lnTo>
                  <a:lnTo>
                    <a:pt x="22269" y="6805"/>
                  </a:lnTo>
                  <a:lnTo>
                    <a:pt x="22403" y="6614"/>
                  </a:lnTo>
                  <a:lnTo>
                    <a:pt x="22517" y="6403"/>
                  </a:lnTo>
                  <a:lnTo>
                    <a:pt x="22575" y="6327"/>
                  </a:lnTo>
                  <a:lnTo>
                    <a:pt x="22728" y="5964"/>
                  </a:lnTo>
                  <a:lnTo>
                    <a:pt x="22842" y="5753"/>
                  </a:lnTo>
                  <a:lnTo>
                    <a:pt x="22862" y="5677"/>
                  </a:lnTo>
                  <a:lnTo>
                    <a:pt x="22957" y="5333"/>
                  </a:lnTo>
                  <a:lnTo>
                    <a:pt x="23014" y="5104"/>
                  </a:lnTo>
                  <a:lnTo>
                    <a:pt x="23034" y="5046"/>
                  </a:lnTo>
                  <a:lnTo>
                    <a:pt x="23053" y="4855"/>
                  </a:lnTo>
                  <a:lnTo>
                    <a:pt x="23072" y="4683"/>
                  </a:lnTo>
                  <a:lnTo>
                    <a:pt x="23091" y="4435"/>
                  </a:lnTo>
                  <a:lnTo>
                    <a:pt x="23091" y="4339"/>
                  </a:lnTo>
                  <a:lnTo>
                    <a:pt x="23110" y="57"/>
                  </a:lnTo>
                  <a:lnTo>
                    <a:pt x="23091" y="229"/>
                  </a:lnTo>
                  <a:lnTo>
                    <a:pt x="23072" y="401"/>
                  </a:lnTo>
                  <a:lnTo>
                    <a:pt x="23072" y="573"/>
                  </a:lnTo>
                  <a:lnTo>
                    <a:pt x="23034" y="765"/>
                  </a:lnTo>
                  <a:lnTo>
                    <a:pt x="22957" y="1051"/>
                  </a:lnTo>
                  <a:lnTo>
                    <a:pt x="22862" y="1395"/>
                  </a:lnTo>
                  <a:lnTo>
                    <a:pt x="22747" y="1682"/>
                  </a:lnTo>
                  <a:lnTo>
                    <a:pt x="22575" y="2045"/>
                  </a:lnTo>
                  <a:lnTo>
                    <a:pt x="22441" y="2294"/>
                  </a:lnTo>
                  <a:lnTo>
                    <a:pt x="22288" y="2523"/>
                  </a:lnTo>
                  <a:lnTo>
                    <a:pt x="22231" y="2600"/>
                  </a:lnTo>
                  <a:lnTo>
                    <a:pt x="22040" y="2848"/>
                  </a:lnTo>
                  <a:lnTo>
                    <a:pt x="21848" y="3077"/>
                  </a:lnTo>
                  <a:lnTo>
                    <a:pt x="21772" y="3173"/>
                  </a:lnTo>
                  <a:lnTo>
                    <a:pt x="21543" y="3402"/>
                  </a:lnTo>
                  <a:lnTo>
                    <a:pt x="21294" y="3651"/>
                  </a:lnTo>
                  <a:lnTo>
                    <a:pt x="20931" y="3938"/>
                  </a:lnTo>
                  <a:lnTo>
                    <a:pt x="20606" y="4186"/>
                  </a:lnTo>
                  <a:lnTo>
                    <a:pt x="20186" y="4473"/>
                  </a:lnTo>
                  <a:lnTo>
                    <a:pt x="19975" y="4607"/>
                  </a:lnTo>
                  <a:lnTo>
                    <a:pt x="19746" y="4759"/>
                  </a:lnTo>
                  <a:lnTo>
                    <a:pt x="19364" y="4970"/>
                  </a:lnTo>
                  <a:lnTo>
                    <a:pt x="18981" y="5161"/>
                  </a:lnTo>
                  <a:lnTo>
                    <a:pt x="18771" y="5256"/>
                  </a:lnTo>
                  <a:lnTo>
                    <a:pt x="18389" y="5428"/>
                  </a:lnTo>
                  <a:lnTo>
                    <a:pt x="18026" y="5581"/>
                  </a:lnTo>
                  <a:lnTo>
                    <a:pt x="17930" y="5620"/>
                  </a:lnTo>
                  <a:lnTo>
                    <a:pt x="17510" y="5773"/>
                  </a:lnTo>
                  <a:lnTo>
                    <a:pt x="17089" y="5906"/>
                  </a:lnTo>
                  <a:lnTo>
                    <a:pt x="16496" y="6078"/>
                  </a:lnTo>
                  <a:lnTo>
                    <a:pt x="16038" y="6193"/>
                  </a:lnTo>
                  <a:lnTo>
                    <a:pt x="15407" y="6327"/>
                  </a:lnTo>
                  <a:lnTo>
                    <a:pt x="14967" y="6422"/>
                  </a:lnTo>
                  <a:lnTo>
                    <a:pt x="14317" y="6518"/>
                  </a:lnTo>
                  <a:lnTo>
                    <a:pt x="13648" y="6594"/>
                  </a:lnTo>
                  <a:lnTo>
                    <a:pt x="13247" y="6633"/>
                  </a:lnTo>
                  <a:lnTo>
                    <a:pt x="12463" y="6690"/>
                  </a:lnTo>
                  <a:lnTo>
                    <a:pt x="11966" y="6709"/>
                  </a:lnTo>
                  <a:lnTo>
                    <a:pt x="11336" y="6709"/>
                  </a:lnTo>
                  <a:lnTo>
                    <a:pt x="10800" y="6690"/>
                  </a:lnTo>
                  <a:lnTo>
                    <a:pt x="10208" y="6652"/>
                  </a:lnTo>
                  <a:lnTo>
                    <a:pt x="9692" y="6614"/>
                  </a:lnTo>
                  <a:lnTo>
                    <a:pt x="9099" y="6556"/>
                  </a:lnTo>
                  <a:lnTo>
                    <a:pt x="8583" y="6480"/>
                  </a:lnTo>
                  <a:lnTo>
                    <a:pt x="7972" y="6365"/>
                  </a:lnTo>
                  <a:lnTo>
                    <a:pt x="7494" y="6269"/>
                  </a:lnTo>
                  <a:lnTo>
                    <a:pt x="6786" y="6097"/>
                  </a:lnTo>
                  <a:lnTo>
                    <a:pt x="6328" y="5983"/>
                  </a:lnTo>
                  <a:lnTo>
                    <a:pt x="6079" y="5906"/>
                  </a:lnTo>
                  <a:lnTo>
                    <a:pt x="5372" y="5658"/>
                  </a:lnTo>
                  <a:lnTo>
                    <a:pt x="5181" y="5581"/>
                  </a:lnTo>
                  <a:lnTo>
                    <a:pt x="4569" y="5333"/>
                  </a:lnTo>
                  <a:lnTo>
                    <a:pt x="4263" y="5199"/>
                  </a:lnTo>
                  <a:lnTo>
                    <a:pt x="3843" y="4989"/>
                  </a:lnTo>
                  <a:lnTo>
                    <a:pt x="3422" y="4759"/>
                  </a:lnTo>
                  <a:lnTo>
                    <a:pt x="3002" y="4511"/>
                  </a:lnTo>
                  <a:lnTo>
                    <a:pt x="2620" y="4243"/>
                  </a:lnTo>
                  <a:lnTo>
                    <a:pt x="2256" y="3976"/>
                  </a:lnTo>
                  <a:lnTo>
                    <a:pt x="1931" y="3708"/>
                  </a:lnTo>
                  <a:lnTo>
                    <a:pt x="1626" y="3421"/>
                  </a:lnTo>
                  <a:lnTo>
                    <a:pt x="1339" y="3116"/>
                  </a:lnTo>
                  <a:lnTo>
                    <a:pt x="1090" y="2829"/>
                  </a:lnTo>
                  <a:lnTo>
                    <a:pt x="861" y="2523"/>
                  </a:lnTo>
                  <a:lnTo>
                    <a:pt x="651" y="2217"/>
                  </a:lnTo>
                  <a:lnTo>
                    <a:pt x="479" y="1911"/>
                  </a:lnTo>
                  <a:lnTo>
                    <a:pt x="345" y="1586"/>
                  </a:lnTo>
                  <a:lnTo>
                    <a:pt x="211" y="1281"/>
                  </a:lnTo>
                  <a:lnTo>
                    <a:pt x="135" y="956"/>
                  </a:lnTo>
                  <a:lnTo>
                    <a:pt x="58" y="631"/>
                  </a:lnTo>
                  <a:lnTo>
                    <a:pt x="20" y="306"/>
                  </a:lnTo>
                  <a:lnTo>
                    <a:pt x="1" y="0"/>
                  </a:lnTo>
                  <a:close/>
                </a:path>
              </a:pathLst>
            </a:custGeom>
            <a:solidFill>
              <a:srgbClr val="125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31"/>
            <p:cNvSpPr/>
            <p:nvPr/>
          </p:nvSpPr>
          <p:spPr>
            <a:xfrm>
              <a:off x="5743850" y="1806450"/>
              <a:ext cx="577750" cy="334525"/>
            </a:xfrm>
            <a:custGeom>
              <a:avLst/>
              <a:gdLst/>
              <a:ahLst/>
              <a:cxnLst/>
              <a:rect l="l" t="t" r="r" b="b"/>
              <a:pathLst>
                <a:path w="23110" h="13381" extrusionOk="0">
                  <a:moveTo>
                    <a:pt x="11527" y="0"/>
                  </a:moveTo>
                  <a:lnTo>
                    <a:pt x="10972" y="19"/>
                  </a:lnTo>
                  <a:lnTo>
                    <a:pt x="10418" y="38"/>
                  </a:lnTo>
                  <a:lnTo>
                    <a:pt x="9864" y="77"/>
                  </a:lnTo>
                  <a:lnTo>
                    <a:pt x="9310" y="134"/>
                  </a:lnTo>
                  <a:lnTo>
                    <a:pt x="8774" y="191"/>
                  </a:lnTo>
                  <a:lnTo>
                    <a:pt x="8239" y="287"/>
                  </a:lnTo>
                  <a:lnTo>
                    <a:pt x="7704" y="382"/>
                  </a:lnTo>
                  <a:lnTo>
                    <a:pt x="7188" y="497"/>
                  </a:lnTo>
                  <a:lnTo>
                    <a:pt x="6653" y="631"/>
                  </a:lnTo>
                  <a:lnTo>
                    <a:pt x="6156" y="765"/>
                  </a:lnTo>
                  <a:lnTo>
                    <a:pt x="5659" y="937"/>
                  </a:lnTo>
                  <a:lnTo>
                    <a:pt x="5181" y="1109"/>
                  </a:lnTo>
                  <a:lnTo>
                    <a:pt x="4703" y="1300"/>
                  </a:lnTo>
                  <a:lnTo>
                    <a:pt x="4244" y="1510"/>
                  </a:lnTo>
                  <a:lnTo>
                    <a:pt x="3805" y="1720"/>
                  </a:lnTo>
                  <a:lnTo>
                    <a:pt x="3365" y="1969"/>
                  </a:lnTo>
                  <a:lnTo>
                    <a:pt x="2964" y="2217"/>
                  </a:lnTo>
                  <a:lnTo>
                    <a:pt x="2581" y="2466"/>
                  </a:lnTo>
                  <a:lnTo>
                    <a:pt x="2218" y="2733"/>
                  </a:lnTo>
                  <a:lnTo>
                    <a:pt x="1893" y="3020"/>
                  </a:lnTo>
                  <a:lnTo>
                    <a:pt x="1587" y="3288"/>
                  </a:lnTo>
                  <a:lnTo>
                    <a:pt x="1320" y="3574"/>
                  </a:lnTo>
                  <a:lnTo>
                    <a:pt x="1071" y="3880"/>
                  </a:lnTo>
                  <a:lnTo>
                    <a:pt x="842" y="4186"/>
                  </a:lnTo>
                  <a:lnTo>
                    <a:pt x="651" y="4473"/>
                  </a:lnTo>
                  <a:lnTo>
                    <a:pt x="479" y="4798"/>
                  </a:lnTo>
                  <a:lnTo>
                    <a:pt x="326" y="5104"/>
                  </a:lnTo>
                  <a:lnTo>
                    <a:pt x="211" y="5409"/>
                  </a:lnTo>
                  <a:lnTo>
                    <a:pt x="116" y="5734"/>
                  </a:lnTo>
                  <a:lnTo>
                    <a:pt x="58" y="6059"/>
                  </a:lnTo>
                  <a:lnTo>
                    <a:pt x="20" y="6365"/>
                  </a:lnTo>
                  <a:lnTo>
                    <a:pt x="1" y="6690"/>
                  </a:lnTo>
                  <a:lnTo>
                    <a:pt x="20" y="7015"/>
                  </a:lnTo>
                  <a:lnTo>
                    <a:pt x="58" y="7340"/>
                  </a:lnTo>
                  <a:lnTo>
                    <a:pt x="135" y="7665"/>
                  </a:lnTo>
                  <a:lnTo>
                    <a:pt x="230" y="7971"/>
                  </a:lnTo>
                  <a:lnTo>
                    <a:pt x="345" y="8296"/>
                  </a:lnTo>
                  <a:lnTo>
                    <a:pt x="498" y="8602"/>
                  </a:lnTo>
                  <a:lnTo>
                    <a:pt x="670" y="8907"/>
                  </a:lnTo>
                  <a:lnTo>
                    <a:pt x="861" y="9213"/>
                  </a:lnTo>
                  <a:lnTo>
                    <a:pt x="1090" y="9519"/>
                  </a:lnTo>
                  <a:lnTo>
                    <a:pt x="1358" y="9806"/>
                  </a:lnTo>
                  <a:lnTo>
                    <a:pt x="1626" y="10092"/>
                  </a:lnTo>
                  <a:lnTo>
                    <a:pt x="1931" y="10379"/>
                  </a:lnTo>
                  <a:lnTo>
                    <a:pt x="2256" y="10647"/>
                  </a:lnTo>
                  <a:lnTo>
                    <a:pt x="2620" y="10914"/>
                  </a:lnTo>
                  <a:lnTo>
                    <a:pt x="3002" y="11182"/>
                  </a:lnTo>
                  <a:lnTo>
                    <a:pt x="3422" y="11430"/>
                  </a:lnTo>
                  <a:lnTo>
                    <a:pt x="3843" y="11660"/>
                  </a:lnTo>
                  <a:lnTo>
                    <a:pt x="4302" y="11889"/>
                  </a:lnTo>
                  <a:lnTo>
                    <a:pt x="4760" y="12099"/>
                  </a:lnTo>
                  <a:lnTo>
                    <a:pt x="5238" y="12291"/>
                  </a:lnTo>
                  <a:lnTo>
                    <a:pt x="5716" y="12463"/>
                  </a:lnTo>
                  <a:lnTo>
                    <a:pt x="6213" y="12616"/>
                  </a:lnTo>
                  <a:lnTo>
                    <a:pt x="6729" y="12768"/>
                  </a:lnTo>
                  <a:lnTo>
                    <a:pt x="7245" y="12902"/>
                  </a:lnTo>
                  <a:lnTo>
                    <a:pt x="7780" y="13017"/>
                  </a:lnTo>
                  <a:lnTo>
                    <a:pt x="8316" y="13113"/>
                  </a:lnTo>
                  <a:lnTo>
                    <a:pt x="8851" y="13189"/>
                  </a:lnTo>
                  <a:lnTo>
                    <a:pt x="9386" y="13265"/>
                  </a:lnTo>
                  <a:lnTo>
                    <a:pt x="9940" y="13323"/>
                  </a:lnTo>
                  <a:lnTo>
                    <a:pt x="10495" y="13361"/>
                  </a:lnTo>
                  <a:lnTo>
                    <a:pt x="11049" y="13380"/>
                  </a:lnTo>
                  <a:lnTo>
                    <a:pt x="12158" y="13380"/>
                  </a:lnTo>
                  <a:lnTo>
                    <a:pt x="12712" y="13361"/>
                  </a:lnTo>
                  <a:lnTo>
                    <a:pt x="13247" y="13323"/>
                  </a:lnTo>
                  <a:lnTo>
                    <a:pt x="13801" y="13265"/>
                  </a:lnTo>
                  <a:lnTo>
                    <a:pt x="14356" y="13189"/>
                  </a:lnTo>
                  <a:lnTo>
                    <a:pt x="14891" y="13113"/>
                  </a:lnTo>
                  <a:lnTo>
                    <a:pt x="15426" y="13017"/>
                  </a:lnTo>
                  <a:lnTo>
                    <a:pt x="15942" y="12902"/>
                  </a:lnTo>
                  <a:lnTo>
                    <a:pt x="16458" y="12768"/>
                  </a:lnTo>
                  <a:lnTo>
                    <a:pt x="16955" y="12616"/>
                  </a:lnTo>
                  <a:lnTo>
                    <a:pt x="17452" y="12463"/>
                  </a:lnTo>
                  <a:lnTo>
                    <a:pt x="17949" y="12291"/>
                  </a:lnTo>
                  <a:lnTo>
                    <a:pt x="18427" y="12099"/>
                  </a:lnTo>
                  <a:lnTo>
                    <a:pt x="18886" y="11889"/>
                  </a:lnTo>
                  <a:lnTo>
                    <a:pt x="19325" y="11660"/>
                  </a:lnTo>
                  <a:lnTo>
                    <a:pt x="19746" y="11430"/>
                  </a:lnTo>
                  <a:lnTo>
                    <a:pt x="20166" y="11182"/>
                  </a:lnTo>
                  <a:lnTo>
                    <a:pt x="20549" y="10914"/>
                  </a:lnTo>
                  <a:lnTo>
                    <a:pt x="20893" y="10647"/>
                  </a:lnTo>
                  <a:lnTo>
                    <a:pt x="21237" y="10379"/>
                  </a:lnTo>
                  <a:lnTo>
                    <a:pt x="21524" y="10092"/>
                  </a:lnTo>
                  <a:lnTo>
                    <a:pt x="21810" y="9806"/>
                  </a:lnTo>
                  <a:lnTo>
                    <a:pt x="22059" y="9519"/>
                  </a:lnTo>
                  <a:lnTo>
                    <a:pt x="22269" y="9213"/>
                  </a:lnTo>
                  <a:lnTo>
                    <a:pt x="22479" y="8907"/>
                  </a:lnTo>
                  <a:lnTo>
                    <a:pt x="22651" y="8602"/>
                  </a:lnTo>
                  <a:lnTo>
                    <a:pt x="22785" y="8296"/>
                  </a:lnTo>
                  <a:lnTo>
                    <a:pt x="22900" y="7971"/>
                  </a:lnTo>
                  <a:lnTo>
                    <a:pt x="22995" y="7646"/>
                  </a:lnTo>
                  <a:lnTo>
                    <a:pt x="23053" y="7340"/>
                  </a:lnTo>
                  <a:lnTo>
                    <a:pt x="23091" y="7015"/>
                  </a:lnTo>
                  <a:lnTo>
                    <a:pt x="23110" y="6690"/>
                  </a:lnTo>
                  <a:lnTo>
                    <a:pt x="23091" y="6365"/>
                  </a:lnTo>
                  <a:lnTo>
                    <a:pt x="23053" y="6059"/>
                  </a:lnTo>
                  <a:lnTo>
                    <a:pt x="22976" y="5734"/>
                  </a:lnTo>
                  <a:lnTo>
                    <a:pt x="22900" y="5409"/>
                  </a:lnTo>
                  <a:lnTo>
                    <a:pt x="22766" y="5104"/>
                  </a:lnTo>
                  <a:lnTo>
                    <a:pt x="22632" y="4798"/>
                  </a:lnTo>
                  <a:lnTo>
                    <a:pt x="22441" y="4473"/>
                  </a:lnTo>
                  <a:lnTo>
                    <a:pt x="22250" y="4186"/>
                  </a:lnTo>
                  <a:lnTo>
                    <a:pt x="22020" y="3880"/>
                  </a:lnTo>
                  <a:lnTo>
                    <a:pt x="21772" y="3594"/>
                  </a:lnTo>
                  <a:lnTo>
                    <a:pt x="21485" y="3288"/>
                  </a:lnTo>
                  <a:lnTo>
                    <a:pt x="21179" y="3020"/>
                  </a:lnTo>
                  <a:lnTo>
                    <a:pt x="20855" y="2733"/>
                  </a:lnTo>
                  <a:lnTo>
                    <a:pt x="20491" y="2466"/>
                  </a:lnTo>
                  <a:lnTo>
                    <a:pt x="20109" y="2217"/>
                  </a:lnTo>
                  <a:lnTo>
                    <a:pt x="19708" y="1969"/>
                  </a:lnTo>
                  <a:lnTo>
                    <a:pt x="19268" y="1720"/>
                  </a:lnTo>
                  <a:lnTo>
                    <a:pt x="18828" y="1510"/>
                  </a:lnTo>
                  <a:lnTo>
                    <a:pt x="18351" y="1300"/>
                  </a:lnTo>
                  <a:lnTo>
                    <a:pt x="17892" y="1109"/>
                  </a:lnTo>
                  <a:lnTo>
                    <a:pt x="17395" y="937"/>
                  </a:lnTo>
                  <a:lnTo>
                    <a:pt x="16898" y="765"/>
                  </a:lnTo>
                  <a:lnTo>
                    <a:pt x="16382" y="631"/>
                  </a:lnTo>
                  <a:lnTo>
                    <a:pt x="15866" y="497"/>
                  </a:lnTo>
                  <a:lnTo>
                    <a:pt x="15350" y="382"/>
                  </a:lnTo>
                  <a:lnTo>
                    <a:pt x="14814" y="287"/>
                  </a:lnTo>
                  <a:lnTo>
                    <a:pt x="14279" y="191"/>
                  </a:lnTo>
                  <a:lnTo>
                    <a:pt x="13725" y="134"/>
                  </a:lnTo>
                  <a:lnTo>
                    <a:pt x="13190" y="77"/>
                  </a:lnTo>
                  <a:lnTo>
                    <a:pt x="12635" y="38"/>
                  </a:lnTo>
                  <a:lnTo>
                    <a:pt x="12081" y="19"/>
                  </a:lnTo>
                  <a:lnTo>
                    <a:pt x="115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31"/>
            <p:cNvSpPr/>
            <p:nvPr/>
          </p:nvSpPr>
          <p:spPr>
            <a:xfrm>
              <a:off x="5823175" y="1852325"/>
              <a:ext cx="419600" cy="243250"/>
            </a:xfrm>
            <a:custGeom>
              <a:avLst/>
              <a:gdLst/>
              <a:ahLst/>
              <a:cxnLst/>
              <a:rect l="l" t="t" r="r" b="b"/>
              <a:pathLst>
                <a:path w="16784" h="9730" extrusionOk="0">
                  <a:moveTo>
                    <a:pt x="8354" y="0"/>
                  </a:moveTo>
                  <a:lnTo>
                    <a:pt x="7551" y="19"/>
                  </a:lnTo>
                  <a:lnTo>
                    <a:pt x="6748" y="96"/>
                  </a:lnTo>
                  <a:lnTo>
                    <a:pt x="6366" y="134"/>
                  </a:lnTo>
                  <a:lnTo>
                    <a:pt x="5964" y="191"/>
                  </a:lnTo>
                  <a:lnTo>
                    <a:pt x="5582" y="268"/>
                  </a:lnTo>
                  <a:lnTo>
                    <a:pt x="5200" y="363"/>
                  </a:lnTo>
                  <a:lnTo>
                    <a:pt x="4837" y="440"/>
                  </a:lnTo>
                  <a:lnTo>
                    <a:pt x="4454" y="554"/>
                  </a:lnTo>
                  <a:lnTo>
                    <a:pt x="4091" y="669"/>
                  </a:lnTo>
                  <a:lnTo>
                    <a:pt x="3747" y="803"/>
                  </a:lnTo>
                  <a:lnTo>
                    <a:pt x="3403" y="937"/>
                  </a:lnTo>
                  <a:lnTo>
                    <a:pt x="3059" y="1090"/>
                  </a:lnTo>
                  <a:lnTo>
                    <a:pt x="2753" y="1243"/>
                  </a:lnTo>
                  <a:lnTo>
                    <a:pt x="2428" y="1415"/>
                  </a:lnTo>
                  <a:lnTo>
                    <a:pt x="2142" y="1606"/>
                  </a:lnTo>
                  <a:lnTo>
                    <a:pt x="1855" y="1797"/>
                  </a:lnTo>
                  <a:lnTo>
                    <a:pt x="1606" y="1988"/>
                  </a:lnTo>
                  <a:lnTo>
                    <a:pt x="1358" y="2179"/>
                  </a:lnTo>
                  <a:lnTo>
                    <a:pt x="1148" y="2389"/>
                  </a:lnTo>
                  <a:lnTo>
                    <a:pt x="937" y="2600"/>
                  </a:lnTo>
                  <a:lnTo>
                    <a:pt x="765" y="2810"/>
                  </a:lnTo>
                  <a:lnTo>
                    <a:pt x="593" y="3039"/>
                  </a:lnTo>
                  <a:lnTo>
                    <a:pt x="460" y="3250"/>
                  </a:lnTo>
                  <a:lnTo>
                    <a:pt x="326" y="3479"/>
                  </a:lnTo>
                  <a:lnTo>
                    <a:pt x="230" y="3708"/>
                  </a:lnTo>
                  <a:lnTo>
                    <a:pt x="135" y="3938"/>
                  </a:lnTo>
                  <a:lnTo>
                    <a:pt x="77" y="4167"/>
                  </a:lnTo>
                  <a:lnTo>
                    <a:pt x="39" y="4396"/>
                  </a:lnTo>
                  <a:lnTo>
                    <a:pt x="1" y="4626"/>
                  </a:lnTo>
                  <a:lnTo>
                    <a:pt x="1" y="4855"/>
                  </a:lnTo>
                  <a:lnTo>
                    <a:pt x="1" y="5084"/>
                  </a:lnTo>
                  <a:lnTo>
                    <a:pt x="39" y="5333"/>
                  </a:lnTo>
                  <a:lnTo>
                    <a:pt x="77" y="5562"/>
                  </a:lnTo>
                  <a:lnTo>
                    <a:pt x="154" y="5792"/>
                  </a:lnTo>
                  <a:lnTo>
                    <a:pt x="249" y="6021"/>
                  </a:lnTo>
                  <a:lnTo>
                    <a:pt x="345" y="6250"/>
                  </a:lnTo>
                  <a:lnTo>
                    <a:pt x="479" y="6461"/>
                  </a:lnTo>
                  <a:lnTo>
                    <a:pt x="613" y="6690"/>
                  </a:lnTo>
                  <a:lnTo>
                    <a:pt x="785" y="6900"/>
                  </a:lnTo>
                  <a:lnTo>
                    <a:pt x="976" y="7130"/>
                  </a:lnTo>
                  <a:lnTo>
                    <a:pt x="1167" y="7340"/>
                  </a:lnTo>
                  <a:lnTo>
                    <a:pt x="1396" y="7531"/>
                  </a:lnTo>
                  <a:lnTo>
                    <a:pt x="1626" y="7741"/>
                  </a:lnTo>
                  <a:lnTo>
                    <a:pt x="1893" y="7933"/>
                  </a:lnTo>
                  <a:lnTo>
                    <a:pt x="2180" y="8124"/>
                  </a:lnTo>
                  <a:lnTo>
                    <a:pt x="2467" y="8296"/>
                  </a:lnTo>
                  <a:lnTo>
                    <a:pt x="2792" y="8468"/>
                  </a:lnTo>
                  <a:lnTo>
                    <a:pt x="3116" y="8640"/>
                  </a:lnTo>
                  <a:lnTo>
                    <a:pt x="3441" y="8774"/>
                  </a:lnTo>
                  <a:lnTo>
                    <a:pt x="3785" y="8926"/>
                  </a:lnTo>
                  <a:lnTo>
                    <a:pt x="4149" y="9041"/>
                  </a:lnTo>
                  <a:lnTo>
                    <a:pt x="4512" y="9175"/>
                  </a:lnTo>
                  <a:lnTo>
                    <a:pt x="4875" y="9271"/>
                  </a:lnTo>
                  <a:lnTo>
                    <a:pt x="5257" y="9366"/>
                  </a:lnTo>
                  <a:lnTo>
                    <a:pt x="5640" y="9443"/>
                  </a:lnTo>
                  <a:lnTo>
                    <a:pt x="6022" y="9519"/>
                  </a:lnTo>
                  <a:lnTo>
                    <a:pt x="6423" y="9576"/>
                  </a:lnTo>
                  <a:lnTo>
                    <a:pt x="6806" y="9634"/>
                  </a:lnTo>
                  <a:lnTo>
                    <a:pt x="7608" y="9691"/>
                  </a:lnTo>
                  <a:lnTo>
                    <a:pt x="8411" y="9729"/>
                  </a:lnTo>
                  <a:lnTo>
                    <a:pt x="9214" y="9691"/>
                  </a:lnTo>
                  <a:lnTo>
                    <a:pt x="10017" y="9634"/>
                  </a:lnTo>
                  <a:lnTo>
                    <a:pt x="10418" y="9576"/>
                  </a:lnTo>
                  <a:lnTo>
                    <a:pt x="10800" y="9519"/>
                  </a:lnTo>
                  <a:lnTo>
                    <a:pt x="11183" y="9443"/>
                  </a:lnTo>
                  <a:lnTo>
                    <a:pt x="11565" y="9366"/>
                  </a:lnTo>
                  <a:lnTo>
                    <a:pt x="11947" y="9271"/>
                  </a:lnTo>
                  <a:lnTo>
                    <a:pt x="12310" y="9156"/>
                  </a:lnTo>
                  <a:lnTo>
                    <a:pt x="12674" y="9041"/>
                  </a:lnTo>
                  <a:lnTo>
                    <a:pt x="13037" y="8926"/>
                  </a:lnTo>
                  <a:lnTo>
                    <a:pt x="13381" y="8774"/>
                  </a:lnTo>
                  <a:lnTo>
                    <a:pt x="13706" y="8640"/>
                  </a:lnTo>
                  <a:lnTo>
                    <a:pt x="14031" y="8468"/>
                  </a:lnTo>
                  <a:lnTo>
                    <a:pt x="14337" y="8296"/>
                  </a:lnTo>
                  <a:lnTo>
                    <a:pt x="14642" y="8124"/>
                  </a:lnTo>
                  <a:lnTo>
                    <a:pt x="14910" y="7933"/>
                  </a:lnTo>
                  <a:lnTo>
                    <a:pt x="15178" y="7741"/>
                  </a:lnTo>
                  <a:lnTo>
                    <a:pt x="15407" y="7531"/>
                  </a:lnTo>
                  <a:lnTo>
                    <a:pt x="15636" y="7321"/>
                  </a:lnTo>
                  <a:lnTo>
                    <a:pt x="15827" y="7130"/>
                  </a:lnTo>
                  <a:lnTo>
                    <a:pt x="16019" y="6900"/>
                  </a:lnTo>
                  <a:lnTo>
                    <a:pt x="16172" y="6690"/>
                  </a:lnTo>
                  <a:lnTo>
                    <a:pt x="16324" y="6461"/>
                  </a:lnTo>
                  <a:lnTo>
                    <a:pt x="16439" y="6250"/>
                  </a:lnTo>
                  <a:lnTo>
                    <a:pt x="16554" y="6021"/>
                  </a:lnTo>
                  <a:lnTo>
                    <a:pt x="16630" y="5792"/>
                  </a:lnTo>
                  <a:lnTo>
                    <a:pt x="16707" y="5562"/>
                  </a:lnTo>
                  <a:lnTo>
                    <a:pt x="16745" y="5333"/>
                  </a:lnTo>
                  <a:lnTo>
                    <a:pt x="16764" y="5084"/>
                  </a:lnTo>
                  <a:lnTo>
                    <a:pt x="16783" y="4855"/>
                  </a:lnTo>
                  <a:lnTo>
                    <a:pt x="16764" y="4626"/>
                  </a:lnTo>
                  <a:lnTo>
                    <a:pt x="16745" y="4396"/>
                  </a:lnTo>
                  <a:lnTo>
                    <a:pt x="16688" y="4167"/>
                  </a:lnTo>
                  <a:lnTo>
                    <a:pt x="16630" y="3938"/>
                  </a:lnTo>
                  <a:lnTo>
                    <a:pt x="16535" y="3708"/>
                  </a:lnTo>
                  <a:lnTo>
                    <a:pt x="16420" y="3479"/>
                  </a:lnTo>
                  <a:lnTo>
                    <a:pt x="16305" y="3250"/>
                  </a:lnTo>
                  <a:lnTo>
                    <a:pt x="16152" y="3039"/>
                  </a:lnTo>
                  <a:lnTo>
                    <a:pt x="15999" y="2810"/>
                  </a:lnTo>
                  <a:lnTo>
                    <a:pt x="15808" y="2600"/>
                  </a:lnTo>
                  <a:lnTo>
                    <a:pt x="15598" y="2389"/>
                  </a:lnTo>
                  <a:lnTo>
                    <a:pt x="15388" y="2179"/>
                  </a:lnTo>
                  <a:lnTo>
                    <a:pt x="15139" y="1988"/>
                  </a:lnTo>
                  <a:lnTo>
                    <a:pt x="14872" y="1797"/>
                  </a:lnTo>
                  <a:lnTo>
                    <a:pt x="14604" y="1606"/>
                  </a:lnTo>
                  <a:lnTo>
                    <a:pt x="14298" y="1415"/>
                  </a:lnTo>
                  <a:lnTo>
                    <a:pt x="13992" y="1243"/>
                  </a:lnTo>
                  <a:lnTo>
                    <a:pt x="13668" y="1090"/>
                  </a:lnTo>
                  <a:lnTo>
                    <a:pt x="13323" y="937"/>
                  </a:lnTo>
                  <a:lnTo>
                    <a:pt x="12979" y="803"/>
                  </a:lnTo>
                  <a:lnTo>
                    <a:pt x="12635" y="669"/>
                  </a:lnTo>
                  <a:lnTo>
                    <a:pt x="12272" y="554"/>
                  </a:lnTo>
                  <a:lnTo>
                    <a:pt x="11890" y="459"/>
                  </a:lnTo>
                  <a:lnTo>
                    <a:pt x="11527" y="363"/>
                  </a:lnTo>
                  <a:lnTo>
                    <a:pt x="11144" y="268"/>
                  </a:lnTo>
                  <a:lnTo>
                    <a:pt x="10743" y="191"/>
                  </a:lnTo>
                  <a:lnTo>
                    <a:pt x="10361" y="134"/>
                  </a:lnTo>
                  <a:lnTo>
                    <a:pt x="9959" y="96"/>
                  </a:lnTo>
                  <a:lnTo>
                    <a:pt x="9157" y="19"/>
                  </a:lnTo>
                  <a:lnTo>
                    <a:pt x="8354" y="0"/>
                  </a:lnTo>
                  <a:close/>
                </a:path>
              </a:pathLst>
            </a:custGeom>
            <a:solidFill>
              <a:srgbClr val="125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31"/>
            <p:cNvSpPr/>
            <p:nvPr/>
          </p:nvSpPr>
          <p:spPr>
            <a:xfrm>
              <a:off x="5841825" y="1873825"/>
              <a:ext cx="393300" cy="227950"/>
            </a:xfrm>
            <a:custGeom>
              <a:avLst/>
              <a:gdLst/>
              <a:ahLst/>
              <a:cxnLst/>
              <a:rect l="l" t="t" r="r" b="b"/>
              <a:pathLst>
                <a:path w="15732" h="9118" extrusionOk="0">
                  <a:moveTo>
                    <a:pt x="7837" y="0"/>
                  </a:moveTo>
                  <a:lnTo>
                    <a:pt x="7073" y="38"/>
                  </a:lnTo>
                  <a:lnTo>
                    <a:pt x="6327" y="96"/>
                  </a:lnTo>
                  <a:lnTo>
                    <a:pt x="5601" y="191"/>
                  </a:lnTo>
                  <a:lnTo>
                    <a:pt x="4874" y="344"/>
                  </a:lnTo>
                  <a:lnTo>
                    <a:pt x="4530" y="421"/>
                  </a:lnTo>
                  <a:lnTo>
                    <a:pt x="4186" y="535"/>
                  </a:lnTo>
                  <a:lnTo>
                    <a:pt x="3842" y="631"/>
                  </a:lnTo>
                  <a:lnTo>
                    <a:pt x="3517" y="765"/>
                  </a:lnTo>
                  <a:lnTo>
                    <a:pt x="3192" y="879"/>
                  </a:lnTo>
                  <a:lnTo>
                    <a:pt x="2867" y="1032"/>
                  </a:lnTo>
                  <a:lnTo>
                    <a:pt x="2581" y="1185"/>
                  </a:lnTo>
                  <a:lnTo>
                    <a:pt x="2275" y="1338"/>
                  </a:lnTo>
                  <a:lnTo>
                    <a:pt x="2007" y="1510"/>
                  </a:lnTo>
                  <a:lnTo>
                    <a:pt x="1740" y="1682"/>
                  </a:lnTo>
                  <a:lnTo>
                    <a:pt x="1491" y="1873"/>
                  </a:lnTo>
                  <a:lnTo>
                    <a:pt x="1281" y="2065"/>
                  </a:lnTo>
                  <a:lnTo>
                    <a:pt x="1071" y="2256"/>
                  </a:lnTo>
                  <a:lnTo>
                    <a:pt x="880" y="2447"/>
                  </a:lnTo>
                  <a:lnTo>
                    <a:pt x="708" y="2638"/>
                  </a:lnTo>
                  <a:lnTo>
                    <a:pt x="555" y="2848"/>
                  </a:lnTo>
                  <a:lnTo>
                    <a:pt x="421" y="3059"/>
                  </a:lnTo>
                  <a:lnTo>
                    <a:pt x="306" y="3269"/>
                  </a:lnTo>
                  <a:lnTo>
                    <a:pt x="211" y="3479"/>
                  </a:lnTo>
                  <a:lnTo>
                    <a:pt x="134" y="3689"/>
                  </a:lnTo>
                  <a:lnTo>
                    <a:pt x="77" y="3919"/>
                  </a:lnTo>
                  <a:lnTo>
                    <a:pt x="19" y="4129"/>
                  </a:lnTo>
                  <a:lnTo>
                    <a:pt x="0" y="4339"/>
                  </a:lnTo>
                  <a:lnTo>
                    <a:pt x="0" y="4569"/>
                  </a:lnTo>
                  <a:lnTo>
                    <a:pt x="0" y="4779"/>
                  </a:lnTo>
                  <a:lnTo>
                    <a:pt x="39" y="5008"/>
                  </a:lnTo>
                  <a:lnTo>
                    <a:pt x="77" y="5218"/>
                  </a:lnTo>
                  <a:lnTo>
                    <a:pt x="134" y="5429"/>
                  </a:lnTo>
                  <a:lnTo>
                    <a:pt x="230" y="5658"/>
                  </a:lnTo>
                  <a:lnTo>
                    <a:pt x="325" y="5868"/>
                  </a:lnTo>
                  <a:lnTo>
                    <a:pt x="440" y="6079"/>
                  </a:lnTo>
                  <a:lnTo>
                    <a:pt x="574" y="6289"/>
                  </a:lnTo>
                  <a:lnTo>
                    <a:pt x="727" y="6480"/>
                  </a:lnTo>
                  <a:lnTo>
                    <a:pt x="899" y="6690"/>
                  </a:lnTo>
                  <a:lnTo>
                    <a:pt x="1090" y="6881"/>
                  </a:lnTo>
                  <a:lnTo>
                    <a:pt x="1300" y="7073"/>
                  </a:lnTo>
                  <a:lnTo>
                    <a:pt x="1529" y="7264"/>
                  </a:lnTo>
                  <a:lnTo>
                    <a:pt x="1778" y="7436"/>
                  </a:lnTo>
                  <a:lnTo>
                    <a:pt x="2026" y="7627"/>
                  </a:lnTo>
                  <a:lnTo>
                    <a:pt x="2313" y="7780"/>
                  </a:lnTo>
                  <a:lnTo>
                    <a:pt x="2619" y="7952"/>
                  </a:lnTo>
                  <a:lnTo>
                    <a:pt x="2906" y="8105"/>
                  </a:lnTo>
                  <a:lnTo>
                    <a:pt x="3231" y="8238"/>
                  </a:lnTo>
                  <a:lnTo>
                    <a:pt x="3556" y="8372"/>
                  </a:lnTo>
                  <a:lnTo>
                    <a:pt x="3880" y="8487"/>
                  </a:lnTo>
                  <a:lnTo>
                    <a:pt x="4225" y="8602"/>
                  </a:lnTo>
                  <a:lnTo>
                    <a:pt x="4569" y="8697"/>
                  </a:lnTo>
                  <a:lnTo>
                    <a:pt x="4932" y="8793"/>
                  </a:lnTo>
                  <a:lnTo>
                    <a:pt x="5639" y="8927"/>
                  </a:lnTo>
                  <a:lnTo>
                    <a:pt x="6384" y="9041"/>
                  </a:lnTo>
                  <a:lnTo>
                    <a:pt x="7130" y="9099"/>
                  </a:lnTo>
                  <a:lnTo>
                    <a:pt x="7894" y="9118"/>
                  </a:lnTo>
                  <a:lnTo>
                    <a:pt x="8640" y="9099"/>
                  </a:lnTo>
                  <a:lnTo>
                    <a:pt x="9385" y="9041"/>
                  </a:lnTo>
                  <a:lnTo>
                    <a:pt x="10131" y="8927"/>
                  </a:lnTo>
                  <a:lnTo>
                    <a:pt x="10838" y="8793"/>
                  </a:lnTo>
                  <a:lnTo>
                    <a:pt x="11201" y="8697"/>
                  </a:lnTo>
                  <a:lnTo>
                    <a:pt x="11545" y="8602"/>
                  </a:lnTo>
                  <a:lnTo>
                    <a:pt x="11889" y="8487"/>
                  </a:lnTo>
                  <a:lnTo>
                    <a:pt x="12214" y="8372"/>
                  </a:lnTo>
                  <a:lnTo>
                    <a:pt x="12539" y="8238"/>
                  </a:lnTo>
                  <a:lnTo>
                    <a:pt x="12845" y="8105"/>
                  </a:lnTo>
                  <a:lnTo>
                    <a:pt x="13151" y="7952"/>
                  </a:lnTo>
                  <a:lnTo>
                    <a:pt x="13438" y="7780"/>
                  </a:lnTo>
                  <a:lnTo>
                    <a:pt x="13724" y="7627"/>
                  </a:lnTo>
                  <a:lnTo>
                    <a:pt x="13973" y="7436"/>
                  </a:lnTo>
                  <a:lnTo>
                    <a:pt x="14221" y="7264"/>
                  </a:lnTo>
                  <a:lnTo>
                    <a:pt x="14451" y="7073"/>
                  </a:lnTo>
                  <a:lnTo>
                    <a:pt x="14661" y="6881"/>
                  </a:lnTo>
                  <a:lnTo>
                    <a:pt x="14833" y="6690"/>
                  </a:lnTo>
                  <a:lnTo>
                    <a:pt x="15005" y="6480"/>
                  </a:lnTo>
                  <a:lnTo>
                    <a:pt x="15158" y="6289"/>
                  </a:lnTo>
                  <a:lnTo>
                    <a:pt x="15292" y="6079"/>
                  </a:lnTo>
                  <a:lnTo>
                    <a:pt x="15406" y="5868"/>
                  </a:lnTo>
                  <a:lnTo>
                    <a:pt x="15502" y="5658"/>
                  </a:lnTo>
                  <a:lnTo>
                    <a:pt x="15598" y="5429"/>
                  </a:lnTo>
                  <a:lnTo>
                    <a:pt x="15655" y="5218"/>
                  </a:lnTo>
                  <a:lnTo>
                    <a:pt x="15693" y="5008"/>
                  </a:lnTo>
                  <a:lnTo>
                    <a:pt x="15712" y="4779"/>
                  </a:lnTo>
                  <a:lnTo>
                    <a:pt x="15731" y="4569"/>
                  </a:lnTo>
                  <a:lnTo>
                    <a:pt x="15712" y="4339"/>
                  </a:lnTo>
                  <a:lnTo>
                    <a:pt x="15693" y="4129"/>
                  </a:lnTo>
                  <a:lnTo>
                    <a:pt x="15636" y="3919"/>
                  </a:lnTo>
                  <a:lnTo>
                    <a:pt x="15578" y="3689"/>
                  </a:lnTo>
                  <a:lnTo>
                    <a:pt x="15502" y="3479"/>
                  </a:lnTo>
                  <a:lnTo>
                    <a:pt x="15406" y="3269"/>
                  </a:lnTo>
                  <a:lnTo>
                    <a:pt x="15273" y="3059"/>
                  </a:lnTo>
                  <a:lnTo>
                    <a:pt x="15139" y="2848"/>
                  </a:lnTo>
                  <a:lnTo>
                    <a:pt x="14986" y="2638"/>
                  </a:lnTo>
                  <a:lnTo>
                    <a:pt x="14814" y="2447"/>
                  </a:lnTo>
                  <a:lnTo>
                    <a:pt x="14623" y="2256"/>
                  </a:lnTo>
                  <a:lnTo>
                    <a:pt x="14412" y="2065"/>
                  </a:lnTo>
                  <a:lnTo>
                    <a:pt x="14202" y="1873"/>
                  </a:lnTo>
                  <a:lnTo>
                    <a:pt x="13954" y="1682"/>
                  </a:lnTo>
                  <a:lnTo>
                    <a:pt x="13686" y="1510"/>
                  </a:lnTo>
                  <a:lnTo>
                    <a:pt x="13399" y="1338"/>
                  </a:lnTo>
                  <a:lnTo>
                    <a:pt x="13113" y="1185"/>
                  </a:lnTo>
                  <a:lnTo>
                    <a:pt x="12807" y="1032"/>
                  </a:lnTo>
                  <a:lnTo>
                    <a:pt x="12501" y="899"/>
                  </a:lnTo>
                  <a:lnTo>
                    <a:pt x="12176" y="765"/>
                  </a:lnTo>
                  <a:lnTo>
                    <a:pt x="11832" y="631"/>
                  </a:lnTo>
                  <a:lnTo>
                    <a:pt x="11488" y="535"/>
                  </a:lnTo>
                  <a:lnTo>
                    <a:pt x="11144" y="440"/>
                  </a:lnTo>
                  <a:lnTo>
                    <a:pt x="10800" y="344"/>
                  </a:lnTo>
                  <a:lnTo>
                    <a:pt x="10074" y="191"/>
                  </a:lnTo>
                  <a:lnTo>
                    <a:pt x="9347" y="96"/>
                  </a:lnTo>
                  <a:lnTo>
                    <a:pt x="8583" y="38"/>
                  </a:lnTo>
                  <a:lnTo>
                    <a:pt x="78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6" name="Google Shape;7396;p31"/>
          <p:cNvGrpSpPr/>
          <p:nvPr/>
        </p:nvGrpSpPr>
        <p:grpSpPr>
          <a:xfrm>
            <a:off x="8129475" y="4475600"/>
            <a:ext cx="2398875" cy="2130775"/>
            <a:chOff x="3760275" y="3346100"/>
            <a:chExt cx="2398875" cy="2130775"/>
          </a:xfrm>
        </p:grpSpPr>
        <p:sp>
          <p:nvSpPr>
            <p:cNvPr id="7397" name="Google Shape;7397;p31"/>
            <p:cNvSpPr/>
            <p:nvPr/>
          </p:nvSpPr>
          <p:spPr>
            <a:xfrm>
              <a:off x="5505875" y="5098400"/>
              <a:ext cx="482200" cy="278625"/>
            </a:xfrm>
            <a:custGeom>
              <a:avLst/>
              <a:gdLst/>
              <a:ahLst/>
              <a:cxnLst/>
              <a:rect l="l" t="t" r="r" b="b"/>
              <a:pathLst>
                <a:path w="19288" h="11145" extrusionOk="0">
                  <a:moveTo>
                    <a:pt x="9635" y="0"/>
                  </a:moveTo>
                  <a:lnTo>
                    <a:pt x="9501" y="20"/>
                  </a:lnTo>
                  <a:lnTo>
                    <a:pt x="9386" y="39"/>
                  </a:lnTo>
                  <a:lnTo>
                    <a:pt x="9252" y="96"/>
                  </a:lnTo>
                  <a:lnTo>
                    <a:pt x="9157" y="134"/>
                  </a:lnTo>
                  <a:lnTo>
                    <a:pt x="230" y="5295"/>
                  </a:lnTo>
                  <a:lnTo>
                    <a:pt x="135" y="5352"/>
                  </a:lnTo>
                  <a:lnTo>
                    <a:pt x="77" y="5429"/>
                  </a:lnTo>
                  <a:lnTo>
                    <a:pt x="20" y="5486"/>
                  </a:lnTo>
                  <a:lnTo>
                    <a:pt x="1" y="5563"/>
                  </a:lnTo>
                  <a:lnTo>
                    <a:pt x="20" y="5639"/>
                  </a:lnTo>
                  <a:lnTo>
                    <a:pt x="39" y="5716"/>
                  </a:lnTo>
                  <a:lnTo>
                    <a:pt x="97" y="5773"/>
                  </a:lnTo>
                  <a:lnTo>
                    <a:pt x="173" y="5830"/>
                  </a:lnTo>
                  <a:lnTo>
                    <a:pt x="9214" y="11049"/>
                  </a:lnTo>
                  <a:lnTo>
                    <a:pt x="9310" y="11087"/>
                  </a:lnTo>
                  <a:lnTo>
                    <a:pt x="9424" y="11125"/>
                  </a:lnTo>
                  <a:lnTo>
                    <a:pt x="9539" y="11144"/>
                  </a:lnTo>
                  <a:lnTo>
                    <a:pt x="9673" y="11144"/>
                  </a:lnTo>
                  <a:lnTo>
                    <a:pt x="9807" y="11125"/>
                  </a:lnTo>
                  <a:lnTo>
                    <a:pt x="9921" y="11106"/>
                  </a:lnTo>
                  <a:lnTo>
                    <a:pt x="10036" y="11068"/>
                  </a:lnTo>
                  <a:lnTo>
                    <a:pt x="10151" y="11010"/>
                  </a:lnTo>
                  <a:lnTo>
                    <a:pt x="19058" y="5869"/>
                  </a:lnTo>
                  <a:lnTo>
                    <a:pt x="19153" y="5811"/>
                  </a:lnTo>
                  <a:lnTo>
                    <a:pt x="19230" y="5735"/>
                  </a:lnTo>
                  <a:lnTo>
                    <a:pt x="19268" y="5658"/>
                  </a:lnTo>
                  <a:lnTo>
                    <a:pt x="19287" y="5582"/>
                  </a:lnTo>
                  <a:lnTo>
                    <a:pt x="19287" y="5525"/>
                  </a:lnTo>
                  <a:lnTo>
                    <a:pt x="19268" y="5448"/>
                  </a:lnTo>
                  <a:lnTo>
                    <a:pt x="19211" y="5391"/>
                  </a:lnTo>
                  <a:lnTo>
                    <a:pt x="19134" y="5333"/>
                  </a:lnTo>
                  <a:lnTo>
                    <a:pt x="10093" y="96"/>
                  </a:lnTo>
                  <a:lnTo>
                    <a:pt x="9979" y="58"/>
                  </a:lnTo>
                  <a:lnTo>
                    <a:pt x="9883" y="20"/>
                  </a:lnTo>
                  <a:lnTo>
                    <a:pt x="9749" y="20"/>
                  </a:lnTo>
                  <a:lnTo>
                    <a:pt x="9635"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31"/>
            <p:cNvSpPr/>
            <p:nvPr/>
          </p:nvSpPr>
          <p:spPr>
            <a:xfrm>
              <a:off x="5544125" y="5075950"/>
              <a:ext cx="240850" cy="278600"/>
            </a:xfrm>
            <a:custGeom>
              <a:avLst/>
              <a:gdLst/>
              <a:ahLst/>
              <a:cxnLst/>
              <a:rect l="l" t="t" r="r" b="b"/>
              <a:pathLst>
                <a:path w="9634" h="11144" extrusionOk="0">
                  <a:moveTo>
                    <a:pt x="9634" y="0"/>
                  </a:moveTo>
                  <a:lnTo>
                    <a:pt x="9500" y="19"/>
                  </a:lnTo>
                  <a:lnTo>
                    <a:pt x="9385" y="38"/>
                  </a:lnTo>
                  <a:lnTo>
                    <a:pt x="9251" y="77"/>
                  </a:lnTo>
                  <a:lnTo>
                    <a:pt x="9137" y="134"/>
                  </a:lnTo>
                  <a:lnTo>
                    <a:pt x="0" y="2485"/>
                  </a:lnTo>
                  <a:lnTo>
                    <a:pt x="0" y="5562"/>
                  </a:lnTo>
                  <a:lnTo>
                    <a:pt x="0" y="5639"/>
                  </a:lnTo>
                  <a:lnTo>
                    <a:pt x="38" y="5696"/>
                  </a:lnTo>
                  <a:lnTo>
                    <a:pt x="77" y="5773"/>
                  </a:lnTo>
                  <a:lnTo>
                    <a:pt x="153" y="5811"/>
                  </a:lnTo>
                  <a:lnTo>
                    <a:pt x="9213" y="11048"/>
                  </a:lnTo>
                  <a:lnTo>
                    <a:pt x="9309" y="11086"/>
                  </a:lnTo>
                  <a:lnTo>
                    <a:pt x="9404" y="11125"/>
                  </a:lnTo>
                  <a:lnTo>
                    <a:pt x="9519" y="11125"/>
                  </a:lnTo>
                  <a:lnTo>
                    <a:pt x="9634" y="11144"/>
                  </a:lnTo>
                  <a:lnTo>
                    <a:pt x="9634" y="0"/>
                  </a:lnTo>
                  <a:close/>
                </a:path>
              </a:pathLst>
            </a:custGeom>
            <a:solidFill>
              <a:srgbClr val="D89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31"/>
            <p:cNvSpPr/>
            <p:nvPr/>
          </p:nvSpPr>
          <p:spPr>
            <a:xfrm>
              <a:off x="5784950" y="5075950"/>
              <a:ext cx="241350" cy="278600"/>
            </a:xfrm>
            <a:custGeom>
              <a:avLst/>
              <a:gdLst/>
              <a:ahLst/>
              <a:cxnLst/>
              <a:rect l="l" t="t" r="r" b="b"/>
              <a:pathLst>
                <a:path w="9654" h="11144" extrusionOk="0">
                  <a:moveTo>
                    <a:pt x="1" y="0"/>
                  </a:moveTo>
                  <a:lnTo>
                    <a:pt x="1" y="11144"/>
                  </a:lnTo>
                  <a:lnTo>
                    <a:pt x="135" y="11125"/>
                  </a:lnTo>
                  <a:lnTo>
                    <a:pt x="268" y="11106"/>
                  </a:lnTo>
                  <a:lnTo>
                    <a:pt x="402" y="11067"/>
                  </a:lnTo>
                  <a:lnTo>
                    <a:pt x="498" y="11010"/>
                  </a:lnTo>
                  <a:lnTo>
                    <a:pt x="9424" y="5849"/>
                  </a:lnTo>
                  <a:lnTo>
                    <a:pt x="9520" y="5792"/>
                  </a:lnTo>
                  <a:lnTo>
                    <a:pt x="9596" y="5715"/>
                  </a:lnTo>
                  <a:lnTo>
                    <a:pt x="9634" y="5639"/>
                  </a:lnTo>
                  <a:lnTo>
                    <a:pt x="9653" y="5562"/>
                  </a:lnTo>
                  <a:lnTo>
                    <a:pt x="9653" y="2428"/>
                  </a:lnTo>
                  <a:lnTo>
                    <a:pt x="440" y="96"/>
                  </a:lnTo>
                  <a:lnTo>
                    <a:pt x="345" y="57"/>
                  </a:lnTo>
                  <a:lnTo>
                    <a:pt x="249" y="19"/>
                  </a:lnTo>
                  <a:lnTo>
                    <a:pt x="135" y="0"/>
                  </a:lnTo>
                  <a:close/>
                </a:path>
              </a:pathLst>
            </a:custGeom>
            <a:solidFill>
              <a:srgbClr val="F4C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31"/>
            <p:cNvSpPr/>
            <p:nvPr/>
          </p:nvSpPr>
          <p:spPr>
            <a:xfrm>
              <a:off x="5544125" y="4999000"/>
              <a:ext cx="482175" cy="278150"/>
            </a:xfrm>
            <a:custGeom>
              <a:avLst/>
              <a:gdLst/>
              <a:ahLst/>
              <a:cxnLst/>
              <a:rect l="l" t="t" r="r" b="b"/>
              <a:pathLst>
                <a:path w="19287" h="11126" extrusionOk="0">
                  <a:moveTo>
                    <a:pt x="9615" y="1"/>
                  </a:moveTo>
                  <a:lnTo>
                    <a:pt x="9500" y="20"/>
                  </a:lnTo>
                  <a:lnTo>
                    <a:pt x="9366" y="39"/>
                  </a:lnTo>
                  <a:lnTo>
                    <a:pt x="9251" y="77"/>
                  </a:lnTo>
                  <a:lnTo>
                    <a:pt x="9137" y="135"/>
                  </a:lnTo>
                  <a:lnTo>
                    <a:pt x="229" y="5276"/>
                  </a:lnTo>
                  <a:lnTo>
                    <a:pt x="134" y="5334"/>
                  </a:lnTo>
                  <a:lnTo>
                    <a:pt x="57" y="5410"/>
                  </a:lnTo>
                  <a:lnTo>
                    <a:pt x="19" y="5487"/>
                  </a:lnTo>
                  <a:lnTo>
                    <a:pt x="0" y="5563"/>
                  </a:lnTo>
                  <a:lnTo>
                    <a:pt x="0" y="5620"/>
                  </a:lnTo>
                  <a:lnTo>
                    <a:pt x="19" y="5697"/>
                  </a:lnTo>
                  <a:lnTo>
                    <a:pt x="77" y="5754"/>
                  </a:lnTo>
                  <a:lnTo>
                    <a:pt x="153" y="5811"/>
                  </a:lnTo>
                  <a:lnTo>
                    <a:pt x="9213" y="11049"/>
                  </a:lnTo>
                  <a:lnTo>
                    <a:pt x="9309" y="11087"/>
                  </a:lnTo>
                  <a:lnTo>
                    <a:pt x="9423" y="11125"/>
                  </a:lnTo>
                  <a:lnTo>
                    <a:pt x="9787" y="11125"/>
                  </a:lnTo>
                  <a:lnTo>
                    <a:pt x="9920" y="11087"/>
                  </a:lnTo>
                  <a:lnTo>
                    <a:pt x="10035" y="11049"/>
                  </a:lnTo>
                  <a:lnTo>
                    <a:pt x="10131" y="11011"/>
                  </a:lnTo>
                  <a:lnTo>
                    <a:pt x="19057" y="5850"/>
                  </a:lnTo>
                  <a:lnTo>
                    <a:pt x="19153" y="5792"/>
                  </a:lnTo>
                  <a:lnTo>
                    <a:pt x="19210" y="5716"/>
                  </a:lnTo>
                  <a:lnTo>
                    <a:pt x="19267" y="5659"/>
                  </a:lnTo>
                  <a:lnTo>
                    <a:pt x="19286" y="5582"/>
                  </a:lnTo>
                  <a:lnTo>
                    <a:pt x="19286" y="5506"/>
                  </a:lnTo>
                  <a:lnTo>
                    <a:pt x="19248" y="5429"/>
                  </a:lnTo>
                  <a:lnTo>
                    <a:pt x="19191" y="5372"/>
                  </a:lnTo>
                  <a:lnTo>
                    <a:pt x="19114" y="5314"/>
                  </a:lnTo>
                  <a:lnTo>
                    <a:pt x="10073" y="96"/>
                  </a:lnTo>
                  <a:lnTo>
                    <a:pt x="9978" y="39"/>
                  </a:lnTo>
                  <a:lnTo>
                    <a:pt x="9863" y="20"/>
                  </a:lnTo>
                  <a:lnTo>
                    <a:pt x="9748" y="1"/>
                  </a:lnTo>
                  <a:close/>
                </a:path>
              </a:pathLst>
            </a:custGeom>
            <a:solidFill>
              <a:srgbClr val="FFD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31"/>
            <p:cNvSpPr/>
            <p:nvPr/>
          </p:nvSpPr>
          <p:spPr>
            <a:xfrm>
              <a:off x="5664525" y="5091225"/>
              <a:ext cx="195475" cy="112800"/>
            </a:xfrm>
            <a:custGeom>
              <a:avLst/>
              <a:gdLst/>
              <a:ahLst/>
              <a:cxnLst/>
              <a:rect l="l" t="t" r="r" b="b"/>
              <a:pathLst>
                <a:path w="7819" h="4512" extrusionOk="0">
                  <a:moveTo>
                    <a:pt x="6462" y="784"/>
                  </a:moveTo>
                  <a:lnTo>
                    <a:pt x="6251" y="995"/>
                  </a:lnTo>
                  <a:lnTo>
                    <a:pt x="5869" y="1358"/>
                  </a:lnTo>
                  <a:lnTo>
                    <a:pt x="4971" y="2409"/>
                  </a:lnTo>
                  <a:lnTo>
                    <a:pt x="3652" y="1645"/>
                  </a:lnTo>
                  <a:lnTo>
                    <a:pt x="5468" y="1129"/>
                  </a:lnTo>
                  <a:lnTo>
                    <a:pt x="6098" y="918"/>
                  </a:lnTo>
                  <a:lnTo>
                    <a:pt x="6442" y="784"/>
                  </a:lnTo>
                  <a:close/>
                  <a:moveTo>
                    <a:pt x="6844" y="1"/>
                  </a:moveTo>
                  <a:lnTo>
                    <a:pt x="1" y="1893"/>
                  </a:lnTo>
                  <a:lnTo>
                    <a:pt x="957" y="2447"/>
                  </a:lnTo>
                  <a:lnTo>
                    <a:pt x="2677" y="1950"/>
                  </a:lnTo>
                  <a:lnTo>
                    <a:pt x="4455" y="2963"/>
                  </a:lnTo>
                  <a:lnTo>
                    <a:pt x="3594" y="3977"/>
                  </a:lnTo>
                  <a:lnTo>
                    <a:pt x="4531" y="4512"/>
                  </a:lnTo>
                  <a:lnTo>
                    <a:pt x="7819" y="555"/>
                  </a:lnTo>
                  <a:lnTo>
                    <a:pt x="6844" y="1"/>
                  </a:lnTo>
                  <a:close/>
                </a:path>
              </a:pathLst>
            </a:custGeom>
            <a:solidFill>
              <a:srgbClr val="1D1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31"/>
            <p:cNvSpPr/>
            <p:nvPr/>
          </p:nvSpPr>
          <p:spPr>
            <a:xfrm>
              <a:off x="5625825" y="3904700"/>
              <a:ext cx="482175" cy="278625"/>
            </a:xfrm>
            <a:custGeom>
              <a:avLst/>
              <a:gdLst/>
              <a:ahLst/>
              <a:cxnLst/>
              <a:rect l="l" t="t" r="r" b="b"/>
              <a:pathLst>
                <a:path w="19287" h="11145" extrusionOk="0">
                  <a:moveTo>
                    <a:pt x="9634" y="1"/>
                  </a:moveTo>
                  <a:lnTo>
                    <a:pt x="9500" y="20"/>
                  </a:lnTo>
                  <a:lnTo>
                    <a:pt x="9367" y="39"/>
                  </a:lnTo>
                  <a:lnTo>
                    <a:pt x="9252" y="77"/>
                  </a:lnTo>
                  <a:lnTo>
                    <a:pt x="9137" y="135"/>
                  </a:lnTo>
                  <a:lnTo>
                    <a:pt x="230" y="5277"/>
                  </a:lnTo>
                  <a:lnTo>
                    <a:pt x="134" y="5353"/>
                  </a:lnTo>
                  <a:lnTo>
                    <a:pt x="77" y="5410"/>
                  </a:lnTo>
                  <a:lnTo>
                    <a:pt x="20" y="5487"/>
                  </a:lnTo>
                  <a:lnTo>
                    <a:pt x="1" y="5563"/>
                  </a:lnTo>
                  <a:lnTo>
                    <a:pt x="1" y="5640"/>
                  </a:lnTo>
                  <a:lnTo>
                    <a:pt x="39" y="5697"/>
                  </a:lnTo>
                  <a:lnTo>
                    <a:pt x="77" y="5773"/>
                  </a:lnTo>
                  <a:lnTo>
                    <a:pt x="154" y="5812"/>
                  </a:lnTo>
                  <a:lnTo>
                    <a:pt x="9214" y="11049"/>
                  </a:lnTo>
                  <a:lnTo>
                    <a:pt x="9309" y="11087"/>
                  </a:lnTo>
                  <a:lnTo>
                    <a:pt x="9424" y="11126"/>
                  </a:lnTo>
                  <a:lnTo>
                    <a:pt x="9539" y="11145"/>
                  </a:lnTo>
                  <a:lnTo>
                    <a:pt x="9672" y="11145"/>
                  </a:lnTo>
                  <a:lnTo>
                    <a:pt x="9787" y="11126"/>
                  </a:lnTo>
                  <a:lnTo>
                    <a:pt x="9921" y="11106"/>
                  </a:lnTo>
                  <a:lnTo>
                    <a:pt x="10036" y="11068"/>
                  </a:lnTo>
                  <a:lnTo>
                    <a:pt x="10150" y="11011"/>
                  </a:lnTo>
                  <a:lnTo>
                    <a:pt x="19058" y="5850"/>
                  </a:lnTo>
                  <a:lnTo>
                    <a:pt x="19153" y="5793"/>
                  </a:lnTo>
                  <a:lnTo>
                    <a:pt x="19230" y="5735"/>
                  </a:lnTo>
                  <a:lnTo>
                    <a:pt x="19268" y="5659"/>
                  </a:lnTo>
                  <a:lnTo>
                    <a:pt x="19287" y="5582"/>
                  </a:lnTo>
                  <a:lnTo>
                    <a:pt x="19287" y="5506"/>
                  </a:lnTo>
                  <a:lnTo>
                    <a:pt x="19249" y="5449"/>
                  </a:lnTo>
                  <a:lnTo>
                    <a:pt x="19210" y="5372"/>
                  </a:lnTo>
                  <a:lnTo>
                    <a:pt x="19134" y="5315"/>
                  </a:lnTo>
                  <a:lnTo>
                    <a:pt x="10074" y="97"/>
                  </a:lnTo>
                  <a:lnTo>
                    <a:pt x="9978" y="58"/>
                  </a:lnTo>
                  <a:lnTo>
                    <a:pt x="9864" y="20"/>
                  </a:lnTo>
                  <a:lnTo>
                    <a:pt x="9749" y="1"/>
                  </a:lnTo>
                  <a:close/>
                </a:path>
              </a:pathLst>
            </a:custGeom>
            <a:solidFill>
              <a:srgbClr val="E0B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31"/>
            <p:cNvSpPr/>
            <p:nvPr/>
          </p:nvSpPr>
          <p:spPr>
            <a:xfrm>
              <a:off x="5663575" y="3882250"/>
              <a:ext cx="241350" cy="278150"/>
            </a:xfrm>
            <a:custGeom>
              <a:avLst/>
              <a:gdLst/>
              <a:ahLst/>
              <a:cxnLst/>
              <a:rect l="l" t="t" r="r" b="b"/>
              <a:pathLst>
                <a:path w="9654" h="11126" extrusionOk="0">
                  <a:moveTo>
                    <a:pt x="9520" y="1"/>
                  </a:moveTo>
                  <a:lnTo>
                    <a:pt x="9386" y="39"/>
                  </a:lnTo>
                  <a:lnTo>
                    <a:pt x="9271" y="77"/>
                  </a:lnTo>
                  <a:lnTo>
                    <a:pt x="9156" y="134"/>
                  </a:lnTo>
                  <a:lnTo>
                    <a:pt x="1" y="2485"/>
                  </a:lnTo>
                  <a:lnTo>
                    <a:pt x="1" y="5563"/>
                  </a:lnTo>
                  <a:lnTo>
                    <a:pt x="20" y="5639"/>
                  </a:lnTo>
                  <a:lnTo>
                    <a:pt x="39" y="5697"/>
                  </a:lnTo>
                  <a:lnTo>
                    <a:pt x="96" y="5754"/>
                  </a:lnTo>
                  <a:lnTo>
                    <a:pt x="173" y="5811"/>
                  </a:lnTo>
                  <a:lnTo>
                    <a:pt x="9214" y="11030"/>
                  </a:lnTo>
                  <a:lnTo>
                    <a:pt x="9309" y="11087"/>
                  </a:lnTo>
                  <a:lnTo>
                    <a:pt x="9424" y="11106"/>
                  </a:lnTo>
                  <a:lnTo>
                    <a:pt x="9539" y="11125"/>
                  </a:lnTo>
                  <a:lnTo>
                    <a:pt x="9653" y="11125"/>
                  </a:lnTo>
                  <a:lnTo>
                    <a:pt x="9653" y="1"/>
                  </a:lnTo>
                  <a:close/>
                </a:path>
              </a:pathLst>
            </a:custGeom>
            <a:solidFill>
              <a:srgbClr val="D89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31"/>
            <p:cNvSpPr/>
            <p:nvPr/>
          </p:nvSpPr>
          <p:spPr>
            <a:xfrm>
              <a:off x="5904900" y="3882250"/>
              <a:ext cx="241350" cy="278150"/>
            </a:xfrm>
            <a:custGeom>
              <a:avLst/>
              <a:gdLst/>
              <a:ahLst/>
              <a:cxnLst/>
              <a:rect l="l" t="t" r="r" b="b"/>
              <a:pathLst>
                <a:path w="9654" h="11126" extrusionOk="0">
                  <a:moveTo>
                    <a:pt x="0" y="1"/>
                  </a:moveTo>
                  <a:lnTo>
                    <a:pt x="0" y="11125"/>
                  </a:lnTo>
                  <a:lnTo>
                    <a:pt x="134" y="11125"/>
                  </a:lnTo>
                  <a:lnTo>
                    <a:pt x="268" y="11087"/>
                  </a:lnTo>
                  <a:lnTo>
                    <a:pt x="383" y="11049"/>
                  </a:lnTo>
                  <a:lnTo>
                    <a:pt x="497" y="10991"/>
                  </a:lnTo>
                  <a:lnTo>
                    <a:pt x="9424" y="5850"/>
                  </a:lnTo>
                  <a:lnTo>
                    <a:pt x="9519" y="5792"/>
                  </a:lnTo>
                  <a:lnTo>
                    <a:pt x="9577" y="5716"/>
                  </a:lnTo>
                  <a:lnTo>
                    <a:pt x="9634" y="5639"/>
                  </a:lnTo>
                  <a:lnTo>
                    <a:pt x="9653" y="5563"/>
                  </a:lnTo>
                  <a:lnTo>
                    <a:pt x="9634" y="2428"/>
                  </a:lnTo>
                  <a:lnTo>
                    <a:pt x="440" y="77"/>
                  </a:lnTo>
                  <a:lnTo>
                    <a:pt x="344" y="39"/>
                  </a:lnTo>
                  <a:lnTo>
                    <a:pt x="230" y="20"/>
                  </a:lnTo>
                  <a:lnTo>
                    <a:pt x="115" y="1"/>
                  </a:lnTo>
                  <a:close/>
                </a:path>
              </a:pathLst>
            </a:custGeom>
            <a:solidFill>
              <a:srgbClr val="F4C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31"/>
            <p:cNvSpPr/>
            <p:nvPr/>
          </p:nvSpPr>
          <p:spPr>
            <a:xfrm>
              <a:off x="5663575" y="3805325"/>
              <a:ext cx="482675" cy="278125"/>
            </a:xfrm>
            <a:custGeom>
              <a:avLst/>
              <a:gdLst/>
              <a:ahLst/>
              <a:cxnLst/>
              <a:rect l="l" t="t" r="r" b="b"/>
              <a:pathLst>
                <a:path w="19307" h="11125" extrusionOk="0">
                  <a:moveTo>
                    <a:pt x="9500" y="0"/>
                  </a:moveTo>
                  <a:lnTo>
                    <a:pt x="9386" y="38"/>
                  </a:lnTo>
                  <a:lnTo>
                    <a:pt x="9271" y="77"/>
                  </a:lnTo>
                  <a:lnTo>
                    <a:pt x="9156" y="115"/>
                  </a:lnTo>
                  <a:lnTo>
                    <a:pt x="230" y="5276"/>
                  </a:lnTo>
                  <a:lnTo>
                    <a:pt x="154" y="5333"/>
                  </a:lnTo>
                  <a:lnTo>
                    <a:pt x="77" y="5410"/>
                  </a:lnTo>
                  <a:lnTo>
                    <a:pt x="39" y="5467"/>
                  </a:lnTo>
                  <a:lnTo>
                    <a:pt x="1" y="5543"/>
                  </a:lnTo>
                  <a:lnTo>
                    <a:pt x="20" y="5620"/>
                  </a:lnTo>
                  <a:lnTo>
                    <a:pt x="39" y="5696"/>
                  </a:lnTo>
                  <a:lnTo>
                    <a:pt x="96" y="5754"/>
                  </a:lnTo>
                  <a:lnTo>
                    <a:pt x="173" y="5811"/>
                  </a:lnTo>
                  <a:lnTo>
                    <a:pt x="9214" y="11029"/>
                  </a:lnTo>
                  <a:lnTo>
                    <a:pt x="9309" y="11086"/>
                  </a:lnTo>
                  <a:lnTo>
                    <a:pt x="9424" y="11106"/>
                  </a:lnTo>
                  <a:lnTo>
                    <a:pt x="9539" y="11125"/>
                  </a:lnTo>
                  <a:lnTo>
                    <a:pt x="9672" y="11125"/>
                  </a:lnTo>
                  <a:lnTo>
                    <a:pt x="9806" y="11106"/>
                  </a:lnTo>
                  <a:lnTo>
                    <a:pt x="9921" y="11086"/>
                  </a:lnTo>
                  <a:lnTo>
                    <a:pt x="10036" y="11048"/>
                  </a:lnTo>
                  <a:lnTo>
                    <a:pt x="10150" y="10991"/>
                  </a:lnTo>
                  <a:lnTo>
                    <a:pt x="19077" y="5849"/>
                  </a:lnTo>
                  <a:lnTo>
                    <a:pt x="19153" y="5792"/>
                  </a:lnTo>
                  <a:lnTo>
                    <a:pt x="19230" y="5715"/>
                  </a:lnTo>
                  <a:lnTo>
                    <a:pt x="19268" y="5639"/>
                  </a:lnTo>
                  <a:lnTo>
                    <a:pt x="19306" y="5562"/>
                  </a:lnTo>
                  <a:lnTo>
                    <a:pt x="19287" y="5505"/>
                  </a:lnTo>
                  <a:lnTo>
                    <a:pt x="19268" y="5429"/>
                  </a:lnTo>
                  <a:lnTo>
                    <a:pt x="19211" y="5371"/>
                  </a:lnTo>
                  <a:lnTo>
                    <a:pt x="19134" y="5314"/>
                  </a:lnTo>
                  <a:lnTo>
                    <a:pt x="10093" y="77"/>
                  </a:lnTo>
                  <a:lnTo>
                    <a:pt x="9997" y="38"/>
                  </a:lnTo>
                  <a:lnTo>
                    <a:pt x="9883" y="0"/>
                  </a:lnTo>
                  <a:close/>
                </a:path>
              </a:pathLst>
            </a:custGeom>
            <a:solidFill>
              <a:srgbClr val="FFD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31"/>
            <p:cNvSpPr/>
            <p:nvPr/>
          </p:nvSpPr>
          <p:spPr>
            <a:xfrm>
              <a:off x="5826050" y="3873175"/>
              <a:ext cx="191650" cy="110875"/>
            </a:xfrm>
            <a:custGeom>
              <a:avLst/>
              <a:gdLst/>
              <a:ahLst/>
              <a:cxnLst/>
              <a:rect l="l" t="t" r="r" b="b"/>
              <a:pathLst>
                <a:path w="7666" h="4435" extrusionOk="0">
                  <a:moveTo>
                    <a:pt x="3384" y="0"/>
                  </a:moveTo>
                  <a:lnTo>
                    <a:pt x="2122" y="2676"/>
                  </a:lnTo>
                  <a:lnTo>
                    <a:pt x="1" y="3900"/>
                  </a:lnTo>
                  <a:lnTo>
                    <a:pt x="918" y="4435"/>
                  </a:lnTo>
                  <a:lnTo>
                    <a:pt x="3040" y="3212"/>
                  </a:lnTo>
                  <a:lnTo>
                    <a:pt x="7665" y="2466"/>
                  </a:lnTo>
                  <a:lnTo>
                    <a:pt x="6614" y="1874"/>
                  </a:lnTo>
                  <a:lnTo>
                    <a:pt x="4339" y="2275"/>
                  </a:lnTo>
                  <a:lnTo>
                    <a:pt x="3670" y="2428"/>
                  </a:lnTo>
                  <a:lnTo>
                    <a:pt x="3365" y="2485"/>
                  </a:lnTo>
                  <a:lnTo>
                    <a:pt x="3346" y="2485"/>
                  </a:lnTo>
                  <a:lnTo>
                    <a:pt x="3479" y="2294"/>
                  </a:lnTo>
                  <a:lnTo>
                    <a:pt x="3709" y="1912"/>
                  </a:lnTo>
                  <a:lnTo>
                    <a:pt x="4416" y="593"/>
                  </a:lnTo>
                  <a:lnTo>
                    <a:pt x="338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31"/>
            <p:cNvSpPr/>
            <p:nvPr/>
          </p:nvSpPr>
          <p:spPr>
            <a:xfrm>
              <a:off x="5136975" y="5198275"/>
              <a:ext cx="482200" cy="278600"/>
            </a:xfrm>
            <a:custGeom>
              <a:avLst/>
              <a:gdLst/>
              <a:ahLst/>
              <a:cxnLst/>
              <a:rect l="l" t="t" r="r" b="b"/>
              <a:pathLst>
                <a:path w="19288" h="11144" extrusionOk="0">
                  <a:moveTo>
                    <a:pt x="9634" y="0"/>
                  </a:moveTo>
                  <a:lnTo>
                    <a:pt x="9501" y="19"/>
                  </a:lnTo>
                  <a:lnTo>
                    <a:pt x="9386" y="39"/>
                  </a:lnTo>
                  <a:lnTo>
                    <a:pt x="9252" y="77"/>
                  </a:lnTo>
                  <a:lnTo>
                    <a:pt x="9157" y="134"/>
                  </a:lnTo>
                  <a:lnTo>
                    <a:pt x="230" y="5276"/>
                  </a:lnTo>
                  <a:lnTo>
                    <a:pt x="135" y="5333"/>
                  </a:lnTo>
                  <a:lnTo>
                    <a:pt x="77" y="5410"/>
                  </a:lnTo>
                  <a:lnTo>
                    <a:pt x="39" y="5486"/>
                  </a:lnTo>
                  <a:lnTo>
                    <a:pt x="1" y="5563"/>
                  </a:lnTo>
                  <a:lnTo>
                    <a:pt x="20" y="5620"/>
                  </a:lnTo>
                  <a:lnTo>
                    <a:pt x="39" y="5696"/>
                  </a:lnTo>
                  <a:lnTo>
                    <a:pt x="96" y="5754"/>
                  </a:lnTo>
                  <a:lnTo>
                    <a:pt x="173" y="5811"/>
                  </a:lnTo>
                  <a:lnTo>
                    <a:pt x="9214" y="11048"/>
                  </a:lnTo>
                  <a:lnTo>
                    <a:pt x="9309" y="11087"/>
                  </a:lnTo>
                  <a:lnTo>
                    <a:pt x="9424" y="11125"/>
                  </a:lnTo>
                  <a:lnTo>
                    <a:pt x="9539" y="11125"/>
                  </a:lnTo>
                  <a:lnTo>
                    <a:pt x="9673" y="11144"/>
                  </a:lnTo>
                  <a:lnTo>
                    <a:pt x="9806" y="11125"/>
                  </a:lnTo>
                  <a:lnTo>
                    <a:pt x="9921" y="11106"/>
                  </a:lnTo>
                  <a:lnTo>
                    <a:pt x="10036" y="11048"/>
                  </a:lnTo>
                  <a:lnTo>
                    <a:pt x="10150" y="11010"/>
                  </a:lnTo>
                  <a:lnTo>
                    <a:pt x="19077" y="5849"/>
                  </a:lnTo>
                  <a:lnTo>
                    <a:pt x="19153" y="5792"/>
                  </a:lnTo>
                  <a:lnTo>
                    <a:pt x="19230" y="5716"/>
                  </a:lnTo>
                  <a:lnTo>
                    <a:pt x="19268" y="5658"/>
                  </a:lnTo>
                  <a:lnTo>
                    <a:pt x="19287" y="5582"/>
                  </a:lnTo>
                  <a:lnTo>
                    <a:pt x="19287" y="5505"/>
                  </a:lnTo>
                  <a:lnTo>
                    <a:pt x="19268" y="5429"/>
                  </a:lnTo>
                  <a:lnTo>
                    <a:pt x="19211" y="5371"/>
                  </a:lnTo>
                  <a:lnTo>
                    <a:pt x="19134" y="5314"/>
                  </a:lnTo>
                  <a:lnTo>
                    <a:pt x="10093" y="96"/>
                  </a:lnTo>
                  <a:lnTo>
                    <a:pt x="9998" y="58"/>
                  </a:lnTo>
                  <a:lnTo>
                    <a:pt x="9883" y="19"/>
                  </a:lnTo>
                  <a:lnTo>
                    <a:pt x="9749"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31"/>
            <p:cNvSpPr/>
            <p:nvPr/>
          </p:nvSpPr>
          <p:spPr>
            <a:xfrm>
              <a:off x="5175200" y="5175825"/>
              <a:ext cx="240875" cy="278125"/>
            </a:xfrm>
            <a:custGeom>
              <a:avLst/>
              <a:gdLst/>
              <a:ahLst/>
              <a:cxnLst/>
              <a:rect l="l" t="t" r="r" b="b"/>
              <a:pathLst>
                <a:path w="9635" h="11125" extrusionOk="0">
                  <a:moveTo>
                    <a:pt x="9501" y="0"/>
                  </a:moveTo>
                  <a:lnTo>
                    <a:pt x="9386" y="19"/>
                  </a:lnTo>
                  <a:lnTo>
                    <a:pt x="9252" y="76"/>
                  </a:lnTo>
                  <a:lnTo>
                    <a:pt x="9138" y="115"/>
                  </a:lnTo>
                  <a:lnTo>
                    <a:pt x="1" y="2485"/>
                  </a:lnTo>
                  <a:lnTo>
                    <a:pt x="1" y="5562"/>
                  </a:lnTo>
                  <a:lnTo>
                    <a:pt x="1" y="5620"/>
                  </a:lnTo>
                  <a:lnTo>
                    <a:pt x="39" y="5696"/>
                  </a:lnTo>
                  <a:lnTo>
                    <a:pt x="77" y="5753"/>
                  </a:lnTo>
                  <a:lnTo>
                    <a:pt x="154" y="5811"/>
                  </a:lnTo>
                  <a:lnTo>
                    <a:pt x="9214" y="11029"/>
                  </a:lnTo>
                  <a:lnTo>
                    <a:pt x="9310" y="11086"/>
                  </a:lnTo>
                  <a:lnTo>
                    <a:pt x="9405" y="11105"/>
                  </a:lnTo>
                  <a:lnTo>
                    <a:pt x="9520" y="11125"/>
                  </a:lnTo>
                  <a:lnTo>
                    <a:pt x="9635" y="11125"/>
                  </a:lnTo>
                  <a:lnTo>
                    <a:pt x="9635" y="0"/>
                  </a:lnTo>
                  <a:close/>
                </a:path>
              </a:pathLst>
            </a:custGeom>
            <a:solidFill>
              <a:srgbClr val="D89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31"/>
            <p:cNvSpPr/>
            <p:nvPr/>
          </p:nvSpPr>
          <p:spPr>
            <a:xfrm>
              <a:off x="5416050" y="5175825"/>
              <a:ext cx="241350" cy="278125"/>
            </a:xfrm>
            <a:custGeom>
              <a:avLst/>
              <a:gdLst/>
              <a:ahLst/>
              <a:cxnLst/>
              <a:rect l="l" t="t" r="r" b="b"/>
              <a:pathLst>
                <a:path w="9654" h="11125" extrusionOk="0">
                  <a:moveTo>
                    <a:pt x="1" y="0"/>
                  </a:moveTo>
                  <a:lnTo>
                    <a:pt x="1" y="11125"/>
                  </a:lnTo>
                  <a:lnTo>
                    <a:pt x="134" y="11125"/>
                  </a:lnTo>
                  <a:lnTo>
                    <a:pt x="268" y="11086"/>
                  </a:lnTo>
                  <a:lnTo>
                    <a:pt x="402" y="11048"/>
                  </a:lnTo>
                  <a:lnTo>
                    <a:pt x="517" y="10991"/>
                  </a:lnTo>
                  <a:lnTo>
                    <a:pt x="9424" y="5849"/>
                  </a:lnTo>
                  <a:lnTo>
                    <a:pt x="9519" y="5792"/>
                  </a:lnTo>
                  <a:lnTo>
                    <a:pt x="9596" y="5715"/>
                  </a:lnTo>
                  <a:lnTo>
                    <a:pt x="9634" y="5639"/>
                  </a:lnTo>
                  <a:lnTo>
                    <a:pt x="9653" y="5562"/>
                  </a:lnTo>
                  <a:lnTo>
                    <a:pt x="9653" y="2428"/>
                  </a:lnTo>
                  <a:lnTo>
                    <a:pt x="440" y="76"/>
                  </a:lnTo>
                  <a:lnTo>
                    <a:pt x="345" y="38"/>
                  </a:lnTo>
                  <a:lnTo>
                    <a:pt x="249" y="19"/>
                  </a:lnTo>
                  <a:lnTo>
                    <a:pt x="134" y="0"/>
                  </a:lnTo>
                  <a:close/>
                </a:path>
              </a:pathLst>
            </a:custGeom>
            <a:solidFill>
              <a:srgbClr val="F4C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31"/>
            <p:cNvSpPr/>
            <p:nvPr/>
          </p:nvSpPr>
          <p:spPr>
            <a:xfrm>
              <a:off x="5175200" y="5098400"/>
              <a:ext cx="482200" cy="278625"/>
            </a:xfrm>
            <a:custGeom>
              <a:avLst/>
              <a:gdLst/>
              <a:ahLst/>
              <a:cxnLst/>
              <a:rect l="l" t="t" r="r" b="b"/>
              <a:pathLst>
                <a:path w="19288" h="11145" extrusionOk="0">
                  <a:moveTo>
                    <a:pt x="9615" y="0"/>
                  </a:moveTo>
                  <a:lnTo>
                    <a:pt x="9501" y="20"/>
                  </a:lnTo>
                  <a:lnTo>
                    <a:pt x="9367" y="39"/>
                  </a:lnTo>
                  <a:lnTo>
                    <a:pt x="9252" y="96"/>
                  </a:lnTo>
                  <a:lnTo>
                    <a:pt x="9138" y="134"/>
                  </a:lnTo>
                  <a:lnTo>
                    <a:pt x="230" y="5295"/>
                  </a:lnTo>
                  <a:lnTo>
                    <a:pt x="135" y="5352"/>
                  </a:lnTo>
                  <a:lnTo>
                    <a:pt x="58" y="5429"/>
                  </a:lnTo>
                  <a:lnTo>
                    <a:pt x="20" y="5486"/>
                  </a:lnTo>
                  <a:lnTo>
                    <a:pt x="1" y="5563"/>
                  </a:lnTo>
                  <a:lnTo>
                    <a:pt x="1" y="5639"/>
                  </a:lnTo>
                  <a:lnTo>
                    <a:pt x="20" y="5716"/>
                  </a:lnTo>
                  <a:lnTo>
                    <a:pt x="77" y="5773"/>
                  </a:lnTo>
                  <a:lnTo>
                    <a:pt x="154" y="5830"/>
                  </a:lnTo>
                  <a:lnTo>
                    <a:pt x="9214" y="11049"/>
                  </a:lnTo>
                  <a:lnTo>
                    <a:pt x="9310" y="11087"/>
                  </a:lnTo>
                  <a:lnTo>
                    <a:pt x="9424" y="11125"/>
                  </a:lnTo>
                  <a:lnTo>
                    <a:pt x="9539" y="11144"/>
                  </a:lnTo>
                  <a:lnTo>
                    <a:pt x="9654" y="11144"/>
                  </a:lnTo>
                  <a:lnTo>
                    <a:pt x="9787" y="11125"/>
                  </a:lnTo>
                  <a:lnTo>
                    <a:pt x="9921" y="11106"/>
                  </a:lnTo>
                  <a:lnTo>
                    <a:pt x="10036" y="11068"/>
                  </a:lnTo>
                  <a:lnTo>
                    <a:pt x="10151" y="11010"/>
                  </a:lnTo>
                  <a:lnTo>
                    <a:pt x="19058" y="5869"/>
                  </a:lnTo>
                  <a:lnTo>
                    <a:pt x="19153" y="5811"/>
                  </a:lnTo>
                  <a:lnTo>
                    <a:pt x="19211" y="5735"/>
                  </a:lnTo>
                  <a:lnTo>
                    <a:pt x="19268" y="5658"/>
                  </a:lnTo>
                  <a:lnTo>
                    <a:pt x="19287" y="5582"/>
                  </a:lnTo>
                  <a:lnTo>
                    <a:pt x="19287" y="5525"/>
                  </a:lnTo>
                  <a:lnTo>
                    <a:pt x="19249" y="5448"/>
                  </a:lnTo>
                  <a:lnTo>
                    <a:pt x="19211" y="5391"/>
                  </a:lnTo>
                  <a:lnTo>
                    <a:pt x="19134" y="5333"/>
                  </a:lnTo>
                  <a:lnTo>
                    <a:pt x="10074" y="96"/>
                  </a:lnTo>
                  <a:lnTo>
                    <a:pt x="9979" y="58"/>
                  </a:lnTo>
                  <a:lnTo>
                    <a:pt x="9864" y="20"/>
                  </a:lnTo>
                  <a:lnTo>
                    <a:pt x="9749" y="20"/>
                  </a:lnTo>
                  <a:lnTo>
                    <a:pt x="9615" y="0"/>
                  </a:lnTo>
                  <a:close/>
                </a:path>
              </a:pathLst>
            </a:custGeom>
            <a:solidFill>
              <a:srgbClr val="FFD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31"/>
            <p:cNvSpPr/>
            <p:nvPr/>
          </p:nvSpPr>
          <p:spPr>
            <a:xfrm>
              <a:off x="5292775" y="5098400"/>
              <a:ext cx="340725" cy="189250"/>
            </a:xfrm>
            <a:custGeom>
              <a:avLst/>
              <a:gdLst/>
              <a:ahLst/>
              <a:cxnLst/>
              <a:rect l="l" t="t" r="r" b="b"/>
              <a:pathLst>
                <a:path w="13629" h="7570" extrusionOk="0">
                  <a:moveTo>
                    <a:pt x="4912" y="0"/>
                  </a:moveTo>
                  <a:lnTo>
                    <a:pt x="4798" y="20"/>
                  </a:lnTo>
                  <a:lnTo>
                    <a:pt x="4664" y="39"/>
                  </a:lnTo>
                  <a:lnTo>
                    <a:pt x="4549" y="96"/>
                  </a:lnTo>
                  <a:lnTo>
                    <a:pt x="4435" y="134"/>
                  </a:lnTo>
                  <a:lnTo>
                    <a:pt x="0" y="2715"/>
                  </a:lnTo>
                  <a:lnTo>
                    <a:pt x="8257" y="7474"/>
                  </a:lnTo>
                  <a:lnTo>
                    <a:pt x="8353" y="7512"/>
                  </a:lnTo>
                  <a:lnTo>
                    <a:pt x="8468" y="7551"/>
                  </a:lnTo>
                  <a:lnTo>
                    <a:pt x="8582" y="7570"/>
                  </a:lnTo>
                  <a:lnTo>
                    <a:pt x="8697" y="7570"/>
                  </a:lnTo>
                  <a:lnTo>
                    <a:pt x="8831" y="7551"/>
                  </a:lnTo>
                  <a:lnTo>
                    <a:pt x="8965" y="7532"/>
                  </a:lnTo>
                  <a:lnTo>
                    <a:pt x="9079" y="7493"/>
                  </a:lnTo>
                  <a:lnTo>
                    <a:pt x="9194" y="7436"/>
                  </a:lnTo>
                  <a:lnTo>
                    <a:pt x="13628" y="4875"/>
                  </a:lnTo>
                  <a:lnTo>
                    <a:pt x="5371" y="96"/>
                  </a:lnTo>
                  <a:lnTo>
                    <a:pt x="5276" y="58"/>
                  </a:lnTo>
                  <a:lnTo>
                    <a:pt x="5161" y="20"/>
                  </a:lnTo>
                  <a:lnTo>
                    <a:pt x="5046" y="20"/>
                  </a:lnTo>
                  <a:lnTo>
                    <a:pt x="4912" y="0"/>
                  </a:lnTo>
                  <a:close/>
                </a:path>
              </a:pathLst>
            </a:custGeom>
            <a:solidFill>
              <a:srgbClr val="F4C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31"/>
            <p:cNvSpPr/>
            <p:nvPr/>
          </p:nvSpPr>
          <p:spPr>
            <a:xfrm>
              <a:off x="5337200" y="5166725"/>
              <a:ext cx="191650" cy="110425"/>
            </a:xfrm>
            <a:custGeom>
              <a:avLst/>
              <a:gdLst/>
              <a:ahLst/>
              <a:cxnLst/>
              <a:rect l="l" t="t" r="r" b="b"/>
              <a:pathLst>
                <a:path w="7666" h="4417" extrusionOk="0">
                  <a:moveTo>
                    <a:pt x="3384" y="1"/>
                  </a:moveTo>
                  <a:lnTo>
                    <a:pt x="2122" y="2677"/>
                  </a:lnTo>
                  <a:lnTo>
                    <a:pt x="1" y="3900"/>
                  </a:lnTo>
                  <a:lnTo>
                    <a:pt x="918" y="4416"/>
                  </a:lnTo>
                  <a:lnTo>
                    <a:pt x="3040" y="3193"/>
                  </a:lnTo>
                  <a:lnTo>
                    <a:pt x="7665" y="2467"/>
                  </a:lnTo>
                  <a:lnTo>
                    <a:pt x="6633" y="1874"/>
                  </a:lnTo>
                  <a:lnTo>
                    <a:pt x="4359" y="2275"/>
                  </a:lnTo>
                  <a:lnTo>
                    <a:pt x="3690" y="2428"/>
                  </a:lnTo>
                  <a:lnTo>
                    <a:pt x="3365" y="2486"/>
                  </a:lnTo>
                  <a:lnTo>
                    <a:pt x="3346" y="2486"/>
                  </a:lnTo>
                  <a:lnTo>
                    <a:pt x="3479" y="2295"/>
                  </a:lnTo>
                  <a:lnTo>
                    <a:pt x="3728" y="1912"/>
                  </a:lnTo>
                  <a:lnTo>
                    <a:pt x="4416" y="593"/>
                  </a:lnTo>
                  <a:lnTo>
                    <a:pt x="338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31"/>
            <p:cNvSpPr/>
            <p:nvPr/>
          </p:nvSpPr>
          <p:spPr>
            <a:xfrm>
              <a:off x="4833550" y="3450275"/>
              <a:ext cx="482175" cy="278600"/>
            </a:xfrm>
            <a:custGeom>
              <a:avLst/>
              <a:gdLst/>
              <a:ahLst/>
              <a:cxnLst/>
              <a:rect l="l" t="t" r="r" b="b"/>
              <a:pathLst>
                <a:path w="19287" h="11144" extrusionOk="0">
                  <a:moveTo>
                    <a:pt x="9615" y="0"/>
                  </a:moveTo>
                  <a:lnTo>
                    <a:pt x="9500" y="19"/>
                  </a:lnTo>
                  <a:lnTo>
                    <a:pt x="9366" y="39"/>
                  </a:lnTo>
                  <a:lnTo>
                    <a:pt x="9252" y="96"/>
                  </a:lnTo>
                  <a:lnTo>
                    <a:pt x="9137" y="134"/>
                  </a:lnTo>
                  <a:lnTo>
                    <a:pt x="230" y="5295"/>
                  </a:lnTo>
                  <a:lnTo>
                    <a:pt x="134" y="5352"/>
                  </a:lnTo>
                  <a:lnTo>
                    <a:pt x="58" y="5429"/>
                  </a:lnTo>
                  <a:lnTo>
                    <a:pt x="19" y="5486"/>
                  </a:lnTo>
                  <a:lnTo>
                    <a:pt x="0" y="5563"/>
                  </a:lnTo>
                  <a:lnTo>
                    <a:pt x="0" y="5639"/>
                  </a:lnTo>
                  <a:lnTo>
                    <a:pt x="19" y="5715"/>
                  </a:lnTo>
                  <a:lnTo>
                    <a:pt x="77" y="5773"/>
                  </a:lnTo>
                  <a:lnTo>
                    <a:pt x="153" y="5830"/>
                  </a:lnTo>
                  <a:lnTo>
                    <a:pt x="9213" y="11048"/>
                  </a:lnTo>
                  <a:lnTo>
                    <a:pt x="9309" y="11106"/>
                  </a:lnTo>
                  <a:lnTo>
                    <a:pt x="9404" y="11125"/>
                  </a:lnTo>
                  <a:lnTo>
                    <a:pt x="9538" y="11144"/>
                  </a:lnTo>
                  <a:lnTo>
                    <a:pt x="9653" y="11144"/>
                  </a:lnTo>
                  <a:lnTo>
                    <a:pt x="9787" y="11125"/>
                  </a:lnTo>
                  <a:lnTo>
                    <a:pt x="9901" y="11106"/>
                  </a:lnTo>
                  <a:lnTo>
                    <a:pt x="10035" y="11067"/>
                  </a:lnTo>
                  <a:lnTo>
                    <a:pt x="10131" y="11010"/>
                  </a:lnTo>
                  <a:lnTo>
                    <a:pt x="19057" y="5868"/>
                  </a:lnTo>
                  <a:lnTo>
                    <a:pt x="19153" y="5811"/>
                  </a:lnTo>
                  <a:lnTo>
                    <a:pt x="19210" y="5735"/>
                  </a:lnTo>
                  <a:lnTo>
                    <a:pt x="19267" y="5658"/>
                  </a:lnTo>
                  <a:lnTo>
                    <a:pt x="19287" y="5582"/>
                  </a:lnTo>
                  <a:lnTo>
                    <a:pt x="19287" y="5524"/>
                  </a:lnTo>
                  <a:lnTo>
                    <a:pt x="19248" y="5448"/>
                  </a:lnTo>
                  <a:lnTo>
                    <a:pt x="19191" y="5391"/>
                  </a:lnTo>
                  <a:lnTo>
                    <a:pt x="19114" y="5333"/>
                  </a:lnTo>
                  <a:lnTo>
                    <a:pt x="10073" y="96"/>
                  </a:lnTo>
                  <a:lnTo>
                    <a:pt x="9978" y="58"/>
                  </a:lnTo>
                  <a:lnTo>
                    <a:pt x="9863" y="19"/>
                  </a:lnTo>
                  <a:lnTo>
                    <a:pt x="9748" y="19"/>
                  </a:lnTo>
                  <a:lnTo>
                    <a:pt x="9615" y="0"/>
                  </a:lnTo>
                  <a:close/>
                </a:path>
              </a:pathLst>
            </a:custGeom>
            <a:solidFill>
              <a:srgbClr val="E0B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31"/>
            <p:cNvSpPr/>
            <p:nvPr/>
          </p:nvSpPr>
          <p:spPr>
            <a:xfrm>
              <a:off x="4871300" y="3427800"/>
              <a:ext cx="241325" cy="278625"/>
            </a:xfrm>
            <a:custGeom>
              <a:avLst/>
              <a:gdLst/>
              <a:ahLst/>
              <a:cxnLst/>
              <a:rect l="l" t="t" r="r" b="b"/>
              <a:pathLst>
                <a:path w="9653" h="11145" extrusionOk="0">
                  <a:moveTo>
                    <a:pt x="9653" y="1"/>
                  </a:moveTo>
                  <a:lnTo>
                    <a:pt x="9519" y="20"/>
                  </a:lnTo>
                  <a:lnTo>
                    <a:pt x="9385" y="39"/>
                  </a:lnTo>
                  <a:lnTo>
                    <a:pt x="9252" y="77"/>
                  </a:lnTo>
                  <a:lnTo>
                    <a:pt x="9137" y="135"/>
                  </a:lnTo>
                  <a:lnTo>
                    <a:pt x="0" y="2486"/>
                  </a:lnTo>
                  <a:lnTo>
                    <a:pt x="0" y="5563"/>
                  </a:lnTo>
                  <a:lnTo>
                    <a:pt x="0" y="5640"/>
                  </a:lnTo>
                  <a:lnTo>
                    <a:pt x="38" y="5697"/>
                  </a:lnTo>
                  <a:lnTo>
                    <a:pt x="96" y="5773"/>
                  </a:lnTo>
                  <a:lnTo>
                    <a:pt x="172" y="5812"/>
                  </a:lnTo>
                  <a:lnTo>
                    <a:pt x="9213" y="11049"/>
                  </a:lnTo>
                  <a:lnTo>
                    <a:pt x="9309" y="11087"/>
                  </a:lnTo>
                  <a:lnTo>
                    <a:pt x="9404" y="11125"/>
                  </a:lnTo>
                  <a:lnTo>
                    <a:pt x="9519" y="11125"/>
                  </a:lnTo>
                  <a:lnTo>
                    <a:pt x="9653" y="11145"/>
                  </a:lnTo>
                  <a:lnTo>
                    <a:pt x="9653" y="1"/>
                  </a:lnTo>
                  <a:close/>
                </a:path>
              </a:pathLst>
            </a:custGeom>
            <a:solidFill>
              <a:srgbClr val="D89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31"/>
            <p:cNvSpPr/>
            <p:nvPr/>
          </p:nvSpPr>
          <p:spPr>
            <a:xfrm>
              <a:off x="5112600" y="3427800"/>
              <a:ext cx="240875" cy="278625"/>
            </a:xfrm>
            <a:custGeom>
              <a:avLst/>
              <a:gdLst/>
              <a:ahLst/>
              <a:cxnLst/>
              <a:rect l="l" t="t" r="r" b="b"/>
              <a:pathLst>
                <a:path w="9635" h="11145" extrusionOk="0">
                  <a:moveTo>
                    <a:pt x="1" y="1"/>
                  </a:moveTo>
                  <a:lnTo>
                    <a:pt x="1" y="11145"/>
                  </a:lnTo>
                  <a:lnTo>
                    <a:pt x="135" y="11125"/>
                  </a:lnTo>
                  <a:lnTo>
                    <a:pt x="249" y="11106"/>
                  </a:lnTo>
                  <a:lnTo>
                    <a:pt x="383" y="11068"/>
                  </a:lnTo>
                  <a:lnTo>
                    <a:pt x="498" y="11011"/>
                  </a:lnTo>
                  <a:lnTo>
                    <a:pt x="9405" y="5850"/>
                  </a:lnTo>
                  <a:lnTo>
                    <a:pt x="9501" y="5793"/>
                  </a:lnTo>
                  <a:lnTo>
                    <a:pt x="9577" y="5716"/>
                  </a:lnTo>
                  <a:lnTo>
                    <a:pt x="9615" y="5640"/>
                  </a:lnTo>
                  <a:lnTo>
                    <a:pt x="9635" y="5563"/>
                  </a:lnTo>
                  <a:lnTo>
                    <a:pt x="9635" y="2428"/>
                  </a:lnTo>
                  <a:lnTo>
                    <a:pt x="421" y="96"/>
                  </a:lnTo>
                  <a:lnTo>
                    <a:pt x="326" y="58"/>
                  </a:lnTo>
                  <a:lnTo>
                    <a:pt x="230" y="20"/>
                  </a:lnTo>
                  <a:lnTo>
                    <a:pt x="116" y="1"/>
                  </a:lnTo>
                  <a:close/>
                </a:path>
              </a:pathLst>
            </a:custGeom>
            <a:solidFill>
              <a:srgbClr val="F4C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31"/>
            <p:cNvSpPr/>
            <p:nvPr/>
          </p:nvSpPr>
          <p:spPr>
            <a:xfrm>
              <a:off x="4871300" y="3350875"/>
              <a:ext cx="482175" cy="278150"/>
            </a:xfrm>
            <a:custGeom>
              <a:avLst/>
              <a:gdLst/>
              <a:ahLst/>
              <a:cxnLst/>
              <a:rect l="l" t="t" r="r" b="b"/>
              <a:pathLst>
                <a:path w="19287" h="11126" extrusionOk="0">
                  <a:moveTo>
                    <a:pt x="9634" y="1"/>
                  </a:moveTo>
                  <a:lnTo>
                    <a:pt x="9500" y="20"/>
                  </a:lnTo>
                  <a:lnTo>
                    <a:pt x="9366" y="39"/>
                  </a:lnTo>
                  <a:lnTo>
                    <a:pt x="9252" y="77"/>
                  </a:lnTo>
                  <a:lnTo>
                    <a:pt x="9137" y="134"/>
                  </a:lnTo>
                  <a:lnTo>
                    <a:pt x="230" y="5276"/>
                  </a:lnTo>
                  <a:lnTo>
                    <a:pt x="134" y="5333"/>
                  </a:lnTo>
                  <a:lnTo>
                    <a:pt x="77" y="5410"/>
                  </a:lnTo>
                  <a:lnTo>
                    <a:pt x="19" y="5486"/>
                  </a:lnTo>
                  <a:lnTo>
                    <a:pt x="0" y="5563"/>
                  </a:lnTo>
                  <a:lnTo>
                    <a:pt x="0" y="5620"/>
                  </a:lnTo>
                  <a:lnTo>
                    <a:pt x="38" y="5697"/>
                  </a:lnTo>
                  <a:lnTo>
                    <a:pt x="77" y="5754"/>
                  </a:lnTo>
                  <a:lnTo>
                    <a:pt x="172" y="5811"/>
                  </a:lnTo>
                  <a:lnTo>
                    <a:pt x="9213" y="11049"/>
                  </a:lnTo>
                  <a:lnTo>
                    <a:pt x="9309" y="11087"/>
                  </a:lnTo>
                  <a:lnTo>
                    <a:pt x="9424" y="11125"/>
                  </a:lnTo>
                  <a:lnTo>
                    <a:pt x="9787" y="11125"/>
                  </a:lnTo>
                  <a:lnTo>
                    <a:pt x="9921" y="11087"/>
                  </a:lnTo>
                  <a:lnTo>
                    <a:pt x="10035" y="11049"/>
                  </a:lnTo>
                  <a:lnTo>
                    <a:pt x="10150" y="11010"/>
                  </a:lnTo>
                  <a:lnTo>
                    <a:pt x="19057" y="5849"/>
                  </a:lnTo>
                  <a:lnTo>
                    <a:pt x="19153" y="5792"/>
                  </a:lnTo>
                  <a:lnTo>
                    <a:pt x="19229" y="5716"/>
                  </a:lnTo>
                  <a:lnTo>
                    <a:pt x="19267" y="5658"/>
                  </a:lnTo>
                  <a:lnTo>
                    <a:pt x="19287" y="5582"/>
                  </a:lnTo>
                  <a:lnTo>
                    <a:pt x="19287" y="5505"/>
                  </a:lnTo>
                  <a:lnTo>
                    <a:pt x="19267" y="5429"/>
                  </a:lnTo>
                  <a:lnTo>
                    <a:pt x="19210" y="5372"/>
                  </a:lnTo>
                  <a:lnTo>
                    <a:pt x="19134" y="5314"/>
                  </a:lnTo>
                  <a:lnTo>
                    <a:pt x="10073" y="96"/>
                  </a:lnTo>
                  <a:lnTo>
                    <a:pt x="9978" y="39"/>
                  </a:lnTo>
                  <a:lnTo>
                    <a:pt x="9863" y="20"/>
                  </a:lnTo>
                  <a:lnTo>
                    <a:pt x="9749" y="1"/>
                  </a:lnTo>
                  <a:close/>
                </a:path>
              </a:pathLst>
            </a:custGeom>
            <a:solidFill>
              <a:srgbClr val="FFD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31"/>
            <p:cNvSpPr/>
            <p:nvPr/>
          </p:nvSpPr>
          <p:spPr>
            <a:xfrm>
              <a:off x="5017050" y="3434500"/>
              <a:ext cx="190675" cy="121400"/>
            </a:xfrm>
            <a:custGeom>
              <a:avLst/>
              <a:gdLst/>
              <a:ahLst/>
              <a:cxnLst/>
              <a:rect l="l" t="t" r="r" b="b"/>
              <a:pathLst>
                <a:path w="7627" h="4856" extrusionOk="0">
                  <a:moveTo>
                    <a:pt x="3766" y="1"/>
                  </a:moveTo>
                  <a:lnTo>
                    <a:pt x="3422" y="20"/>
                  </a:lnTo>
                  <a:lnTo>
                    <a:pt x="3077" y="58"/>
                  </a:lnTo>
                  <a:lnTo>
                    <a:pt x="2733" y="96"/>
                  </a:lnTo>
                  <a:lnTo>
                    <a:pt x="2389" y="173"/>
                  </a:lnTo>
                  <a:lnTo>
                    <a:pt x="2064" y="268"/>
                  </a:lnTo>
                  <a:lnTo>
                    <a:pt x="1759" y="364"/>
                  </a:lnTo>
                  <a:lnTo>
                    <a:pt x="1453" y="497"/>
                  </a:lnTo>
                  <a:lnTo>
                    <a:pt x="1166" y="650"/>
                  </a:lnTo>
                  <a:lnTo>
                    <a:pt x="898" y="822"/>
                  </a:lnTo>
                  <a:lnTo>
                    <a:pt x="650" y="1014"/>
                  </a:lnTo>
                  <a:lnTo>
                    <a:pt x="459" y="1205"/>
                  </a:lnTo>
                  <a:lnTo>
                    <a:pt x="287" y="1396"/>
                  </a:lnTo>
                  <a:lnTo>
                    <a:pt x="153" y="1587"/>
                  </a:lnTo>
                  <a:lnTo>
                    <a:pt x="77" y="1778"/>
                  </a:lnTo>
                  <a:lnTo>
                    <a:pt x="19" y="1988"/>
                  </a:lnTo>
                  <a:lnTo>
                    <a:pt x="0" y="2180"/>
                  </a:lnTo>
                  <a:lnTo>
                    <a:pt x="19" y="2371"/>
                  </a:lnTo>
                  <a:lnTo>
                    <a:pt x="57" y="2562"/>
                  </a:lnTo>
                  <a:lnTo>
                    <a:pt x="153" y="2753"/>
                  </a:lnTo>
                  <a:lnTo>
                    <a:pt x="268" y="2944"/>
                  </a:lnTo>
                  <a:lnTo>
                    <a:pt x="402" y="3116"/>
                  </a:lnTo>
                  <a:lnTo>
                    <a:pt x="593" y="3288"/>
                  </a:lnTo>
                  <a:lnTo>
                    <a:pt x="784" y="3441"/>
                  </a:lnTo>
                  <a:lnTo>
                    <a:pt x="1032" y="3594"/>
                  </a:lnTo>
                  <a:lnTo>
                    <a:pt x="1243" y="3728"/>
                  </a:lnTo>
                  <a:lnTo>
                    <a:pt x="1491" y="3823"/>
                  </a:lnTo>
                  <a:lnTo>
                    <a:pt x="1740" y="3919"/>
                  </a:lnTo>
                  <a:lnTo>
                    <a:pt x="2007" y="3995"/>
                  </a:lnTo>
                  <a:lnTo>
                    <a:pt x="2275" y="4053"/>
                  </a:lnTo>
                  <a:lnTo>
                    <a:pt x="2523" y="4091"/>
                  </a:lnTo>
                  <a:lnTo>
                    <a:pt x="2791" y="4129"/>
                  </a:lnTo>
                  <a:lnTo>
                    <a:pt x="3039" y="4129"/>
                  </a:lnTo>
                  <a:lnTo>
                    <a:pt x="3058" y="4148"/>
                  </a:lnTo>
                  <a:lnTo>
                    <a:pt x="2829" y="4263"/>
                  </a:lnTo>
                  <a:lnTo>
                    <a:pt x="2581" y="4397"/>
                  </a:lnTo>
                  <a:lnTo>
                    <a:pt x="3364" y="4856"/>
                  </a:lnTo>
                  <a:lnTo>
                    <a:pt x="6040" y="3307"/>
                  </a:lnTo>
                  <a:lnTo>
                    <a:pt x="4435" y="2390"/>
                  </a:lnTo>
                  <a:lnTo>
                    <a:pt x="3651" y="2849"/>
                  </a:lnTo>
                  <a:lnTo>
                    <a:pt x="4415" y="3288"/>
                  </a:lnTo>
                  <a:lnTo>
                    <a:pt x="3823" y="3632"/>
                  </a:lnTo>
                  <a:lnTo>
                    <a:pt x="3574" y="3632"/>
                  </a:lnTo>
                  <a:lnTo>
                    <a:pt x="3345" y="3613"/>
                  </a:lnTo>
                  <a:lnTo>
                    <a:pt x="3097" y="3575"/>
                  </a:lnTo>
                  <a:lnTo>
                    <a:pt x="2867" y="3518"/>
                  </a:lnTo>
                  <a:lnTo>
                    <a:pt x="2638" y="3460"/>
                  </a:lnTo>
                  <a:lnTo>
                    <a:pt x="2428" y="3384"/>
                  </a:lnTo>
                  <a:lnTo>
                    <a:pt x="2217" y="3307"/>
                  </a:lnTo>
                  <a:lnTo>
                    <a:pt x="2026" y="3212"/>
                  </a:lnTo>
                  <a:lnTo>
                    <a:pt x="1873" y="3097"/>
                  </a:lnTo>
                  <a:lnTo>
                    <a:pt x="1720" y="2982"/>
                  </a:lnTo>
                  <a:lnTo>
                    <a:pt x="1606" y="2868"/>
                  </a:lnTo>
                  <a:lnTo>
                    <a:pt x="1491" y="2753"/>
                  </a:lnTo>
                  <a:lnTo>
                    <a:pt x="1415" y="2619"/>
                  </a:lnTo>
                  <a:lnTo>
                    <a:pt x="1357" y="2485"/>
                  </a:lnTo>
                  <a:lnTo>
                    <a:pt x="1338" y="2352"/>
                  </a:lnTo>
                  <a:lnTo>
                    <a:pt x="1319" y="2218"/>
                  </a:lnTo>
                  <a:lnTo>
                    <a:pt x="1338" y="2084"/>
                  </a:lnTo>
                  <a:lnTo>
                    <a:pt x="1376" y="1950"/>
                  </a:lnTo>
                  <a:lnTo>
                    <a:pt x="1453" y="1816"/>
                  </a:lnTo>
                  <a:lnTo>
                    <a:pt x="1529" y="1683"/>
                  </a:lnTo>
                  <a:lnTo>
                    <a:pt x="1644" y="1549"/>
                  </a:lnTo>
                  <a:lnTo>
                    <a:pt x="1797" y="1434"/>
                  </a:lnTo>
                  <a:lnTo>
                    <a:pt x="1950" y="1300"/>
                  </a:lnTo>
                  <a:lnTo>
                    <a:pt x="2141" y="1186"/>
                  </a:lnTo>
                  <a:lnTo>
                    <a:pt x="2332" y="1090"/>
                  </a:lnTo>
                  <a:lnTo>
                    <a:pt x="2523" y="994"/>
                  </a:lnTo>
                  <a:lnTo>
                    <a:pt x="2714" y="918"/>
                  </a:lnTo>
                  <a:lnTo>
                    <a:pt x="2925" y="861"/>
                  </a:lnTo>
                  <a:lnTo>
                    <a:pt x="3135" y="803"/>
                  </a:lnTo>
                  <a:lnTo>
                    <a:pt x="3364" y="765"/>
                  </a:lnTo>
                  <a:lnTo>
                    <a:pt x="3594" y="746"/>
                  </a:lnTo>
                  <a:lnTo>
                    <a:pt x="3823" y="727"/>
                  </a:lnTo>
                  <a:lnTo>
                    <a:pt x="4052" y="727"/>
                  </a:lnTo>
                  <a:lnTo>
                    <a:pt x="4282" y="746"/>
                  </a:lnTo>
                  <a:lnTo>
                    <a:pt x="4511" y="784"/>
                  </a:lnTo>
                  <a:lnTo>
                    <a:pt x="4740" y="822"/>
                  </a:lnTo>
                  <a:lnTo>
                    <a:pt x="4970" y="899"/>
                  </a:lnTo>
                  <a:lnTo>
                    <a:pt x="5199" y="975"/>
                  </a:lnTo>
                  <a:lnTo>
                    <a:pt x="5409" y="1071"/>
                  </a:lnTo>
                  <a:lnTo>
                    <a:pt x="5620" y="1186"/>
                  </a:lnTo>
                  <a:lnTo>
                    <a:pt x="5792" y="1300"/>
                  </a:lnTo>
                  <a:lnTo>
                    <a:pt x="5964" y="1415"/>
                  </a:lnTo>
                  <a:lnTo>
                    <a:pt x="6098" y="1549"/>
                  </a:lnTo>
                  <a:lnTo>
                    <a:pt x="6231" y="1683"/>
                  </a:lnTo>
                  <a:lnTo>
                    <a:pt x="6327" y="1835"/>
                  </a:lnTo>
                  <a:lnTo>
                    <a:pt x="6403" y="1969"/>
                  </a:lnTo>
                  <a:lnTo>
                    <a:pt x="6461" y="2103"/>
                  </a:lnTo>
                  <a:lnTo>
                    <a:pt x="6499" y="2237"/>
                  </a:lnTo>
                  <a:lnTo>
                    <a:pt x="7627" y="2103"/>
                  </a:lnTo>
                  <a:lnTo>
                    <a:pt x="7588" y="1893"/>
                  </a:lnTo>
                  <a:lnTo>
                    <a:pt x="7493" y="1702"/>
                  </a:lnTo>
                  <a:lnTo>
                    <a:pt x="7378" y="1511"/>
                  </a:lnTo>
                  <a:lnTo>
                    <a:pt x="7225" y="1319"/>
                  </a:lnTo>
                  <a:lnTo>
                    <a:pt x="7053" y="1128"/>
                  </a:lnTo>
                  <a:lnTo>
                    <a:pt x="6862" y="956"/>
                  </a:lnTo>
                  <a:lnTo>
                    <a:pt x="6633" y="803"/>
                  </a:lnTo>
                  <a:lnTo>
                    <a:pt x="6384" y="650"/>
                  </a:lnTo>
                  <a:lnTo>
                    <a:pt x="6098" y="497"/>
                  </a:lnTo>
                  <a:lnTo>
                    <a:pt x="5792" y="364"/>
                  </a:lnTo>
                  <a:lnTo>
                    <a:pt x="5467" y="249"/>
                  </a:lnTo>
                  <a:lnTo>
                    <a:pt x="5142" y="173"/>
                  </a:lnTo>
                  <a:lnTo>
                    <a:pt x="4817" y="96"/>
                  </a:lnTo>
                  <a:lnTo>
                    <a:pt x="4473" y="39"/>
                  </a:lnTo>
                  <a:lnTo>
                    <a:pt x="4110" y="20"/>
                  </a:lnTo>
                  <a:lnTo>
                    <a:pt x="376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31"/>
            <p:cNvSpPr/>
            <p:nvPr/>
          </p:nvSpPr>
          <p:spPr>
            <a:xfrm>
              <a:off x="4291175" y="3445975"/>
              <a:ext cx="482175" cy="278125"/>
            </a:xfrm>
            <a:custGeom>
              <a:avLst/>
              <a:gdLst/>
              <a:ahLst/>
              <a:cxnLst/>
              <a:rect l="l" t="t" r="r" b="b"/>
              <a:pathLst>
                <a:path w="19287" h="11125" extrusionOk="0">
                  <a:moveTo>
                    <a:pt x="9481" y="0"/>
                  </a:moveTo>
                  <a:lnTo>
                    <a:pt x="9367" y="38"/>
                  </a:lnTo>
                  <a:lnTo>
                    <a:pt x="9252" y="77"/>
                  </a:lnTo>
                  <a:lnTo>
                    <a:pt x="9137" y="134"/>
                  </a:lnTo>
                  <a:lnTo>
                    <a:pt x="211" y="5276"/>
                  </a:lnTo>
                  <a:lnTo>
                    <a:pt x="134" y="5333"/>
                  </a:lnTo>
                  <a:lnTo>
                    <a:pt x="58" y="5410"/>
                  </a:lnTo>
                  <a:lnTo>
                    <a:pt x="20" y="5486"/>
                  </a:lnTo>
                  <a:lnTo>
                    <a:pt x="1" y="5543"/>
                  </a:lnTo>
                  <a:lnTo>
                    <a:pt x="1" y="5620"/>
                  </a:lnTo>
                  <a:lnTo>
                    <a:pt x="20" y="5696"/>
                  </a:lnTo>
                  <a:lnTo>
                    <a:pt x="77" y="5754"/>
                  </a:lnTo>
                  <a:lnTo>
                    <a:pt x="153" y="5811"/>
                  </a:lnTo>
                  <a:lnTo>
                    <a:pt x="9195" y="11029"/>
                  </a:lnTo>
                  <a:lnTo>
                    <a:pt x="9309" y="11087"/>
                  </a:lnTo>
                  <a:lnTo>
                    <a:pt x="9405" y="11106"/>
                  </a:lnTo>
                  <a:lnTo>
                    <a:pt x="9539" y="11125"/>
                  </a:lnTo>
                  <a:lnTo>
                    <a:pt x="9787" y="11125"/>
                  </a:lnTo>
                  <a:lnTo>
                    <a:pt x="9902" y="11087"/>
                  </a:lnTo>
                  <a:lnTo>
                    <a:pt x="10036" y="11048"/>
                  </a:lnTo>
                  <a:lnTo>
                    <a:pt x="10131" y="10991"/>
                  </a:lnTo>
                  <a:lnTo>
                    <a:pt x="19057" y="5849"/>
                  </a:lnTo>
                  <a:lnTo>
                    <a:pt x="19153" y="5792"/>
                  </a:lnTo>
                  <a:lnTo>
                    <a:pt x="19210" y="5715"/>
                  </a:lnTo>
                  <a:lnTo>
                    <a:pt x="19268" y="5639"/>
                  </a:lnTo>
                  <a:lnTo>
                    <a:pt x="19287" y="5582"/>
                  </a:lnTo>
                  <a:lnTo>
                    <a:pt x="19268" y="5505"/>
                  </a:lnTo>
                  <a:lnTo>
                    <a:pt x="19249" y="5429"/>
                  </a:lnTo>
                  <a:lnTo>
                    <a:pt x="19191" y="5371"/>
                  </a:lnTo>
                  <a:lnTo>
                    <a:pt x="19115" y="5314"/>
                  </a:lnTo>
                  <a:lnTo>
                    <a:pt x="10074" y="96"/>
                  </a:lnTo>
                  <a:lnTo>
                    <a:pt x="9978" y="38"/>
                  </a:lnTo>
                  <a:lnTo>
                    <a:pt x="9864" y="19"/>
                  </a:lnTo>
                  <a:lnTo>
                    <a:pt x="9749"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31"/>
            <p:cNvSpPr/>
            <p:nvPr/>
          </p:nvSpPr>
          <p:spPr>
            <a:xfrm>
              <a:off x="4328925" y="3423025"/>
              <a:ext cx="241350" cy="278625"/>
            </a:xfrm>
            <a:custGeom>
              <a:avLst/>
              <a:gdLst/>
              <a:ahLst/>
              <a:cxnLst/>
              <a:rect l="l" t="t" r="r" b="b"/>
              <a:pathLst>
                <a:path w="9654" h="11145" extrusionOk="0">
                  <a:moveTo>
                    <a:pt x="9653" y="1"/>
                  </a:moveTo>
                  <a:lnTo>
                    <a:pt x="9519" y="20"/>
                  </a:lnTo>
                  <a:lnTo>
                    <a:pt x="9386" y="39"/>
                  </a:lnTo>
                  <a:lnTo>
                    <a:pt x="9252" y="77"/>
                  </a:lnTo>
                  <a:lnTo>
                    <a:pt x="9137" y="135"/>
                  </a:lnTo>
                  <a:lnTo>
                    <a:pt x="1" y="2505"/>
                  </a:lnTo>
                  <a:lnTo>
                    <a:pt x="1" y="5582"/>
                  </a:lnTo>
                  <a:lnTo>
                    <a:pt x="1" y="5639"/>
                  </a:lnTo>
                  <a:lnTo>
                    <a:pt x="39" y="5716"/>
                  </a:lnTo>
                  <a:lnTo>
                    <a:pt x="96" y="5773"/>
                  </a:lnTo>
                  <a:lnTo>
                    <a:pt x="153" y="5831"/>
                  </a:lnTo>
                  <a:lnTo>
                    <a:pt x="9214" y="11049"/>
                  </a:lnTo>
                  <a:lnTo>
                    <a:pt x="9309" y="11087"/>
                  </a:lnTo>
                  <a:lnTo>
                    <a:pt x="9405" y="11125"/>
                  </a:lnTo>
                  <a:lnTo>
                    <a:pt x="9519" y="11144"/>
                  </a:lnTo>
                  <a:lnTo>
                    <a:pt x="9653" y="11144"/>
                  </a:lnTo>
                  <a:lnTo>
                    <a:pt x="9653" y="1"/>
                  </a:lnTo>
                  <a:close/>
                </a:path>
              </a:pathLst>
            </a:custGeom>
            <a:solidFill>
              <a:srgbClr val="D89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31"/>
            <p:cNvSpPr/>
            <p:nvPr/>
          </p:nvSpPr>
          <p:spPr>
            <a:xfrm>
              <a:off x="4570250" y="3423025"/>
              <a:ext cx="240850" cy="278625"/>
            </a:xfrm>
            <a:custGeom>
              <a:avLst/>
              <a:gdLst/>
              <a:ahLst/>
              <a:cxnLst/>
              <a:rect l="l" t="t" r="r" b="b"/>
              <a:pathLst>
                <a:path w="9634" h="11145" extrusionOk="0">
                  <a:moveTo>
                    <a:pt x="0" y="1"/>
                  </a:moveTo>
                  <a:lnTo>
                    <a:pt x="0" y="11144"/>
                  </a:lnTo>
                  <a:lnTo>
                    <a:pt x="115" y="11125"/>
                  </a:lnTo>
                  <a:lnTo>
                    <a:pt x="249" y="11106"/>
                  </a:lnTo>
                  <a:lnTo>
                    <a:pt x="383" y="11068"/>
                  </a:lnTo>
                  <a:lnTo>
                    <a:pt x="497" y="11011"/>
                  </a:lnTo>
                  <a:lnTo>
                    <a:pt x="9404" y="5869"/>
                  </a:lnTo>
                  <a:lnTo>
                    <a:pt x="9500" y="5792"/>
                  </a:lnTo>
                  <a:lnTo>
                    <a:pt x="9577" y="5735"/>
                  </a:lnTo>
                  <a:lnTo>
                    <a:pt x="9615" y="5659"/>
                  </a:lnTo>
                  <a:lnTo>
                    <a:pt x="9634" y="5582"/>
                  </a:lnTo>
                  <a:lnTo>
                    <a:pt x="9634" y="2447"/>
                  </a:lnTo>
                  <a:lnTo>
                    <a:pt x="421" y="96"/>
                  </a:lnTo>
                  <a:lnTo>
                    <a:pt x="325" y="58"/>
                  </a:lnTo>
                  <a:lnTo>
                    <a:pt x="230" y="20"/>
                  </a:lnTo>
                  <a:lnTo>
                    <a:pt x="115" y="20"/>
                  </a:lnTo>
                  <a:lnTo>
                    <a:pt x="0" y="1"/>
                  </a:lnTo>
                  <a:close/>
                </a:path>
              </a:pathLst>
            </a:custGeom>
            <a:solidFill>
              <a:srgbClr val="F4C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31"/>
            <p:cNvSpPr/>
            <p:nvPr/>
          </p:nvSpPr>
          <p:spPr>
            <a:xfrm>
              <a:off x="4328925" y="3346100"/>
              <a:ext cx="482175" cy="278600"/>
            </a:xfrm>
            <a:custGeom>
              <a:avLst/>
              <a:gdLst/>
              <a:ahLst/>
              <a:cxnLst/>
              <a:rect l="l" t="t" r="r" b="b"/>
              <a:pathLst>
                <a:path w="19287" h="11144" extrusionOk="0">
                  <a:moveTo>
                    <a:pt x="9634" y="0"/>
                  </a:moveTo>
                  <a:lnTo>
                    <a:pt x="9500" y="19"/>
                  </a:lnTo>
                  <a:lnTo>
                    <a:pt x="9367" y="39"/>
                  </a:lnTo>
                  <a:lnTo>
                    <a:pt x="9252" y="77"/>
                  </a:lnTo>
                  <a:lnTo>
                    <a:pt x="9137" y="134"/>
                  </a:lnTo>
                  <a:lnTo>
                    <a:pt x="230" y="5276"/>
                  </a:lnTo>
                  <a:lnTo>
                    <a:pt x="134" y="5352"/>
                  </a:lnTo>
                  <a:lnTo>
                    <a:pt x="77" y="5410"/>
                  </a:lnTo>
                  <a:lnTo>
                    <a:pt x="20" y="5486"/>
                  </a:lnTo>
                  <a:lnTo>
                    <a:pt x="1" y="5563"/>
                  </a:lnTo>
                  <a:lnTo>
                    <a:pt x="1" y="5639"/>
                  </a:lnTo>
                  <a:lnTo>
                    <a:pt x="39" y="5696"/>
                  </a:lnTo>
                  <a:lnTo>
                    <a:pt x="77" y="5773"/>
                  </a:lnTo>
                  <a:lnTo>
                    <a:pt x="153" y="5830"/>
                  </a:lnTo>
                  <a:lnTo>
                    <a:pt x="9214" y="11048"/>
                  </a:lnTo>
                  <a:lnTo>
                    <a:pt x="9309" y="11087"/>
                  </a:lnTo>
                  <a:lnTo>
                    <a:pt x="9424" y="11125"/>
                  </a:lnTo>
                  <a:lnTo>
                    <a:pt x="9539" y="11144"/>
                  </a:lnTo>
                  <a:lnTo>
                    <a:pt x="9672" y="11144"/>
                  </a:lnTo>
                  <a:lnTo>
                    <a:pt x="9787" y="11125"/>
                  </a:lnTo>
                  <a:lnTo>
                    <a:pt x="9921" y="11106"/>
                  </a:lnTo>
                  <a:lnTo>
                    <a:pt x="10036" y="11068"/>
                  </a:lnTo>
                  <a:lnTo>
                    <a:pt x="10150" y="11010"/>
                  </a:lnTo>
                  <a:lnTo>
                    <a:pt x="19057" y="5868"/>
                  </a:lnTo>
                  <a:lnTo>
                    <a:pt x="19153" y="5792"/>
                  </a:lnTo>
                  <a:lnTo>
                    <a:pt x="19230" y="5735"/>
                  </a:lnTo>
                  <a:lnTo>
                    <a:pt x="19268" y="5658"/>
                  </a:lnTo>
                  <a:lnTo>
                    <a:pt x="19287" y="5582"/>
                  </a:lnTo>
                  <a:lnTo>
                    <a:pt x="19287" y="5505"/>
                  </a:lnTo>
                  <a:lnTo>
                    <a:pt x="19249" y="5448"/>
                  </a:lnTo>
                  <a:lnTo>
                    <a:pt x="19210" y="5371"/>
                  </a:lnTo>
                  <a:lnTo>
                    <a:pt x="19134" y="5314"/>
                  </a:lnTo>
                  <a:lnTo>
                    <a:pt x="10074" y="96"/>
                  </a:lnTo>
                  <a:lnTo>
                    <a:pt x="9978" y="58"/>
                  </a:lnTo>
                  <a:lnTo>
                    <a:pt x="9864" y="19"/>
                  </a:lnTo>
                  <a:lnTo>
                    <a:pt x="9749" y="0"/>
                  </a:lnTo>
                  <a:close/>
                </a:path>
              </a:pathLst>
            </a:custGeom>
            <a:solidFill>
              <a:srgbClr val="FFD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31"/>
            <p:cNvSpPr/>
            <p:nvPr/>
          </p:nvSpPr>
          <p:spPr>
            <a:xfrm>
              <a:off x="4480400" y="3430675"/>
              <a:ext cx="188775" cy="108975"/>
            </a:xfrm>
            <a:custGeom>
              <a:avLst/>
              <a:gdLst/>
              <a:ahLst/>
              <a:cxnLst/>
              <a:rect l="l" t="t" r="r" b="b"/>
              <a:pathLst>
                <a:path w="7551" h="4359" extrusionOk="0">
                  <a:moveTo>
                    <a:pt x="3747" y="1"/>
                  </a:moveTo>
                  <a:lnTo>
                    <a:pt x="3403" y="20"/>
                  </a:lnTo>
                  <a:lnTo>
                    <a:pt x="3059" y="58"/>
                  </a:lnTo>
                  <a:lnTo>
                    <a:pt x="2715" y="96"/>
                  </a:lnTo>
                  <a:lnTo>
                    <a:pt x="2390" y="173"/>
                  </a:lnTo>
                  <a:lnTo>
                    <a:pt x="2065" y="268"/>
                  </a:lnTo>
                  <a:lnTo>
                    <a:pt x="1759" y="383"/>
                  </a:lnTo>
                  <a:lnTo>
                    <a:pt x="1453" y="498"/>
                  </a:lnTo>
                  <a:lnTo>
                    <a:pt x="1167" y="650"/>
                  </a:lnTo>
                  <a:lnTo>
                    <a:pt x="899" y="823"/>
                  </a:lnTo>
                  <a:lnTo>
                    <a:pt x="670" y="995"/>
                  </a:lnTo>
                  <a:lnTo>
                    <a:pt x="479" y="1186"/>
                  </a:lnTo>
                  <a:lnTo>
                    <a:pt x="307" y="1358"/>
                  </a:lnTo>
                  <a:lnTo>
                    <a:pt x="173" y="1549"/>
                  </a:lnTo>
                  <a:lnTo>
                    <a:pt x="77" y="1759"/>
                  </a:lnTo>
                  <a:lnTo>
                    <a:pt x="20" y="1950"/>
                  </a:lnTo>
                  <a:lnTo>
                    <a:pt x="1" y="2161"/>
                  </a:lnTo>
                  <a:lnTo>
                    <a:pt x="20" y="2352"/>
                  </a:lnTo>
                  <a:lnTo>
                    <a:pt x="58" y="2562"/>
                  </a:lnTo>
                  <a:lnTo>
                    <a:pt x="154" y="2753"/>
                  </a:lnTo>
                  <a:lnTo>
                    <a:pt x="268" y="2944"/>
                  </a:lnTo>
                  <a:lnTo>
                    <a:pt x="421" y="3135"/>
                  </a:lnTo>
                  <a:lnTo>
                    <a:pt x="632" y="3326"/>
                  </a:lnTo>
                  <a:lnTo>
                    <a:pt x="861" y="3518"/>
                  </a:lnTo>
                  <a:lnTo>
                    <a:pt x="1148" y="3690"/>
                  </a:lnTo>
                  <a:lnTo>
                    <a:pt x="1492" y="3881"/>
                  </a:lnTo>
                  <a:lnTo>
                    <a:pt x="1836" y="4015"/>
                  </a:lnTo>
                  <a:lnTo>
                    <a:pt x="2199" y="4129"/>
                  </a:lnTo>
                  <a:lnTo>
                    <a:pt x="2562" y="4225"/>
                  </a:lnTo>
                  <a:lnTo>
                    <a:pt x="2925" y="4301"/>
                  </a:lnTo>
                  <a:lnTo>
                    <a:pt x="3269" y="4340"/>
                  </a:lnTo>
                  <a:lnTo>
                    <a:pt x="3613" y="4359"/>
                  </a:lnTo>
                  <a:lnTo>
                    <a:pt x="3957" y="4359"/>
                  </a:lnTo>
                  <a:lnTo>
                    <a:pt x="4129" y="3709"/>
                  </a:lnTo>
                  <a:lnTo>
                    <a:pt x="3843" y="3690"/>
                  </a:lnTo>
                  <a:lnTo>
                    <a:pt x="3556" y="3671"/>
                  </a:lnTo>
                  <a:lnTo>
                    <a:pt x="3269" y="3632"/>
                  </a:lnTo>
                  <a:lnTo>
                    <a:pt x="3002" y="3575"/>
                  </a:lnTo>
                  <a:lnTo>
                    <a:pt x="2734" y="3518"/>
                  </a:lnTo>
                  <a:lnTo>
                    <a:pt x="2467" y="3441"/>
                  </a:lnTo>
                  <a:lnTo>
                    <a:pt x="2237" y="3346"/>
                  </a:lnTo>
                  <a:lnTo>
                    <a:pt x="2027" y="3231"/>
                  </a:lnTo>
                  <a:lnTo>
                    <a:pt x="1836" y="3097"/>
                  </a:lnTo>
                  <a:lnTo>
                    <a:pt x="1683" y="2982"/>
                  </a:lnTo>
                  <a:lnTo>
                    <a:pt x="1549" y="2849"/>
                  </a:lnTo>
                  <a:lnTo>
                    <a:pt x="1434" y="2715"/>
                  </a:lnTo>
                  <a:lnTo>
                    <a:pt x="1377" y="2581"/>
                  </a:lnTo>
                  <a:lnTo>
                    <a:pt x="1320" y="2447"/>
                  </a:lnTo>
                  <a:lnTo>
                    <a:pt x="1301" y="2313"/>
                  </a:lnTo>
                  <a:lnTo>
                    <a:pt x="1301" y="2180"/>
                  </a:lnTo>
                  <a:lnTo>
                    <a:pt x="1339" y="2046"/>
                  </a:lnTo>
                  <a:lnTo>
                    <a:pt x="1396" y="1912"/>
                  </a:lnTo>
                  <a:lnTo>
                    <a:pt x="1473" y="1778"/>
                  </a:lnTo>
                  <a:lnTo>
                    <a:pt x="1568" y="1664"/>
                  </a:lnTo>
                  <a:lnTo>
                    <a:pt x="1683" y="1530"/>
                  </a:lnTo>
                  <a:lnTo>
                    <a:pt x="1817" y="1415"/>
                  </a:lnTo>
                  <a:lnTo>
                    <a:pt x="1970" y="1300"/>
                  </a:lnTo>
                  <a:lnTo>
                    <a:pt x="2122" y="1205"/>
                  </a:lnTo>
                  <a:lnTo>
                    <a:pt x="2314" y="1109"/>
                  </a:lnTo>
                  <a:lnTo>
                    <a:pt x="2505" y="1014"/>
                  </a:lnTo>
                  <a:lnTo>
                    <a:pt x="2696" y="937"/>
                  </a:lnTo>
                  <a:lnTo>
                    <a:pt x="2906" y="880"/>
                  </a:lnTo>
                  <a:lnTo>
                    <a:pt x="3116" y="823"/>
                  </a:lnTo>
                  <a:lnTo>
                    <a:pt x="3327" y="784"/>
                  </a:lnTo>
                  <a:lnTo>
                    <a:pt x="3556" y="746"/>
                  </a:lnTo>
                  <a:lnTo>
                    <a:pt x="4244" y="746"/>
                  </a:lnTo>
                  <a:lnTo>
                    <a:pt x="4474" y="784"/>
                  </a:lnTo>
                  <a:lnTo>
                    <a:pt x="4703" y="823"/>
                  </a:lnTo>
                  <a:lnTo>
                    <a:pt x="4913" y="880"/>
                  </a:lnTo>
                  <a:lnTo>
                    <a:pt x="5143" y="956"/>
                  </a:lnTo>
                  <a:lnTo>
                    <a:pt x="5353" y="1052"/>
                  </a:lnTo>
                  <a:lnTo>
                    <a:pt x="5563" y="1167"/>
                  </a:lnTo>
                  <a:lnTo>
                    <a:pt x="5735" y="1281"/>
                  </a:lnTo>
                  <a:lnTo>
                    <a:pt x="5907" y="1415"/>
                  </a:lnTo>
                  <a:lnTo>
                    <a:pt x="6041" y="1549"/>
                  </a:lnTo>
                  <a:lnTo>
                    <a:pt x="6156" y="1683"/>
                  </a:lnTo>
                  <a:lnTo>
                    <a:pt x="6251" y="1836"/>
                  </a:lnTo>
                  <a:lnTo>
                    <a:pt x="6328" y="1988"/>
                  </a:lnTo>
                  <a:lnTo>
                    <a:pt x="6385" y="2141"/>
                  </a:lnTo>
                  <a:lnTo>
                    <a:pt x="6423" y="2275"/>
                  </a:lnTo>
                  <a:lnTo>
                    <a:pt x="7551" y="2141"/>
                  </a:lnTo>
                  <a:lnTo>
                    <a:pt x="7513" y="1931"/>
                  </a:lnTo>
                  <a:lnTo>
                    <a:pt x="7455" y="1721"/>
                  </a:lnTo>
                  <a:lnTo>
                    <a:pt x="7341" y="1530"/>
                  </a:lnTo>
                  <a:lnTo>
                    <a:pt x="7207" y="1339"/>
                  </a:lnTo>
                  <a:lnTo>
                    <a:pt x="7035" y="1147"/>
                  </a:lnTo>
                  <a:lnTo>
                    <a:pt x="6825" y="975"/>
                  </a:lnTo>
                  <a:lnTo>
                    <a:pt x="6614" y="803"/>
                  </a:lnTo>
                  <a:lnTo>
                    <a:pt x="6366" y="670"/>
                  </a:lnTo>
                  <a:lnTo>
                    <a:pt x="6079" y="498"/>
                  </a:lnTo>
                  <a:lnTo>
                    <a:pt x="5773" y="364"/>
                  </a:lnTo>
                  <a:lnTo>
                    <a:pt x="5448" y="268"/>
                  </a:lnTo>
                  <a:lnTo>
                    <a:pt x="5123" y="173"/>
                  </a:lnTo>
                  <a:lnTo>
                    <a:pt x="4779" y="96"/>
                  </a:lnTo>
                  <a:lnTo>
                    <a:pt x="4435" y="39"/>
                  </a:lnTo>
                  <a:lnTo>
                    <a:pt x="4091" y="20"/>
                  </a:lnTo>
                  <a:lnTo>
                    <a:pt x="37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31"/>
            <p:cNvSpPr/>
            <p:nvPr/>
          </p:nvSpPr>
          <p:spPr>
            <a:xfrm>
              <a:off x="4561650" y="3600800"/>
              <a:ext cx="482175" cy="278600"/>
            </a:xfrm>
            <a:custGeom>
              <a:avLst/>
              <a:gdLst/>
              <a:ahLst/>
              <a:cxnLst/>
              <a:rect l="l" t="t" r="r" b="b"/>
              <a:pathLst>
                <a:path w="19287" h="11144" extrusionOk="0">
                  <a:moveTo>
                    <a:pt x="9634" y="0"/>
                  </a:moveTo>
                  <a:lnTo>
                    <a:pt x="9500" y="19"/>
                  </a:lnTo>
                  <a:lnTo>
                    <a:pt x="9366" y="39"/>
                  </a:lnTo>
                  <a:lnTo>
                    <a:pt x="9252" y="77"/>
                  </a:lnTo>
                  <a:lnTo>
                    <a:pt x="9137" y="134"/>
                  </a:lnTo>
                  <a:lnTo>
                    <a:pt x="230" y="5276"/>
                  </a:lnTo>
                  <a:lnTo>
                    <a:pt x="134" y="5352"/>
                  </a:lnTo>
                  <a:lnTo>
                    <a:pt x="77" y="5410"/>
                  </a:lnTo>
                  <a:lnTo>
                    <a:pt x="19" y="5486"/>
                  </a:lnTo>
                  <a:lnTo>
                    <a:pt x="0" y="5563"/>
                  </a:lnTo>
                  <a:lnTo>
                    <a:pt x="0" y="5639"/>
                  </a:lnTo>
                  <a:lnTo>
                    <a:pt x="38" y="5696"/>
                  </a:lnTo>
                  <a:lnTo>
                    <a:pt x="77" y="5773"/>
                  </a:lnTo>
                  <a:lnTo>
                    <a:pt x="153" y="5830"/>
                  </a:lnTo>
                  <a:lnTo>
                    <a:pt x="9213" y="11048"/>
                  </a:lnTo>
                  <a:lnTo>
                    <a:pt x="9309" y="11087"/>
                  </a:lnTo>
                  <a:lnTo>
                    <a:pt x="9424" y="11125"/>
                  </a:lnTo>
                  <a:lnTo>
                    <a:pt x="9538" y="11144"/>
                  </a:lnTo>
                  <a:lnTo>
                    <a:pt x="9672" y="11144"/>
                  </a:lnTo>
                  <a:lnTo>
                    <a:pt x="9787" y="11125"/>
                  </a:lnTo>
                  <a:lnTo>
                    <a:pt x="9921" y="11106"/>
                  </a:lnTo>
                  <a:lnTo>
                    <a:pt x="10035" y="11067"/>
                  </a:lnTo>
                  <a:lnTo>
                    <a:pt x="10150" y="11010"/>
                  </a:lnTo>
                  <a:lnTo>
                    <a:pt x="19057" y="5868"/>
                  </a:lnTo>
                  <a:lnTo>
                    <a:pt x="19153" y="5792"/>
                  </a:lnTo>
                  <a:lnTo>
                    <a:pt x="19229" y="5735"/>
                  </a:lnTo>
                  <a:lnTo>
                    <a:pt x="19267" y="5658"/>
                  </a:lnTo>
                  <a:lnTo>
                    <a:pt x="19287" y="5582"/>
                  </a:lnTo>
                  <a:lnTo>
                    <a:pt x="19287" y="5505"/>
                  </a:lnTo>
                  <a:lnTo>
                    <a:pt x="19267" y="5448"/>
                  </a:lnTo>
                  <a:lnTo>
                    <a:pt x="19210" y="5371"/>
                  </a:lnTo>
                  <a:lnTo>
                    <a:pt x="19134" y="5314"/>
                  </a:lnTo>
                  <a:lnTo>
                    <a:pt x="10073" y="96"/>
                  </a:lnTo>
                  <a:lnTo>
                    <a:pt x="9978" y="58"/>
                  </a:lnTo>
                  <a:lnTo>
                    <a:pt x="9863" y="19"/>
                  </a:lnTo>
                  <a:lnTo>
                    <a:pt x="9748" y="0"/>
                  </a:lnTo>
                  <a:close/>
                </a:path>
              </a:pathLst>
            </a:custGeom>
            <a:solidFill>
              <a:srgbClr val="E0B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31"/>
            <p:cNvSpPr/>
            <p:nvPr/>
          </p:nvSpPr>
          <p:spPr>
            <a:xfrm>
              <a:off x="4599400" y="3578325"/>
              <a:ext cx="241325" cy="278150"/>
            </a:xfrm>
            <a:custGeom>
              <a:avLst/>
              <a:gdLst/>
              <a:ahLst/>
              <a:cxnLst/>
              <a:rect l="l" t="t" r="r" b="b"/>
              <a:pathLst>
                <a:path w="9653" h="11126" extrusionOk="0">
                  <a:moveTo>
                    <a:pt x="9519" y="1"/>
                  </a:moveTo>
                  <a:lnTo>
                    <a:pt x="9385" y="39"/>
                  </a:lnTo>
                  <a:lnTo>
                    <a:pt x="9271" y="77"/>
                  </a:lnTo>
                  <a:lnTo>
                    <a:pt x="9156" y="135"/>
                  </a:lnTo>
                  <a:lnTo>
                    <a:pt x="19" y="2486"/>
                  </a:lnTo>
                  <a:lnTo>
                    <a:pt x="0" y="5563"/>
                  </a:lnTo>
                  <a:lnTo>
                    <a:pt x="19" y="5640"/>
                  </a:lnTo>
                  <a:lnTo>
                    <a:pt x="38" y="5697"/>
                  </a:lnTo>
                  <a:lnTo>
                    <a:pt x="96" y="5754"/>
                  </a:lnTo>
                  <a:lnTo>
                    <a:pt x="172" y="5812"/>
                  </a:lnTo>
                  <a:lnTo>
                    <a:pt x="9213" y="11049"/>
                  </a:lnTo>
                  <a:lnTo>
                    <a:pt x="9309" y="11087"/>
                  </a:lnTo>
                  <a:lnTo>
                    <a:pt x="9424" y="11106"/>
                  </a:lnTo>
                  <a:lnTo>
                    <a:pt x="9538" y="11125"/>
                  </a:lnTo>
                  <a:lnTo>
                    <a:pt x="9653" y="11125"/>
                  </a:lnTo>
                  <a:lnTo>
                    <a:pt x="9653" y="1"/>
                  </a:lnTo>
                  <a:close/>
                </a:path>
              </a:pathLst>
            </a:custGeom>
            <a:solidFill>
              <a:srgbClr val="D89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31"/>
            <p:cNvSpPr/>
            <p:nvPr/>
          </p:nvSpPr>
          <p:spPr>
            <a:xfrm>
              <a:off x="4840700" y="3578325"/>
              <a:ext cx="241350" cy="278150"/>
            </a:xfrm>
            <a:custGeom>
              <a:avLst/>
              <a:gdLst/>
              <a:ahLst/>
              <a:cxnLst/>
              <a:rect l="l" t="t" r="r" b="b"/>
              <a:pathLst>
                <a:path w="9654" h="11126" extrusionOk="0">
                  <a:moveTo>
                    <a:pt x="1" y="1"/>
                  </a:moveTo>
                  <a:lnTo>
                    <a:pt x="1" y="11125"/>
                  </a:lnTo>
                  <a:lnTo>
                    <a:pt x="135" y="11125"/>
                  </a:lnTo>
                  <a:lnTo>
                    <a:pt x="269" y="11087"/>
                  </a:lnTo>
                  <a:lnTo>
                    <a:pt x="383" y="11049"/>
                  </a:lnTo>
                  <a:lnTo>
                    <a:pt x="498" y="10992"/>
                  </a:lnTo>
                  <a:lnTo>
                    <a:pt x="9424" y="5850"/>
                  </a:lnTo>
                  <a:lnTo>
                    <a:pt x="9520" y="5793"/>
                  </a:lnTo>
                  <a:lnTo>
                    <a:pt x="9577" y="5716"/>
                  </a:lnTo>
                  <a:lnTo>
                    <a:pt x="9635" y="5640"/>
                  </a:lnTo>
                  <a:lnTo>
                    <a:pt x="9654" y="5563"/>
                  </a:lnTo>
                  <a:lnTo>
                    <a:pt x="9635" y="2428"/>
                  </a:lnTo>
                  <a:lnTo>
                    <a:pt x="441" y="96"/>
                  </a:lnTo>
                  <a:lnTo>
                    <a:pt x="345" y="39"/>
                  </a:lnTo>
                  <a:lnTo>
                    <a:pt x="230" y="20"/>
                  </a:lnTo>
                  <a:lnTo>
                    <a:pt x="116" y="1"/>
                  </a:lnTo>
                  <a:close/>
                </a:path>
              </a:pathLst>
            </a:custGeom>
            <a:solidFill>
              <a:srgbClr val="F4C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31"/>
            <p:cNvSpPr/>
            <p:nvPr/>
          </p:nvSpPr>
          <p:spPr>
            <a:xfrm>
              <a:off x="4599875" y="3501400"/>
              <a:ext cx="482175" cy="278150"/>
            </a:xfrm>
            <a:custGeom>
              <a:avLst/>
              <a:gdLst/>
              <a:ahLst/>
              <a:cxnLst/>
              <a:rect l="l" t="t" r="r" b="b"/>
              <a:pathLst>
                <a:path w="19287" h="11126" extrusionOk="0">
                  <a:moveTo>
                    <a:pt x="9481" y="1"/>
                  </a:moveTo>
                  <a:lnTo>
                    <a:pt x="9366" y="39"/>
                  </a:lnTo>
                  <a:lnTo>
                    <a:pt x="9252" y="77"/>
                  </a:lnTo>
                  <a:lnTo>
                    <a:pt x="9137" y="134"/>
                  </a:lnTo>
                  <a:lnTo>
                    <a:pt x="211" y="5276"/>
                  </a:lnTo>
                  <a:lnTo>
                    <a:pt x="134" y="5333"/>
                  </a:lnTo>
                  <a:lnTo>
                    <a:pt x="58" y="5410"/>
                  </a:lnTo>
                  <a:lnTo>
                    <a:pt x="19" y="5486"/>
                  </a:lnTo>
                  <a:lnTo>
                    <a:pt x="0" y="5544"/>
                  </a:lnTo>
                  <a:lnTo>
                    <a:pt x="0" y="5620"/>
                  </a:lnTo>
                  <a:lnTo>
                    <a:pt x="19" y="5697"/>
                  </a:lnTo>
                  <a:lnTo>
                    <a:pt x="77" y="5754"/>
                  </a:lnTo>
                  <a:lnTo>
                    <a:pt x="153" y="5811"/>
                  </a:lnTo>
                  <a:lnTo>
                    <a:pt x="9194" y="11029"/>
                  </a:lnTo>
                  <a:lnTo>
                    <a:pt x="9290" y="11087"/>
                  </a:lnTo>
                  <a:lnTo>
                    <a:pt x="9405" y="11106"/>
                  </a:lnTo>
                  <a:lnTo>
                    <a:pt x="9538" y="11125"/>
                  </a:lnTo>
                  <a:lnTo>
                    <a:pt x="9787" y="11125"/>
                  </a:lnTo>
                  <a:lnTo>
                    <a:pt x="9902" y="11087"/>
                  </a:lnTo>
                  <a:lnTo>
                    <a:pt x="10016" y="11049"/>
                  </a:lnTo>
                  <a:lnTo>
                    <a:pt x="10131" y="10991"/>
                  </a:lnTo>
                  <a:lnTo>
                    <a:pt x="19057" y="5849"/>
                  </a:lnTo>
                  <a:lnTo>
                    <a:pt x="19153" y="5792"/>
                  </a:lnTo>
                  <a:lnTo>
                    <a:pt x="19210" y="5716"/>
                  </a:lnTo>
                  <a:lnTo>
                    <a:pt x="19248" y="5639"/>
                  </a:lnTo>
                  <a:lnTo>
                    <a:pt x="19287" y="5582"/>
                  </a:lnTo>
                  <a:lnTo>
                    <a:pt x="19268" y="5505"/>
                  </a:lnTo>
                  <a:lnTo>
                    <a:pt x="19248" y="5429"/>
                  </a:lnTo>
                  <a:lnTo>
                    <a:pt x="19191" y="5372"/>
                  </a:lnTo>
                  <a:lnTo>
                    <a:pt x="19115" y="5314"/>
                  </a:lnTo>
                  <a:lnTo>
                    <a:pt x="10074" y="77"/>
                  </a:lnTo>
                  <a:lnTo>
                    <a:pt x="9978" y="39"/>
                  </a:lnTo>
                  <a:lnTo>
                    <a:pt x="9863" y="20"/>
                  </a:lnTo>
                  <a:lnTo>
                    <a:pt x="9749" y="1"/>
                  </a:lnTo>
                  <a:close/>
                </a:path>
              </a:pathLst>
            </a:custGeom>
            <a:solidFill>
              <a:srgbClr val="FFD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31"/>
            <p:cNvSpPr/>
            <p:nvPr/>
          </p:nvSpPr>
          <p:spPr>
            <a:xfrm>
              <a:off x="4720300" y="3593625"/>
              <a:ext cx="195450" cy="112800"/>
            </a:xfrm>
            <a:custGeom>
              <a:avLst/>
              <a:gdLst/>
              <a:ahLst/>
              <a:cxnLst/>
              <a:rect l="l" t="t" r="r" b="b"/>
              <a:pathLst>
                <a:path w="7818" h="4512" extrusionOk="0">
                  <a:moveTo>
                    <a:pt x="6461" y="784"/>
                  </a:moveTo>
                  <a:lnTo>
                    <a:pt x="6231" y="995"/>
                  </a:lnTo>
                  <a:lnTo>
                    <a:pt x="5868" y="1358"/>
                  </a:lnTo>
                  <a:lnTo>
                    <a:pt x="4970" y="2390"/>
                  </a:lnTo>
                  <a:lnTo>
                    <a:pt x="3651" y="1644"/>
                  </a:lnTo>
                  <a:lnTo>
                    <a:pt x="5467" y="1109"/>
                  </a:lnTo>
                  <a:lnTo>
                    <a:pt x="6098" y="899"/>
                  </a:lnTo>
                  <a:lnTo>
                    <a:pt x="6442" y="784"/>
                  </a:lnTo>
                  <a:close/>
                  <a:moveTo>
                    <a:pt x="6843" y="1"/>
                  </a:moveTo>
                  <a:lnTo>
                    <a:pt x="0" y="1893"/>
                  </a:lnTo>
                  <a:lnTo>
                    <a:pt x="937" y="2447"/>
                  </a:lnTo>
                  <a:lnTo>
                    <a:pt x="2676" y="1931"/>
                  </a:lnTo>
                  <a:lnTo>
                    <a:pt x="4454" y="2963"/>
                  </a:lnTo>
                  <a:lnTo>
                    <a:pt x="3575" y="3957"/>
                  </a:lnTo>
                  <a:lnTo>
                    <a:pt x="4530" y="4512"/>
                  </a:lnTo>
                  <a:lnTo>
                    <a:pt x="7818" y="555"/>
                  </a:lnTo>
                  <a:lnTo>
                    <a:pt x="6843" y="1"/>
                  </a:lnTo>
                  <a:close/>
                </a:path>
              </a:pathLst>
            </a:custGeom>
            <a:solidFill>
              <a:srgbClr val="1D1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31"/>
            <p:cNvSpPr/>
            <p:nvPr/>
          </p:nvSpPr>
          <p:spPr>
            <a:xfrm>
              <a:off x="4836400" y="3759925"/>
              <a:ext cx="482200" cy="278600"/>
            </a:xfrm>
            <a:custGeom>
              <a:avLst/>
              <a:gdLst/>
              <a:ahLst/>
              <a:cxnLst/>
              <a:rect l="l" t="t" r="r" b="b"/>
              <a:pathLst>
                <a:path w="19288" h="11144" extrusionOk="0">
                  <a:moveTo>
                    <a:pt x="9634" y="0"/>
                  </a:moveTo>
                  <a:lnTo>
                    <a:pt x="9501" y="19"/>
                  </a:lnTo>
                  <a:lnTo>
                    <a:pt x="9386" y="39"/>
                  </a:lnTo>
                  <a:lnTo>
                    <a:pt x="9252" y="77"/>
                  </a:lnTo>
                  <a:lnTo>
                    <a:pt x="9157" y="134"/>
                  </a:lnTo>
                  <a:lnTo>
                    <a:pt x="230" y="5276"/>
                  </a:lnTo>
                  <a:lnTo>
                    <a:pt x="135" y="5333"/>
                  </a:lnTo>
                  <a:lnTo>
                    <a:pt x="77" y="5410"/>
                  </a:lnTo>
                  <a:lnTo>
                    <a:pt x="39" y="5486"/>
                  </a:lnTo>
                  <a:lnTo>
                    <a:pt x="1" y="5563"/>
                  </a:lnTo>
                  <a:lnTo>
                    <a:pt x="20" y="5620"/>
                  </a:lnTo>
                  <a:lnTo>
                    <a:pt x="39" y="5696"/>
                  </a:lnTo>
                  <a:lnTo>
                    <a:pt x="96" y="5754"/>
                  </a:lnTo>
                  <a:lnTo>
                    <a:pt x="173" y="5811"/>
                  </a:lnTo>
                  <a:lnTo>
                    <a:pt x="9214" y="11048"/>
                  </a:lnTo>
                  <a:lnTo>
                    <a:pt x="9310" y="11087"/>
                  </a:lnTo>
                  <a:lnTo>
                    <a:pt x="9424" y="11125"/>
                  </a:lnTo>
                  <a:lnTo>
                    <a:pt x="9539" y="11125"/>
                  </a:lnTo>
                  <a:lnTo>
                    <a:pt x="9673" y="11144"/>
                  </a:lnTo>
                  <a:lnTo>
                    <a:pt x="9807" y="11125"/>
                  </a:lnTo>
                  <a:lnTo>
                    <a:pt x="9921" y="11106"/>
                  </a:lnTo>
                  <a:lnTo>
                    <a:pt x="10036" y="11048"/>
                  </a:lnTo>
                  <a:lnTo>
                    <a:pt x="10151" y="11010"/>
                  </a:lnTo>
                  <a:lnTo>
                    <a:pt x="19077" y="5849"/>
                  </a:lnTo>
                  <a:lnTo>
                    <a:pt x="19153" y="5792"/>
                  </a:lnTo>
                  <a:lnTo>
                    <a:pt x="19230" y="5735"/>
                  </a:lnTo>
                  <a:lnTo>
                    <a:pt x="19268" y="5658"/>
                  </a:lnTo>
                  <a:lnTo>
                    <a:pt x="19287" y="5582"/>
                  </a:lnTo>
                  <a:lnTo>
                    <a:pt x="19287" y="5505"/>
                  </a:lnTo>
                  <a:lnTo>
                    <a:pt x="19268" y="5429"/>
                  </a:lnTo>
                  <a:lnTo>
                    <a:pt x="19211" y="5371"/>
                  </a:lnTo>
                  <a:lnTo>
                    <a:pt x="19134" y="5314"/>
                  </a:lnTo>
                  <a:lnTo>
                    <a:pt x="10093" y="96"/>
                  </a:lnTo>
                  <a:lnTo>
                    <a:pt x="9998" y="58"/>
                  </a:lnTo>
                  <a:lnTo>
                    <a:pt x="9883" y="19"/>
                  </a:lnTo>
                  <a:lnTo>
                    <a:pt x="9749"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31"/>
            <p:cNvSpPr/>
            <p:nvPr/>
          </p:nvSpPr>
          <p:spPr>
            <a:xfrm>
              <a:off x="4874650" y="3737450"/>
              <a:ext cx="240850" cy="278150"/>
            </a:xfrm>
            <a:custGeom>
              <a:avLst/>
              <a:gdLst/>
              <a:ahLst/>
              <a:cxnLst/>
              <a:rect l="l" t="t" r="r" b="b"/>
              <a:pathLst>
                <a:path w="9634" h="11126" extrusionOk="0">
                  <a:moveTo>
                    <a:pt x="9500" y="1"/>
                  </a:moveTo>
                  <a:lnTo>
                    <a:pt x="9385" y="20"/>
                  </a:lnTo>
                  <a:lnTo>
                    <a:pt x="9251" y="77"/>
                  </a:lnTo>
                  <a:lnTo>
                    <a:pt x="9137" y="116"/>
                  </a:lnTo>
                  <a:lnTo>
                    <a:pt x="0" y="2486"/>
                  </a:lnTo>
                  <a:lnTo>
                    <a:pt x="0" y="5563"/>
                  </a:lnTo>
                  <a:lnTo>
                    <a:pt x="0" y="5621"/>
                  </a:lnTo>
                  <a:lnTo>
                    <a:pt x="38" y="5697"/>
                  </a:lnTo>
                  <a:lnTo>
                    <a:pt x="77" y="5754"/>
                  </a:lnTo>
                  <a:lnTo>
                    <a:pt x="153" y="5812"/>
                  </a:lnTo>
                  <a:lnTo>
                    <a:pt x="9213" y="11030"/>
                  </a:lnTo>
                  <a:lnTo>
                    <a:pt x="9309" y="11087"/>
                  </a:lnTo>
                  <a:lnTo>
                    <a:pt x="9404" y="11106"/>
                  </a:lnTo>
                  <a:lnTo>
                    <a:pt x="9519" y="11125"/>
                  </a:lnTo>
                  <a:lnTo>
                    <a:pt x="9634" y="11125"/>
                  </a:lnTo>
                  <a:lnTo>
                    <a:pt x="9634" y="1"/>
                  </a:lnTo>
                  <a:close/>
                </a:path>
              </a:pathLst>
            </a:custGeom>
            <a:solidFill>
              <a:srgbClr val="D89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31"/>
            <p:cNvSpPr/>
            <p:nvPr/>
          </p:nvSpPr>
          <p:spPr>
            <a:xfrm>
              <a:off x="5115475" y="3737450"/>
              <a:ext cx="241350" cy="278150"/>
            </a:xfrm>
            <a:custGeom>
              <a:avLst/>
              <a:gdLst/>
              <a:ahLst/>
              <a:cxnLst/>
              <a:rect l="l" t="t" r="r" b="b"/>
              <a:pathLst>
                <a:path w="9654" h="11126" extrusionOk="0">
                  <a:moveTo>
                    <a:pt x="1" y="1"/>
                  </a:moveTo>
                  <a:lnTo>
                    <a:pt x="1" y="11125"/>
                  </a:lnTo>
                  <a:lnTo>
                    <a:pt x="134" y="11125"/>
                  </a:lnTo>
                  <a:lnTo>
                    <a:pt x="268" y="11087"/>
                  </a:lnTo>
                  <a:lnTo>
                    <a:pt x="402" y="11049"/>
                  </a:lnTo>
                  <a:lnTo>
                    <a:pt x="517" y="10992"/>
                  </a:lnTo>
                  <a:lnTo>
                    <a:pt x="9424" y="5850"/>
                  </a:lnTo>
                  <a:lnTo>
                    <a:pt x="9520" y="5793"/>
                  </a:lnTo>
                  <a:lnTo>
                    <a:pt x="9596" y="5716"/>
                  </a:lnTo>
                  <a:lnTo>
                    <a:pt x="9634" y="5640"/>
                  </a:lnTo>
                  <a:lnTo>
                    <a:pt x="9653" y="5563"/>
                  </a:lnTo>
                  <a:lnTo>
                    <a:pt x="9653" y="2428"/>
                  </a:lnTo>
                  <a:lnTo>
                    <a:pt x="440" y="77"/>
                  </a:lnTo>
                  <a:lnTo>
                    <a:pt x="345" y="39"/>
                  </a:lnTo>
                  <a:lnTo>
                    <a:pt x="249" y="20"/>
                  </a:lnTo>
                  <a:lnTo>
                    <a:pt x="134" y="1"/>
                  </a:lnTo>
                  <a:close/>
                </a:path>
              </a:pathLst>
            </a:custGeom>
            <a:solidFill>
              <a:srgbClr val="F4C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31"/>
            <p:cNvSpPr/>
            <p:nvPr/>
          </p:nvSpPr>
          <p:spPr>
            <a:xfrm>
              <a:off x="4874650" y="3660050"/>
              <a:ext cx="482175" cy="278625"/>
            </a:xfrm>
            <a:custGeom>
              <a:avLst/>
              <a:gdLst/>
              <a:ahLst/>
              <a:cxnLst/>
              <a:rect l="l" t="t" r="r" b="b"/>
              <a:pathLst>
                <a:path w="19287" h="11145" extrusionOk="0">
                  <a:moveTo>
                    <a:pt x="9615" y="0"/>
                  </a:moveTo>
                  <a:lnTo>
                    <a:pt x="9500" y="20"/>
                  </a:lnTo>
                  <a:lnTo>
                    <a:pt x="9366" y="39"/>
                  </a:lnTo>
                  <a:lnTo>
                    <a:pt x="9251" y="96"/>
                  </a:lnTo>
                  <a:lnTo>
                    <a:pt x="9137" y="134"/>
                  </a:lnTo>
                  <a:lnTo>
                    <a:pt x="229" y="5295"/>
                  </a:lnTo>
                  <a:lnTo>
                    <a:pt x="134" y="5352"/>
                  </a:lnTo>
                  <a:lnTo>
                    <a:pt x="57" y="5429"/>
                  </a:lnTo>
                  <a:lnTo>
                    <a:pt x="19" y="5486"/>
                  </a:lnTo>
                  <a:lnTo>
                    <a:pt x="0" y="5563"/>
                  </a:lnTo>
                  <a:lnTo>
                    <a:pt x="0" y="5639"/>
                  </a:lnTo>
                  <a:lnTo>
                    <a:pt x="19" y="5716"/>
                  </a:lnTo>
                  <a:lnTo>
                    <a:pt x="77" y="5773"/>
                  </a:lnTo>
                  <a:lnTo>
                    <a:pt x="153" y="5830"/>
                  </a:lnTo>
                  <a:lnTo>
                    <a:pt x="9213" y="11049"/>
                  </a:lnTo>
                  <a:lnTo>
                    <a:pt x="9309" y="11106"/>
                  </a:lnTo>
                  <a:lnTo>
                    <a:pt x="9423" y="11125"/>
                  </a:lnTo>
                  <a:lnTo>
                    <a:pt x="9538" y="11144"/>
                  </a:lnTo>
                  <a:lnTo>
                    <a:pt x="9653" y="11144"/>
                  </a:lnTo>
                  <a:lnTo>
                    <a:pt x="9787" y="11125"/>
                  </a:lnTo>
                  <a:lnTo>
                    <a:pt x="9920" y="11106"/>
                  </a:lnTo>
                  <a:lnTo>
                    <a:pt x="10035" y="11068"/>
                  </a:lnTo>
                  <a:lnTo>
                    <a:pt x="10150" y="11010"/>
                  </a:lnTo>
                  <a:lnTo>
                    <a:pt x="19057" y="5869"/>
                  </a:lnTo>
                  <a:lnTo>
                    <a:pt x="19153" y="5811"/>
                  </a:lnTo>
                  <a:lnTo>
                    <a:pt x="19210" y="5735"/>
                  </a:lnTo>
                  <a:lnTo>
                    <a:pt x="19267" y="5658"/>
                  </a:lnTo>
                  <a:lnTo>
                    <a:pt x="19286" y="5582"/>
                  </a:lnTo>
                  <a:lnTo>
                    <a:pt x="19286" y="5524"/>
                  </a:lnTo>
                  <a:lnTo>
                    <a:pt x="19248" y="5448"/>
                  </a:lnTo>
                  <a:lnTo>
                    <a:pt x="19210" y="5391"/>
                  </a:lnTo>
                  <a:lnTo>
                    <a:pt x="19133" y="5333"/>
                  </a:lnTo>
                  <a:lnTo>
                    <a:pt x="10073" y="96"/>
                  </a:lnTo>
                  <a:lnTo>
                    <a:pt x="9978" y="58"/>
                  </a:lnTo>
                  <a:lnTo>
                    <a:pt x="9863" y="20"/>
                  </a:lnTo>
                  <a:lnTo>
                    <a:pt x="9748" y="20"/>
                  </a:lnTo>
                  <a:lnTo>
                    <a:pt x="9615" y="0"/>
                  </a:lnTo>
                  <a:close/>
                </a:path>
              </a:pathLst>
            </a:custGeom>
            <a:solidFill>
              <a:srgbClr val="FFD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31"/>
            <p:cNvSpPr/>
            <p:nvPr/>
          </p:nvSpPr>
          <p:spPr>
            <a:xfrm>
              <a:off x="5029950" y="3731725"/>
              <a:ext cx="191150" cy="110400"/>
            </a:xfrm>
            <a:custGeom>
              <a:avLst/>
              <a:gdLst/>
              <a:ahLst/>
              <a:cxnLst/>
              <a:rect l="l" t="t" r="r" b="b"/>
              <a:pathLst>
                <a:path w="7646" h="4416" extrusionOk="0">
                  <a:moveTo>
                    <a:pt x="3403" y="1"/>
                  </a:moveTo>
                  <a:lnTo>
                    <a:pt x="2619" y="459"/>
                  </a:lnTo>
                  <a:lnTo>
                    <a:pt x="4282" y="1415"/>
                  </a:lnTo>
                  <a:lnTo>
                    <a:pt x="0" y="3881"/>
                  </a:lnTo>
                  <a:lnTo>
                    <a:pt x="918" y="4416"/>
                  </a:lnTo>
                  <a:lnTo>
                    <a:pt x="5180" y="1950"/>
                  </a:lnTo>
                  <a:lnTo>
                    <a:pt x="6843" y="2906"/>
                  </a:lnTo>
                  <a:lnTo>
                    <a:pt x="7646" y="2447"/>
                  </a:lnTo>
                  <a:lnTo>
                    <a:pt x="34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31"/>
            <p:cNvSpPr/>
            <p:nvPr/>
          </p:nvSpPr>
          <p:spPr>
            <a:xfrm>
              <a:off x="5106400" y="3917625"/>
              <a:ext cx="482175" cy="278600"/>
            </a:xfrm>
            <a:custGeom>
              <a:avLst/>
              <a:gdLst/>
              <a:ahLst/>
              <a:cxnLst/>
              <a:rect l="l" t="t" r="r" b="b"/>
              <a:pathLst>
                <a:path w="19287" h="11144" extrusionOk="0">
                  <a:moveTo>
                    <a:pt x="9615" y="0"/>
                  </a:moveTo>
                  <a:lnTo>
                    <a:pt x="9500" y="19"/>
                  </a:lnTo>
                  <a:lnTo>
                    <a:pt x="9366" y="38"/>
                  </a:lnTo>
                  <a:lnTo>
                    <a:pt x="9252" y="77"/>
                  </a:lnTo>
                  <a:lnTo>
                    <a:pt x="9137" y="134"/>
                  </a:lnTo>
                  <a:lnTo>
                    <a:pt x="230" y="5276"/>
                  </a:lnTo>
                  <a:lnTo>
                    <a:pt x="134" y="5352"/>
                  </a:lnTo>
                  <a:lnTo>
                    <a:pt x="58" y="5409"/>
                  </a:lnTo>
                  <a:lnTo>
                    <a:pt x="20" y="5486"/>
                  </a:lnTo>
                  <a:lnTo>
                    <a:pt x="0" y="5562"/>
                  </a:lnTo>
                  <a:lnTo>
                    <a:pt x="0" y="5639"/>
                  </a:lnTo>
                  <a:lnTo>
                    <a:pt x="20" y="5696"/>
                  </a:lnTo>
                  <a:lnTo>
                    <a:pt x="77" y="5773"/>
                  </a:lnTo>
                  <a:lnTo>
                    <a:pt x="153" y="5830"/>
                  </a:lnTo>
                  <a:lnTo>
                    <a:pt x="9214" y="11048"/>
                  </a:lnTo>
                  <a:lnTo>
                    <a:pt x="9309" y="11086"/>
                  </a:lnTo>
                  <a:lnTo>
                    <a:pt x="9405" y="11125"/>
                  </a:lnTo>
                  <a:lnTo>
                    <a:pt x="9538" y="11144"/>
                  </a:lnTo>
                  <a:lnTo>
                    <a:pt x="9653" y="11144"/>
                  </a:lnTo>
                  <a:lnTo>
                    <a:pt x="9787" y="11125"/>
                  </a:lnTo>
                  <a:lnTo>
                    <a:pt x="9902" y="11105"/>
                  </a:lnTo>
                  <a:lnTo>
                    <a:pt x="10035" y="11067"/>
                  </a:lnTo>
                  <a:lnTo>
                    <a:pt x="10131" y="11010"/>
                  </a:lnTo>
                  <a:lnTo>
                    <a:pt x="19057" y="5868"/>
                  </a:lnTo>
                  <a:lnTo>
                    <a:pt x="19153" y="5792"/>
                  </a:lnTo>
                  <a:lnTo>
                    <a:pt x="19210" y="5734"/>
                  </a:lnTo>
                  <a:lnTo>
                    <a:pt x="19268" y="5658"/>
                  </a:lnTo>
                  <a:lnTo>
                    <a:pt x="19287" y="5581"/>
                  </a:lnTo>
                  <a:lnTo>
                    <a:pt x="19287" y="5505"/>
                  </a:lnTo>
                  <a:lnTo>
                    <a:pt x="19249" y="5448"/>
                  </a:lnTo>
                  <a:lnTo>
                    <a:pt x="19191" y="5371"/>
                  </a:lnTo>
                  <a:lnTo>
                    <a:pt x="19115" y="5314"/>
                  </a:lnTo>
                  <a:lnTo>
                    <a:pt x="10074" y="96"/>
                  </a:lnTo>
                  <a:lnTo>
                    <a:pt x="9978" y="57"/>
                  </a:lnTo>
                  <a:lnTo>
                    <a:pt x="9863" y="19"/>
                  </a:lnTo>
                  <a:lnTo>
                    <a:pt x="9749"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31"/>
            <p:cNvSpPr/>
            <p:nvPr/>
          </p:nvSpPr>
          <p:spPr>
            <a:xfrm>
              <a:off x="5144150" y="3895150"/>
              <a:ext cx="241350" cy="278150"/>
            </a:xfrm>
            <a:custGeom>
              <a:avLst/>
              <a:gdLst/>
              <a:ahLst/>
              <a:cxnLst/>
              <a:rect l="l" t="t" r="r" b="b"/>
              <a:pathLst>
                <a:path w="9654" h="11126" extrusionOk="0">
                  <a:moveTo>
                    <a:pt x="9519" y="1"/>
                  </a:moveTo>
                  <a:lnTo>
                    <a:pt x="9386" y="39"/>
                  </a:lnTo>
                  <a:lnTo>
                    <a:pt x="9252" y="77"/>
                  </a:lnTo>
                  <a:lnTo>
                    <a:pt x="9156" y="134"/>
                  </a:lnTo>
                  <a:lnTo>
                    <a:pt x="0" y="2486"/>
                  </a:lnTo>
                  <a:lnTo>
                    <a:pt x="0" y="5563"/>
                  </a:lnTo>
                  <a:lnTo>
                    <a:pt x="0" y="5639"/>
                  </a:lnTo>
                  <a:lnTo>
                    <a:pt x="39" y="5697"/>
                  </a:lnTo>
                  <a:lnTo>
                    <a:pt x="96" y="5754"/>
                  </a:lnTo>
                  <a:lnTo>
                    <a:pt x="173" y="5811"/>
                  </a:lnTo>
                  <a:lnTo>
                    <a:pt x="9214" y="11049"/>
                  </a:lnTo>
                  <a:lnTo>
                    <a:pt x="9309" y="11087"/>
                  </a:lnTo>
                  <a:lnTo>
                    <a:pt x="9405" y="11106"/>
                  </a:lnTo>
                  <a:lnTo>
                    <a:pt x="9519" y="11125"/>
                  </a:lnTo>
                  <a:lnTo>
                    <a:pt x="9653" y="11125"/>
                  </a:lnTo>
                  <a:lnTo>
                    <a:pt x="9653" y="1"/>
                  </a:lnTo>
                  <a:close/>
                </a:path>
              </a:pathLst>
            </a:custGeom>
            <a:solidFill>
              <a:srgbClr val="D89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31"/>
            <p:cNvSpPr/>
            <p:nvPr/>
          </p:nvSpPr>
          <p:spPr>
            <a:xfrm>
              <a:off x="5385475" y="3895150"/>
              <a:ext cx="240850" cy="278150"/>
            </a:xfrm>
            <a:custGeom>
              <a:avLst/>
              <a:gdLst/>
              <a:ahLst/>
              <a:cxnLst/>
              <a:rect l="l" t="t" r="r" b="b"/>
              <a:pathLst>
                <a:path w="9634" h="11126" extrusionOk="0">
                  <a:moveTo>
                    <a:pt x="0" y="1"/>
                  </a:moveTo>
                  <a:lnTo>
                    <a:pt x="0" y="11125"/>
                  </a:lnTo>
                  <a:lnTo>
                    <a:pt x="134" y="11125"/>
                  </a:lnTo>
                  <a:lnTo>
                    <a:pt x="249" y="11106"/>
                  </a:lnTo>
                  <a:lnTo>
                    <a:pt x="382" y="11049"/>
                  </a:lnTo>
                  <a:lnTo>
                    <a:pt x="497" y="11011"/>
                  </a:lnTo>
                  <a:lnTo>
                    <a:pt x="9404" y="5850"/>
                  </a:lnTo>
                  <a:lnTo>
                    <a:pt x="9500" y="5792"/>
                  </a:lnTo>
                  <a:lnTo>
                    <a:pt x="9576" y="5716"/>
                  </a:lnTo>
                  <a:lnTo>
                    <a:pt x="9615" y="5639"/>
                  </a:lnTo>
                  <a:lnTo>
                    <a:pt x="9634" y="5563"/>
                  </a:lnTo>
                  <a:lnTo>
                    <a:pt x="9634" y="2428"/>
                  </a:lnTo>
                  <a:lnTo>
                    <a:pt x="421" y="96"/>
                  </a:lnTo>
                  <a:lnTo>
                    <a:pt x="325" y="39"/>
                  </a:lnTo>
                  <a:lnTo>
                    <a:pt x="230" y="20"/>
                  </a:lnTo>
                  <a:lnTo>
                    <a:pt x="115" y="1"/>
                  </a:lnTo>
                  <a:close/>
                </a:path>
              </a:pathLst>
            </a:custGeom>
            <a:solidFill>
              <a:srgbClr val="F4C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31"/>
            <p:cNvSpPr/>
            <p:nvPr/>
          </p:nvSpPr>
          <p:spPr>
            <a:xfrm>
              <a:off x="5144150" y="3818225"/>
              <a:ext cx="482175" cy="278125"/>
            </a:xfrm>
            <a:custGeom>
              <a:avLst/>
              <a:gdLst/>
              <a:ahLst/>
              <a:cxnLst/>
              <a:rect l="l" t="t" r="r" b="b"/>
              <a:pathLst>
                <a:path w="19287" h="11125" extrusionOk="0">
                  <a:moveTo>
                    <a:pt x="9500" y="0"/>
                  </a:moveTo>
                  <a:lnTo>
                    <a:pt x="9366" y="39"/>
                  </a:lnTo>
                  <a:lnTo>
                    <a:pt x="9252" y="77"/>
                  </a:lnTo>
                  <a:lnTo>
                    <a:pt x="9156" y="134"/>
                  </a:lnTo>
                  <a:lnTo>
                    <a:pt x="230" y="5276"/>
                  </a:lnTo>
                  <a:lnTo>
                    <a:pt x="134" y="5333"/>
                  </a:lnTo>
                  <a:lnTo>
                    <a:pt x="77" y="5410"/>
                  </a:lnTo>
                  <a:lnTo>
                    <a:pt x="20" y="5486"/>
                  </a:lnTo>
                  <a:lnTo>
                    <a:pt x="0" y="5543"/>
                  </a:lnTo>
                  <a:lnTo>
                    <a:pt x="0" y="5620"/>
                  </a:lnTo>
                  <a:lnTo>
                    <a:pt x="39" y="5696"/>
                  </a:lnTo>
                  <a:lnTo>
                    <a:pt x="96" y="5754"/>
                  </a:lnTo>
                  <a:lnTo>
                    <a:pt x="173" y="5811"/>
                  </a:lnTo>
                  <a:lnTo>
                    <a:pt x="9214" y="11029"/>
                  </a:lnTo>
                  <a:lnTo>
                    <a:pt x="9309" y="11087"/>
                  </a:lnTo>
                  <a:lnTo>
                    <a:pt x="9424" y="11106"/>
                  </a:lnTo>
                  <a:lnTo>
                    <a:pt x="9539" y="11125"/>
                  </a:lnTo>
                  <a:lnTo>
                    <a:pt x="9787" y="11125"/>
                  </a:lnTo>
                  <a:lnTo>
                    <a:pt x="9921" y="11087"/>
                  </a:lnTo>
                  <a:lnTo>
                    <a:pt x="10035" y="11048"/>
                  </a:lnTo>
                  <a:lnTo>
                    <a:pt x="10150" y="10991"/>
                  </a:lnTo>
                  <a:lnTo>
                    <a:pt x="19057" y="5849"/>
                  </a:lnTo>
                  <a:lnTo>
                    <a:pt x="19153" y="5792"/>
                  </a:lnTo>
                  <a:lnTo>
                    <a:pt x="19229" y="5715"/>
                  </a:lnTo>
                  <a:lnTo>
                    <a:pt x="19268" y="5639"/>
                  </a:lnTo>
                  <a:lnTo>
                    <a:pt x="19287" y="5582"/>
                  </a:lnTo>
                  <a:lnTo>
                    <a:pt x="19287" y="5505"/>
                  </a:lnTo>
                  <a:lnTo>
                    <a:pt x="19268" y="5429"/>
                  </a:lnTo>
                  <a:lnTo>
                    <a:pt x="19210" y="5371"/>
                  </a:lnTo>
                  <a:lnTo>
                    <a:pt x="19134" y="5314"/>
                  </a:lnTo>
                  <a:lnTo>
                    <a:pt x="10074" y="96"/>
                  </a:lnTo>
                  <a:lnTo>
                    <a:pt x="9978" y="39"/>
                  </a:lnTo>
                  <a:lnTo>
                    <a:pt x="9863" y="19"/>
                  </a:lnTo>
                  <a:lnTo>
                    <a:pt x="9749" y="0"/>
                  </a:lnTo>
                  <a:close/>
                </a:path>
              </a:pathLst>
            </a:custGeom>
            <a:solidFill>
              <a:srgbClr val="FFD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31"/>
            <p:cNvSpPr/>
            <p:nvPr/>
          </p:nvSpPr>
          <p:spPr>
            <a:xfrm>
              <a:off x="5279850" y="3900900"/>
              <a:ext cx="191650" cy="112800"/>
            </a:xfrm>
            <a:custGeom>
              <a:avLst/>
              <a:gdLst/>
              <a:ahLst/>
              <a:cxnLst/>
              <a:rect l="l" t="t" r="r" b="b"/>
              <a:pathLst>
                <a:path w="7666" h="4512" extrusionOk="0">
                  <a:moveTo>
                    <a:pt x="5181" y="994"/>
                  </a:moveTo>
                  <a:lnTo>
                    <a:pt x="6060" y="1510"/>
                  </a:lnTo>
                  <a:lnTo>
                    <a:pt x="6194" y="1587"/>
                  </a:lnTo>
                  <a:lnTo>
                    <a:pt x="6290" y="1682"/>
                  </a:lnTo>
                  <a:lnTo>
                    <a:pt x="6347" y="1778"/>
                  </a:lnTo>
                  <a:lnTo>
                    <a:pt x="6366" y="1873"/>
                  </a:lnTo>
                  <a:lnTo>
                    <a:pt x="6347" y="1969"/>
                  </a:lnTo>
                  <a:lnTo>
                    <a:pt x="6290" y="2064"/>
                  </a:lnTo>
                  <a:lnTo>
                    <a:pt x="6194" y="2160"/>
                  </a:lnTo>
                  <a:lnTo>
                    <a:pt x="6079" y="2236"/>
                  </a:lnTo>
                  <a:lnTo>
                    <a:pt x="5945" y="2313"/>
                  </a:lnTo>
                  <a:lnTo>
                    <a:pt x="5773" y="2351"/>
                  </a:lnTo>
                  <a:lnTo>
                    <a:pt x="5621" y="2389"/>
                  </a:lnTo>
                  <a:lnTo>
                    <a:pt x="5449" y="2408"/>
                  </a:lnTo>
                  <a:lnTo>
                    <a:pt x="5276" y="2408"/>
                  </a:lnTo>
                  <a:lnTo>
                    <a:pt x="5124" y="2370"/>
                  </a:lnTo>
                  <a:lnTo>
                    <a:pt x="4952" y="2332"/>
                  </a:lnTo>
                  <a:lnTo>
                    <a:pt x="4799" y="2256"/>
                  </a:lnTo>
                  <a:lnTo>
                    <a:pt x="3919" y="1739"/>
                  </a:lnTo>
                  <a:lnTo>
                    <a:pt x="5181" y="994"/>
                  </a:lnTo>
                  <a:close/>
                  <a:moveTo>
                    <a:pt x="3174" y="2160"/>
                  </a:moveTo>
                  <a:lnTo>
                    <a:pt x="4149" y="2733"/>
                  </a:lnTo>
                  <a:lnTo>
                    <a:pt x="4302" y="2829"/>
                  </a:lnTo>
                  <a:lnTo>
                    <a:pt x="4416" y="2944"/>
                  </a:lnTo>
                  <a:lnTo>
                    <a:pt x="4474" y="3058"/>
                  </a:lnTo>
                  <a:lnTo>
                    <a:pt x="4493" y="3154"/>
                  </a:lnTo>
                  <a:lnTo>
                    <a:pt x="4474" y="3269"/>
                  </a:lnTo>
                  <a:lnTo>
                    <a:pt x="4397" y="3383"/>
                  </a:lnTo>
                  <a:lnTo>
                    <a:pt x="4302" y="3479"/>
                  </a:lnTo>
                  <a:lnTo>
                    <a:pt x="4168" y="3574"/>
                  </a:lnTo>
                  <a:lnTo>
                    <a:pt x="3996" y="3651"/>
                  </a:lnTo>
                  <a:lnTo>
                    <a:pt x="3824" y="3708"/>
                  </a:lnTo>
                  <a:lnTo>
                    <a:pt x="3633" y="3746"/>
                  </a:lnTo>
                  <a:lnTo>
                    <a:pt x="3442" y="3766"/>
                  </a:lnTo>
                  <a:lnTo>
                    <a:pt x="3250" y="3766"/>
                  </a:lnTo>
                  <a:lnTo>
                    <a:pt x="3059" y="3727"/>
                  </a:lnTo>
                  <a:lnTo>
                    <a:pt x="2868" y="3670"/>
                  </a:lnTo>
                  <a:lnTo>
                    <a:pt x="2696" y="3574"/>
                  </a:lnTo>
                  <a:lnTo>
                    <a:pt x="1702" y="3001"/>
                  </a:lnTo>
                  <a:lnTo>
                    <a:pt x="3174" y="2160"/>
                  </a:lnTo>
                  <a:close/>
                  <a:moveTo>
                    <a:pt x="5066" y="0"/>
                  </a:moveTo>
                  <a:lnTo>
                    <a:pt x="1" y="2925"/>
                  </a:lnTo>
                  <a:lnTo>
                    <a:pt x="1836" y="3995"/>
                  </a:lnTo>
                  <a:lnTo>
                    <a:pt x="2199" y="4167"/>
                  </a:lnTo>
                  <a:lnTo>
                    <a:pt x="2581" y="4320"/>
                  </a:lnTo>
                  <a:lnTo>
                    <a:pt x="2792" y="4377"/>
                  </a:lnTo>
                  <a:lnTo>
                    <a:pt x="2983" y="4435"/>
                  </a:lnTo>
                  <a:lnTo>
                    <a:pt x="3193" y="4473"/>
                  </a:lnTo>
                  <a:lnTo>
                    <a:pt x="3403" y="4492"/>
                  </a:lnTo>
                  <a:lnTo>
                    <a:pt x="3614" y="4511"/>
                  </a:lnTo>
                  <a:lnTo>
                    <a:pt x="3824" y="4492"/>
                  </a:lnTo>
                  <a:lnTo>
                    <a:pt x="4034" y="4473"/>
                  </a:lnTo>
                  <a:lnTo>
                    <a:pt x="4244" y="4454"/>
                  </a:lnTo>
                  <a:lnTo>
                    <a:pt x="4455" y="4396"/>
                  </a:lnTo>
                  <a:lnTo>
                    <a:pt x="4646" y="4339"/>
                  </a:lnTo>
                  <a:lnTo>
                    <a:pt x="4856" y="4243"/>
                  </a:lnTo>
                  <a:lnTo>
                    <a:pt x="5047" y="4148"/>
                  </a:lnTo>
                  <a:lnTo>
                    <a:pt x="5219" y="4033"/>
                  </a:lnTo>
                  <a:lnTo>
                    <a:pt x="5372" y="3899"/>
                  </a:lnTo>
                  <a:lnTo>
                    <a:pt x="5487" y="3766"/>
                  </a:lnTo>
                  <a:lnTo>
                    <a:pt x="5563" y="3613"/>
                  </a:lnTo>
                  <a:lnTo>
                    <a:pt x="5601" y="3460"/>
                  </a:lnTo>
                  <a:lnTo>
                    <a:pt x="5601" y="3383"/>
                  </a:lnTo>
                  <a:lnTo>
                    <a:pt x="5601" y="3307"/>
                  </a:lnTo>
                  <a:lnTo>
                    <a:pt x="5563" y="3230"/>
                  </a:lnTo>
                  <a:lnTo>
                    <a:pt x="5525" y="3154"/>
                  </a:lnTo>
                  <a:lnTo>
                    <a:pt x="5487" y="3077"/>
                  </a:lnTo>
                  <a:lnTo>
                    <a:pt x="5410" y="2982"/>
                  </a:lnTo>
                  <a:lnTo>
                    <a:pt x="5429" y="2982"/>
                  </a:lnTo>
                  <a:lnTo>
                    <a:pt x="5659" y="3001"/>
                  </a:lnTo>
                  <a:lnTo>
                    <a:pt x="5888" y="3020"/>
                  </a:lnTo>
                  <a:lnTo>
                    <a:pt x="6098" y="3020"/>
                  </a:lnTo>
                  <a:lnTo>
                    <a:pt x="6328" y="2982"/>
                  </a:lnTo>
                  <a:lnTo>
                    <a:pt x="6538" y="2944"/>
                  </a:lnTo>
                  <a:lnTo>
                    <a:pt x="6748" y="2886"/>
                  </a:lnTo>
                  <a:lnTo>
                    <a:pt x="6939" y="2810"/>
                  </a:lnTo>
                  <a:lnTo>
                    <a:pt x="7131" y="2714"/>
                  </a:lnTo>
                  <a:lnTo>
                    <a:pt x="7264" y="2619"/>
                  </a:lnTo>
                  <a:lnTo>
                    <a:pt x="7398" y="2523"/>
                  </a:lnTo>
                  <a:lnTo>
                    <a:pt x="7494" y="2428"/>
                  </a:lnTo>
                  <a:lnTo>
                    <a:pt x="7570" y="2313"/>
                  </a:lnTo>
                  <a:lnTo>
                    <a:pt x="7628" y="2217"/>
                  </a:lnTo>
                  <a:lnTo>
                    <a:pt x="7647" y="2122"/>
                  </a:lnTo>
                  <a:lnTo>
                    <a:pt x="7666" y="2007"/>
                  </a:lnTo>
                  <a:lnTo>
                    <a:pt x="7647" y="1892"/>
                  </a:lnTo>
                  <a:lnTo>
                    <a:pt x="7628" y="1797"/>
                  </a:lnTo>
                  <a:lnTo>
                    <a:pt x="7570" y="1682"/>
                  </a:lnTo>
                  <a:lnTo>
                    <a:pt x="7494" y="1567"/>
                  </a:lnTo>
                  <a:lnTo>
                    <a:pt x="7417" y="1472"/>
                  </a:lnTo>
                  <a:lnTo>
                    <a:pt x="7303" y="1357"/>
                  </a:lnTo>
                  <a:lnTo>
                    <a:pt x="7169" y="1262"/>
                  </a:lnTo>
                  <a:lnTo>
                    <a:pt x="7035" y="1147"/>
                  </a:lnTo>
                  <a:lnTo>
                    <a:pt x="6863" y="1051"/>
                  </a:lnTo>
                  <a:lnTo>
                    <a:pt x="506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31"/>
            <p:cNvSpPr/>
            <p:nvPr/>
          </p:nvSpPr>
          <p:spPr>
            <a:xfrm>
              <a:off x="5306625" y="4986575"/>
              <a:ext cx="241350" cy="278625"/>
            </a:xfrm>
            <a:custGeom>
              <a:avLst/>
              <a:gdLst/>
              <a:ahLst/>
              <a:cxnLst/>
              <a:rect l="l" t="t" r="r" b="b"/>
              <a:pathLst>
                <a:path w="9654" h="11145" extrusionOk="0">
                  <a:moveTo>
                    <a:pt x="9653" y="1"/>
                  </a:moveTo>
                  <a:lnTo>
                    <a:pt x="9519" y="20"/>
                  </a:lnTo>
                  <a:lnTo>
                    <a:pt x="9385" y="39"/>
                  </a:lnTo>
                  <a:lnTo>
                    <a:pt x="9271" y="77"/>
                  </a:lnTo>
                  <a:lnTo>
                    <a:pt x="9156" y="135"/>
                  </a:lnTo>
                  <a:lnTo>
                    <a:pt x="0" y="2486"/>
                  </a:lnTo>
                  <a:lnTo>
                    <a:pt x="0" y="5563"/>
                  </a:lnTo>
                  <a:lnTo>
                    <a:pt x="19" y="5639"/>
                  </a:lnTo>
                  <a:lnTo>
                    <a:pt x="39" y="5697"/>
                  </a:lnTo>
                  <a:lnTo>
                    <a:pt x="96" y="5773"/>
                  </a:lnTo>
                  <a:lnTo>
                    <a:pt x="172" y="5811"/>
                  </a:lnTo>
                  <a:lnTo>
                    <a:pt x="9213" y="11049"/>
                  </a:lnTo>
                  <a:lnTo>
                    <a:pt x="9309" y="11087"/>
                  </a:lnTo>
                  <a:lnTo>
                    <a:pt x="9424" y="11106"/>
                  </a:lnTo>
                  <a:lnTo>
                    <a:pt x="9538" y="11125"/>
                  </a:lnTo>
                  <a:lnTo>
                    <a:pt x="9653" y="11144"/>
                  </a:lnTo>
                  <a:lnTo>
                    <a:pt x="9653" y="1"/>
                  </a:lnTo>
                  <a:close/>
                </a:path>
              </a:pathLst>
            </a:custGeom>
            <a:solidFill>
              <a:srgbClr val="D89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31"/>
            <p:cNvSpPr/>
            <p:nvPr/>
          </p:nvSpPr>
          <p:spPr>
            <a:xfrm>
              <a:off x="5547950" y="4986575"/>
              <a:ext cx="240850" cy="278625"/>
            </a:xfrm>
            <a:custGeom>
              <a:avLst/>
              <a:gdLst/>
              <a:ahLst/>
              <a:cxnLst/>
              <a:rect l="l" t="t" r="r" b="b"/>
              <a:pathLst>
                <a:path w="9634" h="11145" extrusionOk="0">
                  <a:moveTo>
                    <a:pt x="0" y="1"/>
                  </a:moveTo>
                  <a:lnTo>
                    <a:pt x="0" y="11144"/>
                  </a:lnTo>
                  <a:lnTo>
                    <a:pt x="134" y="11125"/>
                  </a:lnTo>
                  <a:lnTo>
                    <a:pt x="268" y="11106"/>
                  </a:lnTo>
                  <a:lnTo>
                    <a:pt x="382" y="11068"/>
                  </a:lnTo>
                  <a:lnTo>
                    <a:pt x="497" y="11011"/>
                  </a:lnTo>
                  <a:lnTo>
                    <a:pt x="9423" y="5850"/>
                  </a:lnTo>
                  <a:lnTo>
                    <a:pt x="9519" y="5792"/>
                  </a:lnTo>
                  <a:lnTo>
                    <a:pt x="9576" y="5716"/>
                  </a:lnTo>
                  <a:lnTo>
                    <a:pt x="9615" y="5639"/>
                  </a:lnTo>
                  <a:lnTo>
                    <a:pt x="9634" y="5563"/>
                  </a:lnTo>
                  <a:lnTo>
                    <a:pt x="9634" y="2428"/>
                  </a:lnTo>
                  <a:lnTo>
                    <a:pt x="440" y="96"/>
                  </a:lnTo>
                  <a:lnTo>
                    <a:pt x="344" y="58"/>
                  </a:lnTo>
                  <a:lnTo>
                    <a:pt x="229" y="20"/>
                  </a:lnTo>
                  <a:lnTo>
                    <a:pt x="115" y="1"/>
                  </a:lnTo>
                  <a:close/>
                </a:path>
              </a:pathLst>
            </a:custGeom>
            <a:solidFill>
              <a:srgbClr val="F4C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31"/>
            <p:cNvSpPr/>
            <p:nvPr/>
          </p:nvSpPr>
          <p:spPr>
            <a:xfrm>
              <a:off x="5306625" y="4909650"/>
              <a:ext cx="482175" cy="278125"/>
            </a:xfrm>
            <a:custGeom>
              <a:avLst/>
              <a:gdLst/>
              <a:ahLst/>
              <a:cxnLst/>
              <a:rect l="l" t="t" r="r" b="b"/>
              <a:pathLst>
                <a:path w="19287" h="11125" extrusionOk="0">
                  <a:moveTo>
                    <a:pt x="9500" y="0"/>
                  </a:moveTo>
                  <a:lnTo>
                    <a:pt x="9385" y="39"/>
                  </a:lnTo>
                  <a:lnTo>
                    <a:pt x="9252" y="77"/>
                  </a:lnTo>
                  <a:lnTo>
                    <a:pt x="9156" y="134"/>
                  </a:lnTo>
                  <a:lnTo>
                    <a:pt x="230" y="5276"/>
                  </a:lnTo>
                  <a:lnTo>
                    <a:pt x="134" y="5333"/>
                  </a:lnTo>
                  <a:lnTo>
                    <a:pt x="77" y="5410"/>
                  </a:lnTo>
                  <a:lnTo>
                    <a:pt x="39" y="5486"/>
                  </a:lnTo>
                  <a:lnTo>
                    <a:pt x="0" y="5563"/>
                  </a:lnTo>
                  <a:lnTo>
                    <a:pt x="19" y="5620"/>
                  </a:lnTo>
                  <a:lnTo>
                    <a:pt x="39" y="5696"/>
                  </a:lnTo>
                  <a:lnTo>
                    <a:pt x="96" y="5754"/>
                  </a:lnTo>
                  <a:lnTo>
                    <a:pt x="172" y="5811"/>
                  </a:lnTo>
                  <a:lnTo>
                    <a:pt x="9213" y="11048"/>
                  </a:lnTo>
                  <a:lnTo>
                    <a:pt x="9309" y="11087"/>
                  </a:lnTo>
                  <a:lnTo>
                    <a:pt x="9424" y="11106"/>
                  </a:lnTo>
                  <a:lnTo>
                    <a:pt x="9538" y="11125"/>
                  </a:lnTo>
                  <a:lnTo>
                    <a:pt x="9806" y="11125"/>
                  </a:lnTo>
                  <a:lnTo>
                    <a:pt x="9921" y="11087"/>
                  </a:lnTo>
                  <a:lnTo>
                    <a:pt x="10035" y="11048"/>
                  </a:lnTo>
                  <a:lnTo>
                    <a:pt x="10150" y="11010"/>
                  </a:lnTo>
                  <a:lnTo>
                    <a:pt x="19076" y="5849"/>
                  </a:lnTo>
                  <a:lnTo>
                    <a:pt x="19153" y="5792"/>
                  </a:lnTo>
                  <a:lnTo>
                    <a:pt x="19229" y="5716"/>
                  </a:lnTo>
                  <a:lnTo>
                    <a:pt x="19268" y="5658"/>
                  </a:lnTo>
                  <a:lnTo>
                    <a:pt x="19287" y="5582"/>
                  </a:lnTo>
                  <a:lnTo>
                    <a:pt x="19287" y="5505"/>
                  </a:lnTo>
                  <a:lnTo>
                    <a:pt x="19268" y="5429"/>
                  </a:lnTo>
                  <a:lnTo>
                    <a:pt x="19210" y="5371"/>
                  </a:lnTo>
                  <a:lnTo>
                    <a:pt x="19134" y="5314"/>
                  </a:lnTo>
                  <a:lnTo>
                    <a:pt x="10093" y="96"/>
                  </a:lnTo>
                  <a:lnTo>
                    <a:pt x="9978" y="39"/>
                  </a:lnTo>
                  <a:lnTo>
                    <a:pt x="9882" y="19"/>
                  </a:lnTo>
                  <a:lnTo>
                    <a:pt x="9749" y="0"/>
                  </a:lnTo>
                  <a:close/>
                </a:path>
              </a:pathLst>
            </a:custGeom>
            <a:solidFill>
              <a:srgbClr val="FFD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31"/>
            <p:cNvSpPr/>
            <p:nvPr/>
          </p:nvSpPr>
          <p:spPr>
            <a:xfrm>
              <a:off x="5442325" y="4992800"/>
              <a:ext cx="191650" cy="112325"/>
            </a:xfrm>
            <a:custGeom>
              <a:avLst/>
              <a:gdLst/>
              <a:ahLst/>
              <a:cxnLst/>
              <a:rect l="l" t="t" r="r" b="b"/>
              <a:pathLst>
                <a:path w="7666" h="4493" extrusionOk="0">
                  <a:moveTo>
                    <a:pt x="5200" y="975"/>
                  </a:moveTo>
                  <a:lnTo>
                    <a:pt x="6060" y="1491"/>
                  </a:lnTo>
                  <a:lnTo>
                    <a:pt x="6213" y="1587"/>
                  </a:lnTo>
                  <a:lnTo>
                    <a:pt x="6308" y="1682"/>
                  </a:lnTo>
                  <a:lnTo>
                    <a:pt x="6347" y="1778"/>
                  </a:lnTo>
                  <a:lnTo>
                    <a:pt x="6366" y="1873"/>
                  </a:lnTo>
                  <a:lnTo>
                    <a:pt x="6347" y="1950"/>
                  </a:lnTo>
                  <a:lnTo>
                    <a:pt x="6289" y="2045"/>
                  </a:lnTo>
                  <a:lnTo>
                    <a:pt x="6213" y="2141"/>
                  </a:lnTo>
                  <a:lnTo>
                    <a:pt x="6079" y="2217"/>
                  </a:lnTo>
                  <a:lnTo>
                    <a:pt x="5945" y="2294"/>
                  </a:lnTo>
                  <a:lnTo>
                    <a:pt x="5792" y="2351"/>
                  </a:lnTo>
                  <a:lnTo>
                    <a:pt x="5620" y="2370"/>
                  </a:lnTo>
                  <a:lnTo>
                    <a:pt x="5448" y="2390"/>
                  </a:lnTo>
                  <a:lnTo>
                    <a:pt x="5295" y="2390"/>
                  </a:lnTo>
                  <a:lnTo>
                    <a:pt x="5123" y="2351"/>
                  </a:lnTo>
                  <a:lnTo>
                    <a:pt x="4951" y="2313"/>
                  </a:lnTo>
                  <a:lnTo>
                    <a:pt x="4798" y="2237"/>
                  </a:lnTo>
                  <a:lnTo>
                    <a:pt x="3919" y="1721"/>
                  </a:lnTo>
                  <a:lnTo>
                    <a:pt x="5200" y="975"/>
                  </a:lnTo>
                  <a:close/>
                  <a:moveTo>
                    <a:pt x="3174" y="2141"/>
                  </a:moveTo>
                  <a:lnTo>
                    <a:pt x="4149" y="2714"/>
                  </a:lnTo>
                  <a:lnTo>
                    <a:pt x="4301" y="2810"/>
                  </a:lnTo>
                  <a:lnTo>
                    <a:pt x="4416" y="2925"/>
                  </a:lnTo>
                  <a:lnTo>
                    <a:pt x="4474" y="3039"/>
                  </a:lnTo>
                  <a:lnTo>
                    <a:pt x="4493" y="3154"/>
                  </a:lnTo>
                  <a:lnTo>
                    <a:pt x="4474" y="3250"/>
                  </a:lnTo>
                  <a:lnTo>
                    <a:pt x="4397" y="3364"/>
                  </a:lnTo>
                  <a:lnTo>
                    <a:pt x="4301" y="3460"/>
                  </a:lnTo>
                  <a:lnTo>
                    <a:pt x="4168" y="3555"/>
                  </a:lnTo>
                  <a:lnTo>
                    <a:pt x="3996" y="3632"/>
                  </a:lnTo>
                  <a:lnTo>
                    <a:pt x="3824" y="3708"/>
                  </a:lnTo>
                  <a:lnTo>
                    <a:pt x="3632" y="3747"/>
                  </a:lnTo>
                  <a:lnTo>
                    <a:pt x="3250" y="3747"/>
                  </a:lnTo>
                  <a:lnTo>
                    <a:pt x="3059" y="3708"/>
                  </a:lnTo>
                  <a:lnTo>
                    <a:pt x="2868" y="3651"/>
                  </a:lnTo>
                  <a:lnTo>
                    <a:pt x="2696" y="3555"/>
                  </a:lnTo>
                  <a:lnTo>
                    <a:pt x="1702" y="2982"/>
                  </a:lnTo>
                  <a:lnTo>
                    <a:pt x="3174" y="2141"/>
                  </a:lnTo>
                  <a:close/>
                  <a:moveTo>
                    <a:pt x="5066" y="0"/>
                  </a:moveTo>
                  <a:lnTo>
                    <a:pt x="1" y="2906"/>
                  </a:lnTo>
                  <a:lnTo>
                    <a:pt x="1836" y="3976"/>
                  </a:lnTo>
                  <a:lnTo>
                    <a:pt x="2199" y="4167"/>
                  </a:lnTo>
                  <a:lnTo>
                    <a:pt x="2581" y="4301"/>
                  </a:lnTo>
                  <a:lnTo>
                    <a:pt x="2791" y="4358"/>
                  </a:lnTo>
                  <a:lnTo>
                    <a:pt x="3002" y="4416"/>
                  </a:lnTo>
                  <a:lnTo>
                    <a:pt x="3193" y="4454"/>
                  </a:lnTo>
                  <a:lnTo>
                    <a:pt x="3403" y="4473"/>
                  </a:lnTo>
                  <a:lnTo>
                    <a:pt x="3613" y="4492"/>
                  </a:lnTo>
                  <a:lnTo>
                    <a:pt x="3824" y="4492"/>
                  </a:lnTo>
                  <a:lnTo>
                    <a:pt x="4034" y="4473"/>
                  </a:lnTo>
                  <a:lnTo>
                    <a:pt x="4244" y="4435"/>
                  </a:lnTo>
                  <a:lnTo>
                    <a:pt x="4454" y="4377"/>
                  </a:lnTo>
                  <a:lnTo>
                    <a:pt x="4665" y="4320"/>
                  </a:lnTo>
                  <a:lnTo>
                    <a:pt x="4856" y="4244"/>
                  </a:lnTo>
                  <a:lnTo>
                    <a:pt x="5047" y="4129"/>
                  </a:lnTo>
                  <a:lnTo>
                    <a:pt x="5219" y="4014"/>
                  </a:lnTo>
                  <a:lnTo>
                    <a:pt x="5372" y="3880"/>
                  </a:lnTo>
                  <a:lnTo>
                    <a:pt x="5487" y="3747"/>
                  </a:lnTo>
                  <a:lnTo>
                    <a:pt x="5582" y="3594"/>
                  </a:lnTo>
                  <a:lnTo>
                    <a:pt x="5601" y="3441"/>
                  </a:lnTo>
                  <a:lnTo>
                    <a:pt x="5601" y="3364"/>
                  </a:lnTo>
                  <a:lnTo>
                    <a:pt x="5601" y="3288"/>
                  </a:lnTo>
                  <a:lnTo>
                    <a:pt x="5582" y="3211"/>
                  </a:lnTo>
                  <a:lnTo>
                    <a:pt x="5544" y="3135"/>
                  </a:lnTo>
                  <a:lnTo>
                    <a:pt x="5487" y="3059"/>
                  </a:lnTo>
                  <a:lnTo>
                    <a:pt x="5410" y="2982"/>
                  </a:lnTo>
                  <a:lnTo>
                    <a:pt x="5429" y="2963"/>
                  </a:lnTo>
                  <a:lnTo>
                    <a:pt x="5659" y="3001"/>
                  </a:lnTo>
                  <a:lnTo>
                    <a:pt x="6098" y="3001"/>
                  </a:lnTo>
                  <a:lnTo>
                    <a:pt x="6328" y="2963"/>
                  </a:lnTo>
                  <a:lnTo>
                    <a:pt x="6538" y="2925"/>
                  </a:lnTo>
                  <a:lnTo>
                    <a:pt x="6748" y="2867"/>
                  </a:lnTo>
                  <a:lnTo>
                    <a:pt x="6939" y="2791"/>
                  </a:lnTo>
                  <a:lnTo>
                    <a:pt x="7130" y="2695"/>
                  </a:lnTo>
                  <a:lnTo>
                    <a:pt x="7283" y="2600"/>
                  </a:lnTo>
                  <a:lnTo>
                    <a:pt x="7398" y="2504"/>
                  </a:lnTo>
                  <a:lnTo>
                    <a:pt x="7494" y="2409"/>
                  </a:lnTo>
                  <a:lnTo>
                    <a:pt x="7570" y="2313"/>
                  </a:lnTo>
                  <a:lnTo>
                    <a:pt x="7627" y="2198"/>
                  </a:lnTo>
                  <a:lnTo>
                    <a:pt x="7666" y="2103"/>
                  </a:lnTo>
                  <a:lnTo>
                    <a:pt x="7666" y="1988"/>
                  </a:lnTo>
                  <a:lnTo>
                    <a:pt x="7666" y="1873"/>
                  </a:lnTo>
                  <a:lnTo>
                    <a:pt x="7627" y="1778"/>
                  </a:lnTo>
                  <a:lnTo>
                    <a:pt x="7570" y="1663"/>
                  </a:lnTo>
                  <a:lnTo>
                    <a:pt x="7513" y="1548"/>
                  </a:lnTo>
                  <a:lnTo>
                    <a:pt x="7417" y="1453"/>
                  </a:lnTo>
                  <a:lnTo>
                    <a:pt x="7302" y="1338"/>
                  </a:lnTo>
                  <a:lnTo>
                    <a:pt x="7169" y="1243"/>
                  </a:lnTo>
                  <a:lnTo>
                    <a:pt x="7035" y="1128"/>
                  </a:lnTo>
                  <a:lnTo>
                    <a:pt x="6863" y="1032"/>
                  </a:lnTo>
                  <a:lnTo>
                    <a:pt x="506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31"/>
            <p:cNvSpPr/>
            <p:nvPr/>
          </p:nvSpPr>
          <p:spPr>
            <a:xfrm>
              <a:off x="5373525" y="4066700"/>
              <a:ext cx="482175" cy="278150"/>
            </a:xfrm>
            <a:custGeom>
              <a:avLst/>
              <a:gdLst/>
              <a:ahLst/>
              <a:cxnLst/>
              <a:rect l="l" t="t" r="r" b="b"/>
              <a:pathLst>
                <a:path w="19287" h="11126" extrusionOk="0">
                  <a:moveTo>
                    <a:pt x="9500" y="1"/>
                  </a:moveTo>
                  <a:lnTo>
                    <a:pt x="9366" y="39"/>
                  </a:lnTo>
                  <a:lnTo>
                    <a:pt x="9252" y="77"/>
                  </a:lnTo>
                  <a:lnTo>
                    <a:pt x="9137" y="135"/>
                  </a:lnTo>
                  <a:lnTo>
                    <a:pt x="230" y="5276"/>
                  </a:lnTo>
                  <a:lnTo>
                    <a:pt x="134" y="5334"/>
                  </a:lnTo>
                  <a:lnTo>
                    <a:pt x="58" y="5410"/>
                  </a:lnTo>
                  <a:lnTo>
                    <a:pt x="19" y="5487"/>
                  </a:lnTo>
                  <a:lnTo>
                    <a:pt x="0" y="5563"/>
                  </a:lnTo>
                  <a:lnTo>
                    <a:pt x="0" y="5620"/>
                  </a:lnTo>
                  <a:lnTo>
                    <a:pt x="19" y="5697"/>
                  </a:lnTo>
                  <a:lnTo>
                    <a:pt x="77" y="5754"/>
                  </a:lnTo>
                  <a:lnTo>
                    <a:pt x="153" y="5811"/>
                  </a:lnTo>
                  <a:lnTo>
                    <a:pt x="9213" y="11049"/>
                  </a:lnTo>
                  <a:lnTo>
                    <a:pt x="9309" y="11087"/>
                  </a:lnTo>
                  <a:lnTo>
                    <a:pt x="9405" y="11106"/>
                  </a:lnTo>
                  <a:lnTo>
                    <a:pt x="9538" y="11125"/>
                  </a:lnTo>
                  <a:lnTo>
                    <a:pt x="9787" y="11125"/>
                  </a:lnTo>
                  <a:lnTo>
                    <a:pt x="9902" y="11087"/>
                  </a:lnTo>
                  <a:lnTo>
                    <a:pt x="10035" y="11049"/>
                  </a:lnTo>
                  <a:lnTo>
                    <a:pt x="10131" y="11011"/>
                  </a:lnTo>
                  <a:lnTo>
                    <a:pt x="19057" y="5850"/>
                  </a:lnTo>
                  <a:lnTo>
                    <a:pt x="19153" y="5792"/>
                  </a:lnTo>
                  <a:lnTo>
                    <a:pt x="19210" y="5716"/>
                  </a:lnTo>
                  <a:lnTo>
                    <a:pt x="19267" y="5659"/>
                  </a:lnTo>
                  <a:lnTo>
                    <a:pt x="19287" y="5582"/>
                  </a:lnTo>
                  <a:lnTo>
                    <a:pt x="19287" y="5506"/>
                  </a:lnTo>
                  <a:lnTo>
                    <a:pt x="19248" y="5429"/>
                  </a:lnTo>
                  <a:lnTo>
                    <a:pt x="19191" y="5372"/>
                  </a:lnTo>
                  <a:lnTo>
                    <a:pt x="19115" y="5315"/>
                  </a:lnTo>
                  <a:lnTo>
                    <a:pt x="10074" y="96"/>
                  </a:lnTo>
                  <a:lnTo>
                    <a:pt x="9978" y="39"/>
                  </a:lnTo>
                  <a:lnTo>
                    <a:pt x="9863" y="20"/>
                  </a:lnTo>
                  <a:lnTo>
                    <a:pt x="9749" y="1"/>
                  </a:lnTo>
                  <a:close/>
                </a:path>
              </a:pathLst>
            </a:custGeom>
            <a:solidFill>
              <a:srgbClr val="E0B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31"/>
            <p:cNvSpPr/>
            <p:nvPr/>
          </p:nvSpPr>
          <p:spPr>
            <a:xfrm>
              <a:off x="5411275" y="4043775"/>
              <a:ext cx="241350" cy="278600"/>
            </a:xfrm>
            <a:custGeom>
              <a:avLst/>
              <a:gdLst/>
              <a:ahLst/>
              <a:cxnLst/>
              <a:rect l="l" t="t" r="r" b="b"/>
              <a:pathLst>
                <a:path w="9654" h="11144" extrusionOk="0">
                  <a:moveTo>
                    <a:pt x="9653" y="0"/>
                  </a:moveTo>
                  <a:lnTo>
                    <a:pt x="9519" y="19"/>
                  </a:lnTo>
                  <a:lnTo>
                    <a:pt x="9385" y="38"/>
                  </a:lnTo>
                  <a:lnTo>
                    <a:pt x="9252" y="77"/>
                  </a:lnTo>
                  <a:lnTo>
                    <a:pt x="9137" y="134"/>
                  </a:lnTo>
                  <a:lnTo>
                    <a:pt x="0" y="2504"/>
                  </a:lnTo>
                  <a:lnTo>
                    <a:pt x="0" y="5582"/>
                  </a:lnTo>
                  <a:lnTo>
                    <a:pt x="0" y="5639"/>
                  </a:lnTo>
                  <a:lnTo>
                    <a:pt x="39" y="5715"/>
                  </a:lnTo>
                  <a:lnTo>
                    <a:pt x="96" y="5773"/>
                  </a:lnTo>
                  <a:lnTo>
                    <a:pt x="172" y="5830"/>
                  </a:lnTo>
                  <a:lnTo>
                    <a:pt x="9213" y="11048"/>
                  </a:lnTo>
                  <a:lnTo>
                    <a:pt x="9309" y="11087"/>
                  </a:lnTo>
                  <a:lnTo>
                    <a:pt x="9405" y="11125"/>
                  </a:lnTo>
                  <a:lnTo>
                    <a:pt x="9519" y="11144"/>
                  </a:lnTo>
                  <a:lnTo>
                    <a:pt x="9653" y="11144"/>
                  </a:lnTo>
                  <a:lnTo>
                    <a:pt x="9653" y="0"/>
                  </a:lnTo>
                  <a:close/>
                </a:path>
              </a:pathLst>
            </a:custGeom>
            <a:solidFill>
              <a:srgbClr val="D89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31"/>
            <p:cNvSpPr/>
            <p:nvPr/>
          </p:nvSpPr>
          <p:spPr>
            <a:xfrm>
              <a:off x="5652600" y="4043775"/>
              <a:ext cx="240850" cy="278600"/>
            </a:xfrm>
            <a:custGeom>
              <a:avLst/>
              <a:gdLst/>
              <a:ahLst/>
              <a:cxnLst/>
              <a:rect l="l" t="t" r="r" b="b"/>
              <a:pathLst>
                <a:path w="9634" h="11144" extrusionOk="0">
                  <a:moveTo>
                    <a:pt x="0" y="0"/>
                  </a:moveTo>
                  <a:lnTo>
                    <a:pt x="0" y="11144"/>
                  </a:lnTo>
                  <a:lnTo>
                    <a:pt x="134" y="11125"/>
                  </a:lnTo>
                  <a:lnTo>
                    <a:pt x="249" y="11106"/>
                  </a:lnTo>
                  <a:lnTo>
                    <a:pt x="382" y="11067"/>
                  </a:lnTo>
                  <a:lnTo>
                    <a:pt x="497" y="11010"/>
                  </a:lnTo>
                  <a:lnTo>
                    <a:pt x="9404" y="5868"/>
                  </a:lnTo>
                  <a:lnTo>
                    <a:pt x="9500" y="5792"/>
                  </a:lnTo>
                  <a:lnTo>
                    <a:pt x="9576" y="5735"/>
                  </a:lnTo>
                  <a:lnTo>
                    <a:pt x="9615" y="5658"/>
                  </a:lnTo>
                  <a:lnTo>
                    <a:pt x="9634" y="5582"/>
                  </a:lnTo>
                  <a:lnTo>
                    <a:pt x="9634" y="2447"/>
                  </a:lnTo>
                  <a:lnTo>
                    <a:pt x="421" y="96"/>
                  </a:lnTo>
                  <a:lnTo>
                    <a:pt x="325" y="58"/>
                  </a:lnTo>
                  <a:lnTo>
                    <a:pt x="229" y="19"/>
                  </a:lnTo>
                  <a:lnTo>
                    <a:pt x="115" y="19"/>
                  </a:lnTo>
                  <a:lnTo>
                    <a:pt x="0" y="0"/>
                  </a:lnTo>
                  <a:close/>
                </a:path>
              </a:pathLst>
            </a:custGeom>
            <a:solidFill>
              <a:srgbClr val="F4C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31"/>
            <p:cNvSpPr/>
            <p:nvPr/>
          </p:nvSpPr>
          <p:spPr>
            <a:xfrm>
              <a:off x="5411275" y="3966825"/>
              <a:ext cx="482175" cy="278625"/>
            </a:xfrm>
            <a:custGeom>
              <a:avLst/>
              <a:gdLst/>
              <a:ahLst/>
              <a:cxnLst/>
              <a:rect l="l" t="t" r="r" b="b"/>
              <a:pathLst>
                <a:path w="19287" h="11145" extrusionOk="0">
                  <a:moveTo>
                    <a:pt x="9634" y="1"/>
                  </a:moveTo>
                  <a:lnTo>
                    <a:pt x="9500" y="20"/>
                  </a:lnTo>
                  <a:lnTo>
                    <a:pt x="9366" y="39"/>
                  </a:lnTo>
                  <a:lnTo>
                    <a:pt x="9252" y="77"/>
                  </a:lnTo>
                  <a:lnTo>
                    <a:pt x="9137" y="135"/>
                  </a:lnTo>
                  <a:lnTo>
                    <a:pt x="230" y="5276"/>
                  </a:lnTo>
                  <a:lnTo>
                    <a:pt x="134" y="5353"/>
                  </a:lnTo>
                  <a:lnTo>
                    <a:pt x="77" y="5410"/>
                  </a:lnTo>
                  <a:lnTo>
                    <a:pt x="19" y="5487"/>
                  </a:lnTo>
                  <a:lnTo>
                    <a:pt x="0" y="5563"/>
                  </a:lnTo>
                  <a:lnTo>
                    <a:pt x="0" y="5640"/>
                  </a:lnTo>
                  <a:lnTo>
                    <a:pt x="39" y="5697"/>
                  </a:lnTo>
                  <a:lnTo>
                    <a:pt x="77" y="5773"/>
                  </a:lnTo>
                  <a:lnTo>
                    <a:pt x="172" y="5831"/>
                  </a:lnTo>
                  <a:lnTo>
                    <a:pt x="9213" y="11049"/>
                  </a:lnTo>
                  <a:lnTo>
                    <a:pt x="9309" y="11087"/>
                  </a:lnTo>
                  <a:lnTo>
                    <a:pt x="9424" y="11125"/>
                  </a:lnTo>
                  <a:lnTo>
                    <a:pt x="9538" y="11144"/>
                  </a:lnTo>
                  <a:lnTo>
                    <a:pt x="9672" y="11144"/>
                  </a:lnTo>
                  <a:lnTo>
                    <a:pt x="9787" y="11125"/>
                  </a:lnTo>
                  <a:lnTo>
                    <a:pt x="9921" y="11106"/>
                  </a:lnTo>
                  <a:lnTo>
                    <a:pt x="10035" y="11068"/>
                  </a:lnTo>
                  <a:lnTo>
                    <a:pt x="10150" y="11011"/>
                  </a:lnTo>
                  <a:lnTo>
                    <a:pt x="19057" y="5869"/>
                  </a:lnTo>
                  <a:lnTo>
                    <a:pt x="19153" y="5792"/>
                  </a:lnTo>
                  <a:lnTo>
                    <a:pt x="19229" y="5735"/>
                  </a:lnTo>
                  <a:lnTo>
                    <a:pt x="19268" y="5659"/>
                  </a:lnTo>
                  <a:lnTo>
                    <a:pt x="19287" y="5582"/>
                  </a:lnTo>
                  <a:lnTo>
                    <a:pt x="19287" y="5506"/>
                  </a:lnTo>
                  <a:lnTo>
                    <a:pt x="19268" y="5448"/>
                  </a:lnTo>
                  <a:lnTo>
                    <a:pt x="19210" y="5372"/>
                  </a:lnTo>
                  <a:lnTo>
                    <a:pt x="19134" y="5315"/>
                  </a:lnTo>
                  <a:lnTo>
                    <a:pt x="10074" y="96"/>
                  </a:lnTo>
                  <a:lnTo>
                    <a:pt x="9978" y="58"/>
                  </a:lnTo>
                  <a:lnTo>
                    <a:pt x="9863" y="20"/>
                  </a:lnTo>
                  <a:lnTo>
                    <a:pt x="9749" y="1"/>
                  </a:lnTo>
                  <a:close/>
                </a:path>
              </a:pathLst>
            </a:custGeom>
            <a:solidFill>
              <a:srgbClr val="FFD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31"/>
            <p:cNvSpPr/>
            <p:nvPr/>
          </p:nvSpPr>
          <p:spPr>
            <a:xfrm>
              <a:off x="5559400" y="4040425"/>
              <a:ext cx="203600" cy="117575"/>
            </a:xfrm>
            <a:custGeom>
              <a:avLst/>
              <a:gdLst/>
              <a:ahLst/>
              <a:cxnLst/>
              <a:rect l="l" t="t" r="r" b="b"/>
              <a:pathLst>
                <a:path w="8144" h="4703" extrusionOk="0">
                  <a:moveTo>
                    <a:pt x="4053" y="0"/>
                  </a:moveTo>
                  <a:lnTo>
                    <a:pt x="823" y="1874"/>
                  </a:lnTo>
                  <a:lnTo>
                    <a:pt x="612" y="2007"/>
                  </a:lnTo>
                  <a:lnTo>
                    <a:pt x="440" y="2141"/>
                  </a:lnTo>
                  <a:lnTo>
                    <a:pt x="307" y="2275"/>
                  </a:lnTo>
                  <a:lnTo>
                    <a:pt x="192" y="2409"/>
                  </a:lnTo>
                  <a:lnTo>
                    <a:pt x="96" y="2562"/>
                  </a:lnTo>
                  <a:lnTo>
                    <a:pt x="39" y="2696"/>
                  </a:lnTo>
                  <a:lnTo>
                    <a:pt x="1" y="2848"/>
                  </a:lnTo>
                  <a:lnTo>
                    <a:pt x="1" y="3001"/>
                  </a:lnTo>
                  <a:lnTo>
                    <a:pt x="20" y="3154"/>
                  </a:lnTo>
                  <a:lnTo>
                    <a:pt x="77" y="3307"/>
                  </a:lnTo>
                  <a:lnTo>
                    <a:pt x="154" y="3441"/>
                  </a:lnTo>
                  <a:lnTo>
                    <a:pt x="268" y="3594"/>
                  </a:lnTo>
                  <a:lnTo>
                    <a:pt x="383" y="3747"/>
                  </a:lnTo>
                  <a:lnTo>
                    <a:pt x="555" y="3881"/>
                  </a:lnTo>
                  <a:lnTo>
                    <a:pt x="746" y="4034"/>
                  </a:lnTo>
                  <a:lnTo>
                    <a:pt x="956" y="4167"/>
                  </a:lnTo>
                  <a:lnTo>
                    <a:pt x="1186" y="4282"/>
                  </a:lnTo>
                  <a:lnTo>
                    <a:pt x="1434" y="4397"/>
                  </a:lnTo>
                  <a:lnTo>
                    <a:pt x="1683" y="4492"/>
                  </a:lnTo>
                  <a:lnTo>
                    <a:pt x="1931" y="4569"/>
                  </a:lnTo>
                  <a:lnTo>
                    <a:pt x="2180" y="4626"/>
                  </a:lnTo>
                  <a:lnTo>
                    <a:pt x="2447" y="4664"/>
                  </a:lnTo>
                  <a:lnTo>
                    <a:pt x="2696" y="4703"/>
                  </a:lnTo>
                  <a:lnTo>
                    <a:pt x="3212" y="4703"/>
                  </a:lnTo>
                  <a:lnTo>
                    <a:pt x="3480" y="4683"/>
                  </a:lnTo>
                  <a:lnTo>
                    <a:pt x="3728" y="4645"/>
                  </a:lnTo>
                  <a:lnTo>
                    <a:pt x="3977" y="4607"/>
                  </a:lnTo>
                  <a:lnTo>
                    <a:pt x="4225" y="4531"/>
                  </a:lnTo>
                  <a:lnTo>
                    <a:pt x="4454" y="4454"/>
                  </a:lnTo>
                  <a:lnTo>
                    <a:pt x="4684" y="4359"/>
                  </a:lnTo>
                  <a:lnTo>
                    <a:pt x="4894" y="4244"/>
                  </a:lnTo>
                  <a:lnTo>
                    <a:pt x="8143" y="2351"/>
                  </a:lnTo>
                  <a:lnTo>
                    <a:pt x="7226" y="1835"/>
                  </a:lnTo>
                  <a:lnTo>
                    <a:pt x="3977" y="3709"/>
                  </a:lnTo>
                  <a:lnTo>
                    <a:pt x="3728" y="3823"/>
                  </a:lnTo>
                  <a:lnTo>
                    <a:pt x="3441" y="3919"/>
                  </a:lnTo>
                  <a:lnTo>
                    <a:pt x="3174" y="3976"/>
                  </a:lnTo>
                  <a:lnTo>
                    <a:pt x="2887" y="3976"/>
                  </a:lnTo>
                  <a:lnTo>
                    <a:pt x="2600" y="3957"/>
                  </a:lnTo>
                  <a:lnTo>
                    <a:pt x="2333" y="3900"/>
                  </a:lnTo>
                  <a:lnTo>
                    <a:pt x="2046" y="3804"/>
                  </a:lnTo>
                  <a:lnTo>
                    <a:pt x="1798" y="3670"/>
                  </a:lnTo>
                  <a:lnTo>
                    <a:pt x="1568" y="3517"/>
                  </a:lnTo>
                  <a:lnTo>
                    <a:pt x="1396" y="3365"/>
                  </a:lnTo>
                  <a:lnTo>
                    <a:pt x="1339" y="3288"/>
                  </a:lnTo>
                  <a:lnTo>
                    <a:pt x="1301" y="3212"/>
                  </a:lnTo>
                  <a:lnTo>
                    <a:pt x="1262" y="3116"/>
                  </a:lnTo>
                  <a:lnTo>
                    <a:pt x="1262" y="3040"/>
                  </a:lnTo>
                  <a:lnTo>
                    <a:pt x="1262" y="2963"/>
                  </a:lnTo>
                  <a:lnTo>
                    <a:pt x="1281" y="2868"/>
                  </a:lnTo>
                  <a:lnTo>
                    <a:pt x="1320" y="2791"/>
                  </a:lnTo>
                  <a:lnTo>
                    <a:pt x="1358" y="2715"/>
                  </a:lnTo>
                  <a:lnTo>
                    <a:pt x="1434" y="2638"/>
                  </a:lnTo>
                  <a:lnTo>
                    <a:pt x="1530" y="2562"/>
                  </a:lnTo>
                  <a:lnTo>
                    <a:pt x="1740" y="2409"/>
                  </a:lnTo>
                  <a:lnTo>
                    <a:pt x="4990" y="536"/>
                  </a:lnTo>
                  <a:lnTo>
                    <a:pt x="405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31"/>
            <p:cNvSpPr/>
            <p:nvPr/>
          </p:nvSpPr>
          <p:spPr>
            <a:xfrm>
              <a:off x="5638725" y="4218175"/>
              <a:ext cx="482200" cy="278625"/>
            </a:xfrm>
            <a:custGeom>
              <a:avLst/>
              <a:gdLst/>
              <a:ahLst/>
              <a:cxnLst/>
              <a:rect l="l" t="t" r="r" b="b"/>
              <a:pathLst>
                <a:path w="19288" h="11145" extrusionOk="0">
                  <a:moveTo>
                    <a:pt x="9634" y="1"/>
                  </a:moveTo>
                  <a:lnTo>
                    <a:pt x="9501" y="20"/>
                  </a:lnTo>
                  <a:lnTo>
                    <a:pt x="9386" y="39"/>
                  </a:lnTo>
                  <a:lnTo>
                    <a:pt x="9252" y="77"/>
                  </a:lnTo>
                  <a:lnTo>
                    <a:pt x="9156" y="135"/>
                  </a:lnTo>
                  <a:lnTo>
                    <a:pt x="230" y="5277"/>
                  </a:lnTo>
                  <a:lnTo>
                    <a:pt x="135" y="5353"/>
                  </a:lnTo>
                  <a:lnTo>
                    <a:pt x="77" y="5410"/>
                  </a:lnTo>
                  <a:lnTo>
                    <a:pt x="20" y="5487"/>
                  </a:lnTo>
                  <a:lnTo>
                    <a:pt x="1" y="5563"/>
                  </a:lnTo>
                  <a:lnTo>
                    <a:pt x="20" y="5640"/>
                  </a:lnTo>
                  <a:lnTo>
                    <a:pt x="39" y="5697"/>
                  </a:lnTo>
                  <a:lnTo>
                    <a:pt x="96" y="5754"/>
                  </a:lnTo>
                  <a:lnTo>
                    <a:pt x="173" y="5812"/>
                  </a:lnTo>
                  <a:lnTo>
                    <a:pt x="9214" y="11049"/>
                  </a:lnTo>
                  <a:lnTo>
                    <a:pt x="9309" y="11087"/>
                  </a:lnTo>
                  <a:lnTo>
                    <a:pt x="9424" y="11125"/>
                  </a:lnTo>
                  <a:lnTo>
                    <a:pt x="9539" y="11145"/>
                  </a:lnTo>
                  <a:lnTo>
                    <a:pt x="9673" y="11145"/>
                  </a:lnTo>
                  <a:lnTo>
                    <a:pt x="9806" y="11125"/>
                  </a:lnTo>
                  <a:lnTo>
                    <a:pt x="9921" y="11106"/>
                  </a:lnTo>
                  <a:lnTo>
                    <a:pt x="10036" y="11068"/>
                  </a:lnTo>
                  <a:lnTo>
                    <a:pt x="10150" y="11011"/>
                  </a:lnTo>
                  <a:lnTo>
                    <a:pt x="19058" y="5850"/>
                  </a:lnTo>
                  <a:lnTo>
                    <a:pt x="19153" y="5793"/>
                  </a:lnTo>
                  <a:lnTo>
                    <a:pt x="19230" y="5735"/>
                  </a:lnTo>
                  <a:lnTo>
                    <a:pt x="19268" y="5659"/>
                  </a:lnTo>
                  <a:lnTo>
                    <a:pt x="19287" y="5582"/>
                  </a:lnTo>
                  <a:lnTo>
                    <a:pt x="19287" y="5506"/>
                  </a:lnTo>
                  <a:lnTo>
                    <a:pt x="19268" y="5449"/>
                  </a:lnTo>
                  <a:lnTo>
                    <a:pt x="19211" y="5372"/>
                  </a:lnTo>
                  <a:lnTo>
                    <a:pt x="19134" y="5315"/>
                  </a:lnTo>
                  <a:lnTo>
                    <a:pt x="10093" y="97"/>
                  </a:lnTo>
                  <a:lnTo>
                    <a:pt x="9978" y="58"/>
                  </a:lnTo>
                  <a:lnTo>
                    <a:pt x="9883" y="20"/>
                  </a:lnTo>
                  <a:lnTo>
                    <a:pt x="9749"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31"/>
            <p:cNvSpPr/>
            <p:nvPr/>
          </p:nvSpPr>
          <p:spPr>
            <a:xfrm>
              <a:off x="5676950" y="4195725"/>
              <a:ext cx="240875" cy="278150"/>
            </a:xfrm>
            <a:custGeom>
              <a:avLst/>
              <a:gdLst/>
              <a:ahLst/>
              <a:cxnLst/>
              <a:rect l="l" t="t" r="r" b="b"/>
              <a:pathLst>
                <a:path w="9635" h="11126" extrusionOk="0">
                  <a:moveTo>
                    <a:pt x="9501" y="1"/>
                  </a:moveTo>
                  <a:lnTo>
                    <a:pt x="9386" y="39"/>
                  </a:lnTo>
                  <a:lnTo>
                    <a:pt x="9252" y="77"/>
                  </a:lnTo>
                  <a:lnTo>
                    <a:pt x="9137" y="134"/>
                  </a:lnTo>
                  <a:lnTo>
                    <a:pt x="1" y="2485"/>
                  </a:lnTo>
                  <a:lnTo>
                    <a:pt x="1" y="5563"/>
                  </a:lnTo>
                  <a:lnTo>
                    <a:pt x="1" y="5639"/>
                  </a:lnTo>
                  <a:lnTo>
                    <a:pt x="39" y="5697"/>
                  </a:lnTo>
                  <a:lnTo>
                    <a:pt x="77" y="5754"/>
                  </a:lnTo>
                  <a:lnTo>
                    <a:pt x="154" y="5811"/>
                  </a:lnTo>
                  <a:lnTo>
                    <a:pt x="9214" y="11030"/>
                  </a:lnTo>
                  <a:lnTo>
                    <a:pt x="9310" y="11087"/>
                  </a:lnTo>
                  <a:lnTo>
                    <a:pt x="9405" y="11106"/>
                  </a:lnTo>
                  <a:lnTo>
                    <a:pt x="9520" y="11125"/>
                  </a:lnTo>
                  <a:lnTo>
                    <a:pt x="9634" y="11125"/>
                  </a:lnTo>
                  <a:lnTo>
                    <a:pt x="9634" y="1"/>
                  </a:lnTo>
                  <a:close/>
                </a:path>
              </a:pathLst>
            </a:custGeom>
            <a:solidFill>
              <a:srgbClr val="D89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31"/>
            <p:cNvSpPr/>
            <p:nvPr/>
          </p:nvSpPr>
          <p:spPr>
            <a:xfrm>
              <a:off x="5917800" y="4195725"/>
              <a:ext cx="241350" cy="278150"/>
            </a:xfrm>
            <a:custGeom>
              <a:avLst/>
              <a:gdLst/>
              <a:ahLst/>
              <a:cxnLst/>
              <a:rect l="l" t="t" r="r" b="b"/>
              <a:pathLst>
                <a:path w="9654" h="11126" extrusionOk="0">
                  <a:moveTo>
                    <a:pt x="0" y="1"/>
                  </a:moveTo>
                  <a:lnTo>
                    <a:pt x="0" y="11125"/>
                  </a:lnTo>
                  <a:lnTo>
                    <a:pt x="134" y="11125"/>
                  </a:lnTo>
                  <a:lnTo>
                    <a:pt x="268" y="11087"/>
                  </a:lnTo>
                  <a:lnTo>
                    <a:pt x="402" y="11049"/>
                  </a:lnTo>
                  <a:lnTo>
                    <a:pt x="497" y="10991"/>
                  </a:lnTo>
                  <a:lnTo>
                    <a:pt x="9424" y="5850"/>
                  </a:lnTo>
                  <a:lnTo>
                    <a:pt x="9519" y="5792"/>
                  </a:lnTo>
                  <a:lnTo>
                    <a:pt x="9596" y="5716"/>
                  </a:lnTo>
                  <a:lnTo>
                    <a:pt x="9634" y="5639"/>
                  </a:lnTo>
                  <a:lnTo>
                    <a:pt x="9653" y="5563"/>
                  </a:lnTo>
                  <a:lnTo>
                    <a:pt x="9653" y="2428"/>
                  </a:lnTo>
                  <a:lnTo>
                    <a:pt x="440" y="77"/>
                  </a:lnTo>
                  <a:lnTo>
                    <a:pt x="345" y="39"/>
                  </a:lnTo>
                  <a:lnTo>
                    <a:pt x="249" y="20"/>
                  </a:lnTo>
                  <a:lnTo>
                    <a:pt x="134" y="1"/>
                  </a:lnTo>
                  <a:close/>
                </a:path>
              </a:pathLst>
            </a:custGeom>
            <a:solidFill>
              <a:srgbClr val="F4C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31"/>
            <p:cNvSpPr/>
            <p:nvPr/>
          </p:nvSpPr>
          <p:spPr>
            <a:xfrm>
              <a:off x="5676950" y="4118800"/>
              <a:ext cx="482200" cy="278125"/>
            </a:xfrm>
            <a:custGeom>
              <a:avLst/>
              <a:gdLst/>
              <a:ahLst/>
              <a:cxnLst/>
              <a:rect l="l" t="t" r="r" b="b"/>
              <a:pathLst>
                <a:path w="19288" h="11125" extrusionOk="0">
                  <a:moveTo>
                    <a:pt x="9501" y="0"/>
                  </a:moveTo>
                  <a:lnTo>
                    <a:pt x="9367" y="38"/>
                  </a:lnTo>
                  <a:lnTo>
                    <a:pt x="9252" y="77"/>
                  </a:lnTo>
                  <a:lnTo>
                    <a:pt x="9137" y="115"/>
                  </a:lnTo>
                  <a:lnTo>
                    <a:pt x="230" y="5276"/>
                  </a:lnTo>
                  <a:lnTo>
                    <a:pt x="135" y="5333"/>
                  </a:lnTo>
                  <a:lnTo>
                    <a:pt x="58" y="5410"/>
                  </a:lnTo>
                  <a:lnTo>
                    <a:pt x="20" y="5467"/>
                  </a:lnTo>
                  <a:lnTo>
                    <a:pt x="1" y="5543"/>
                  </a:lnTo>
                  <a:lnTo>
                    <a:pt x="1" y="5620"/>
                  </a:lnTo>
                  <a:lnTo>
                    <a:pt x="20" y="5696"/>
                  </a:lnTo>
                  <a:lnTo>
                    <a:pt x="77" y="5754"/>
                  </a:lnTo>
                  <a:lnTo>
                    <a:pt x="154" y="5811"/>
                  </a:lnTo>
                  <a:lnTo>
                    <a:pt x="9214" y="11029"/>
                  </a:lnTo>
                  <a:lnTo>
                    <a:pt x="9310" y="11086"/>
                  </a:lnTo>
                  <a:lnTo>
                    <a:pt x="9424" y="11106"/>
                  </a:lnTo>
                  <a:lnTo>
                    <a:pt x="9539" y="11125"/>
                  </a:lnTo>
                  <a:lnTo>
                    <a:pt x="9654" y="11125"/>
                  </a:lnTo>
                  <a:lnTo>
                    <a:pt x="9787" y="11106"/>
                  </a:lnTo>
                  <a:lnTo>
                    <a:pt x="9921" y="11086"/>
                  </a:lnTo>
                  <a:lnTo>
                    <a:pt x="10036" y="11048"/>
                  </a:lnTo>
                  <a:lnTo>
                    <a:pt x="10131" y="10991"/>
                  </a:lnTo>
                  <a:lnTo>
                    <a:pt x="19058" y="5849"/>
                  </a:lnTo>
                  <a:lnTo>
                    <a:pt x="19153" y="5792"/>
                  </a:lnTo>
                  <a:lnTo>
                    <a:pt x="19211" y="5715"/>
                  </a:lnTo>
                  <a:lnTo>
                    <a:pt x="19268" y="5639"/>
                  </a:lnTo>
                  <a:lnTo>
                    <a:pt x="19287" y="5562"/>
                  </a:lnTo>
                  <a:lnTo>
                    <a:pt x="19287" y="5505"/>
                  </a:lnTo>
                  <a:lnTo>
                    <a:pt x="19249" y="5429"/>
                  </a:lnTo>
                  <a:lnTo>
                    <a:pt x="19192" y="5371"/>
                  </a:lnTo>
                  <a:lnTo>
                    <a:pt x="19115" y="5314"/>
                  </a:lnTo>
                  <a:lnTo>
                    <a:pt x="10074" y="77"/>
                  </a:lnTo>
                  <a:lnTo>
                    <a:pt x="9979" y="38"/>
                  </a:lnTo>
                  <a:lnTo>
                    <a:pt x="9864" y="0"/>
                  </a:lnTo>
                  <a:close/>
                </a:path>
              </a:pathLst>
            </a:custGeom>
            <a:solidFill>
              <a:srgbClr val="FFD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31"/>
            <p:cNvSpPr/>
            <p:nvPr/>
          </p:nvSpPr>
          <p:spPr>
            <a:xfrm>
              <a:off x="5817925" y="4205750"/>
              <a:ext cx="184000" cy="97525"/>
            </a:xfrm>
            <a:custGeom>
              <a:avLst/>
              <a:gdLst/>
              <a:ahLst/>
              <a:cxnLst/>
              <a:rect l="l" t="t" r="r" b="b"/>
              <a:pathLst>
                <a:path w="7360" h="3901" extrusionOk="0">
                  <a:moveTo>
                    <a:pt x="4359" y="1"/>
                  </a:moveTo>
                  <a:lnTo>
                    <a:pt x="4148" y="39"/>
                  </a:lnTo>
                  <a:lnTo>
                    <a:pt x="3957" y="58"/>
                  </a:lnTo>
                  <a:lnTo>
                    <a:pt x="3766" y="116"/>
                  </a:lnTo>
                  <a:lnTo>
                    <a:pt x="3575" y="173"/>
                  </a:lnTo>
                  <a:lnTo>
                    <a:pt x="3384" y="249"/>
                  </a:lnTo>
                  <a:lnTo>
                    <a:pt x="3212" y="345"/>
                  </a:lnTo>
                  <a:lnTo>
                    <a:pt x="3078" y="422"/>
                  </a:lnTo>
                  <a:lnTo>
                    <a:pt x="2963" y="517"/>
                  </a:lnTo>
                  <a:lnTo>
                    <a:pt x="2887" y="613"/>
                  </a:lnTo>
                  <a:lnTo>
                    <a:pt x="2810" y="689"/>
                  </a:lnTo>
                  <a:lnTo>
                    <a:pt x="2753" y="785"/>
                  </a:lnTo>
                  <a:lnTo>
                    <a:pt x="2715" y="880"/>
                  </a:lnTo>
                  <a:lnTo>
                    <a:pt x="2696" y="976"/>
                  </a:lnTo>
                  <a:lnTo>
                    <a:pt x="2696" y="1071"/>
                  </a:lnTo>
                  <a:lnTo>
                    <a:pt x="2696" y="1167"/>
                  </a:lnTo>
                  <a:lnTo>
                    <a:pt x="2715" y="1263"/>
                  </a:lnTo>
                  <a:lnTo>
                    <a:pt x="2791" y="1454"/>
                  </a:lnTo>
                  <a:lnTo>
                    <a:pt x="2887" y="1645"/>
                  </a:lnTo>
                  <a:lnTo>
                    <a:pt x="3002" y="1836"/>
                  </a:lnTo>
                  <a:lnTo>
                    <a:pt x="3231" y="2199"/>
                  </a:lnTo>
                  <a:lnTo>
                    <a:pt x="3346" y="2352"/>
                  </a:lnTo>
                  <a:lnTo>
                    <a:pt x="3422" y="2524"/>
                  </a:lnTo>
                  <a:lnTo>
                    <a:pt x="3460" y="2677"/>
                  </a:lnTo>
                  <a:lnTo>
                    <a:pt x="3460" y="2753"/>
                  </a:lnTo>
                  <a:lnTo>
                    <a:pt x="3441" y="2811"/>
                  </a:lnTo>
                  <a:lnTo>
                    <a:pt x="3422" y="2887"/>
                  </a:lnTo>
                  <a:lnTo>
                    <a:pt x="3384" y="2945"/>
                  </a:lnTo>
                  <a:lnTo>
                    <a:pt x="3326" y="3002"/>
                  </a:lnTo>
                  <a:lnTo>
                    <a:pt x="3231" y="3059"/>
                  </a:lnTo>
                  <a:lnTo>
                    <a:pt x="3097" y="3117"/>
                  </a:lnTo>
                  <a:lnTo>
                    <a:pt x="2944" y="3155"/>
                  </a:lnTo>
                  <a:lnTo>
                    <a:pt x="2791" y="3174"/>
                  </a:lnTo>
                  <a:lnTo>
                    <a:pt x="2619" y="3174"/>
                  </a:lnTo>
                  <a:lnTo>
                    <a:pt x="2447" y="3155"/>
                  </a:lnTo>
                  <a:lnTo>
                    <a:pt x="2275" y="3117"/>
                  </a:lnTo>
                  <a:lnTo>
                    <a:pt x="2084" y="3040"/>
                  </a:lnTo>
                  <a:lnTo>
                    <a:pt x="1912" y="2964"/>
                  </a:lnTo>
                  <a:lnTo>
                    <a:pt x="1759" y="2849"/>
                  </a:lnTo>
                  <a:lnTo>
                    <a:pt x="1606" y="2734"/>
                  </a:lnTo>
                  <a:lnTo>
                    <a:pt x="1491" y="2601"/>
                  </a:lnTo>
                  <a:lnTo>
                    <a:pt x="1396" y="2467"/>
                  </a:lnTo>
                  <a:lnTo>
                    <a:pt x="1319" y="2333"/>
                  </a:lnTo>
                  <a:lnTo>
                    <a:pt x="1262" y="2180"/>
                  </a:lnTo>
                  <a:lnTo>
                    <a:pt x="1224" y="2046"/>
                  </a:lnTo>
                  <a:lnTo>
                    <a:pt x="1205" y="1932"/>
                  </a:lnTo>
                  <a:lnTo>
                    <a:pt x="1" y="2027"/>
                  </a:lnTo>
                  <a:lnTo>
                    <a:pt x="20" y="2237"/>
                  </a:lnTo>
                  <a:lnTo>
                    <a:pt x="77" y="2429"/>
                  </a:lnTo>
                  <a:lnTo>
                    <a:pt x="173" y="2620"/>
                  </a:lnTo>
                  <a:lnTo>
                    <a:pt x="287" y="2792"/>
                  </a:lnTo>
                  <a:lnTo>
                    <a:pt x="440" y="2983"/>
                  </a:lnTo>
                  <a:lnTo>
                    <a:pt x="612" y="3136"/>
                  </a:lnTo>
                  <a:lnTo>
                    <a:pt x="823" y="3289"/>
                  </a:lnTo>
                  <a:lnTo>
                    <a:pt x="1052" y="3442"/>
                  </a:lnTo>
                  <a:lnTo>
                    <a:pt x="1262" y="3537"/>
                  </a:lnTo>
                  <a:lnTo>
                    <a:pt x="1472" y="3633"/>
                  </a:lnTo>
                  <a:lnTo>
                    <a:pt x="1683" y="3728"/>
                  </a:lnTo>
                  <a:lnTo>
                    <a:pt x="1893" y="3786"/>
                  </a:lnTo>
                  <a:lnTo>
                    <a:pt x="2103" y="3843"/>
                  </a:lnTo>
                  <a:lnTo>
                    <a:pt x="2313" y="3862"/>
                  </a:lnTo>
                  <a:lnTo>
                    <a:pt x="2524" y="3900"/>
                  </a:lnTo>
                  <a:lnTo>
                    <a:pt x="2944" y="3900"/>
                  </a:lnTo>
                  <a:lnTo>
                    <a:pt x="3154" y="3881"/>
                  </a:lnTo>
                  <a:lnTo>
                    <a:pt x="3346" y="3862"/>
                  </a:lnTo>
                  <a:lnTo>
                    <a:pt x="3537" y="3824"/>
                  </a:lnTo>
                  <a:lnTo>
                    <a:pt x="3728" y="3767"/>
                  </a:lnTo>
                  <a:lnTo>
                    <a:pt x="3900" y="3709"/>
                  </a:lnTo>
                  <a:lnTo>
                    <a:pt x="4072" y="3633"/>
                  </a:lnTo>
                  <a:lnTo>
                    <a:pt x="4225" y="3537"/>
                  </a:lnTo>
                  <a:lnTo>
                    <a:pt x="4378" y="3461"/>
                  </a:lnTo>
                  <a:lnTo>
                    <a:pt x="4492" y="3365"/>
                  </a:lnTo>
                  <a:lnTo>
                    <a:pt x="4588" y="3270"/>
                  </a:lnTo>
                  <a:lnTo>
                    <a:pt x="4645" y="3174"/>
                  </a:lnTo>
                  <a:lnTo>
                    <a:pt x="4703" y="3098"/>
                  </a:lnTo>
                  <a:lnTo>
                    <a:pt x="4741" y="3002"/>
                  </a:lnTo>
                  <a:lnTo>
                    <a:pt x="4760" y="2906"/>
                  </a:lnTo>
                  <a:lnTo>
                    <a:pt x="4779" y="2811"/>
                  </a:lnTo>
                  <a:lnTo>
                    <a:pt x="4760" y="2715"/>
                  </a:lnTo>
                  <a:lnTo>
                    <a:pt x="4741" y="2620"/>
                  </a:lnTo>
                  <a:lnTo>
                    <a:pt x="4684" y="2429"/>
                  </a:lnTo>
                  <a:lnTo>
                    <a:pt x="4569" y="2237"/>
                  </a:lnTo>
                  <a:lnTo>
                    <a:pt x="4454" y="2046"/>
                  </a:lnTo>
                  <a:lnTo>
                    <a:pt x="4206" y="1702"/>
                  </a:lnTo>
                  <a:lnTo>
                    <a:pt x="4091" y="1530"/>
                  </a:lnTo>
                  <a:lnTo>
                    <a:pt x="4015" y="1358"/>
                  </a:lnTo>
                  <a:lnTo>
                    <a:pt x="3976" y="1224"/>
                  </a:lnTo>
                  <a:lnTo>
                    <a:pt x="3976" y="1148"/>
                  </a:lnTo>
                  <a:lnTo>
                    <a:pt x="3976" y="1071"/>
                  </a:lnTo>
                  <a:lnTo>
                    <a:pt x="3995" y="1014"/>
                  </a:lnTo>
                  <a:lnTo>
                    <a:pt x="4053" y="957"/>
                  </a:lnTo>
                  <a:lnTo>
                    <a:pt x="4110" y="899"/>
                  </a:lnTo>
                  <a:lnTo>
                    <a:pt x="4187" y="842"/>
                  </a:lnTo>
                  <a:lnTo>
                    <a:pt x="4320" y="785"/>
                  </a:lnTo>
                  <a:lnTo>
                    <a:pt x="4473" y="746"/>
                  </a:lnTo>
                  <a:lnTo>
                    <a:pt x="4645" y="727"/>
                  </a:lnTo>
                  <a:lnTo>
                    <a:pt x="4817" y="727"/>
                  </a:lnTo>
                  <a:lnTo>
                    <a:pt x="4989" y="746"/>
                  </a:lnTo>
                  <a:lnTo>
                    <a:pt x="5181" y="804"/>
                  </a:lnTo>
                  <a:lnTo>
                    <a:pt x="5353" y="861"/>
                  </a:lnTo>
                  <a:lnTo>
                    <a:pt x="5525" y="957"/>
                  </a:lnTo>
                  <a:lnTo>
                    <a:pt x="5678" y="1052"/>
                  </a:lnTo>
                  <a:lnTo>
                    <a:pt x="5792" y="1148"/>
                  </a:lnTo>
                  <a:lnTo>
                    <a:pt x="5907" y="1263"/>
                  </a:lnTo>
                  <a:lnTo>
                    <a:pt x="6002" y="1377"/>
                  </a:lnTo>
                  <a:lnTo>
                    <a:pt x="6079" y="1492"/>
                  </a:lnTo>
                  <a:lnTo>
                    <a:pt x="6136" y="1626"/>
                  </a:lnTo>
                  <a:lnTo>
                    <a:pt x="6174" y="1740"/>
                  </a:lnTo>
                  <a:lnTo>
                    <a:pt x="6194" y="1855"/>
                  </a:lnTo>
                  <a:lnTo>
                    <a:pt x="7360" y="1664"/>
                  </a:lnTo>
                  <a:lnTo>
                    <a:pt x="7321" y="1492"/>
                  </a:lnTo>
                  <a:lnTo>
                    <a:pt x="7264" y="1339"/>
                  </a:lnTo>
                  <a:lnTo>
                    <a:pt x="7188" y="1167"/>
                  </a:lnTo>
                  <a:lnTo>
                    <a:pt x="7073" y="1014"/>
                  </a:lnTo>
                  <a:lnTo>
                    <a:pt x="6939" y="880"/>
                  </a:lnTo>
                  <a:lnTo>
                    <a:pt x="6786" y="746"/>
                  </a:lnTo>
                  <a:lnTo>
                    <a:pt x="6614" y="613"/>
                  </a:lnTo>
                  <a:lnTo>
                    <a:pt x="6423" y="479"/>
                  </a:lnTo>
                  <a:lnTo>
                    <a:pt x="6232" y="383"/>
                  </a:lnTo>
                  <a:lnTo>
                    <a:pt x="6022" y="288"/>
                  </a:lnTo>
                  <a:lnTo>
                    <a:pt x="5830" y="211"/>
                  </a:lnTo>
                  <a:lnTo>
                    <a:pt x="5620" y="154"/>
                  </a:lnTo>
                  <a:lnTo>
                    <a:pt x="5410" y="97"/>
                  </a:lnTo>
                  <a:lnTo>
                    <a:pt x="5200" y="58"/>
                  </a:lnTo>
                  <a:lnTo>
                    <a:pt x="4989" y="20"/>
                  </a:lnTo>
                  <a:lnTo>
                    <a:pt x="477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31"/>
            <p:cNvSpPr/>
            <p:nvPr/>
          </p:nvSpPr>
          <p:spPr>
            <a:xfrm>
              <a:off x="3776050" y="3767100"/>
              <a:ext cx="482175" cy="278600"/>
            </a:xfrm>
            <a:custGeom>
              <a:avLst/>
              <a:gdLst/>
              <a:ahLst/>
              <a:cxnLst/>
              <a:rect l="l" t="t" r="r" b="b"/>
              <a:pathLst>
                <a:path w="19287" h="11144" extrusionOk="0">
                  <a:moveTo>
                    <a:pt x="9634" y="0"/>
                  </a:moveTo>
                  <a:lnTo>
                    <a:pt x="9500" y="19"/>
                  </a:lnTo>
                  <a:lnTo>
                    <a:pt x="9385" y="38"/>
                  </a:lnTo>
                  <a:lnTo>
                    <a:pt x="9271" y="77"/>
                  </a:lnTo>
                  <a:lnTo>
                    <a:pt x="9156" y="134"/>
                  </a:lnTo>
                  <a:lnTo>
                    <a:pt x="230" y="5295"/>
                  </a:lnTo>
                  <a:lnTo>
                    <a:pt x="153" y="5352"/>
                  </a:lnTo>
                  <a:lnTo>
                    <a:pt x="77" y="5409"/>
                  </a:lnTo>
                  <a:lnTo>
                    <a:pt x="39" y="5486"/>
                  </a:lnTo>
                  <a:lnTo>
                    <a:pt x="0" y="5562"/>
                  </a:lnTo>
                  <a:lnTo>
                    <a:pt x="20" y="5639"/>
                  </a:lnTo>
                  <a:lnTo>
                    <a:pt x="39" y="5696"/>
                  </a:lnTo>
                  <a:lnTo>
                    <a:pt x="96" y="5773"/>
                  </a:lnTo>
                  <a:lnTo>
                    <a:pt x="172" y="5830"/>
                  </a:lnTo>
                  <a:lnTo>
                    <a:pt x="9213" y="11048"/>
                  </a:lnTo>
                  <a:lnTo>
                    <a:pt x="9309" y="11086"/>
                  </a:lnTo>
                  <a:lnTo>
                    <a:pt x="9424" y="11125"/>
                  </a:lnTo>
                  <a:lnTo>
                    <a:pt x="9538" y="11144"/>
                  </a:lnTo>
                  <a:lnTo>
                    <a:pt x="9672" y="11144"/>
                  </a:lnTo>
                  <a:lnTo>
                    <a:pt x="9806" y="11125"/>
                  </a:lnTo>
                  <a:lnTo>
                    <a:pt x="9921" y="11105"/>
                  </a:lnTo>
                  <a:lnTo>
                    <a:pt x="10035" y="11067"/>
                  </a:lnTo>
                  <a:lnTo>
                    <a:pt x="10150" y="11010"/>
                  </a:lnTo>
                  <a:lnTo>
                    <a:pt x="19076" y="5868"/>
                  </a:lnTo>
                  <a:lnTo>
                    <a:pt x="19153" y="5792"/>
                  </a:lnTo>
                  <a:lnTo>
                    <a:pt x="19229" y="5734"/>
                  </a:lnTo>
                  <a:lnTo>
                    <a:pt x="19268" y="5658"/>
                  </a:lnTo>
                  <a:lnTo>
                    <a:pt x="19287" y="5581"/>
                  </a:lnTo>
                  <a:lnTo>
                    <a:pt x="19287" y="5505"/>
                  </a:lnTo>
                  <a:lnTo>
                    <a:pt x="19268" y="5448"/>
                  </a:lnTo>
                  <a:lnTo>
                    <a:pt x="19210" y="5371"/>
                  </a:lnTo>
                  <a:lnTo>
                    <a:pt x="19134" y="5333"/>
                  </a:lnTo>
                  <a:lnTo>
                    <a:pt x="10093" y="96"/>
                  </a:lnTo>
                  <a:lnTo>
                    <a:pt x="9997" y="57"/>
                  </a:lnTo>
                  <a:lnTo>
                    <a:pt x="9882" y="19"/>
                  </a:lnTo>
                  <a:lnTo>
                    <a:pt x="9768"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31"/>
            <p:cNvSpPr/>
            <p:nvPr/>
          </p:nvSpPr>
          <p:spPr>
            <a:xfrm>
              <a:off x="3814275" y="3744625"/>
              <a:ext cx="240875" cy="278150"/>
            </a:xfrm>
            <a:custGeom>
              <a:avLst/>
              <a:gdLst/>
              <a:ahLst/>
              <a:cxnLst/>
              <a:rect l="l" t="t" r="r" b="b"/>
              <a:pathLst>
                <a:path w="9635" h="11126" extrusionOk="0">
                  <a:moveTo>
                    <a:pt x="9519" y="1"/>
                  </a:moveTo>
                  <a:lnTo>
                    <a:pt x="9386" y="39"/>
                  </a:lnTo>
                  <a:lnTo>
                    <a:pt x="9252" y="77"/>
                  </a:lnTo>
                  <a:lnTo>
                    <a:pt x="9137" y="134"/>
                  </a:lnTo>
                  <a:lnTo>
                    <a:pt x="1" y="2486"/>
                  </a:lnTo>
                  <a:lnTo>
                    <a:pt x="1" y="5563"/>
                  </a:lnTo>
                  <a:lnTo>
                    <a:pt x="1" y="5639"/>
                  </a:lnTo>
                  <a:lnTo>
                    <a:pt x="39" y="5697"/>
                  </a:lnTo>
                  <a:lnTo>
                    <a:pt x="77" y="5754"/>
                  </a:lnTo>
                  <a:lnTo>
                    <a:pt x="153" y="5811"/>
                  </a:lnTo>
                  <a:lnTo>
                    <a:pt x="9214" y="11049"/>
                  </a:lnTo>
                  <a:lnTo>
                    <a:pt x="9309" y="11087"/>
                  </a:lnTo>
                  <a:lnTo>
                    <a:pt x="9405" y="11106"/>
                  </a:lnTo>
                  <a:lnTo>
                    <a:pt x="9519" y="11125"/>
                  </a:lnTo>
                  <a:lnTo>
                    <a:pt x="9634" y="11125"/>
                  </a:lnTo>
                  <a:lnTo>
                    <a:pt x="9634" y="1"/>
                  </a:lnTo>
                  <a:close/>
                </a:path>
              </a:pathLst>
            </a:custGeom>
            <a:solidFill>
              <a:srgbClr val="D89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31"/>
            <p:cNvSpPr/>
            <p:nvPr/>
          </p:nvSpPr>
          <p:spPr>
            <a:xfrm>
              <a:off x="4055125" y="3744625"/>
              <a:ext cx="241325" cy="278150"/>
            </a:xfrm>
            <a:custGeom>
              <a:avLst/>
              <a:gdLst/>
              <a:ahLst/>
              <a:cxnLst/>
              <a:rect l="l" t="t" r="r" b="b"/>
              <a:pathLst>
                <a:path w="9653" h="11126" extrusionOk="0">
                  <a:moveTo>
                    <a:pt x="0" y="1"/>
                  </a:moveTo>
                  <a:lnTo>
                    <a:pt x="0" y="11125"/>
                  </a:lnTo>
                  <a:lnTo>
                    <a:pt x="134" y="11125"/>
                  </a:lnTo>
                  <a:lnTo>
                    <a:pt x="268" y="11106"/>
                  </a:lnTo>
                  <a:lnTo>
                    <a:pt x="402" y="11049"/>
                  </a:lnTo>
                  <a:lnTo>
                    <a:pt x="516" y="11011"/>
                  </a:lnTo>
                  <a:lnTo>
                    <a:pt x="9423" y="5850"/>
                  </a:lnTo>
                  <a:lnTo>
                    <a:pt x="9519" y="5792"/>
                  </a:lnTo>
                  <a:lnTo>
                    <a:pt x="9595" y="5716"/>
                  </a:lnTo>
                  <a:lnTo>
                    <a:pt x="9634" y="5639"/>
                  </a:lnTo>
                  <a:lnTo>
                    <a:pt x="9653" y="5563"/>
                  </a:lnTo>
                  <a:lnTo>
                    <a:pt x="9653" y="2428"/>
                  </a:lnTo>
                  <a:lnTo>
                    <a:pt x="440" y="96"/>
                  </a:lnTo>
                  <a:lnTo>
                    <a:pt x="344" y="58"/>
                  </a:lnTo>
                  <a:lnTo>
                    <a:pt x="249" y="20"/>
                  </a:lnTo>
                  <a:lnTo>
                    <a:pt x="134" y="1"/>
                  </a:lnTo>
                  <a:close/>
                </a:path>
              </a:pathLst>
            </a:custGeom>
            <a:solidFill>
              <a:srgbClr val="F4C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31"/>
            <p:cNvSpPr/>
            <p:nvPr/>
          </p:nvSpPr>
          <p:spPr>
            <a:xfrm>
              <a:off x="3814275" y="3667700"/>
              <a:ext cx="482175" cy="278125"/>
            </a:xfrm>
            <a:custGeom>
              <a:avLst/>
              <a:gdLst/>
              <a:ahLst/>
              <a:cxnLst/>
              <a:rect l="l" t="t" r="r" b="b"/>
              <a:pathLst>
                <a:path w="19287" h="11125" extrusionOk="0">
                  <a:moveTo>
                    <a:pt x="9500" y="0"/>
                  </a:moveTo>
                  <a:lnTo>
                    <a:pt x="9367" y="39"/>
                  </a:lnTo>
                  <a:lnTo>
                    <a:pt x="9252" y="77"/>
                  </a:lnTo>
                  <a:lnTo>
                    <a:pt x="9137" y="134"/>
                  </a:lnTo>
                  <a:lnTo>
                    <a:pt x="230" y="5276"/>
                  </a:lnTo>
                  <a:lnTo>
                    <a:pt x="134" y="5333"/>
                  </a:lnTo>
                  <a:lnTo>
                    <a:pt x="58" y="5410"/>
                  </a:lnTo>
                  <a:lnTo>
                    <a:pt x="20" y="5486"/>
                  </a:lnTo>
                  <a:lnTo>
                    <a:pt x="1" y="5543"/>
                  </a:lnTo>
                  <a:lnTo>
                    <a:pt x="1" y="5620"/>
                  </a:lnTo>
                  <a:lnTo>
                    <a:pt x="39" y="5696"/>
                  </a:lnTo>
                  <a:lnTo>
                    <a:pt x="77" y="5754"/>
                  </a:lnTo>
                  <a:lnTo>
                    <a:pt x="153" y="5811"/>
                  </a:lnTo>
                  <a:lnTo>
                    <a:pt x="9214" y="11048"/>
                  </a:lnTo>
                  <a:lnTo>
                    <a:pt x="9309" y="11087"/>
                  </a:lnTo>
                  <a:lnTo>
                    <a:pt x="9424" y="11106"/>
                  </a:lnTo>
                  <a:lnTo>
                    <a:pt x="9539" y="11125"/>
                  </a:lnTo>
                  <a:lnTo>
                    <a:pt x="9787" y="11125"/>
                  </a:lnTo>
                  <a:lnTo>
                    <a:pt x="9921" y="11087"/>
                  </a:lnTo>
                  <a:lnTo>
                    <a:pt x="10036" y="11048"/>
                  </a:lnTo>
                  <a:lnTo>
                    <a:pt x="10150" y="10991"/>
                  </a:lnTo>
                  <a:lnTo>
                    <a:pt x="19057" y="5849"/>
                  </a:lnTo>
                  <a:lnTo>
                    <a:pt x="19153" y="5792"/>
                  </a:lnTo>
                  <a:lnTo>
                    <a:pt x="19210" y="5715"/>
                  </a:lnTo>
                  <a:lnTo>
                    <a:pt x="19268" y="5639"/>
                  </a:lnTo>
                  <a:lnTo>
                    <a:pt x="19287" y="5582"/>
                  </a:lnTo>
                  <a:lnTo>
                    <a:pt x="19287" y="5505"/>
                  </a:lnTo>
                  <a:lnTo>
                    <a:pt x="19249" y="5429"/>
                  </a:lnTo>
                  <a:lnTo>
                    <a:pt x="19210" y="5371"/>
                  </a:lnTo>
                  <a:lnTo>
                    <a:pt x="19134" y="5314"/>
                  </a:lnTo>
                  <a:lnTo>
                    <a:pt x="10074" y="96"/>
                  </a:lnTo>
                  <a:lnTo>
                    <a:pt x="9978" y="39"/>
                  </a:lnTo>
                  <a:lnTo>
                    <a:pt x="9863" y="19"/>
                  </a:lnTo>
                  <a:lnTo>
                    <a:pt x="9749" y="0"/>
                  </a:lnTo>
                  <a:close/>
                </a:path>
              </a:pathLst>
            </a:custGeom>
            <a:solidFill>
              <a:srgbClr val="FFD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31"/>
            <p:cNvSpPr/>
            <p:nvPr/>
          </p:nvSpPr>
          <p:spPr>
            <a:xfrm>
              <a:off x="3955725" y="3754675"/>
              <a:ext cx="183525" cy="97500"/>
            </a:xfrm>
            <a:custGeom>
              <a:avLst/>
              <a:gdLst/>
              <a:ahLst/>
              <a:cxnLst/>
              <a:rect l="l" t="t" r="r" b="b"/>
              <a:pathLst>
                <a:path w="7341" h="3900" extrusionOk="0">
                  <a:moveTo>
                    <a:pt x="4550" y="0"/>
                  </a:moveTo>
                  <a:lnTo>
                    <a:pt x="4339" y="19"/>
                  </a:lnTo>
                  <a:lnTo>
                    <a:pt x="4148" y="38"/>
                  </a:lnTo>
                  <a:lnTo>
                    <a:pt x="3938" y="77"/>
                  </a:lnTo>
                  <a:lnTo>
                    <a:pt x="3747" y="115"/>
                  </a:lnTo>
                  <a:lnTo>
                    <a:pt x="3556" y="172"/>
                  </a:lnTo>
                  <a:lnTo>
                    <a:pt x="3364" y="249"/>
                  </a:lnTo>
                  <a:lnTo>
                    <a:pt x="3192" y="344"/>
                  </a:lnTo>
                  <a:lnTo>
                    <a:pt x="3059" y="440"/>
                  </a:lnTo>
                  <a:lnTo>
                    <a:pt x="2944" y="516"/>
                  </a:lnTo>
                  <a:lnTo>
                    <a:pt x="2867" y="612"/>
                  </a:lnTo>
                  <a:lnTo>
                    <a:pt x="2791" y="707"/>
                  </a:lnTo>
                  <a:lnTo>
                    <a:pt x="2734" y="784"/>
                  </a:lnTo>
                  <a:lnTo>
                    <a:pt x="2695" y="879"/>
                  </a:lnTo>
                  <a:lnTo>
                    <a:pt x="2676" y="975"/>
                  </a:lnTo>
                  <a:lnTo>
                    <a:pt x="2676" y="1070"/>
                  </a:lnTo>
                  <a:lnTo>
                    <a:pt x="2676" y="1166"/>
                  </a:lnTo>
                  <a:lnTo>
                    <a:pt x="2695" y="1262"/>
                  </a:lnTo>
                  <a:lnTo>
                    <a:pt x="2772" y="1453"/>
                  </a:lnTo>
                  <a:lnTo>
                    <a:pt x="2867" y="1644"/>
                  </a:lnTo>
                  <a:lnTo>
                    <a:pt x="2982" y="1835"/>
                  </a:lnTo>
                  <a:lnTo>
                    <a:pt x="3231" y="2198"/>
                  </a:lnTo>
                  <a:lnTo>
                    <a:pt x="3326" y="2370"/>
                  </a:lnTo>
                  <a:lnTo>
                    <a:pt x="3403" y="2523"/>
                  </a:lnTo>
                  <a:lnTo>
                    <a:pt x="3441" y="2676"/>
                  </a:lnTo>
                  <a:lnTo>
                    <a:pt x="3441" y="2753"/>
                  </a:lnTo>
                  <a:lnTo>
                    <a:pt x="3441" y="2810"/>
                  </a:lnTo>
                  <a:lnTo>
                    <a:pt x="3403" y="2886"/>
                  </a:lnTo>
                  <a:lnTo>
                    <a:pt x="3364" y="2944"/>
                  </a:lnTo>
                  <a:lnTo>
                    <a:pt x="3307" y="3001"/>
                  </a:lnTo>
                  <a:lnTo>
                    <a:pt x="3231" y="3058"/>
                  </a:lnTo>
                  <a:lnTo>
                    <a:pt x="3078" y="3116"/>
                  </a:lnTo>
                  <a:lnTo>
                    <a:pt x="2944" y="3173"/>
                  </a:lnTo>
                  <a:lnTo>
                    <a:pt x="2772" y="3192"/>
                  </a:lnTo>
                  <a:lnTo>
                    <a:pt x="2600" y="3192"/>
                  </a:lnTo>
                  <a:lnTo>
                    <a:pt x="2428" y="3154"/>
                  </a:lnTo>
                  <a:lnTo>
                    <a:pt x="2256" y="3116"/>
                  </a:lnTo>
                  <a:lnTo>
                    <a:pt x="2084" y="3058"/>
                  </a:lnTo>
                  <a:lnTo>
                    <a:pt x="1912" y="2963"/>
                  </a:lnTo>
                  <a:lnTo>
                    <a:pt x="1740" y="2848"/>
                  </a:lnTo>
                  <a:lnTo>
                    <a:pt x="1587" y="2733"/>
                  </a:lnTo>
                  <a:lnTo>
                    <a:pt x="1472" y="2600"/>
                  </a:lnTo>
                  <a:lnTo>
                    <a:pt x="1377" y="2466"/>
                  </a:lnTo>
                  <a:lnTo>
                    <a:pt x="1300" y="2332"/>
                  </a:lnTo>
                  <a:lnTo>
                    <a:pt x="1243" y="2198"/>
                  </a:lnTo>
                  <a:lnTo>
                    <a:pt x="1205" y="2064"/>
                  </a:lnTo>
                  <a:lnTo>
                    <a:pt x="1185" y="1931"/>
                  </a:lnTo>
                  <a:lnTo>
                    <a:pt x="0" y="2045"/>
                  </a:lnTo>
                  <a:lnTo>
                    <a:pt x="19" y="2236"/>
                  </a:lnTo>
                  <a:lnTo>
                    <a:pt x="58" y="2428"/>
                  </a:lnTo>
                  <a:lnTo>
                    <a:pt x="153" y="2619"/>
                  </a:lnTo>
                  <a:lnTo>
                    <a:pt x="268" y="2810"/>
                  </a:lnTo>
                  <a:lnTo>
                    <a:pt x="421" y="2982"/>
                  </a:lnTo>
                  <a:lnTo>
                    <a:pt x="612" y="3135"/>
                  </a:lnTo>
                  <a:lnTo>
                    <a:pt x="803" y="3307"/>
                  </a:lnTo>
                  <a:lnTo>
                    <a:pt x="1033" y="3441"/>
                  </a:lnTo>
                  <a:lnTo>
                    <a:pt x="1243" y="3555"/>
                  </a:lnTo>
                  <a:lnTo>
                    <a:pt x="1453" y="3651"/>
                  </a:lnTo>
                  <a:lnTo>
                    <a:pt x="1663" y="3727"/>
                  </a:lnTo>
                  <a:lnTo>
                    <a:pt x="1874" y="3785"/>
                  </a:lnTo>
                  <a:lnTo>
                    <a:pt x="2084" y="3842"/>
                  </a:lnTo>
                  <a:lnTo>
                    <a:pt x="2294" y="3880"/>
                  </a:lnTo>
                  <a:lnTo>
                    <a:pt x="2504" y="3899"/>
                  </a:lnTo>
                  <a:lnTo>
                    <a:pt x="2925" y="3899"/>
                  </a:lnTo>
                  <a:lnTo>
                    <a:pt x="3135" y="3880"/>
                  </a:lnTo>
                  <a:lnTo>
                    <a:pt x="3326" y="3861"/>
                  </a:lnTo>
                  <a:lnTo>
                    <a:pt x="3517" y="3823"/>
                  </a:lnTo>
                  <a:lnTo>
                    <a:pt x="3709" y="3766"/>
                  </a:lnTo>
                  <a:lnTo>
                    <a:pt x="3881" y="3708"/>
                  </a:lnTo>
                  <a:lnTo>
                    <a:pt x="4053" y="3632"/>
                  </a:lnTo>
                  <a:lnTo>
                    <a:pt x="4205" y="3555"/>
                  </a:lnTo>
                  <a:lnTo>
                    <a:pt x="4358" y="3460"/>
                  </a:lnTo>
                  <a:lnTo>
                    <a:pt x="4473" y="3364"/>
                  </a:lnTo>
                  <a:lnTo>
                    <a:pt x="4569" y="3288"/>
                  </a:lnTo>
                  <a:lnTo>
                    <a:pt x="4645" y="3192"/>
                  </a:lnTo>
                  <a:lnTo>
                    <a:pt x="4683" y="3097"/>
                  </a:lnTo>
                  <a:lnTo>
                    <a:pt x="4722" y="3001"/>
                  </a:lnTo>
                  <a:lnTo>
                    <a:pt x="4741" y="2905"/>
                  </a:lnTo>
                  <a:lnTo>
                    <a:pt x="4760" y="2810"/>
                  </a:lnTo>
                  <a:lnTo>
                    <a:pt x="4741" y="2714"/>
                  </a:lnTo>
                  <a:lnTo>
                    <a:pt x="4722" y="2619"/>
                  </a:lnTo>
                  <a:lnTo>
                    <a:pt x="4664" y="2428"/>
                  </a:lnTo>
                  <a:lnTo>
                    <a:pt x="4569" y="2236"/>
                  </a:lnTo>
                  <a:lnTo>
                    <a:pt x="4435" y="2045"/>
                  </a:lnTo>
                  <a:lnTo>
                    <a:pt x="4186" y="1701"/>
                  </a:lnTo>
                  <a:lnTo>
                    <a:pt x="4091" y="1529"/>
                  </a:lnTo>
                  <a:lnTo>
                    <a:pt x="3995" y="1376"/>
                  </a:lnTo>
                  <a:lnTo>
                    <a:pt x="3957" y="1223"/>
                  </a:lnTo>
                  <a:lnTo>
                    <a:pt x="3957" y="1147"/>
                  </a:lnTo>
                  <a:lnTo>
                    <a:pt x="3957" y="1090"/>
                  </a:lnTo>
                  <a:lnTo>
                    <a:pt x="3995" y="1013"/>
                  </a:lnTo>
                  <a:lnTo>
                    <a:pt x="4033" y="956"/>
                  </a:lnTo>
                  <a:lnTo>
                    <a:pt x="4091" y="898"/>
                  </a:lnTo>
                  <a:lnTo>
                    <a:pt x="4167" y="841"/>
                  </a:lnTo>
                  <a:lnTo>
                    <a:pt x="4301" y="784"/>
                  </a:lnTo>
                  <a:lnTo>
                    <a:pt x="4454" y="746"/>
                  </a:lnTo>
                  <a:lnTo>
                    <a:pt x="4626" y="726"/>
                  </a:lnTo>
                  <a:lnTo>
                    <a:pt x="4798" y="726"/>
                  </a:lnTo>
                  <a:lnTo>
                    <a:pt x="4970" y="765"/>
                  </a:lnTo>
                  <a:lnTo>
                    <a:pt x="5161" y="803"/>
                  </a:lnTo>
                  <a:lnTo>
                    <a:pt x="5333" y="879"/>
                  </a:lnTo>
                  <a:lnTo>
                    <a:pt x="5505" y="956"/>
                  </a:lnTo>
                  <a:lnTo>
                    <a:pt x="5658" y="1051"/>
                  </a:lnTo>
                  <a:lnTo>
                    <a:pt x="5773" y="1166"/>
                  </a:lnTo>
                  <a:lnTo>
                    <a:pt x="5888" y="1262"/>
                  </a:lnTo>
                  <a:lnTo>
                    <a:pt x="5983" y="1376"/>
                  </a:lnTo>
                  <a:lnTo>
                    <a:pt x="6060" y="1510"/>
                  </a:lnTo>
                  <a:lnTo>
                    <a:pt x="6117" y="1625"/>
                  </a:lnTo>
                  <a:lnTo>
                    <a:pt x="6155" y="1739"/>
                  </a:lnTo>
                  <a:lnTo>
                    <a:pt x="6174" y="1854"/>
                  </a:lnTo>
                  <a:lnTo>
                    <a:pt x="7340" y="1663"/>
                  </a:lnTo>
                  <a:lnTo>
                    <a:pt x="7302" y="1491"/>
                  </a:lnTo>
                  <a:lnTo>
                    <a:pt x="7245" y="1338"/>
                  </a:lnTo>
                  <a:lnTo>
                    <a:pt x="7168" y="1185"/>
                  </a:lnTo>
                  <a:lnTo>
                    <a:pt x="7054" y="1032"/>
                  </a:lnTo>
                  <a:lnTo>
                    <a:pt x="6920" y="879"/>
                  </a:lnTo>
                  <a:lnTo>
                    <a:pt x="6767" y="746"/>
                  </a:lnTo>
                  <a:lnTo>
                    <a:pt x="6595" y="612"/>
                  </a:lnTo>
                  <a:lnTo>
                    <a:pt x="6404" y="497"/>
                  </a:lnTo>
                  <a:lnTo>
                    <a:pt x="6212" y="382"/>
                  </a:lnTo>
                  <a:lnTo>
                    <a:pt x="6021" y="306"/>
                  </a:lnTo>
                  <a:lnTo>
                    <a:pt x="5811" y="229"/>
                  </a:lnTo>
                  <a:lnTo>
                    <a:pt x="5601" y="153"/>
                  </a:lnTo>
                  <a:lnTo>
                    <a:pt x="5391" y="96"/>
                  </a:lnTo>
                  <a:lnTo>
                    <a:pt x="5180" y="57"/>
                  </a:lnTo>
                  <a:lnTo>
                    <a:pt x="4970" y="38"/>
                  </a:lnTo>
                  <a:lnTo>
                    <a:pt x="4760" y="19"/>
                  </a:lnTo>
                  <a:lnTo>
                    <a:pt x="455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31"/>
            <p:cNvSpPr/>
            <p:nvPr/>
          </p:nvSpPr>
          <p:spPr>
            <a:xfrm>
              <a:off x="4282575" y="3752750"/>
              <a:ext cx="482175" cy="278150"/>
            </a:xfrm>
            <a:custGeom>
              <a:avLst/>
              <a:gdLst/>
              <a:ahLst/>
              <a:cxnLst/>
              <a:rect l="l" t="t" r="r" b="b"/>
              <a:pathLst>
                <a:path w="19287" h="11126" extrusionOk="0">
                  <a:moveTo>
                    <a:pt x="9500" y="1"/>
                  </a:moveTo>
                  <a:lnTo>
                    <a:pt x="9366" y="39"/>
                  </a:lnTo>
                  <a:lnTo>
                    <a:pt x="9252" y="77"/>
                  </a:lnTo>
                  <a:lnTo>
                    <a:pt x="9137" y="134"/>
                  </a:lnTo>
                  <a:lnTo>
                    <a:pt x="230" y="5276"/>
                  </a:lnTo>
                  <a:lnTo>
                    <a:pt x="134" y="5334"/>
                  </a:lnTo>
                  <a:lnTo>
                    <a:pt x="58" y="5410"/>
                  </a:lnTo>
                  <a:lnTo>
                    <a:pt x="20" y="5486"/>
                  </a:lnTo>
                  <a:lnTo>
                    <a:pt x="1" y="5544"/>
                  </a:lnTo>
                  <a:lnTo>
                    <a:pt x="1" y="5620"/>
                  </a:lnTo>
                  <a:lnTo>
                    <a:pt x="39" y="5697"/>
                  </a:lnTo>
                  <a:lnTo>
                    <a:pt x="77" y="5754"/>
                  </a:lnTo>
                  <a:lnTo>
                    <a:pt x="153" y="5811"/>
                  </a:lnTo>
                  <a:lnTo>
                    <a:pt x="9214" y="11030"/>
                  </a:lnTo>
                  <a:lnTo>
                    <a:pt x="9309" y="11087"/>
                  </a:lnTo>
                  <a:lnTo>
                    <a:pt x="9424" y="11106"/>
                  </a:lnTo>
                  <a:lnTo>
                    <a:pt x="9539" y="11125"/>
                  </a:lnTo>
                  <a:lnTo>
                    <a:pt x="9787" y="11125"/>
                  </a:lnTo>
                  <a:lnTo>
                    <a:pt x="9921" y="11087"/>
                  </a:lnTo>
                  <a:lnTo>
                    <a:pt x="10035" y="11049"/>
                  </a:lnTo>
                  <a:lnTo>
                    <a:pt x="10150" y="10991"/>
                  </a:lnTo>
                  <a:lnTo>
                    <a:pt x="19057" y="5850"/>
                  </a:lnTo>
                  <a:lnTo>
                    <a:pt x="19153" y="5792"/>
                  </a:lnTo>
                  <a:lnTo>
                    <a:pt x="19210" y="5716"/>
                  </a:lnTo>
                  <a:lnTo>
                    <a:pt x="19268" y="5639"/>
                  </a:lnTo>
                  <a:lnTo>
                    <a:pt x="19287" y="5582"/>
                  </a:lnTo>
                  <a:lnTo>
                    <a:pt x="19287" y="5506"/>
                  </a:lnTo>
                  <a:lnTo>
                    <a:pt x="19249" y="5429"/>
                  </a:lnTo>
                  <a:lnTo>
                    <a:pt x="19210" y="5372"/>
                  </a:lnTo>
                  <a:lnTo>
                    <a:pt x="19134" y="5314"/>
                  </a:lnTo>
                  <a:lnTo>
                    <a:pt x="10074" y="96"/>
                  </a:lnTo>
                  <a:lnTo>
                    <a:pt x="9978" y="39"/>
                  </a:lnTo>
                  <a:lnTo>
                    <a:pt x="9863" y="20"/>
                  </a:lnTo>
                  <a:lnTo>
                    <a:pt x="9749" y="1"/>
                  </a:lnTo>
                  <a:close/>
                </a:path>
              </a:pathLst>
            </a:custGeom>
            <a:solidFill>
              <a:srgbClr val="E0B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31"/>
            <p:cNvSpPr/>
            <p:nvPr/>
          </p:nvSpPr>
          <p:spPr>
            <a:xfrm>
              <a:off x="4320325" y="3729825"/>
              <a:ext cx="241350" cy="278600"/>
            </a:xfrm>
            <a:custGeom>
              <a:avLst/>
              <a:gdLst/>
              <a:ahLst/>
              <a:cxnLst/>
              <a:rect l="l" t="t" r="r" b="b"/>
              <a:pathLst>
                <a:path w="9654" h="11144" extrusionOk="0">
                  <a:moveTo>
                    <a:pt x="9653" y="0"/>
                  </a:moveTo>
                  <a:lnTo>
                    <a:pt x="9519" y="19"/>
                  </a:lnTo>
                  <a:lnTo>
                    <a:pt x="9386" y="38"/>
                  </a:lnTo>
                  <a:lnTo>
                    <a:pt x="9271" y="77"/>
                  </a:lnTo>
                  <a:lnTo>
                    <a:pt x="9156" y="134"/>
                  </a:lnTo>
                  <a:lnTo>
                    <a:pt x="1" y="2504"/>
                  </a:lnTo>
                  <a:lnTo>
                    <a:pt x="1" y="5582"/>
                  </a:lnTo>
                  <a:lnTo>
                    <a:pt x="20" y="5639"/>
                  </a:lnTo>
                  <a:lnTo>
                    <a:pt x="39" y="5715"/>
                  </a:lnTo>
                  <a:lnTo>
                    <a:pt x="96" y="5773"/>
                  </a:lnTo>
                  <a:lnTo>
                    <a:pt x="173" y="5830"/>
                  </a:lnTo>
                  <a:lnTo>
                    <a:pt x="9214" y="11048"/>
                  </a:lnTo>
                  <a:lnTo>
                    <a:pt x="9309" y="11086"/>
                  </a:lnTo>
                  <a:lnTo>
                    <a:pt x="9424" y="11125"/>
                  </a:lnTo>
                  <a:lnTo>
                    <a:pt x="9539" y="11144"/>
                  </a:lnTo>
                  <a:lnTo>
                    <a:pt x="9653" y="11144"/>
                  </a:lnTo>
                  <a:lnTo>
                    <a:pt x="9653" y="0"/>
                  </a:lnTo>
                  <a:close/>
                </a:path>
              </a:pathLst>
            </a:custGeom>
            <a:solidFill>
              <a:srgbClr val="D89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31"/>
            <p:cNvSpPr/>
            <p:nvPr/>
          </p:nvSpPr>
          <p:spPr>
            <a:xfrm>
              <a:off x="4561650" y="3729825"/>
              <a:ext cx="240850" cy="278600"/>
            </a:xfrm>
            <a:custGeom>
              <a:avLst/>
              <a:gdLst/>
              <a:ahLst/>
              <a:cxnLst/>
              <a:rect l="l" t="t" r="r" b="b"/>
              <a:pathLst>
                <a:path w="9634" h="11144" extrusionOk="0">
                  <a:moveTo>
                    <a:pt x="0" y="0"/>
                  </a:moveTo>
                  <a:lnTo>
                    <a:pt x="0" y="11144"/>
                  </a:lnTo>
                  <a:lnTo>
                    <a:pt x="134" y="11125"/>
                  </a:lnTo>
                  <a:lnTo>
                    <a:pt x="268" y="11106"/>
                  </a:lnTo>
                  <a:lnTo>
                    <a:pt x="383" y="11067"/>
                  </a:lnTo>
                  <a:lnTo>
                    <a:pt x="497" y="11010"/>
                  </a:lnTo>
                  <a:lnTo>
                    <a:pt x="9424" y="5868"/>
                  </a:lnTo>
                  <a:lnTo>
                    <a:pt x="9519" y="5792"/>
                  </a:lnTo>
                  <a:lnTo>
                    <a:pt x="9576" y="5715"/>
                  </a:lnTo>
                  <a:lnTo>
                    <a:pt x="9634" y="5658"/>
                  </a:lnTo>
                  <a:lnTo>
                    <a:pt x="9634" y="5582"/>
                  </a:lnTo>
                  <a:lnTo>
                    <a:pt x="9634" y="2447"/>
                  </a:lnTo>
                  <a:lnTo>
                    <a:pt x="440" y="96"/>
                  </a:lnTo>
                  <a:lnTo>
                    <a:pt x="344" y="57"/>
                  </a:lnTo>
                  <a:lnTo>
                    <a:pt x="230" y="19"/>
                  </a:lnTo>
                  <a:lnTo>
                    <a:pt x="115" y="0"/>
                  </a:lnTo>
                  <a:close/>
                </a:path>
              </a:pathLst>
            </a:custGeom>
            <a:solidFill>
              <a:srgbClr val="F4C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31"/>
            <p:cNvSpPr/>
            <p:nvPr/>
          </p:nvSpPr>
          <p:spPr>
            <a:xfrm>
              <a:off x="4320325" y="3652875"/>
              <a:ext cx="482175" cy="278625"/>
            </a:xfrm>
            <a:custGeom>
              <a:avLst/>
              <a:gdLst/>
              <a:ahLst/>
              <a:cxnLst/>
              <a:rect l="l" t="t" r="r" b="b"/>
              <a:pathLst>
                <a:path w="19287" h="11145" extrusionOk="0">
                  <a:moveTo>
                    <a:pt x="9634" y="1"/>
                  </a:moveTo>
                  <a:lnTo>
                    <a:pt x="9500" y="20"/>
                  </a:lnTo>
                  <a:lnTo>
                    <a:pt x="9386" y="39"/>
                  </a:lnTo>
                  <a:lnTo>
                    <a:pt x="9252" y="77"/>
                  </a:lnTo>
                  <a:lnTo>
                    <a:pt x="9156" y="135"/>
                  </a:lnTo>
                  <a:lnTo>
                    <a:pt x="230" y="5276"/>
                  </a:lnTo>
                  <a:lnTo>
                    <a:pt x="134" y="5353"/>
                  </a:lnTo>
                  <a:lnTo>
                    <a:pt x="77" y="5410"/>
                  </a:lnTo>
                  <a:lnTo>
                    <a:pt x="39" y="5487"/>
                  </a:lnTo>
                  <a:lnTo>
                    <a:pt x="1" y="5563"/>
                  </a:lnTo>
                  <a:lnTo>
                    <a:pt x="20" y="5639"/>
                  </a:lnTo>
                  <a:lnTo>
                    <a:pt x="39" y="5697"/>
                  </a:lnTo>
                  <a:lnTo>
                    <a:pt x="96" y="5773"/>
                  </a:lnTo>
                  <a:lnTo>
                    <a:pt x="173" y="5811"/>
                  </a:lnTo>
                  <a:lnTo>
                    <a:pt x="9214" y="11049"/>
                  </a:lnTo>
                  <a:lnTo>
                    <a:pt x="9309" y="11087"/>
                  </a:lnTo>
                  <a:lnTo>
                    <a:pt x="9424" y="11125"/>
                  </a:lnTo>
                  <a:lnTo>
                    <a:pt x="9539" y="11144"/>
                  </a:lnTo>
                  <a:lnTo>
                    <a:pt x="9672" y="11144"/>
                  </a:lnTo>
                  <a:lnTo>
                    <a:pt x="9806" y="11125"/>
                  </a:lnTo>
                  <a:lnTo>
                    <a:pt x="9921" y="11106"/>
                  </a:lnTo>
                  <a:lnTo>
                    <a:pt x="10036" y="11068"/>
                  </a:lnTo>
                  <a:lnTo>
                    <a:pt x="10150" y="11011"/>
                  </a:lnTo>
                  <a:lnTo>
                    <a:pt x="19077" y="5869"/>
                  </a:lnTo>
                  <a:lnTo>
                    <a:pt x="19153" y="5792"/>
                  </a:lnTo>
                  <a:lnTo>
                    <a:pt x="19229" y="5735"/>
                  </a:lnTo>
                  <a:lnTo>
                    <a:pt x="19268" y="5659"/>
                  </a:lnTo>
                  <a:lnTo>
                    <a:pt x="19287" y="5582"/>
                  </a:lnTo>
                  <a:lnTo>
                    <a:pt x="19287" y="5506"/>
                  </a:lnTo>
                  <a:lnTo>
                    <a:pt x="19268" y="5448"/>
                  </a:lnTo>
                  <a:lnTo>
                    <a:pt x="19210" y="5372"/>
                  </a:lnTo>
                  <a:lnTo>
                    <a:pt x="19134" y="5315"/>
                  </a:lnTo>
                  <a:lnTo>
                    <a:pt x="10093" y="96"/>
                  </a:lnTo>
                  <a:lnTo>
                    <a:pt x="9978" y="58"/>
                  </a:lnTo>
                  <a:lnTo>
                    <a:pt x="9883" y="20"/>
                  </a:lnTo>
                  <a:lnTo>
                    <a:pt x="9749" y="1"/>
                  </a:lnTo>
                  <a:close/>
                </a:path>
              </a:pathLst>
            </a:custGeom>
            <a:solidFill>
              <a:srgbClr val="FFD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31"/>
            <p:cNvSpPr/>
            <p:nvPr/>
          </p:nvSpPr>
          <p:spPr>
            <a:xfrm>
              <a:off x="4451250" y="3725050"/>
              <a:ext cx="220800" cy="126175"/>
            </a:xfrm>
            <a:custGeom>
              <a:avLst/>
              <a:gdLst/>
              <a:ahLst/>
              <a:cxnLst/>
              <a:rect l="l" t="t" r="r" b="b"/>
              <a:pathLst>
                <a:path w="8832" h="5047" extrusionOk="0">
                  <a:moveTo>
                    <a:pt x="5181" y="0"/>
                  </a:moveTo>
                  <a:lnTo>
                    <a:pt x="4378" y="459"/>
                  </a:lnTo>
                  <a:lnTo>
                    <a:pt x="6500" y="1682"/>
                  </a:lnTo>
                  <a:lnTo>
                    <a:pt x="6786" y="1835"/>
                  </a:lnTo>
                  <a:lnTo>
                    <a:pt x="6901" y="1892"/>
                  </a:lnTo>
                  <a:lnTo>
                    <a:pt x="6882" y="1892"/>
                  </a:lnTo>
                  <a:lnTo>
                    <a:pt x="6653" y="1911"/>
                  </a:lnTo>
                  <a:lnTo>
                    <a:pt x="6404" y="1911"/>
                  </a:lnTo>
                  <a:lnTo>
                    <a:pt x="6060" y="1950"/>
                  </a:lnTo>
                  <a:lnTo>
                    <a:pt x="593" y="2504"/>
                  </a:lnTo>
                  <a:lnTo>
                    <a:pt x="1" y="2848"/>
                  </a:lnTo>
                  <a:lnTo>
                    <a:pt x="3805" y="5046"/>
                  </a:lnTo>
                  <a:lnTo>
                    <a:pt x="4588" y="4587"/>
                  </a:lnTo>
                  <a:lnTo>
                    <a:pt x="2314" y="3288"/>
                  </a:lnTo>
                  <a:lnTo>
                    <a:pt x="2027" y="3135"/>
                  </a:lnTo>
                  <a:lnTo>
                    <a:pt x="1931" y="3077"/>
                  </a:lnTo>
                  <a:lnTo>
                    <a:pt x="1950" y="3058"/>
                  </a:lnTo>
                  <a:lnTo>
                    <a:pt x="2180" y="3058"/>
                  </a:lnTo>
                  <a:lnTo>
                    <a:pt x="2428" y="3039"/>
                  </a:lnTo>
                  <a:lnTo>
                    <a:pt x="2772" y="3020"/>
                  </a:lnTo>
                  <a:lnTo>
                    <a:pt x="8258" y="2447"/>
                  </a:lnTo>
                  <a:lnTo>
                    <a:pt x="8832" y="2103"/>
                  </a:lnTo>
                  <a:lnTo>
                    <a:pt x="518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31"/>
            <p:cNvSpPr/>
            <p:nvPr/>
          </p:nvSpPr>
          <p:spPr>
            <a:xfrm>
              <a:off x="4558775" y="4918250"/>
              <a:ext cx="482175" cy="278625"/>
            </a:xfrm>
            <a:custGeom>
              <a:avLst/>
              <a:gdLst/>
              <a:ahLst/>
              <a:cxnLst/>
              <a:rect l="l" t="t" r="r" b="b"/>
              <a:pathLst>
                <a:path w="19287" h="11145" extrusionOk="0">
                  <a:moveTo>
                    <a:pt x="9615" y="0"/>
                  </a:moveTo>
                  <a:lnTo>
                    <a:pt x="9500" y="20"/>
                  </a:lnTo>
                  <a:lnTo>
                    <a:pt x="9367" y="39"/>
                  </a:lnTo>
                  <a:lnTo>
                    <a:pt x="9252" y="77"/>
                  </a:lnTo>
                  <a:lnTo>
                    <a:pt x="9137" y="134"/>
                  </a:lnTo>
                  <a:lnTo>
                    <a:pt x="230" y="5295"/>
                  </a:lnTo>
                  <a:lnTo>
                    <a:pt x="134" y="5352"/>
                  </a:lnTo>
                  <a:lnTo>
                    <a:pt x="58" y="5410"/>
                  </a:lnTo>
                  <a:lnTo>
                    <a:pt x="20" y="5486"/>
                  </a:lnTo>
                  <a:lnTo>
                    <a:pt x="1" y="5563"/>
                  </a:lnTo>
                  <a:lnTo>
                    <a:pt x="1" y="5639"/>
                  </a:lnTo>
                  <a:lnTo>
                    <a:pt x="20" y="5696"/>
                  </a:lnTo>
                  <a:lnTo>
                    <a:pt x="77" y="5773"/>
                  </a:lnTo>
                  <a:lnTo>
                    <a:pt x="153" y="5830"/>
                  </a:lnTo>
                  <a:lnTo>
                    <a:pt x="9214" y="11048"/>
                  </a:lnTo>
                  <a:lnTo>
                    <a:pt x="9309" y="11087"/>
                  </a:lnTo>
                  <a:lnTo>
                    <a:pt x="9424" y="11125"/>
                  </a:lnTo>
                  <a:lnTo>
                    <a:pt x="9539" y="11144"/>
                  </a:lnTo>
                  <a:lnTo>
                    <a:pt x="9653" y="11144"/>
                  </a:lnTo>
                  <a:lnTo>
                    <a:pt x="9787" y="11125"/>
                  </a:lnTo>
                  <a:lnTo>
                    <a:pt x="9921" y="11106"/>
                  </a:lnTo>
                  <a:lnTo>
                    <a:pt x="10036" y="11068"/>
                  </a:lnTo>
                  <a:lnTo>
                    <a:pt x="10150" y="11010"/>
                  </a:lnTo>
                  <a:lnTo>
                    <a:pt x="19057" y="5868"/>
                  </a:lnTo>
                  <a:lnTo>
                    <a:pt x="19153" y="5792"/>
                  </a:lnTo>
                  <a:lnTo>
                    <a:pt x="19210" y="5735"/>
                  </a:lnTo>
                  <a:lnTo>
                    <a:pt x="19268" y="5658"/>
                  </a:lnTo>
                  <a:lnTo>
                    <a:pt x="19287" y="5582"/>
                  </a:lnTo>
                  <a:lnTo>
                    <a:pt x="19287" y="5505"/>
                  </a:lnTo>
                  <a:lnTo>
                    <a:pt x="19249" y="5448"/>
                  </a:lnTo>
                  <a:lnTo>
                    <a:pt x="19210" y="5391"/>
                  </a:lnTo>
                  <a:lnTo>
                    <a:pt x="19134" y="5333"/>
                  </a:lnTo>
                  <a:lnTo>
                    <a:pt x="10074" y="96"/>
                  </a:lnTo>
                  <a:lnTo>
                    <a:pt x="9978" y="58"/>
                  </a:lnTo>
                  <a:lnTo>
                    <a:pt x="9863" y="20"/>
                  </a:lnTo>
                  <a:lnTo>
                    <a:pt x="9749"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31"/>
            <p:cNvSpPr/>
            <p:nvPr/>
          </p:nvSpPr>
          <p:spPr>
            <a:xfrm>
              <a:off x="4596525" y="4895800"/>
              <a:ext cx="241350" cy="278125"/>
            </a:xfrm>
            <a:custGeom>
              <a:avLst/>
              <a:gdLst/>
              <a:ahLst/>
              <a:cxnLst/>
              <a:rect l="l" t="t" r="r" b="b"/>
              <a:pathLst>
                <a:path w="9654" h="11125" extrusionOk="0">
                  <a:moveTo>
                    <a:pt x="9653" y="0"/>
                  </a:moveTo>
                  <a:lnTo>
                    <a:pt x="9519" y="19"/>
                  </a:lnTo>
                  <a:lnTo>
                    <a:pt x="9386" y="38"/>
                  </a:lnTo>
                  <a:lnTo>
                    <a:pt x="9271" y="76"/>
                  </a:lnTo>
                  <a:lnTo>
                    <a:pt x="9156" y="134"/>
                  </a:lnTo>
                  <a:lnTo>
                    <a:pt x="1" y="2485"/>
                  </a:lnTo>
                  <a:lnTo>
                    <a:pt x="1" y="5562"/>
                  </a:lnTo>
                  <a:lnTo>
                    <a:pt x="20" y="5639"/>
                  </a:lnTo>
                  <a:lnTo>
                    <a:pt x="39" y="5696"/>
                  </a:lnTo>
                  <a:lnTo>
                    <a:pt x="96" y="5753"/>
                  </a:lnTo>
                  <a:lnTo>
                    <a:pt x="173" y="5811"/>
                  </a:lnTo>
                  <a:lnTo>
                    <a:pt x="9214" y="11048"/>
                  </a:lnTo>
                  <a:lnTo>
                    <a:pt x="9309" y="11086"/>
                  </a:lnTo>
                  <a:lnTo>
                    <a:pt x="9424" y="11105"/>
                  </a:lnTo>
                  <a:lnTo>
                    <a:pt x="9539" y="11125"/>
                  </a:lnTo>
                  <a:lnTo>
                    <a:pt x="9653" y="11125"/>
                  </a:lnTo>
                  <a:lnTo>
                    <a:pt x="9653" y="0"/>
                  </a:lnTo>
                  <a:close/>
                </a:path>
              </a:pathLst>
            </a:custGeom>
            <a:solidFill>
              <a:srgbClr val="D89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31"/>
            <p:cNvSpPr/>
            <p:nvPr/>
          </p:nvSpPr>
          <p:spPr>
            <a:xfrm>
              <a:off x="4837850" y="4895800"/>
              <a:ext cx="240850" cy="278125"/>
            </a:xfrm>
            <a:custGeom>
              <a:avLst/>
              <a:gdLst/>
              <a:ahLst/>
              <a:cxnLst/>
              <a:rect l="l" t="t" r="r" b="b"/>
              <a:pathLst>
                <a:path w="9634" h="11125" extrusionOk="0">
                  <a:moveTo>
                    <a:pt x="0" y="0"/>
                  </a:moveTo>
                  <a:lnTo>
                    <a:pt x="0" y="11125"/>
                  </a:lnTo>
                  <a:lnTo>
                    <a:pt x="134" y="11125"/>
                  </a:lnTo>
                  <a:lnTo>
                    <a:pt x="268" y="11105"/>
                  </a:lnTo>
                  <a:lnTo>
                    <a:pt x="383" y="11067"/>
                  </a:lnTo>
                  <a:lnTo>
                    <a:pt x="497" y="11010"/>
                  </a:lnTo>
                  <a:lnTo>
                    <a:pt x="9404" y="5849"/>
                  </a:lnTo>
                  <a:lnTo>
                    <a:pt x="9500" y="5792"/>
                  </a:lnTo>
                  <a:lnTo>
                    <a:pt x="9576" y="5715"/>
                  </a:lnTo>
                  <a:lnTo>
                    <a:pt x="9615" y="5639"/>
                  </a:lnTo>
                  <a:lnTo>
                    <a:pt x="9634" y="5562"/>
                  </a:lnTo>
                  <a:lnTo>
                    <a:pt x="9634" y="2428"/>
                  </a:lnTo>
                  <a:lnTo>
                    <a:pt x="440" y="96"/>
                  </a:lnTo>
                  <a:lnTo>
                    <a:pt x="344" y="57"/>
                  </a:lnTo>
                  <a:lnTo>
                    <a:pt x="230" y="19"/>
                  </a:lnTo>
                  <a:lnTo>
                    <a:pt x="115" y="0"/>
                  </a:lnTo>
                  <a:close/>
                </a:path>
              </a:pathLst>
            </a:custGeom>
            <a:solidFill>
              <a:srgbClr val="F4C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31"/>
            <p:cNvSpPr/>
            <p:nvPr/>
          </p:nvSpPr>
          <p:spPr>
            <a:xfrm>
              <a:off x="4596525" y="4818850"/>
              <a:ext cx="482175" cy="278150"/>
            </a:xfrm>
            <a:custGeom>
              <a:avLst/>
              <a:gdLst/>
              <a:ahLst/>
              <a:cxnLst/>
              <a:rect l="l" t="t" r="r" b="b"/>
              <a:pathLst>
                <a:path w="19287" h="11126" extrusionOk="0">
                  <a:moveTo>
                    <a:pt x="9500" y="1"/>
                  </a:moveTo>
                  <a:lnTo>
                    <a:pt x="9386" y="39"/>
                  </a:lnTo>
                  <a:lnTo>
                    <a:pt x="9252" y="77"/>
                  </a:lnTo>
                  <a:lnTo>
                    <a:pt x="9156" y="134"/>
                  </a:lnTo>
                  <a:lnTo>
                    <a:pt x="230" y="5276"/>
                  </a:lnTo>
                  <a:lnTo>
                    <a:pt x="134" y="5334"/>
                  </a:lnTo>
                  <a:lnTo>
                    <a:pt x="77" y="5410"/>
                  </a:lnTo>
                  <a:lnTo>
                    <a:pt x="20" y="5486"/>
                  </a:lnTo>
                  <a:lnTo>
                    <a:pt x="1" y="5544"/>
                  </a:lnTo>
                  <a:lnTo>
                    <a:pt x="20" y="5620"/>
                  </a:lnTo>
                  <a:lnTo>
                    <a:pt x="39" y="5697"/>
                  </a:lnTo>
                  <a:lnTo>
                    <a:pt x="96" y="5754"/>
                  </a:lnTo>
                  <a:lnTo>
                    <a:pt x="173" y="5811"/>
                  </a:lnTo>
                  <a:lnTo>
                    <a:pt x="9214" y="11049"/>
                  </a:lnTo>
                  <a:lnTo>
                    <a:pt x="9309" y="11087"/>
                  </a:lnTo>
                  <a:lnTo>
                    <a:pt x="9424" y="11106"/>
                  </a:lnTo>
                  <a:lnTo>
                    <a:pt x="9539" y="11125"/>
                  </a:lnTo>
                  <a:lnTo>
                    <a:pt x="9806" y="11125"/>
                  </a:lnTo>
                  <a:lnTo>
                    <a:pt x="9921" y="11087"/>
                  </a:lnTo>
                  <a:lnTo>
                    <a:pt x="10036" y="11049"/>
                  </a:lnTo>
                  <a:lnTo>
                    <a:pt x="10150" y="11010"/>
                  </a:lnTo>
                  <a:lnTo>
                    <a:pt x="19057" y="5850"/>
                  </a:lnTo>
                  <a:lnTo>
                    <a:pt x="19153" y="5792"/>
                  </a:lnTo>
                  <a:lnTo>
                    <a:pt x="19229" y="5716"/>
                  </a:lnTo>
                  <a:lnTo>
                    <a:pt x="19268" y="5658"/>
                  </a:lnTo>
                  <a:lnTo>
                    <a:pt x="19287" y="5582"/>
                  </a:lnTo>
                  <a:lnTo>
                    <a:pt x="19287" y="5506"/>
                  </a:lnTo>
                  <a:lnTo>
                    <a:pt x="19268" y="5429"/>
                  </a:lnTo>
                  <a:lnTo>
                    <a:pt x="19210" y="5372"/>
                  </a:lnTo>
                  <a:lnTo>
                    <a:pt x="19134" y="5314"/>
                  </a:lnTo>
                  <a:lnTo>
                    <a:pt x="10093" y="96"/>
                  </a:lnTo>
                  <a:lnTo>
                    <a:pt x="9978" y="39"/>
                  </a:lnTo>
                  <a:lnTo>
                    <a:pt x="9883" y="20"/>
                  </a:lnTo>
                  <a:lnTo>
                    <a:pt x="9749" y="1"/>
                  </a:lnTo>
                  <a:close/>
                </a:path>
              </a:pathLst>
            </a:custGeom>
            <a:solidFill>
              <a:srgbClr val="FFD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31"/>
            <p:cNvSpPr/>
            <p:nvPr/>
          </p:nvSpPr>
          <p:spPr>
            <a:xfrm>
              <a:off x="4727450" y="4890525"/>
              <a:ext cx="220800" cy="126675"/>
            </a:xfrm>
            <a:custGeom>
              <a:avLst/>
              <a:gdLst/>
              <a:ahLst/>
              <a:cxnLst/>
              <a:rect l="l" t="t" r="r" b="b"/>
              <a:pathLst>
                <a:path w="8832" h="5067" extrusionOk="0">
                  <a:moveTo>
                    <a:pt x="5181" y="1"/>
                  </a:moveTo>
                  <a:lnTo>
                    <a:pt x="4378" y="460"/>
                  </a:lnTo>
                  <a:lnTo>
                    <a:pt x="6500" y="1702"/>
                  </a:lnTo>
                  <a:lnTo>
                    <a:pt x="6786" y="1855"/>
                  </a:lnTo>
                  <a:lnTo>
                    <a:pt x="6901" y="1912"/>
                  </a:lnTo>
                  <a:lnTo>
                    <a:pt x="6653" y="1912"/>
                  </a:lnTo>
                  <a:lnTo>
                    <a:pt x="6404" y="1931"/>
                  </a:lnTo>
                  <a:lnTo>
                    <a:pt x="6060" y="1970"/>
                  </a:lnTo>
                  <a:lnTo>
                    <a:pt x="593" y="2524"/>
                  </a:lnTo>
                  <a:lnTo>
                    <a:pt x="1" y="2868"/>
                  </a:lnTo>
                  <a:lnTo>
                    <a:pt x="3805" y="5066"/>
                  </a:lnTo>
                  <a:lnTo>
                    <a:pt x="4588" y="4607"/>
                  </a:lnTo>
                  <a:lnTo>
                    <a:pt x="2314" y="3288"/>
                  </a:lnTo>
                  <a:lnTo>
                    <a:pt x="2027" y="3136"/>
                  </a:lnTo>
                  <a:lnTo>
                    <a:pt x="1931" y="3078"/>
                  </a:lnTo>
                  <a:lnTo>
                    <a:pt x="2180" y="3078"/>
                  </a:lnTo>
                  <a:lnTo>
                    <a:pt x="2428" y="3059"/>
                  </a:lnTo>
                  <a:lnTo>
                    <a:pt x="2772" y="3021"/>
                  </a:lnTo>
                  <a:lnTo>
                    <a:pt x="8239" y="2467"/>
                  </a:lnTo>
                  <a:lnTo>
                    <a:pt x="8832" y="2122"/>
                  </a:lnTo>
                  <a:lnTo>
                    <a:pt x="518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31"/>
            <p:cNvSpPr/>
            <p:nvPr/>
          </p:nvSpPr>
          <p:spPr>
            <a:xfrm>
              <a:off x="4630925" y="4263575"/>
              <a:ext cx="482200" cy="278150"/>
            </a:xfrm>
            <a:custGeom>
              <a:avLst/>
              <a:gdLst/>
              <a:ahLst/>
              <a:cxnLst/>
              <a:rect l="l" t="t" r="r" b="b"/>
              <a:pathLst>
                <a:path w="19288" h="11126" extrusionOk="0">
                  <a:moveTo>
                    <a:pt x="9501" y="1"/>
                  </a:moveTo>
                  <a:lnTo>
                    <a:pt x="9367" y="39"/>
                  </a:lnTo>
                  <a:lnTo>
                    <a:pt x="9252" y="77"/>
                  </a:lnTo>
                  <a:lnTo>
                    <a:pt x="9137" y="116"/>
                  </a:lnTo>
                  <a:lnTo>
                    <a:pt x="230" y="5276"/>
                  </a:lnTo>
                  <a:lnTo>
                    <a:pt x="135" y="5334"/>
                  </a:lnTo>
                  <a:lnTo>
                    <a:pt x="77" y="5410"/>
                  </a:lnTo>
                  <a:lnTo>
                    <a:pt x="20" y="5468"/>
                  </a:lnTo>
                  <a:lnTo>
                    <a:pt x="1" y="5544"/>
                  </a:lnTo>
                  <a:lnTo>
                    <a:pt x="1" y="5620"/>
                  </a:lnTo>
                  <a:lnTo>
                    <a:pt x="39" y="5697"/>
                  </a:lnTo>
                  <a:lnTo>
                    <a:pt x="77" y="5754"/>
                  </a:lnTo>
                  <a:lnTo>
                    <a:pt x="154" y="5812"/>
                  </a:lnTo>
                  <a:lnTo>
                    <a:pt x="9214" y="11030"/>
                  </a:lnTo>
                  <a:lnTo>
                    <a:pt x="9309" y="11087"/>
                  </a:lnTo>
                  <a:lnTo>
                    <a:pt x="9424" y="11106"/>
                  </a:lnTo>
                  <a:lnTo>
                    <a:pt x="9539" y="11125"/>
                  </a:lnTo>
                  <a:lnTo>
                    <a:pt x="9673" y="11125"/>
                  </a:lnTo>
                  <a:lnTo>
                    <a:pt x="9787" y="11106"/>
                  </a:lnTo>
                  <a:lnTo>
                    <a:pt x="9921" y="11087"/>
                  </a:lnTo>
                  <a:lnTo>
                    <a:pt x="10036" y="11049"/>
                  </a:lnTo>
                  <a:lnTo>
                    <a:pt x="10150" y="10992"/>
                  </a:lnTo>
                  <a:lnTo>
                    <a:pt x="19058" y="5850"/>
                  </a:lnTo>
                  <a:lnTo>
                    <a:pt x="19153" y="5792"/>
                  </a:lnTo>
                  <a:lnTo>
                    <a:pt x="19230" y="5716"/>
                  </a:lnTo>
                  <a:lnTo>
                    <a:pt x="19268" y="5640"/>
                  </a:lnTo>
                  <a:lnTo>
                    <a:pt x="19287" y="5563"/>
                  </a:lnTo>
                  <a:lnTo>
                    <a:pt x="19287" y="5506"/>
                  </a:lnTo>
                  <a:lnTo>
                    <a:pt x="19268" y="5429"/>
                  </a:lnTo>
                  <a:lnTo>
                    <a:pt x="19211" y="5372"/>
                  </a:lnTo>
                  <a:lnTo>
                    <a:pt x="19134" y="5315"/>
                  </a:lnTo>
                  <a:lnTo>
                    <a:pt x="10074" y="77"/>
                  </a:lnTo>
                  <a:lnTo>
                    <a:pt x="9978" y="39"/>
                  </a:lnTo>
                  <a:lnTo>
                    <a:pt x="9864" y="1"/>
                  </a:lnTo>
                  <a:close/>
                </a:path>
              </a:pathLst>
            </a:custGeom>
            <a:solidFill>
              <a:srgbClr val="E0B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31"/>
            <p:cNvSpPr/>
            <p:nvPr/>
          </p:nvSpPr>
          <p:spPr>
            <a:xfrm>
              <a:off x="4669150" y="4240650"/>
              <a:ext cx="240875" cy="278600"/>
            </a:xfrm>
            <a:custGeom>
              <a:avLst/>
              <a:gdLst/>
              <a:ahLst/>
              <a:cxnLst/>
              <a:rect l="l" t="t" r="r" b="b"/>
              <a:pathLst>
                <a:path w="9635" h="11144" extrusionOk="0">
                  <a:moveTo>
                    <a:pt x="9635" y="0"/>
                  </a:moveTo>
                  <a:lnTo>
                    <a:pt x="9501" y="19"/>
                  </a:lnTo>
                  <a:lnTo>
                    <a:pt x="9367" y="39"/>
                  </a:lnTo>
                  <a:lnTo>
                    <a:pt x="9252" y="77"/>
                  </a:lnTo>
                  <a:lnTo>
                    <a:pt x="9138" y="134"/>
                  </a:lnTo>
                  <a:lnTo>
                    <a:pt x="1" y="2504"/>
                  </a:lnTo>
                  <a:lnTo>
                    <a:pt x="1" y="5563"/>
                  </a:lnTo>
                  <a:lnTo>
                    <a:pt x="1" y="5639"/>
                  </a:lnTo>
                  <a:lnTo>
                    <a:pt x="20" y="5696"/>
                  </a:lnTo>
                  <a:lnTo>
                    <a:pt x="77" y="5773"/>
                  </a:lnTo>
                  <a:lnTo>
                    <a:pt x="154" y="5830"/>
                  </a:lnTo>
                  <a:lnTo>
                    <a:pt x="9195" y="11048"/>
                  </a:lnTo>
                  <a:lnTo>
                    <a:pt x="9290" y="11087"/>
                  </a:lnTo>
                  <a:lnTo>
                    <a:pt x="9405" y="11125"/>
                  </a:lnTo>
                  <a:lnTo>
                    <a:pt x="9520" y="11144"/>
                  </a:lnTo>
                  <a:lnTo>
                    <a:pt x="9635" y="11144"/>
                  </a:lnTo>
                  <a:lnTo>
                    <a:pt x="9635" y="0"/>
                  </a:lnTo>
                  <a:close/>
                </a:path>
              </a:pathLst>
            </a:custGeom>
            <a:solidFill>
              <a:srgbClr val="D89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31"/>
            <p:cNvSpPr/>
            <p:nvPr/>
          </p:nvSpPr>
          <p:spPr>
            <a:xfrm>
              <a:off x="4910000" y="4240650"/>
              <a:ext cx="241350" cy="278600"/>
            </a:xfrm>
            <a:custGeom>
              <a:avLst/>
              <a:gdLst/>
              <a:ahLst/>
              <a:cxnLst/>
              <a:rect l="l" t="t" r="r" b="b"/>
              <a:pathLst>
                <a:path w="9654" h="11144" extrusionOk="0">
                  <a:moveTo>
                    <a:pt x="1" y="0"/>
                  </a:moveTo>
                  <a:lnTo>
                    <a:pt x="1" y="11144"/>
                  </a:lnTo>
                  <a:lnTo>
                    <a:pt x="134" y="11125"/>
                  </a:lnTo>
                  <a:lnTo>
                    <a:pt x="268" y="11106"/>
                  </a:lnTo>
                  <a:lnTo>
                    <a:pt x="383" y="11068"/>
                  </a:lnTo>
                  <a:lnTo>
                    <a:pt x="497" y="11010"/>
                  </a:lnTo>
                  <a:lnTo>
                    <a:pt x="9424" y="5868"/>
                  </a:lnTo>
                  <a:lnTo>
                    <a:pt x="9519" y="5792"/>
                  </a:lnTo>
                  <a:lnTo>
                    <a:pt x="9577" y="5716"/>
                  </a:lnTo>
                  <a:lnTo>
                    <a:pt x="9634" y="5639"/>
                  </a:lnTo>
                  <a:lnTo>
                    <a:pt x="9653" y="5563"/>
                  </a:lnTo>
                  <a:lnTo>
                    <a:pt x="9634" y="2447"/>
                  </a:lnTo>
                  <a:lnTo>
                    <a:pt x="440" y="96"/>
                  </a:lnTo>
                  <a:lnTo>
                    <a:pt x="345" y="58"/>
                  </a:lnTo>
                  <a:lnTo>
                    <a:pt x="230" y="19"/>
                  </a:lnTo>
                  <a:lnTo>
                    <a:pt x="115" y="0"/>
                  </a:lnTo>
                  <a:close/>
                </a:path>
              </a:pathLst>
            </a:custGeom>
            <a:solidFill>
              <a:srgbClr val="F4C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31"/>
            <p:cNvSpPr/>
            <p:nvPr/>
          </p:nvSpPr>
          <p:spPr>
            <a:xfrm>
              <a:off x="4669150" y="4163700"/>
              <a:ext cx="482200" cy="278625"/>
            </a:xfrm>
            <a:custGeom>
              <a:avLst/>
              <a:gdLst/>
              <a:ahLst/>
              <a:cxnLst/>
              <a:rect l="l" t="t" r="r" b="b"/>
              <a:pathLst>
                <a:path w="19288" h="11145" extrusionOk="0">
                  <a:moveTo>
                    <a:pt x="9615" y="1"/>
                  </a:moveTo>
                  <a:lnTo>
                    <a:pt x="9482" y="20"/>
                  </a:lnTo>
                  <a:lnTo>
                    <a:pt x="9367" y="39"/>
                  </a:lnTo>
                  <a:lnTo>
                    <a:pt x="9252" y="77"/>
                  </a:lnTo>
                  <a:lnTo>
                    <a:pt x="9138" y="135"/>
                  </a:lnTo>
                  <a:lnTo>
                    <a:pt x="211" y="5276"/>
                  </a:lnTo>
                  <a:lnTo>
                    <a:pt x="135" y="5334"/>
                  </a:lnTo>
                  <a:lnTo>
                    <a:pt x="58" y="5410"/>
                  </a:lnTo>
                  <a:lnTo>
                    <a:pt x="20" y="5487"/>
                  </a:lnTo>
                  <a:lnTo>
                    <a:pt x="1" y="5563"/>
                  </a:lnTo>
                  <a:lnTo>
                    <a:pt x="1" y="5621"/>
                  </a:lnTo>
                  <a:lnTo>
                    <a:pt x="20" y="5697"/>
                  </a:lnTo>
                  <a:lnTo>
                    <a:pt x="77" y="5754"/>
                  </a:lnTo>
                  <a:lnTo>
                    <a:pt x="154" y="5812"/>
                  </a:lnTo>
                  <a:lnTo>
                    <a:pt x="9195" y="11049"/>
                  </a:lnTo>
                  <a:lnTo>
                    <a:pt x="9310" y="11087"/>
                  </a:lnTo>
                  <a:lnTo>
                    <a:pt x="9405" y="11125"/>
                  </a:lnTo>
                  <a:lnTo>
                    <a:pt x="9539" y="11125"/>
                  </a:lnTo>
                  <a:lnTo>
                    <a:pt x="9654" y="11145"/>
                  </a:lnTo>
                  <a:lnTo>
                    <a:pt x="9787" y="11125"/>
                  </a:lnTo>
                  <a:lnTo>
                    <a:pt x="9902" y="11106"/>
                  </a:lnTo>
                  <a:lnTo>
                    <a:pt x="10036" y="11049"/>
                  </a:lnTo>
                  <a:lnTo>
                    <a:pt x="10131" y="11011"/>
                  </a:lnTo>
                  <a:lnTo>
                    <a:pt x="19058" y="5850"/>
                  </a:lnTo>
                  <a:lnTo>
                    <a:pt x="19153" y="5793"/>
                  </a:lnTo>
                  <a:lnTo>
                    <a:pt x="19211" y="5716"/>
                  </a:lnTo>
                  <a:lnTo>
                    <a:pt x="19249" y="5659"/>
                  </a:lnTo>
                  <a:lnTo>
                    <a:pt x="19287" y="5582"/>
                  </a:lnTo>
                  <a:lnTo>
                    <a:pt x="19268" y="5506"/>
                  </a:lnTo>
                  <a:lnTo>
                    <a:pt x="19249" y="5429"/>
                  </a:lnTo>
                  <a:lnTo>
                    <a:pt x="19192" y="5372"/>
                  </a:lnTo>
                  <a:lnTo>
                    <a:pt x="19115" y="5315"/>
                  </a:lnTo>
                  <a:lnTo>
                    <a:pt x="10074" y="97"/>
                  </a:lnTo>
                  <a:lnTo>
                    <a:pt x="9979" y="58"/>
                  </a:lnTo>
                  <a:lnTo>
                    <a:pt x="9864" y="20"/>
                  </a:lnTo>
                  <a:lnTo>
                    <a:pt x="9749" y="1"/>
                  </a:lnTo>
                  <a:close/>
                </a:path>
              </a:pathLst>
            </a:custGeom>
            <a:solidFill>
              <a:srgbClr val="FFD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31"/>
            <p:cNvSpPr/>
            <p:nvPr/>
          </p:nvSpPr>
          <p:spPr>
            <a:xfrm>
              <a:off x="4818725" y="4244950"/>
              <a:ext cx="187350" cy="108025"/>
            </a:xfrm>
            <a:custGeom>
              <a:avLst/>
              <a:gdLst/>
              <a:ahLst/>
              <a:cxnLst/>
              <a:rect l="l" t="t" r="r" b="b"/>
              <a:pathLst>
                <a:path w="7494" h="4321" extrusionOk="0">
                  <a:moveTo>
                    <a:pt x="4053" y="746"/>
                  </a:moveTo>
                  <a:lnTo>
                    <a:pt x="4263" y="765"/>
                  </a:lnTo>
                  <a:lnTo>
                    <a:pt x="4493" y="784"/>
                  </a:lnTo>
                  <a:lnTo>
                    <a:pt x="4703" y="822"/>
                  </a:lnTo>
                  <a:lnTo>
                    <a:pt x="4932" y="880"/>
                  </a:lnTo>
                  <a:lnTo>
                    <a:pt x="5123" y="956"/>
                  </a:lnTo>
                  <a:lnTo>
                    <a:pt x="5334" y="1033"/>
                  </a:lnTo>
                  <a:lnTo>
                    <a:pt x="5525" y="1147"/>
                  </a:lnTo>
                  <a:lnTo>
                    <a:pt x="5678" y="1243"/>
                  </a:lnTo>
                  <a:lnTo>
                    <a:pt x="5831" y="1357"/>
                  </a:lnTo>
                  <a:lnTo>
                    <a:pt x="5945" y="1472"/>
                  </a:lnTo>
                  <a:lnTo>
                    <a:pt x="6060" y="1606"/>
                  </a:lnTo>
                  <a:lnTo>
                    <a:pt x="6136" y="1721"/>
                  </a:lnTo>
                  <a:lnTo>
                    <a:pt x="6175" y="1854"/>
                  </a:lnTo>
                  <a:lnTo>
                    <a:pt x="6213" y="1988"/>
                  </a:lnTo>
                  <a:lnTo>
                    <a:pt x="6213" y="2122"/>
                  </a:lnTo>
                  <a:lnTo>
                    <a:pt x="6194" y="2256"/>
                  </a:lnTo>
                  <a:lnTo>
                    <a:pt x="6155" y="2390"/>
                  </a:lnTo>
                  <a:lnTo>
                    <a:pt x="6098" y="2504"/>
                  </a:lnTo>
                  <a:lnTo>
                    <a:pt x="6003" y="2638"/>
                  </a:lnTo>
                  <a:lnTo>
                    <a:pt x="5907" y="2772"/>
                  </a:lnTo>
                  <a:lnTo>
                    <a:pt x="5773" y="2887"/>
                  </a:lnTo>
                  <a:lnTo>
                    <a:pt x="5620" y="3001"/>
                  </a:lnTo>
                  <a:lnTo>
                    <a:pt x="5448" y="3116"/>
                  </a:lnTo>
                  <a:lnTo>
                    <a:pt x="5238" y="3212"/>
                  </a:lnTo>
                  <a:lnTo>
                    <a:pt x="5047" y="3307"/>
                  </a:lnTo>
                  <a:lnTo>
                    <a:pt x="4817" y="3384"/>
                  </a:lnTo>
                  <a:lnTo>
                    <a:pt x="4607" y="3441"/>
                  </a:lnTo>
                  <a:lnTo>
                    <a:pt x="4378" y="3498"/>
                  </a:lnTo>
                  <a:lnTo>
                    <a:pt x="4148" y="3537"/>
                  </a:lnTo>
                  <a:lnTo>
                    <a:pt x="3919" y="3575"/>
                  </a:lnTo>
                  <a:lnTo>
                    <a:pt x="3212" y="3575"/>
                  </a:lnTo>
                  <a:lnTo>
                    <a:pt x="3002" y="3537"/>
                  </a:lnTo>
                  <a:lnTo>
                    <a:pt x="2772" y="3498"/>
                  </a:lnTo>
                  <a:lnTo>
                    <a:pt x="2562" y="3441"/>
                  </a:lnTo>
                  <a:lnTo>
                    <a:pt x="2352" y="3364"/>
                  </a:lnTo>
                  <a:lnTo>
                    <a:pt x="2141" y="3288"/>
                  </a:lnTo>
                  <a:lnTo>
                    <a:pt x="1969" y="3192"/>
                  </a:lnTo>
                  <a:lnTo>
                    <a:pt x="1797" y="3078"/>
                  </a:lnTo>
                  <a:lnTo>
                    <a:pt x="1645" y="2963"/>
                  </a:lnTo>
                  <a:lnTo>
                    <a:pt x="1530" y="2848"/>
                  </a:lnTo>
                  <a:lnTo>
                    <a:pt x="1434" y="2715"/>
                  </a:lnTo>
                  <a:lnTo>
                    <a:pt x="1358" y="2600"/>
                  </a:lnTo>
                  <a:lnTo>
                    <a:pt x="1320" y="2466"/>
                  </a:lnTo>
                  <a:lnTo>
                    <a:pt x="1281" y="2332"/>
                  </a:lnTo>
                  <a:lnTo>
                    <a:pt x="1281" y="2199"/>
                  </a:lnTo>
                  <a:lnTo>
                    <a:pt x="1300" y="2065"/>
                  </a:lnTo>
                  <a:lnTo>
                    <a:pt x="1358" y="1931"/>
                  </a:lnTo>
                  <a:lnTo>
                    <a:pt x="1415" y="1797"/>
                  </a:lnTo>
                  <a:lnTo>
                    <a:pt x="1511" y="1663"/>
                  </a:lnTo>
                  <a:lnTo>
                    <a:pt x="1625" y="1530"/>
                  </a:lnTo>
                  <a:lnTo>
                    <a:pt x="1759" y="1415"/>
                  </a:lnTo>
                  <a:lnTo>
                    <a:pt x="1931" y="1300"/>
                  </a:lnTo>
                  <a:lnTo>
                    <a:pt x="2103" y="1185"/>
                  </a:lnTo>
                  <a:lnTo>
                    <a:pt x="2294" y="1071"/>
                  </a:lnTo>
                  <a:lnTo>
                    <a:pt x="2486" y="994"/>
                  </a:lnTo>
                  <a:lnTo>
                    <a:pt x="2696" y="918"/>
                  </a:lnTo>
                  <a:lnTo>
                    <a:pt x="2925" y="861"/>
                  </a:lnTo>
                  <a:lnTo>
                    <a:pt x="3135" y="803"/>
                  </a:lnTo>
                  <a:lnTo>
                    <a:pt x="3365" y="765"/>
                  </a:lnTo>
                  <a:lnTo>
                    <a:pt x="3594" y="746"/>
                  </a:lnTo>
                  <a:close/>
                  <a:moveTo>
                    <a:pt x="3384" y="0"/>
                  </a:moveTo>
                  <a:lnTo>
                    <a:pt x="3040" y="39"/>
                  </a:lnTo>
                  <a:lnTo>
                    <a:pt x="2696" y="96"/>
                  </a:lnTo>
                  <a:lnTo>
                    <a:pt x="2371" y="153"/>
                  </a:lnTo>
                  <a:lnTo>
                    <a:pt x="2046" y="249"/>
                  </a:lnTo>
                  <a:lnTo>
                    <a:pt x="1740" y="364"/>
                  </a:lnTo>
                  <a:lnTo>
                    <a:pt x="1434" y="478"/>
                  </a:lnTo>
                  <a:lnTo>
                    <a:pt x="1148" y="631"/>
                  </a:lnTo>
                  <a:lnTo>
                    <a:pt x="899" y="803"/>
                  </a:lnTo>
                  <a:lnTo>
                    <a:pt x="670" y="975"/>
                  </a:lnTo>
                  <a:lnTo>
                    <a:pt x="459" y="1166"/>
                  </a:lnTo>
                  <a:lnTo>
                    <a:pt x="307" y="1338"/>
                  </a:lnTo>
                  <a:lnTo>
                    <a:pt x="173" y="1549"/>
                  </a:lnTo>
                  <a:lnTo>
                    <a:pt x="77" y="1740"/>
                  </a:lnTo>
                  <a:lnTo>
                    <a:pt x="20" y="1950"/>
                  </a:lnTo>
                  <a:lnTo>
                    <a:pt x="1" y="2141"/>
                  </a:lnTo>
                  <a:lnTo>
                    <a:pt x="20" y="2351"/>
                  </a:lnTo>
                  <a:lnTo>
                    <a:pt x="58" y="2543"/>
                  </a:lnTo>
                  <a:lnTo>
                    <a:pt x="154" y="2753"/>
                  </a:lnTo>
                  <a:lnTo>
                    <a:pt x="268" y="2944"/>
                  </a:lnTo>
                  <a:lnTo>
                    <a:pt x="421" y="3135"/>
                  </a:lnTo>
                  <a:lnTo>
                    <a:pt x="612" y="3326"/>
                  </a:lnTo>
                  <a:lnTo>
                    <a:pt x="861" y="3498"/>
                  </a:lnTo>
                  <a:lnTo>
                    <a:pt x="1128" y="3670"/>
                  </a:lnTo>
                  <a:lnTo>
                    <a:pt x="1415" y="3823"/>
                  </a:lnTo>
                  <a:lnTo>
                    <a:pt x="1721" y="3957"/>
                  </a:lnTo>
                  <a:lnTo>
                    <a:pt x="2046" y="4072"/>
                  </a:lnTo>
                  <a:lnTo>
                    <a:pt x="2390" y="4167"/>
                  </a:lnTo>
                  <a:lnTo>
                    <a:pt x="2715" y="4244"/>
                  </a:lnTo>
                  <a:lnTo>
                    <a:pt x="3078" y="4282"/>
                  </a:lnTo>
                  <a:lnTo>
                    <a:pt x="3422" y="4320"/>
                  </a:lnTo>
                  <a:lnTo>
                    <a:pt x="3766" y="4320"/>
                  </a:lnTo>
                  <a:lnTo>
                    <a:pt x="4129" y="4301"/>
                  </a:lnTo>
                  <a:lnTo>
                    <a:pt x="4473" y="4282"/>
                  </a:lnTo>
                  <a:lnTo>
                    <a:pt x="4817" y="4225"/>
                  </a:lnTo>
                  <a:lnTo>
                    <a:pt x="5162" y="4148"/>
                  </a:lnTo>
                  <a:lnTo>
                    <a:pt x="5486" y="4053"/>
                  </a:lnTo>
                  <a:lnTo>
                    <a:pt x="5792" y="3938"/>
                  </a:lnTo>
                  <a:lnTo>
                    <a:pt x="6098" y="3804"/>
                  </a:lnTo>
                  <a:lnTo>
                    <a:pt x="6385" y="3651"/>
                  </a:lnTo>
                  <a:lnTo>
                    <a:pt x="6652" y="3498"/>
                  </a:lnTo>
                  <a:lnTo>
                    <a:pt x="6863" y="3326"/>
                  </a:lnTo>
                  <a:lnTo>
                    <a:pt x="7054" y="3135"/>
                  </a:lnTo>
                  <a:lnTo>
                    <a:pt x="7207" y="2963"/>
                  </a:lnTo>
                  <a:lnTo>
                    <a:pt x="7341" y="2772"/>
                  </a:lnTo>
                  <a:lnTo>
                    <a:pt x="7417" y="2581"/>
                  </a:lnTo>
                  <a:lnTo>
                    <a:pt x="7474" y="2371"/>
                  </a:lnTo>
                  <a:lnTo>
                    <a:pt x="7493" y="2179"/>
                  </a:lnTo>
                  <a:lnTo>
                    <a:pt x="7474" y="1969"/>
                  </a:lnTo>
                  <a:lnTo>
                    <a:pt x="7417" y="1778"/>
                  </a:lnTo>
                  <a:lnTo>
                    <a:pt x="7341" y="1568"/>
                  </a:lnTo>
                  <a:lnTo>
                    <a:pt x="7207" y="1377"/>
                  </a:lnTo>
                  <a:lnTo>
                    <a:pt x="7054" y="1185"/>
                  </a:lnTo>
                  <a:lnTo>
                    <a:pt x="6863" y="994"/>
                  </a:lnTo>
                  <a:lnTo>
                    <a:pt x="6633" y="822"/>
                  </a:lnTo>
                  <a:lnTo>
                    <a:pt x="6366" y="650"/>
                  </a:lnTo>
                  <a:lnTo>
                    <a:pt x="6060" y="497"/>
                  </a:lnTo>
                  <a:lnTo>
                    <a:pt x="5754" y="364"/>
                  </a:lnTo>
                  <a:lnTo>
                    <a:pt x="5429" y="249"/>
                  </a:lnTo>
                  <a:lnTo>
                    <a:pt x="5104" y="153"/>
                  </a:lnTo>
                  <a:lnTo>
                    <a:pt x="4760" y="96"/>
                  </a:lnTo>
                  <a:lnTo>
                    <a:pt x="4416" y="39"/>
                  </a:lnTo>
                  <a:lnTo>
                    <a:pt x="40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31"/>
            <p:cNvSpPr/>
            <p:nvPr/>
          </p:nvSpPr>
          <p:spPr>
            <a:xfrm>
              <a:off x="5136500" y="4241600"/>
              <a:ext cx="482175" cy="278150"/>
            </a:xfrm>
            <a:custGeom>
              <a:avLst/>
              <a:gdLst/>
              <a:ahLst/>
              <a:cxnLst/>
              <a:rect l="l" t="t" r="r" b="b"/>
              <a:pathLst>
                <a:path w="19287" h="11126" extrusionOk="0">
                  <a:moveTo>
                    <a:pt x="9615" y="1"/>
                  </a:moveTo>
                  <a:lnTo>
                    <a:pt x="9500" y="20"/>
                  </a:lnTo>
                  <a:lnTo>
                    <a:pt x="9367" y="39"/>
                  </a:lnTo>
                  <a:lnTo>
                    <a:pt x="9252" y="77"/>
                  </a:lnTo>
                  <a:lnTo>
                    <a:pt x="9137" y="134"/>
                  </a:lnTo>
                  <a:lnTo>
                    <a:pt x="230" y="5276"/>
                  </a:lnTo>
                  <a:lnTo>
                    <a:pt x="134" y="5333"/>
                  </a:lnTo>
                  <a:lnTo>
                    <a:pt x="58" y="5410"/>
                  </a:lnTo>
                  <a:lnTo>
                    <a:pt x="20" y="5486"/>
                  </a:lnTo>
                  <a:lnTo>
                    <a:pt x="1" y="5563"/>
                  </a:lnTo>
                  <a:lnTo>
                    <a:pt x="1" y="5620"/>
                  </a:lnTo>
                  <a:lnTo>
                    <a:pt x="20" y="5697"/>
                  </a:lnTo>
                  <a:lnTo>
                    <a:pt x="77" y="5754"/>
                  </a:lnTo>
                  <a:lnTo>
                    <a:pt x="154" y="5811"/>
                  </a:lnTo>
                  <a:lnTo>
                    <a:pt x="9214" y="11049"/>
                  </a:lnTo>
                  <a:lnTo>
                    <a:pt x="9309" y="11087"/>
                  </a:lnTo>
                  <a:lnTo>
                    <a:pt x="9424" y="11125"/>
                  </a:lnTo>
                  <a:lnTo>
                    <a:pt x="9787" y="11125"/>
                  </a:lnTo>
                  <a:lnTo>
                    <a:pt x="9921" y="11087"/>
                  </a:lnTo>
                  <a:lnTo>
                    <a:pt x="10036" y="11049"/>
                  </a:lnTo>
                  <a:lnTo>
                    <a:pt x="10150" y="11010"/>
                  </a:lnTo>
                  <a:lnTo>
                    <a:pt x="19058" y="5850"/>
                  </a:lnTo>
                  <a:lnTo>
                    <a:pt x="19153" y="5792"/>
                  </a:lnTo>
                  <a:lnTo>
                    <a:pt x="19210" y="5716"/>
                  </a:lnTo>
                  <a:lnTo>
                    <a:pt x="19268" y="5658"/>
                  </a:lnTo>
                  <a:lnTo>
                    <a:pt x="19287" y="5582"/>
                  </a:lnTo>
                  <a:lnTo>
                    <a:pt x="19287" y="5505"/>
                  </a:lnTo>
                  <a:lnTo>
                    <a:pt x="19249" y="5429"/>
                  </a:lnTo>
                  <a:lnTo>
                    <a:pt x="19210" y="5372"/>
                  </a:lnTo>
                  <a:lnTo>
                    <a:pt x="19134" y="5314"/>
                  </a:lnTo>
                  <a:lnTo>
                    <a:pt x="10074" y="96"/>
                  </a:lnTo>
                  <a:lnTo>
                    <a:pt x="9978" y="39"/>
                  </a:lnTo>
                  <a:lnTo>
                    <a:pt x="9864" y="20"/>
                  </a:lnTo>
                  <a:lnTo>
                    <a:pt x="9749" y="1"/>
                  </a:lnTo>
                  <a:close/>
                </a:path>
              </a:pathLst>
            </a:custGeom>
            <a:solidFill>
              <a:srgbClr val="E0B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31"/>
            <p:cNvSpPr/>
            <p:nvPr/>
          </p:nvSpPr>
          <p:spPr>
            <a:xfrm>
              <a:off x="5174250" y="4219150"/>
              <a:ext cx="241350" cy="278125"/>
            </a:xfrm>
            <a:custGeom>
              <a:avLst/>
              <a:gdLst/>
              <a:ahLst/>
              <a:cxnLst/>
              <a:rect l="l" t="t" r="r" b="b"/>
              <a:pathLst>
                <a:path w="9654" h="11125" extrusionOk="0">
                  <a:moveTo>
                    <a:pt x="9520" y="0"/>
                  </a:moveTo>
                  <a:lnTo>
                    <a:pt x="9386" y="19"/>
                  </a:lnTo>
                  <a:lnTo>
                    <a:pt x="9271" y="58"/>
                  </a:lnTo>
                  <a:lnTo>
                    <a:pt x="9156" y="115"/>
                  </a:lnTo>
                  <a:lnTo>
                    <a:pt x="1" y="2485"/>
                  </a:lnTo>
                  <a:lnTo>
                    <a:pt x="1" y="5562"/>
                  </a:lnTo>
                  <a:lnTo>
                    <a:pt x="20" y="5620"/>
                  </a:lnTo>
                  <a:lnTo>
                    <a:pt x="39" y="5696"/>
                  </a:lnTo>
                  <a:lnTo>
                    <a:pt x="96" y="5754"/>
                  </a:lnTo>
                  <a:lnTo>
                    <a:pt x="173" y="5811"/>
                  </a:lnTo>
                  <a:lnTo>
                    <a:pt x="9214" y="11029"/>
                  </a:lnTo>
                  <a:lnTo>
                    <a:pt x="9309" y="11067"/>
                  </a:lnTo>
                  <a:lnTo>
                    <a:pt x="9424" y="11106"/>
                  </a:lnTo>
                  <a:lnTo>
                    <a:pt x="9539" y="11125"/>
                  </a:lnTo>
                  <a:lnTo>
                    <a:pt x="9653" y="11125"/>
                  </a:lnTo>
                  <a:lnTo>
                    <a:pt x="9653" y="0"/>
                  </a:lnTo>
                  <a:close/>
                </a:path>
              </a:pathLst>
            </a:custGeom>
            <a:solidFill>
              <a:srgbClr val="D89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31"/>
            <p:cNvSpPr/>
            <p:nvPr/>
          </p:nvSpPr>
          <p:spPr>
            <a:xfrm>
              <a:off x="5415575" y="4219150"/>
              <a:ext cx="240850" cy="278125"/>
            </a:xfrm>
            <a:custGeom>
              <a:avLst/>
              <a:gdLst/>
              <a:ahLst/>
              <a:cxnLst/>
              <a:rect l="l" t="t" r="r" b="b"/>
              <a:pathLst>
                <a:path w="9634" h="11125" extrusionOk="0">
                  <a:moveTo>
                    <a:pt x="0" y="0"/>
                  </a:moveTo>
                  <a:lnTo>
                    <a:pt x="0" y="11125"/>
                  </a:lnTo>
                  <a:lnTo>
                    <a:pt x="134" y="11106"/>
                  </a:lnTo>
                  <a:lnTo>
                    <a:pt x="268" y="11086"/>
                  </a:lnTo>
                  <a:lnTo>
                    <a:pt x="383" y="11048"/>
                  </a:lnTo>
                  <a:lnTo>
                    <a:pt x="497" y="10991"/>
                  </a:lnTo>
                  <a:lnTo>
                    <a:pt x="9405" y="5849"/>
                  </a:lnTo>
                  <a:lnTo>
                    <a:pt x="9500" y="5773"/>
                  </a:lnTo>
                  <a:lnTo>
                    <a:pt x="9577" y="5715"/>
                  </a:lnTo>
                  <a:lnTo>
                    <a:pt x="9615" y="5639"/>
                  </a:lnTo>
                  <a:lnTo>
                    <a:pt x="9634" y="5562"/>
                  </a:lnTo>
                  <a:lnTo>
                    <a:pt x="9634" y="2428"/>
                  </a:lnTo>
                  <a:lnTo>
                    <a:pt x="440" y="77"/>
                  </a:lnTo>
                  <a:lnTo>
                    <a:pt x="344" y="38"/>
                  </a:lnTo>
                  <a:lnTo>
                    <a:pt x="230" y="19"/>
                  </a:lnTo>
                  <a:lnTo>
                    <a:pt x="115" y="0"/>
                  </a:lnTo>
                  <a:close/>
                </a:path>
              </a:pathLst>
            </a:custGeom>
            <a:solidFill>
              <a:srgbClr val="F4C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31"/>
            <p:cNvSpPr/>
            <p:nvPr/>
          </p:nvSpPr>
          <p:spPr>
            <a:xfrm>
              <a:off x="5174250" y="4141725"/>
              <a:ext cx="482175" cy="278625"/>
            </a:xfrm>
            <a:custGeom>
              <a:avLst/>
              <a:gdLst/>
              <a:ahLst/>
              <a:cxnLst/>
              <a:rect l="l" t="t" r="r" b="b"/>
              <a:pathLst>
                <a:path w="19287" h="11145" extrusionOk="0">
                  <a:moveTo>
                    <a:pt x="9634" y="1"/>
                  </a:moveTo>
                  <a:lnTo>
                    <a:pt x="9500" y="20"/>
                  </a:lnTo>
                  <a:lnTo>
                    <a:pt x="9386" y="39"/>
                  </a:lnTo>
                  <a:lnTo>
                    <a:pt x="9252" y="77"/>
                  </a:lnTo>
                  <a:lnTo>
                    <a:pt x="9156" y="134"/>
                  </a:lnTo>
                  <a:lnTo>
                    <a:pt x="230" y="5295"/>
                  </a:lnTo>
                  <a:lnTo>
                    <a:pt x="134" y="5353"/>
                  </a:lnTo>
                  <a:lnTo>
                    <a:pt x="77" y="5410"/>
                  </a:lnTo>
                  <a:lnTo>
                    <a:pt x="20" y="5486"/>
                  </a:lnTo>
                  <a:lnTo>
                    <a:pt x="1" y="5563"/>
                  </a:lnTo>
                  <a:lnTo>
                    <a:pt x="20" y="5639"/>
                  </a:lnTo>
                  <a:lnTo>
                    <a:pt x="39" y="5697"/>
                  </a:lnTo>
                  <a:lnTo>
                    <a:pt x="96" y="5773"/>
                  </a:lnTo>
                  <a:lnTo>
                    <a:pt x="173" y="5831"/>
                  </a:lnTo>
                  <a:lnTo>
                    <a:pt x="9214" y="11049"/>
                  </a:lnTo>
                  <a:lnTo>
                    <a:pt x="9309" y="11087"/>
                  </a:lnTo>
                  <a:lnTo>
                    <a:pt x="9424" y="11125"/>
                  </a:lnTo>
                  <a:lnTo>
                    <a:pt x="9539" y="11144"/>
                  </a:lnTo>
                  <a:lnTo>
                    <a:pt x="9673" y="11144"/>
                  </a:lnTo>
                  <a:lnTo>
                    <a:pt x="9806" y="11125"/>
                  </a:lnTo>
                  <a:lnTo>
                    <a:pt x="9921" y="11106"/>
                  </a:lnTo>
                  <a:lnTo>
                    <a:pt x="10036" y="11068"/>
                  </a:lnTo>
                  <a:lnTo>
                    <a:pt x="10150" y="11011"/>
                  </a:lnTo>
                  <a:lnTo>
                    <a:pt x="19058" y="5869"/>
                  </a:lnTo>
                  <a:lnTo>
                    <a:pt x="19153" y="5792"/>
                  </a:lnTo>
                  <a:lnTo>
                    <a:pt x="19230" y="5735"/>
                  </a:lnTo>
                  <a:lnTo>
                    <a:pt x="19268" y="5659"/>
                  </a:lnTo>
                  <a:lnTo>
                    <a:pt x="19287" y="5582"/>
                  </a:lnTo>
                  <a:lnTo>
                    <a:pt x="19287" y="5506"/>
                  </a:lnTo>
                  <a:lnTo>
                    <a:pt x="19268" y="5448"/>
                  </a:lnTo>
                  <a:lnTo>
                    <a:pt x="19211" y="5372"/>
                  </a:lnTo>
                  <a:lnTo>
                    <a:pt x="19134" y="5334"/>
                  </a:lnTo>
                  <a:lnTo>
                    <a:pt x="10093" y="96"/>
                  </a:lnTo>
                  <a:lnTo>
                    <a:pt x="9978" y="58"/>
                  </a:lnTo>
                  <a:lnTo>
                    <a:pt x="9883" y="20"/>
                  </a:lnTo>
                  <a:lnTo>
                    <a:pt x="9749" y="1"/>
                  </a:lnTo>
                  <a:close/>
                </a:path>
              </a:pathLst>
            </a:custGeom>
            <a:solidFill>
              <a:srgbClr val="FFD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31"/>
            <p:cNvSpPr/>
            <p:nvPr/>
          </p:nvSpPr>
          <p:spPr>
            <a:xfrm>
              <a:off x="5295150" y="4198125"/>
              <a:ext cx="258075" cy="148150"/>
            </a:xfrm>
            <a:custGeom>
              <a:avLst/>
              <a:gdLst/>
              <a:ahLst/>
              <a:cxnLst/>
              <a:rect l="l" t="t" r="r" b="b"/>
              <a:pathLst>
                <a:path w="10323" h="5926" extrusionOk="0">
                  <a:moveTo>
                    <a:pt x="3785" y="0"/>
                  </a:moveTo>
                  <a:lnTo>
                    <a:pt x="1" y="3651"/>
                  </a:lnTo>
                  <a:lnTo>
                    <a:pt x="1033" y="4263"/>
                  </a:lnTo>
                  <a:lnTo>
                    <a:pt x="4817" y="2982"/>
                  </a:lnTo>
                  <a:lnTo>
                    <a:pt x="5372" y="2772"/>
                  </a:lnTo>
                  <a:lnTo>
                    <a:pt x="5620" y="2676"/>
                  </a:lnTo>
                  <a:lnTo>
                    <a:pt x="5639" y="2695"/>
                  </a:lnTo>
                  <a:lnTo>
                    <a:pt x="5467" y="2829"/>
                  </a:lnTo>
                  <a:lnTo>
                    <a:pt x="5104" y="3154"/>
                  </a:lnTo>
                  <a:lnTo>
                    <a:pt x="2906" y="5333"/>
                  </a:lnTo>
                  <a:lnTo>
                    <a:pt x="3938" y="5926"/>
                  </a:lnTo>
                  <a:lnTo>
                    <a:pt x="10322" y="3766"/>
                  </a:lnTo>
                  <a:lnTo>
                    <a:pt x="9367" y="3211"/>
                  </a:lnTo>
                  <a:lnTo>
                    <a:pt x="5028" y="4760"/>
                  </a:lnTo>
                  <a:lnTo>
                    <a:pt x="4588" y="4932"/>
                  </a:lnTo>
                  <a:lnTo>
                    <a:pt x="4416" y="5008"/>
                  </a:lnTo>
                  <a:lnTo>
                    <a:pt x="4397" y="5008"/>
                  </a:lnTo>
                  <a:lnTo>
                    <a:pt x="4531" y="4913"/>
                  </a:lnTo>
                  <a:lnTo>
                    <a:pt x="4664" y="4779"/>
                  </a:lnTo>
                  <a:lnTo>
                    <a:pt x="4817" y="4645"/>
                  </a:lnTo>
                  <a:lnTo>
                    <a:pt x="7417" y="2103"/>
                  </a:lnTo>
                  <a:lnTo>
                    <a:pt x="6652" y="1644"/>
                  </a:lnTo>
                  <a:lnTo>
                    <a:pt x="2256" y="3154"/>
                  </a:lnTo>
                  <a:lnTo>
                    <a:pt x="1778" y="3326"/>
                  </a:lnTo>
                  <a:lnTo>
                    <a:pt x="1606" y="3403"/>
                  </a:lnTo>
                  <a:lnTo>
                    <a:pt x="1587" y="3383"/>
                  </a:lnTo>
                  <a:lnTo>
                    <a:pt x="1740" y="3288"/>
                  </a:lnTo>
                  <a:lnTo>
                    <a:pt x="2046" y="3039"/>
                  </a:lnTo>
                  <a:lnTo>
                    <a:pt x="4760" y="554"/>
                  </a:lnTo>
                  <a:lnTo>
                    <a:pt x="378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31"/>
            <p:cNvSpPr/>
            <p:nvPr/>
          </p:nvSpPr>
          <p:spPr>
            <a:xfrm>
              <a:off x="4895675" y="4407900"/>
              <a:ext cx="482175" cy="278600"/>
            </a:xfrm>
            <a:custGeom>
              <a:avLst/>
              <a:gdLst/>
              <a:ahLst/>
              <a:cxnLst/>
              <a:rect l="l" t="t" r="r" b="b"/>
              <a:pathLst>
                <a:path w="19287" h="11144" extrusionOk="0">
                  <a:moveTo>
                    <a:pt x="9615" y="0"/>
                  </a:moveTo>
                  <a:lnTo>
                    <a:pt x="9500" y="19"/>
                  </a:lnTo>
                  <a:lnTo>
                    <a:pt x="9366" y="39"/>
                  </a:lnTo>
                  <a:lnTo>
                    <a:pt x="9251" y="77"/>
                  </a:lnTo>
                  <a:lnTo>
                    <a:pt x="9137" y="134"/>
                  </a:lnTo>
                  <a:lnTo>
                    <a:pt x="229" y="5276"/>
                  </a:lnTo>
                  <a:lnTo>
                    <a:pt x="134" y="5352"/>
                  </a:lnTo>
                  <a:lnTo>
                    <a:pt x="57" y="5410"/>
                  </a:lnTo>
                  <a:lnTo>
                    <a:pt x="19" y="5486"/>
                  </a:lnTo>
                  <a:lnTo>
                    <a:pt x="0" y="5563"/>
                  </a:lnTo>
                  <a:lnTo>
                    <a:pt x="0" y="5639"/>
                  </a:lnTo>
                  <a:lnTo>
                    <a:pt x="19" y="5696"/>
                  </a:lnTo>
                  <a:lnTo>
                    <a:pt x="77" y="5754"/>
                  </a:lnTo>
                  <a:lnTo>
                    <a:pt x="153" y="5811"/>
                  </a:lnTo>
                  <a:lnTo>
                    <a:pt x="9213" y="11048"/>
                  </a:lnTo>
                  <a:lnTo>
                    <a:pt x="9309" y="11087"/>
                  </a:lnTo>
                  <a:lnTo>
                    <a:pt x="9423" y="11125"/>
                  </a:lnTo>
                  <a:lnTo>
                    <a:pt x="9538" y="11144"/>
                  </a:lnTo>
                  <a:lnTo>
                    <a:pt x="9653" y="11144"/>
                  </a:lnTo>
                  <a:lnTo>
                    <a:pt x="9787" y="11125"/>
                  </a:lnTo>
                  <a:lnTo>
                    <a:pt x="9920" y="11106"/>
                  </a:lnTo>
                  <a:lnTo>
                    <a:pt x="10035" y="11068"/>
                  </a:lnTo>
                  <a:lnTo>
                    <a:pt x="10150" y="11010"/>
                  </a:lnTo>
                  <a:lnTo>
                    <a:pt x="19057" y="5849"/>
                  </a:lnTo>
                  <a:lnTo>
                    <a:pt x="19153" y="5792"/>
                  </a:lnTo>
                  <a:lnTo>
                    <a:pt x="19210" y="5735"/>
                  </a:lnTo>
                  <a:lnTo>
                    <a:pt x="19267" y="5658"/>
                  </a:lnTo>
                  <a:lnTo>
                    <a:pt x="19286" y="5582"/>
                  </a:lnTo>
                  <a:lnTo>
                    <a:pt x="19286" y="5505"/>
                  </a:lnTo>
                  <a:lnTo>
                    <a:pt x="19248" y="5448"/>
                  </a:lnTo>
                  <a:lnTo>
                    <a:pt x="19210" y="5371"/>
                  </a:lnTo>
                  <a:lnTo>
                    <a:pt x="19114" y="5314"/>
                  </a:lnTo>
                  <a:lnTo>
                    <a:pt x="10073" y="96"/>
                  </a:lnTo>
                  <a:lnTo>
                    <a:pt x="9978" y="58"/>
                  </a:lnTo>
                  <a:lnTo>
                    <a:pt x="9863" y="19"/>
                  </a:lnTo>
                  <a:lnTo>
                    <a:pt x="9748"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31"/>
            <p:cNvSpPr/>
            <p:nvPr/>
          </p:nvSpPr>
          <p:spPr>
            <a:xfrm>
              <a:off x="4933425" y="4385425"/>
              <a:ext cx="241325" cy="278150"/>
            </a:xfrm>
            <a:custGeom>
              <a:avLst/>
              <a:gdLst/>
              <a:ahLst/>
              <a:cxnLst/>
              <a:rect l="l" t="t" r="r" b="b"/>
              <a:pathLst>
                <a:path w="9653" h="11126" extrusionOk="0">
                  <a:moveTo>
                    <a:pt x="9519" y="1"/>
                  </a:moveTo>
                  <a:lnTo>
                    <a:pt x="9385" y="39"/>
                  </a:lnTo>
                  <a:lnTo>
                    <a:pt x="9271" y="77"/>
                  </a:lnTo>
                  <a:lnTo>
                    <a:pt x="9156" y="116"/>
                  </a:lnTo>
                  <a:lnTo>
                    <a:pt x="0" y="2486"/>
                  </a:lnTo>
                  <a:lnTo>
                    <a:pt x="0" y="5563"/>
                  </a:lnTo>
                  <a:lnTo>
                    <a:pt x="19" y="5640"/>
                  </a:lnTo>
                  <a:lnTo>
                    <a:pt x="38" y="5697"/>
                  </a:lnTo>
                  <a:lnTo>
                    <a:pt x="96" y="5754"/>
                  </a:lnTo>
                  <a:lnTo>
                    <a:pt x="172" y="5812"/>
                  </a:lnTo>
                  <a:lnTo>
                    <a:pt x="9213" y="11030"/>
                  </a:lnTo>
                  <a:lnTo>
                    <a:pt x="9309" y="11087"/>
                  </a:lnTo>
                  <a:lnTo>
                    <a:pt x="9423" y="11106"/>
                  </a:lnTo>
                  <a:lnTo>
                    <a:pt x="9538" y="11125"/>
                  </a:lnTo>
                  <a:lnTo>
                    <a:pt x="9653" y="11125"/>
                  </a:lnTo>
                  <a:lnTo>
                    <a:pt x="9653" y="1"/>
                  </a:lnTo>
                  <a:close/>
                </a:path>
              </a:pathLst>
            </a:custGeom>
            <a:solidFill>
              <a:srgbClr val="D89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31"/>
            <p:cNvSpPr/>
            <p:nvPr/>
          </p:nvSpPr>
          <p:spPr>
            <a:xfrm>
              <a:off x="5174725" y="4385425"/>
              <a:ext cx="240875" cy="278150"/>
            </a:xfrm>
            <a:custGeom>
              <a:avLst/>
              <a:gdLst/>
              <a:ahLst/>
              <a:cxnLst/>
              <a:rect l="l" t="t" r="r" b="b"/>
              <a:pathLst>
                <a:path w="9635" h="11126" extrusionOk="0">
                  <a:moveTo>
                    <a:pt x="1" y="1"/>
                  </a:moveTo>
                  <a:lnTo>
                    <a:pt x="1" y="11125"/>
                  </a:lnTo>
                  <a:lnTo>
                    <a:pt x="135" y="11125"/>
                  </a:lnTo>
                  <a:lnTo>
                    <a:pt x="268" y="11087"/>
                  </a:lnTo>
                  <a:lnTo>
                    <a:pt x="383" y="11049"/>
                  </a:lnTo>
                  <a:lnTo>
                    <a:pt x="498" y="10992"/>
                  </a:lnTo>
                  <a:lnTo>
                    <a:pt x="9405" y="5850"/>
                  </a:lnTo>
                  <a:lnTo>
                    <a:pt x="9501" y="5793"/>
                  </a:lnTo>
                  <a:lnTo>
                    <a:pt x="9577" y="5716"/>
                  </a:lnTo>
                  <a:lnTo>
                    <a:pt x="9615" y="5640"/>
                  </a:lnTo>
                  <a:lnTo>
                    <a:pt x="9634" y="5563"/>
                  </a:lnTo>
                  <a:lnTo>
                    <a:pt x="9634" y="2428"/>
                  </a:lnTo>
                  <a:lnTo>
                    <a:pt x="421" y="77"/>
                  </a:lnTo>
                  <a:lnTo>
                    <a:pt x="345" y="39"/>
                  </a:lnTo>
                  <a:lnTo>
                    <a:pt x="230" y="20"/>
                  </a:lnTo>
                  <a:lnTo>
                    <a:pt x="115" y="1"/>
                  </a:lnTo>
                  <a:close/>
                </a:path>
              </a:pathLst>
            </a:custGeom>
            <a:solidFill>
              <a:srgbClr val="F4C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31"/>
            <p:cNvSpPr/>
            <p:nvPr/>
          </p:nvSpPr>
          <p:spPr>
            <a:xfrm>
              <a:off x="4933425" y="4308025"/>
              <a:ext cx="482175" cy="278625"/>
            </a:xfrm>
            <a:custGeom>
              <a:avLst/>
              <a:gdLst/>
              <a:ahLst/>
              <a:cxnLst/>
              <a:rect l="l" t="t" r="r" b="b"/>
              <a:pathLst>
                <a:path w="19287" h="11145" extrusionOk="0">
                  <a:moveTo>
                    <a:pt x="9634" y="0"/>
                  </a:moveTo>
                  <a:lnTo>
                    <a:pt x="9500" y="20"/>
                  </a:lnTo>
                  <a:lnTo>
                    <a:pt x="9385" y="39"/>
                  </a:lnTo>
                  <a:lnTo>
                    <a:pt x="9251" y="96"/>
                  </a:lnTo>
                  <a:lnTo>
                    <a:pt x="9156" y="134"/>
                  </a:lnTo>
                  <a:lnTo>
                    <a:pt x="229" y="5295"/>
                  </a:lnTo>
                  <a:lnTo>
                    <a:pt x="134" y="5352"/>
                  </a:lnTo>
                  <a:lnTo>
                    <a:pt x="77" y="5429"/>
                  </a:lnTo>
                  <a:lnTo>
                    <a:pt x="19" y="5486"/>
                  </a:lnTo>
                  <a:lnTo>
                    <a:pt x="0" y="5563"/>
                  </a:lnTo>
                  <a:lnTo>
                    <a:pt x="0" y="5639"/>
                  </a:lnTo>
                  <a:lnTo>
                    <a:pt x="38" y="5716"/>
                  </a:lnTo>
                  <a:lnTo>
                    <a:pt x="96" y="5773"/>
                  </a:lnTo>
                  <a:lnTo>
                    <a:pt x="172" y="5830"/>
                  </a:lnTo>
                  <a:lnTo>
                    <a:pt x="9213" y="11049"/>
                  </a:lnTo>
                  <a:lnTo>
                    <a:pt x="9309" y="11106"/>
                  </a:lnTo>
                  <a:lnTo>
                    <a:pt x="9423" y="11125"/>
                  </a:lnTo>
                  <a:lnTo>
                    <a:pt x="9538" y="11144"/>
                  </a:lnTo>
                  <a:lnTo>
                    <a:pt x="9672" y="11144"/>
                  </a:lnTo>
                  <a:lnTo>
                    <a:pt x="9787" y="11125"/>
                  </a:lnTo>
                  <a:lnTo>
                    <a:pt x="9920" y="11106"/>
                  </a:lnTo>
                  <a:lnTo>
                    <a:pt x="10035" y="11068"/>
                  </a:lnTo>
                  <a:lnTo>
                    <a:pt x="10150" y="11010"/>
                  </a:lnTo>
                  <a:lnTo>
                    <a:pt x="19057" y="5869"/>
                  </a:lnTo>
                  <a:lnTo>
                    <a:pt x="19153" y="5811"/>
                  </a:lnTo>
                  <a:lnTo>
                    <a:pt x="19229" y="5735"/>
                  </a:lnTo>
                  <a:lnTo>
                    <a:pt x="19267" y="5658"/>
                  </a:lnTo>
                  <a:lnTo>
                    <a:pt x="19286" y="5582"/>
                  </a:lnTo>
                  <a:lnTo>
                    <a:pt x="19286" y="5524"/>
                  </a:lnTo>
                  <a:lnTo>
                    <a:pt x="19267" y="5448"/>
                  </a:lnTo>
                  <a:lnTo>
                    <a:pt x="19210" y="5391"/>
                  </a:lnTo>
                  <a:lnTo>
                    <a:pt x="19133" y="5333"/>
                  </a:lnTo>
                  <a:lnTo>
                    <a:pt x="10073" y="96"/>
                  </a:lnTo>
                  <a:lnTo>
                    <a:pt x="9978" y="58"/>
                  </a:lnTo>
                  <a:lnTo>
                    <a:pt x="9882" y="20"/>
                  </a:lnTo>
                  <a:lnTo>
                    <a:pt x="9748" y="20"/>
                  </a:lnTo>
                  <a:lnTo>
                    <a:pt x="9634" y="0"/>
                  </a:lnTo>
                  <a:close/>
                </a:path>
              </a:pathLst>
            </a:custGeom>
            <a:solidFill>
              <a:srgbClr val="FFD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31"/>
            <p:cNvSpPr/>
            <p:nvPr/>
          </p:nvSpPr>
          <p:spPr>
            <a:xfrm>
              <a:off x="5093975" y="4404075"/>
              <a:ext cx="149600" cy="86525"/>
            </a:xfrm>
            <a:custGeom>
              <a:avLst/>
              <a:gdLst/>
              <a:ahLst/>
              <a:cxnLst/>
              <a:rect l="l" t="t" r="r" b="b"/>
              <a:pathLst>
                <a:path w="5984" h="3461" extrusionOk="0">
                  <a:moveTo>
                    <a:pt x="5066" y="0"/>
                  </a:moveTo>
                  <a:lnTo>
                    <a:pt x="0" y="2925"/>
                  </a:lnTo>
                  <a:lnTo>
                    <a:pt x="918" y="3460"/>
                  </a:lnTo>
                  <a:lnTo>
                    <a:pt x="5983" y="536"/>
                  </a:lnTo>
                  <a:lnTo>
                    <a:pt x="506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31"/>
            <p:cNvSpPr/>
            <p:nvPr/>
          </p:nvSpPr>
          <p:spPr>
            <a:xfrm>
              <a:off x="4039825" y="3924300"/>
              <a:ext cx="482650" cy="278150"/>
            </a:xfrm>
            <a:custGeom>
              <a:avLst/>
              <a:gdLst/>
              <a:ahLst/>
              <a:cxnLst/>
              <a:rect l="l" t="t" r="r" b="b"/>
              <a:pathLst>
                <a:path w="19306" h="11126" extrusionOk="0">
                  <a:moveTo>
                    <a:pt x="9500" y="1"/>
                  </a:moveTo>
                  <a:lnTo>
                    <a:pt x="9386" y="39"/>
                  </a:lnTo>
                  <a:lnTo>
                    <a:pt x="9271" y="77"/>
                  </a:lnTo>
                  <a:lnTo>
                    <a:pt x="9156" y="115"/>
                  </a:lnTo>
                  <a:lnTo>
                    <a:pt x="230" y="5276"/>
                  </a:lnTo>
                  <a:lnTo>
                    <a:pt x="153" y="5334"/>
                  </a:lnTo>
                  <a:lnTo>
                    <a:pt x="77" y="5410"/>
                  </a:lnTo>
                  <a:lnTo>
                    <a:pt x="39" y="5467"/>
                  </a:lnTo>
                  <a:lnTo>
                    <a:pt x="0" y="5544"/>
                  </a:lnTo>
                  <a:lnTo>
                    <a:pt x="20" y="5620"/>
                  </a:lnTo>
                  <a:lnTo>
                    <a:pt x="39" y="5697"/>
                  </a:lnTo>
                  <a:lnTo>
                    <a:pt x="96" y="5754"/>
                  </a:lnTo>
                  <a:lnTo>
                    <a:pt x="172" y="5811"/>
                  </a:lnTo>
                  <a:lnTo>
                    <a:pt x="9214" y="11030"/>
                  </a:lnTo>
                  <a:lnTo>
                    <a:pt x="9309" y="11087"/>
                  </a:lnTo>
                  <a:lnTo>
                    <a:pt x="9424" y="11106"/>
                  </a:lnTo>
                  <a:lnTo>
                    <a:pt x="9538" y="11125"/>
                  </a:lnTo>
                  <a:lnTo>
                    <a:pt x="9806" y="11125"/>
                  </a:lnTo>
                  <a:lnTo>
                    <a:pt x="9921" y="11087"/>
                  </a:lnTo>
                  <a:lnTo>
                    <a:pt x="10035" y="11049"/>
                  </a:lnTo>
                  <a:lnTo>
                    <a:pt x="10150" y="10991"/>
                  </a:lnTo>
                  <a:lnTo>
                    <a:pt x="19076" y="5850"/>
                  </a:lnTo>
                  <a:lnTo>
                    <a:pt x="19153" y="5792"/>
                  </a:lnTo>
                  <a:lnTo>
                    <a:pt x="19229" y="5716"/>
                  </a:lnTo>
                  <a:lnTo>
                    <a:pt x="19268" y="5639"/>
                  </a:lnTo>
                  <a:lnTo>
                    <a:pt x="19306" y="5563"/>
                  </a:lnTo>
                  <a:lnTo>
                    <a:pt x="19287" y="5506"/>
                  </a:lnTo>
                  <a:lnTo>
                    <a:pt x="19268" y="5429"/>
                  </a:lnTo>
                  <a:lnTo>
                    <a:pt x="19210" y="5372"/>
                  </a:lnTo>
                  <a:lnTo>
                    <a:pt x="19134" y="5314"/>
                  </a:lnTo>
                  <a:lnTo>
                    <a:pt x="10093" y="77"/>
                  </a:lnTo>
                  <a:lnTo>
                    <a:pt x="9997" y="39"/>
                  </a:lnTo>
                  <a:lnTo>
                    <a:pt x="9883" y="20"/>
                  </a:lnTo>
                  <a:lnTo>
                    <a:pt x="9768" y="1"/>
                  </a:lnTo>
                  <a:close/>
                </a:path>
              </a:pathLst>
            </a:custGeom>
            <a:solidFill>
              <a:srgbClr val="E0B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31"/>
            <p:cNvSpPr/>
            <p:nvPr/>
          </p:nvSpPr>
          <p:spPr>
            <a:xfrm>
              <a:off x="4078050" y="3901375"/>
              <a:ext cx="240875" cy="278600"/>
            </a:xfrm>
            <a:custGeom>
              <a:avLst/>
              <a:gdLst/>
              <a:ahLst/>
              <a:cxnLst/>
              <a:rect l="l" t="t" r="r" b="b"/>
              <a:pathLst>
                <a:path w="9635" h="11144" extrusionOk="0">
                  <a:moveTo>
                    <a:pt x="9634" y="0"/>
                  </a:moveTo>
                  <a:lnTo>
                    <a:pt x="9519" y="19"/>
                  </a:lnTo>
                  <a:lnTo>
                    <a:pt x="9386" y="38"/>
                  </a:lnTo>
                  <a:lnTo>
                    <a:pt x="9252" y="77"/>
                  </a:lnTo>
                  <a:lnTo>
                    <a:pt x="9137" y="134"/>
                  </a:lnTo>
                  <a:lnTo>
                    <a:pt x="1" y="2504"/>
                  </a:lnTo>
                  <a:lnTo>
                    <a:pt x="1" y="5562"/>
                  </a:lnTo>
                  <a:lnTo>
                    <a:pt x="1" y="5639"/>
                  </a:lnTo>
                  <a:lnTo>
                    <a:pt x="39" y="5715"/>
                  </a:lnTo>
                  <a:lnTo>
                    <a:pt x="77" y="5773"/>
                  </a:lnTo>
                  <a:lnTo>
                    <a:pt x="154" y="5830"/>
                  </a:lnTo>
                  <a:lnTo>
                    <a:pt x="9214" y="11048"/>
                  </a:lnTo>
                  <a:lnTo>
                    <a:pt x="9309" y="11086"/>
                  </a:lnTo>
                  <a:lnTo>
                    <a:pt x="9405" y="11125"/>
                  </a:lnTo>
                  <a:lnTo>
                    <a:pt x="9519" y="11144"/>
                  </a:lnTo>
                  <a:lnTo>
                    <a:pt x="9634" y="11144"/>
                  </a:lnTo>
                  <a:lnTo>
                    <a:pt x="9634" y="0"/>
                  </a:lnTo>
                  <a:close/>
                </a:path>
              </a:pathLst>
            </a:custGeom>
            <a:solidFill>
              <a:srgbClr val="D89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31"/>
            <p:cNvSpPr/>
            <p:nvPr/>
          </p:nvSpPr>
          <p:spPr>
            <a:xfrm>
              <a:off x="4318900" y="3901375"/>
              <a:ext cx="241325" cy="278600"/>
            </a:xfrm>
            <a:custGeom>
              <a:avLst/>
              <a:gdLst/>
              <a:ahLst/>
              <a:cxnLst/>
              <a:rect l="l" t="t" r="r" b="b"/>
              <a:pathLst>
                <a:path w="9653" h="11144" extrusionOk="0">
                  <a:moveTo>
                    <a:pt x="0" y="0"/>
                  </a:moveTo>
                  <a:lnTo>
                    <a:pt x="0" y="11144"/>
                  </a:lnTo>
                  <a:lnTo>
                    <a:pt x="134" y="11125"/>
                  </a:lnTo>
                  <a:lnTo>
                    <a:pt x="268" y="11106"/>
                  </a:lnTo>
                  <a:lnTo>
                    <a:pt x="402" y="11067"/>
                  </a:lnTo>
                  <a:lnTo>
                    <a:pt x="516" y="11010"/>
                  </a:lnTo>
                  <a:lnTo>
                    <a:pt x="9424" y="5868"/>
                  </a:lnTo>
                  <a:lnTo>
                    <a:pt x="9519" y="5792"/>
                  </a:lnTo>
                  <a:lnTo>
                    <a:pt x="9596" y="5715"/>
                  </a:lnTo>
                  <a:lnTo>
                    <a:pt x="9634" y="5639"/>
                  </a:lnTo>
                  <a:lnTo>
                    <a:pt x="9653" y="5562"/>
                  </a:lnTo>
                  <a:lnTo>
                    <a:pt x="9653" y="2447"/>
                  </a:lnTo>
                  <a:lnTo>
                    <a:pt x="440" y="96"/>
                  </a:lnTo>
                  <a:lnTo>
                    <a:pt x="344" y="58"/>
                  </a:lnTo>
                  <a:lnTo>
                    <a:pt x="249" y="19"/>
                  </a:lnTo>
                  <a:lnTo>
                    <a:pt x="134" y="0"/>
                  </a:lnTo>
                  <a:close/>
                </a:path>
              </a:pathLst>
            </a:custGeom>
            <a:solidFill>
              <a:srgbClr val="F4C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31"/>
            <p:cNvSpPr/>
            <p:nvPr/>
          </p:nvSpPr>
          <p:spPr>
            <a:xfrm>
              <a:off x="4078050" y="3824425"/>
              <a:ext cx="482175" cy="278625"/>
            </a:xfrm>
            <a:custGeom>
              <a:avLst/>
              <a:gdLst/>
              <a:ahLst/>
              <a:cxnLst/>
              <a:rect l="l" t="t" r="r" b="b"/>
              <a:pathLst>
                <a:path w="19287" h="11145" extrusionOk="0">
                  <a:moveTo>
                    <a:pt x="9615" y="1"/>
                  </a:moveTo>
                  <a:lnTo>
                    <a:pt x="9500" y="20"/>
                  </a:lnTo>
                  <a:lnTo>
                    <a:pt x="9367" y="39"/>
                  </a:lnTo>
                  <a:lnTo>
                    <a:pt x="9252" y="77"/>
                  </a:lnTo>
                  <a:lnTo>
                    <a:pt x="9137" y="135"/>
                  </a:lnTo>
                  <a:lnTo>
                    <a:pt x="230" y="5276"/>
                  </a:lnTo>
                  <a:lnTo>
                    <a:pt x="134" y="5353"/>
                  </a:lnTo>
                  <a:lnTo>
                    <a:pt x="58" y="5410"/>
                  </a:lnTo>
                  <a:lnTo>
                    <a:pt x="20" y="5487"/>
                  </a:lnTo>
                  <a:lnTo>
                    <a:pt x="1" y="5563"/>
                  </a:lnTo>
                  <a:lnTo>
                    <a:pt x="1" y="5639"/>
                  </a:lnTo>
                  <a:lnTo>
                    <a:pt x="39" y="5697"/>
                  </a:lnTo>
                  <a:lnTo>
                    <a:pt x="77" y="5754"/>
                  </a:lnTo>
                  <a:lnTo>
                    <a:pt x="154" y="5812"/>
                  </a:lnTo>
                  <a:lnTo>
                    <a:pt x="9214" y="11049"/>
                  </a:lnTo>
                  <a:lnTo>
                    <a:pt x="9309" y="11087"/>
                  </a:lnTo>
                  <a:lnTo>
                    <a:pt x="9424" y="11125"/>
                  </a:lnTo>
                  <a:lnTo>
                    <a:pt x="9539" y="11144"/>
                  </a:lnTo>
                  <a:lnTo>
                    <a:pt x="9653" y="11144"/>
                  </a:lnTo>
                  <a:lnTo>
                    <a:pt x="9787" y="11125"/>
                  </a:lnTo>
                  <a:lnTo>
                    <a:pt x="9921" y="11106"/>
                  </a:lnTo>
                  <a:lnTo>
                    <a:pt x="10036" y="11068"/>
                  </a:lnTo>
                  <a:lnTo>
                    <a:pt x="10150" y="11011"/>
                  </a:lnTo>
                  <a:lnTo>
                    <a:pt x="19058" y="5850"/>
                  </a:lnTo>
                  <a:lnTo>
                    <a:pt x="19153" y="5792"/>
                  </a:lnTo>
                  <a:lnTo>
                    <a:pt x="19210" y="5735"/>
                  </a:lnTo>
                  <a:lnTo>
                    <a:pt x="19268" y="5659"/>
                  </a:lnTo>
                  <a:lnTo>
                    <a:pt x="19287" y="5582"/>
                  </a:lnTo>
                  <a:lnTo>
                    <a:pt x="19287" y="5506"/>
                  </a:lnTo>
                  <a:lnTo>
                    <a:pt x="19249" y="5448"/>
                  </a:lnTo>
                  <a:lnTo>
                    <a:pt x="19210" y="5372"/>
                  </a:lnTo>
                  <a:lnTo>
                    <a:pt x="19134" y="5315"/>
                  </a:lnTo>
                  <a:lnTo>
                    <a:pt x="10074" y="96"/>
                  </a:lnTo>
                  <a:lnTo>
                    <a:pt x="9978" y="58"/>
                  </a:lnTo>
                  <a:lnTo>
                    <a:pt x="9864" y="20"/>
                  </a:lnTo>
                  <a:lnTo>
                    <a:pt x="9749" y="1"/>
                  </a:lnTo>
                  <a:close/>
                </a:path>
              </a:pathLst>
            </a:custGeom>
            <a:solidFill>
              <a:srgbClr val="FFD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31"/>
            <p:cNvSpPr/>
            <p:nvPr/>
          </p:nvSpPr>
          <p:spPr>
            <a:xfrm>
              <a:off x="4213275" y="3907575"/>
              <a:ext cx="192125" cy="112325"/>
            </a:xfrm>
            <a:custGeom>
              <a:avLst/>
              <a:gdLst/>
              <a:ahLst/>
              <a:cxnLst/>
              <a:rect l="l" t="t" r="r" b="b"/>
              <a:pathLst>
                <a:path w="7685" h="4493" extrusionOk="0">
                  <a:moveTo>
                    <a:pt x="5200" y="975"/>
                  </a:moveTo>
                  <a:lnTo>
                    <a:pt x="6079" y="1492"/>
                  </a:lnTo>
                  <a:lnTo>
                    <a:pt x="6213" y="1587"/>
                  </a:lnTo>
                  <a:lnTo>
                    <a:pt x="6309" y="1683"/>
                  </a:lnTo>
                  <a:lnTo>
                    <a:pt x="6366" y="1778"/>
                  </a:lnTo>
                  <a:lnTo>
                    <a:pt x="6385" y="1874"/>
                  </a:lnTo>
                  <a:lnTo>
                    <a:pt x="6366" y="1969"/>
                  </a:lnTo>
                  <a:lnTo>
                    <a:pt x="6309" y="2046"/>
                  </a:lnTo>
                  <a:lnTo>
                    <a:pt x="6213" y="2141"/>
                  </a:lnTo>
                  <a:lnTo>
                    <a:pt x="6098" y="2218"/>
                  </a:lnTo>
                  <a:lnTo>
                    <a:pt x="5945" y="2294"/>
                  </a:lnTo>
                  <a:lnTo>
                    <a:pt x="5793" y="2352"/>
                  </a:lnTo>
                  <a:lnTo>
                    <a:pt x="5640" y="2390"/>
                  </a:lnTo>
                  <a:lnTo>
                    <a:pt x="5296" y="2390"/>
                  </a:lnTo>
                  <a:lnTo>
                    <a:pt x="5143" y="2352"/>
                  </a:lnTo>
                  <a:lnTo>
                    <a:pt x="4971" y="2313"/>
                  </a:lnTo>
                  <a:lnTo>
                    <a:pt x="4818" y="2237"/>
                  </a:lnTo>
                  <a:lnTo>
                    <a:pt x="3919" y="1721"/>
                  </a:lnTo>
                  <a:lnTo>
                    <a:pt x="5200" y="975"/>
                  </a:lnTo>
                  <a:close/>
                  <a:moveTo>
                    <a:pt x="3174" y="2141"/>
                  </a:moveTo>
                  <a:lnTo>
                    <a:pt x="4168" y="2715"/>
                  </a:lnTo>
                  <a:lnTo>
                    <a:pt x="4321" y="2830"/>
                  </a:lnTo>
                  <a:lnTo>
                    <a:pt x="4416" y="2925"/>
                  </a:lnTo>
                  <a:lnTo>
                    <a:pt x="4493" y="3040"/>
                  </a:lnTo>
                  <a:lnTo>
                    <a:pt x="4512" y="3155"/>
                  </a:lnTo>
                  <a:lnTo>
                    <a:pt x="4474" y="3250"/>
                  </a:lnTo>
                  <a:lnTo>
                    <a:pt x="4416" y="3365"/>
                  </a:lnTo>
                  <a:lnTo>
                    <a:pt x="4321" y="3460"/>
                  </a:lnTo>
                  <a:lnTo>
                    <a:pt x="4168" y="3556"/>
                  </a:lnTo>
                  <a:lnTo>
                    <a:pt x="4015" y="3651"/>
                  </a:lnTo>
                  <a:lnTo>
                    <a:pt x="3824" y="3709"/>
                  </a:lnTo>
                  <a:lnTo>
                    <a:pt x="3652" y="3747"/>
                  </a:lnTo>
                  <a:lnTo>
                    <a:pt x="3461" y="3766"/>
                  </a:lnTo>
                  <a:lnTo>
                    <a:pt x="3269" y="3747"/>
                  </a:lnTo>
                  <a:lnTo>
                    <a:pt x="3078" y="3709"/>
                  </a:lnTo>
                  <a:lnTo>
                    <a:pt x="2887" y="3651"/>
                  </a:lnTo>
                  <a:lnTo>
                    <a:pt x="2696" y="3556"/>
                  </a:lnTo>
                  <a:lnTo>
                    <a:pt x="1721" y="3002"/>
                  </a:lnTo>
                  <a:lnTo>
                    <a:pt x="3174" y="2141"/>
                  </a:lnTo>
                  <a:close/>
                  <a:moveTo>
                    <a:pt x="5066" y="1"/>
                  </a:moveTo>
                  <a:lnTo>
                    <a:pt x="1" y="2925"/>
                  </a:lnTo>
                  <a:lnTo>
                    <a:pt x="1836" y="3976"/>
                  </a:lnTo>
                  <a:lnTo>
                    <a:pt x="2199" y="4168"/>
                  </a:lnTo>
                  <a:lnTo>
                    <a:pt x="2600" y="4320"/>
                  </a:lnTo>
                  <a:lnTo>
                    <a:pt x="2792" y="4378"/>
                  </a:lnTo>
                  <a:lnTo>
                    <a:pt x="3002" y="4416"/>
                  </a:lnTo>
                  <a:lnTo>
                    <a:pt x="3212" y="4454"/>
                  </a:lnTo>
                  <a:lnTo>
                    <a:pt x="3422" y="4473"/>
                  </a:lnTo>
                  <a:lnTo>
                    <a:pt x="3633" y="4493"/>
                  </a:lnTo>
                  <a:lnTo>
                    <a:pt x="3843" y="4493"/>
                  </a:lnTo>
                  <a:lnTo>
                    <a:pt x="4053" y="4473"/>
                  </a:lnTo>
                  <a:lnTo>
                    <a:pt x="4263" y="4435"/>
                  </a:lnTo>
                  <a:lnTo>
                    <a:pt x="4474" y="4378"/>
                  </a:lnTo>
                  <a:lnTo>
                    <a:pt x="4665" y="4320"/>
                  </a:lnTo>
                  <a:lnTo>
                    <a:pt x="4875" y="4244"/>
                  </a:lnTo>
                  <a:lnTo>
                    <a:pt x="5066" y="4129"/>
                  </a:lnTo>
                  <a:lnTo>
                    <a:pt x="5238" y="4015"/>
                  </a:lnTo>
                  <a:lnTo>
                    <a:pt x="5391" y="3900"/>
                  </a:lnTo>
                  <a:lnTo>
                    <a:pt x="5506" y="3747"/>
                  </a:lnTo>
                  <a:lnTo>
                    <a:pt x="5582" y="3594"/>
                  </a:lnTo>
                  <a:lnTo>
                    <a:pt x="5621" y="3441"/>
                  </a:lnTo>
                  <a:lnTo>
                    <a:pt x="5621" y="3365"/>
                  </a:lnTo>
                  <a:lnTo>
                    <a:pt x="5601" y="3288"/>
                  </a:lnTo>
                  <a:lnTo>
                    <a:pt x="5582" y="3212"/>
                  </a:lnTo>
                  <a:lnTo>
                    <a:pt x="5544" y="3135"/>
                  </a:lnTo>
                  <a:lnTo>
                    <a:pt x="5487" y="3059"/>
                  </a:lnTo>
                  <a:lnTo>
                    <a:pt x="5429" y="2982"/>
                  </a:lnTo>
                  <a:lnTo>
                    <a:pt x="5448" y="2963"/>
                  </a:lnTo>
                  <a:lnTo>
                    <a:pt x="5659" y="3002"/>
                  </a:lnTo>
                  <a:lnTo>
                    <a:pt x="6117" y="3002"/>
                  </a:lnTo>
                  <a:lnTo>
                    <a:pt x="6347" y="2982"/>
                  </a:lnTo>
                  <a:lnTo>
                    <a:pt x="6557" y="2925"/>
                  </a:lnTo>
                  <a:lnTo>
                    <a:pt x="6767" y="2868"/>
                  </a:lnTo>
                  <a:lnTo>
                    <a:pt x="6959" y="2791"/>
                  </a:lnTo>
                  <a:lnTo>
                    <a:pt x="7150" y="2696"/>
                  </a:lnTo>
                  <a:lnTo>
                    <a:pt x="7283" y="2600"/>
                  </a:lnTo>
                  <a:lnTo>
                    <a:pt x="7417" y="2505"/>
                  </a:lnTo>
                  <a:lnTo>
                    <a:pt x="7513" y="2409"/>
                  </a:lnTo>
                  <a:lnTo>
                    <a:pt x="7589" y="2313"/>
                  </a:lnTo>
                  <a:lnTo>
                    <a:pt x="7628" y="2199"/>
                  </a:lnTo>
                  <a:lnTo>
                    <a:pt x="7666" y="2103"/>
                  </a:lnTo>
                  <a:lnTo>
                    <a:pt x="7685" y="1989"/>
                  </a:lnTo>
                  <a:lnTo>
                    <a:pt x="7666" y="1893"/>
                  </a:lnTo>
                  <a:lnTo>
                    <a:pt x="7647" y="1778"/>
                  </a:lnTo>
                  <a:lnTo>
                    <a:pt x="7589" y="1664"/>
                  </a:lnTo>
                  <a:lnTo>
                    <a:pt x="7513" y="1568"/>
                  </a:lnTo>
                  <a:lnTo>
                    <a:pt x="7417" y="1453"/>
                  </a:lnTo>
                  <a:lnTo>
                    <a:pt x="7322" y="1339"/>
                  </a:lnTo>
                  <a:lnTo>
                    <a:pt x="7188" y="1243"/>
                  </a:lnTo>
                  <a:lnTo>
                    <a:pt x="7035" y="1148"/>
                  </a:lnTo>
                  <a:lnTo>
                    <a:pt x="6882" y="1033"/>
                  </a:lnTo>
                  <a:lnTo>
                    <a:pt x="506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31"/>
            <p:cNvSpPr/>
            <p:nvPr/>
          </p:nvSpPr>
          <p:spPr>
            <a:xfrm>
              <a:off x="4370975" y="4422225"/>
              <a:ext cx="482175" cy="278150"/>
            </a:xfrm>
            <a:custGeom>
              <a:avLst/>
              <a:gdLst/>
              <a:ahLst/>
              <a:cxnLst/>
              <a:rect l="l" t="t" r="r" b="b"/>
              <a:pathLst>
                <a:path w="19287" h="11126" extrusionOk="0">
                  <a:moveTo>
                    <a:pt x="9500" y="1"/>
                  </a:moveTo>
                  <a:lnTo>
                    <a:pt x="9367" y="39"/>
                  </a:lnTo>
                  <a:lnTo>
                    <a:pt x="9252" y="77"/>
                  </a:lnTo>
                  <a:lnTo>
                    <a:pt x="9137" y="115"/>
                  </a:lnTo>
                  <a:lnTo>
                    <a:pt x="230" y="5276"/>
                  </a:lnTo>
                  <a:lnTo>
                    <a:pt x="134" y="5334"/>
                  </a:lnTo>
                  <a:lnTo>
                    <a:pt x="58" y="5410"/>
                  </a:lnTo>
                  <a:lnTo>
                    <a:pt x="20" y="5467"/>
                  </a:lnTo>
                  <a:lnTo>
                    <a:pt x="1" y="5544"/>
                  </a:lnTo>
                  <a:lnTo>
                    <a:pt x="1" y="5620"/>
                  </a:lnTo>
                  <a:lnTo>
                    <a:pt x="20" y="5697"/>
                  </a:lnTo>
                  <a:lnTo>
                    <a:pt x="77" y="5754"/>
                  </a:lnTo>
                  <a:lnTo>
                    <a:pt x="154" y="5812"/>
                  </a:lnTo>
                  <a:lnTo>
                    <a:pt x="9214" y="11030"/>
                  </a:lnTo>
                  <a:lnTo>
                    <a:pt x="9309" y="11087"/>
                  </a:lnTo>
                  <a:lnTo>
                    <a:pt x="9405" y="11106"/>
                  </a:lnTo>
                  <a:lnTo>
                    <a:pt x="9539" y="11125"/>
                  </a:lnTo>
                  <a:lnTo>
                    <a:pt x="9653" y="11125"/>
                  </a:lnTo>
                  <a:lnTo>
                    <a:pt x="9787" y="11106"/>
                  </a:lnTo>
                  <a:lnTo>
                    <a:pt x="9902" y="11087"/>
                  </a:lnTo>
                  <a:lnTo>
                    <a:pt x="10036" y="11049"/>
                  </a:lnTo>
                  <a:lnTo>
                    <a:pt x="10131" y="10991"/>
                  </a:lnTo>
                  <a:lnTo>
                    <a:pt x="19058" y="5850"/>
                  </a:lnTo>
                  <a:lnTo>
                    <a:pt x="19153" y="5792"/>
                  </a:lnTo>
                  <a:lnTo>
                    <a:pt x="19210" y="5716"/>
                  </a:lnTo>
                  <a:lnTo>
                    <a:pt x="19268" y="5639"/>
                  </a:lnTo>
                  <a:lnTo>
                    <a:pt x="19287" y="5563"/>
                  </a:lnTo>
                  <a:lnTo>
                    <a:pt x="19287" y="5506"/>
                  </a:lnTo>
                  <a:lnTo>
                    <a:pt x="19249" y="5429"/>
                  </a:lnTo>
                  <a:lnTo>
                    <a:pt x="19191" y="5372"/>
                  </a:lnTo>
                  <a:lnTo>
                    <a:pt x="19115" y="5315"/>
                  </a:lnTo>
                  <a:lnTo>
                    <a:pt x="10074" y="77"/>
                  </a:lnTo>
                  <a:lnTo>
                    <a:pt x="9978" y="39"/>
                  </a:lnTo>
                  <a:lnTo>
                    <a:pt x="9864" y="20"/>
                  </a:lnTo>
                  <a:lnTo>
                    <a:pt x="9749"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31"/>
            <p:cNvSpPr/>
            <p:nvPr/>
          </p:nvSpPr>
          <p:spPr>
            <a:xfrm>
              <a:off x="4408725" y="4399300"/>
              <a:ext cx="241350" cy="278600"/>
            </a:xfrm>
            <a:custGeom>
              <a:avLst/>
              <a:gdLst/>
              <a:ahLst/>
              <a:cxnLst/>
              <a:rect l="l" t="t" r="r" b="b"/>
              <a:pathLst>
                <a:path w="9654" h="11144" extrusionOk="0">
                  <a:moveTo>
                    <a:pt x="9653" y="0"/>
                  </a:moveTo>
                  <a:lnTo>
                    <a:pt x="9520" y="19"/>
                  </a:lnTo>
                  <a:lnTo>
                    <a:pt x="9386" y="39"/>
                  </a:lnTo>
                  <a:lnTo>
                    <a:pt x="9271" y="77"/>
                  </a:lnTo>
                  <a:lnTo>
                    <a:pt x="9156" y="134"/>
                  </a:lnTo>
                  <a:lnTo>
                    <a:pt x="1" y="2504"/>
                  </a:lnTo>
                  <a:lnTo>
                    <a:pt x="1" y="5563"/>
                  </a:lnTo>
                  <a:lnTo>
                    <a:pt x="1" y="5639"/>
                  </a:lnTo>
                  <a:lnTo>
                    <a:pt x="39" y="5696"/>
                  </a:lnTo>
                  <a:lnTo>
                    <a:pt x="96" y="5773"/>
                  </a:lnTo>
                  <a:lnTo>
                    <a:pt x="173" y="5830"/>
                  </a:lnTo>
                  <a:lnTo>
                    <a:pt x="9214" y="11048"/>
                  </a:lnTo>
                  <a:lnTo>
                    <a:pt x="9309" y="11087"/>
                  </a:lnTo>
                  <a:lnTo>
                    <a:pt x="9405" y="11125"/>
                  </a:lnTo>
                  <a:lnTo>
                    <a:pt x="9520" y="11144"/>
                  </a:lnTo>
                  <a:lnTo>
                    <a:pt x="9653" y="11144"/>
                  </a:lnTo>
                  <a:lnTo>
                    <a:pt x="9653" y="0"/>
                  </a:lnTo>
                  <a:close/>
                </a:path>
              </a:pathLst>
            </a:custGeom>
            <a:solidFill>
              <a:srgbClr val="D89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31"/>
            <p:cNvSpPr/>
            <p:nvPr/>
          </p:nvSpPr>
          <p:spPr>
            <a:xfrm>
              <a:off x="4650050" y="4399300"/>
              <a:ext cx="240850" cy="278600"/>
            </a:xfrm>
            <a:custGeom>
              <a:avLst/>
              <a:gdLst/>
              <a:ahLst/>
              <a:cxnLst/>
              <a:rect l="l" t="t" r="r" b="b"/>
              <a:pathLst>
                <a:path w="9634" h="11144" extrusionOk="0">
                  <a:moveTo>
                    <a:pt x="0" y="0"/>
                  </a:moveTo>
                  <a:lnTo>
                    <a:pt x="0" y="11144"/>
                  </a:lnTo>
                  <a:lnTo>
                    <a:pt x="134" y="11125"/>
                  </a:lnTo>
                  <a:lnTo>
                    <a:pt x="249" y="11106"/>
                  </a:lnTo>
                  <a:lnTo>
                    <a:pt x="383" y="11067"/>
                  </a:lnTo>
                  <a:lnTo>
                    <a:pt x="497" y="11010"/>
                  </a:lnTo>
                  <a:lnTo>
                    <a:pt x="9405" y="5868"/>
                  </a:lnTo>
                  <a:lnTo>
                    <a:pt x="9500" y="5792"/>
                  </a:lnTo>
                  <a:lnTo>
                    <a:pt x="9577" y="5715"/>
                  </a:lnTo>
                  <a:lnTo>
                    <a:pt x="9615" y="5639"/>
                  </a:lnTo>
                  <a:lnTo>
                    <a:pt x="9634" y="5563"/>
                  </a:lnTo>
                  <a:lnTo>
                    <a:pt x="9634" y="2447"/>
                  </a:lnTo>
                  <a:lnTo>
                    <a:pt x="421" y="96"/>
                  </a:lnTo>
                  <a:lnTo>
                    <a:pt x="325" y="58"/>
                  </a:lnTo>
                  <a:lnTo>
                    <a:pt x="230" y="19"/>
                  </a:lnTo>
                  <a:lnTo>
                    <a:pt x="115" y="0"/>
                  </a:lnTo>
                  <a:close/>
                </a:path>
              </a:pathLst>
            </a:custGeom>
            <a:solidFill>
              <a:srgbClr val="F4C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31"/>
            <p:cNvSpPr/>
            <p:nvPr/>
          </p:nvSpPr>
          <p:spPr>
            <a:xfrm>
              <a:off x="4408725" y="4322350"/>
              <a:ext cx="482175" cy="278625"/>
            </a:xfrm>
            <a:custGeom>
              <a:avLst/>
              <a:gdLst/>
              <a:ahLst/>
              <a:cxnLst/>
              <a:rect l="l" t="t" r="r" b="b"/>
              <a:pathLst>
                <a:path w="19287" h="11145" extrusionOk="0">
                  <a:moveTo>
                    <a:pt x="9634" y="1"/>
                  </a:moveTo>
                  <a:lnTo>
                    <a:pt x="9500" y="20"/>
                  </a:lnTo>
                  <a:lnTo>
                    <a:pt x="9386" y="39"/>
                  </a:lnTo>
                  <a:lnTo>
                    <a:pt x="9252" y="77"/>
                  </a:lnTo>
                  <a:lnTo>
                    <a:pt x="9156" y="135"/>
                  </a:lnTo>
                  <a:lnTo>
                    <a:pt x="230" y="5276"/>
                  </a:lnTo>
                  <a:lnTo>
                    <a:pt x="134" y="5334"/>
                  </a:lnTo>
                  <a:lnTo>
                    <a:pt x="77" y="5410"/>
                  </a:lnTo>
                  <a:lnTo>
                    <a:pt x="20" y="5487"/>
                  </a:lnTo>
                  <a:lnTo>
                    <a:pt x="1" y="5563"/>
                  </a:lnTo>
                  <a:lnTo>
                    <a:pt x="1" y="5620"/>
                  </a:lnTo>
                  <a:lnTo>
                    <a:pt x="39" y="5697"/>
                  </a:lnTo>
                  <a:lnTo>
                    <a:pt x="96" y="5754"/>
                  </a:lnTo>
                  <a:lnTo>
                    <a:pt x="173" y="5812"/>
                  </a:lnTo>
                  <a:lnTo>
                    <a:pt x="9214" y="11049"/>
                  </a:lnTo>
                  <a:lnTo>
                    <a:pt x="9309" y="11087"/>
                  </a:lnTo>
                  <a:lnTo>
                    <a:pt x="9424" y="11125"/>
                  </a:lnTo>
                  <a:lnTo>
                    <a:pt x="9539" y="11125"/>
                  </a:lnTo>
                  <a:lnTo>
                    <a:pt x="9672" y="11145"/>
                  </a:lnTo>
                  <a:lnTo>
                    <a:pt x="9787" y="11125"/>
                  </a:lnTo>
                  <a:lnTo>
                    <a:pt x="9921" y="11106"/>
                  </a:lnTo>
                  <a:lnTo>
                    <a:pt x="10036" y="11049"/>
                  </a:lnTo>
                  <a:lnTo>
                    <a:pt x="10150" y="11011"/>
                  </a:lnTo>
                  <a:lnTo>
                    <a:pt x="19058" y="5850"/>
                  </a:lnTo>
                  <a:lnTo>
                    <a:pt x="19153" y="5793"/>
                  </a:lnTo>
                  <a:lnTo>
                    <a:pt x="19230" y="5716"/>
                  </a:lnTo>
                  <a:lnTo>
                    <a:pt x="19268" y="5659"/>
                  </a:lnTo>
                  <a:lnTo>
                    <a:pt x="19287" y="5582"/>
                  </a:lnTo>
                  <a:lnTo>
                    <a:pt x="19287" y="5506"/>
                  </a:lnTo>
                  <a:lnTo>
                    <a:pt x="19268" y="5429"/>
                  </a:lnTo>
                  <a:lnTo>
                    <a:pt x="19210" y="5372"/>
                  </a:lnTo>
                  <a:lnTo>
                    <a:pt x="19134" y="5315"/>
                  </a:lnTo>
                  <a:lnTo>
                    <a:pt x="10074" y="96"/>
                  </a:lnTo>
                  <a:lnTo>
                    <a:pt x="9978" y="58"/>
                  </a:lnTo>
                  <a:lnTo>
                    <a:pt x="9864" y="20"/>
                  </a:lnTo>
                  <a:lnTo>
                    <a:pt x="9749" y="1"/>
                  </a:lnTo>
                  <a:close/>
                </a:path>
              </a:pathLst>
            </a:custGeom>
            <a:solidFill>
              <a:srgbClr val="FFD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31"/>
            <p:cNvSpPr/>
            <p:nvPr/>
          </p:nvSpPr>
          <p:spPr>
            <a:xfrm>
              <a:off x="4547300" y="4405975"/>
              <a:ext cx="199300" cy="86525"/>
            </a:xfrm>
            <a:custGeom>
              <a:avLst/>
              <a:gdLst/>
              <a:ahLst/>
              <a:cxnLst/>
              <a:rect l="l" t="t" r="r" b="b"/>
              <a:pathLst>
                <a:path w="7972" h="3461" extrusionOk="0">
                  <a:moveTo>
                    <a:pt x="5066" y="1"/>
                  </a:moveTo>
                  <a:lnTo>
                    <a:pt x="1" y="2925"/>
                  </a:lnTo>
                  <a:lnTo>
                    <a:pt x="918" y="3461"/>
                  </a:lnTo>
                  <a:lnTo>
                    <a:pt x="2964" y="2275"/>
                  </a:lnTo>
                  <a:lnTo>
                    <a:pt x="4646" y="3231"/>
                  </a:lnTo>
                  <a:lnTo>
                    <a:pt x="5429" y="2792"/>
                  </a:lnTo>
                  <a:lnTo>
                    <a:pt x="3747" y="1817"/>
                  </a:lnTo>
                  <a:lnTo>
                    <a:pt x="5181" y="995"/>
                  </a:lnTo>
                  <a:lnTo>
                    <a:pt x="7169" y="2142"/>
                  </a:lnTo>
                  <a:lnTo>
                    <a:pt x="7971" y="1683"/>
                  </a:lnTo>
                  <a:lnTo>
                    <a:pt x="506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31"/>
            <p:cNvSpPr/>
            <p:nvPr/>
          </p:nvSpPr>
          <p:spPr>
            <a:xfrm>
              <a:off x="3760275" y="4074350"/>
              <a:ext cx="482175" cy="278625"/>
            </a:xfrm>
            <a:custGeom>
              <a:avLst/>
              <a:gdLst/>
              <a:ahLst/>
              <a:cxnLst/>
              <a:rect l="l" t="t" r="r" b="b"/>
              <a:pathLst>
                <a:path w="19287" h="11145" extrusionOk="0">
                  <a:moveTo>
                    <a:pt x="9634" y="1"/>
                  </a:moveTo>
                  <a:lnTo>
                    <a:pt x="9500" y="20"/>
                  </a:lnTo>
                  <a:lnTo>
                    <a:pt x="9386" y="39"/>
                  </a:lnTo>
                  <a:lnTo>
                    <a:pt x="9271" y="77"/>
                  </a:lnTo>
                  <a:lnTo>
                    <a:pt x="9156" y="134"/>
                  </a:lnTo>
                  <a:lnTo>
                    <a:pt x="230" y="5276"/>
                  </a:lnTo>
                  <a:lnTo>
                    <a:pt x="154" y="5333"/>
                  </a:lnTo>
                  <a:lnTo>
                    <a:pt x="77" y="5410"/>
                  </a:lnTo>
                  <a:lnTo>
                    <a:pt x="39" y="5486"/>
                  </a:lnTo>
                  <a:lnTo>
                    <a:pt x="1" y="5563"/>
                  </a:lnTo>
                  <a:lnTo>
                    <a:pt x="20" y="5620"/>
                  </a:lnTo>
                  <a:lnTo>
                    <a:pt x="39" y="5697"/>
                  </a:lnTo>
                  <a:lnTo>
                    <a:pt x="96" y="5754"/>
                  </a:lnTo>
                  <a:lnTo>
                    <a:pt x="173" y="5811"/>
                  </a:lnTo>
                  <a:lnTo>
                    <a:pt x="9214" y="11049"/>
                  </a:lnTo>
                  <a:lnTo>
                    <a:pt x="9309" y="11087"/>
                  </a:lnTo>
                  <a:lnTo>
                    <a:pt x="9424" y="11125"/>
                  </a:lnTo>
                  <a:lnTo>
                    <a:pt x="9539" y="11125"/>
                  </a:lnTo>
                  <a:lnTo>
                    <a:pt x="9672" y="11144"/>
                  </a:lnTo>
                  <a:lnTo>
                    <a:pt x="9806" y="11125"/>
                  </a:lnTo>
                  <a:lnTo>
                    <a:pt x="9921" y="11106"/>
                  </a:lnTo>
                  <a:lnTo>
                    <a:pt x="10036" y="11049"/>
                  </a:lnTo>
                  <a:lnTo>
                    <a:pt x="10150" y="11010"/>
                  </a:lnTo>
                  <a:lnTo>
                    <a:pt x="19077" y="5850"/>
                  </a:lnTo>
                  <a:lnTo>
                    <a:pt x="19153" y="5792"/>
                  </a:lnTo>
                  <a:lnTo>
                    <a:pt x="19230" y="5716"/>
                  </a:lnTo>
                  <a:lnTo>
                    <a:pt x="19268" y="5658"/>
                  </a:lnTo>
                  <a:lnTo>
                    <a:pt x="19287" y="5582"/>
                  </a:lnTo>
                  <a:lnTo>
                    <a:pt x="19287" y="5505"/>
                  </a:lnTo>
                  <a:lnTo>
                    <a:pt x="19268" y="5429"/>
                  </a:lnTo>
                  <a:lnTo>
                    <a:pt x="19210" y="5372"/>
                  </a:lnTo>
                  <a:lnTo>
                    <a:pt x="19134" y="5314"/>
                  </a:lnTo>
                  <a:lnTo>
                    <a:pt x="10093" y="96"/>
                  </a:lnTo>
                  <a:lnTo>
                    <a:pt x="9997" y="39"/>
                  </a:lnTo>
                  <a:lnTo>
                    <a:pt x="9883" y="20"/>
                  </a:lnTo>
                  <a:lnTo>
                    <a:pt x="9749"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31"/>
            <p:cNvSpPr/>
            <p:nvPr/>
          </p:nvSpPr>
          <p:spPr>
            <a:xfrm>
              <a:off x="3798500" y="4051900"/>
              <a:ext cx="240875" cy="278125"/>
            </a:xfrm>
            <a:custGeom>
              <a:avLst/>
              <a:gdLst/>
              <a:ahLst/>
              <a:cxnLst/>
              <a:rect l="l" t="t" r="r" b="b"/>
              <a:pathLst>
                <a:path w="9635" h="11125" extrusionOk="0">
                  <a:moveTo>
                    <a:pt x="9520" y="0"/>
                  </a:moveTo>
                  <a:lnTo>
                    <a:pt x="9386" y="19"/>
                  </a:lnTo>
                  <a:lnTo>
                    <a:pt x="9252" y="77"/>
                  </a:lnTo>
                  <a:lnTo>
                    <a:pt x="9137" y="115"/>
                  </a:lnTo>
                  <a:lnTo>
                    <a:pt x="1" y="2485"/>
                  </a:lnTo>
                  <a:lnTo>
                    <a:pt x="1" y="5562"/>
                  </a:lnTo>
                  <a:lnTo>
                    <a:pt x="1" y="5620"/>
                  </a:lnTo>
                  <a:lnTo>
                    <a:pt x="39" y="5696"/>
                  </a:lnTo>
                  <a:lnTo>
                    <a:pt x="77" y="5754"/>
                  </a:lnTo>
                  <a:lnTo>
                    <a:pt x="154" y="5811"/>
                  </a:lnTo>
                  <a:lnTo>
                    <a:pt x="9214" y="11029"/>
                  </a:lnTo>
                  <a:lnTo>
                    <a:pt x="9309" y="11086"/>
                  </a:lnTo>
                  <a:lnTo>
                    <a:pt x="9405" y="11106"/>
                  </a:lnTo>
                  <a:lnTo>
                    <a:pt x="9520" y="11125"/>
                  </a:lnTo>
                  <a:lnTo>
                    <a:pt x="9634" y="11125"/>
                  </a:lnTo>
                  <a:lnTo>
                    <a:pt x="9634" y="0"/>
                  </a:lnTo>
                  <a:close/>
                </a:path>
              </a:pathLst>
            </a:custGeom>
            <a:solidFill>
              <a:srgbClr val="D89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31"/>
            <p:cNvSpPr/>
            <p:nvPr/>
          </p:nvSpPr>
          <p:spPr>
            <a:xfrm>
              <a:off x="4039350" y="4051900"/>
              <a:ext cx="241350" cy="278125"/>
            </a:xfrm>
            <a:custGeom>
              <a:avLst/>
              <a:gdLst/>
              <a:ahLst/>
              <a:cxnLst/>
              <a:rect l="l" t="t" r="r" b="b"/>
              <a:pathLst>
                <a:path w="9654" h="11125" extrusionOk="0">
                  <a:moveTo>
                    <a:pt x="0" y="0"/>
                  </a:moveTo>
                  <a:lnTo>
                    <a:pt x="0" y="11125"/>
                  </a:lnTo>
                  <a:lnTo>
                    <a:pt x="134" y="11125"/>
                  </a:lnTo>
                  <a:lnTo>
                    <a:pt x="268" y="11086"/>
                  </a:lnTo>
                  <a:lnTo>
                    <a:pt x="402" y="11048"/>
                  </a:lnTo>
                  <a:lnTo>
                    <a:pt x="516" y="10991"/>
                  </a:lnTo>
                  <a:lnTo>
                    <a:pt x="9424" y="5849"/>
                  </a:lnTo>
                  <a:lnTo>
                    <a:pt x="9519" y="5773"/>
                  </a:lnTo>
                  <a:lnTo>
                    <a:pt x="9596" y="5715"/>
                  </a:lnTo>
                  <a:lnTo>
                    <a:pt x="9634" y="5639"/>
                  </a:lnTo>
                  <a:lnTo>
                    <a:pt x="9653" y="5562"/>
                  </a:lnTo>
                  <a:lnTo>
                    <a:pt x="9653" y="2428"/>
                  </a:lnTo>
                  <a:lnTo>
                    <a:pt x="440" y="77"/>
                  </a:lnTo>
                  <a:lnTo>
                    <a:pt x="344" y="38"/>
                  </a:lnTo>
                  <a:lnTo>
                    <a:pt x="249" y="19"/>
                  </a:lnTo>
                  <a:lnTo>
                    <a:pt x="134" y="0"/>
                  </a:lnTo>
                  <a:close/>
                </a:path>
              </a:pathLst>
            </a:custGeom>
            <a:solidFill>
              <a:srgbClr val="F4C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31"/>
            <p:cNvSpPr/>
            <p:nvPr/>
          </p:nvSpPr>
          <p:spPr>
            <a:xfrm>
              <a:off x="3798500" y="3974475"/>
              <a:ext cx="482200" cy="278625"/>
            </a:xfrm>
            <a:custGeom>
              <a:avLst/>
              <a:gdLst/>
              <a:ahLst/>
              <a:cxnLst/>
              <a:rect l="l" t="t" r="r" b="b"/>
              <a:pathLst>
                <a:path w="19288" h="11145" extrusionOk="0">
                  <a:moveTo>
                    <a:pt x="9615" y="1"/>
                  </a:moveTo>
                  <a:lnTo>
                    <a:pt x="9501" y="20"/>
                  </a:lnTo>
                  <a:lnTo>
                    <a:pt x="9367" y="39"/>
                  </a:lnTo>
                  <a:lnTo>
                    <a:pt x="9252" y="77"/>
                  </a:lnTo>
                  <a:lnTo>
                    <a:pt x="9137" y="134"/>
                  </a:lnTo>
                  <a:lnTo>
                    <a:pt x="230" y="5295"/>
                  </a:lnTo>
                  <a:lnTo>
                    <a:pt x="135" y="5353"/>
                  </a:lnTo>
                  <a:lnTo>
                    <a:pt x="58" y="5410"/>
                  </a:lnTo>
                  <a:lnTo>
                    <a:pt x="20" y="5486"/>
                  </a:lnTo>
                  <a:lnTo>
                    <a:pt x="1" y="5563"/>
                  </a:lnTo>
                  <a:lnTo>
                    <a:pt x="1" y="5639"/>
                  </a:lnTo>
                  <a:lnTo>
                    <a:pt x="39" y="5697"/>
                  </a:lnTo>
                  <a:lnTo>
                    <a:pt x="77" y="5773"/>
                  </a:lnTo>
                  <a:lnTo>
                    <a:pt x="154" y="5831"/>
                  </a:lnTo>
                  <a:lnTo>
                    <a:pt x="9214" y="11049"/>
                  </a:lnTo>
                  <a:lnTo>
                    <a:pt x="9309" y="11087"/>
                  </a:lnTo>
                  <a:lnTo>
                    <a:pt x="9424" y="11125"/>
                  </a:lnTo>
                  <a:lnTo>
                    <a:pt x="9539" y="11144"/>
                  </a:lnTo>
                  <a:lnTo>
                    <a:pt x="9653" y="11144"/>
                  </a:lnTo>
                  <a:lnTo>
                    <a:pt x="9787" y="11125"/>
                  </a:lnTo>
                  <a:lnTo>
                    <a:pt x="9921" y="11106"/>
                  </a:lnTo>
                  <a:lnTo>
                    <a:pt x="10036" y="11068"/>
                  </a:lnTo>
                  <a:lnTo>
                    <a:pt x="10150" y="11011"/>
                  </a:lnTo>
                  <a:lnTo>
                    <a:pt x="19058" y="5869"/>
                  </a:lnTo>
                  <a:lnTo>
                    <a:pt x="19153" y="5792"/>
                  </a:lnTo>
                  <a:lnTo>
                    <a:pt x="19211" y="5735"/>
                  </a:lnTo>
                  <a:lnTo>
                    <a:pt x="19268" y="5658"/>
                  </a:lnTo>
                  <a:lnTo>
                    <a:pt x="19287" y="5582"/>
                  </a:lnTo>
                  <a:lnTo>
                    <a:pt x="19287" y="5506"/>
                  </a:lnTo>
                  <a:lnTo>
                    <a:pt x="19249" y="5448"/>
                  </a:lnTo>
                  <a:lnTo>
                    <a:pt x="19211" y="5391"/>
                  </a:lnTo>
                  <a:lnTo>
                    <a:pt x="19134" y="5334"/>
                  </a:lnTo>
                  <a:lnTo>
                    <a:pt x="10074" y="96"/>
                  </a:lnTo>
                  <a:lnTo>
                    <a:pt x="9978" y="58"/>
                  </a:lnTo>
                  <a:lnTo>
                    <a:pt x="9864" y="20"/>
                  </a:lnTo>
                  <a:lnTo>
                    <a:pt x="9749" y="1"/>
                  </a:lnTo>
                  <a:close/>
                </a:path>
              </a:pathLst>
            </a:custGeom>
            <a:solidFill>
              <a:srgbClr val="FFD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31"/>
            <p:cNvSpPr/>
            <p:nvPr/>
          </p:nvSpPr>
          <p:spPr>
            <a:xfrm>
              <a:off x="3960500" y="4042825"/>
              <a:ext cx="191650" cy="110400"/>
            </a:xfrm>
            <a:custGeom>
              <a:avLst/>
              <a:gdLst/>
              <a:ahLst/>
              <a:cxnLst/>
              <a:rect l="l" t="t" r="r" b="b"/>
              <a:pathLst>
                <a:path w="7666" h="4416" extrusionOk="0">
                  <a:moveTo>
                    <a:pt x="3384" y="0"/>
                  </a:moveTo>
                  <a:lnTo>
                    <a:pt x="2122" y="2676"/>
                  </a:lnTo>
                  <a:lnTo>
                    <a:pt x="0" y="3899"/>
                  </a:lnTo>
                  <a:lnTo>
                    <a:pt x="918" y="4415"/>
                  </a:lnTo>
                  <a:lnTo>
                    <a:pt x="3040" y="3192"/>
                  </a:lnTo>
                  <a:lnTo>
                    <a:pt x="7665" y="2466"/>
                  </a:lnTo>
                  <a:lnTo>
                    <a:pt x="6633" y="1873"/>
                  </a:lnTo>
                  <a:lnTo>
                    <a:pt x="4359" y="2275"/>
                  </a:lnTo>
                  <a:lnTo>
                    <a:pt x="3690" y="2428"/>
                  </a:lnTo>
                  <a:lnTo>
                    <a:pt x="3365" y="2485"/>
                  </a:lnTo>
                  <a:lnTo>
                    <a:pt x="3345" y="2485"/>
                  </a:lnTo>
                  <a:lnTo>
                    <a:pt x="3479" y="2294"/>
                  </a:lnTo>
                  <a:lnTo>
                    <a:pt x="3728" y="1911"/>
                  </a:lnTo>
                  <a:lnTo>
                    <a:pt x="4416" y="593"/>
                  </a:lnTo>
                  <a:lnTo>
                    <a:pt x="338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7" name="Google Shape;7497;p31"/>
          <p:cNvGrpSpPr/>
          <p:nvPr/>
        </p:nvGrpSpPr>
        <p:grpSpPr>
          <a:xfrm>
            <a:off x="6779325" y="4567738"/>
            <a:ext cx="1016900" cy="623150"/>
            <a:chOff x="1298375" y="238125"/>
            <a:chExt cx="1016900" cy="623150"/>
          </a:xfrm>
        </p:grpSpPr>
        <p:sp>
          <p:nvSpPr>
            <p:cNvPr id="7498" name="Google Shape;7498;p31"/>
            <p:cNvSpPr/>
            <p:nvPr/>
          </p:nvSpPr>
          <p:spPr>
            <a:xfrm>
              <a:off x="1298375" y="476075"/>
              <a:ext cx="488375" cy="283400"/>
            </a:xfrm>
            <a:custGeom>
              <a:avLst/>
              <a:gdLst/>
              <a:ahLst/>
              <a:cxnLst/>
              <a:rect l="l" t="t" r="r" b="b"/>
              <a:pathLst>
                <a:path w="19535" h="11336" extrusionOk="0">
                  <a:moveTo>
                    <a:pt x="11392" y="1"/>
                  </a:moveTo>
                  <a:lnTo>
                    <a:pt x="0" y="6634"/>
                  </a:lnTo>
                  <a:lnTo>
                    <a:pt x="8162" y="11336"/>
                  </a:lnTo>
                  <a:lnTo>
                    <a:pt x="19535" y="4703"/>
                  </a:lnTo>
                  <a:lnTo>
                    <a:pt x="11392"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31"/>
            <p:cNvSpPr/>
            <p:nvPr/>
          </p:nvSpPr>
          <p:spPr>
            <a:xfrm>
              <a:off x="1375300" y="238125"/>
              <a:ext cx="407625" cy="235125"/>
            </a:xfrm>
            <a:custGeom>
              <a:avLst/>
              <a:gdLst/>
              <a:ahLst/>
              <a:cxnLst/>
              <a:rect l="l" t="t" r="r" b="b"/>
              <a:pathLst>
                <a:path w="16305" h="9405" extrusionOk="0">
                  <a:moveTo>
                    <a:pt x="8162" y="0"/>
                  </a:moveTo>
                  <a:lnTo>
                    <a:pt x="0" y="4702"/>
                  </a:lnTo>
                  <a:lnTo>
                    <a:pt x="8162" y="9404"/>
                  </a:lnTo>
                  <a:lnTo>
                    <a:pt x="16305" y="4702"/>
                  </a:lnTo>
                  <a:lnTo>
                    <a:pt x="81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31"/>
            <p:cNvSpPr/>
            <p:nvPr/>
          </p:nvSpPr>
          <p:spPr>
            <a:xfrm>
              <a:off x="1826875" y="577400"/>
              <a:ext cx="488400" cy="283875"/>
            </a:xfrm>
            <a:custGeom>
              <a:avLst/>
              <a:gdLst/>
              <a:ahLst/>
              <a:cxnLst/>
              <a:rect l="l" t="t" r="r" b="b"/>
              <a:pathLst>
                <a:path w="19536" h="11355" extrusionOk="0">
                  <a:moveTo>
                    <a:pt x="11392" y="0"/>
                  </a:moveTo>
                  <a:lnTo>
                    <a:pt x="0" y="6652"/>
                  </a:lnTo>
                  <a:lnTo>
                    <a:pt x="8143" y="11354"/>
                  </a:lnTo>
                  <a:lnTo>
                    <a:pt x="19535" y="4702"/>
                  </a:lnTo>
                  <a:lnTo>
                    <a:pt x="11392"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31"/>
            <p:cNvSpPr/>
            <p:nvPr/>
          </p:nvSpPr>
          <p:spPr>
            <a:xfrm>
              <a:off x="1550675" y="270600"/>
              <a:ext cx="56400" cy="32525"/>
            </a:xfrm>
            <a:custGeom>
              <a:avLst/>
              <a:gdLst/>
              <a:ahLst/>
              <a:cxnLst/>
              <a:rect l="l" t="t" r="r" b="b"/>
              <a:pathLst>
                <a:path w="2256" h="1301" extrusionOk="0">
                  <a:moveTo>
                    <a:pt x="899" y="1"/>
                  </a:moveTo>
                  <a:lnTo>
                    <a:pt x="688" y="39"/>
                  </a:lnTo>
                  <a:lnTo>
                    <a:pt x="497" y="115"/>
                  </a:lnTo>
                  <a:lnTo>
                    <a:pt x="325" y="192"/>
                  </a:lnTo>
                  <a:lnTo>
                    <a:pt x="172" y="287"/>
                  </a:lnTo>
                  <a:lnTo>
                    <a:pt x="77" y="402"/>
                  </a:lnTo>
                  <a:lnTo>
                    <a:pt x="19" y="536"/>
                  </a:lnTo>
                  <a:lnTo>
                    <a:pt x="0" y="651"/>
                  </a:lnTo>
                  <a:lnTo>
                    <a:pt x="19" y="784"/>
                  </a:lnTo>
                  <a:lnTo>
                    <a:pt x="77" y="899"/>
                  </a:lnTo>
                  <a:lnTo>
                    <a:pt x="172" y="1014"/>
                  </a:lnTo>
                  <a:lnTo>
                    <a:pt x="325" y="1109"/>
                  </a:lnTo>
                  <a:lnTo>
                    <a:pt x="497" y="1205"/>
                  </a:lnTo>
                  <a:lnTo>
                    <a:pt x="688" y="1262"/>
                  </a:lnTo>
                  <a:lnTo>
                    <a:pt x="899" y="1301"/>
                  </a:lnTo>
                  <a:lnTo>
                    <a:pt x="1338" y="1301"/>
                  </a:lnTo>
                  <a:lnTo>
                    <a:pt x="1549" y="1262"/>
                  </a:lnTo>
                  <a:lnTo>
                    <a:pt x="1740" y="1205"/>
                  </a:lnTo>
                  <a:lnTo>
                    <a:pt x="1931" y="1109"/>
                  </a:lnTo>
                  <a:lnTo>
                    <a:pt x="2065" y="1014"/>
                  </a:lnTo>
                  <a:lnTo>
                    <a:pt x="2179" y="899"/>
                  </a:lnTo>
                  <a:lnTo>
                    <a:pt x="2237" y="784"/>
                  </a:lnTo>
                  <a:lnTo>
                    <a:pt x="2256" y="651"/>
                  </a:lnTo>
                  <a:lnTo>
                    <a:pt x="2237" y="536"/>
                  </a:lnTo>
                  <a:lnTo>
                    <a:pt x="2179" y="402"/>
                  </a:lnTo>
                  <a:lnTo>
                    <a:pt x="2065" y="287"/>
                  </a:lnTo>
                  <a:lnTo>
                    <a:pt x="1931" y="192"/>
                  </a:lnTo>
                  <a:lnTo>
                    <a:pt x="1740" y="115"/>
                  </a:lnTo>
                  <a:lnTo>
                    <a:pt x="1549" y="39"/>
                  </a:lnTo>
                  <a:lnTo>
                    <a:pt x="13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31"/>
            <p:cNvSpPr/>
            <p:nvPr/>
          </p:nvSpPr>
          <p:spPr>
            <a:xfrm>
              <a:off x="1431675" y="338950"/>
              <a:ext cx="56425" cy="33000"/>
            </a:xfrm>
            <a:custGeom>
              <a:avLst/>
              <a:gdLst/>
              <a:ahLst/>
              <a:cxnLst/>
              <a:rect l="l" t="t" r="r" b="b"/>
              <a:pathLst>
                <a:path w="2257" h="1320" extrusionOk="0">
                  <a:moveTo>
                    <a:pt x="1129" y="0"/>
                  </a:moveTo>
                  <a:lnTo>
                    <a:pt x="918" y="19"/>
                  </a:lnTo>
                  <a:lnTo>
                    <a:pt x="708" y="57"/>
                  </a:lnTo>
                  <a:lnTo>
                    <a:pt x="498" y="115"/>
                  </a:lnTo>
                  <a:lnTo>
                    <a:pt x="326" y="191"/>
                  </a:lnTo>
                  <a:lnTo>
                    <a:pt x="192" y="306"/>
                  </a:lnTo>
                  <a:lnTo>
                    <a:pt x="77" y="421"/>
                  </a:lnTo>
                  <a:lnTo>
                    <a:pt x="20" y="535"/>
                  </a:lnTo>
                  <a:lnTo>
                    <a:pt x="1" y="669"/>
                  </a:lnTo>
                  <a:lnTo>
                    <a:pt x="20" y="784"/>
                  </a:lnTo>
                  <a:lnTo>
                    <a:pt x="77" y="918"/>
                  </a:lnTo>
                  <a:lnTo>
                    <a:pt x="192" y="1032"/>
                  </a:lnTo>
                  <a:lnTo>
                    <a:pt x="326" y="1128"/>
                  </a:lnTo>
                  <a:lnTo>
                    <a:pt x="498" y="1204"/>
                  </a:lnTo>
                  <a:lnTo>
                    <a:pt x="708" y="1262"/>
                  </a:lnTo>
                  <a:lnTo>
                    <a:pt x="918" y="1300"/>
                  </a:lnTo>
                  <a:lnTo>
                    <a:pt x="1129" y="1319"/>
                  </a:lnTo>
                  <a:lnTo>
                    <a:pt x="1339" y="1300"/>
                  </a:lnTo>
                  <a:lnTo>
                    <a:pt x="1549" y="1262"/>
                  </a:lnTo>
                  <a:lnTo>
                    <a:pt x="1759" y="1204"/>
                  </a:lnTo>
                  <a:lnTo>
                    <a:pt x="1931" y="1128"/>
                  </a:lnTo>
                  <a:lnTo>
                    <a:pt x="2084" y="1032"/>
                  </a:lnTo>
                  <a:lnTo>
                    <a:pt x="2180" y="918"/>
                  </a:lnTo>
                  <a:lnTo>
                    <a:pt x="2237" y="784"/>
                  </a:lnTo>
                  <a:lnTo>
                    <a:pt x="2256" y="669"/>
                  </a:lnTo>
                  <a:lnTo>
                    <a:pt x="2237" y="535"/>
                  </a:lnTo>
                  <a:lnTo>
                    <a:pt x="2180" y="421"/>
                  </a:lnTo>
                  <a:lnTo>
                    <a:pt x="2084" y="306"/>
                  </a:lnTo>
                  <a:lnTo>
                    <a:pt x="1931" y="191"/>
                  </a:lnTo>
                  <a:lnTo>
                    <a:pt x="1759" y="115"/>
                  </a:lnTo>
                  <a:lnTo>
                    <a:pt x="1549" y="57"/>
                  </a:lnTo>
                  <a:lnTo>
                    <a:pt x="1339" y="19"/>
                  </a:lnTo>
                  <a:lnTo>
                    <a:pt x="11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31"/>
            <p:cNvSpPr/>
            <p:nvPr/>
          </p:nvSpPr>
          <p:spPr>
            <a:xfrm>
              <a:off x="1670125" y="339900"/>
              <a:ext cx="56900" cy="32525"/>
            </a:xfrm>
            <a:custGeom>
              <a:avLst/>
              <a:gdLst/>
              <a:ahLst/>
              <a:cxnLst/>
              <a:rect l="l" t="t" r="r" b="b"/>
              <a:pathLst>
                <a:path w="2276" h="1301" extrusionOk="0">
                  <a:moveTo>
                    <a:pt x="918" y="0"/>
                  </a:moveTo>
                  <a:lnTo>
                    <a:pt x="708" y="39"/>
                  </a:lnTo>
                  <a:lnTo>
                    <a:pt x="517" y="96"/>
                  </a:lnTo>
                  <a:lnTo>
                    <a:pt x="345" y="191"/>
                  </a:lnTo>
                  <a:lnTo>
                    <a:pt x="192" y="287"/>
                  </a:lnTo>
                  <a:lnTo>
                    <a:pt x="96" y="402"/>
                  </a:lnTo>
                  <a:lnTo>
                    <a:pt x="20" y="516"/>
                  </a:lnTo>
                  <a:lnTo>
                    <a:pt x="1" y="650"/>
                  </a:lnTo>
                  <a:lnTo>
                    <a:pt x="20" y="765"/>
                  </a:lnTo>
                  <a:lnTo>
                    <a:pt x="96" y="899"/>
                  </a:lnTo>
                  <a:lnTo>
                    <a:pt x="192" y="1013"/>
                  </a:lnTo>
                  <a:lnTo>
                    <a:pt x="345" y="1109"/>
                  </a:lnTo>
                  <a:lnTo>
                    <a:pt x="517" y="1185"/>
                  </a:lnTo>
                  <a:lnTo>
                    <a:pt x="708" y="1262"/>
                  </a:lnTo>
                  <a:lnTo>
                    <a:pt x="918" y="1281"/>
                  </a:lnTo>
                  <a:lnTo>
                    <a:pt x="1129" y="1300"/>
                  </a:lnTo>
                  <a:lnTo>
                    <a:pt x="1358" y="1281"/>
                  </a:lnTo>
                  <a:lnTo>
                    <a:pt x="1568" y="1262"/>
                  </a:lnTo>
                  <a:lnTo>
                    <a:pt x="1759" y="1185"/>
                  </a:lnTo>
                  <a:lnTo>
                    <a:pt x="1931" y="1109"/>
                  </a:lnTo>
                  <a:lnTo>
                    <a:pt x="2084" y="1013"/>
                  </a:lnTo>
                  <a:lnTo>
                    <a:pt x="2180" y="899"/>
                  </a:lnTo>
                  <a:lnTo>
                    <a:pt x="2256" y="765"/>
                  </a:lnTo>
                  <a:lnTo>
                    <a:pt x="2275" y="650"/>
                  </a:lnTo>
                  <a:lnTo>
                    <a:pt x="2256" y="516"/>
                  </a:lnTo>
                  <a:lnTo>
                    <a:pt x="2180" y="402"/>
                  </a:lnTo>
                  <a:lnTo>
                    <a:pt x="2084" y="287"/>
                  </a:lnTo>
                  <a:lnTo>
                    <a:pt x="1931" y="191"/>
                  </a:lnTo>
                  <a:lnTo>
                    <a:pt x="1759" y="96"/>
                  </a:lnTo>
                  <a:lnTo>
                    <a:pt x="1568" y="39"/>
                  </a:lnTo>
                  <a:lnTo>
                    <a:pt x="13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31"/>
            <p:cNvSpPr/>
            <p:nvPr/>
          </p:nvSpPr>
          <p:spPr>
            <a:xfrm>
              <a:off x="1551150" y="408225"/>
              <a:ext cx="56900" cy="33000"/>
            </a:xfrm>
            <a:custGeom>
              <a:avLst/>
              <a:gdLst/>
              <a:ahLst/>
              <a:cxnLst/>
              <a:rect l="l" t="t" r="r" b="b"/>
              <a:pathLst>
                <a:path w="2276" h="1320" extrusionOk="0">
                  <a:moveTo>
                    <a:pt x="1147" y="1"/>
                  </a:moveTo>
                  <a:lnTo>
                    <a:pt x="918" y="20"/>
                  </a:lnTo>
                  <a:lnTo>
                    <a:pt x="708" y="58"/>
                  </a:lnTo>
                  <a:lnTo>
                    <a:pt x="517" y="115"/>
                  </a:lnTo>
                  <a:lnTo>
                    <a:pt x="344" y="192"/>
                  </a:lnTo>
                  <a:lnTo>
                    <a:pt x="192" y="307"/>
                  </a:lnTo>
                  <a:lnTo>
                    <a:pt x="96" y="421"/>
                  </a:lnTo>
                  <a:lnTo>
                    <a:pt x="39" y="536"/>
                  </a:lnTo>
                  <a:lnTo>
                    <a:pt x="0" y="651"/>
                  </a:lnTo>
                  <a:lnTo>
                    <a:pt x="39" y="784"/>
                  </a:lnTo>
                  <a:lnTo>
                    <a:pt x="96" y="899"/>
                  </a:lnTo>
                  <a:lnTo>
                    <a:pt x="192" y="1014"/>
                  </a:lnTo>
                  <a:lnTo>
                    <a:pt x="344" y="1128"/>
                  </a:lnTo>
                  <a:lnTo>
                    <a:pt x="517" y="1205"/>
                  </a:lnTo>
                  <a:lnTo>
                    <a:pt x="708" y="1262"/>
                  </a:lnTo>
                  <a:lnTo>
                    <a:pt x="918" y="1300"/>
                  </a:lnTo>
                  <a:lnTo>
                    <a:pt x="1147" y="1320"/>
                  </a:lnTo>
                  <a:lnTo>
                    <a:pt x="1358" y="1300"/>
                  </a:lnTo>
                  <a:lnTo>
                    <a:pt x="1568" y="1262"/>
                  </a:lnTo>
                  <a:lnTo>
                    <a:pt x="1759" y="1205"/>
                  </a:lnTo>
                  <a:lnTo>
                    <a:pt x="1950" y="1128"/>
                  </a:lnTo>
                  <a:lnTo>
                    <a:pt x="2084" y="1014"/>
                  </a:lnTo>
                  <a:lnTo>
                    <a:pt x="2199" y="899"/>
                  </a:lnTo>
                  <a:lnTo>
                    <a:pt x="2256" y="784"/>
                  </a:lnTo>
                  <a:lnTo>
                    <a:pt x="2275" y="651"/>
                  </a:lnTo>
                  <a:lnTo>
                    <a:pt x="2256" y="536"/>
                  </a:lnTo>
                  <a:lnTo>
                    <a:pt x="2199" y="421"/>
                  </a:lnTo>
                  <a:lnTo>
                    <a:pt x="2084" y="307"/>
                  </a:lnTo>
                  <a:lnTo>
                    <a:pt x="1950" y="192"/>
                  </a:lnTo>
                  <a:lnTo>
                    <a:pt x="1759" y="115"/>
                  </a:lnTo>
                  <a:lnTo>
                    <a:pt x="1568" y="58"/>
                  </a:lnTo>
                  <a:lnTo>
                    <a:pt x="1358" y="20"/>
                  </a:lnTo>
                  <a:lnTo>
                    <a:pt x="11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31"/>
            <p:cNvSpPr/>
            <p:nvPr/>
          </p:nvSpPr>
          <p:spPr>
            <a:xfrm>
              <a:off x="1550675" y="339425"/>
              <a:ext cx="56875" cy="32525"/>
            </a:xfrm>
            <a:custGeom>
              <a:avLst/>
              <a:gdLst/>
              <a:ahLst/>
              <a:cxnLst/>
              <a:rect l="l" t="t" r="r" b="b"/>
              <a:pathLst>
                <a:path w="2275" h="1301" extrusionOk="0">
                  <a:moveTo>
                    <a:pt x="1147" y="0"/>
                  </a:moveTo>
                  <a:lnTo>
                    <a:pt x="918" y="19"/>
                  </a:lnTo>
                  <a:lnTo>
                    <a:pt x="708" y="58"/>
                  </a:lnTo>
                  <a:lnTo>
                    <a:pt x="516" y="115"/>
                  </a:lnTo>
                  <a:lnTo>
                    <a:pt x="344" y="191"/>
                  </a:lnTo>
                  <a:lnTo>
                    <a:pt x="191" y="287"/>
                  </a:lnTo>
                  <a:lnTo>
                    <a:pt x="96" y="402"/>
                  </a:lnTo>
                  <a:lnTo>
                    <a:pt x="39" y="535"/>
                  </a:lnTo>
                  <a:lnTo>
                    <a:pt x="0" y="650"/>
                  </a:lnTo>
                  <a:lnTo>
                    <a:pt x="39" y="784"/>
                  </a:lnTo>
                  <a:lnTo>
                    <a:pt x="96" y="899"/>
                  </a:lnTo>
                  <a:lnTo>
                    <a:pt x="191" y="1013"/>
                  </a:lnTo>
                  <a:lnTo>
                    <a:pt x="344" y="1109"/>
                  </a:lnTo>
                  <a:lnTo>
                    <a:pt x="516" y="1204"/>
                  </a:lnTo>
                  <a:lnTo>
                    <a:pt x="708" y="1262"/>
                  </a:lnTo>
                  <a:lnTo>
                    <a:pt x="918" y="1300"/>
                  </a:lnTo>
                  <a:lnTo>
                    <a:pt x="1357" y="1300"/>
                  </a:lnTo>
                  <a:lnTo>
                    <a:pt x="1568" y="1262"/>
                  </a:lnTo>
                  <a:lnTo>
                    <a:pt x="1759" y="1204"/>
                  </a:lnTo>
                  <a:lnTo>
                    <a:pt x="1950" y="1109"/>
                  </a:lnTo>
                  <a:lnTo>
                    <a:pt x="2084" y="1013"/>
                  </a:lnTo>
                  <a:lnTo>
                    <a:pt x="2198" y="899"/>
                  </a:lnTo>
                  <a:lnTo>
                    <a:pt x="2256" y="784"/>
                  </a:lnTo>
                  <a:lnTo>
                    <a:pt x="2275" y="650"/>
                  </a:lnTo>
                  <a:lnTo>
                    <a:pt x="2256" y="535"/>
                  </a:lnTo>
                  <a:lnTo>
                    <a:pt x="2198" y="402"/>
                  </a:lnTo>
                  <a:lnTo>
                    <a:pt x="2084" y="287"/>
                  </a:lnTo>
                  <a:lnTo>
                    <a:pt x="1950" y="191"/>
                  </a:lnTo>
                  <a:lnTo>
                    <a:pt x="1759" y="115"/>
                  </a:lnTo>
                  <a:lnTo>
                    <a:pt x="1568" y="58"/>
                  </a:lnTo>
                  <a:lnTo>
                    <a:pt x="1357" y="19"/>
                  </a:lnTo>
                  <a:lnTo>
                    <a:pt x="11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31"/>
            <p:cNvSpPr/>
            <p:nvPr/>
          </p:nvSpPr>
          <p:spPr>
            <a:xfrm>
              <a:off x="1579350" y="355675"/>
              <a:ext cx="203575" cy="353150"/>
            </a:xfrm>
            <a:custGeom>
              <a:avLst/>
              <a:gdLst/>
              <a:ahLst/>
              <a:cxnLst/>
              <a:rect l="l" t="t" r="r" b="b"/>
              <a:pathLst>
                <a:path w="8143" h="14126" extrusionOk="0">
                  <a:moveTo>
                    <a:pt x="8143" y="0"/>
                  </a:moveTo>
                  <a:lnTo>
                    <a:pt x="0" y="4721"/>
                  </a:lnTo>
                  <a:lnTo>
                    <a:pt x="0" y="14126"/>
                  </a:lnTo>
                  <a:lnTo>
                    <a:pt x="8143" y="9423"/>
                  </a:lnTo>
                  <a:lnTo>
                    <a:pt x="8143" y="0"/>
                  </a:lnTo>
                  <a:close/>
                </a:path>
              </a:pathLst>
            </a:custGeom>
            <a:solidFill>
              <a:srgbClr val="FCE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31"/>
            <p:cNvSpPr/>
            <p:nvPr/>
          </p:nvSpPr>
          <p:spPr>
            <a:xfrm>
              <a:off x="1601325" y="472275"/>
              <a:ext cx="40175" cy="51625"/>
            </a:xfrm>
            <a:custGeom>
              <a:avLst/>
              <a:gdLst/>
              <a:ahLst/>
              <a:cxnLst/>
              <a:rect l="l" t="t" r="r" b="b"/>
              <a:pathLst>
                <a:path w="1607" h="2065" extrusionOk="0">
                  <a:moveTo>
                    <a:pt x="1109" y="0"/>
                  </a:moveTo>
                  <a:lnTo>
                    <a:pt x="956" y="38"/>
                  </a:lnTo>
                  <a:lnTo>
                    <a:pt x="803" y="115"/>
                  </a:lnTo>
                  <a:lnTo>
                    <a:pt x="631" y="229"/>
                  </a:lnTo>
                  <a:lnTo>
                    <a:pt x="478" y="363"/>
                  </a:lnTo>
                  <a:lnTo>
                    <a:pt x="344" y="535"/>
                  </a:lnTo>
                  <a:lnTo>
                    <a:pt x="230" y="707"/>
                  </a:lnTo>
                  <a:lnTo>
                    <a:pt x="134" y="898"/>
                  </a:lnTo>
                  <a:lnTo>
                    <a:pt x="58" y="1109"/>
                  </a:lnTo>
                  <a:lnTo>
                    <a:pt x="20" y="1300"/>
                  </a:lnTo>
                  <a:lnTo>
                    <a:pt x="0" y="1510"/>
                  </a:lnTo>
                  <a:lnTo>
                    <a:pt x="20" y="1682"/>
                  </a:lnTo>
                  <a:lnTo>
                    <a:pt x="58" y="1835"/>
                  </a:lnTo>
                  <a:lnTo>
                    <a:pt x="134" y="1950"/>
                  </a:lnTo>
                  <a:lnTo>
                    <a:pt x="230" y="2026"/>
                  </a:lnTo>
                  <a:lnTo>
                    <a:pt x="344" y="2064"/>
                  </a:lnTo>
                  <a:lnTo>
                    <a:pt x="478" y="2064"/>
                  </a:lnTo>
                  <a:lnTo>
                    <a:pt x="631" y="2045"/>
                  </a:lnTo>
                  <a:lnTo>
                    <a:pt x="803" y="1969"/>
                  </a:lnTo>
                  <a:lnTo>
                    <a:pt x="956" y="1854"/>
                  </a:lnTo>
                  <a:lnTo>
                    <a:pt x="1109" y="1720"/>
                  </a:lnTo>
                  <a:lnTo>
                    <a:pt x="1243" y="1548"/>
                  </a:lnTo>
                  <a:lnTo>
                    <a:pt x="1358" y="1376"/>
                  </a:lnTo>
                  <a:lnTo>
                    <a:pt x="1453" y="1166"/>
                  </a:lnTo>
                  <a:lnTo>
                    <a:pt x="1530" y="975"/>
                  </a:lnTo>
                  <a:lnTo>
                    <a:pt x="1587" y="765"/>
                  </a:lnTo>
                  <a:lnTo>
                    <a:pt x="1606" y="573"/>
                  </a:lnTo>
                  <a:lnTo>
                    <a:pt x="1587" y="401"/>
                  </a:lnTo>
                  <a:lnTo>
                    <a:pt x="1530" y="248"/>
                  </a:lnTo>
                  <a:lnTo>
                    <a:pt x="1453" y="134"/>
                  </a:lnTo>
                  <a:lnTo>
                    <a:pt x="1358" y="57"/>
                  </a:lnTo>
                  <a:lnTo>
                    <a:pt x="1243" y="19"/>
                  </a:lnTo>
                  <a:lnTo>
                    <a:pt x="1109"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31"/>
            <p:cNvSpPr/>
            <p:nvPr/>
          </p:nvSpPr>
          <p:spPr>
            <a:xfrm>
              <a:off x="1601325" y="609875"/>
              <a:ext cx="40175" cy="51650"/>
            </a:xfrm>
            <a:custGeom>
              <a:avLst/>
              <a:gdLst/>
              <a:ahLst/>
              <a:cxnLst/>
              <a:rect l="l" t="t" r="r" b="b"/>
              <a:pathLst>
                <a:path w="1607" h="2066" extrusionOk="0">
                  <a:moveTo>
                    <a:pt x="1109" y="1"/>
                  </a:moveTo>
                  <a:lnTo>
                    <a:pt x="956" y="20"/>
                  </a:lnTo>
                  <a:lnTo>
                    <a:pt x="803" y="96"/>
                  </a:lnTo>
                  <a:lnTo>
                    <a:pt x="631" y="211"/>
                  </a:lnTo>
                  <a:lnTo>
                    <a:pt x="478" y="345"/>
                  </a:lnTo>
                  <a:lnTo>
                    <a:pt x="344" y="517"/>
                  </a:lnTo>
                  <a:lnTo>
                    <a:pt x="230" y="689"/>
                  </a:lnTo>
                  <a:lnTo>
                    <a:pt x="134" y="899"/>
                  </a:lnTo>
                  <a:lnTo>
                    <a:pt x="58" y="1090"/>
                  </a:lnTo>
                  <a:lnTo>
                    <a:pt x="20" y="1301"/>
                  </a:lnTo>
                  <a:lnTo>
                    <a:pt x="0" y="1492"/>
                  </a:lnTo>
                  <a:lnTo>
                    <a:pt x="20" y="1664"/>
                  </a:lnTo>
                  <a:lnTo>
                    <a:pt x="58" y="1817"/>
                  </a:lnTo>
                  <a:lnTo>
                    <a:pt x="134" y="1931"/>
                  </a:lnTo>
                  <a:lnTo>
                    <a:pt x="230" y="2008"/>
                  </a:lnTo>
                  <a:lnTo>
                    <a:pt x="344" y="2046"/>
                  </a:lnTo>
                  <a:lnTo>
                    <a:pt x="478" y="2065"/>
                  </a:lnTo>
                  <a:lnTo>
                    <a:pt x="631" y="2027"/>
                  </a:lnTo>
                  <a:lnTo>
                    <a:pt x="803" y="1951"/>
                  </a:lnTo>
                  <a:lnTo>
                    <a:pt x="956" y="1836"/>
                  </a:lnTo>
                  <a:lnTo>
                    <a:pt x="1109" y="1702"/>
                  </a:lnTo>
                  <a:lnTo>
                    <a:pt x="1243" y="1530"/>
                  </a:lnTo>
                  <a:lnTo>
                    <a:pt x="1358" y="1358"/>
                  </a:lnTo>
                  <a:lnTo>
                    <a:pt x="1453" y="1167"/>
                  </a:lnTo>
                  <a:lnTo>
                    <a:pt x="1530" y="957"/>
                  </a:lnTo>
                  <a:lnTo>
                    <a:pt x="1587" y="765"/>
                  </a:lnTo>
                  <a:lnTo>
                    <a:pt x="1606" y="555"/>
                  </a:lnTo>
                  <a:lnTo>
                    <a:pt x="1587" y="383"/>
                  </a:lnTo>
                  <a:lnTo>
                    <a:pt x="1530" y="230"/>
                  </a:lnTo>
                  <a:lnTo>
                    <a:pt x="1453" y="116"/>
                  </a:lnTo>
                  <a:lnTo>
                    <a:pt x="1358" y="39"/>
                  </a:lnTo>
                  <a:lnTo>
                    <a:pt x="1243" y="1"/>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31"/>
            <p:cNvSpPr/>
            <p:nvPr/>
          </p:nvSpPr>
          <p:spPr>
            <a:xfrm>
              <a:off x="1720800" y="403450"/>
              <a:ext cx="40150" cy="51625"/>
            </a:xfrm>
            <a:custGeom>
              <a:avLst/>
              <a:gdLst/>
              <a:ahLst/>
              <a:cxnLst/>
              <a:rect l="l" t="t" r="r" b="b"/>
              <a:pathLst>
                <a:path w="1606" h="2065" extrusionOk="0">
                  <a:moveTo>
                    <a:pt x="1128" y="1"/>
                  </a:moveTo>
                  <a:lnTo>
                    <a:pt x="975" y="20"/>
                  </a:lnTo>
                  <a:lnTo>
                    <a:pt x="803" y="96"/>
                  </a:lnTo>
                  <a:lnTo>
                    <a:pt x="650" y="211"/>
                  </a:lnTo>
                  <a:lnTo>
                    <a:pt x="497" y="364"/>
                  </a:lnTo>
                  <a:lnTo>
                    <a:pt x="363" y="517"/>
                  </a:lnTo>
                  <a:lnTo>
                    <a:pt x="248" y="708"/>
                  </a:lnTo>
                  <a:lnTo>
                    <a:pt x="153" y="899"/>
                  </a:lnTo>
                  <a:lnTo>
                    <a:pt x="76" y="1090"/>
                  </a:lnTo>
                  <a:lnTo>
                    <a:pt x="19" y="1300"/>
                  </a:lnTo>
                  <a:lnTo>
                    <a:pt x="0" y="1491"/>
                  </a:lnTo>
                  <a:lnTo>
                    <a:pt x="19" y="1663"/>
                  </a:lnTo>
                  <a:lnTo>
                    <a:pt x="76" y="1816"/>
                  </a:lnTo>
                  <a:lnTo>
                    <a:pt x="153" y="1931"/>
                  </a:lnTo>
                  <a:lnTo>
                    <a:pt x="248" y="2008"/>
                  </a:lnTo>
                  <a:lnTo>
                    <a:pt x="363" y="2046"/>
                  </a:lnTo>
                  <a:lnTo>
                    <a:pt x="497" y="2065"/>
                  </a:lnTo>
                  <a:lnTo>
                    <a:pt x="650" y="2027"/>
                  </a:lnTo>
                  <a:lnTo>
                    <a:pt x="803" y="1950"/>
                  </a:lnTo>
                  <a:lnTo>
                    <a:pt x="975" y="1836"/>
                  </a:lnTo>
                  <a:lnTo>
                    <a:pt x="1128" y="1702"/>
                  </a:lnTo>
                  <a:lnTo>
                    <a:pt x="1262" y="1530"/>
                  </a:lnTo>
                  <a:lnTo>
                    <a:pt x="1376" y="1358"/>
                  </a:lnTo>
                  <a:lnTo>
                    <a:pt x="1472" y="1167"/>
                  </a:lnTo>
                  <a:lnTo>
                    <a:pt x="1548" y="956"/>
                  </a:lnTo>
                  <a:lnTo>
                    <a:pt x="1586" y="765"/>
                  </a:lnTo>
                  <a:lnTo>
                    <a:pt x="1606" y="555"/>
                  </a:lnTo>
                  <a:lnTo>
                    <a:pt x="1586" y="383"/>
                  </a:lnTo>
                  <a:lnTo>
                    <a:pt x="1548" y="249"/>
                  </a:lnTo>
                  <a:lnTo>
                    <a:pt x="1472" y="134"/>
                  </a:lnTo>
                  <a:lnTo>
                    <a:pt x="1376" y="39"/>
                  </a:lnTo>
                  <a:lnTo>
                    <a:pt x="1262" y="1"/>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31"/>
            <p:cNvSpPr/>
            <p:nvPr/>
          </p:nvSpPr>
          <p:spPr>
            <a:xfrm>
              <a:off x="1720800" y="540600"/>
              <a:ext cx="40150" cy="51625"/>
            </a:xfrm>
            <a:custGeom>
              <a:avLst/>
              <a:gdLst/>
              <a:ahLst/>
              <a:cxnLst/>
              <a:rect l="l" t="t" r="r" b="b"/>
              <a:pathLst>
                <a:path w="1606" h="2065" extrusionOk="0">
                  <a:moveTo>
                    <a:pt x="1128" y="0"/>
                  </a:moveTo>
                  <a:lnTo>
                    <a:pt x="975" y="39"/>
                  </a:lnTo>
                  <a:lnTo>
                    <a:pt x="803" y="96"/>
                  </a:lnTo>
                  <a:lnTo>
                    <a:pt x="650" y="211"/>
                  </a:lnTo>
                  <a:lnTo>
                    <a:pt x="497" y="364"/>
                  </a:lnTo>
                  <a:lnTo>
                    <a:pt x="363" y="516"/>
                  </a:lnTo>
                  <a:lnTo>
                    <a:pt x="248" y="708"/>
                  </a:lnTo>
                  <a:lnTo>
                    <a:pt x="153" y="899"/>
                  </a:lnTo>
                  <a:lnTo>
                    <a:pt x="76" y="1090"/>
                  </a:lnTo>
                  <a:lnTo>
                    <a:pt x="19" y="1300"/>
                  </a:lnTo>
                  <a:lnTo>
                    <a:pt x="0" y="1491"/>
                  </a:lnTo>
                  <a:lnTo>
                    <a:pt x="19" y="1663"/>
                  </a:lnTo>
                  <a:lnTo>
                    <a:pt x="76" y="1816"/>
                  </a:lnTo>
                  <a:lnTo>
                    <a:pt x="153" y="1931"/>
                  </a:lnTo>
                  <a:lnTo>
                    <a:pt x="248" y="2007"/>
                  </a:lnTo>
                  <a:lnTo>
                    <a:pt x="363" y="2065"/>
                  </a:lnTo>
                  <a:lnTo>
                    <a:pt x="497" y="2065"/>
                  </a:lnTo>
                  <a:lnTo>
                    <a:pt x="650" y="2026"/>
                  </a:lnTo>
                  <a:lnTo>
                    <a:pt x="803" y="1950"/>
                  </a:lnTo>
                  <a:lnTo>
                    <a:pt x="975" y="1835"/>
                  </a:lnTo>
                  <a:lnTo>
                    <a:pt x="1128" y="1702"/>
                  </a:lnTo>
                  <a:lnTo>
                    <a:pt x="1262" y="1529"/>
                  </a:lnTo>
                  <a:lnTo>
                    <a:pt x="1376" y="1357"/>
                  </a:lnTo>
                  <a:lnTo>
                    <a:pt x="1472" y="1166"/>
                  </a:lnTo>
                  <a:lnTo>
                    <a:pt x="1548" y="956"/>
                  </a:lnTo>
                  <a:lnTo>
                    <a:pt x="1586" y="765"/>
                  </a:lnTo>
                  <a:lnTo>
                    <a:pt x="1606" y="574"/>
                  </a:lnTo>
                  <a:lnTo>
                    <a:pt x="1586" y="383"/>
                  </a:lnTo>
                  <a:lnTo>
                    <a:pt x="1548" y="249"/>
                  </a:lnTo>
                  <a:lnTo>
                    <a:pt x="1472" y="134"/>
                  </a:lnTo>
                  <a:lnTo>
                    <a:pt x="1376" y="58"/>
                  </a:lnTo>
                  <a:lnTo>
                    <a:pt x="1262"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31"/>
            <p:cNvSpPr/>
            <p:nvPr/>
          </p:nvSpPr>
          <p:spPr>
            <a:xfrm>
              <a:off x="1375300" y="355675"/>
              <a:ext cx="204075" cy="353150"/>
            </a:xfrm>
            <a:custGeom>
              <a:avLst/>
              <a:gdLst/>
              <a:ahLst/>
              <a:cxnLst/>
              <a:rect l="l" t="t" r="r" b="b"/>
              <a:pathLst>
                <a:path w="8163" h="14126" extrusionOk="0">
                  <a:moveTo>
                    <a:pt x="0" y="0"/>
                  </a:moveTo>
                  <a:lnTo>
                    <a:pt x="0" y="9423"/>
                  </a:lnTo>
                  <a:lnTo>
                    <a:pt x="8162" y="14126"/>
                  </a:lnTo>
                  <a:lnTo>
                    <a:pt x="8162" y="4702"/>
                  </a:lnTo>
                  <a:lnTo>
                    <a:pt x="0" y="0"/>
                  </a:lnTo>
                  <a:close/>
                </a:path>
              </a:pathLst>
            </a:custGeom>
            <a:solidFill>
              <a:srgbClr val="F4D4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31"/>
            <p:cNvSpPr/>
            <p:nvPr/>
          </p:nvSpPr>
          <p:spPr>
            <a:xfrm>
              <a:off x="1517225" y="472275"/>
              <a:ext cx="40150" cy="51625"/>
            </a:xfrm>
            <a:custGeom>
              <a:avLst/>
              <a:gdLst/>
              <a:ahLst/>
              <a:cxnLst/>
              <a:rect l="l" t="t" r="r" b="b"/>
              <a:pathLst>
                <a:path w="1606" h="2065" extrusionOk="0">
                  <a:moveTo>
                    <a:pt x="497" y="0"/>
                  </a:moveTo>
                  <a:lnTo>
                    <a:pt x="344" y="19"/>
                  </a:lnTo>
                  <a:lnTo>
                    <a:pt x="230" y="57"/>
                  </a:lnTo>
                  <a:lnTo>
                    <a:pt x="134" y="134"/>
                  </a:lnTo>
                  <a:lnTo>
                    <a:pt x="58" y="248"/>
                  </a:lnTo>
                  <a:lnTo>
                    <a:pt x="19" y="401"/>
                  </a:lnTo>
                  <a:lnTo>
                    <a:pt x="0" y="573"/>
                  </a:lnTo>
                  <a:lnTo>
                    <a:pt x="19" y="765"/>
                  </a:lnTo>
                  <a:lnTo>
                    <a:pt x="58" y="975"/>
                  </a:lnTo>
                  <a:lnTo>
                    <a:pt x="134" y="1166"/>
                  </a:lnTo>
                  <a:lnTo>
                    <a:pt x="230" y="1357"/>
                  </a:lnTo>
                  <a:lnTo>
                    <a:pt x="344" y="1548"/>
                  </a:lnTo>
                  <a:lnTo>
                    <a:pt x="497" y="1701"/>
                  </a:lnTo>
                  <a:lnTo>
                    <a:pt x="631" y="1854"/>
                  </a:lnTo>
                  <a:lnTo>
                    <a:pt x="803" y="1969"/>
                  </a:lnTo>
                  <a:lnTo>
                    <a:pt x="956" y="2045"/>
                  </a:lnTo>
                  <a:lnTo>
                    <a:pt x="1109" y="2064"/>
                  </a:lnTo>
                  <a:lnTo>
                    <a:pt x="1243" y="2064"/>
                  </a:lnTo>
                  <a:lnTo>
                    <a:pt x="1377" y="2026"/>
                  </a:lnTo>
                  <a:lnTo>
                    <a:pt x="1472" y="1931"/>
                  </a:lnTo>
                  <a:lnTo>
                    <a:pt x="1549" y="1816"/>
                  </a:lnTo>
                  <a:lnTo>
                    <a:pt x="1587" y="1682"/>
                  </a:lnTo>
                  <a:lnTo>
                    <a:pt x="1606" y="1491"/>
                  </a:lnTo>
                  <a:lnTo>
                    <a:pt x="1587" y="1300"/>
                  </a:lnTo>
                  <a:lnTo>
                    <a:pt x="1549" y="1109"/>
                  </a:lnTo>
                  <a:lnTo>
                    <a:pt x="1472" y="898"/>
                  </a:lnTo>
                  <a:lnTo>
                    <a:pt x="1377" y="707"/>
                  </a:lnTo>
                  <a:lnTo>
                    <a:pt x="1243" y="535"/>
                  </a:lnTo>
                  <a:lnTo>
                    <a:pt x="1109" y="363"/>
                  </a:lnTo>
                  <a:lnTo>
                    <a:pt x="956" y="229"/>
                  </a:lnTo>
                  <a:lnTo>
                    <a:pt x="803" y="115"/>
                  </a:lnTo>
                  <a:lnTo>
                    <a:pt x="631" y="38"/>
                  </a:lnTo>
                  <a:lnTo>
                    <a:pt x="497"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31"/>
            <p:cNvSpPr/>
            <p:nvPr/>
          </p:nvSpPr>
          <p:spPr>
            <a:xfrm>
              <a:off x="1517225" y="609400"/>
              <a:ext cx="40150" cy="51650"/>
            </a:xfrm>
            <a:custGeom>
              <a:avLst/>
              <a:gdLst/>
              <a:ahLst/>
              <a:cxnLst/>
              <a:rect l="l" t="t" r="r" b="b"/>
              <a:pathLst>
                <a:path w="1606" h="2066" extrusionOk="0">
                  <a:moveTo>
                    <a:pt x="497" y="1"/>
                  </a:moveTo>
                  <a:lnTo>
                    <a:pt x="344" y="20"/>
                  </a:lnTo>
                  <a:lnTo>
                    <a:pt x="230" y="58"/>
                  </a:lnTo>
                  <a:lnTo>
                    <a:pt x="134" y="135"/>
                  </a:lnTo>
                  <a:lnTo>
                    <a:pt x="58" y="249"/>
                  </a:lnTo>
                  <a:lnTo>
                    <a:pt x="19" y="402"/>
                  </a:lnTo>
                  <a:lnTo>
                    <a:pt x="0" y="574"/>
                  </a:lnTo>
                  <a:lnTo>
                    <a:pt x="19" y="784"/>
                  </a:lnTo>
                  <a:lnTo>
                    <a:pt x="58" y="976"/>
                  </a:lnTo>
                  <a:lnTo>
                    <a:pt x="134" y="1167"/>
                  </a:lnTo>
                  <a:lnTo>
                    <a:pt x="230" y="1377"/>
                  </a:lnTo>
                  <a:lnTo>
                    <a:pt x="344" y="1549"/>
                  </a:lnTo>
                  <a:lnTo>
                    <a:pt x="497" y="1721"/>
                  </a:lnTo>
                  <a:lnTo>
                    <a:pt x="631" y="1855"/>
                  </a:lnTo>
                  <a:lnTo>
                    <a:pt x="803" y="1970"/>
                  </a:lnTo>
                  <a:lnTo>
                    <a:pt x="956" y="2046"/>
                  </a:lnTo>
                  <a:lnTo>
                    <a:pt x="1109" y="2065"/>
                  </a:lnTo>
                  <a:lnTo>
                    <a:pt x="1243" y="2065"/>
                  </a:lnTo>
                  <a:lnTo>
                    <a:pt x="1377" y="2027"/>
                  </a:lnTo>
                  <a:lnTo>
                    <a:pt x="1472" y="1950"/>
                  </a:lnTo>
                  <a:lnTo>
                    <a:pt x="1549" y="1836"/>
                  </a:lnTo>
                  <a:lnTo>
                    <a:pt x="1587" y="1683"/>
                  </a:lnTo>
                  <a:lnTo>
                    <a:pt x="1606" y="1511"/>
                  </a:lnTo>
                  <a:lnTo>
                    <a:pt x="1587" y="1301"/>
                  </a:lnTo>
                  <a:lnTo>
                    <a:pt x="1549" y="1109"/>
                  </a:lnTo>
                  <a:lnTo>
                    <a:pt x="1472" y="899"/>
                  </a:lnTo>
                  <a:lnTo>
                    <a:pt x="1377" y="708"/>
                  </a:lnTo>
                  <a:lnTo>
                    <a:pt x="1243" y="536"/>
                  </a:lnTo>
                  <a:lnTo>
                    <a:pt x="1109" y="364"/>
                  </a:lnTo>
                  <a:lnTo>
                    <a:pt x="956" y="230"/>
                  </a:lnTo>
                  <a:lnTo>
                    <a:pt x="803" y="115"/>
                  </a:lnTo>
                  <a:lnTo>
                    <a:pt x="631" y="39"/>
                  </a:lnTo>
                  <a:lnTo>
                    <a:pt x="497" y="1"/>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31"/>
            <p:cNvSpPr/>
            <p:nvPr/>
          </p:nvSpPr>
          <p:spPr>
            <a:xfrm>
              <a:off x="1517225" y="541075"/>
              <a:ext cx="40150" cy="51625"/>
            </a:xfrm>
            <a:custGeom>
              <a:avLst/>
              <a:gdLst/>
              <a:ahLst/>
              <a:cxnLst/>
              <a:rect l="l" t="t" r="r" b="b"/>
              <a:pathLst>
                <a:path w="1606" h="2065" extrusionOk="0">
                  <a:moveTo>
                    <a:pt x="344" y="0"/>
                  </a:moveTo>
                  <a:lnTo>
                    <a:pt x="230" y="58"/>
                  </a:lnTo>
                  <a:lnTo>
                    <a:pt x="134" y="134"/>
                  </a:lnTo>
                  <a:lnTo>
                    <a:pt x="58" y="249"/>
                  </a:lnTo>
                  <a:lnTo>
                    <a:pt x="19" y="383"/>
                  </a:lnTo>
                  <a:lnTo>
                    <a:pt x="0" y="574"/>
                  </a:lnTo>
                  <a:lnTo>
                    <a:pt x="19" y="765"/>
                  </a:lnTo>
                  <a:lnTo>
                    <a:pt x="58" y="956"/>
                  </a:lnTo>
                  <a:lnTo>
                    <a:pt x="134" y="1166"/>
                  </a:lnTo>
                  <a:lnTo>
                    <a:pt x="230" y="1358"/>
                  </a:lnTo>
                  <a:lnTo>
                    <a:pt x="344" y="1530"/>
                  </a:lnTo>
                  <a:lnTo>
                    <a:pt x="497" y="1702"/>
                  </a:lnTo>
                  <a:lnTo>
                    <a:pt x="631" y="1835"/>
                  </a:lnTo>
                  <a:lnTo>
                    <a:pt x="803" y="1950"/>
                  </a:lnTo>
                  <a:lnTo>
                    <a:pt x="956" y="2027"/>
                  </a:lnTo>
                  <a:lnTo>
                    <a:pt x="1109" y="2065"/>
                  </a:lnTo>
                  <a:lnTo>
                    <a:pt x="1243" y="2065"/>
                  </a:lnTo>
                  <a:lnTo>
                    <a:pt x="1377" y="2007"/>
                  </a:lnTo>
                  <a:lnTo>
                    <a:pt x="1472" y="1931"/>
                  </a:lnTo>
                  <a:lnTo>
                    <a:pt x="1549" y="1816"/>
                  </a:lnTo>
                  <a:lnTo>
                    <a:pt x="1587" y="1663"/>
                  </a:lnTo>
                  <a:lnTo>
                    <a:pt x="1606" y="1491"/>
                  </a:lnTo>
                  <a:lnTo>
                    <a:pt x="1587" y="1300"/>
                  </a:lnTo>
                  <a:lnTo>
                    <a:pt x="1549" y="1090"/>
                  </a:lnTo>
                  <a:lnTo>
                    <a:pt x="1472" y="899"/>
                  </a:lnTo>
                  <a:lnTo>
                    <a:pt x="1377" y="708"/>
                  </a:lnTo>
                  <a:lnTo>
                    <a:pt x="1243" y="517"/>
                  </a:lnTo>
                  <a:lnTo>
                    <a:pt x="1109" y="364"/>
                  </a:lnTo>
                  <a:lnTo>
                    <a:pt x="956" y="211"/>
                  </a:lnTo>
                  <a:lnTo>
                    <a:pt x="803" y="96"/>
                  </a:lnTo>
                  <a:lnTo>
                    <a:pt x="631" y="39"/>
                  </a:lnTo>
                  <a:lnTo>
                    <a:pt x="497"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31"/>
            <p:cNvSpPr/>
            <p:nvPr/>
          </p:nvSpPr>
          <p:spPr>
            <a:xfrm>
              <a:off x="1397275" y="403450"/>
              <a:ext cx="40175" cy="51625"/>
            </a:xfrm>
            <a:custGeom>
              <a:avLst/>
              <a:gdLst/>
              <a:ahLst/>
              <a:cxnLst/>
              <a:rect l="l" t="t" r="r" b="b"/>
              <a:pathLst>
                <a:path w="1607" h="2065" extrusionOk="0">
                  <a:moveTo>
                    <a:pt x="364" y="1"/>
                  </a:moveTo>
                  <a:lnTo>
                    <a:pt x="249" y="39"/>
                  </a:lnTo>
                  <a:lnTo>
                    <a:pt x="134" y="115"/>
                  </a:lnTo>
                  <a:lnTo>
                    <a:pt x="77" y="230"/>
                  </a:lnTo>
                  <a:lnTo>
                    <a:pt x="20" y="383"/>
                  </a:lnTo>
                  <a:lnTo>
                    <a:pt x="1" y="555"/>
                  </a:lnTo>
                  <a:lnTo>
                    <a:pt x="20" y="765"/>
                  </a:lnTo>
                  <a:lnTo>
                    <a:pt x="77" y="956"/>
                  </a:lnTo>
                  <a:lnTo>
                    <a:pt x="134" y="1167"/>
                  </a:lnTo>
                  <a:lnTo>
                    <a:pt x="249" y="1358"/>
                  </a:lnTo>
                  <a:lnTo>
                    <a:pt x="364" y="1530"/>
                  </a:lnTo>
                  <a:lnTo>
                    <a:pt x="498" y="1702"/>
                  </a:lnTo>
                  <a:lnTo>
                    <a:pt x="651" y="1836"/>
                  </a:lnTo>
                  <a:lnTo>
                    <a:pt x="803" y="1950"/>
                  </a:lnTo>
                  <a:lnTo>
                    <a:pt x="975" y="2027"/>
                  </a:lnTo>
                  <a:lnTo>
                    <a:pt x="1128" y="2065"/>
                  </a:lnTo>
                  <a:lnTo>
                    <a:pt x="1262" y="2046"/>
                  </a:lnTo>
                  <a:lnTo>
                    <a:pt x="1377" y="2008"/>
                  </a:lnTo>
                  <a:lnTo>
                    <a:pt x="1472" y="1931"/>
                  </a:lnTo>
                  <a:lnTo>
                    <a:pt x="1549" y="1816"/>
                  </a:lnTo>
                  <a:lnTo>
                    <a:pt x="1587" y="1663"/>
                  </a:lnTo>
                  <a:lnTo>
                    <a:pt x="1606" y="1491"/>
                  </a:lnTo>
                  <a:lnTo>
                    <a:pt x="1587" y="1281"/>
                  </a:lnTo>
                  <a:lnTo>
                    <a:pt x="1549" y="1090"/>
                  </a:lnTo>
                  <a:lnTo>
                    <a:pt x="1472" y="899"/>
                  </a:lnTo>
                  <a:lnTo>
                    <a:pt x="1377" y="689"/>
                  </a:lnTo>
                  <a:lnTo>
                    <a:pt x="1262" y="517"/>
                  </a:lnTo>
                  <a:lnTo>
                    <a:pt x="1128" y="345"/>
                  </a:lnTo>
                  <a:lnTo>
                    <a:pt x="975" y="211"/>
                  </a:lnTo>
                  <a:lnTo>
                    <a:pt x="803" y="96"/>
                  </a:lnTo>
                  <a:lnTo>
                    <a:pt x="651" y="20"/>
                  </a:lnTo>
                  <a:lnTo>
                    <a:pt x="498" y="1"/>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31"/>
            <p:cNvSpPr/>
            <p:nvPr/>
          </p:nvSpPr>
          <p:spPr>
            <a:xfrm>
              <a:off x="1397275" y="540600"/>
              <a:ext cx="40175" cy="51625"/>
            </a:xfrm>
            <a:custGeom>
              <a:avLst/>
              <a:gdLst/>
              <a:ahLst/>
              <a:cxnLst/>
              <a:rect l="l" t="t" r="r" b="b"/>
              <a:pathLst>
                <a:path w="1607" h="2065" extrusionOk="0">
                  <a:moveTo>
                    <a:pt x="364" y="0"/>
                  </a:moveTo>
                  <a:lnTo>
                    <a:pt x="249" y="39"/>
                  </a:lnTo>
                  <a:lnTo>
                    <a:pt x="134" y="134"/>
                  </a:lnTo>
                  <a:lnTo>
                    <a:pt x="77" y="249"/>
                  </a:lnTo>
                  <a:lnTo>
                    <a:pt x="20" y="383"/>
                  </a:lnTo>
                  <a:lnTo>
                    <a:pt x="1" y="574"/>
                  </a:lnTo>
                  <a:lnTo>
                    <a:pt x="20" y="765"/>
                  </a:lnTo>
                  <a:lnTo>
                    <a:pt x="77" y="956"/>
                  </a:lnTo>
                  <a:lnTo>
                    <a:pt x="134" y="1166"/>
                  </a:lnTo>
                  <a:lnTo>
                    <a:pt x="249" y="1357"/>
                  </a:lnTo>
                  <a:lnTo>
                    <a:pt x="364" y="1529"/>
                  </a:lnTo>
                  <a:lnTo>
                    <a:pt x="498" y="1702"/>
                  </a:lnTo>
                  <a:lnTo>
                    <a:pt x="651" y="1835"/>
                  </a:lnTo>
                  <a:lnTo>
                    <a:pt x="803" y="1950"/>
                  </a:lnTo>
                  <a:lnTo>
                    <a:pt x="975" y="2026"/>
                  </a:lnTo>
                  <a:lnTo>
                    <a:pt x="1128" y="2065"/>
                  </a:lnTo>
                  <a:lnTo>
                    <a:pt x="1262" y="2046"/>
                  </a:lnTo>
                  <a:lnTo>
                    <a:pt x="1377" y="2007"/>
                  </a:lnTo>
                  <a:lnTo>
                    <a:pt x="1472" y="1931"/>
                  </a:lnTo>
                  <a:lnTo>
                    <a:pt x="1549" y="1816"/>
                  </a:lnTo>
                  <a:lnTo>
                    <a:pt x="1587" y="1663"/>
                  </a:lnTo>
                  <a:lnTo>
                    <a:pt x="1606" y="1491"/>
                  </a:lnTo>
                  <a:lnTo>
                    <a:pt x="1587" y="1300"/>
                  </a:lnTo>
                  <a:lnTo>
                    <a:pt x="1549" y="1090"/>
                  </a:lnTo>
                  <a:lnTo>
                    <a:pt x="1472" y="899"/>
                  </a:lnTo>
                  <a:lnTo>
                    <a:pt x="1377" y="708"/>
                  </a:lnTo>
                  <a:lnTo>
                    <a:pt x="1262" y="516"/>
                  </a:lnTo>
                  <a:lnTo>
                    <a:pt x="1128" y="364"/>
                  </a:lnTo>
                  <a:lnTo>
                    <a:pt x="975" y="211"/>
                  </a:lnTo>
                  <a:lnTo>
                    <a:pt x="803" y="96"/>
                  </a:lnTo>
                  <a:lnTo>
                    <a:pt x="651" y="19"/>
                  </a:lnTo>
                  <a:lnTo>
                    <a:pt x="498"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31"/>
            <p:cNvSpPr/>
            <p:nvPr/>
          </p:nvSpPr>
          <p:spPr>
            <a:xfrm>
              <a:off x="1397275" y="471775"/>
              <a:ext cx="40175" cy="51650"/>
            </a:xfrm>
            <a:custGeom>
              <a:avLst/>
              <a:gdLst/>
              <a:ahLst/>
              <a:cxnLst/>
              <a:rect l="l" t="t" r="r" b="b"/>
              <a:pathLst>
                <a:path w="1607" h="2066" extrusionOk="0">
                  <a:moveTo>
                    <a:pt x="364" y="1"/>
                  </a:moveTo>
                  <a:lnTo>
                    <a:pt x="249" y="58"/>
                  </a:lnTo>
                  <a:lnTo>
                    <a:pt x="134" y="135"/>
                  </a:lnTo>
                  <a:lnTo>
                    <a:pt x="77" y="249"/>
                  </a:lnTo>
                  <a:lnTo>
                    <a:pt x="20" y="402"/>
                  </a:lnTo>
                  <a:lnTo>
                    <a:pt x="1" y="574"/>
                  </a:lnTo>
                  <a:lnTo>
                    <a:pt x="20" y="765"/>
                  </a:lnTo>
                  <a:lnTo>
                    <a:pt x="77" y="976"/>
                  </a:lnTo>
                  <a:lnTo>
                    <a:pt x="134" y="1167"/>
                  </a:lnTo>
                  <a:lnTo>
                    <a:pt x="249" y="1358"/>
                  </a:lnTo>
                  <a:lnTo>
                    <a:pt x="364" y="1549"/>
                  </a:lnTo>
                  <a:lnTo>
                    <a:pt x="498" y="1702"/>
                  </a:lnTo>
                  <a:lnTo>
                    <a:pt x="651" y="1855"/>
                  </a:lnTo>
                  <a:lnTo>
                    <a:pt x="803" y="1970"/>
                  </a:lnTo>
                  <a:lnTo>
                    <a:pt x="975" y="2027"/>
                  </a:lnTo>
                  <a:lnTo>
                    <a:pt x="1128" y="2065"/>
                  </a:lnTo>
                  <a:lnTo>
                    <a:pt x="1262" y="2065"/>
                  </a:lnTo>
                  <a:lnTo>
                    <a:pt x="1377" y="2008"/>
                  </a:lnTo>
                  <a:lnTo>
                    <a:pt x="1472" y="1931"/>
                  </a:lnTo>
                  <a:lnTo>
                    <a:pt x="1549" y="1817"/>
                  </a:lnTo>
                  <a:lnTo>
                    <a:pt x="1587" y="1683"/>
                  </a:lnTo>
                  <a:lnTo>
                    <a:pt x="1606" y="1492"/>
                  </a:lnTo>
                  <a:lnTo>
                    <a:pt x="1587" y="1301"/>
                  </a:lnTo>
                  <a:lnTo>
                    <a:pt x="1549" y="1110"/>
                  </a:lnTo>
                  <a:lnTo>
                    <a:pt x="1472" y="899"/>
                  </a:lnTo>
                  <a:lnTo>
                    <a:pt x="1377" y="708"/>
                  </a:lnTo>
                  <a:lnTo>
                    <a:pt x="1262" y="536"/>
                  </a:lnTo>
                  <a:lnTo>
                    <a:pt x="1128" y="364"/>
                  </a:lnTo>
                  <a:lnTo>
                    <a:pt x="975" y="230"/>
                  </a:lnTo>
                  <a:lnTo>
                    <a:pt x="803" y="116"/>
                  </a:lnTo>
                  <a:lnTo>
                    <a:pt x="651" y="39"/>
                  </a:lnTo>
                  <a:lnTo>
                    <a:pt x="498" y="1"/>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31"/>
            <p:cNvSpPr/>
            <p:nvPr/>
          </p:nvSpPr>
          <p:spPr>
            <a:xfrm>
              <a:off x="1903325" y="339900"/>
              <a:ext cx="407150" cy="235125"/>
            </a:xfrm>
            <a:custGeom>
              <a:avLst/>
              <a:gdLst/>
              <a:ahLst/>
              <a:cxnLst/>
              <a:rect l="l" t="t" r="r" b="b"/>
              <a:pathLst>
                <a:path w="16286" h="9405" extrusionOk="0">
                  <a:moveTo>
                    <a:pt x="8143" y="0"/>
                  </a:moveTo>
                  <a:lnTo>
                    <a:pt x="1" y="4702"/>
                  </a:lnTo>
                  <a:lnTo>
                    <a:pt x="8143" y="9405"/>
                  </a:lnTo>
                  <a:lnTo>
                    <a:pt x="16286" y="4702"/>
                  </a:lnTo>
                  <a:lnTo>
                    <a:pt x="8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31"/>
            <p:cNvSpPr/>
            <p:nvPr/>
          </p:nvSpPr>
          <p:spPr>
            <a:xfrm>
              <a:off x="1959250" y="440725"/>
              <a:ext cx="56875" cy="32525"/>
            </a:xfrm>
            <a:custGeom>
              <a:avLst/>
              <a:gdLst/>
              <a:ahLst/>
              <a:cxnLst/>
              <a:rect l="l" t="t" r="r" b="b"/>
              <a:pathLst>
                <a:path w="2275" h="1301" extrusionOk="0">
                  <a:moveTo>
                    <a:pt x="1128" y="0"/>
                  </a:moveTo>
                  <a:lnTo>
                    <a:pt x="917" y="20"/>
                  </a:lnTo>
                  <a:lnTo>
                    <a:pt x="707" y="39"/>
                  </a:lnTo>
                  <a:lnTo>
                    <a:pt x="516" y="115"/>
                  </a:lnTo>
                  <a:lnTo>
                    <a:pt x="325" y="192"/>
                  </a:lnTo>
                  <a:lnTo>
                    <a:pt x="191" y="287"/>
                  </a:lnTo>
                  <a:lnTo>
                    <a:pt x="76" y="402"/>
                  </a:lnTo>
                  <a:lnTo>
                    <a:pt x="19" y="536"/>
                  </a:lnTo>
                  <a:lnTo>
                    <a:pt x="0" y="650"/>
                  </a:lnTo>
                  <a:lnTo>
                    <a:pt x="19" y="784"/>
                  </a:lnTo>
                  <a:lnTo>
                    <a:pt x="76" y="899"/>
                  </a:lnTo>
                  <a:lnTo>
                    <a:pt x="191" y="1014"/>
                  </a:lnTo>
                  <a:lnTo>
                    <a:pt x="325" y="1109"/>
                  </a:lnTo>
                  <a:lnTo>
                    <a:pt x="516" y="1205"/>
                  </a:lnTo>
                  <a:lnTo>
                    <a:pt x="707" y="1262"/>
                  </a:lnTo>
                  <a:lnTo>
                    <a:pt x="917" y="1300"/>
                  </a:lnTo>
                  <a:lnTo>
                    <a:pt x="1357" y="1300"/>
                  </a:lnTo>
                  <a:lnTo>
                    <a:pt x="1567" y="1262"/>
                  </a:lnTo>
                  <a:lnTo>
                    <a:pt x="1759" y="1205"/>
                  </a:lnTo>
                  <a:lnTo>
                    <a:pt x="1931" y="1109"/>
                  </a:lnTo>
                  <a:lnTo>
                    <a:pt x="2083" y="1014"/>
                  </a:lnTo>
                  <a:lnTo>
                    <a:pt x="2179" y="899"/>
                  </a:lnTo>
                  <a:lnTo>
                    <a:pt x="2255" y="784"/>
                  </a:lnTo>
                  <a:lnTo>
                    <a:pt x="2275" y="650"/>
                  </a:lnTo>
                  <a:lnTo>
                    <a:pt x="2255" y="536"/>
                  </a:lnTo>
                  <a:lnTo>
                    <a:pt x="2179" y="402"/>
                  </a:lnTo>
                  <a:lnTo>
                    <a:pt x="2083" y="287"/>
                  </a:lnTo>
                  <a:lnTo>
                    <a:pt x="1931" y="192"/>
                  </a:lnTo>
                  <a:lnTo>
                    <a:pt x="1759" y="115"/>
                  </a:lnTo>
                  <a:lnTo>
                    <a:pt x="1567" y="39"/>
                  </a:lnTo>
                  <a:lnTo>
                    <a:pt x="1357" y="20"/>
                  </a:lnTo>
                  <a:lnTo>
                    <a:pt x="11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31"/>
            <p:cNvSpPr/>
            <p:nvPr/>
          </p:nvSpPr>
          <p:spPr>
            <a:xfrm>
              <a:off x="2197700" y="441200"/>
              <a:ext cx="56875" cy="33000"/>
            </a:xfrm>
            <a:custGeom>
              <a:avLst/>
              <a:gdLst/>
              <a:ahLst/>
              <a:cxnLst/>
              <a:rect l="l" t="t" r="r" b="b"/>
              <a:pathLst>
                <a:path w="2275" h="1320" extrusionOk="0">
                  <a:moveTo>
                    <a:pt x="1147" y="1"/>
                  </a:moveTo>
                  <a:lnTo>
                    <a:pt x="918" y="20"/>
                  </a:lnTo>
                  <a:lnTo>
                    <a:pt x="707" y="58"/>
                  </a:lnTo>
                  <a:lnTo>
                    <a:pt x="516" y="115"/>
                  </a:lnTo>
                  <a:lnTo>
                    <a:pt x="344" y="192"/>
                  </a:lnTo>
                  <a:lnTo>
                    <a:pt x="191" y="287"/>
                  </a:lnTo>
                  <a:lnTo>
                    <a:pt x="96" y="402"/>
                  </a:lnTo>
                  <a:lnTo>
                    <a:pt x="38" y="536"/>
                  </a:lnTo>
                  <a:lnTo>
                    <a:pt x="0" y="650"/>
                  </a:lnTo>
                  <a:lnTo>
                    <a:pt x="38" y="784"/>
                  </a:lnTo>
                  <a:lnTo>
                    <a:pt x="96" y="899"/>
                  </a:lnTo>
                  <a:lnTo>
                    <a:pt x="191" y="1014"/>
                  </a:lnTo>
                  <a:lnTo>
                    <a:pt x="344" y="1128"/>
                  </a:lnTo>
                  <a:lnTo>
                    <a:pt x="516" y="1205"/>
                  </a:lnTo>
                  <a:lnTo>
                    <a:pt x="707" y="1262"/>
                  </a:lnTo>
                  <a:lnTo>
                    <a:pt x="918" y="1300"/>
                  </a:lnTo>
                  <a:lnTo>
                    <a:pt x="1147" y="1319"/>
                  </a:lnTo>
                  <a:lnTo>
                    <a:pt x="1357" y="1300"/>
                  </a:lnTo>
                  <a:lnTo>
                    <a:pt x="1567" y="1262"/>
                  </a:lnTo>
                  <a:lnTo>
                    <a:pt x="1759" y="1205"/>
                  </a:lnTo>
                  <a:lnTo>
                    <a:pt x="1950" y="1128"/>
                  </a:lnTo>
                  <a:lnTo>
                    <a:pt x="2083" y="1014"/>
                  </a:lnTo>
                  <a:lnTo>
                    <a:pt x="2198" y="899"/>
                  </a:lnTo>
                  <a:lnTo>
                    <a:pt x="2256" y="784"/>
                  </a:lnTo>
                  <a:lnTo>
                    <a:pt x="2275" y="650"/>
                  </a:lnTo>
                  <a:lnTo>
                    <a:pt x="2256" y="536"/>
                  </a:lnTo>
                  <a:lnTo>
                    <a:pt x="2198" y="402"/>
                  </a:lnTo>
                  <a:lnTo>
                    <a:pt x="2083" y="287"/>
                  </a:lnTo>
                  <a:lnTo>
                    <a:pt x="1950" y="192"/>
                  </a:lnTo>
                  <a:lnTo>
                    <a:pt x="1759" y="115"/>
                  </a:lnTo>
                  <a:lnTo>
                    <a:pt x="1567" y="58"/>
                  </a:lnTo>
                  <a:lnTo>
                    <a:pt x="1357" y="20"/>
                  </a:lnTo>
                  <a:lnTo>
                    <a:pt x="11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31"/>
            <p:cNvSpPr/>
            <p:nvPr/>
          </p:nvSpPr>
          <p:spPr>
            <a:xfrm>
              <a:off x="2078700" y="441200"/>
              <a:ext cx="56425" cy="32525"/>
            </a:xfrm>
            <a:custGeom>
              <a:avLst/>
              <a:gdLst/>
              <a:ahLst/>
              <a:cxnLst/>
              <a:rect l="l" t="t" r="r" b="b"/>
              <a:pathLst>
                <a:path w="2257" h="1301" extrusionOk="0">
                  <a:moveTo>
                    <a:pt x="918" y="1"/>
                  </a:moveTo>
                  <a:lnTo>
                    <a:pt x="708" y="39"/>
                  </a:lnTo>
                  <a:lnTo>
                    <a:pt x="498" y="96"/>
                  </a:lnTo>
                  <a:lnTo>
                    <a:pt x="326" y="192"/>
                  </a:lnTo>
                  <a:lnTo>
                    <a:pt x="192" y="287"/>
                  </a:lnTo>
                  <a:lnTo>
                    <a:pt x="77" y="402"/>
                  </a:lnTo>
                  <a:lnTo>
                    <a:pt x="20" y="517"/>
                  </a:lnTo>
                  <a:lnTo>
                    <a:pt x="1" y="650"/>
                  </a:lnTo>
                  <a:lnTo>
                    <a:pt x="20" y="765"/>
                  </a:lnTo>
                  <a:lnTo>
                    <a:pt x="77" y="899"/>
                  </a:lnTo>
                  <a:lnTo>
                    <a:pt x="192" y="1014"/>
                  </a:lnTo>
                  <a:lnTo>
                    <a:pt x="326" y="1109"/>
                  </a:lnTo>
                  <a:lnTo>
                    <a:pt x="498" y="1186"/>
                  </a:lnTo>
                  <a:lnTo>
                    <a:pt x="708" y="1243"/>
                  </a:lnTo>
                  <a:lnTo>
                    <a:pt x="918" y="1281"/>
                  </a:lnTo>
                  <a:lnTo>
                    <a:pt x="1128" y="1300"/>
                  </a:lnTo>
                  <a:lnTo>
                    <a:pt x="1339" y="1281"/>
                  </a:lnTo>
                  <a:lnTo>
                    <a:pt x="1549" y="1243"/>
                  </a:lnTo>
                  <a:lnTo>
                    <a:pt x="1759" y="1186"/>
                  </a:lnTo>
                  <a:lnTo>
                    <a:pt x="1931" y="1109"/>
                  </a:lnTo>
                  <a:lnTo>
                    <a:pt x="2084" y="1014"/>
                  </a:lnTo>
                  <a:lnTo>
                    <a:pt x="2180" y="899"/>
                  </a:lnTo>
                  <a:lnTo>
                    <a:pt x="2237" y="765"/>
                  </a:lnTo>
                  <a:lnTo>
                    <a:pt x="2256" y="650"/>
                  </a:lnTo>
                  <a:lnTo>
                    <a:pt x="2237" y="517"/>
                  </a:lnTo>
                  <a:lnTo>
                    <a:pt x="2180" y="402"/>
                  </a:lnTo>
                  <a:lnTo>
                    <a:pt x="2084" y="287"/>
                  </a:lnTo>
                  <a:lnTo>
                    <a:pt x="1931" y="192"/>
                  </a:lnTo>
                  <a:lnTo>
                    <a:pt x="1759" y="96"/>
                  </a:lnTo>
                  <a:lnTo>
                    <a:pt x="1549" y="39"/>
                  </a:lnTo>
                  <a:lnTo>
                    <a:pt x="13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31"/>
            <p:cNvSpPr/>
            <p:nvPr/>
          </p:nvSpPr>
          <p:spPr>
            <a:xfrm>
              <a:off x="2106900" y="457450"/>
              <a:ext cx="203575" cy="352675"/>
            </a:xfrm>
            <a:custGeom>
              <a:avLst/>
              <a:gdLst/>
              <a:ahLst/>
              <a:cxnLst/>
              <a:rect l="l" t="t" r="r" b="b"/>
              <a:pathLst>
                <a:path w="8143" h="14107" extrusionOk="0">
                  <a:moveTo>
                    <a:pt x="8143" y="0"/>
                  </a:moveTo>
                  <a:lnTo>
                    <a:pt x="0" y="4703"/>
                  </a:lnTo>
                  <a:lnTo>
                    <a:pt x="0" y="14107"/>
                  </a:lnTo>
                  <a:lnTo>
                    <a:pt x="8143" y="9405"/>
                  </a:lnTo>
                  <a:lnTo>
                    <a:pt x="8143" y="0"/>
                  </a:lnTo>
                  <a:close/>
                </a:path>
              </a:pathLst>
            </a:custGeom>
            <a:solidFill>
              <a:srgbClr val="FCE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31"/>
            <p:cNvSpPr/>
            <p:nvPr/>
          </p:nvSpPr>
          <p:spPr>
            <a:xfrm>
              <a:off x="2188600" y="607975"/>
              <a:ext cx="40175" cy="51625"/>
            </a:xfrm>
            <a:custGeom>
              <a:avLst/>
              <a:gdLst/>
              <a:ahLst/>
              <a:cxnLst/>
              <a:rect l="l" t="t" r="r" b="b"/>
              <a:pathLst>
                <a:path w="1607" h="2065" extrusionOk="0">
                  <a:moveTo>
                    <a:pt x="1129" y="0"/>
                  </a:moveTo>
                  <a:lnTo>
                    <a:pt x="976" y="39"/>
                  </a:lnTo>
                  <a:lnTo>
                    <a:pt x="804" y="115"/>
                  </a:lnTo>
                  <a:lnTo>
                    <a:pt x="651" y="230"/>
                  </a:lnTo>
                  <a:lnTo>
                    <a:pt x="498" y="364"/>
                  </a:lnTo>
                  <a:lnTo>
                    <a:pt x="364" y="536"/>
                  </a:lnTo>
                  <a:lnTo>
                    <a:pt x="249" y="708"/>
                  </a:lnTo>
                  <a:lnTo>
                    <a:pt x="135" y="899"/>
                  </a:lnTo>
                  <a:lnTo>
                    <a:pt x="77" y="1109"/>
                  </a:lnTo>
                  <a:lnTo>
                    <a:pt x="20" y="1300"/>
                  </a:lnTo>
                  <a:lnTo>
                    <a:pt x="1" y="1491"/>
                  </a:lnTo>
                  <a:lnTo>
                    <a:pt x="20" y="1683"/>
                  </a:lnTo>
                  <a:lnTo>
                    <a:pt x="77" y="1816"/>
                  </a:lnTo>
                  <a:lnTo>
                    <a:pt x="135" y="1931"/>
                  </a:lnTo>
                  <a:lnTo>
                    <a:pt x="249" y="2007"/>
                  </a:lnTo>
                  <a:lnTo>
                    <a:pt x="364" y="2065"/>
                  </a:lnTo>
                  <a:lnTo>
                    <a:pt x="498" y="2065"/>
                  </a:lnTo>
                  <a:lnTo>
                    <a:pt x="651" y="2027"/>
                  </a:lnTo>
                  <a:lnTo>
                    <a:pt x="804" y="1969"/>
                  </a:lnTo>
                  <a:lnTo>
                    <a:pt x="976" y="1855"/>
                  </a:lnTo>
                  <a:lnTo>
                    <a:pt x="1129" y="1702"/>
                  </a:lnTo>
                  <a:lnTo>
                    <a:pt x="1262" y="1549"/>
                  </a:lnTo>
                  <a:lnTo>
                    <a:pt x="1377" y="1358"/>
                  </a:lnTo>
                  <a:lnTo>
                    <a:pt x="1473" y="1166"/>
                  </a:lnTo>
                  <a:lnTo>
                    <a:pt x="1549" y="975"/>
                  </a:lnTo>
                  <a:lnTo>
                    <a:pt x="1587" y="765"/>
                  </a:lnTo>
                  <a:lnTo>
                    <a:pt x="1606" y="574"/>
                  </a:lnTo>
                  <a:lnTo>
                    <a:pt x="1587" y="402"/>
                  </a:lnTo>
                  <a:lnTo>
                    <a:pt x="1549" y="249"/>
                  </a:lnTo>
                  <a:lnTo>
                    <a:pt x="1473" y="134"/>
                  </a:lnTo>
                  <a:lnTo>
                    <a:pt x="1377" y="58"/>
                  </a:lnTo>
                  <a:lnTo>
                    <a:pt x="12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31"/>
            <p:cNvSpPr/>
            <p:nvPr/>
          </p:nvSpPr>
          <p:spPr>
            <a:xfrm>
              <a:off x="1903325" y="457450"/>
              <a:ext cx="203600" cy="352675"/>
            </a:xfrm>
            <a:custGeom>
              <a:avLst/>
              <a:gdLst/>
              <a:ahLst/>
              <a:cxnLst/>
              <a:rect l="l" t="t" r="r" b="b"/>
              <a:pathLst>
                <a:path w="8144" h="14107" extrusionOk="0">
                  <a:moveTo>
                    <a:pt x="1" y="0"/>
                  </a:moveTo>
                  <a:lnTo>
                    <a:pt x="1" y="9405"/>
                  </a:lnTo>
                  <a:lnTo>
                    <a:pt x="8143" y="14107"/>
                  </a:lnTo>
                  <a:lnTo>
                    <a:pt x="8143" y="4703"/>
                  </a:lnTo>
                  <a:lnTo>
                    <a:pt x="1" y="0"/>
                  </a:lnTo>
                  <a:close/>
                </a:path>
              </a:pathLst>
            </a:custGeom>
            <a:solidFill>
              <a:srgbClr val="F4D4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31"/>
            <p:cNvSpPr/>
            <p:nvPr/>
          </p:nvSpPr>
          <p:spPr>
            <a:xfrm>
              <a:off x="2044775" y="574050"/>
              <a:ext cx="40175" cy="51625"/>
            </a:xfrm>
            <a:custGeom>
              <a:avLst/>
              <a:gdLst/>
              <a:ahLst/>
              <a:cxnLst/>
              <a:rect l="l" t="t" r="r" b="b"/>
              <a:pathLst>
                <a:path w="1607" h="2065" extrusionOk="0">
                  <a:moveTo>
                    <a:pt x="364" y="0"/>
                  </a:moveTo>
                  <a:lnTo>
                    <a:pt x="249" y="39"/>
                  </a:lnTo>
                  <a:lnTo>
                    <a:pt x="134" y="134"/>
                  </a:lnTo>
                  <a:lnTo>
                    <a:pt x="77" y="249"/>
                  </a:lnTo>
                  <a:lnTo>
                    <a:pt x="20" y="383"/>
                  </a:lnTo>
                  <a:lnTo>
                    <a:pt x="0" y="574"/>
                  </a:lnTo>
                  <a:lnTo>
                    <a:pt x="20" y="765"/>
                  </a:lnTo>
                  <a:lnTo>
                    <a:pt x="77" y="956"/>
                  </a:lnTo>
                  <a:lnTo>
                    <a:pt x="134" y="1166"/>
                  </a:lnTo>
                  <a:lnTo>
                    <a:pt x="249" y="1357"/>
                  </a:lnTo>
                  <a:lnTo>
                    <a:pt x="364" y="1529"/>
                  </a:lnTo>
                  <a:lnTo>
                    <a:pt x="497" y="1702"/>
                  </a:lnTo>
                  <a:lnTo>
                    <a:pt x="650" y="1835"/>
                  </a:lnTo>
                  <a:lnTo>
                    <a:pt x="803" y="1950"/>
                  </a:lnTo>
                  <a:lnTo>
                    <a:pt x="975" y="2026"/>
                  </a:lnTo>
                  <a:lnTo>
                    <a:pt x="1109" y="2065"/>
                  </a:lnTo>
                  <a:lnTo>
                    <a:pt x="1262" y="2046"/>
                  </a:lnTo>
                  <a:lnTo>
                    <a:pt x="1377" y="2007"/>
                  </a:lnTo>
                  <a:lnTo>
                    <a:pt x="1472" y="1931"/>
                  </a:lnTo>
                  <a:lnTo>
                    <a:pt x="1549" y="1816"/>
                  </a:lnTo>
                  <a:lnTo>
                    <a:pt x="1587" y="1663"/>
                  </a:lnTo>
                  <a:lnTo>
                    <a:pt x="1606" y="1491"/>
                  </a:lnTo>
                  <a:lnTo>
                    <a:pt x="1587" y="1300"/>
                  </a:lnTo>
                  <a:lnTo>
                    <a:pt x="1549" y="1090"/>
                  </a:lnTo>
                  <a:lnTo>
                    <a:pt x="1472" y="899"/>
                  </a:lnTo>
                  <a:lnTo>
                    <a:pt x="1377" y="708"/>
                  </a:lnTo>
                  <a:lnTo>
                    <a:pt x="1262" y="516"/>
                  </a:lnTo>
                  <a:lnTo>
                    <a:pt x="1109" y="364"/>
                  </a:lnTo>
                  <a:lnTo>
                    <a:pt x="975" y="211"/>
                  </a:lnTo>
                  <a:lnTo>
                    <a:pt x="803" y="96"/>
                  </a:lnTo>
                  <a:lnTo>
                    <a:pt x="650" y="19"/>
                  </a:lnTo>
                  <a:lnTo>
                    <a:pt x="497"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31"/>
            <p:cNvSpPr/>
            <p:nvPr/>
          </p:nvSpPr>
          <p:spPr>
            <a:xfrm>
              <a:off x="2044775" y="711200"/>
              <a:ext cx="40175" cy="51625"/>
            </a:xfrm>
            <a:custGeom>
              <a:avLst/>
              <a:gdLst/>
              <a:ahLst/>
              <a:cxnLst/>
              <a:rect l="l" t="t" r="r" b="b"/>
              <a:pathLst>
                <a:path w="1607" h="2065" extrusionOk="0">
                  <a:moveTo>
                    <a:pt x="364" y="0"/>
                  </a:moveTo>
                  <a:lnTo>
                    <a:pt x="249" y="57"/>
                  </a:lnTo>
                  <a:lnTo>
                    <a:pt x="134" y="134"/>
                  </a:lnTo>
                  <a:lnTo>
                    <a:pt x="77" y="249"/>
                  </a:lnTo>
                  <a:lnTo>
                    <a:pt x="20" y="402"/>
                  </a:lnTo>
                  <a:lnTo>
                    <a:pt x="0" y="574"/>
                  </a:lnTo>
                  <a:lnTo>
                    <a:pt x="20" y="765"/>
                  </a:lnTo>
                  <a:lnTo>
                    <a:pt x="77" y="975"/>
                  </a:lnTo>
                  <a:lnTo>
                    <a:pt x="134" y="1166"/>
                  </a:lnTo>
                  <a:lnTo>
                    <a:pt x="249" y="1357"/>
                  </a:lnTo>
                  <a:lnTo>
                    <a:pt x="364" y="1548"/>
                  </a:lnTo>
                  <a:lnTo>
                    <a:pt x="497" y="1701"/>
                  </a:lnTo>
                  <a:lnTo>
                    <a:pt x="650" y="1854"/>
                  </a:lnTo>
                  <a:lnTo>
                    <a:pt x="803" y="1950"/>
                  </a:lnTo>
                  <a:lnTo>
                    <a:pt x="975" y="2026"/>
                  </a:lnTo>
                  <a:lnTo>
                    <a:pt x="1109" y="2064"/>
                  </a:lnTo>
                  <a:lnTo>
                    <a:pt x="1262" y="2064"/>
                  </a:lnTo>
                  <a:lnTo>
                    <a:pt x="1377" y="2007"/>
                  </a:lnTo>
                  <a:lnTo>
                    <a:pt x="1472" y="1931"/>
                  </a:lnTo>
                  <a:lnTo>
                    <a:pt x="1549" y="1816"/>
                  </a:lnTo>
                  <a:lnTo>
                    <a:pt x="1587" y="1663"/>
                  </a:lnTo>
                  <a:lnTo>
                    <a:pt x="1606" y="1491"/>
                  </a:lnTo>
                  <a:lnTo>
                    <a:pt x="1587" y="1300"/>
                  </a:lnTo>
                  <a:lnTo>
                    <a:pt x="1549" y="1090"/>
                  </a:lnTo>
                  <a:lnTo>
                    <a:pt x="1472" y="899"/>
                  </a:lnTo>
                  <a:lnTo>
                    <a:pt x="1377" y="707"/>
                  </a:lnTo>
                  <a:lnTo>
                    <a:pt x="1262" y="516"/>
                  </a:lnTo>
                  <a:lnTo>
                    <a:pt x="1109" y="363"/>
                  </a:lnTo>
                  <a:lnTo>
                    <a:pt x="975" y="210"/>
                  </a:lnTo>
                  <a:lnTo>
                    <a:pt x="803" y="115"/>
                  </a:lnTo>
                  <a:lnTo>
                    <a:pt x="650" y="38"/>
                  </a:lnTo>
                  <a:lnTo>
                    <a:pt x="497"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31"/>
            <p:cNvSpPr/>
            <p:nvPr/>
          </p:nvSpPr>
          <p:spPr>
            <a:xfrm>
              <a:off x="1925300" y="504750"/>
              <a:ext cx="39700" cy="51650"/>
            </a:xfrm>
            <a:custGeom>
              <a:avLst/>
              <a:gdLst/>
              <a:ahLst/>
              <a:cxnLst/>
              <a:rect l="l" t="t" r="r" b="b"/>
              <a:pathLst>
                <a:path w="1588" h="2066" extrusionOk="0">
                  <a:moveTo>
                    <a:pt x="345" y="1"/>
                  </a:moveTo>
                  <a:lnTo>
                    <a:pt x="230" y="58"/>
                  </a:lnTo>
                  <a:lnTo>
                    <a:pt x="135" y="135"/>
                  </a:lnTo>
                  <a:lnTo>
                    <a:pt x="58" y="249"/>
                  </a:lnTo>
                  <a:lnTo>
                    <a:pt x="1" y="402"/>
                  </a:lnTo>
                  <a:lnTo>
                    <a:pt x="1" y="574"/>
                  </a:lnTo>
                  <a:lnTo>
                    <a:pt x="1" y="765"/>
                  </a:lnTo>
                  <a:lnTo>
                    <a:pt x="58" y="976"/>
                  </a:lnTo>
                  <a:lnTo>
                    <a:pt x="135" y="1167"/>
                  </a:lnTo>
                  <a:lnTo>
                    <a:pt x="230" y="1358"/>
                  </a:lnTo>
                  <a:lnTo>
                    <a:pt x="345" y="1549"/>
                  </a:lnTo>
                  <a:lnTo>
                    <a:pt x="479" y="1702"/>
                  </a:lnTo>
                  <a:lnTo>
                    <a:pt x="632" y="1855"/>
                  </a:lnTo>
                  <a:lnTo>
                    <a:pt x="785" y="1950"/>
                  </a:lnTo>
                  <a:lnTo>
                    <a:pt x="957" y="2027"/>
                  </a:lnTo>
                  <a:lnTo>
                    <a:pt x="1110" y="2065"/>
                  </a:lnTo>
                  <a:lnTo>
                    <a:pt x="1243" y="2065"/>
                  </a:lnTo>
                  <a:lnTo>
                    <a:pt x="1358" y="2008"/>
                  </a:lnTo>
                  <a:lnTo>
                    <a:pt x="1454" y="1931"/>
                  </a:lnTo>
                  <a:lnTo>
                    <a:pt x="1530" y="1817"/>
                  </a:lnTo>
                  <a:lnTo>
                    <a:pt x="1587" y="1683"/>
                  </a:lnTo>
                  <a:lnTo>
                    <a:pt x="1587" y="1492"/>
                  </a:lnTo>
                  <a:lnTo>
                    <a:pt x="1587" y="1301"/>
                  </a:lnTo>
                  <a:lnTo>
                    <a:pt x="1530" y="1109"/>
                  </a:lnTo>
                  <a:lnTo>
                    <a:pt x="1454" y="899"/>
                  </a:lnTo>
                  <a:lnTo>
                    <a:pt x="1358" y="708"/>
                  </a:lnTo>
                  <a:lnTo>
                    <a:pt x="1243" y="517"/>
                  </a:lnTo>
                  <a:lnTo>
                    <a:pt x="1110" y="364"/>
                  </a:lnTo>
                  <a:lnTo>
                    <a:pt x="957" y="230"/>
                  </a:lnTo>
                  <a:lnTo>
                    <a:pt x="785" y="115"/>
                  </a:lnTo>
                  <a:lnTo>
                    <a:pt x="632" y="39"/>
                  </a:lnTo>
                  <a:lnTo>
                    <a:pt x="479" y="1"/>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31"/>
            <p:cNvSpPr/>
            <p:nvPr/>
          </p:nvSpPr>
          <p:spPr>
            <a:xfrm>
              <a:off x="1925300" y="641900"/>
              <a:ext cx="39700" cy="51625"/>
            </a:xfrm>
            <a:custGeom>
              <a:avLst/>
              <a:gdLst/>
              <a:ahLst/>
              <a:cxnLst/>
              <a:rect l="l" t="t" r="r" b="b"/>
              <a:pathLst>
                <a:path w="1588" h="2065" extrusionOk="0">
                  <a:moveTo>
                    <a:pt x="479" y="1"/>
                  </a:moveTo>
                  <a:lnTo>
                    <a:pt x="345" y="20"/>
                  </a:lnTo>
                  <a:lnTo>
                    <a:pt x="230" y="58"/>
                  </a:lnTo>
                  <a:lnTo>
                    <a:pt x="135" y="134"/>
                  </a:lnTo>
                  <a:lnTo>
                    <a:pt x="58" y="249"/>
                  </a:lnTo>
                  <a:lnTo>
                    <a:pt x="1" y="402"/>
                  </a:lnTo>
                  <a:lnTo>
                    <a:pt x="1" y="574"/>
                  </a:lnTo>
                  <a:lnTo>
                    <a:pt x="1" y="765"/>
                  </a:lnTo>
                  <a:lnTo>
                    <a:pt x="58" y="975"/>
                  </a:lnTo>
                  <a:lnTo>
                    <a:pt x="135" y="1167"/>
                  </a:lnTo>
                  <a:lnTo>
                    <a:pt x="230" y="1358"/>
                  </a:lnTo>
                  <a:lnTo>
                    <a:pt x="345" y="1549"/>
                  </a:lnTo>
                  <a:lnTo>
                    <a:pt x="479" y="1702"/>
                  </a:lnTo>
                  <a:lnTo>
                    <a:pt x="632" y="1855"/>
                  </a:lnTo>
                  <a:lnTo>
                    <a:pt x="785" y="1969"/>
                  </a:lnTo>
                  <a:lnTo>
                    <a:pt x="957" y="2046"/>
                  </a:lnTo>
                  <a:lnTo>
                    <a:pt x="1110" y="2065"/>
                  </a:lnTo>
                  <a:lnTo>
                    <a:pt x="1243" y="2065"/>
                  </a:lnTo>
                  <a:lnTo>
                    <a:pt x="1358" y="2027"/>
                  </a:lnTo>
                  <a:lnTo>
                    <a:pt x="1454" y="1931"/>
                  </a:lnTo>
                  <a:lnTo>
                    <a:pt x="1530" y="1816"/>
                  </a:lnTo>
                  <a:lnTo>
                    <a:pt x="1587" y="1683"/>
                  </a:lnTo>
                  <a:lnTo>
                    <a:pt x="1587" y="1491"/>
                  </a:lnTo>
                  <a:lnTo>
                    <a:pt x="1587" y="1300"/>
                  </a:lnTo>
                  <a:lnTo>
                    <a:pt x="1530" y="1109"/>
                  </a:lnTo>
                  <a:lnTo>
                    <a:pt x="1454" y="899"/>
                  </a:lnTo>
                  <a:lnTo>
                    <a:pt x="1358" y="708"/>
                  </a:lnTo>
                  <a:lnTo>
                    <a:pt x="1243" y="536"/>
                  </a:lnTo>
                  <a:lnTo>
                    <a:pt x="1110" y="364"/>
                  </a:lnTo>
                  <a:lnTo>
                    <a:pt x="957" y="230"/>
                  </a:lnTo>
                  <a:lnTo>
                    <a:pt x="785" y="115"/>
                  </a:lnTo>
                  <a:lnTo>
                    <a:pt x="632" y="39"/>
                  </a:lnTo>
                  <a:lnTo>
                    <a:pt x="479" y="1"/>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31"/>
            <p:cNvSpPr/>
            <p:nvPr/>
          </p:nvSpPr>
          <p:spPr>
            <a:xfrm>
              <a:off x="1985050" y="607975"/>
              <a:ext cx="40150" cy="51625"/>
            </a:xfrm>
            <a:custGeom>
              <a:avLst/>
              <a:gdLst/>
              <a:ahLst/>
              <a:cxnLst/>
              <a:rect l="l" t="t" r="r" b="b"/>
              <a:pathLst>
                <a:path w="1606" h="2065" extrusionOk="0">
                  <a:moveTo>
                    <a:pt x="344" y="0"/>
                  </a:moveTo>
                  <a:lnTo>
                    <a:pt x="230" y="58"/>
                  </a:lnTo>
                  <a:lnTo>
                    <a:pt x="134" y="134"/>
                  </a:lnTo>
                  <a:lnTo>
                    <a:pt x="58" y="249"/>
                  </a:lnTo>
                  <a:lnTo>
                    <a:pt x="19" y="402"/>
                  </a:lnTo>
                  <a:lnTo>
                    <a:pt x="0" y="574"/>
                  </a:lnTo>
                  <a:lnTo>
                    <a:pt x="19" y="765"/>
                  </a:lnTo>
                  <a:lnTo>
                    <a:pt x="58" y="975"/>
                  </a:lnTo>
                  <a:lnTo>
                    <a:pt x="134" y="1166"/>
                  </a:lnTo>
                  <a:lnTo>
                    <a:pt x="230" y="1358"/>
                  </a:lnTo>
                  <a:lnTo>
                    <a:pt x="344" y="1549"/>
                  </a:lnTo>
                  <a:lnTo>
                    <a:pt x="497" y="1702"/>
                  </a:lnTo>
                  <a:lnTo>
                    <a:pt x="631" y="1855"/>
                  </a:lnTo>
                  <a:lnTo>
                    <a:pt x="803" y="1950"/>
                  </a:lnTo>
                  <a:lnTo>
                    <a:pt x="956" y="2027"/>
                  </a:lnTo>
                  <a:lnTo>
                    <a:pt x="1109" y="2065"/>
                  </a:lnTo>
                  <a:lnTo>
                    <a:pt x="1243" y="2065"/>
                  </a:lnTo>
                  <a:lnTo>
                    <a:pt x="1357" y="2007"/>
                  </a:lnTo>
                  <a:lnTo>
                    <a:pt x="1472" y="1931"/>
                  </a:lnTo>
                  <a:lnTo>
                    <a:pt x="1529" y="1816"/>
                  </a:lnTo>
                  <a:lnTo>
                    <a:pt x="1587" y="1663"/>
                  </a:lnTo>
                  <a:lnTo>
                    <a:pt x="1606" y="1491"/>
                  </a:lnTo>
                  <a:lnTo>
                    <a:pt x="1587" y="1300"/>
                  </a:lnTo>
                  <a:lnTo>
                    <a:pt x="1529" y="1090"/>
                  </a:lnTo>
                  <a:lnTo>
                    <a:pt x="1472" y="899"/>
                  </a:lnTo>
                  <a:lnTo>
                    <a:pt x="1357" y="708"/>
                  </a:lnTo>
                  <a:lnTo>
                    <a:pt x="1243" y="517"/>
                  </a:lnTo>
                  <a:lnTo>
                    <a:pt x="1109" y="364"/>
                  </a:lnTo>
                  <a:lnTo>
                    <a:pt x="956" y="211"/>
                  </a:lnTo>
                  <a:lnTo>
                    <a:pt x="803" y="115"/>
                  </a:lnTo>
                  <a:lnTo>
                    <a:pt x="631" y="39"/>
                  </a:lnTo>
                  <a:lnTo>
                    <a:pt x="497"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7"/>
        <p:cNvGrpSpPr/>
        <p:nvPr/>
      </p:nvGrpSpPr>
      <p:grpSpPr>
        <a:xfrm>
          <a:off x="0" y="0"/>
          <a:ext cx="0" cy="0"/>
          <a:chOff x="0" y="0"/>
          <a:chExt cx="0" cy="0"/>
        </a:xfrm>
      </p:grpSpPr>
      <p:grpSp>
        <p:nvGrpSpPr>
          <p:cNvPr id="128" name="Google Shape;128;p3"/>
          <p:cNvGrpSpPr/>
          <p:nvPr/>
        </p:nvGrpSpPr>
        <p:grpSpPr>
          <a:xfrm>
            <a:off x="-1" y="-3"/>
            <a:ext cx="9144000" cy="5143488"/>
            <a:chOff x="238125" y="848325"/>
            <a:chExt cx="7143750" cy="4018350"/>
          </a:xfrm>
        </p:grpSpPr>
        <p:sp>
          <p:nvSpPr>
            <p:cNvPr id="129" name="Google Shape;129;p3"/>
            <p:cNvSpPr/>
            <p:nvPr/>
          </p:nvSpPr>
          <p:spPr>
            <a:xfrm>
              <a:off x="238125" y="848325"/>
              <a:ext cx="7143750" cy="4018350"/>
            </a:xfrm>
            <a:custGeom>
              <a:avLst/>
              <a:gdLst/>
              <a:ahLst/>
              <a:cxnLst/>
              <a:rect l="l" t="t" r="r" b="b"/>
              <a:pathLst>
                <a:path w="285750" h="160734" extrusionOk="0">
                  <a:moveTo>
                    <a:pt x="6883" y="0"/>
                  </a:moveTo>
                  <a:lnTo>
                    <a:pt x="111323" y="64145"/>
                  </a:lnTo>
                  <a:lnTo>
                    <a:pt x="111323" y="64145"/>
                  </a:lnTo>
                  <a:lnTo>
                    <a:pt x="0" y="17152"/>
                  </a:lnTo>
                  <a:lnTo>
                    <a:pt x="0" y="31179"/>
                  </a:lnTo>
                  <a:lnTo>
                    <a:pt x="106896" y="70098"/>
                  </a:lnTo>
                  <a:lnTo>
                    <a:pt x="0" y="47774"/>
                  </a:lnTo>
                  <a:lnTo>
                    <a:pt x="0" y="60610"/>
                  </a:lnTo>
                  <a:lnTo>
                    <a:pt x="107528" y="77539"/>
                  </a:lnTo>
                  <a:lnTo>
                    <a:pt x="0" y="77056"/>
                  </a:lnTo>
                  <a:lnTo>
                    <a:pt x="0" y="89557"/>
                  </a:lnTo>
                  <a:lnTo>
                    <a:pt x="104552" y="84795"/>
                  </a:lnTo>
                  <a:lnTo>
                    <a:pt x="104552" y="84795"/>
                  </a:lnTo>
                  <a:lnTo>
                    <a:pt x="0" y="104328"/>
                  </a:lnTo>
                  <a:lnTo>
                    <a:pt x="0" y="117276"/>
                  </a:lnTo>
                  <a:lnTo>
                    <a:pt x="109091" y="91194"/>
                  </a:lnTo>
                  <a:lnTo>
                    <a:pt x="0" y="135545"/>
                  </a:lnTo>
                  <a:lnTo>
                    <a:pt x="0" y="149907"/>
                  </a:lnTo>
                  <a:lnTo>
                    <a:pt x="105110" y="100905"/>
                  </a:lnTo>
                  <a:lnTo>
                    <a:pt x="9897" y="160734"/>
                  </a:lnTo>
                  <a:lnTo>
                    <a:pt x="32779" y="160734"/>
                  </a:lnTo>
                  <a:lnTo>
                    <a:pt x="115453" y="102840"/>
                  </a:lnTo>
                  <a:lnTo>
                    <a:pt x="54843" y="160734"/>
                  </a:lnTo>
                  <a:lnTo>
                    <a:pt x="70396" y="160734"/>
                  </a:lnTo>
                  <a:lnTo>
                    <a:pt x="121481" y="106821"/>
                  </a:lnTo>
                  <a:lnTo>
                    <a:pt x="84572" y="160734"/>
                  </a:lnTo>
                  <a:lnTo>
                    <a:pt x="96664" y="160734"/>
                  </a:lnTo>
                  <a:lnTo>
                    <a:pt x="126653" y="111918"/>
                  </a:lnTo>
                  <a:lnTo>
                    <a:pt x="126653" y="111918"/>
                  </a:lnTo>
                  <a:lnTo>
                    <a:pt x="106040" y="160734"/>
                  </a:lnTo>
                  <a:lnTo>
                    <a:pt x="116458" y="160734"/>
                  </a:lnTo>
                  <a:lnTo>
                    <a:pt x="132606" y="116346"/>
                  </a:lnTo>
                  <a:lnTo>
                    <a:pt x="123341" y="160734"/>
                  </a:lnTo>
                  <a:lnTo>
                    <a:pt x="132941" y="160734"/>
                  </a:lnTo>
                  <a:lnTo>
                    <a:pt x="140047" y="115714"/>
                  </a:lnTo>
                  <a:lnTo>
                    <a:pt x="139824" y="160734"/>
                  </a:lnTo>
                  <a:lnTo>
                    <a:pt x="149200" y="160734"/>
                  </a:lnTo>
                  <a:lnTo>
                    <a:pt x="147303" y="118690"/>
                  </a:lnTo>
                  <a:lnTo>
                    <a:pt x="155153" y="160734"/>
                  </a:lnTo>
                  <a:lnTo>
                    <a:pt x="164827" y="160734"/>
                  </a:lnTo>
                  <a:lnTo>
                    <a:pt x="153702" y="114151"/>
                  </a:lnTo>
                  <a:lnTo>
                    <a:pt x="172641" y="160734"/>
                  </a:lnTo>
                  <a:lnTo>
                    <a:pt x="183282" y="160734"/>
                  </a:lnTo>
                  <a:lnTo>
                    <a:pt x="161069" y="113072"/>
                  </a:lnTo>
                  <a:lnTo>
                    <a:pt x="161069" y="113072"/>
                  </a:lnTo>
                  <a:lnTo>
                    <a:pt x="192286" y="160734"/>
                  </a:lnTo>
                  <a:lnTo>
                    <a:pt x="204713" y="160734"/>
                  </a:lnTo>
                  <a:lnTo>
                    <a:pt x="165869" y="107379"/>
                  </a:lnTo>
                  <a:lnTo>
                    <a:pt x="218740" y="160734"/>
                  </a:lnTo>
                  <a:lnTo>
                    <a:pt x="234888" y="160734"/>
                  </a:lnTo>
                  <a:lnTo>
                    <a:pt x="173087" y="104328"/>
                  </a:lnTo>
                  <a:lnTo>
                    <a:pt x="255426" y="160734"/>
                  </a:lnTo>
                  <a:lnTo>
                    <a:pt x="278867" y="160734"/>
                  </a:lnTo>
                  <a:lnTo>
                    <a:pt x="174427" y="96589"/>
                  </a:lnTo>
                  <a:lnTo>
                    <a:pt x="285750" y="143582"/>
                  </a:lnTo>
                  <a:lnTo>
                    <a:pt x="285750" y="129555"/>
                  </a:lnTo>
                  <a:lnTo>
                    <a:pt x="178854" y="90636"/>
                  </a:lnTo>
                  <a:lnTo>
                    <a:pt x="178854" y="90636"/>
                  </a:lnTo>
                  <a:lnTo>
                    <a:pt x="285750" y="112960"/>
                  </a:lnTo>
                  <a:lnTo>
                    <a:pt x="285750" y="100124"/>
                  </a:lnTo>
                  <a:lnTo>
                    <a:pt x="178222" y="83195"/>
                  </a:lnTo>
                  <a:lnTo>
                    <a:pt x="285750" y="83678"/>
                  </a:lnTo>
                  <a:lnTo>
                    <a:pt x="285750" y="71177"/>
                  </a:lnTo>
                  <a:lnTo>
                    <a:pt x="181198" y="75939"/>
                  </a:lnTo>
                  <a:lnTo>
                    <a:pt x="285750" y="56406"/>
                  </a:lnTo>
                  <a:lnTo>
                    <a:pt x="285750" y="43458"/>
                  </a:lnTo>
                  <a:lnTo>
                    <a:pt x="176659" y="69540"/>
                  </a:lnTo>
                  <a:lnTo>
                    <a:pt x="285750" y="25189"/>
                  </a:lnTo>
                  <a:lnTo>
                    <a:pt x="285750" y="10827"/>
                  </a:lnTo>
                  <a:lnTo>
                    <a:pt x="180640" y="59829"/>
                  </a:lnTo>
                  <a:lnTo>
                    <a:pt x="275853" y="0"/>
                  </a:lnTo>
                  <a:lnTo>
                    <a:pt x="252971" y="0"/>
                  </a:lnTo>
                  <a:lnTo>
                    <a:pt x="170297" y="57894"/>
                  </a:lnTo>
                  <a:lnTo>
                    <a:pt x="230907" y="0"/>
                  </a:lnTo>
                  <a:lnTo>
                    <a:pt x="215354" y="0"/>
                  </a:lnTo>
                  <a:lnTo>
                    <a:pt x="164269" y="53913"/>
                  </a:lnTo>
                  <a:lnTo>
                    <a:pt x="201178" y="0"/>
                  </a:lnTo>
                  <a:lnTo>
                    <a:pt x="189086" y="0"/>
                  </a:lnTo>
                  <a:lnTo>
                    <a:pt x="159097" y="48816"/>
                  </a:lnTo>
                  <a:lnTo>
                    <a:pt x="179710" y="0"/>
                  </a:lnTo>
                  <a:lnTo>
                    <a:pt x="169292" y="0"/>
                  </a:lnTo>
                  <a:lnTo>
                    <a:pt x="153144" y="44388"/>
                  </a:lnTo>
                  <a:lnTo>
                    <a:pt x="162409" y="0"/>
                  </a:lnTo>
                  <a:lnTo>
                    <a:pt x="152809" y="0"/>
                  </a:lnTo>
                  <a:lnTo>
                    <a:pt x="145703" y="45020"/>
                  </a:lnTo>
                  <a:lnTo>
                    <a:pt x="145926" y="0"/>
                  </a:lnTo>
                  <a:lnTo>
                    <a:pt x="136550" y="0"/>
                  </a:lnTo>
                  <a:lnTo>
                    <a:pt x="138447" y="42044"/>
                  </a:lnTo>
                  <a:lnTo>
                    <a:pt x="130597" y="0"/>
                  </a:lnTo>
                  <a:lnTo>
                    <a:pt x="120923" y="0"/>
                  </a:lnTo>
                  <a:lnTo>
                    <a:pt x="132048" y="46583"/>
                  </a:lnTo>
                  <a:lnTo>
                    <a:pt x="113109" y="0"/>
                  </a:lnTo>
                  <a:lnTo>
                    <a:pt x="102468" y="0"/>
                  </a:lnTo>
                  <a:lnTo>
                    <a:pt x="124681" y="47662"/>
                  </a:lnTo>
                  <a:lnTo>
                    <a:pt x="93464" y="0"/>
                  </a:lnTo>
                  <a:lnTo>
                    <a:pt x="81037" y="0"/>
                  </a:lnTo>
                  <a:lnTo>
                    <a:pt x="119881" y="53355"/>
                  </a:lnTo>
                  <a:lnTo>
                    <a:pt x="67010" y="0"/>
                  </a:lnTo>
                  <a:lnTo>
                    <a:pt x="50862" y="0"/>
                  </a:lnTo>
                  <a:lnTo>
                    <a:pt x="112663" y="56406"/>
                  </a:lnTo>
                  <a:lnTo>
                    <a:pt x="303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238125" y="848325"/>
              <a:ext cx="7143750" cy="4018350"/>
            </a:xfrm>
            <a:custGeom>
              <a:avLst/>
              <a:gdLst/>
              <a:ahLst/>
              <a:cxnLst/>
              <a:rect l="l" t="t" r="r" b="b"/>
              <a:pathLst>
                <a:path w="285750" h="160734" fill="none" extrusionOk="0">
                  <a:moveTo>
                    <a:pt x="275853" y="0"/>
                  </a:moveTo>
                  <a:lnTo>
                    <a:pt x="252971" y="0"/>
                  </a:lnTo>
                  <a:lnTo>
                    <a:pt x="170297" y="57894"/>
                  </a:lnTo>
                  <a:lnTo>
                    <a:pt x="230907" y="0"/>
                  </a:lnTo>
                  <a:lnTo>
                    <a:pt x="215354" y="0"/>
                  </a:lnTo>
                  <a:lnTo>
                    <a:pt x="164269" y="53913"/>
                  </a:lnTo>
                  <a:lnTo>
                    <a:pt x="201178" y="0"/>
                  </a:lnTo>
                  <a:lnTo>
                    <a:pt x="189086" y="0"/>
                  </a:lnTo>
                  <a:lnTo>
                    <a:pt x="159097" y="48816"/>
                  </a:lnTo>
                  <a:lnTo>
                    <a:pt x="179710" y="0"/>
                  </a:lnTo>
                  <a:lnTo>
                    <a:pt x="169292" y="0"/>
                  </a:lnTo>
                  <a:lnTo>
                    <a:pt x="153144" y="44388"/>
                  </a:lnTo>
                  <a:lnTo>
                    <a:pt x="162409" y="0"/>
                  </a:lnTo>
                  <a:lnTo>
                    <a:pt x="152809" y="0"/>
                  </a:lnTo>
                  <a:lnTo>
                    <a:pt x="145703" y="45020"/>
                  </a:lnTo>
                  <a:lnTo>
                    <a:pt x="145926" y="0"/>
                  </a:lnTo>
                  <a:lnTo>
                    <a:pt x="136550" y="0"/>
                  </a:lnTo>
                  <a:lnTo>
                    <a:pt x="138447" y="42044"/>
                  </a:lnTo>
                  <a:lnTo>
                    <a:pt x="130597" y="0"/>
                  </a:lnTo>
                  <a:lnTo>
                    <a:pt x="120923" y="0"/>
                  </a:lnTo>
                  <a:lnTo>
                    <a:pt x="132048" y="46583"/>
                  </a:lnTo>
                  <a:lnTo>
                    <a:pt x="113109" y="0"/>
                  </a:lnTo>
                  <a:lnTo>
                    <a:pt x="102468" y="0"/>
                  </a:lnTo>
                  <a:lnTo>
                    <a:pt x="124681" y="47662"/>
                  </a:lnTo>
                  <a:lnTo>
                    <a:pt x="93464" y="0"/>
                  </a:lnTo>
                  <a:lnTo>
                    <a:pt x="81037" y="0"/>
                  </a:lnTo>
                  <a:lnTo>
                    <a:pt x="119881" y="53355"/>
                  </a:lnTo>
                  <a:lnTo>
                    <a:pt x="67010" y="0"/>
                  </a:lnTo>
                  <a:lnTo>
                    <a:pt x="50862" y="0"/>
                  </a:lnTo>
                  <a:lnTo>
                    <a:pt x="112663" y="56406"/>
                  </a:lnTo>
                  <a:lnTo>
                    <a:pt x="30324" y="0"/>
                  </a:lnTo>
                  <a:lnTo>
                    <a:pt x="6883" y="0"/>
                  </a:lnTo>
                  <a:lnTo>
                    <a:pt x="111323" y="64145"/>
                  </a:lnTo>
                  <a:lnTo>
                    <a:pt x="0" y="17152"/>
                  </a:lnTo>
                  <a:lnTo>
                    <a:pt x="0" y="31179"/>
                  </a:lnTo>
                  <a:lnTo>
                    <a:pt x="106896" y="70098"/>
                  </a:lnTo>
                  <a:lnTo>
                    <a:pt x="0" y="47774"/>
                  </a:lnTo>
                  <a:lnTo>
                    <a:pt x="0" y="60610"/>
                  </a:lnTo>
                  <a:lnTo>
                    <a:pt x="107528" y="77539"/>
                  </a:lnTo>
                  <a:lnTo>
                    <a:pt x="0" y="77056"/>
                  </a:lnTo>
                  <a:lnTo>
                    <a:pt x="0" y="89557"/>
                  </a:lnTo>
                  <a:lnTo>
                    <a:pt x="104552" y="84795"/>
                  </a:lnTo>
                  <a:lnTo>
                    <a:pt x="0" y="104328"/>
                  </a:lnTo>
                  <a:lnTo>
                    <a:pt x="0" y="117276"/>
                  </a:lnTo>
                  <a:lnTo>
                    <a:pt x="109091" y="91194"/>
                  </a:lnTo>
                  <a:lnTo>
                    <a:pt x="0" y="135545"/>
                  </a:lnTo>
                  <a:lnTo>
                    <a:pt x="0" y="149907"/>
                  </a:lnTo>
                  <a:lnTo>
                    <a:pt x="105110" y="100905"/>
                  </a:lnTo>
                  <a:lnTo>
                    <a:pt x="9897" y="160734"/>
                  </a:lnTo>
                  <a:lnTo>
                    <a:pt x="32779" y="160734"/>
                  </a:lnTo>
                  <a:lnTo>
                    <a:pt x="115453" y="102840"/>
                  </a:lnTo>
                  <a:lnTo>
                    <a:pt x="54843" y="160734"/>
                  </a:lnTo>
                  <a:lnTo>
                    <a:pt x="70396" y="160734"/>
                  </a:lnTo>
                  <a:lnTo>
                    <a:pt x="121481" y="106821"/>
                  </a:lnTo>
                  <a:lnTo>
                    <a:pt x="84572" y="160734"/>
                  </a:lnTo>
                  <a:lnTo>
                    <a:pt x="96664" y="160734"/>
                  </a:lnTo>
                  <a:lnTo>
                    <a:pt x="126653" y="111918"/>
                  </a:lnTo>
                  <a:lnTo>
                    <a:pt x="106040" y="160734"/>
                  </a:lnTo>
                  <a:lnTo>
                    <a:pt x="116458" y="160734"/>
                  </a:lnTo>
                  <a:lnTo>
                    <a:pt x="132606" y="116346"/>
                  </a:lnTo>
                  <a:lnTo>
                    <a:pt x="123341" y="160734"/>
                  </a:lnTo>
                  <a:lnTo>
                    <a:pt x="132941" y="160734"/>
                  </a:lnTo>
                  <a:lnTo>
                    <a:pt x="140047" y="115714"/>
                  </a:lnTo>
                  <a:lnTo>
                    <a:pt x="139824" y="160734"/>
                  </a:lnTo>
                  <a:lnTo>
                    <a:pt x="149200" y="160734"/>
                  </a:lnTo>
                  <a:lnTo>
                    <a:pt x="147303" y="118690"/>
                  </a:lnTo>
                  <a:lnTo>
                    <a:pt x="155153" y="160734"/>
                  </a:lnTo>
                  <a:lnTo>
                    <a:pt x="164827" y="160734"/>
                  </a:lnTo>
                  <a:lnTo>
                    <a:pt x="153702" y="114151"/>
                  </a:lnTo>
                  <a:lnTo>
                    <a:pt x="172641" y="160734"/>
                  </a:lnTo>
                  <a:lnTo>
                    <a:pt x="183282" y="160734"/>
                  </a:lnTo>
                  <a:lnTo>
                    <a:pt x="161069" y="113072"/>
                  </a:lnTo>
                  <a:lnTo>
                    <a:pt x="192286" y="160734"/>
                  </a:lnTo>
                  <a:lnTo>
                    <a:pt x="204713" y="160734"/>
                  </a:lnTo>
                  <a:lnTo>
                    <a:pt x="165869" y="107379"/>
                  </a:lnTo>
                  <a:lnTo>
                    <a:pt x="218740" y="160734"/>
                  </a:lnTo>
                  <a:lnTo>
                    <a:pt x="234888" y="160734"/>
                  </a:lnTo>
                  <a:lnTo>
                    <a:pt x="173087" y="104328"/>
                  </a:lnTo>
                  <a:lnTo>
                    <a:pt x="255426" y="160734"/>
                  </a:lnTo>
                  <a:lnTo>
                    <a:pt x="278867" y="160734"/>
                  </a:lnTo>
                  <a:lnTo>
                    <a:pt x="174427" y="96589"/>
                  </a:lnTo>
                  <a:lnTo>
                    <a:pt x="285750" y="143582"/>
                  </a:lnTo>
                  <a:lnTo>
                    <a:pt x="285750" y="129555"/>
                  </a:lnTo>
                  <a:lnTo>
                    <a:pt x="178854" y="90636"/>
                  </a:lnTo>
                  <a:lnTo>
                    <a:pt x="285750" y="112960"/>
                  </a:lnTo>
                  <a:lnTo>
                    <a:pt x="285750" y="100124"/>
                  </a:lnTo>
                  <a:lnTo>
                    <a:pt x="178222" y="83195"/>
                  </a:lnTo>
                  <a:lnTo>
                    <a:pt x="285750" y="83678"/>
                  </a:lnTo>
                  <a:lnTo>
                    <a:pt x="285750" y="71177"/>
                  </a:lnTo>
                  <a:lnTo>
                    <a:pt x="181198" y="75939"/>
                  </a:lnTo>
                  <a:lnTo>
                    <a:pt x="285750" y="56406"/>
                  </a:lnTo>
                  <a:lnTo>
                    <a:pt x="285750" y="43458"/>
                  </a:lnTo>
                  <a:lnTo>
                    <a:pt x="176659" y="69540"/>
                  </a:lnTo>
                  <a:lnTo>
                    <a:pt x="285750" y="25189"/>
                  </a:lnTo>
                  <a:lnTo>
                    <a:pt x="285750" y="10827"/>
                  </a:lnTo>
                  <a:lnTo>
                    <a:pt x="180640" y="59829"/>
                  </a:lnTo>
                  <a:lnTo>
                    <a:pt x="27585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3"/>
          <p:cNvGrpSpPr/>
          <p:nvPr/>
        </p:nvGrpSpPr>
        <p:grpSpPr>
          <a:xfrm>
            <a:off x="521216" y="358901"/>
            <a:ext cx="8101568" cy="4425699"/>
            <a:chOff x="521216" y="358901"/>
            <a:chExt cx="8101568" cy="4425699"/>
          </a:xfrm>
        </p:grpSpPr>
        <p:sp>
          <p:nvSpPr>
            <p:cNvPr id="132" name="Google Shape;132;p3"/>
            <p:cNvSpPr/>
            <p:nvPr/>
          </p:nvSpPr>
          <p:spPr>
            <a:xfrm>
              <a:off x="521216" y="358901"/>
              <a:ext cx="8101568" cy="4425699"/>
            </a:xfrm>
            <a:custGeom>
              <a:avLst/>
              <a:gdLst/>
              <a:ahLst/>
              <a:cxnLst/>
              <a:rect l="l" t="t" r="r" b="b"/>
              <a:pathLst>
                <a:path w="66773" h="36629" extrusionOk="0">
                  <a:moveTo>
                    <a:pt x="3007" y="1"/>
                  </a:moveTo>
                  <a:lnTo>
                    <a:pt x="2988" y="276"/>
                  </a:lnTo>
                  <a:lnTo>
                    <a:pt x="2929" y="551"/>
                  </a:lnTo>
                  <a:lnTo>
                    <a:pt x="2889" y="787"/>
                  </a:lnTo>
                  <a:lnTo>
                    <a:pt x="2811" y="1023"/>
                  </a:lnTo>
                  <a:lnTo>
                    <a:pt x="2732" y="1239"/>
                  </a:lnTo>
                  <a:lnTo>
                    <a:pt x="2654" y="1435"/>
                  </a:lnTo>
                  <a:lnTo>
                    <a:pt x="2555" y="1612"/>
                  </a:lnTo>
                  <a:lnTo>
                    <a:pt x="2457" y="1770"/>
                  </a:lnTo>
                  <a:lnTo>
                    <a:pt x="2339" y="1927"/>
                  </a:lnTo>
                  <a:lnTo>
                    <a:pt x="2221" y="2064"/>
                  </a:lnTo>
                  <a:lnTo>
                    <a:pt x="2084" y="2202"/>
                  </a:lnTo>
                  <a:lnTo>
                    <a:pt x="1966" y="2320"/>
                  </a:lnTo>
                  <a:lnTo>
                    <a:pt x="1691" y="2516"/>
                  </a:lnTo>
                  <a:lnTo>
                    <a:pt x="1416" y="2673"/>
                  </a:lnTo>
                  <a:lnTo>
                    <a:pt x="1160" y="2791"/>
                  </a:lnTo>
                  <a:lnTo>
                    <a:pt x="885" y="2870"/>
                  </a:lnTo>
                  <a:lnTo>
                    <a:pt x="649" y="2929"/>
                  </a:lnTo>
                  <a:lnTo>
                    <a:pt x="433" y="2988"/>
                  </a:lnTo>
                  <a:lnTo>
                    <a:pt x="119" y="3007"/>
                  </a:lnTo>
                  <a:lnTo>
                    <a:pt x="1" y="3007"/>
                  </a:lnTo>
                  <a:lnTo>
                    <a:pt x="1" y="33603"/>
                  </a:lnTo>
                  <a:lnTo>
                    <a:pt x="276" y="33642"/>
                  </a:lnTo>
                  <a:lnTo>
                    <a:pt x="531" y="33681"/>
                  </a:lnTo>
                  <a:lnTo>
                    <a:pt x="787" y="33740"/>
                  </a:lnTo>
                  <a:lnTo>
                    <a:pt x="1003" y="33819"/>
                  </a:lnTo>
                  <a:lnTo>
                    <a:pt x="1219" y="33898"/>
                  </a:lnTo>
                  <a:lnTo>
                    <a:pt x="1416" y="33996"/>
                  </a:lnTo>
                  <a:lnTo>
                    <a:pt x="1592" y="34094"/>
                  </a:lnTo>
                  <a:lnTo>
                    <a:pt x="1769" y="34192"/>
                  </a:lnTo>
                  <a:lnTo>
                    <a:pt x="1926" y="34310"/>
                  </a:lnTo>
                  <a:lnTo>
                    <a:pt x="2064" y="34428"/>
                  </a:lnTo>
                  <a:lnTo>
                    <a:pt x="2182" y="34546"/>
                  </a:lnTo>
                  <a:lnTo>
                    <a:pt x="2300" y="34684"/>
                  </a:lnTo>
                  <a:lnTo>
                    <a:pt x="2496" y="34939"/>
                  </a:lnTo>
                  <a:lnTo>
                    <a:pt x="2654" y="35214"/>
                  </a:lnTo>
                  <a:lnTo>
                    <a:pt x="2771" y="35489"/>
                  </a:lnTo>
                  <a:lnTo>
                    <a:pt x="2850" y="35745"/>
                  </a:lnTo>
                  <a:lnTo>
                    <a:pt x="2909" y="35981"/>
                  </a:lnTo>
                  <a:lnTo>
                    <a:pt x="2948" y="36197"/>
                  </a:lnTo>
                  <a:lnTo>
                    <a:pt x="2968" y="36511"/>
                  </a:lnTo>
                  <a:lnTo>
                    <a:pt x="2968" y="36629"/>
                  </a:lnTo>
                  <a:lnTo>
                    <a:pt x="63785" y="36629"/>
                  </a:lnTo>
                  <a:lnTo>
                    <a:pt x="63805" y="36354"/>
                  </a:lnTo>
                  <a:lnTo>
                    <a:pt x="63864" y="36098"/>
                  </a:lnTo>
                  <a:lnTo>
                    <a:pt x="63903" y="35843"/>
                  </a:lnTo>
                  <a:lnTo>
                    <a:pt x="63982" y="35627"/>
                  </a:lnTo>
                  <a:lnTo>
                    <a:pt x="64060" y="35411"/>
                  </a:lnTo>
                  <a:lnTo>
                    <a:pt x="64139" y="35234"/>
                  </a:lnTo>
                  <a:lnTo>
                    <a:pt x="64237" y="35037"/>
                  </a:lnTo>
                  <a:lnTo>
                    <a:pt x="64355" y="34880"/>
                  </a:lnTo>
                  <a:lnTo>
                    <a:pt x="64473" y="34723"/>
                  </a:lnTo>
                  <a:lnTo>
                    <a:pt x="64591" y="34585"/>
                  </a:lnTo>
                  <a:lnTo>
                    <a:pt x="64827" y="34350"/>
                  </a:lnTo>
                  <a:lnTo>
                    <a:pt x="65102" y="34153"/>
                  </a:lnTo>
                  <a:lnTo>
                    <a:pt x="65357" y="33996"/>
                  </a:lnTo>
                  <a:lnTo>
                    <a:pt x="65632" y="33878"/>
                  </a:lnTo>
                  <a:lnTo>
                    <a:pt x="65888" y="33780"/>
                  </a:lnTo>
                  <a:lnTo>
                    <a:pt x="66124" y="33721"/>
                  </a:lnTo>
                  <a:lnTo>
                    <a:pt x="66340" y="33681"/>
                  </a:lnTo>
                  <a:lnTo>
                    <a:pt x="66654" y="33642"/>
                  </a:lnTo>
                  <a:lnTo>
                    <a:pt x="66772" y="33642"/>
                  </a:lnTo>
                  <a:lnTo>
                    <a:pt x="66772" y="3086"/>
                  </a:lnTo>
                  <a:lnTo>
                    <a:pt x="66477" y="3047"/>
                  </a:lnTo>
                  <a:lnTo>
                    <a:pt x="66202" y="2988"/>
                  </a:lnTo>
                  <a:lnTo>
                    <a:pt x="65967" y="2909"/>
                  </a:lnTo>
                  <a:lnTo>
                    <a:pt x="65731" y="2831"/>
                  </a:lnTo>
                  <a:lnTo>
                    <a:pt x="65515" y="2732"/>
                  </a:lnTo>
                  <a:lnTo>
                    <a:pt x="65318" y="2634"/>
                  </a:lnTo>
                  <a:lnTo>
                    <a:pt x="65122" y="2536"/>
                  </a:lnTo>
                  <a:lnTo>
                    <a:pt x="64964" y="2418"/>
                  </a:lnTo>
                  <a:lnTo>
                    <a:pt x="64807" y="2300"/>
                  </a:lnTo>
                  <a:lnTo>
                    <a:pt x="64670" y="2163"/>
                  </a:lnTo>
                  <a:lnTo>
                    <a:pt x="64414" y="1907"/>
                  </a:lnTo>
                  <a:lnTo>
                    <a:pt x="64218" y="1652"/>
                  </a:lnTo>
                  <a:lnTo>
                    <a:pt x="64060" y="1377"/>
                  </a:lnTo>
                  <a:lnTo>
                    <a:pt x="63943" y="1101"/>
                  </a:lnTo>
                  <a:lnTo>
                    <a:pt x="63844" y="866"/>
                  </a:lnTo>
                  <a:lnTo>
                    <a:pt x="63785" y="630"/>
                  </a:lnTo>
                  <a:lnTo>
                    <a:pt x="63746" y="414"/>
                  </a:lnTo>
                  <a:lnTo>
                    <a:pt x="63707" y="119"/>
                  </a:lnTo>
                  <a:lnTo>
                    <a:pt x="63707" y="1"/>
                  </a:lnTo>
                  <a:close/>
                </a:path>
              </a:pathLst>
            </a:custGeom>
            <a:solidFill>
              <a:schemeClr val="accent1"/>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638200" y="779598"/>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638200" y="1097213"/>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638200" y="1414828"/>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638200" y="1732443"/>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638200" y="2050058"/>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638200" y="2367673"/>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638200" y="268528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638200" y="300290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638200" y="332051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638200" y="363813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638200" y="395574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638200" y="427336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8435550" y="77843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8435550" y="109604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8435550" y="141366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8435550" y="173127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8435550" y="204889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8435550" y="236651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8435550" y="268412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8435550" y="300174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8435550" y="33193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8435550" y="363697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8435550" y="395458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8435550" y="427220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rot="-5400000">
              <a:off x="963090"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rot="-5400000">
              <a:off x="1287980"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rot="-5400000">
              <a:off x="1612869"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rot="-5400000">
              <a:off x="1937759"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rot="-5400000">
              <a:off x="2262648"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rot="-5400000">
              <a:off x="2587538"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rot="-5400000">
              <a:off x="2912427"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rot="-5400000">
              <a:off x="3237317"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rot="-5400000">
              <a:off x="3562206"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rot="-5400000">
              <a:off x="3887096"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rot="-5400000">
              <a:off x="4211986"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rot="-5400000">
              <a:off x="4536875"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rot="-5400000">
              <a:off x="4861765"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rot="-5400000">
              <a:off x="5186654"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rot="-5400000">
              <a:off x="5511544"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rot="-5400000">
              <a:off x="5836433"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rot="-5400000">
              <a:off x="6161323"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rot="-5400000">
              <a:off x="6486213"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rot="-5400000">
              <a:off x="6811102"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rot="-5400000">
              <a:off x="7135992"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rot="-5400000">
              <a:off x="7460881"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rot="-5400000">
              <a:off x="7785771"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rot="-5400000">
              <a:off x="8110660"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rot="-5400000">
              <a:off x="963090"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rot="-5400000">
              <a:off x="1287980"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rot="-5400000">
              <a:off x="1612869"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rot="-5400000">
              <a:off x="1937759"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rot="-5400000">
              <a:off x="2262648"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rot="-5400000">
              <a:off x="2587538"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rot="-5400000">
              <a:off x="2912427"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rot="-5400000">
              <a:off x="3237317"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rot="-5400000">
              <a:off x="3562206"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rot="-5400000">
              <a:off x="3887096"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rot="-5400000">
              <a:off x="4211986"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rot="-5400000">
              <a:off x="4536875"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rot="-5400000">
              <a:off x="4861765"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rot="-5400000">
              <a:off x="5186654"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rot="-5400000">
              <a:off x="5511544"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rot="-5400000">
              <a:off x="5836433"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rot="-5400000">
              <a:off x="6161323"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rot="-5400000">
              <a:off x="6486213"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rot="-5400000">
              <a:off x="6811102"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rot="-5400000">
              <a:off x="7135992"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rot="-5400000">
              <a:off x="7460881"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rot="-5400000">
              <a:off x="7785771"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rot="-5400000">
              <a:off x="8110660"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3"/>
          <p:cNvSpPr txBox="1">
            <a:spLocks noGrp="1"/>
          </p:cNvSpPr>
          <p:nvPr>
            <p:ph type="title"/>
          </p:nvPr>
        </p:nvSpPr>
        <p:spPr>
          <a:xfrm>
            <a:off x="778800" y="2802975"/>
            <a:ext cx="7586400" cy="4116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4" name="Google Shape;204;p3"/>
          <p:cNvSpPr txBox="1">
            <a:spLocks noGrp="1"/>
          </p:cNvSpPr>
          <p:nvPr>
            <p:ph type="subTitle" idx="1"/>
          </p:nvPr>
        </p:nvSpPr>
        <p:spPr>
          <a:xfrm>
            <a:off x="3037200" y="3413362"/>
            <a:ext cx="3069600" cy="3951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sz="16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05" name="Google Shape;205;p3"/>
          <p:cNvSpPr txBox="1">
            <a:spLocks noGrp="1"/>
          </p:cNvSpPr>
          <p:nvPr>
            <p:ph type="title" idx="2" hasCustomPrompt="1"/>
          </p:nvPr>
        </p:nvSpPr>
        <p:spPr>
          <a:xfrm>
            <a:off x="4027950" y="1663575"/>
            <a:ext cx="1088100" cy="47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3500"/>
            </a:lvl1pPr>
            <a:lvl2pPr lvl="1" algn="ctr" rtl="0">
              <a:spcBef>
                <a:spcPts val="0"/>
              </a:spcBef>
              <a:spcAft>
                <a:spcPts val="0"/>
              </a:spcAft>
              <a:buClr>
                <a:schemeClr val="dk2"/>
              </a:buClr>
              <a:buSzPts val="6000"/>
              <a:buNone/>
              <a:defRPr sz="6000">
                <a:solidFill>
                  <a:schemeClr val="dk2"/>
                </a:solidFill>
              </a:defRPr>
            </a:lvl2pPr>
            <a:lvl3pPr lvl="2" algn="ctr" rtl="0">
              <a:spcBef>
                <a:spcPts val="0"/>
              </a:spcBef>
              <a:spcAft>
                <a:spcPts val="0"/>
              </a:spcAft>
              <a:buClr>
                <a:schemeClr val="dk2"/>
              </a:buClr>
              <a:buSzPts val="6000"/>
              <a:buNone/>
              <a:defRPr sz="6000">
                <a:solidFill>
                  <a:schemeClr val="dk2"/>
                </a:solidFill>
              </a:defRPr>
            </a:lvl3pPr>
            <a:lvl4pPr lvl="3" algn="ctr" rtl="0">
              <a:spcBef>
                <a:spcPts val="0"/>
              </a:spcBef>
              <a:spcAft>
                <a:spcPts val="0"/>
              </a:spcAft>
              <a:buClr>
                <a:schemeClr val="dk2"/>
              </a:buClr>
              <a:buSzPts val="6000"/>
              <a:buNone/>
              <a:defRPr sz="6000">
                <a:solidFill>
                  <a:schemeClr val="dk2"/>
                </a:solidFill>
              </a:defRPr>
            </a:lvl4pPr>
            <a:lvl5pPr lvl="4" algn="ctr" rtl="0">
              <a:spcBef>
                <a:spcPts val="0"/>
              </a:spcBef>
              <a:spcAft>
                <a:spcPts val="0"/>
              </a:spcAft>
              <a:buClr>
                <a:schemeClr val="dk2"/>
              </a:buClr>
              <a:buSzPts val="6000"/>
              <a:buNone/>
              <a:defRPr sz="6000">
                <a:solidFill>
                  <a:schemeClr val="dk2"/>
                </a:solidFill>
              </a:defRPr>
            </a:lvl5pPr>
            <a:lvl6pPr lvl="5" algn="ctr" rtl="0">
              <a:spcBef>
                <a:spcPts val="0"/>
              </a:spcBef>
              <a:spcAft>
                <a:spcPts val="0"/>
              </a:spcAft>
              <a:buClr>
                <a:schemeClr val="dk2"/>
              </a:buClr>
              <a:buSzPts val="6000"/>
              <a:buNone/>
              <a:defRPr sz="6000">
                <a:solidFill>
                  <a:schemeClr val="dk2"/>
                </a:solidFill>
              </a:defRPr>
            </a:lvl6pPr>
            <a:lvl7pPr lvl="6" algn="ctr" rtl="0">
              <a:spcBef>
                <a:spcPts val="0"/>
              </a:spcBef>
              <a:spcAft>
                <a:spcPts val="0"/>
              </a:spcAft>
              <a:buClr>
                <a:schemeClr val="dk2"/>
              </a:buClr>
              <a:buSzPts val="6000"/>
              <a:buNone/>
              <a:defRPr sz="6000">
                <a:solidFill>
                  <a:schemeClr val="dk2"/>
                </a:solidFill>
              </a:defRPr>
            </a:lvl7pPr>
            <a:lvl8pPr lvl="7" algn="ctr" rtl="0">
              <a:spcBef>
                <a:spcPts val="0"/>
              </a:spcBef>
              <a:spcAft>
                <a:spcPts val="0"/>
              </a:spcAft>
              <a:buClr>
                <a:schemeClr val="dk2"/>
              </a:buClr>
              <a:buSzPts val="6000"/>
              <a:buNone/>
              <a:defRPr sz="6000">
                <a:solidFill>
                  <a:schemeClr val="dk2"/>
                </a:solidFill>
              </a:defRPr>
            </a:lvl8pPr>
            <a:lvl9pPr lvl="8" algn="ctr" rtl="0">
              <a:spcBef>
                <a:spcPts val="0"/>
              </a:spcBef>
              <a:spcAft>
                <a:spcPts val="0"/>
              </a:spcAft>
              <a:buClr>
                <a:schemeClr val="dk2"/>
              </a:buClr>
              <a:buSzPts val="6000"/>
              <a:buNone/>
              <a:defRPr sz="6000">
                <a:solidFill>
                  <a:schemeClr val="dk2"/>
                </a:solidFill>
              </a:defRPr>
            </a:lvl9pPr>
          </a:lstStyle>
          <a:p>
            <a:r>
              <a:t>xx%</a:t>
            </a:r>
          </a:p>
        </p:txBody>
      </p:sp>
      <p:grpSp>
        <p:nvGrpSpPr>
          <p:cNvPr id="206" name="Google Shape;206;p3"/>
          <p:cNvGrpSpPr/>
          <p:nvPr/>
        </p:nvGrpSpPr>
        <p:grpSpPr>
          <a:xfrm>
            <a:off x="311850" y="4354538"/>
            <a:ext cx="1016900" cy="623150"/>
            <a:chOff x="1298375" y="238125"/>
            <a:chExt cx="1016900" cy="623150"/>
          </a:xfrm>
        </p:grpSpPr>
        <p:sp>
          <p:nvSpPr>
            <p:cNvPr id="207" name="Google Shape;207;p3"/>
            <p:cNvSpPr/>
            <p:nvPr/>
          </p:nvSpPr>
          <p:spPr>
            <a:xfrm>
              <a:off x="1298375" y="476075"/>
              <a:ext cx="488375" cy="283400"/>
            </a:xfrm>
            <a:custGeom>
              <a:avLst/>
              <a:gdLst/>
              <a:ahLst/>
              <a:cxnLst/>
              <a:rect l="l" t="t" r="r" b="b"/>
              <a:pathLst>
                <a:path w="19535" h="11336" extrusionOk="0">
                  <a:moveTo>
                    <a:pt x="11392" y="1"/>
                  </a:moveTo>
                  <a:lnTo>
                    <a:pt x="0" y="6634"/>
                  </a:lnTo>
                  <a:lnTo>
                    <a:pt x="8162" y="11336"/>
                  </a:lnTo>
                  <a:lnTo>
                    <a:pt x="19535" y="4703"/>
                  </a:lnTo>
                  <a:lnTo>
                    <a:pt x="11392"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1375300" y="238125"/>
              <a:ext cx="407625" cy="235125"/>
            </a:xfrm>
            <a:custGeom>
              <a:avLst/>
              <a:gdLst/>
              <a:ahLst/>
              <a:cxnLst/>
              <a:rect l="l" t="t" r="r" b="b"/>
              <a:pathLst>
                <a:path w="16305" h="9405" extrusionOk="0">
                  <a:moveTo>
                    <a:pt x="8162" y="0"/>
                  </a:moveTo>
                  <a:lnTo>
                    <a:pt x="0" y="4702"/>
                  </a:lnTo>
                  <a:lnTo>
                    <a:pt x="8162" y="9404"/>
                  </a:lnTo>
                  <a:lnTo>
                    <a:pt x="16305" y="4702"/>
                  </a:lnTo>
                  <a:lnTo>
                    <a:pt x="81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1826875" y="577400"/>
              <a:ext cx="488400" cy="283875"/>
            </a:xfrm>
            <a:custGeom>
              <a:avLst/>
              <a:gdLst/>
              <a:ahLst/>
              <a:cxnLst/>
              <a:rect l="l" t="t" r="r" b="b"/>
              <a:pathLst>
                <a:path w="19536" h="11355" extrusionOk="0">
                  <a:moveTo>
                    <a:pt x="11392" y="0"/>
                  </a:moveTo>
                  <a:lnTo>
                    <a:pt x="0" y="6652"/>
                  </a:lnTo>
                  <a:lnTo>
                    <a:pt x="8143" y="11354"/>
                  </a:lnTo>
                  <a:lnTo>
                    <a:pt x="19535" y="4702"/>
                  </a:lnTo>
                  <a:lnTo>
                    <a:pt x="11392"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1550675" y="270600"/>
              <a:ext cx="56400" cy="32525"/>
            </a:xfrm>
            <a:custGeom>
              <a:avLst/>
              <a:gdLst/>
              <a:ahLst/>
              <a:cxnLst/>
              <a:rect l="l" t="t" r="r" b="b"/>
              <a:pathLst>
                <a:path w="2256" h="1301" extrusionOk="0">
                  <a:moveTo>
                    <a:pt x="899" y="1"/>
                  </a:moveTo>
                  <a:lnTo>
                    <a:pt x="688" y="39"/>
                  </a:lnTo>
                  <a:lnTo>
                    <a:pt x="497" y="115"/>
                  </a:lnTo>
                  <a:lnTo>
                    <a:pt x="325" y="192"/>
                  </a:lnTo>
                  <a:lnTo>
                    <a:pt x="172" y="287"/>
                  </a:lnTo>
                  <a:lnTo>
                    <a:pt x="77" y="402"/>
                  </a:lnTo>
                  <a:lnTo>
                    <a:pt x="19" y="536"/>
                  </a:lnTo>
                  <a:lnTo>
                    <a:pt x="0" y="651"/>
                  </a:lnTo>
                  <a:lnTo>
                    <a:pt x="19" y="784"/>
                  </a:lnTo>
                  <a:lnTo>
                    <a:pt x="77" y="899"/>
                  </a:lnTo>
                  <a:lnTo>
                    <a:pt x="172" y="1014"/>
                  </a:lnTo>
                  <a:lnTo>
                    <a:pt x="325" y="1109"/>
                  </a:lnTo>
                  <a:lnTo>
                    <a:pt x="497" y="1205"/>
                  </a:lnTo>
                  <a:lnTo>
                    <a:pt x="688" y="1262"/>
                  </a:lnTo>
                  <a:lnTo>
                    <a:pt x="899" y="1301"/>
                  </a:lnTo>
                  <a:lnTo>
                    <a:pt x="1338" y="1301"/>
                  </a:lnTo>
                  <a:lnTo>
                    <a:pt x="1549" y="1262"/>
                  </a:lnTo>
                  <a:lnTo>
                    <a:pt x="1740" y="1205"/>
                  </a:lnTo>
                  <a:lnTo>
                    <a:pt x="1931" y="1109"/>
                  </a:lnTo>
                  <a:lnTo>
                    <a:pt x="2065" y="1014"/>
                  </a:lnTo>
                  <a:lnTo>
                    <a:pt x="2179" y="899"/>
                  </a:lnTo>
                  <a:lnTo>
                    <a:pt x="2237" y="784"/>
                  </a:lnTo>
                  <a:lnTo>
                    <a:pt x="2256" y="651"/>
                  </a:lnTo>
                  <a:lnTo>
                    <a:pt x="2237" y="536"/>
                  </a:lnTo>
                  <a:lnTo>
                    <a:pt x="2179" y="402"/>
                  </a:lnTo>
                  <a:lnTo>
                    <a:pt x="2065" y="287"/>
                  </a:lnTo>
                  <a:lnTo>
                    <a:pt x="1931" y="192"/>
                  </a:lnTo>
                  <a:lnTo>
                    <a:pt x="1740" y="115"/>
                  </a:lnTo>
                  <a:lnTo>
                    <a:pt x="1549" y="39"/>
                  </a:lnTo>
                  <a:lnTo>
                    <a:pt x="13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1431675" y="338950"/>
              <a:ext cx="56425" cy="33000"/>
            </a:xfrm>
            <a:custGeom>
              <a:avLst/>
              <a:gdLst/>
              <a:ahLst/>
              <a:cxnLst/>
              <a:rect l="l" t="t" r="r" b="b"/>
              <a:pathLst>
                <a:path w="2257" h="1320" extrusionOk="0">
                  <a:moveTo>
                    <a:pt x="1129" y="0"/>
                  </a:moveTo>
                  <a:lnTo>
                    <a:pt x="918" y="19"/>
                  </a:lnTo>
                  <a:lnTo>
                    <a:pt x="708" y="57"/>
                  </a:lnTo>
                  <a:lnTo>
                    <a:pt x="498" y="115"/>
                  </a:lnTo>
                  <a:lnTo>
                    <a:pt x="326" y="191"/>
                  </a:lnTo>
                  <a:lnTo>
                    <a:pt x="192" y="306"/>
                  </a:lnTo>
                  <a:lnTo>
                    <a:pt x="77" y="421"/>
                  </a:lnTo>
                  <a:lnTo>
                    <a:pt x="20" y="535"/>
                  </a:lnTo>
                  <a:lnTo>
                    <a:pt x="1" y="669"/>
                  </a:lnTo>
                  <a:lnTo>
                    <a:pt x="20" y="784"/>
                  </a:lnTo>
                  <a:lnTo>
                    <a:pt x="77" y="918"/>
                  </a:lnTo>
                  <a:lnTo>
                    <a:pt x="192" y="1032"/>
                  </a:lnTo>
                  <a:lnTo>
                    <a:pt x="326" y="1128"/>
                  </a:lnTo>
                  <a:lnTo>
                    <a:pt x="498" y="1204"/>
                  </a:lnTo>
                  <a:lnTo>
                    <a:pt x="708" y="1262"/>
                  </a:lnTo>
                  <a:lnTo>
                    <a:pt x="918" y="1300"/>
                  </a:lnTo>
                  <a:lnTo>
                    <a:pt x="1129" y="1319"/>
                  </a:lnTo>
                  <a:lnTo>
                    <a:pt x="1339" y="1300"/>
                  </a:lnTo>
                  <a:lnTo>
                    <a:pt x="1549" y="1262"/>
                  </a:lnTo>
                  <a:lnTo>
                    <a:pt x="1759" y="1204"/>
                  </a:lnTo>
                  <a:lnTo>
                    <a:pt x="1931" y="1128"/>
                  </a:lnTo>
                  <a:lnTo>
                    <a:pt x="2084" y="1032"/>
                  </a:lnTo>
                  <a:lnTo>
                    <a:pt x="2180" y="918"/>
                  </a:lnTo>
                  <a:lnTo>
                    <a:pt x="2237" y="784"/>
                  </a:lnTo>
                  <a:lnTo>
                    <a:pt x="2256" y="669"/>
                  </a:lnTo>
                  <a:lnTo>
                    <a:pt x="2237" y="535"/>
                  </a:lnTo>
                  <a:lnTo>
                    <a:pt x="2180" y="421"/>
                  </a:lnTo>
                  <a:lnTo>
                    <a:pt x="2084" y="306"/>
                  </a:lnTo>
                  <a:lnTo>
                    <a:pt x="1931" y="191"/>
                  </a:lnTo>
                  <a:lnTo>
                    <a:pt x="1759" y="115"/>
                  </a:lnTo>
                  <a:lnTo>
                    <a:pt x="1549" y="57"/>
                  </a:lnTo>
                  <a:lnTo>
                    <a:pt x="1339" y="19"/>
                  </a:lnTo>
                  <a:lnTo>
                    <a:pt x="11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1670125" y="339900"/>
              <a:ext cx="56900" cy="32525"/>
            </a:xfrm>
            <a:custGeom>
              <a:avLst/>
              <a:gdLst/>
              <a:ahLst/>
              <a:cxnLst/>
              <a:rect l="l" t="t" r="r" b="b"/>
              <a:pathLst>
                <a:path w="2276" h="1301" extrusionOk="0">
                  <a:moveTo>
                    <a:pt x="918" y="0"/>
                  </a:moveTo>
                  <a:lnTo>
                    <a:pt x="708" y="39"/>
                  </a:lnTo>
                  <a:lnTo>
                    <a:pt x="517" y="96"/>
                  </a:lnTo>
                  <a:lnTo>
                    <a:pt x="345" y="191"/>
                  </a:lnTo>
                  <a:lnTo>
                    <a:pt x="192" y="287"/>
                  </a:lnTo>
                  <a:lnTo>
                    <a:pt x="96" y="402"/>
                  </a:lnTo>
                  <a:lnTo>
                    <a:pt x="20" y="516"/>
                  </a:lnTo>
                  <a:lnTo>
                    <a:pt x="1" y="650"/>
                  </a:lnTo>
                  <a:lnTo>
                    <a:pt x="20" y="765"/>
                  </a:lnTo>
                  <a:lnTo>
                    <a:pt x="96" y="899"/>
                  </a:lnTo>
                  <a:lnTo>
                    <a:pt x="192" y="1013"/>
                  </a:lnTo>
                  <a:lnTo>
                    <a:pt x="345" y="1109"/>
                  </a:lnTo>
                  <a:lnTo>
                    <a:pt x="517" y="1185"/>
                  </a:lnTo>
                  <a:lnTo>
                    <a:pt x="708" y="1262"/>
                  </a:lnTo>
                  <a:lnTo>
                    <a:pt x="918" y="1281"/>
                  </a:lnTo>
                  <a:lnTo>
                    <a:pt x="1129" y="1300"/>
                  </a:lnTo>
                  <a:lnTo>
                    <a:pt x="1358" y="1281"/>
                  </a:lnTo>
                  <a:lnTo>
                    <a:pt x="1568" y="1262"/>
                  </a:lnTo>
                  <a:lnTo>
                    <a:pt x="1759" y="1185"/>
                  </a:lnTo>
                  <a:lnTo>
                    <a:pt x="1931" y="1109"/>
                  </a:lnTo>
                  <a:lnTo>
                    <a:pt x="2084" y="1013"/>
                  </a:lnTo>
                  <a:lnTo>
                    <a:pt x="2180" y="899"/>
                  </a:lnTo>
                  <a:lnTo>
                    <a:pt x="2256" y="765"/>
                  </a:lnTo>
                  <a:lnTo>
                    <a:pt x="2275" y="650"/>
                  </a:lnTo>
                  <a:lnTo>
                    <a:pt x="2256" y="516"/>
                  </a:lnTo>
                  <a:lnTo>
                    <a:pt x="2180" y="402"/>
                  </a:lnTo>
                  <a:lnTo>
                    <a:pt x="2084" y="287"/>
                  </a:lnTo>
                  <a:lnTo>
                    <a:pt x="1931" y="191"/>
                  </a:lnTo>
                  <a:lnTo>
                    <a:pt x="1759" y="96"/>
                  </a:lnTo>
                  <a:lnTo>
                    <a:pt x="1568" y="39"/>
                  </a:lnTo>
                  <a:lnTo>
                    <a:pt x="13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1551150" y="408225"/>
              <a:ext cx="56900" cy="33000"/>
            </a:xfrm>
            <a:custGeom>
              <a:avLst/>
              <a:gdLst/>
              <a:ahLst/>
              <a:cxnLst/>
              <a:rect l="l" t="t" r="r" b="b"/>
              <a:pathLst>
                <a:path w="2276" h="1320" extrusionOk="0">
                  <a:moveTo>
                    <a:pt x="1147" y="1"/>
                  </a:moveTo>
                  <a:lnTo>
                    <a:pt x="918" y="20"/>
                  </a:lnTo>
                  <a:lnTo>
                    <a:pt x="708" y="58"/>
                  </a:lnTo>
                  <a:lnTo>
                    <a:pt x="517" y="115"/>
                  </a:lnTo>
                  <a:lnTo>
                    <a:pt x="344" y="192"/>
                  </a:lnTo>
                  <a:lnTo>
                    <a:pt x="192" y="307"/>
                  </a:lnTo>
                  <a:lnTo>
                    <a:pt x="96" y="421"/>
                  </a:lnTo>
                  <a:lnTo>
                    <a:pt x="39" y="536"/>
                  </a:lnTo>
                  <a:lnTo>
                    <a:pt x="0" y="651"/>
                  </a:lnTo>
                  <a:lnTo>
                    <a:pt x="39" y="784"/>
                  </a:lnTo>
                  <a:lnTo>
                    <a:pt x="96" y="899"/>
                  </a:lnTo>
                  <a:lnTo>
                    <a:pt x="192" y="1014"/>
                  </a:lnTo>
                  <a:lnTo>
                    <a:pt x="344" y="1128"/>
                  </a:lnTo>
                  <a:lnTo>
                    <a:pt x="517" y="1205"/>
                  </a:lnTo>
                  <a:lnTo>
                    <a:pt x="708" y="1262"/>
                  </a:lnTo>
                  <a:lnTo>
                    <a:pt x="918" y="1300"/>
                  </a:lnTo>
                  <a:lnTo>
                    <a:pt x="1147" y="1320"/>
                  </a:lnTo>
                  <a:lnTo>
                    <a:pt x="1358" y="1300"/>
                  </a:lnTo>
                  <a:lnTo>
                    <a:pt x="1568" y="1262"/>
                  </a:lnTo>
                  <a:lnTo>
                    <a:pt x="1759" y="1205"/>
                  </a:lnTo>
                  <a:lnTo>
                    <a:pt x="1950" y="1128"/>
                  </a:lnTo>
                  <a:lnTo>
                    <a:pt x="2084" y="1014"/>
                  </a:lnTo>
                  <a:lnTo>
                    <a:pt x="2199" y="899"/>
                  </a:lnTo>
                  <a:lnTo>
                    <a:pt x="2256" y="784"/>
                  </a:lnTo>
                  <a:lnTo>
                    <a:pt x="2275" y="651"/>
                  </a:lnTo>
                  <a:lnTo>
                    <a:pt x="2256" y="536"/>
                  </a:lnTo>
                  <a:lnTo>
                    <a:pt x="2199" y="421"/>
                  </a:lnTo>
                  <a:lnTo>
                    <a:pt x="2084" y="307"/>
                  </a:lnTo>
                  <a:lnTo>
                    <a:pt x="1950" y="192"/>
                  </a:lnTo>
                  <a:lnTo>
                    <a:pt x="1759" y="115"/>
                  </a:lnTo>
                  <a:lnTo>
                    <a:pt x="1568" y="58"/>
                  </a:lnTo>
                  <a:lnTo>
                    <a:pt x="1358" y="20"/>
                  </a:lnTo>
                  <a:lnTo>
                    <a:pt x="11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1550675" y="339425"/>
              <a:ext cx="56875" cy="32525"/>
            </a:xfrm>
            <a:custGeom>
              <a:avLst/>
              <a:gdLst/>
              <a:ahLst/>
              <a:cxnLst/>
              <a:rect l="l" t="t" r="r" b="b"/>
              <a:pathLst>
                <a:path w="2275" h="1301" extrusionOk="0">
                  <a:moveTo>
                    <a:pt x="1147" y="0"/>
                  </a:moveTo>
                  <a:lnTo>
                    <a:pt x="918" y="19"/>
                  </a:lnTo>
                  <a:lnTo>
                    <a:pt x="708" y="58"/>
                  </a:lnTo>
                  <a:lnTo>
                    <a:pt x="516" y="115"/>
                  </a:lnTo>
                  <a:lnTo>
                    <a:pt x="344" y="191"/>
                  </a:lnTo>
                  <a:lnTo>
                    <a:pt x="191" y="287"/>
                  </a:lnTo>
                  <a:lnTo>
                    <a:pt x="96" y="402"/>
                  </a:lnTo>
                  <a:lnTo>
                    <a:pt x="39" y="535"/>
                  </a:lnTo>
                  <a:lnTo>
                    <a:pt x="0" y="650"/>
                  </a:lnTo>
                  <a:lnTo>
                    <a:pt x="39" y="784"/>
                  </a:lnTo>
                  <a:lnTo>
                    <a:pt x="96" y="899"/>
                  </a:lnTo>
                  <a:lnTo>
                    <a:pt x="191" y="1013"/>
                  </a:lnTo>
                  <a:lnTo>
                    <a:pt x="344" y="1109"/>
                  </a:lnTo>
                  <a:lnTo>
                    <a:pt x="516" y="1204"/>
                  </a:lnTo>
                  <a:lnTo>
                    <a:pt x="708" y="1262"/>
                  </a:lnTo>
                  <a:lnTo>
                    <a:pt x="918" y="1300"/>
                  </a:lnTo>
                  <a:lnTo>
                    <a:pt x="1357" y="1300"/>
                  </a:lnTo>
                  <a:lnTo>
                    <a:pt x="1568" y="1262"/>
                  </a:lnTo>
                  <a:lnTo>
                    <a:pt x="1759" y="1204"/>
                  </a:lnTo>
                  <a:lnTo>
                    <a:pt x="1950" y="1109"/>
                  </a:lnTo>
                  <a:lnTo>
                    <a:pt x="2084" y="1013"/>
                  </a:lnTo>
                  <a:lnTo>
                    <a:pt x="2198" y="899"/>
                  </a:lnTo>
                  <a:lnTo>
                    <a:pt x="2256" y="784"/>
                  </a:lnTo>
                  <a:lnTo>
                    <a:pt x="2275" y="650"/>
                  </a:lnTo>
                  <a:lnTo>
                    <a:pt x="2256" y="535"/>
                  </a:lnTo>
                  <a:lnTo>
                    <a:pt x="2198" y="402"/>
                  </a:lnTo>
                  <a:lnTo>
                    <a:pt x="2084" y="287"/>
                  </a:lnTo>
                  <a:lnTo>
                    <a:pt x="1950" y="191"/>
                  </a:lnTo>
                  <a:lnTo>
                    <a:pt x="1759" y="115"/>
                  </a:lnTo>
                  <a:lnTo>
                    <a:pt x="1568" y="58"/>
                  </a:lnTo>
                  <a:lnTo>
                    <a:pt x="1357" y="19"/>
                  </a:lnTo>
                  <a:lnTo>
                    <a:pt x="11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1579350" y="355675"/>
              <a:ext cx="203575" cy="353150"/>
            </a:xfrm>
            <a:custGeom>
              <a:avLst/>
              <a:gdLst/>
              <a:ahLst/>
              <a:cxnLst/>
              <a:rect l="l" t="t" r="r" b="b"/>
              <a:pathLst>
                <a:path w="8143" h="14126" extrusionOk="0">
                  <a:moveTo>
                    <a:pt x="8143" y="0"/>
                  </a:moveTo>
                  <a:lnTo>
                    <a:pt x="0" y="4721"/>
                  </a:lnTo>
                  <a:lnTo>
                    <a:pt x="0" y="14126"/>
                  </a:lnTo>
                  <a:lnTo>
                    <a:pt x="8143" y="9423"/>
                  </a:lnTo>
                  <a:lnTo>
                    <a:pt x="8143" y="0"/>
                  </a:lnTo>
                  <a:close/>
                </a:path>
              </a:pathLst>
            </a:custGeom>
            <a:solidFill>
              <a:srgbClr val="FCE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1601325" y="472275"/>
              <a:ext cx="40175" cy="51625"/>
            </a:xfrm>
            <a:custGeom>
              <a:avLst/>
              <a:gdLst/>
              <a:ahLst/>
              <a:cxnLst/>
              <a:rect l="l" t="t" r="r" b="b"/>
              <a:pathLst>
                <a:path w="1607" h="2065" extrusionOk="0">
                  <a:moveTo>
                    <a:pt x="1109" y="0"/>
                  </a:moveTo>
                  <a:lnTo>
                    <a:pt x="956" y="38"/>
                  </a:lnTo>
                  <a:lnTo>
                    <a:pt x="803" y="115"/>
                  </a:lnTo>
                  <a:lnTo>
                    <a:pt x="631" y="229"/>
                  </a:lnTo>
                  <a:lnTo>
                    <a:pt x="478" y="363"/>
                  </a:lnTo>
                  <a:lnTo>
                    <a:pt x="344" y="535"/>
                  </a:lnTo>
                  <a:lnTo>
                    <a:pt x="230" y="707"/>
                  </a:lnTo>
                  <a:lnTo>
                    <a:pt x="134" y="898"/>
                  </a:lnTo>
                  <a:lnTo>
                    <a:pt x="58" y="1109"/>
                  </a:lnTo>
                  <a:lnTo>
                    <a:pt x="20" y="1300"/>
                  </a:lnTo>
                  <a:lnTo>
                    <a:pt x="0" y="1510"/>
                  </a:lnTo>
                  <a:lnTo>
                    <a:pt x="20" y="1682"/>
                  </a:lnTo>
                  <a:lnTo>
                    <a:pt x="58" y="1835"/>
                  </a:lnTo>
                  <a:lnTo>
                    <a:pt x="134" y="1950"/>
                  </a:lnTo>
                  <a:lnTo>
                    <a:pt x="230" y="2026"/>
                  </a:lnTo>
                  <a:lnTo>
                    <a:pt x="344" y="2064"/>
                  </a:lnTo>
                  <a:lnTo>
                    <a:pt x="478" y="2064"/>
                  </a:lnTo>
                  <a:lnTo>
                    <a:pt x="631" y="2045"/>
                  </a:lnTo>
                  <a:lnTo>
                    <a:pt x="803" y="1969"/>
                  </a:lnTo>
                  <a:lnTo>
                    <a:pt x="956" y="1854"/>
                  </a:lnTo>
                  <a:lnTo>
                    <a:pt x="1109" y="1720"/>
                  </a:lnTo>
                  <a:lnTo>
                    <a:pt x="1243" y="1548"/>
                  </a:lnTo>
                  <a:lnTo>
                    <a:pt x="1358" y="1376"/>
                  </a:lnTo>
                  <a:lnTo>
                    <a:pt x="1453" y="1166"/>
                  </a:lnTo>
                  <a:lnTo>
                    <a:pt x="1530" y="975"/>
                  </a:lnTo>
                  <a:lnTo>
                    <a:pt x="1587" y="765"/>
                  </a:lnTo>
                  <a:lnTo>
                    <a:pt x="1606" y="573"/>
                  </a:lnTo>
                  <a:lnTo>
                    <a:pt x="1587" y="401"/>
                  </a:lnTo>
                  <a:lnTo>
                    <a:pt x="1530" y="248"/>
                  </a:lnTo>
                  <a:lnTo>
                    <a:pt x="1453" y="134"/>
                  </a:lnTo>
                  <a:lnTo>
                    <a:pt x="1358" y="57"/>
                  </a:lnTo>
                  <a:lnTo>
                    <a:pt x="1243" y="19"/>
                  </a:lnTo>
                  <a:lnTo>
                    <a:pt x="1109"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1601325" y="609875"/>
              <a:ext cx="40175" cy="51650"/>
            </a:xfrm>
            <a:custGeom>
              <a:avLst/>
              <a:gdLst/>
              <a:ahLst/>
              <a:cxnLst/>
              <a:rect l="l" t="t" r="r" b="b"/>
              <a:pathLst>
                <a:path w="1607" h="2066" extrusionOk="0">
                  <a:moveTo>
                    <a:pt x="1109" y="1"/>
                  </a:moveTo>
                  <a:lnTo>
                    <a:pt x="956" y="20"/>
                  </a:lnTo>
                  <a:lnTo>
                    <a:pt x="803" y="96"/>
                  </a:lnTo>
                  <a:lnTo>
                    <a:pt x="631" y="211"/>
                  </a:lnTo>
                  <a:lnTo>
                    <a:pt x="478" y="345"/>
                  </a:lnTo>
                  <a:lnTo>
                    <a:pt x="344" y="517"/>
                  </a:lnTo>
                  <a:lnTo>
                    <a:pt x="230" y="689"/>
                  </a:lnTo>
                  <a:lnTo>
                    <a:pt x="134" y="899"/>
                  </a:lnTo>
                  <a:lnTo>
                    <a:pt x="58" y="1090"/>
                  </a:lnTo>
                  <a:lnTo>
                    <a:pt x="20" y="1301"/>
                  </a:lnTo>
                  <a:lnTo>
                    <a:pt x="0" y="1492"/>
                  </a:lnTo>
                  <a:lnTo>
                    <a:pt x="20" y="1664"/>
                  </a:lnTo>
                  <a:lnTo>
                    <a:pt x="58" y="1817"/>
                  </a:lnTo>
                  <a:lnTo>
                    <a:pt x="134" y="1931"/>
                  </a:lnTo>
                  <a:lnTo>
                    <a:pt x="230" y="2008"/>
                  </a:lnTo>
                  <a:lnTo>
                    <a:pt x="344" y="2046"/>
                  </a:lnTo>
                  <a:lnTo>
                    <a:pt x="478" y="2065"/>
                  </a:lnTo>
                  <a:lnTo>
                    <a:pt x="631" y="2027"/>
                  </a:lnTo>
                  <a:lnTo>
                    <a:pt x="803" y="1951"/>
                  </a:lnTo>
                  <a:lnTo>
                    <a:pt x="956" y="1836"/>
                  </a:lnTo>
                  <a:lnTo>
                    <a:pt x="1109" y="1702"/>
                  </a:lnTo>
                  <a:lnTo>
                    <a:pt x="1243" y="1530"/>
                  </a:lnTo>
                  <a:lnTo>
                    <a:pt x="1358" y="1358"/>
                  </a:lnTo>
                  <a:lnTo>
                    <a:pt x="1453" y="1167"/>
                  </a:lnTo>
                  <a:lnTo>
                    <a:pt x="1530" y="957"/>
                  </a:lnTo>
                  <a:lnTo>
                    <a:pt x="1587" y="765"/>
                  </a:lnTo>
                  <a:lnTo>
                    <a:pt x="1606" y="555"/>
                  </a:lnTo>
                  <a:lnTo>
                    <a:pt x="1587" y="383"/>
                  </a:lnTo>
                  <a:lnTo>
                    <a:pt x="1530" y="230"/>
                  </a:lnTo>
                  <a:lnTo>
                    <a:pt x="1453" y="116"/>
                  </a:lnTo>
                  <a:lnTo>
                    <a:pt x="1358" y="39"/>
                  </a:lnTo>
                  <a:lnTo>
                    <a:pt x="1243" y="1"/>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1720800" y="403450"/>
              <a:ext cx="40150" cy="51625"/>
            </a:xfrm>
            <a:custGeom>
              <a:avLst/>
              <a:gdLst/>
              <a:ahLst/>
              <a:cxnLst/>
              <a:rect l="l" t="t" r="r" b="b"/>
              <a:pathLst>
                <a:path w="1606" h="2065" extrusionOk="0">
                  <a:moveTo>
                    <a:pt x="1128" y="1"/>
                  </a:moveTo>
                  <a:lnTo>
                    <a:pt x="975" y="20"/>
                  </a:lnTo>
                  <a:lnTo>
                    <a:pt x="803" y="96"/>
                  </a:lnTo>
                  <a:lnTo>
                    <a:pt x="650" y="211"/>
                  </a:lnTo>
                  <a:lnTo>
                    <a:pt x="497" y="364"/>
                  </a:lnTo>
                  <a:lnTo>
                    <a:pt x="363" y="517"/>
                  </a:lnTo>
                  <a:lnTo>
                    <a:pt x="248" y="708"/>
                  </a:lnTo>
                  <a:lnTo>
                    <a:pt x="153" y="899"/>
                  </a:lnTo>
                  <a:lnTo>
                    <a:pt x="76" y="1090"/>
                  </a:lnTo>
                  <a:lnTo>
                    <a:pt x="19" y="1300"/>
                  </a:lnTo>
                  <a:lnTo>
                    <a:pt x="0" y="1491"/>
                  </a:lnTo>
                  <a:lnTo>
                    <a:pt x="19" y="1663"/>
                  </a:lnTo>
                  <a:lnTo>
                    <a:pt x="76" y="1816"/>
                  </a:lnTo>
                  <a:lnTo>
                    <a:pt x="153" y="1931"/>
                  </a:lnTo>
                  <a:lnTo>
                    <a:pt x="248" y="2008"/>
                  </a:lnTo>
                  <a:lnTo>
                    <a:pt x="363" y="2046"/>
                  </a:lnTo>
                  <a:lnTo>
                    <a:pt x="497" y="2065"/>
                  </a:lnTo>
                  <a:lnTo>
                    <a:pt x="650" y="2027"/>
                  </a:lnTo>
                  <a:lnTo>
                    <a:pt x="803" y="1950"/>
                  </a:lnTo>
                  <a:lnTo>
                    <a:pt x="975" y="1836"/>
                  </a:lnTo>
                  <a:lnTo>
                    <a:pt x="1128" y="1702"/>
                  </a:lnTo>
                  <a:lnTo>
                    <a:pt x="1262" y="1530"/>
                  </a:lnTo>
                  <a:lnTo>
                    <a:pt x="1376" y="1358"/>
                  </a:lnTo>
                  <a:lnTo>
                    <a:pt x="1472" y="1167"/>
                  </a:lnTo>
                  <a:lnTo>
                    <a:pt x="1548" y="956"/>
                  </a:lnTo>
                  <a:lnTo>
                    <a:pt x="1586" y="765"/>
                  </a:lnTo>
                  <a:lnTo>
                    <a:pt x="1606" y="555"/>
                  </a:lnTo>
                  <a:lnTo>
                    <a:pt x="1586" y="383"/>
                  </a:lnTo>
                  <a:lnTo>
                    <a:pt x="1548" y="249"/>
                  </a:lnTo>
                  <a:lnTo>
                    <a:pt x="1472" y="134"/>
                  </a:lnTo>
                  <a:lnTo>
                    <a:pt x="1376" y="39"/>
                  </a:lnTo>
                  <a:lnTo>
                    <a:pt x="1262" y="1"/>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1720800" y="540600"/>
              <a:ext cx="40150" cy="51625"/>
            </a:xfrm>
            <a:custGeom>
              <a:avLst/>
              <a:gdLst/>
              <a:ahLst/>
              <a:cxnLst/>
              <a:rect l="l" t="t" r="r" b="b"/>
              <a:pathLst>
                <a:path w="1606" h="2065" extrusionOk="0">
                  <a:moveTo>
                    <a:pt x="1128" y="0"/>
                  </a:moveTo>
                  <a:lnTo>
                    <a:pt x="975" y="39"/>
                  </a:lnTo>
                  <a:lnTo>
                    <a:pt x="803" y="96"/>
                  </a:lnTo>
                  <a:lnTo>
                    <a:pt x="650" y="211"/>
                  </a:lnTo>
                  <a:lnTo>
                    <a:pt x="497" y="364"/>
                  </a:lnTo>
                  <a:lnTo>
                    <a:pt x="363" y="516"/>
                  </a:lnTo>
                  <a:lnTo>
                    <a:pt x="248" y="708"/>
                  </a:lnTo>
                  <a:lnTo>
                    <a:pt x="153" y="899"/>
                  </a:lnTo>
                  <a:lnTo>
                    <a:pt x="76" y="1090"/>
                  </a:lnTo>
                  <a:lnTo>
                    <a:pt x="19" y="1300"/>
                  </a:lnTo>
                  <a:lnTo>
                    <a:pt x="0" y="1491"/>
                  </a:lnTo>
                  <a:lnTo>
                    <a:pt x="19" y="1663"/>
                  </a:lnTo>
                  <a:lnTo>
                    <a:pt x="76" y="1816"/>
                  </a:lnTo>
                  <a:lnTo>
                    <a:pt x="153" y="1931"/>
                  </a:lnTo>
                  <a:lnTo>
                    <a:pt x="248" y="2007"/>
                  </a:lnTo>
                  <a:lnTo>
                    <a:pt x="363" y="2065"/>
                  </a:lnTo>
                  <a:lnTo>
                    <a:pt x="497" y="2065"/>
                  </a:lnTo>
                  <a:lnTo>
                    <a:pt x="650" y="2026"/>
                  </a:lnTo>
                  <a:lnTo>
                    <a:pt x="803" y="1950"/>
                  </a:lnTo>
                  <a:lnTo>
                    <a:pt x="975" y="1835"/>
                  </a:lnTo>
                  <a:lnTo>
                    <a:pt x="1128" y="1702"/>
                  </a:lnTo>
                  <a:lnTo>
                    <a:pt x="1262" y="1529"/>
                  </a:lnTo>
                  <a:lnTo>
                    <a:pt x="1376" y="1357"/>
                  </a:lnTo>
                  <a:lnTo>
                    <a:pt x="1472" y="1166"/>
                  </a:lnTo>
                  <a:lnTo>
                    <a:pt x="1548" y="956"/>
                  </a:lnTo>
                  <a:lnTo>
                    <a:pt x="1586" y="765"/>
                  </a:lnTo>
                  <a:lnTo>
                    <a:pt x="1606" y="574"/>
                  </a:lnTo>
                  <a:lnTo>
                    <a:pt x="1586" y="383"/>
                  </a:lnTo>
                  <a:lnTo>
                    <a:pt x="1548" y="249"/>
                  </a:lnTo>
                  <a:lnTo>
                    <a:pt x="1472" y="134"/>
                  </a:lnTo>
                  <a:lnTo>
                    <a:pt x="1376" y="58"/>
                  </a:lnTo>
                  <a:lnTo>
                    <a:pt x="1262"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1375300" y="355675"/>
              <a:ext cx="204075" cy="353150"/>
            </a:xfrm>
            <a:custGeom>
              <a:avLst/>
              <a:gdLst/>
              <a:ahLst/>
              <a:cxnLst/>
              <a:rect l="l" t="t" r="r" b="b"/>
              <a:pathLst>
                <a:path w="8163" h="14126" extrusionOk="0">
                  <a:moveTo>
                    <a:pt x="0" y="0"/>
                  </a:moveTo>
                  <a:lnTo>
                    <a:pt x="0" y="9423"/>
                  </a:lnTo>
                  <a:lnTo>
                    <a:pt x="8162" y="14126"/>
                  </a:lnTo>
                  <a:lnTo>
                    <a:pt x="8162" y="4702"/>
                  </a:lnTo>
                  <a:lnTo>
                    <a:pt x="0" y="0"/>
                  </a:lnTo>
                  <a:close/>
                </a:path>
              </a:pathLst>
            </a:custGeom>
            <a:solidFill>
              <a:srgbClr val="F4D4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1517225" y="472275"/>
              <a:ext cx="40150" cy="51625"/>
            </a:xfrm>
            <a:custGeom>
              <a:avLst/>
              <a:gdLst/>
              <a:ahLst/>
              <a:cxnLst/>
              <a:rect l="l" t="t" r="r" b="b"/>
              <a:pathLst>
                <a:path w="1606" h="2065" extrusionOk="0">
                  <a:moveTo>
                    <a:pt x="497" y="0"/>
                  </a:moveTo>
                  <a:lnTo>
                    <a:pt x="344" y="19"/>
                  </a:lnTo>
                  <a:lnTo>
                    <a:pt x="230" y="57"/>
                  </a:lnTo>
                  <a:lnTo>
                    <a:pt x="134" y="134"/>
                  </a:lnTo>
                  <a:lnTo>
                    <a:pt x="58" y="248"/>
                  </a:lnTo>
                  <a:lnTo>
                    <a:pt x="19" y="401"/>
                  </a:lnTo>
                  <a:lnTo>
                    <a:pt x="0" y="573"/>
                  </a:lnTo>
                  <a:lnTo>
                    <a:pt x="19" y="765"/>
                  </a:lnTo>
                  <a:lnTo>
                    <a:pt x="58" y="975"/>
                  </a:lnTo>
                  <a:lnTo>
                    <a:pt x="134" y="1166"/>
                  </a:lnTo>
                  <a:lnTo>
                    <a:pt x="230" y="1357"/>
                  </a:lnTo>
                  <a:lnTo>
                    <a:pt x="344" y="1548"/>
                  </a:lnTo>
                  <a:lnTo>
                    <a:pt x="497" y="1701"/>
                  </a:lnTo>
                  <a:lnTo>
                    <a:pt x="631" y="1854"/>
                  </a:lnTo>
                  <a:lnTo>
                    <a:pt x="803" y="1969"/>
                  </a:lnTo>
                  <a:lnTo>
                    <a:pt x="956" y="2045"/>
                  </a:lnTo>
                  <a:lnTo>
                    <a:pt x="1109" y="2064"/>
                  </a:lnTo>
                  <a:lnTo>
                    <a:pt x="1243" y="2064"/>
                  </a:lnTo>
                  <a:lnTo>
                    <a:pt x="1377" y="2026"/>
                  </a:lnTo>
                  <a:lnTo>
                    <a:pt x="1472" y="1931"/>
                  </a:lnTo>
                  <a:lnTo>
                    <a:pt x="1549" y="1816"/>
                  </a:lnTo>
                  <a:lnTo>
                    <a:pt x="1587" y="1682"/>
                  </a:lnTo>
                  <a:lnTo>
                    <a:pt x="1606" y="1491"/>
                  </a:lnTo>
                  <a:lnTo>
                    <a:pt x="1587" y="1300"/>
                  </a:lnTo>
                  <a:lnTo>
                    <a:pt x="1549" y="1109"/>
                  </a:lnTo>
                  <a:lnTo>
                    <a:pt x="1472" y="898"/>
                  </a:lnTo>
                  <a:lnTo>
                    <a:pt x="1377" y="707"/>
                  </a:lnTo>
                  <a:lnTo>
                    <a:pt x="1243" y="535"/>
                  </a:lnTo>
                  <a:lnTo>
                    <a:pt x="1109" y="363"/>
                  </a:lnTo>
                  <a:lnTo>
                    <a:pt x="956" y="229"/>
                  </a:lnTo>
                  <a:lnTo>
                    <a:pt x="803" y="115"/>
                  </a:lnTo>
                  <a:lnTo>
                    <a:pt x="631" y="38"/>
                  </a:lnTo>
                  <a:lnTo>
                    <a:pt x="497"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1517225" y="609400"/>
              <a:ext cx="40150" cy="51650"/>
            </a:xfrm>
            <a:custGeom>
              <a:avLst/>
              <a:gdLst/>
              <a:ahLst/>
              <a:cxnLst/>
              <a:rect l="l" t="t" r="r" b="b"/>
              <a:pathLst>
                <a:path w="1606" h="2066" extrusionOk="0">
                  <a:moveTo>
                    <a:pt x="497" y="1"/>
                  </a:moveTo>
                  <a:lnTo>
                    <a:pt x="344" y="20"/>
                  </a:lnTo>
                  <a:lnTo>
                    <a:pt x="230" y="58"/>
                  </a:lnTo>
                  <a:lnTo>
                    <a:pt x="134" y="135"/>
                  </a:lnTo>
                  <a:lnTo>
                    <a:pt x="58" y="249"/>
                  </a:lnTo>
                  <a:lnTo>
                    <a:pt x="19" y="402"/>
                  </a:lnTo>
                  <a:lnTo>
                    <a:pt x="0" y="574"/>
                  </a:lnTo>
                  <a:lnTo>
                    <a:pt x="19" y="784"/>
                  </a:lnTo>
                  <a:lnTo>
                    <a:pt x="58" y="976"/>
                  </a:lnTo>
                  <a:lnTo>
                    <a:pt x="134" y="1167"/>
                  </a:lnTo>
                  <a:lnTo>
                    <a:pt x="230" y="1377"/>
                  </a:lnTo>
                  <a:lnTo>
                    <a:pt x="344" y="1549"/>
                  </a:lnTo>
                  <a:lnTo>
                    <a:pt x="497" y="1721"/>
                  </a:lnTo>
                  <a:lnTo>
                    <a:pt x="631" y="1855"/>
                  </a:lnTo>
                  <a:lnTo>
                    <a:pt x="803" y="1970"/>
                  </a:lnTo>
                  <a:lnTo>
                    <a:pt x="956" y="2046"/>
                  </a:lnTo>
                  <a:lnTo>
                    <a:pt x="1109" y="2065"/>
                  </a:lnTo>
                  <a:lnTo>
                    <a:pt x="1243" y="2065"/>
                  </a:lnTo>
                  <a:lnTo>
                    <a:pt x="1377" y="2027"/>
                  </a:lnTo>
                  <a:lnTo>
                    <a:pt x="1472" y="1950"/>
                  </a:lnTo>
                  <a:lnTo>
                    <a:pt x="1549" y="1836"/>
                  </a:lnTo>
                  <a:lnTo>
                    <a:pt x="1587" y="1683"/>
                  </a:lnTo>
                  <a:lnTo>
                    <a:pt x="1606" y="1511"/>
                  </a:lnTo>
                  <a:lnTo>
                    <a:pt x="1587" y="1301"/>
                  </a:lnTo>
                  <a:lnTo>
                    <a:pt x="1549" y="1109"/>
                  </a:lnTo>
                  <a:lnTo>
                    <a:pt x="1472" y="899"/>
                  </a:lnTo>
                  <a:lnTo>
                    <a:pt x="1377" y="708"/>
                  </a:lnTo>
                  <a:lnTo>
                    <a:pt x="1243" y="536"/>
                  </a:lnTo>
                  <a:lnTo>
                    <a:pt x="1109" y="364"/>
                  </a:lnTo>
                  <a:lnTo>
                    <a:pt x="956" y="230"/>
                  </a:lnTo>
                  <a:lnTo>
                    <a:pt x="803" y="115"/>
                  </a:lnTo>
                  <a:lnTo>
                    <a:pt x="631" y="39"/>
                  </a:lnTo>
                  <a:lnTo>
                    <a:pt x="497" y="1"/>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1517225" y="541075"/>
              <a:ext cx="40150" cy="51625"/>
            </a:xfrm>
            <a:custGeom>
              <a:avLst/>
              <a:gdLst/>
              <a:ahLst/>
              <a:cxnLst/>
              <a:rect l="l" t="t" r="r" b="b"/>
              <a:pathLst>
                <a:path w="1606" h="2065" extrusionOk="0">
                  <a:moveTo>
                    <a:pt x="344" y="0"/>
                  </a:moveTo>
                  <a:lnTo>
                    <a:pt x="230" y="58"/>
                  </a:lnTo>
                  <a:lnTo>
                    <a:pt x="134" y="134"/>
                  </a:lnTo>
                  <a:lnTo>
                    <a:pt x="58" y="249"/>
                  </a:lnTo>
                  <a:lnTo>
                    <a:pt x="19" y="383"/>
                  </a:lnTo>
                  <a:lnTo>
                    <a:pt x="0" y="574"/>
                  </a:lnTo>
                  <a:lnTo>
                    <a:pt x="19" y="765"/>
                  </a:lnTo>
                  <a:lnTo>
                    <a:pt x="58" y="956"/>
                  </a:lnTo>
                  <a:lnTo>
                    <a:pt x="134" y="1166"/>
                  </a:lnTo>
                  <a:lnTo>
                    <a:pt x="230" y="1358"/>
                  </a:lnTo>
                  <a:lnTo>
                    <a:pt x="344" y="1530"/>
                  </a:lnTo>
                  <a:lnTo>
                    <a:pt x="497" y="1702"/>
                  </a:lnTo>
                  <a:lnTo>
                    <a:pt x="631" y="1835"/>
                  </a:lnTo>
                  <a:lnTo>
                    <a:pt x="803" y="1950"/>
                  </a:lnTo>
                  <a:lnTo>
                    <a:pt x="956" y="2027"/>
                  </a:lnTo>
                  <a:lnTo>
                    <a:pt x="1109" y="2065"/>
                  </a:lnTo>
                  <a:lnTo>
                    <a:pt x="1243" y="2065"/>
                  </a:lnTo>
                  <a:lnTo>
                    <a:pt x="1377" y="2007"/>
                  </a:lnTo>
                  <a:lnTo>
                    <a:pt x="1472" y="1931"/>
                  </a:lnTo>
                  <a:lnTo>
                    <a:pt x="1549" y="1816"/>
                  </a:lnTo>
                  <a:lnTo>
                    <a:pt x="1587" y="1663"/>
                  </a:lnTo>
                  <a:lnTo>
                    <a:pt x="1606" y="1491"/>
                  </a:lnTo>
                  <a:lnTo>
                    <a:pt x="1587" y="1300"/>
                  </a:lnTo>
                  <a:lnTo>
                    <a:pt x="1549" y="1090"/>
                  </a:lnTo>
                  <a:lnTo>
                    <a:pt x="1472" y="899"/>
                  </a:lnTo>
                  <a:lnTo>
                    <a:pt x="1377" y="708"/>
                  </a:lnTo>
                  <a:lnTo>
                    <a:pt x="1243" y="517"/>
                  </a:lnTo>
                  <a:lnTo>
                    <a:pt x="1109" y="364"/>
                  </a:lnTo>
                  <a:lnTo>
                    <a:pt x="956" y="211"/>
                  </a:lnTo>
                  <a:lnTo>
                    <a:pt x="803" y="96"/>
                  </a:lnTo>
                  <a:lnTo>
                    <a:pt x="631" y="39"/>
                  </a:lnTo>
                  <a:lnTo>
                    <a:pt x="497"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1397275" y="403450"/>
              <a:ext cx="40175" cy="51625"/>
            </a:xfrm>
            <a:custGeom>
              <a:avLst/>
              <a:gdLst/>
              <a:ahLst/>
              <a:cxnLst/>
              <a:rect l="l" t="t" r="r" b="b"/>
              <a:pathLst>
                <a:path w="1607" h="2065" extrusionOk="0">
                  <a:moveTo>
                    <a:pt x="364" y="1"/>
                  </a:moveTo>
                  <a:lnTo>
                    <a:pt x="249" y="39"/>
                  </a:lnTo>
                  <a:lnTo>
                    <a:pt x="134" y="115"/>
                  </a:lnTo>
                  <a:lnTo>
                    <a:pt x="77" y="230"/>
                  </a:lnTo>
                  <a:lnTo>
                    <a:pt x="20" y="383"/>
                  </a:lnTo>
                  <a:lnTo>
                    <a:pt x="1" y="555"/>
                  </a:lnTo>
                  <a:lnTo>
                    <a:pt x="20" y="765"/>
                  </a:lnTo>
                  <a:lnTo>
                    <a:pt x="77" y="956"/>
                  </a:lnTo>
                  <a:lnTo>
                    <a:pt x="134" y="1167"/>
                  </a:lnTo>
                  <a:lnTo>
                    <a:pt x="249" y="1358"/>
                  </a:lnTo>
                  <a:lnTo>
                    <a:pt x="364" y="1530"/>
                  </a:lnTo>
                  <a:lnTo>
                    <a:pt x="498" y="1702"/>
                  </a:lnTo>
                  <a:lnTo>
                    <a:pt x="651" y="1836"/>
                  </a:lnTo>
                  <a:lnTo>
                    <a:pt x="803" y="1950"/>
                  </a:lnTo>
                  <a:lnTo>
                    <a:pt x="975" y="2027"/>
                  </a:lnTo>
                  <a:lnTo>
                    <a:pt x="1128" y="2065"/>
                  </a:lnTo>
                  <a:lnTo>
                    <a:pt x="1262" y="2046"/>
                  </a:lnTo>
                  <a:lnTo>
                    <a:pt x="1377" y="2008"/>
                  </a:lnTo>
                  <a:lnTo>
                    <a:pt x="1472" y="1931"/>
                  </a:lnTo>
                  <a:lnTo>
                    <a:pt x="1549" y="1816"/>
                  </a:lnTo>
                  <a:lnTo>
                    <a:pt x="1587" y="1663"/>
                  </a:lnTo>
                  <a:lnTo>
                    <a:pt x="1606" y="1491"/>
                  </a:lnTo>
                  <a:lnTo>
                    <a:pt x="1587" y="1281"/>
                  </a:lnTo>
                  <a:lnTo>
                    <a:pt x="1549" y="1090"/>
                  </a:lnTo>
                  <a:lnTo>
                    <a:pt x="1472" y="899"/>
                  </a:lnTo>
                  <a:lnTo>
                    <a:pt x="1377" y="689"/>
                  </a:lnTo>
                  <a:lnTo>
                    <a:pt x="1262" y="517"/>
                  </a:lnTo>
                  <a:lnTo>
                    <a:pt x="1128" y="345"/>
                  </a:lnTo>
                  <a:lnTo>
                    <a:pt x="975" y="211"/>
                  </a:lnTo>
                  <a:lnTo>
                    <a:pt x="803" y="96"/>
                  </a:lnTo>
                  <a:lnTo>
                    <a:pt x="651" y="20"/>
                  </a:lnTo>
                  <a:lnTo>
                    <a:pt x="498" y="1"/>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1397275" y="540600"/>
              <a:ext cx="40175" cy="51625"/>
            </a:xfrm>
            <a:custGeom>
              <a:avLst/>
              <a:gdLst/>
              <a:ahLst/>
              <a:cxnLst/>
              <a:rect l="l" t="t" r="r" b="b"/>
              <a:pathLst>
                <a:path w="1607" h="2065" extrusionOk="0">
                  <a:moveTo>
                    <a:pt x="364" y="0"/>
                  </a:moveTo>
                  <a:lnTo>
                    <a:pt x="249" y="39"/>
                  </a:lnTo>
                  <a:lnTo>
                    <a:pt x="134" y="134"/>
                  </a:lnTo>
                  <a:lnTo>
                    <a:pt x="77" y="249"/>
                  </a:lnTo>
                  <a:lnTo>
                    <a:pt x="20" y="383"/>
                  </a:lnTo>
                  <a:lnTo>
                    <a:pt x="1" y="574"/>
                  </a:lnTo>
                  <a:lnTo>
                    <a:pt x="20" y="765"/>
                  </a:lnTo>
                  <a:lnTo>
                    <a:pt x="77" y="956"/>
                  </a:lnTo>
                  <a:lnTo>
                    <a:pt x="134" y="1166"/>
                  </a:lnTo>
                  <a:lnTo>
                    <a:pt x="249" y="1357"/>
                  </a:lnTo>
                  <a:lnTo>
                    <a:pt x="364" y="1529"/>
                  </a:lnTo>
                  <a:lnTo>
                    <a:pt x="498" y="1702"/>
                  </a:lnTo>
                  <a:lnTo>
                    <a:pt x="651" y="1835"/>
                  </a:lnTo>
                  <a:lnTo>
                    <a:pt x="803" y="1950"/>
                  </a:lnTo>
                  <a:lnTo>
                    <a:pt x="975" y="2026"/>
                  </a:lnTo>
                  <a:lnTo>
                    <a:pt x="1128" y="2065"/>
                  </a:lnTo>
                  <a:lnTo>
                    <a:pt x="1262" y="2046"/>
                  </a:lnTo>
                  <a:lnTo>
                    <a:pt x="1377" y="2007"/>
                  </a:lnTo>
                  <a:lnTo>
                    <a:pt x="1472" y="1931"/>
                  </a:lnTo>
                  <a:lnTo>
                    <a:pt x="1549" y="1816"/>
                  </a:lnTo>
                  <a:lnTo>
                    <a:pt x="1587" y="1663"/>
                  </a:lnTo>
                  <a:lnTo>
                    <a:pt x="1606" y="1491"/>
                  </a:lnTo>
                  <a:lnTo>
                    <a:pt x="1587" y="1300"/>
                  </a:lnTo>
                  <a:lnTo>
                    <a:pt x="1549" y="1090"/>
                  </a:lnTo>
                  <a:lnTo>
                    <a:pt x="1472" y="899"/>
                  </a:lnTo>
                  <a:lnTo>
                    <a:pt x="1377" y="708"/>
                  </a:lnTo>
                  <a:lnTo>
                    <a:pt x="1262" y="516"/>
                  </a:lnTo>
                  <a:lnTo>
                    <a:pt x="1128" y="364"/>
                  </a:lnTo>
                  <a:lnTo>
                    <a:pt x="975" y="211"/>
                  </a:lnTo>
                  <a:lnTo>
                    <a:pt x="803" y="96"/>
                  </a:lnTo>
                  <a:lnTo>
                    <a:pt x="651" y="19"/>
                  </a:lnTo>
                  <a:lnTo>
                    <a:pt x="498"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1397275" y="471775"/>
              <a:ext cx="40175" cy="51650"/>
            </a:xfrm>
            <a:custGeom>
              <a:avLst/>
              <a:gdLst/>
              <a:ahLst/>
              <a:cxnLst/>
              <a:rect l="l" t="t" r="r" b="b"/>
              <a:pathLst>
                <a:path w="1607" h="2066" extrusionOk="0">
                  <a:moveTo>
                    <a:pt x="364" y="1"/>
                  </a:moveTo>
                  <a:lnTo>
                    <a:pt x="249" y="58"/>
                  </a:lnTo>
                  <a:lnTo>
                    <a:pt x="134" y="135"/>
                  </a:lnTo>
                  <a:lnTo>
                    <a:pt x="77" y="249"/>
                  </a:lnTo>
                  <a:lnTo>
                    <a:pt x="20" y="402"/>
                  </a:lnTo>
                  <a:lnTo>
                    <a:pt x="1" y="574"/>
                  </a:lnTo>
                  <a:lnTo>
                    <a:pt x="20" y="765"/>
                  </a:lnTo>
                  <a:lnTo>
                    <a:pt x="77" y="976"/>
                  </a:lnTo>
                  <a:lnTo>
                    <a:pt x="134" y="1167"/>
                  </a:lnTo>
                  <a:lnTo>
                    <a:pt x="249" y="1358"/>
                  </a:lnTo>
                  <a:lnTo>
                    <a:pt x="364" y="1549"/>
                  </a:lnTo>
                  <a:lnTo>
                    <a:pt x="498" y="1702"/>
                  </a:lnTo>
                  <a:lnTo>
                    <a:pt x="651" y="1855"/>
                  </a:lnTo>
                  <a:lnTo>
                    <a:pt x="803" y="1970"/>
                  </a:lnTo>
                  <a:lnTo>
                    <a:pt x="975" y="2027"/>
                  </a:lnTo>
                  <a:lnTo>
                    <a:pt x="1128" y="2065"/>
                  </a:lnTo>
                  <a:lnTo>
                    <a:pt x="1262" y="2065"/>
                  </a:lnTo>
                  <a:lnTo>
                    <a:pt x="1377" y="2008"/>
                  </a:lnTo>
                  <a:lnTo>
                    <a:pt x="1472" y="1931"/>
                  </a:lnTo>
                  <a:lnTo>
                    <a:pt x="1549" y="1817"/>
                  </a:lnTo>
                  <a:lnTo>
                    <a:pt x="1587" y="1683"/>
                  </a:lnTo>
                  <a:lnTo>
                    <a:pt x="1606" y="1492"/>
                  </a:lnTo>
                  <a:lnTo>
                    <a:pt x="1587" y="1301"/>
                  </a:lnTo>
                  <a:lnTo>
                    <a:pt x="1549" y="1110"/>
                  </a:lnTo>
                  <a:lnTo>
                    <a:pt x="1472" y="899"/>
                  </a:lnTo>
                  <a:lnTo>
                    <a:pt x="1377" y="708"/>
                  </a:lnTo>
                  <a:lnTo>
                    <a:pt x="1262" y="536"/>
                  </a:lnTo>
                  <a:lnTo>
                    <a:pt x="1128" y="364"/>
                  </a:lnTo>
                  <a:lnTo>
                    <a:pt x="975" y="230"/>
                  </a:lnTo>
                  <a:lnTo>
                    <a:pt x="803" y="116"/>
                  </a:lnTo>
                  <a:lnTo>
                    <a:pt x="651" y="39"/>
                  </a:lnTo>
                  <a:lnTo>
                    <a:pt x="498" y="1"/>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1903325" y="339900"/>
              <a:ext cx="407150" cy="235125"/>
            </a:xfrm>
            <a:custGeom>
              <a:avLst/>
              <a:gdLst/>
              <a:ahLst/>
              <a:cxnLst/>
              <a:rect l="l" t="t" r="r" b="b"/>
              <a:pathLst>
                <a:path w="16286" h="9405" extrusionOk="0">
                  <a:moveTo>
                    <a:pt x="8143" y="0"/>
                  </a:moveTo>
                  <a:lnTo>
                    <a:pt x="1" y="4702"/>
                  </a:lnTo>
                  <a:lnTo>
                    <a:pt x="8143" y="9405"/>
                  </a:lnTo>
                  <a:lnTo>
                    <a:pt x="16286" y="4702"/>
                  </a:lnTo>
                  <a:lnTo>
                    <a:pt x="8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1959250" y="440725"/>
              <a:ext cx="56875" cy="32525"/>
            </a:xfrm>
            <a:custGeom>
              <a:avLst/>
              <a:gdLst/>
              <a:ahLst/>
              <a:cxnLst/>
              <a:rect l="l" t="t" r="r" b="b"/>
              <a:pathLst>
                <a:path w="2275" h="1301" extrusionOk="0">
                  <a:moveTo>
                    <a:pt x="1128" y="0"/>
                  </a:moveTo>
                  <a:lnTo>
                    <a:pt x="917" y="20"/>
                  </a:lnTo>
                  <a:lnTo>
                    <a:pt x="707" y="39"/>
                  </a:lnTo>
                  <a:lnTo>
                    <a:pt x="516" y="115"/>
                  </a:lnTo>
                  <a:lnTo>
                    <a:pt x="325" y="192"/>
                  </a:lnTo>
                  <a:lnTo>
                    <a:pt x="191" y="287"/>
                  </a:lnTo>
                  <a:lnTo>
                    <a:pt x="76" y="402"/>
                  </a:lnTo>
                  <a:lnTo>
                    <a:pt x="19" y="536"/>
                  </a:lnTo>
                  <a:lnTo>
                    <a:pt x="0" y="650"/>
                  </a:lnTo>
                  <a:lnTo>
                    <a:pt x="19" y="784"/>
                  </a:lnTo>
                  <a:lnTo>
                    <a:pt x="76" y="899"/>
                  </a:lnTo>
                  <a:lnTo>
                    <a:pt x="191" y="1014"/>
                  </a:lnTo>
                  <a:lnTo>
                    <a:pt x="325" y="1109"/>
                  </a:lnTo>
                  <a:lnTo>
                    <a:pt x="516" y="1205"/>
                  </a:lnTo>
                  <a:lnTo>
                    <a:pt x="707" y="1262"/>
                  </a:lnTo>
                  <a:lnTo>
                    <a:pt x="917" y="1300"/>
                  </a:lnTo>
                  <a:lnTo>
                    <a:pt x="1357" y="1300"/>
                  </a:lnTo>
                  <a:lnTo>
                    <a:pt x="1567" y="1262"/>
                  </a:lnTo>
                  <a:lnTo>
                    <a:pt x="1759" y="1205"/>
                  </a:lnTo>
                  <a:lnTo>
                    <a:pt x="1931" y="1109"/>
                  </a:lnTo>
                  <a:lnTo>
                    <a:pt x="2083" y="1014"/>
                  </a:lnTo>
                  <a:lnTo>
                    <a:pt x="2179" y="899"/>
                  </a:lnTo>
                  <a:lnTo>
                    <a:pt x="2255" y="784"/>
                  </a:lnTo>
                  <a:lnTo>
                    <a:pt x="2275" y="650"/>
                  </a:lnTo>
                  <a:lnTo>
                    <a:pt x="2255" y="536"/>
                  </a:lnTo>
                  <a:lnTo>
                    <a:pt x="2179" y="402"/>
                  </a:lnTo>
                  <a:lnTo>
                    <a:pt x="2083" y="287"/>
                  </a:lnTo>
                  <a:lnTo>
                    <a:pt x="1931" y="192"/>
                  </a:lnTo>
                  <a:lnTo>
                    <a:pt x="1759" y="115"/>
                  </a:lnTo>
                  <a:lnTo>
                    <a:pt x="1567" y="39"/>
                  </a:lnTo>
                  <a:lnTo>
                    <a:pt x="1357" y="20"/>
                  </a:lnTo>
                  <a:lnTo>
                    <a:pt x="11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2197700" y="441200"/>
              <a:ext cx="56875" cy="33000"/>
            </a:xfrm>
            <a:custGeom>
              <a:avLst/>
              <a:gdLst/>
              <a:ahLst/>
              <a:cxnLst/>
              <a:rect l="l" t="t" r="r" b="b"/>
              <a:pathLst>
                <a:path w="2275" h="1320" extrusionOk="0">
                  <a:moveTo>
                    <a:pt x="1147" y="1"/>
                  </a:moveTo>
                  <a:lnTo>
                    <a:pt x="918" y="20"/>
                  </a:lnTo>
                  <a:lnTo>
                    <a:pt x="707" y="58"/>
                  </a:lnTo>
                  <a:lnTo>
                    <a:pt x="516" y="115"/>
                  </a:lnTo>
                  <a:lnTo>
                    <a:pt x="344" y="192"/>
                  </a:lnTo>
                  <a:lnTo>
                    <a:pt x="191" y="287"/>
                  </a:lnTo>
                  <a:lnTo>
                    <a:pt x="96" y="402"/>
                  </a:lnTo>
                  <a:lnTo>
                    <a:pt x="38" y="536"/>
                  </a:lnTo>
                  <a:lnTo>
                    <a:pt x="0" y="650"/>
                  </a:lnTo>
                  <a:lnTo>
                    <a:pt x="38" y="784"/>
                  </a:lnTo>
                  <a:lnTo>
                    <a:pt x="96" y="899"/>
                  </a:lnTo>
                  <a:lnTo>
                    <a:pt x="191" y="1014"/>
                  </a:lnTo>
                  <a:lnTo>
                    <a:pt x="344" y="1128"/>
                  </a:lnTo>
                  <a:lnTo>
                    <a:pt x="516" y="1205"/>
                  </a:lnTo>
                  <a:lnTo>
                    <a:pt x="707" y="1262"/>
                  </a:lnTo>
                  <a:lnTo>
                    <a:pt x="918" y="1300"/>
                  </a:lnTo>
                  <a:lnTo>
                    <a:pt x="1147" y="1319"/>
                  </a:lnTo>
                  <a:lnTo>
                    <a:pt x="1357" y="1300"/>
                  </a:lnTo>
                  <a:lnTo>
                    <a:pt x="1567" y="1262"/>
                  </a:lnTo>
                  <a:lnTo>
                    <a:pt x="1759" y="1205"/>
                  </a:lnTo>
                  <a:lnTo>
                    <a:pt x="1950" y="1128"/>
                  </a:lnTo>
                  <a:lnTo>
                    <a:pt x="2083" y="1014"/>
                  </a:lnTo>
                  <a:lnTo>
                    <a:pt x="2198" y="899"/>
                  </a:lnTo>
                  <a:lnTo>
                    <a:pt x="2256" y="784"/>
                  </a:lnTo>
                  <a:lnTo>
                    <a:pt x="2275" y="650"/>
                  </a:lnTo>
                  <a:lnTo>
                    <a:pt x="2256" y="536"/>
                  </a:lnTo>
                  <a:lnTo>
                    <a:pt x="2198" y="402"/>
                  </a:lnTo>
                  <a:lnTo>
                    <a:pt x="2083" y="287"/>
                  </a:lnTo>
                  <a:lnTo>
                    <a:pt x="1950" y="192"/>
                  </a:lnTo>
                  <a:lnTo>
                    <a:pt x="1759" y="115"/>
                  </a:lnTo>
                  <a:lnTo>
                    <a:pt x="1567" y="58"/>
                  </a:lnTo>
                  <a:lnTo>
                    <a:pt x="1357" y="20"/>
                  </a:lnTo>
                  <a:lnTo>
                    <a:pt x="11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2078700" y="441200"/>
              <a:ext cx="56425" cy="32525"/>
            </a:xfrm>
            <a:custGeom>
              <a:avLst/>
              <a:gdLst/>
              <a:ahLst/>
              <a:cxnLst/>
              <a:rect l="l" t="t" r="r" b="b"/>
              <a:pathLst>
                <a:path w="2257" h="1301" extrusionOk="0">
                  <a:moveTo>
                    <a:pt x="918" y="1"/>
                  </a:moveTo>
                  <a:lnTo>
                    <a:pt x="708" y="39"/>
                  </a:lnTo>
                  <a:lnTo>
                    <a:pt x="498" y="96"/>
                  </a:lnTo>
                  <a:lnTo>
                    <a:pt x="326" y="192"/>
                  </a:lnTo>
                  <a:lnTo>
                    <a:pt x="192" y="287"/>
                  </a:lnTo>
                  <a:lnTo>
                    <a:pt x="77" y="402"/>
                  </a:lnTo>
                  <a:lnTo>
                    <a:pt x="20" y="517"/>
                  </a:lnTo>
                  <a:lnTo>
                    <a:pt x="1" y="650"/>
                  </a:lnTo>
                  <a:lnTo>
                    <a:pt x="20" y="765"/>
                  </a:lnTo>
                  <a:lnTo>
                    <a:pt x="77" y="899"/>
                  </a:lnTo>
                  <a:lnTo>
                    <a:pt x="192" y="1014"/>
                  </a:lnTo>
                  <a:lnTo>
                    <a:pt x="326" y="1109"/>
                  </a:lnTo>
                  <a:lnTo>
                    <a:pt x="498" y="1186"/>
                  </a:lnTo>
                  <a:lnTo>
                    <a:pt x="708" y="1243"/>
                  </a:lnTo>
                  <a:lnTo>
                    <a:pt x="918" y="1281"/>
                  </a:lnTo>
                  <a:lnTo>
                    <a:pt x="1128" y="1300"/>
                  </a:lnTo>
                  <a:lnTo>
                    <a:pt x="1339" y="1281"/>
                  </a:lnTo>
                  <a:lnTo>
                    <a:pt x="1549" y="1243"/>
                  </a:lnTo>
                  <a:lnTo>
                    <a:pt x="1759" y="1186"/>
                  </a:lnTo>
                  <a:lnTo>
                    <a:pt x="1931" y="1109"/>
                  </a:lnTo>
                  <a:lnTo>
                    <a:pt x="2084" y="1014"/>
                  </a:lnTo>
                  <a:lnTo>
                    <a:pt x="2180" y="899"/>
                  </a:lnTo>
                  <a:lnTo>
                    <a:pt x="2237" y="765"/>
                  </a:lnTo>
                  <a:lnTo>
                    <a:pt x="2256" y="650"/>
                  </a:lnTo>
                  <a:lnTo>
                    <a:pt x="2237" y="517"/>
                  </a:lnTo>
                  <a:lnTo>
                    <a:pt x="2180" y="402"/>
                  </a:lnTo>
                  <a:lnTo>
                    <a:pt x="2084" y="287"/>
                  </a:lnTo>
                  <a:lnTo>
                    <a:pt x="1931" y="192"/>
                  </a:lnTo>
                  <a:lnTo>
                    <a:pt x="1759" y="96"/>
                  </a:lnTo>
                  <a:lnTo>
                    <a:pt x="1549" y="39"/>
                  </a:lnTo>
                  <a:lnTo>
                    <a:pt x="13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2106900" y="457450"/>
              <a:ext cx="203575" cy="352675"/>
            </a:xfrm>
            <a:custGeom>
              <a:avLst/>
              <a:gdLst/>
              <a:ahLst/>
              <a:cxnLst/>
              <a:rect l="l" t="t" r="r" b="b"/>
              <a:pathLst>
                <a:path w="8143" h="14107" extrusionOk="0">
                  <a:moveTo>
                    <a:pt x="8143" y="0"/>
                  </a:moveTo>
                  <a:lnTo>
                    <a:pt x="0" y="4703"/>
                  </a:lnTo>
                  <a:lnTo>
                    <a:pt x="0" y="14107"/>
                  </a:lnTo>
                  <a:lnTo>
                    <a:pt x="8143" y="9405"/>
                  </a:lnTo>
                  <a:lnTo>
                    <a:pt x="8143" y="0"/>
                  </a:lnTo>
                  <a:close/>
                </a:path>
              </a:pathLst>
            </a:custGeom>
            <a:solidFill>
              <a:srgbClr val="FCE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2188600" y="607975"/>
              <a:ext cx="40175" cy="51625"/>
            </a:xfrm>
            <a:custGeom>
              <a:avLst/>
              <a:gdLst/>
              <a:ahLst/>
              <a:cxnLst/>
              <a:rect l="l" t="t" r="r" b="b"/>
              <a:pathLst>
                <a:path w="1607" h="2065" extrusionOk="0">
                  <a:moveTo>
                    <a:pt x="1129" y="0"/>
                  </a:moveTo>
                  <a:lnTo>
                    <a:pt x="976" y="39"/>
                  </a:lnTo>
                  <a:lnTo>
                    <a:pt x="804" y="115"/>
                  </a:lnTo>
                  <a:lnTo>
                    <a:pt x="651" y="230"/>
                  </a:lnTo>
                  <a:lnTo>
                    <a:pt x="498" y="364"/>
                  </a:lnTo>
                  <a:lnTo>
                    <a:pt x="364" y="536"/>
                  </a:lnTo>
                  <a:lnTo>
                    <a:pt x="249" y="708"/>
                  </a:lnTo>
                  <a:lnTo>
                    <a:pt x="135" y="899"/>
                  </a:lnTo>
                  <a:lnTo>
                    <a:pt x="77" y="1109"/>
                  </a:lnTo>
                  <a:lnTo>
                    <a:pt x="20" y="1300"/>
                  </a:lnTo>
                  <a:lnTo>
                    <a:pt x="1" y="1491"/>
                  </a:lnTo>
                  <a:lnTo>
                    <a:pt x="20" y="1683"/>
                  </a:lnTo>
                  <a:lnTo>
                    <a:pt x="77" y="1816"/>
                  </a:lnTo>
                  <a:lnTo>
                    <a:pt x="135" y="1931"/>
                  </a:lnTo>
                  <a:lnTo>
                    <a:pt x="249" y="2007"/>
                  </a:lnTo>
                  <a:lnTo>
                    <a:pt x="364" y="2065"/>
                  </a:lnTo>
                  <a:lnTo>
                    <a:pt x="498" y="2065"/>
                  </a:lnTo>
                  <a:lnTo>
                    <a:pt x="651" y="2027"/>
                  </a:lnTo>
                  <a:lnTo>
                    <a:pt x="804" y="1969"/>
                  </a:lnTo>
                  <a:lnTo>
                    <a:pt x="976" y="1855"/>
                  </a:lnTo>
                  <a:lnTo>
                    <a:pt x="1129" y="1702"/>
                  </a:lnTo>
                  <a:lnTo>
                    <a:pt x="1262" y="1549"/>
                  </a:lnTo>
                  <a:lnTo>
                    <a:pt x="1377" y="1358"/>
                  </a:lnTo>
                  <a:lnTo>
                    <a:pt x="1473" y="1166"/>
                  </a:lnTo>
                  <a:lnTo>
                    <a:pt x="1549" y="975"/>
                  </a:lnTo>
                  <a:lnTo>
                    <a:pt x="1587" y="765"/>
                  </a:lnTo>
                  <a:lnTo>
                    <a:pt x="1606" y="574"/>
                  </a:lnTo>
                  <a:lnTo>
                    <a:pt x="1587" y="402"/>
                  </a:lnTo>
                  <a:lnTo>
                    <a:pt x="1549" y="249"/>
                  </a:lnTo>
                  <a:lnTo>
                    <a:pt x="1473" y="134"/>
                  </a:lnTo>
                  <a:lnTo>
                    <a:pt x="1377" y="58"/>
                  </a:lnTo>
                  <a:lnTo>
                    <a:pt x="12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1903325" y="457450"/>
              <a:ext cx="203600" cy="352675"/>
            </a:xfrm>
            <a:custGeom>
              <a:avLst/>
              <a:gdLst/>
              <a:ahLst/>
              <a:cxnLst/>
              <a:rect l="l" t="t" r="r" b="b"/>
              <a:pathLst>
                <a:path w="8144" h="14107" extrusionOk="0">
                  <a:moveTo>
                    <a:pt x="1" y="0"/>
                  </a:moveTo>
                  <a:lnTo>
                    <a:pt x="1" y="9405"/>
                  </a:lnTo>
                  <a:lnTo>
                    <a:pt x="8143" y="14107"/>
                  </a:lnTo>
                  <a:lnTo>
                    <a:pt x="8143" y="4703"/>
                  </a:lnTo>
                  <a:lnTo>
                    <a:pt x="1" y="0"/>
                  </a:lnTo>
                  <a:close/>
                </a:path>
              </a:pathLst>
            </a:custGeom>
            <a:solidFill>
              <a:srgbClr val="F4D4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2044775" y="574050"/>
              <a:ext cx="40175" cy="51625"/>
            </a:xfrm>
            <a:custGeom>
              <a:avLst/>
              <a:gdLst/>
              <a:ahLst/>
              <a:cxnLst/>
              <a:rect l="l" t="t" r="r" b="b"/>
              <a:pathLst>
                <a:path w="1607" h="2065" extrusionOk="0">
                  <a:moveTo>
                    <a:pt x="364" y="0"/>
                  </a:moveTo>
                  <a:lnTo>
                    <a:pt x="249" y="39"/>
                  </a:lnTo>
                  <a:lnTo>
                    <a:pt x="134" y="134"/>
                  </a:lnTo>
                  <a:lnTo>
                    <a:pt x="77" y="249"/>
                  </a:lnTo>
                  <a:lnTo>
                    <a:pt x="20" y="383"/>
                  </a:lnTo>
                  <a:lnTo>
                    <a:pt x="0" y="574"/>
                  </a:lnTo>
                  <a:lnTo>
                    <a:pt x="20" y="765"/>
                  </a:lnTo>
                  <a:lnTo>
                    <a:pt x="77" y="956"/>
                  </a:lnTo>
                  <a:lnTo>
                    <a:pt x="134" y="1166"/>
                  </a:lnTo>
                  <a:lnTo>
                    <a:pt x="249" y="1357"/>
                  </a:lnTo>
                  <a:lnTo>
                    <a:pt x="364" y="1529"/>
                  </a:lnTo>
                  <a:lnTo>
                    <a:pt x="497" y="1702"/>
                  </a:lnTo>
                  <a:lnTo>
                    <a:pt x="650" y="1835"/>
                  </a:lnTo>
                  <a:lnTo>
                    <a:pt x="803" y="1950"/>
                  </a:lnTo>
                  <a:lnTo>
                    <a:pt x="975" y="2026"/>
                  </a:lnTo>
                  <a:lnTo>
                    <a:pt x="1109" y="2065"/>
                  </a:lnTo>
                  <a:lnTo>
                    <a:pt x="1262" y="2046"/>
                  </a:lnTo>
                  <a:lnTo>
                    <a:pt x="1377" y="2007"/>
                  </a:lnTo>
                  <a:lnTo>
                    <a:pt x="1472" y="1931"/>
                  </a:lnTo>
                  <a:lnTo>
                    <a:pt x="1549" y="1816"/>
                  </a:lnTo>
                  <a:lnTo>
                    <a:pt x="1587" y="1663"/>
                  </a:lnTo>
                  <a:lnTo>
                    <a:pt x="1606" y="1491"/>
                  </a:lnTo>
                  <a:lnTo>
                    <a:pt x="1587" y="1300"/>
                  </a:lnTo>
                  <a:lnTo>
                    <a:pt x="1549" y="1090"/>
                  </a:lnTo>
                  <a:lnTo>
                    <a:pt x="1472" y="899"/>
                  </a:lnTo>
                  <a:lnTo>
                    <a:pt x="1377" y="708"/>
                  </a:lnTo>
                  <a:lnTo>
                    <a:pt x="1262" y="516"/>
                  </a:lnTo>
                  <a:lnTo>
                    <a:pt x="1109" y="364"/>
                  </a:lnTo>
                  <a:lnTo>
                    <a:pt x="975" y="211"/>
                  </a:lnTo>
                  <a:lnTo>
                    <a:pt x="803" y="96"/>
                  </a:lnTo>
                  <a:lnTo>
                    <a:pt x="650" y="19"/>
                  </a:lnTo>
                  <a:lnTo>
                    <a:pt x="497"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2044775" y="711200"/>
              <a:ext cx="40175" cy="51625"/>
            </a:xfrm>
            <a:custGeom>
              <a:avLst/>
              <a:gdLst/>
              <a:ahLst/>
              <a:cxnLst/>
              <a:rect l="l" t="t" r="r" b="b"/>
              <a:pathLst>
                <a:path w="1607" h="2065" extrusionOk="0">
                  <a:moveTo>
                    <a:pt x="364" y="0"/>
                  </a:moveTo>
                  <a:lnTo>
                    <a:pt x="249" y="57"/>
                  </a:lnTo>
                  <a:lnTo>
                    <a:pt x="134" y="134"/>
                  </a:lnTo>
                  <a:lnTo>
                    <a:pt x="77" y="249"/>
                  </a:lnTo>
                  <a:lnTo>
                    <a:pt x="20" y="402"/>
                  </a:lnTo>
                  <a:lnTo>
                    <a:pt x="0" y="574"/>
                  </a:lnTo>
                  <a:lnTo>
                    <a:pt x="20" y="765"/>
                  </a:lnTo>
                  <a:lnTo>
                    <a:pt x="77" y="975"/>
                  </a:lnTo>
                  <a:lnTo>
                    <a:pt x="134" y="1166"/>
                  </a:lnTo>
                  <a:lnTo>
                    <a:pt x="249" y="1357"/>
                  </a:lnTo>
                  <a:lnTo>
                    <a:pt x="364" y="1548"/>
                  </a:lnTo>
                  <a:lnTo>
                    <a:pt x="497" y="1701"/>
                  </a:lnTo>
                  <a:lnTo>
                    <a:pt x="650" y="1854"/>
                  </a:lnTo>
                  <a:lnTo>
                    <a:pt x="803" y="1950"/>
                  </a:lnTo>
                  <a:lnTo>
                    <a:pt x="975" y="2026"/>
                  </a:lnTo>
                  <a:lnTo>
                    <a:pt x="1109" y="2064"/>
                  </a:lnTo>
                  <a:lnTo>
                    <a:pt x="1262" y="2064"/>
                  </a:lnTo>
                  <a:lnTo>
                    <a:pt x="1377" y="2007"/>
                  </a:lnTo>
                  <a:lnTo>
                    <a:pt x="1472" y="1931"/>
                  </a:lnTo>
                  <a:lnTo>
                    <a:pt x="1549" y="1816"/>
                  </a:lnTo>
                  <a:lnTo>
                    <a:pt x="1587" y="1663"/>
                  </a:lnTo>
                  <a:lnTo>
                    <a:pt x="1606" y="1491"/>
                  </a:lnTo>
                  <a:lnTo>
                    <a:pt x="1587" y="1300"/>
                  </a:lnTo>
                  <a:lnTo>
                    <a:pt x="1549" y="1090"/>
                  </a:lnTo>
                  <a:lnTo>
                    <a:pt x="1472" y="899"/>
                  </a:lnTo>
                  <a:lnTo>
                    <a:pt x="1377" y="707"/>
                  </a:lnTo>
                  <a:lnTo>
                    <a:pt x="1262" y="516"/>
                  </a:lnTo>
                  <a:lnTo>
                    <a:pt x="1109" y="363"/>
                  </a:lnTo>
                  <a:lnTo>
                    <a:pt x="975" y="210"/>
                  </a:lnTo>
                  <a:lnTo>
                    <a:pt x="803" y="115"/>
                  </a:lnTo>
                  <a:lnTo>
                    <a:pt x="650" y="38"/>
                  </a:lnTo>
                  <a:lnTo>
                    <a:pt x="497"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1925300" y="504750"/>
              <a:ext cx="39700" cy="51650"/>
            </a:xfrm>
            <a:custGeom>
              <a:avLst/>
              <a:gdLst/>
              <a:ahLst/>
              <a:cxnLst/>
              <a:rect l="l" t="t" r="r" b="b"/>
              <a:pathLst>
                <a:path w="1588" h="2066" extrusionOk="0">
                  <a:moveTo>
                    <a:pt x="345" y="1"/>
                  </a:moveTo>
                  <a:lnTo>
                    <a:pt x="230" y="58"/>
                  </a:lnTo>
                  <a:lnTo>
                    <a:pt x="135" y="135"/>
                  </a:lnTo>
                  <a:lnTo>
                    <a:pt x="58" y="249"/>
                  </a:lnTo>
                  <a:lnTo>
                    <a:pt x="1" y="402"/>
                  </a:lnTo>
                  <a:lnTo>
                    <a:pt x="1" y="574"/>
                  </a:lnTo>
                  <a:lnTo>
                    <a:pt x="1" y="765"/>
                  </a:lnTo>
                  <a:lnTo>
                    <a:pt x="58" y="976"/>
                  </a:lnTo>
                  <a:lnTo>
                    <a:pt x="135" y="1167"/>
                  </a:lnTo>
                  <a:lnTo>
                    <a:pt x="230" y="1358"/>
                  </a:lnTo>
                  <a:lnTo>
                    <a:pt x="345" y="1549"/>
                  </a:lnTo>
                  <a:lnTo>
                    <a:pt x="479" y="1702"/>
                  </a:lnTo>
                  <a:lnTo>
                    <a:pt x="632" y="1855"/>
                  </a:lnTo>
                  <a:lnTo>
                    <a:pt x="785" y="1950"/>
                  </a:lnTo>
                  <a:lnTo>
                    <a:pt x="957" y="2027"/>
                  </a:lnTo>
                  <a:lnTo>
                    <a:pt x="1110" y="2065"/>
                  </a:lnTo>
                  <a:lnTo>
                    <a:pt x="1243" y="2065"/>
                  </a:lnTo>
                  <a:lnTo>
                    <a:pt x="1358" y="2008"/>
                  </a:lnTo>
                  <a:lnTo>
                    <a:pt x="1454" y="1931"/>
                  </a:lnTo>
                  <a:lnTo>
                    <a:pt x="1530" y="1817"/>
                  </a:lnTo>
                  <a:lnTo>
                    <a:pt x="1587" y="1683"/>
                  </a:lnTo>
                  <a:lnTo>
                    <a:pt x="1587" y="1492"/>
                  </a:lnTo>
                  <a:lnTo>
                    <a:pt x="1587" y="1301"/>
                  </a:lnTo>
                  <a:lnTo>
                    <a:pt x="1530" y="1109"/>
                  </a:lnTo>
                  <a:lnTo>
                    <a:pt x="1454" y="899"/>
                  </a:lnTo>
                  <a:lnTo>
                    <a:pt x="1358" y="708"/>
                  </a:lnTo>
                  <a:lnTo>
                    <a:pt x="1243" y="517"/>
                  </a:lnTo>
                  <a:lnTo>
                    <a:pt x="1110" y="364"/>
                  </a:lnTo>
                  <a:lnTo>
                    <a:pt x="957" y="230"/>
                  </a:lnTo>
                  <a:lnTo>
                    <a:pt x="785" y="115"/>
                  </a:lnTo>
                  <a:lnTo>
                    <a:pt x="632" y="39"/>
                  </a:lnTo>
                  <a:lnTo>
                    <a:pt x="479" y="1"/>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1925300" y="641900"/>
              <a:ext cx="39700" cy="51625"/>
            </a:xfrm>
            <a:custGeom>
              <a:avLst/>
              <a:gdLst/>
              <a:ahLst/>
              <a:cxnLst/>
              <a:rect l="l" t="t" r="r" b="b"/>
              <a:pathLst>
                <a:path w="1588" h="2065" extrusionOk="0">
                  <a:moveTo>
                    <a:pt x="479" y="1"/>
                  </a:moveTo>
                  <a:lnTo>
                    <a:pt x="345" y="20"/>
                  </a:lnTo>
                  <a:lnTo>
                    <a:pt x="230" y="58"/>
                  </a:lnTo>
                  <a:lnTo>
                    <a:pt x="135" y="134"/>
                  </a:lnTo>
                  <a:lnTo>
                    <a:pt x="58" y="249"/>
                  </a:lnTo>
                  <a:lnTo>
                    <a:pt x="1" y="402"/>
                  </a:lnTo>
                  <a:lnTo>
                    <a:pt x="1" y="574"/>
                  </a:lnTo>
                  <a:lnTo>
                    <a:pt x="1" y="765"/>
                  </a:lnTo>
                  <a:lnTo>
                    <a:pt x="58" y="975"/>
                  </a:lnTo>
                  <a:lnTo>
                    <a:pt x="135" y="1167"/>
                  </a:lnTo>
                  <a:lnTo>
                    <a:pt x="230" y="1358"/>
                  </a:lnTo>
                  <a:lnTo>
                    <a:pt x="345" y="1549"/>
                  </a:lnTo>
                  <a:lnTo>
                    <a:pt x="479" y="1702"/>
                  </a:lnTo>
                  <a:lnTo>
                    <a:pt x="632" y="1855"/>
                  </a:lnTo>
                  <a:lnTo>
                    <a:pt x="785" y="1969"/>
                  </a:lnTo>
                  <a:lnTo>
                    <a:pt x="957" y="2046"/>
                  </a:lnTo>
                  <a:lnTo>
                    <a:pt x="1110" y="2065"/>
                  </a:lnTo>
                  <a:lnTo>
                    <a:pt x="1243" y="2065"/>
                  </a:lnTo>
                  <a:lnTo>
                    <a:pt x="1358" y="2027"/>
                  </a:lnTo>
                  <a:lnTo>
                    <a:pt x="1454" y="1931"/>
                  </a:lnTo>
                  <a:lnTo>
                    <a:pt x="1530" y="1816"/>
                  </a:lnTo>
                  <a:lnTo>
                    <a:pt x="1587" y="1683"/>
                  </a:lnTo>
                  <a:lnTo>
                    <a:pt x="1587" y="1491"/>
                  </a:lnTo>
                  <a:lnTo>
                    <a:pt x="1587" y="1300"/>
                  </a:lnTo>
                  <a:lnTo>
                    <a:pt x="1530" y="1109"/>
                  </a:lnTo>
                  <a:lnTo>
                    <a:pt x="1454" y="899"/>
                  </a:lnTo>
                  <a:lnTo>
                    <a:pt x="1358" y="708"/>
                  </a:lnTo>
                  <a:lnTo>
                    <a:pt x="1243" y="536"/>
                  </a:lnTo>
                  <a:lnTo>
                    <a:pt x="1110" y="364"/>
                  </a:lnTo>
                  <a:lnTo>
                    <a:pt x="957" y="230"/>
                  </a:lnTo>
                  <a:lnTo>
                    <a:pt x="785" y="115"/>
                  </a:lnTo>
                  <a:lnTo>
                    <a:pt x="632" y="39"/>
                  </a:lnTo>
                  <a:lnTo>
                    <a:pt x="479" y="1"/>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1985050" y="607975"/>
              <a:ext cx="40150" cy="51625"/>
            </a:xfrm>
            <a:custGeom>
              <a:avLst/>
              <a:gdLst/>
              <a:ahLst/>
              <a:cxnLst/>
              <a:rect l="l" t="t" r="r" b="b"/>
              <a:pathLst>
                <a:path w="1606" h="2065" extrusionOk="0">
                  <a:moveTo>
                    <a:pt x="344" y="0"/>
                  </a:moveTo>
                  <a:lnTo>
                    <a:pt x="230" y="58"/>
                  </a:lnTo>
                  <a:lnTo>
                    <a:pt x="134" y="134"/>
                  </a:lnTo>
                  <a:lnTo>
                    <a:pt x="58" y="249"/>
                  </a:lnTo>
                  <a:lnTo>
                    <a:pt x="19" y="402"/>
                  </a:lnTo>
                  <a:lnTo>
                    <a:pt x="0" y="574"/>
                  </a:lnTo>
                  <a:lnTo>
                    <a:pt x="19" y="765"/>
                  </a:lnTo>
                  <a:lnTo>
                    <a:pt x="58" y="975"/>
                  </a:lnTo>
                  <a:lnTo>
                    <a:pt x="134" y="1166"/>
                  </a:lnTo>
                  <a:lnTo>
                    <a:pt x="230" y="1358"/>
                  </a:lnTo>
                  <a:lnTo>
                    <a:pt x="344" y="1549"/>
                  </a:lnTo>
                  <a:lnTo>
                    <a:pt x="497" y="1702"/>
                  </a:lnTo>
                  <a:lnTo>
                    <a:pt x="631" y="1855"/>
                  </a:lnTo>
                  <a:lnTo>
                    <a:pt x="803" y="1950"/>
                  </a:lnTo>
                  <a:lnTo>
                    <a:pt x="956" y="2027"/>
                  </a:lnTo>
                  <a:lnTo>
                    <a:pt x="1109" y="2065"/>
                  </a:lnTo>
                  <a:lnTo>
                    <a:pt x="1243" y="2065"/>
                  </a:lnTo>
                  <a:lnTo>
                    <a:pt x="1357" y="2007"/>
                  </a:lnTo>
                  <a:lnTo>
                    <a:pt x="1472" y="1931"/>
                  </a:lnTo>
                  <a:lnTo>
                    <a:pt x="1529" y="1816"/>
                  </a:lnTo>
                  <a:lnTo>
                    <a:pt x="1587" y="1663"/>
                  </a:lnTo>
                  <a:lnTo>
                    <a:pt x="1606" y="1491"/>
                  </a:lnTo>
                  <a:lnTo>
                    <a:pt x="1587" y="1300"/>
                  </a:lnTo>
                  <a:lnTo>
                    <a:pt x="1529" y="1090"/>
                  </a:lnTo>
                  <a:lnTo>
                    <a:pt x="1472" y="899"/>
                  </a:lnTo>
                  <a:lnTo>
                    <a:pt x="1357" y="708"/>
                  </a:lnTo>
                  <a:lnTo>
                    <a:pt x="1243" y="517"/>
                  </a:lnTo>
                  <a:lnTo>
                    <a:pt x="1109" y="364"/>
                  </a:lnTo>
                  <a:lnTo>
                    <a:pt x="956" y="211"/>
                  </a:lnTo>
                  <a:lnTo>
                    <a:pt x="803" y="115"/>
                  </a:lnTo>
                  <a:lnTo>
                    <a:pt x="631" y="39"/>
                  </a:lnTo>
                  <a:lnTo>
                    <a:pt x="497"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3"/>
          <p:cNvGrpSpPr/>
          <p:nvPr/>
        </p:nvGrpSpPr>
        <p:grpSpPr>
          <a:xfrm>
            <a:off x="1417450" y="4528100"/>
            <a:ext cx="330680" cy="567219"/>
            <a:chOff x="1417450" y="4451900"/>
            <a:chExt cx="330680" cy="567219"/>
          </a:xfrm>
        </p:grpSpPr>
        <p:sp>
          <p:nvSpPr>
            <p:cNvPr id="240" name="Google Shape;240;p3"/>
            <p:cNvSpPr/>
            <p:nvPr/>
          </p:nvSpPr>
          <p:spPr>
            <a:xfrm>
              <a:off x="1417450" y="4837269"/>
              <a:ext cx="330680" cy="181850"/>
            </a:xfrm>
            <a:custGeom>
              <a:avLst/>
              <a:gdLst/>
              <a:ahLst/>
              <a:cxnLst/>
              <a:rect l="l" t="t" r="r" b="b"/>
              <a:pathLst>
                <a:path w="15713" h="8641" extrusionOk="0">
                  <a:moveTo>
                    <a:pt x="4378" y="1"/>
                  </a:moveTo>
                  <a:lnTo>
                    <a:pt x="3824" y="173"/>
                  </a:lnTo>
                  <a:lnTo>
                    <a:pt x="3289" y="364"/>
                  </a:lnTo>
                  <a:lnTo>
                    <a:pt x="2773" y="612"/>
                  </a:lnTo>
                  <a:lnTo>
                    <a:pt x="2276" y="861"/>
                  </a:lnTo>
                  <a:lnTo>
                    <a:pt x="2008" y="1033"/>
                  </a:lnTo>
                  <a:lnTo>
                    <a:pt x="1740" y="1205"/>
                  </a:lnTo>
                  <a:lnTo>
                    <a:pt x="1492" y="1396"/>
                  </a:lnTo>
                  <a:lnTo>
                    <a:pt x="1282" y="1587"/>
                  </a:lnTo>
                  <a:lnTo>
                    <a:pt x="1071" y="1778"/>
                  </a:lnTo>
                  <a:lnTo>
                    <a:pt x="880" y="1969"/>
                  </a:lnTo>
                  <a:lnTo>
                    <a:pt x="708" y="2161"/>
                  </a:lnTo>
                  <a:lnTo>
                    <a:pt x="555" y="2371"/>
                  </a:lnTo>
                  <a:lnTo>
                    <a:pt x="421" y="2581"/>
                  </a:lnTo>
                  <a:lnTo>
                    <a:pt x="307" y="2791"/>
                  </a:lnTo>
                  <a:lnTo>
                    <a:pt x="211" y="3002"/>
                  </a:lnTo>
                  <a:lnTo>
                    <a:pt x="135" y="3212"/>
                  </a:lnTo>
                  <a:lnTo>
                    <a:pt x="77" y="3422"/>
                  </a:lnTo>
                  <a:lnTo>
                    <a:pt x="39" y="3651"/>
                  </a:lnTo>
                  <a:lnTo>
                    <a:pt x="1" y="3862"/>
                  </a:lnTo>
                  <a:lnTo>
                    <a:pt x="1" y="4091"/>
                  </a:lnTo>
                  <a:lnTo>
                    <a:pt x="1" y="4301"/>
                  </a:lnTo>
                  <a:lnTo>
                    <a:pt x="39" y="4531"/>
                  </a:lnTo>
                  <a:lnTo>
                    <a:pt x="77" y="4741"/>
                  </a:lnTo>
                  <a:lnTo>
                    <a:pt x="154" y="4951"/>
                  </a:lnTo>
                  <a:lnTo>
                    <a:pt x="230" y="5161"/>
                  </a:lnTo>
                  <a:lnTo>
                    <a:pt x="326" y="5372"/>
                  </a:lnTo>
                  <a:lnTo>
                    <a:pt x="441" y="5582"/>
                  </a:lnTo>
                  <a:lnTo>
                    <a:pt x="574" y="5792"/>
                  </a:lnTo>
                  <a:lnTo>
                    <a:pt x="727" y="6003"/>
                  </a:lnTo>
                  <a:lnTo>
                    <a:pt x="899" y="6194"/>
                  </a:lnTo>
                  <a:lnTo>
                    <a:pt x="1090" y="6404"/>
                  </a:lnTo>
                  <a:lnTo>
                    <a:pt x="1301" y="6595"/>
                  </a:lnTo>
                  <a:lnTo>
                    <a:pt x="1530" y="6767"/>
                  </a:lnTo>
                  <a:lnTo>
                    <a:pt x="1779" y="6958"/>
                  </a:lnTo>
                  <a:lnTo>
                    <a:pt x="2046" y="7130"/>
                  </a:lnTo>
                  <a:lnTo>
                    <a:pt x="2314" y="7302"/>
                  </a:lnTo>
                  <a:lnTo>
                    <a:pt x="2600" y="7455"/>
                  </a:lnTo>
                  <a:lnTo>
                    <a:pt x="2906" y="7608"/>
                  </a:lnTo>
                  <a:lnTo>
                    <a:pt x="3231" y="7761"/>
                  </a:lnTo>
                  <a:lnTo>
                    <a:pt x="3556" y="7895"/>
                  </a:lnTo>
                  <a:lnTo>
                    <a:pt x="3881" y="8010"/>
                  </a:lnTo>
                  <a:lnTo>
                    <a:pt x="4225" y="8124"/>
                  </a:lnTo>
                  <a:lnTo>
                    <a:pt x="4569" y="8220"/>
                  </a:lnTo>
                  <a:lnTo>
                    <a:pt x="4913" y="8296"/>
                  </a:lnTo>
                  <a:lnTo>
                    <a:pt x="5640" y="8449"/>
                  </a:lnTo>
                  <a:lnTo>
                    <a:pt x="6385" y="8545"/>
                  </a:lnTo>
                  <a:lnTo>
                    <a:pt x="7131" y="8621"/>
                  </a:lnTo>
                  <a:lnTo>
                    <a:pt x="7876" y="8640"/>
                  </a:lnTo>
                  <a:lnTo>
                    <a:pt x="8621" y="8621"/>
                  </a:lnTo>
                  <a:lnTo>
                    <a:pt x="9386" y="8545"/>
                  </a:lnTo>
                  <a:lnTo>
                    <a:pt x="10112" y="8449"/>
                  </a:lnTo>
                  <a:lnTo>
                    <a:pt x="10839" y="8296"/>
                  </a:lnTo>
                  <a:lnTo>
                    <a:pt x="11183" y="8220"/>
                  </a:lnTo>
                  <a:lnTo>
                    <a:pt x="11527" y="8105"/>
                  </a:lnTo>
                  <a:lnTo>
                    <a:pt x="11871" y="8010"/>
                  </a:lnTo>
                  <a:lnTo>
                    <a:pt x="12196" y="7876"/>
                  </a:lnTo>
                  <a:lnTo>
                    <a:pt x="12521" y="7761"/>
                  </a:lnTo>
                  <a:lnTo>
                    <a:pt x="12827" y="7608"/>
                  </a:lnTo>
                  <a:lnTo>
                    <a:pt x="13132" y="7455"/>
                  </a:lnTo>
                  <a:lnTo>
                    <a:pt x="13419" y="7302"/>
                  </a:lnTo>
                  <a:lnTo>
                    <a:pt x="13801" y="7073"/>
                  </a:lnTo>
                  <a:lnTo>
                    <a:pt x="14146" y="6824"/>
                  </a:lnTo>
                  <a:lnTo>
                    <a:pt x="14451" y="6557"/>
                  </a:lnTo>
                  <a:lnTo>
                    <a:pt x="14738" y="6289"/>
                  </a:lnTo>
                  <a:lnTo>
                    <a:pt x="14987" y="6022"/>
                  </a:lnTo>
                  <a:lnTo>
                    <a:pt x="15178" y="5735"/>
                  </a:lnTo>
                  <a:lnTo>
                    <a:pt x="15350" y="5448"/>
                  </a:lnTo>
                  <a:lnTo>
                    <a:pt x="15503" y="5161"/>
                  </a:lnTo>
                  <a:lnTo>
                    <a:pt x="15598" y="4856"/>
                  </a:lnTo>
                  <a:lnTo>
                    <a:pt x="15675" y="4550"/>
                  </a:lnTo>
                  <a:lnTo>
                    <a:pt x="15713" y="4263"/>
                  </a:lnTo>
                  <a:lnTo>
                    <a:pt x="15713" y="3957"/>
                  </a:lnTo>
                  <a:lnTo>
                    <a:pt x="15675" y="3651"/>
                  </a:lnTo>
                  <a:lnTo>
                    <a:pt x="15598" y="3346"/>
                  </a:lnTo>
                  <a:lnTo>
                    <a:pt x="15503" y="3059"/>
                  </a:lnTo>
                  <a:lnTo>
                    <a:pt x="15369" y="2753"/>
                  </a:lnTo>
                  <a:lnTo>
                    <a:pt x="15388" y="2906"/>
                  </a:lnTo>
                  <a:lnTo>
                    <a:pt x="15407" y="3040"/>
                  </a:lnTo>
                  <a:lnTo>
                    <a:pt x="15407" y="3365"/>
                  </a:lnTo>
                  <a:lnTo>
                    <a:pt x="15407" y="3460"/>
                  </a:lnTo>
                  <a:lnTo>
                    <a:pt x="15407" y="3556"/>
                  </a:lnTo>
                  <a:lnTo>
                    <a:pt x="15388" y="3575"/>
                  </a:lnTo>
                  <a:lnTo>
                    <a:pt x="15388" y="3594"/>
                  </a:lnTo>
                  <a:lnTo>
                    <a:pt x="15311" y="3881"/>
                  </a:lnTo>
                  <a:lnTo>
                    <a:pt x="15216" y="4168"/>
                  </a:lnTo>
                  <a:lnTo>
                    <a:pt x="15063" y="4435"/>
                  </a:lnTo>
                  <a:lnTo>
                    <a:pt x="14872" y="4703"/>
                  </a:lnTo>
                  <a:lnTo>
                    <a:pt x="14642" y="4970"/>
                  </a:lnTo>
                  <a:lnTo>
                    <a:pt x="14356" y="5219"/>
                  </a:lnTo>
                  <a:lnTo>
                    <a:pt x="14050" y="5448"/>
                  </a:lnTo>
                  <a:lnTo>
                    <a:pt x="13687" y="5678"/>
                  </a:lnTo>
                  <a:lnTo>
                    <a:pt x="13247" y="5907"/>
                  </a:lnTo>
                  <a:lnTo>
                    <a:pt x="12750" y="6117"/>
                  </a:lnTo>
                  <a:lnTo>
                    <a:pt x="12253" y="6289"/>
                  </a:lnTo>
                  <a:lnTo>
                    <a:pt x="11718" y="6442"/>
                  </a:lnTo>
                  <a:lnTo>
                    <a:pt x="11164" y="6538"/>
                  </a:lnTo>
                  <a:lnTo>
                    <a:pt x="10609" y="6633"/>
                  </a:lnTo>
                  <a:lnTo>
                    <a:pt x="10036" y="6672"/>
                  </a:lnTo>
                  <a:lnTo>
                    <a:pt x="9463" y="6691"/>
                  </a:lnTo>
                  <a:lnTo>
                    <a:pt x="8889" y="6672"/>
                  </a:lnTo>
                  <a:lnTo>
                    <a:pt x="8316" y="6633"/>
                  </a:lnTo>
                  <a:lnTo>
                    <a:pt x="7761" y="6538"/>
                  </a:lnTo>
                  <a:lnTo>
                    <a:pt x="7207" y="6442"/>
                  </a:lnTo>
                  <a:lnTo>
                    <a:pt x="6672" y="6289"/>
                  </a:lnTo>
                  <a:lnTo>
                    <a:pt x="6156" y="6117"/>
                  </a:lnTo>
                  <a:lnTo>
                    <a:pt x="5678" y="5907"/>
                  </a:lnTo>
                  <a:lnTo>
                    <a:pt x="5219" y="5678"/>
                  </a:lnTo>
                  <a:lnTo>
                    <a:pt x="4875" y="5448"/>
                  </a:lnTo>
                  <a:lnTo>
                    <a:pt x="4569" y="5219"/>
                  </a:lnTo>
                  <a:lnTo>
                    <a:pt x="4359" y="5028"/>
                  </a:lnTo>
                  <a:lnTo>
                    <a:pt x="4168" y="4837"/>
                  </a:lnTo>
                  <a:lnTo>
                    <a:pt x="4015" y="4645"/>
                  </a:lnTo>
                  <a:lnTo>
                    <a:pt x="3862" y="4435"/>
                  </a:lnTo>
                  <a:lnTo>
                    <a:pt x="3747" y="4244"/>
                  </a:lnTo>
                  <a:lnTo>
                    <a:pt x="3652" y="4034"/>
                  </a:lnTo>
                  <a:lnTo>
                    <a:pt x="3594" y="3823"/>
                  </a:lnTo>
                  <a:lnTo>
                    <a:pt x="3537" y="3594"/>
                  </a:lnTo>
                  <a:lnTo>
                    <a:pt x="3537" y="3575"/>
                  </a:lnTo>
                  <a:lnTo>
                    <a:pt x="3518" y="3556"/>
                  </a:lnTo>
                  <a:lnTo>
                    <a:pt x="3518" y="3518"/>
                  </a:lnTo>
                  <a:lnTo>
                    <a:pt x="3518" y="3441"/>
                  </a:lnTo>
                  <a:lnTo>
                    <a:pt x="3518" y="3365"/>
                  </a:lnTo>
                  <a:lnTo>
                    <a:pt x="3499" y="3250"/>
                  </a:lnTo>
                  <a:lnTo>
                    <a:pt x="3499" y="3154"/>
                  </a:lnTo>
                  <a:lnTo>
                    <a:pt x="3518" y="3040"/>
                  </a:lnTo>
                  <a:lnTo>
                    <a:pt x="3537" y="2868"/>
                  </a:lnTo>
                  <a:lnTo>
                    <a:pt x="3575" y="2696"/>
                  </a:lnTo>
                  <a:lnTo>
                    <a:pt x="3633" y="2505"/>
                  </a:lnTo>
                  <a:lnTo>
                    <a:pt x="4378"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1417450" y="4837269"/>
              <a:ext cx="330680" cy="181850"/>
            </a:xfrm>
            <a:custGeom>
              <a:avLst/>
              <a:gdLst/>
              <a:ahLst/>
              <a:cxnLst/>
              <a:rect l="l" t="t" r="r" b="b"/>
              <a:pathLst>
                <a:path w="15713" h="8641" fill="none" extrusionOk="0">
                  <a:moveTo>
                    <a:pt x="4378" y="1"/>
                  </a:moveTo>
                  <a:lnTo>
                    <a:pt x="4378" y="1"/>
                  </a:lnTo>
                  <a:lnTo>
                    <a:pt x="3824" y="173"/>
                  </a:lnTo>
                  <a:lnTo>
                    <a:pt x="3289" y="364"/>
                  </a:lnTo>
                  <a:lnTo>
                    <a:pt x="2773" y="612"/>
                  </a:lnTo>
                  <a:lnTo>
                    <a:pt x="2276" y="861"/>
                  </a:lnTo>
                  <a:lnTo>
                    <a:pt x="2276" y="861"/>
                  </a:lnTo>
                  <a:lnTo>
                    <a:pt x="2008" y="1033"/>
                  </a:lnTo>
                  <a:lnTo>
                    <a:pt x="1740" y="1205"/>
                  </a:lnTo>
                  <a:lnTo>
                    <a:pt x="1492" y="1396"/>
                  </a:lnTo>
                  <a:lnTo>
                    <a:pt x="1282" y="1587"/>
                  </a:lnTo>
                  <a:lnTo>
                    <a:pt x="1071" y="1778"/>
                  </a:lnTo>
                  <a:lnTo>
                    <a:pt x="880" y="1969"/>
                  </a:lnTo>
                  <a:lnTo>
                    <a:pt x="708" y="2161"/>
                  </a:lnTo>
                  <a:lnTo>
                    <a:pt x="555" y="2371"/>
                  </a:lnTo>
                  <a:lnTo>
                    <a:pt x="421" y="2581"/>
                  </a:lnTo>
                  <a:lnTo>
                    <a:pt x="307" y="2791"/>
                  </a:lnTo>
                  <a:lnTo>
                    <a:pt x="211" y="3002"/>
                  </a:lnTo>
                  <a:lnTo>
                    <a:pt x="135" y="3212"/>
                  </a:lnTo>
                  <a:lnTo>
                    <a:pt x="77" y="3422"/>
                  </a:lnTo>
                  <a:lnTo>
                    <a:pt x="39" y="3651"/>
                  </a:lnTo>
                  <a:lnTo>
                    <a:pt x="1" y="3862"/>
                  </a:lnTo>
                  <a:lnTo>
                    <a:pt x="1" y="4091"/>
                  </a:lnTo>
                  <a:lnTo>
                    <a:pt x="1" y="4301"/>
                  </a:lnTo>
                  <a:lnTo>
                    <a:pt x="39" y="4531"/>
                  </a:lnTo>
                  <a:lnTo>
                    <a:pt x="77" y="4741"/>
                  </a:lnTo>
                  <a:lnTo>
                    <a:pt x="154" y="4951"/>
                  </a:lnTo>
                  <a:lnTo>
                    <a:pt x="230" y="5161"/>
                  </a:lnTo>
                  <a:lnTo>
                    <a:pt x="326" y="5372"/>
                  </a:lnTo>
                  <a:lnTo>
                    <a:pt x="441" y="5582"/>
                  </a:lnTo>
                  <a:lnTo>
                    <a:pt x="574" y="5792"/>
                  </a:lnTo>
                  <a:lnTo>
                    <a:pt x="727" y="6003"/>
                  </a:lnTo>
                  <a:lnTo>
                    <a:pt x="899" y="6194"/>
                  </a:lnTo>
                  <a:lnTo>
                    <a:pt x="1090" y="6404"/>
                  </a:lnTo>
                  <a:lnTo>
                    <a:pt x="1301" y="6595"/>
                  </a:lnTo>
                  <a:lnTo>
                    <a:pt x="1530" y="6767"/>
                  </a:lnTo>
                  <a:lnTo>
                    <a:pt x="1779" y="6958"/>
                  </a:lnTo>
                  <a:lnTo>
                    <a:pt x="2046" y="7130"/>
                  </a:lnTo>
                  <a:lnTo>
                    <a:pt x="2314" y="7302"/>
                  </a:lnTo>
                  <a:lnTo>
                    <a:pt x="2314" y="7302"/>
                  </a:lnTo>
                  <a:lnTo>
                    <a:pt x="2600" y="7455"/>
                  </a:lnTo>
                  <a:lnTo>
                    <a:pt x="2906" y="7608"/>
                  </a:lnTo>
                  <a:lnTo>
                    <a:pt x="3231" y="7761"/>
                  </a:lnTo>
                  <a:lnTo>
                    <a:pt x="3556" y="7895"/>
                  </a:lnTo>
                  <a:lnTo>
                    <a:pt x="3881" y="8010"/>
                  </a:lnTo>
                  <a:lnTo>
                    <a:pt x="4225" y="8124"/>
                  </a:lnTo>
                  <a:lnTo>
                    <a:pt x="4569" y="8220"/>
                  </a:lnTo>
                  <a:lnTo>
                    <a:pt x="4913" y="8296"/>
                  </a:lnTo>
                  <a:lnTo>
                    <a:pt x="5640" y="8449"/>
                  </a:lnTo>
                  <a:lnTo>
                    <a:pt x="6385" y="8545"/>
                  </a:lnTo>
                  <a:lnTo>
                    <a:pt x="7131" y="8621"/>
                  </a:lnTo>
                  <a:lnTo>
                    <a:pt x="7876" y="8640"/>
                  </a:lnTo>
                  <a:lnTo>
                    <a:pt x="7876" y="8640"/>
                  </a:lnTo>
                  <a:lnTo>
                    <a:pt x="8621" y="8621"/>
                  </a:lnTo>
                  <a:lnTo>
                    <a:pt x="9386" y="8545"/>
                  </a:lnTo>
                  <a:lnTo>
                    <a:pt x="10112" y="8449"/>
                  </a:lnTo>
                  <a:lnTo>
                    <a:pt x="10839" y="8296"/>
                  </a:lnTo>
                  <a:lnTo>
                    <a:pt x="11183" y="8220"/>
                  </a:lnTo>
                  <a:lnTo>
                    <a:pt x="11527" y="8105"/>
                  </a:lnTo>
                  <a:lnTo>
                    <a:pt x="11871" y="8010"/>
                  </a:lnTo>
                  <a:lnTo>
                    <a:pt x="12196" y="7876"/>
                  </a:lnTo>
                  <a:lnTo>
                    <a:pt x="12521" y="7761"/>
                  </a:lnTo>
                  <a:lnTo>
                    <a:pt x="12827" y="7608"/>
                  </a:lnTo>
                  <a:lnTo>
                    <a:pt x="13132" y="7455"/>
                  </a:lnTo>
                  <a:lnTo>
                    <a:pt x="13419" y="7302"/>
                  </a:lnTo>
                  <a:lnTo>
                    <a:pt x="13419" y="7302"/>
                  </a:lnTo>
                  <a:lnTo>
                    <a:pt x="13801" y="7073"/>
                  </a:lnTo>
                  <a:lnTo>
                    <a:pt x="14146" y="6824"/>
                  </a:lnTo>
                  <a:lnTo>
                    <a:pt x="14451" y="6557"/>
                  </a:lnTo>
                  <a:lnTo>
                    <a:pt x="14738" y="6289"/>
                  </a:lnTo>
                  <a:lnTo>
                    <a:pt x="14987" y="6022"/>
                  </a:lnTo>
                  <a:lnTo>
                    <a:pt x="15178" y="5735"/>
                  </a:lnTo>
                  <a:lnTo>
                    <a:pt x="15350" y="5448"/>
                  </a:lnTo>
                  <a:lnTo>
                    <a:pt x="15503" y="5161"/>
                  </a:lnTo>
                  <a:lnTo>
                    <a:pt x="15598" y="4856"/>
                  </a:lnTo>
                  <a:lnTo>
                    <a:pt x="15675" y="4550"/>
                  </a:lnTo>
                  <a:lnTo>
                    <a:pt x="15713" y="4263"/>
                  </a:lnTo>
                  <a:lnTo>
                    <a:pt x="15713" y="3957"/>
                  </a:lnTo>
                  <a:lnTo>
                    <a:pt x="15675" y="3651"/>
                  </a:lnTo>
                  <a:lnTo>
                    <a:pt x="15598" y="3346"/>
                  </a:lnTo>
                  <a:lnTo>
                    <a:pt x="15503" y="3059"/>
                  </a:lnTo>
                  <a:lnTo>
                    <a:pt x="15369" y="2753"/>
                  </a:lnTo>
                  <a:lnTo>
                    <a:pt x="15369" y="2753"/>
                  </a:lnTo>
                  <a:lnTo>
                    <a:pt x="15388" y="2906"/>
                  </a:lnTo>
                  <a:lnTo>
                    <a:pt x="15407" y="3040"/>
                  </a:lnTo>
                  <a:lnTo>
                    <a:pt x="15407" y="3365"/>
                  </a:lnTo>
                  <a:lnTo>
                    <a:pt x="15407" y="3365"/>
                  </a:lnTo>
                  <a:lnTo>
                    <a:pt x="15407" y="3365"/>
                  </a:lnTo>
                  <a:lnTo>
                    <a:pt x="15407" y="3460"/>
                  </a:lnTo>
                  <a:lnTo>
                    <a:pt x="15407" y="3556"/>
                  </a:lnTo>
                  <a:lnTo>
                    <a:pt x="15407" y="3556"/>
                  </a:lnTo>
                  <a:lnTo>
                    <a:pt x="15407" y="3556"/>
                  </a:lnTo>
                  <a:lnTo>
                    <a:pt x="15407" y="3556"/>
                  </a:lnTo>
                  <a:lnTo>
                    <a:pt x="15407" y="3556"/>
                  </a:lnTo>
                  <a:lnTo>
                    <a:pt x="15407" y="3556"/>
                  </a:lnTo>
                  <a:lnTo>
                    <a:pt x="15388" y="3575"/>
                  </a:lnTo>
                  <a:lnTo>
                    <a:pt x="15388" y="3594"/>
                  </a:lnTo>
                  <a:lnTo>
                    <a:pt x="15388" y="3594"/>
                  </a:lnTo>
                  <a:lnTo>
                    <a:pt x="15388" y="3594"/>
                  </a:lnTo>
                  <a:lnTo>
                    <a:pt x="15388" y="3594"/>
                  </a:lnTo>
                  <a:lnTo>
                    <a:pt x="15388" y="3594"/>
                  </a:lnTo>
                  <a:lnTo>
                    <a:pt x="15388" y="3594"/>
                  </a:lnTo>
                  <a:lnTo>
                    <a:pt x="15311" y="3881"/>
                  </a:lnTo>
                  <a:lnTo>
                    <a:pt x="15216" y="4168"/>
                  </a:lnTo>
                  <a:lnTo>
                    <a:pt x="15063" y="4435"/>
                  </a:lnTo>
                  <a:lnTo>
                    <a:pt x="14872" y="4703"/>
                  </a:lnTo>
                  <a:lnTo>
                    <a:pt x="14642" y="4970"/>
                  </a:lnTo>
                  <a:lnTo>
                    <a:pt x="14356" y="5219"/>
                  </a:lnTo>
                  <a:lnTo>
                    <a:pt x="14050" y="5448"/>
                  </a:lnTo>
                  <a:lnTo>
                    <a:pt x="13687" y="5678"/>
                  </a:lnTo>
                  <a:lnTo>
                    <a:pt x="13687" y="5678"/>
                  </a:lnTo>
                  <a:lnTo>
                    <a:pt x="13247" y="5907"/>
                  </a:lnTo>
                  <a:lnTo>
                    <a:pt x="12750" y="6117"/>
                  </a:lnTo>
                  <a:lnTo>
                    <a:pt x="12253" y="6289"/>
                  </a:lnTo>
                  <a:lnTo>
                    <a:pt x="11718" y="6442"/>
                  </a:lnTo>
                  <a:lnTo>
                    <a:pt x="11164" y="6538"/>
                  </a:lnTo>
                  <a:lnTo>
                    <a:pt x="10609" y="6633"/>
                  </a:lnTo>
                  <a:lnTo>
                    <a:pt x="10036" y="6672"/>
                  </a:lnTo>
                  <a:lnTo>
                    <a:pt x="9463" y="6691"/>
                  </a:lnTo>
                  <a:lnTo>
                    <a:pt x="9463" y="6691"/>
                  </a:lnTo>
                  <a:lnTo>
                    <a:pt x="8889" y="6672"/>
                  </a:lnTo>
                  <a:lnTo>
                    <a:pt x="8316" y="6633"/>
                  </a:lnTo>
                  <a:lnTo>
                    <a:pt x="7761" y="6538"/>
                  </a:lnTo>
                  <a:lnTo>
                    <a:pt x="7207" y="6442"/>
                  </a:lnTo>
                  <a:lnTo>
                    <a:pt x="6672" y="6289"/>
                  </a:lnTo>
                  <a:lnTo>
                    <a:pt x="6156" y="6117"/>
                  </a:lnTo>
                  <a:lnTo>
                    <a:pt x="5678" y="5907"/>
                  </a:lnTo>
                  <a:lnTo>
                    <a:pt x="5219" y="5678"/>
                  </a:lnTo>
                  <a:lnTo>
                    <a:pt x="5219" y="5678"/>
                  </a:lnTo>
                  <a:lnTo>
                    <a:pt x="4875" y="5448"/>
                  </a:lnTo>
                  <a:lnTo>
                    <a:pt x="4569" y="5219"/>
                  </a:lnTo>
                  <a:lnTo>
                    <a:pt x="4569" y="5219"/>
                  </a:lnTo>
                  <a:lnTo>
                    <a:pt x="4359" y="5028"/>
                  </a:lnTo>
                  <a:lnTo>
                    <a:pt x="4168" y="4837"/>
                  </a:lnTo>
                  <a:lnTo>
                    <a:pt x="4015" y="4645"/>
                  </a:lnTo>
                  <a:lnTo>
                    <a:pt x="3862" y="4435"/>
                  </a:lnTo>
                  <a:lnTo>
                    <a:pt x="3747" y="4244"/>
                  </a:lnTo>
                  <a:lnTo>
                    <a:pt x="3652" y="4034"/>
                  </a:lnTo>
                  <a:lnTo>
                    <a:pt x="3594" y="3823"/>
                  </a:lnTo>
                  <a:lnTo>
                    <a:pt x="3537" y="3594"/>
                  </a:lnTo>
                  <a:lnTo>
                    <a:pt x="3537" y="3594"/>
                  </a:lnTo>
                  <a:lnTo>
                    <a:pt x="3537" y="3575"/>
                  </a:lnTo>
                  <a:lnTo>
                    <a:pt x="3518" y="3556"/>
                  </a:lnTo>
                  <a:lnTo>
                    <a:pt x="3518" y="3518"/>
                  </a:lnTo>
                  <a:lnTo>
                    <a:pt x="3518" y="3518"/>
                  </a:lnTo>
                  <a:lnTo>
                    <a:pt x="3518" y="3441"/>
                  </a:lnTo>
                  <a:lnTo>
                    <a:pt x="3518" y="3365"/>
                  </a:lnTo>
                  <a:lnTo>
                    <a:pt x="3518" y="3365"/>
                  </a:lnTo>
                  <a:lnTo>
                    <a:pt x="3499" y="3250"/>
                  </a:lnTo>
                  <a:lnTo>
                    <a:pt x="3499" y="3154"/>
                  </a:lnTo>
                  <a:lnTo>
                    <a:pt x="3499" y="3154"/>
                  </a:lnTo>
                  <a:lnTo>
                    <a:pt x="3518" y="3040"/>
                  </a:lnTo>
                  <a:lnTo>
                    <a:pt x="3518" y="3040"/>
                  </a:lnTo>
                  <a:lnTo>
                    <a:pt x="3537" y="2868"/>
                  </a:lnTo>
                  <a:lnTo>
                    <a:pt x="3575" y="2696"/>
                  </a:lnTo>
                  <a:lnTo>
                    <a:pt x="3575" y="2696"/>
                  </a:lnTo>
                  <a:lnTo>
                    <a:pt x="3633" y="2505"/>
                  </a:lnTo>
                  <a:lnTo>
                    <a:pt x="43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1491068" y="4485678"/>
              <a:ext cx="250646" cy="492390"/>
            </a:xfrm>
            <a:custGeom>
              <a:avLst/>
              <a:gdLst/>
              <a:ahLst/>
              <a:cxnLst/>
              <a:rect l="l" t="t" r="r" b="b"/>
              <a:pathLst>
                <a:path w="11910" h="23397" extrusionOk="0">
                  <a:moveTo>
                    <a:pt x="5965" y="1"/>
                  </a:moveTo>
                  <a:lnTo>
                    <a:pt x="135" y="19211"/>
                  </a:lnTo>
                  <a:lnTo>
                    <a:pt x="77" y="19402"/>
                  </a:lnTo>
                  <a:lnTo>
                    <a:pt x="39" y="19574"/>
                  </a:lnTo>
                  <a:lnTo>
                    <a:pt x="20" y="19746"/>
                  </a:lnTo>
                  <a:lnTo>
                    <a:pt x="1" y="19860"/>
                  </a:lnTo>
                  <a:lnTo>
                    <a:pt x="1" y="19956"/>
                  </a:lnTo>
                  <a:lnTo>
                    <a:pt x="20" y="20071"/>
                  </a:lnTo>
                  <a:lnTo>
                    <a:pt x="20" y="20147"/>
                  </a:lnTo>
                  <a:lnTo>
                    <a:pt x="20" y="20224"/>
                  </a:lnTo>
                  <a:lnTo>
                    <a:pt x="20" y="20262"/>
                  </a:lnTo>
                  <a:lnTo>
                    <a:pt x="39" y="20281"/>
                  </a:lnTo>
                  <a:lnTo>
                    <a:pt x="39" y="20300"/>
                  </a:lnTo>
                  <a:lnTo>
                    <a:pt x="96" y="20529"/>
                  </a:lnTo>
                  <a:lnTo>
                    <a:pt x="154" y="20740"/>
                  </a:lnTo>
                  <a:lnTo>
                    <a:pt x="249" y="20950"/>
                  </a:lnTo>
                  <a:lnTo>
                    <a:pt x="364" y="21141"/>
                  </a:lnTo>
                  <a:lnTo>
                    <a:pt x="517" y="21351"/>
                  </a:lnTo>
                  <a:lnTo>
                    <a:pt x="670" y="21543"/>
                  </a:lnTo>
                  <a:lnTo>
                    <a:pt x="861" y="21734"/>
                  </a:lnTo>
                  <a:lnTo>
                    <a:pt x="1071" y="21925"/>
                  </a:lnTo>
                  <a:lnTo>
                    <a:pt x="1377" y="22154"/>
                  </a:lnTo>
                  <a:lnTo>
                    <a:pt x="1721" y="22384"/>
                  </a:lnTo>
                  <a:lnTo>
                    <a:pt x="2180" y="22613"/>
                  </a:lnTo>
                  <a:lnTo>
                    <a:pt x="2658" y="22823"/>
                  </a:lnTo>
                  <a:lnTo>
                    <a:pt x="3174" y="22995"/>
                  </a:lnTo>
                  <a:lnTo>
                    <a:pt x="3709" y="23148"/>
                  </a:lnTo>
                  <a:lnTo>
                    <a:pt x="4263" y="23244"/>
                  </a:lnTo>
                  <a:lnTo>
                    <a:pt x="4818" y="23339"/>
                  </a:lnTo>
                  <a:lnTo>
                    <a:pt x="5391" y="23378"/>
                  </a:lnTo>
                  <a:lnTo>
                    <a:pt x="5965" y="23397"/>
                  </a:lnTo>
                  <a:lnTo>
                    <a:pt x="6538" y="23378"/>
                  </a:lnTo>
                  <a:lnTo>
                    <a:pt x="7111" y="23339"/>
                  </a:lnTo>
                  <a:lnTo>
                    <a:pt x="7666" y="23244"/>
                  </a:lnTo>
                  <a:lnTo>
                    <a:pt x="8220" y="23148"/>
                  </a:lnTo>
                  <a:lnTo>
                    <a:pt x="8755" y="22995"/>
                  </a:lnTo>
                  <a:lnTo>
                    <a:pt x="9252" y="22823"/>
                  </a:lnTo>
                  <a:lnTo>
                    <a:pt x="9749" y="22613"/>
                  </a:lnTo>
                  <a:lnTo>
                    <a:pt x="10189" y="22384"/>
                  </a:lnTo>
                  <a:lnTo>
                    <a:pt x="10552" y="22154"/>
                  </a:lnTo>
                  <a:lnTo>
                    <a:pt x="10858" y="21925"/>
                  </a:lnTo>
                  <a:lnTo>
                    <a:pt x="11144" y="21676"/>
                  </a:lnTo>
                  <a:lnTo>
                    <a:pt x="11374" y="21409"/>
                  </a:lnTo>
                  <a:lnTo>
                    <a:pt x="11565" y="21141"/>
                  </a:lnTo>
                  <a:lnTo>
                    <a:pt x="11718" y="20874"/>
                  </a:lnTo>
                  <a:lnTo>
                    <a:pt x="11813" y="20587"/>
                  </a:lnTo>
                  <a:lnTo>
                    <a:pt x="11890" y="20300"/>
                  </a:lnTo>
                  <a:lnTo>
                    <a:pt x="11890" y="20281"/>
                  </a:lnTo>
                  <a:lnTo>
                    <a:pt x="11909" y="20262"/>
                  </a:lnTo>
                  <a:lnTo>
                    <a:pt x="11909" y="20166"/>
                  </a:lnTo>
                  <a:lnTo>
                    <a:pt x="11909" y="20071"/>
                  </a:lnTo>
                  <a:lnTo>
                    <a:pt x="11909" y="19746"/>
                  </a:lnTo>
                  <a:lnTo>
                    <a:pt x="11890" y="19574"/>
                  </a:lnTo>
                  <a:lnTo>
                    <a:pt x="11852" y="19402"/>
                  </a:lnTo>
                  <a:lnTo>
                    <a:pt x="11813" y="19306"/>
                  </a:lnTo>
                  <a:lnTo>
                    <a:pt x="11794" y="19211"/>
                  </a:lnTo>
                  <a:lnTo>
                    <a:pt x="8965" y="9902"/>
                  </a:lnTo>
                  <a:lnTo>
                    <a:pt x="6767" y="2677"/>
                  </a:lnTo>
                  <a:lnTo>
                    <a:pt x="59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1491068" y="4485678"/>
              <a:ext cx="250646" cy="492390"/>
            </a:xfrm>
            <a:custGeom>
              <a:avLst/>
              <a:gdLst/>
              <a:ahLst/>
              <a:cxnLst/>
              <a:rect l="l" t="t" r="r" b="b"/>
              <a:pathLst>
                <a:path w="11910" h="23397" fill="none" extrusionOk="0">
                  <a:moveTo>
                    <a:pt x="11909" y="19746"/>
                  </a:moveTo>
                  <a:lnTo>
                    <a:pt x="11909" y="20071"/>
                  </a:lnTo>
                  <a:lnTo>
                    <a:pt x="11909" y="20071"/>
                  </a:lnTo>
                  <a:lnTo>
                    <a:pt x="11909" y="20166"/>
                  </a:lnTo>
                  <a:lnTo>
                    <a:pt x="11909" y="20262"/>
                  </a:lnTo>
                  <a:lnTo>
                    <a:pt x="11909" y="20262"/>
                  </a:lnTo>
                  <a:lnTo>
                    <a:pt x="11890" y="20281"/>
                  </a:lnTo>
                  <a:lnTo>
                    <a:pt x="11890" y="20300"/>
                  </a:lnTo>
                  <a:lnTo>
                    <a:pt x="11890" y="20300"/>
                  </a:lnTo>
                  <a:lnTo>
                    <a:pt x="11813" y="20587"/>
                  </a:lnTo>
                  <a:lnTo>
                    <a:pt x="11718" y="20874"/>
                  </a:lnTo>
                  <a:lnTo>
                    <a:pt x="11565" y="21141"/>
                  </a:lnTo>
                  <a:lnTo>
                    <a:pt x="11374" y="21409"/>
                  </a:lnTo>
                  <a:lnTo>
                    <a:pt x="11144" y="21676"/>
                  </a:lnTo>
                  <a:lnTo>
                    <a:pt x="10858" y="21925"/>
                  </a:lnTo>
                  <a:lnTo>
                    <a:pt x="10552" y="22154"/>
                  </a:lnTo>
                  <a:lnTo>
                    <a:pt x="10189" y="22384"/>
                  </a:lnTo>
                  <a:lnTo>
                    <a:pt x="10189" y="22384"/>
                  </a:lnTo>
                  <a:lnTo>
                    <a:pt x="9749" y="22613"/>
                  </a:lnTo>
                  <a:lnTo>
                    <a:pt x="9252" y="22823"/>
                  </a:lnTo>
                  <a:lnTo>
                    <a:pt x="8755" y="22995"/>
                  </a:lnTo>
                  <a:lnTo>
                    <a:pt x="8220" y="23148"/>
                  </a:lnTo>
                  <a:lnTo>
                    <a:pt x="7666" y="23244"/>
                  </a:lnTo>
                  <a:lnTo>
                    <a:pt x="7111" y="23339"/>
                  </a:lnTo>
                  <a:lnTo>
                    <a:pt x="6538" y="23378"/>
                  </a:lnTo>
                  <a:lnTo>
                    <a:pt x="5965" y="23397"/>
                  </a:lnTo>
                  <a:lnTo>
                    <a:pt x="5965" y="23397"/>
                  </a:lnTo>
                  <a:lnTo>
                    <a:pt x="5391" y="23378"/>
                  </a:lnTo>
                  <a:lnTo>
                    <a:pt x="4818" y="23339"/>
                  </a:lnTo>
                  <a:lnTo>
                    <a:pt x="4263" y="23244"/>
                  </a:lnTo>
                  <a:lnTo>
                    <a:pt x="3709" y="23148"/>
                  </a:lnTo>
                  <a:lnTo>
                    <a:pt x="3174" y="22995"/>
                  </a:lnTo>
                  <a:lnTo>
                    <a:pt x="2658" y="22823"/>
                  </a:lnTo>
                  <a:lnTo>
                    <a:pt x="2180" y="22613"/>
                  </a:lnTo>
                  <a:lnTo>
                    <a:pt x="1721" y="22384"/>
                  </a:lnTo>
                  <a:lnTo>
                    <a:pt x="1721" y="22384"/>
                  </a:lnTo>
                  <a:lnTo>
                    <a:pt x="1377" y="22154"/>
                  </a:lnTo>
                  <a:lnTo>
                    <a:pt x="1071" y="21925"/>
                  </a:lnTo>
                  <a:lnTo>
                    <a:pt x="1071" y="21925"/>
                  </a:lnTo>
                  <a:lnTo>
                    <a:pt x="861" y="21734"/>
                  </a:lnTo>
                  <a:lnTo>
                    <a:pt x="670" y="21543"/>
                  </a:lnTo>
                  <a:lnTo>
                    <a:pt x="517" y="21351"/>
                  </a:lnTo>
                  <a:lnTo>
                    <a:pt x="364" y="21141"/>
                  </a:lnTo>
                  <a:lnTo>
                    <a:pt x="249" y="20950"/>
                  </a:lnTo>
                  <a:lnTo>
                    <a:pt x="154" y="20740"/>
                  </a:lnTo>
                  <a:lnTo>
                    <a:pt x="96" y="20529"/>
                  </a:lnTo>
                  <a:lnTo>
                    <a:pt x="39" y="20300"/>
                  </a:lnTo>
                  <a:lnTo>
                    <a:pt x="39" y="20300"/>
                  </a:lnTo>
                  <a:lnTo>
                    <a:pt x="39" y="20281"/>
                  </a:lnTo>
                  <a:lnTo>
                    <a:pt x="20" y="20262"/>
                  </a:lnTo>
                  <a:lnTo>
                    <a:pt x="20" y="20224"/>
                  </a:lnTo>
                  <a:lnTo>
                    <a:pt x="20" y="20224"/>
                  </a:lnTo>
                  <a:lnTo>
                    <a:pt x="20" y="20147"/>
                  </a:lnTo>
                  <a:lnTo>
                    <a:pt x="20" y="20071"/>
                  </a:lnTo>
                  <a:lnTo>
                    <a:pt x="20" y="20071"/>
                  </a:lnTo>
                  <a:lnTo>
                    <a:pt x="1" y="19956"/>
                  </a:lnTo>
                  <a:lnTo>
                    <a:pt x="1" y="19860"/>
                  </a:lnTo>
                  <a:lnTo>
                    <a:pt x="1" y="19860"/>
                  </a:lnTo>
                  <a:lnTo>
                    <a:pt x="20" y="19746"/>
                  </a:lnTo>
                  <a:lnTo>
                    <a:pt x="20" y="19746"/>
                  </a:lnTo>
                  <a:lnTo>
                    <a:pt x="39" y="19574"/>
                  </a:lnTo>
                  <a:lnTo>
                    <a:pt x="77" y="19402"/>
                  </a:lnTo>
                  <a:lnTo>
                    <a:pt x="77" y="19402"/>
                  </a:lnTo>
                  <a:lnTo>
                    <a:pt x="135" y="19211"/>
                  </a:lnTo>
                  <a:lnTo>
                    <a:pt x="5965" y="1"/>
                  </a:lnTo>
                  <a:lnTo>
                    <a:pt x="6767" y="2677"/>
                  </a:lnTo>
                  <a:lnTo>
                    <a:pt x="8965" y="9902"/>
                  </a:lnTo>
                  <a:lnTo>
                    <a:pt x="11794" y="19211"/>
                  </a:lnTo>
                  <a:lnTo>
                    <a:pt x="11794" y="19211"/>
                  </a:lnTo>
                  <a:lnTo>
                    <a:pt x="11813" y="19306"/>
                  </a:lnTo>
                  <a:lnTo>
                    <a:pt x="11852" y="19402"/>
                  </a:lnTo>
                  <a:lnTo>
                    <a:pt x="11852" y="19402"/>
                  </a:lnTo>
                  <a:lnTo>
                    <a:pt x="11890" y="19574"/>
                  </a:lnTo>
                  <a:lnTo>
                    <a:pt x="11909" y="197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1513608" y="4567757"/>
              <a:ext cx="228107" cy="410314"/>
            </a:xfrm>
            <a:custGeom>
              <a:avLst/>
              <a:gdLst/>
              <a:ahLst/>
              <a:cxnLst/>
              <a:rect l="l" t="t" r="r" b="b"/>
              <a:pathLst>
                <a:path w="10839" h="19497" extrusionOk="0">
                  <a:moveTo>
                    <a:pt x="6059" y="0"/>
                  </a:moveTo>
                  <a:lnTo>
                    <a:pt x="5773" y="96"/>
                  </a:lnTo>
                  <a:lnTo>
                    <a:pt x="5486" y="153"/>
                  </a:lnTo>
                  <a:lnTo>
                    <a:pt x="5620" y="898"/>
                  </a:lnTo>
                  <a:lnTo>
                    <a:pt x="5754" y="1816"/>
                  </a:lnTo>
                  <a:lnTo>
                    <a:pt x="5887" y="2867"/>
                  </a:lnTo>
                  <a:lnTo>
                    <a:pt x="6002" y="4014"/>
                  </a:lnTo>
                  <a:lnTo>
                    <a:pt x="6040" y="4645"/>
                  </a:lnTo>
                  <a:lnTo>
                    <a:pt x="6079" y="5276"/>
                  </a:lnTo>
                  <a:lnTo>
                    <a:pt x="6098" y="5925"/>
                  </a:lnTo>
                  <a:lnTo>
                    <a:pt x="6098" y="6594"/>
                  </a:lnTo>
                  <a:lnTo>
                    <a:pt x="6079" y="7263"/>
                  </a:lnTo>
                  <a:lnTo>
                    <a:pt x="6040" y="7952"/>
                  </a:lnTo>
                  <a:lnTo>
                    <a:pt x="5983" y="8640"/>
                  </a:lnTo>
                  <a:lnTo>
                    <a:pt x="5907" y="9328"/>
                  </a:lnTo>
                  <a:lnTo>
                    <a:pt x="5811" y="9997"/>
                  </a:lnTo>
                  <a:lnTo>
                    <a:pt x="5677" y="10685"/>
                  </a:lnTo>
                  <a:lnTo>
                    <a:pt x="5524" y="11354"/>
                  </a:lnTo>
                  <a:lnTo>
                    <a:pt x="5333" y="12023"/>
                  </a:lnTo>
                  <a:lnTo>
                    <a:pt x="5104" y="12673"/>
                  </a:lnTo>
                  <a:lnTo>
                    <a:pt x="4855" y="13304"/>
                  </a:lnTo>
                  <a:lnTo>
                    <a:pt x="4569" y="13915"/>
                  </a:lnTo>
                  <a:lnTo>
                    <a:pt x="4397" y="14221"/>
                  </a:lnTo>
                  <a:lnTo>
                    <a:pt x="4225" y="14508"/>
                  </a:lnTo>
                  <a:lnTo>
                    <a:pt x="4052" y="14795"/>
                  </a:lnTo>
                  <a:lnTo>
                    <a:pt x="3861" y="15062"/>
                  </a:lnTo>
                  <a:lnTo>
                    <a:pt x="3670" y="15330"/>
                  </a:lnTo>
                  <a:lnTo>
                    <a:pt x="3441" y="15597"/>
                  </a:lnTo>
                  <a:lnTo>
                    <a:pt x="3231" y="15865"/>
                  </a:lnTo>
                  <a:lnTo>
                    <a:pt x="3001" y="16094"/>
                  </a:lnTo>
                  <a:lnTo>
                    <a:pt x="2753" y="16343"/>
                  </a:lnTo>
                  <a:lnTo>
                    <a:pt x="2504" y="16572"/>
                  </a:lnTo>
                  <a:lnTo>
                    <a:pt x="2237" y="16782"/>
                  </a:lnTo>
                  <a:lnTo>
                    <a:pt x="1950" y="16993"/>
                  </a:lnTo>
                  <a:lnTo>
                    <a:pt x="1663" y="17203"/>
                  </a:lnTo>
                  <a:lnTo>
                    <a:pt x="1357" y="17394"/>
                  </a:lnTo>
                  <a:lnTo>
                    <a:pt x="1032" y="17566"/>
                  </a:lnTo>
                  <a:lnTo>
                    <a:pt x="707" y="17738"/>
                  </a:lnTo>
                  <a:lnTo>
                    <a:pt x="363" y="17891"/>
                  </a:lnTo>
                  <a:lnTo>
                    <a:pt x="0" y="18025"/>
                  </a:lnTo>
                  <a:lnTo>
                    <a:pt x="306" y="18254"/>
                  </a:lnTo>
                  <a:lnTo>
                    <a:pt x="650" y="18484"/>
                  </a:lnTo>
                  <a:lnTo>
                    <a:pt x="1109" y="18713"/>
                  </a:lnTo>
                  <a:lnTo>
                    <a:pt x="1587" y="18923"/>
                  </a:lnTo>
                  <a:lnTo>
                    <a:pt x="2103" y="19095"/>
                  </a:lnTo>
                  <a:lnTo>
                    <a:pt x="2638" y="19248"/>
                  </a:lnTo>
                  <a:lnTo>
                    <a:pt x="3192" y="19344"/>
                  </a:lnTo>
                  <a:lnTo>
                    <a:pt x="3747" y="19439"/>
                  </a:lnTo>
                  <a:lnTo>
                    <a:pt x="4320" y="19478"/>
                  </a:lnTo>
                  <a:lnTo>
                    <a:pt x="4894" y="19497"/>
                  </a:lnTo>
                  <a:lnTo>
                    <a:pt x="5467" y="19478"/>
                  </a:lnTo>
                  <a:lnTo>
                    <a:pt x="6040" y="19439"/>
                  </a:lnTo>
                  <a:lnTo>
                    <a:pt x="6595" y="19344"/>
                  </a:lnTo>
                  <a:lnTo>
                    <a:pt x="7149" y="19248"/>
                  </a:lnTo>
                  <a:lnTo>
                    <a:pt x="7684" y="19095"/>
                  </a:lnTo>
                  <a:lnTo>
                    <a:pt x="8181" y="18923"/>
                  </a:lnTo>
                  <a:lnTo>
                    <a:pt x="8678" y="18713"/>
                  </a:lnTo>
                  <a:lnTo>
                    <a:pt x="9118" y="18484"/>
                  </a:lnTo>
                  <a:lnTo>
                    <a:pt x="9481" y="18254"/>
                  </a:lnTo>
                  <a:lnTo>
                    <a:pt x="9787" y="18025"/>
                  </a:lnTo>
                  <a:lnTo>
                    <a:pt x="10073" y="17776"/>
                  </a:lnTo>
                  <a:lnTo>
                    <a:pt x="10303" y="17509"/>
                  </a:lnTo>
                  <a:lnTo>
                    <a:pt x="10494" y="17241"/>
                  </a:lnTo>
                  <a:lnTo>
                    <a:pt x="10647" y="16974"/>
                  </a:lnTo>
                  <a:lnTo>
                    <a:pt x="10742" y="16687"/>
                  </a:lnTo>
                  <a:lnTo>
                    <a:pt x="10819" y="16400"/>
                  </a:lnTo>
                  <a:lnTo>
                    <a:pt x="10819" y="16381"/>
                  </a:lnTo>
                  <a:lnTo>
                    <a:pt x="10838" y="16362"/>
                  </a:lnTo>
                  <a:lnTo>
                    <a:pt x="10838" y="16266"/>
                  </a:lnTo>
                  <a:lnTo>
                    <a:pt x="10838" y="16171"/>
                  </a:lnTo>
                  <a:lnTo>
                    <a:pt x="10838" y="15846"/>
                  </a:lnTo>
                  <a:lnTo>
                    <a:pt x="10819" y="15674"/>
                  </a:lnTo>
                  <a:lnTo>
                    <a:pt x="10781" y="15502"/>
                  </a:lnTo>
                  <a:lnTo>
                    <a:pt x="10742" y="15406"/>
                  </a:lnTo>
                  <a:lnTo>
                    <a:pt x="10723" y="15311"/>
                  </a:lnTo>
                  <a:lnTo>
                    <a:pt x="7894" y="6002"/>
                  </a:lnTo>
                  <a:lnTo>
                    <a:pt x="6059" y="0"/>
                  </a:lnTo>
                  <a:close/>
                </a:path>
              </a:pathLst>
            </a:custGeom>
            <a:solidFill>
              <a:srgbClr val="CD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1513608" y="4567757"/>
              <a:ext cx="228107" cy="410314"/>
            </a:xfrm>
            <a:custGeom>
              <a:avLst/>
              <a:gdLst/>
              <a:ahLst/>
              <a:cxnLst/>
              <a:rect l="l" t="t" r="r" b="b"/>
              <a:pathLst>
                <a:path w="10839" h="19497" fill="none" extrusionOk="0">
                  <a:moveTo>
                    <a:pt x="6059" y="0"/>
                  </a:moveTo>
                  <a:lnTo>
                    <a:pt x="6059" y="0"/>
                  </a:lnTo>
                  <a:lnTo>
                    <a:pt x="5773" y="96"/>
                  </a:lnTo>
                  <a:lnTo>
                    <a:pt x="5486" y="153"/>
                  </a:lnTo>
                  <a:lnTo>
                    <a:pt x="5486" y="153"/>
                  </a:lnTo>
                  <a:lnTo>
                    <a:pt x="5620" y="898"/>
                  </a:lnTo>
                  <a:lnTo>
                    <a:pt x="5754" y="1816"/>
                  </a:lnTo>
                  <a:lnTo>
                    <a:pt x="5887" y="2867"/>
                  </a:lnTo>
                  <a:lnTo>
                    <a:pt x="6002" y="4014"/>
                  </a:lnTo>
                  <a:lnTo>
                    <a:pt x="6040" y="4645"/>
                  </a:lnTo>
                  <a:lnTo>
                    <a:pt x="6079" y="5276"/>
                  </a:lnTo>
                  <a:lnTo>
                    <a:pt x="6098" y="5925"/>
                  </a:lnTo>
                  <a:lnTo>
                    <a:pt x="6098" y="6594"/>
                  </a:lnTo>
                  <a:lnTo>
                    <a:pt x="6079" y="7263"/>
                  </a:lnTo>
                  <a:lnTo>
                    <a:pt x="6040" y="7952"/>
                  </a:lnTo>
                  <a:lnTo>
                    <a:pt x="5983" y="8640"/>
                  </a:lnTo>
                  <a:lnTo>
                    <a:pt x="5907" y="9328"/>
                  </a:lnTo>
                  <a:lnTo>
                    <a:pt x="5811" y="9997"/>
                  </a:lnTo>
                  <a:lnTo>
                    <a:pt x="5677" y="10685"/>
                  </a:lnTo>
                  <a:lnTo>
                    <a:pt x="5524" y="11354"/>
                  </a:lnTo>
                  <a:lnTo>
                    <a:pt x="5333" y="12023"/>
                  </a:lnTo>
                  <a:lnTo>
                    <a:pt x="5104" y="12673"/>
                  </a:lnTo>
                  <a:lnTo>
                    <a:pt x="4855" y="13304"/>
                  </a:lnTo>
                  <a:lnTo>
                    <a:pt x="4569" y="13915"/>
                  </a:lnTo>
                  <a:lnTo>
                    <a:pt x="4397" y="14221"/>
                  </a:lnTo>
                  <a:lnTo>
                    <a:pt x="4225" y="14508"/>
                  </a:lnTo>
                  <a:lnTo>
                    <a:pt x="4052" y="14795"/>
                  </a:lnTo>
                  <a:lnTo>
                    <a:pt x="3861" y="15062"/>
                  </a:lnTo>
                  <a:lnTo>
                    <a:pt x="3670" y="15330"/>
                  </a:lnTo>
                  <a:lnTo>
                    <a:pt x="3441" y="15597"/>
                  </a:lnTo>
                  <a:lnTo>
                    <a:pt x="3231" y="15865"/>
                  </a:lnTo>
                  <a:lnTo>
                    <a:pt x="3001" y="16094"/>
                  </a:lnTo>
                  <a:lnTo>
                    <a:pt x="2753" y="16343"/>
                  </a:lnTo>
                  <a:lnTo>
                    <a:pt x="2504" y="16572"/>
                  </a:lnTo>
                  <a:lnTo>
                    <a:pt x="2237" y="16782"/>
                  </a:lnTo>
                  <a:lnTo>
                    <a:pt x="1950" y="16993"/>
                  </a:lnTo>
                  <a:lnTo>
                    <a:pt x="1663" y="17203"/>
                  </a:lnTo>
                  <a:lnTo>
                    <a:pt x="1357" y="17394"/>
                  </a:lnTo>
                  <a:lnTo>
                    <a:pt x="1032" y="17566"/>
                  </a:lnTo>
                  <a:lnTo>
                    <a:pt x="707" y="17738"/>
                  </a:lnTo>
                  <a:lnTo>
                    <a:pt x="363" y="17891"/>
                  </a:lnTo>
                  <a:lnTo>
                    <a:pt x="0" y="18025"/>
                  </a:lnTo>
                  <a:lnTo>
                    <a:pt x="0" y="18025"/>
                  </a:lnTo>
                  <a:lnTo>
                    <a:pt x="306" y="18254"/>
                  </a:lnTo>
                  <a:lnTo>
                    <a:pt x="650" y="18484"/>
                  </a:lnTo>
                  <a:lnTo>
                    <a:pt x="650" y="18484"/>
                  </a:lnTo>
                  <a:lnTo>
                    <a:pt x="1109" y="18713"/>
                  </a:lnTo>
                  <a:lnTo>
                    <a:pt x="1587" y="18923"/>
                  </a:lnTo>
                  <a:lnTo>
                    <a:pt x="2103" y="19095"/>
                  </a:lnTo>
                  <a:lnTo>
                    <a:pt x="2638" y="19248"/>
                  </a:lnTo>
                  <a:lnTo>
                    <a:pt x="3192" y="19344"/>
                  </a:lnTo>
                  <a:lnTo>
                    <a:pt x="3747" y="19439"/>
                  </a:lnTo>
                  <a:lnTo>
                    <a:pt x="4320" y="19478"/>
                  </a:lnTo>
                  <a:lnTo>
                    <a:pt x="4894" y="19497"/>
                  </a:lnTo>
                  <a:lnTo>
                    <a:pt x="4894" y="19497"/>
                  </a:lnTo>
                  <a:lnTo>
                    <a:pt x="5467" y="19478"/>
                  </a:lnTo>
                  <a:lnTo>
                    <a:pt x="6040" y="19439"/>
                  </a:lnTo>
                  <a:lnTo>
                    <a:pt x="6595" y="19344"/>
                  </a:lnTo>
                  <a:lnTo>
                    <a:pt x="7149" y="19248"/>
                  </a:lnTo>
                  <a:lnTo>
                    <a:pt x="7684" y="19095"/>
                  </a:lnTo>
                  <a:lnTo>
                    <a:pt x="8181" y="18923"/>
                  </a:lnTo>
                  <a:lnTo>
                    <a:pt x="8678" y="18713"/>
                  </a:lnTo>
                  <a:lnTo>
                    <a:pt x="9118" y="18484"/>
                  </a:lnTo>
                  <a:lnTo>
                    <a:pt x="9118" y="18484"/>
                  </a:lnTo>
                  <a:lnTo>
                    <a:pt x="9481" y="18254"/>
                  </a:lnTo>
                  <a:lnTo>
                    <a:pt x="9787" y="18025"/>
                  </a:lnTo>
                  <a:lnTo>
                    <a:pt x="10073" y="17776"/>
                  </a:lnTo>
                  <a:lnTo>
                    <a:pt x="10303" y="17509"/>
                  </a:lnTo>
                  <a:lnTo>
                    <a:pt x="10494" y="17241"/>
                  </a:lnTo>
                  <a:lnTo>
                    <a:pt x="10647" y="16974"/>
                  </a:lnTo>
                  <a:lnTo>
                    <a:pt x="10742" y="16687"/>
                  </a:lnTo>
                  <a:lnTo>
                    <a:pt x="10819" y="16400"/>
                  </a:lnTo>
                  <a:lnTo>
                    <a:pt x="10819" y="16400"/>
                  </a:lnTo>
                  <a:lnTo>
                    <a:pt x="10819" y="16400"/>
                  </a:lnTo>
                  <a:lnTo>
                    <a:pt x="10819" y="16400"/>
                  </a:lnTo>
                  <a:lnTo>
                    <a:pt x="10819" y="16381"/>
                  </a:lnTo>
                  <a:lnTo>
                    <a:pt x="10838" y="16362"/>
                  </a:lnTo>
                  <a:lnTo>
                    <a:pt x="10838" y="16362"/>
                  </a:lnTo>
                  <a:lnTo>
                    <a:pt x="10838" y="16362"/>
                  </a:lnTo>
                  <a:lnTo>
                    <a:pt x="10838" y="16362"/>
                  </a:lnTo>
                  <a:lnTo>
                    <a:pt x="10838" y="16266"/>
                  </a:lnTo>
                  <a:lnTo>
                    <a:pt x="10838" y="16171"/>
                  </a:lnTo>
                  <a:lnTo>
                    <a:pt x="10838" y="15846"/>
                  </a:lnTo>
                  <a:lnTo>
                    <a:pt x="10838" y="15846"/>
                  </a:lnTo>
                  <a:lnTo>
                    <a:pt x="10819" y="15674"/>
                  </a:lnTo>
                  <a:lnTo>
                    <a:pt x="10781" y="15502"/>
                  </a:lnTo>
                  <a:lnTo>
                    <a:pt x="10781" y="15502"/>
                  </a:lnTo>
                  <a:lnTo>
                    <a:pt x="10742" y="15406"/>
                  </a:lnTo>
                  <a:lnTo>
                    <a:pt x="10723" y="15311"/>
                  </a:lnTo>
                  <a:lnTo>
                    <a:pt x="7894" y="6002"/>
                  </a:lnTo>
                  <a:lnTo>
                    <a:pt x="60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1559467" y="4451900"/>
              <a:ext cx="119893" cy="119893"/>
            </a:xfrm>
            <a:custGeom>
              <a:avLst/>
              <a:gdLst/>
              <a:ahLst/>
              <a:cxnLst/>
              <a:rect l="l" t="t" r="r" b="b"/>
              <a:pathLst>
                <a:path w="5697" h="5697" extrusionOk="0">
                  <a:moveTo>
                    <a:pt x="2848" y="0"/>
                  </a:moveTo>
                  <a:lnTo>
                    <a:pt x="2562" y="19"/>
                  </a:lnTo>
                  <a:lnTo>
                    <a:pt x="2275" y="57"/>
                  </a:lnTo>
                  <a:lnTo>
                    <a:pt x="1988" y="134"/>
                  </a:lnTo>
                  <a:lnTo>
                    <a:pt x="1740" y="229"/>
                  </a:lnTo>
                  <a:lnTo>
                    <a:pt x="1491" y="344"/>
                  </a:lnTo>
                  <a:lnTo>
                    <a:pt x="1243" y="497"/>
                  </a:lnTo>
                  <a:lnTo>
                    <a:pt x="1032" y="650"/>
                  </a:lnTo>
                  <a:lnTo>
                    <a:pt x="822" y="841"/>
                  </a:lnTo>
                  <a:lnTo>
                    <a:pt x="650" y="1032"/>
                  </a:lnTo>
                  <a:lnTo>
                    <a:pt x="478" y="1262"/>
                  </a:lnTo>
                  <a:lnTo>
                    <a:pt x="344" y="1491"/>
                  </a:lnTo>
                  <a:lnTo>
                    <a:pt x="230" y="1740"/>
                  </a:lnTo>
                  <a:lnTo>
                    <a:pt x="134" y="2007"/>
                  </a:lnTo>
                  <a:lnTo>
                    <a:pt x="58" y="2275"/>
                  </a:lnTo>
                  <a:lnTo>
                    <a:pt x="19" y="2561"/>
                  </a:lnTo>
                  <a:lnTo>
                    <a:pt x="0" y="2848"/>
                  </a:lnTo>
                  <a:lnTo>
                    <a:pt x="19" y="3135"/>
                  </a:lnTo>
                  <a:lnTo>
                    <a:pt x="58" y="3422"/>
                  </a:lnTo>
                  <a:lnTo>
                    <a:pt x="134" y="3689"/>
                  </a:lnTo>
                  <a:lnTo>
                    <a:pt x="230" y="3957"/>
                  </a:lnTo>
                  <a:lnTo>
                    <a:pt x="344" y="4205"/>
                  </a:lnTo>
                  <a:lnTo>
                    <a:pt x="478" y="4435"/>
                  </a:lnTo>
                  <a:lnTo>
                    <a:pt x="650" y="4664"/>
                  </a:lnTo>
                  <a:lnTo>
                    <a:pt x="822" y="4855"/>
                  </a:lnTo>
                  <a:lnTo>
                    <a:pt x="1032" y="5046"/>
                  </a:lnTo>
                  <a:lnTo>
                    <a:pt x="1243" y="5218"/>
                  </a:lnTo>
                  <a:lnTo>
                    <a:pt x="1491" y="5352"/>
                  </a:lnTo>
                  <a:lnTo>
                    <a:pt x="1740" y="5467"/>
                  </a:lnTo>
                  <a:lnTo>
                    <a:pt x="1988" y="5562"/>
                  </a:lnTo>
                  <a:lnTo>
                    <a:pt x="2275" y="5639"/>
                  </a:lnTo>
                  <a:lnTo>
                    <a:pt x="2562" y="5677"/>
                  </a:lnTo>
                  <a:lnTo>
                    <a:pt x="2848" y="5696"/>
                  </a:lnTo>
                  <a:lnTo>
                    <a:pt x="3135" y="5677"/>
                  </a:lnTo>
                  <a:lnTo>
                    <a:pt x="3422" y="5639"/>
                  </a:lnTo>
                  <a:lnTo>
                    <a:pt x="3689" y="5562"/>
                  </a:lnTo>
                  <a:lnTo>
                    <a:pt x="3957" y="5467"/>
                  </a:lnTo>
                  <a:lnTo>
                    <a:pt x="4205" y="5352"/>
                  </a:lnTo>
                  <a:lnTo>
                    <a:pt x="4435" y="5218"/>
                  </a:lnTo>
                  <a:lnTo>
                    <a:pt x="4664" y="5046"/>
                  </a:lnTo>
                  <a:lnTo>
                    <a:pt x="4855" y="4855"/>
                  </a:lnTo>
                  <a:lnTo>
                    <a:pt x="5046" y="4664"/>
                  </a:lnTo>
                  <a:lnTo>
                    <a:pt x="5199" y="4435"/>
                  </a:lnTo>
                  <a:lnTo>
                    <a:pt x="5352" y="4205"/>
                  </a:lnTo>
                  <a:lnTo>
                    <a:pt x="5467" y="3957"/>
                  </a:lnTo>
                  <a:lnTo>
                    <a:pt x="5563" y="3689"/>
                  </a:lnTo>
                  <a:lnTo>
                    <a:pt x="5639" y="3422"/>
                  </a:lnTo>
                  <a:lnTo>
                    <a:pt x="5677" y="3135"/>
                  </a:lnTo>
                  <a:lnTo>
                    <a:pt x="5696" y="2848"/>
                  </a:lnTo>
                  <a:lnTo>
                    <a:pt x="5677" y="2561"/>
                  </a:lnTo>
                  <a:lnTo>
                    <a:pt x="5639" y="2275"/>
                  </a:lnTo>
                  <a:lnTo>
                    <a:pt x="5563" y="2007"/>
                  </a:lnTo>
                  <a:lnTo>
                    <a:pt x="5467" y="1740"/>
                  </a:lnTo>
                  <a:lnTo>
                    <a:pt x="5352" y="1491"/>
                  </a:lnTo>
                  <a:lnTo>
                    <a:pt x="5199" y="1262"/>
                  </a:lnTo>
                  <a:lnTo>
                    <a:pt x="5046" y="1032"/>
                  </a:lnTo>
                  <a:lnTo>
                    <a:pt x="4855" y="841"/>
                  </a:lnTo>
                  <a:lnTo>
                    <a:pt x="4664" y="650"/>
                  </a:lnTo>
                  <a:lnTo>
                    <a:pt x="4435" y="497"/>
                  </a:lnTo>
                  <a:lnTo>
                    <a:pt x="4205" y="344"/>
                  </a:lnTo>
                  <a:lnTo>
                    <a:pt x="3957" y="229"/>
                  </a:lnTo>
                  <a:lnTo>
                    <a:pt x="3689" y="134"/>
                  </a:lnTo>
                  <a:lnTo>
                    <a:pt x="3422" y="57"/>
                  </a:lnTo>
                  <a:lnTo>
                    <a:pt x="3135" y="19"/>
                  </a:lnTo>
                  <a:lnTo>
                    <a:pt x="28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1559467" y="4451900"/>
              <a:ext cx="119893" cy="119893"/>
            </a:xfrm>
            <a:custGeom>
              <a:avLst/>
              <a:gdLst/>
              <a:ahLst/>
              <a:cxnLst/>
              <a:rect l="l" t="t" r="r" b="b"/>
              <a:pathLst>
                <a:path w="5697" h="5697" fill="none" extrusionOk="0">
                  <a:moveTo>
                    <a:pt x="5696" y="2848"/>
                  </a:moveTo>
                  <a:lnTo>
                    <a:pt x="5696" y="2848"/>
                  </a:lnTo>
                  <a:lnTo>
                    <a:pt x="5677" y="3135"/>
                  </a:lnTo>
                  <a:lnTo>
                    <a:pt x="5639" y="3422"/>
                  </a:lnTo>
                  <a:lnTo>
                    <a:pt x="5563" y="3689"/>
                  </a:lnTo>
                  <a:lnTo>
                    <a:pt x="5467" y="3957"/>
                  </a:lnTo>
                  <a:lnTo>
                    <a:pt x="5352" y="4205"/>
                  </a:lnTo>
                  <a:lnTo>
                    <a:pt x="5199" y="4435"/>
                  </a:lnTo>
                  <a:lnTo>
                    <a:pt x="5046" y="4664"/>
                  </a:lnTo>
                  <a:lnTo>
                    <a:pt x="4855" y="4855"/>
                  </a:lnTo>
                  <a:lnTo>
                    <a:pt x="4664" y="5046"/>
                  </a:lnTo>
                  <a:lnTo>
                    <a:pt x="4435" y="5218"/>
                  </a:lnTo>
                  <a:lnTo>
                    <a:pt x="4205" y="5352"/>
                  </a:lnTo>
                  <a:lnTo>
                    <a:pt x="3957" y="5467"/>
                  </a:lnTo>
                  <a:lnTo>
                    <a:pt x="3689" y="5562"/>
                  </a:lnTo>
                  <a:lnTo>
                    <a:pt x="3422" y="5639"/>
                  </a:lnTo>
                  <a:lnTo>
                    <a:pt x="3135" y="5677"/>
                  </a:lnTo>
                  <a:lnTo>
                    <a:pt x="2848" y="5696"/>
                  </a:lnTo>
                  <a:lnTo>
                    <a:pt x="2848" y="5696"/>
                  </a:lnTo>
                  <a:lnTo>
                    <a:pt x="2562" y="5677"/>
                  </a:lnTo>
                  <a:lnTo>
                    <a:pt x="2275" y="5639"/>
                  </a:lnTo>
                  <a:lnTo>
                    <a:pt x="1988" y="5562"/>
                  </a:lnTo>
                  <a:lnTo>
                    <a:pt x="1740" y="5467"/>
                  </a:lnTo>
                  <a:lnTo>
                    <a:pt x="1491" y="5352"/>
                  </a:lnTo>
                  <a:lnTo>
                    <a:pt x="1243" y="5218"/>
                  </a:lnTo>
                  <a:lnTo>
                    <a:pt x="1032" y="5046"/>
                  </a:lnTo>
                  <a:lnTo>
                    <a:pt x="822" y="4855"/>
                  </a:lnTo>
                  <a:lnTo>
                    <a:pt x="650" y="4664"/>
                  </a:lnTo>
                  <a:lnTo>
                    <a:pt x="478" y="4435"/>
                  </a:lnTo>
                  <a:lnTo>
                    <a:pt x="344" y="4205"/>
                  </a:lnTo>
                  <a:lnTo>
                    <a:pt x="230" y="3957"/>
                  </a:lnTo>
                  <a:lnTo>
                    <a:pt x="134" y="3689"/>
                  </a:lnTo>
                  <a:lnTo>
                    <a:pt x="58" y="3422"/>
                  </a:lnTo>
                  <a:lnTo>
                    <a:pt x="19" y="3135"/>
                  </a:lnTo>
                  <a:lnTo>
                    <a:pt x="0" y="2848"/>
                  </a:lnTo>
                  <a:lnTo>
                    <a:pt x="0" y="2848"/>
                  </a:lnTo>
                  <a:lnTo>
                    <a:pt x="19" y="2561"/>
                  </a:lnTo>
                  <a:lnTo>
                    <a:pt x="58" y="2275"/>
                  </a:lnTo>
                  <a:lnTo>
                    <a:pt x="134" y="2007"/>
                  </a:lnTo>
                  <a:lnTo>
                    <a:pt x="230" y="1740"/>
                  </a:lnTo>
                  <a:lnTo>
                    <a:pt x="344" y="1491"/>
                  </a:lnTo>
                  <a:lnTo>
                    <a:pt x="478" y="1262"/>
                  </a:lnTo>
                  <a:lnTo>
                    <a:pt x="650" y="1032"/>
                  </a:lnTo>
                  <a:lnTo>
                    <a:pt x="822" y="841"/>
                  </a:lnTo>
                  <a:lnTo>
                    <a:pt x="1032" y="650"/>
                  </a:lnTo>
                  <a:lnTo>
                    <a:pt x="1243" y="497"/>
                  </a:lnTo>
                  <a:lnTo>
                    <a:pt x="1491" y="344"/>
                  </a:lnTo>
                  <a:lnTo>
                    <a:pt x="1740" y="229"/>
                  </a:lnTo>
                  <a:lnTo>
                    <a:pt x="1988" y="134"/>
                  </a:lnTo>
                  <a:lnTo>
                    <a:pt x="2275" y="57"/>
                  </a:lnTo>
                  <a:lnTo>
                    <a:pt x="2562" y="19"/>
                  </a:lnTo>
                  <a:lnTo>
                    <a:pt x="2848" y="0"/>
                  </a:lnTo>
                  <a:lnTo>
                    <a:pt x="2848" y="0"/>
                  </a:lnTo>
                  <a:lnTo>
                    <a:pt x="3135" y="19"/>
                  </a:lnTo>
                  <a:lnTo>
                    <a:pt x="3422" y="57"/>
                  </a:lnTo>
                  <a:lnTo>
                    <a:pt x="3689" y="134"/>
                  </a:lnTo>
                  <a:lnTo>
                    <a:pt x="3957" y="229"/>
                  </a:lnTo>
                  <a:lnTo>
                    <a:pt x="4205" y="344"/>
                  </a:lnTo>
                  <a:lnTo>
                    <a:pt x="4435" y="497"/>
                  </a:lnTo>
                  <a:lnTo>
                    <a:pt x="4664" y="650"/>
                  </a:lnTo>
                  <a:lnTo>
                    <a:pt x="4855" y="841"/>
                  </a:lnTo>
                  <a:lnTo>
                    <a:pt x="5046" y="1032"/>
                  </a:lnTo>
                  <a:lnTo>
                    <a:pt x="5199" y="1262"/>
                  </a:lnTo>
                  <a:lnTo>
                    <a:pt x="5352" y="1491"/>
                  </a:lnTo>
                  <a:lnTo>
                    <a:pt x="5467" y="1740"/>
                  </a:lnTo>
                  <a:lnTo>
                    <a:pt x="5563" y="2007"/>
                  </a:lnTo>
                  <a:lnTo>
                    <a:pt x="5639" y="2275"/>
                  </a:lnTo>
                  <a:lnTo>
                    <a:pt x="5677" y="2561"/>
                  </a:lnTo>
                  <a:lnTo>
                    <a:pt x="5696" y="28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1577566" y="4470399"/>
              <a:ext cx="101795" cy="97375"/>
            </a:xfrm>
            <a:custGeom>
              <a:avLst/>
              <a:gdLst/>
              <a:ahLst/>
              <a:cxnLst/>
              <a:rect l="l" t="t" r="r" b="b"/>
              <a:pathLst>
                <a:path w="4837" h="4627" extrusionOk="0">
                  <a:moveTo>
                    <a:pt x="0" y="4014"/>
                  </a:moveTo>
                  <a:lnTo>
                    <a:pt x="0" y="4014"/>
                  </a:lnTo>
                  <a:lnTo>
                    <a:pt x="153" y="4148"/>
                  </a:lnTo>
                  <a:lnTo>
                    <a:pt x="325" y="4282"/>
                  </a:lnTo>
                  <a:lnTo>
                    <a:pt x="517" y="4416"/>
                  </a:lnTo>
                  <a:lnTo>
                    <a:pt x="708" y="4511"/>
                  </a:lnTo>
                  <a:lnTo>
                    <a:pt x="708" y="4511"/>
                  </a:lnTo>
                  <a:lnTo>
                    <a:pt x="708" y="4511"/>
                  </a:lnTo>
                  <a:lnTo>
                    <a:pt x="517" y="4416"/>
                  </a:lnTo>
                  <a:lnTo>
                    <a:pt x="325" y="4282"/>
                  </a:lnTo>
                  <a:lnTo>
                    <a:pt x="153" y="4148"/>
                  </a:lnTo>
                  <a:lnTo>
                    <a:pt x="0" y="4014"/>
                  </a:lnTo>
                  <a:close/>
                  <a:moveTo>
                    <a:pt x="4034" y="0"/>
                  </a:moveTo>
                  <a:lnTo>
                    <a:pt x="4034" y="0"/>
                  </a:lnTo>
                  <a:lnTo>
                    <a:pt x="4206" y="192"/>
                  </a:lnTo>
                  <a:lnTo>
                    <a:pt x="4358" y="421"/>
                  </a:lnTo>
                  <a:lnTo>
                    <a:pt x="4511" y="650"/>
                  </a:lnTo>
                  <a:lnTo>
                    <a:pt x="4626" y="880"/>
                  </a:lnTo>
                  <a:lnTo>
                    <a:pt x="4703" y="1147"/>
                  </a:lnTo>
                  <a:lnTo>
                    <a:pt x="4779" y="1415"/>
                  </a:lnTo>
                  <a:lnTo>
                    <a:pt x="4817" y="1682"/>
                  </a:lnTo>
                  <a:lnTo>
                    <a:pt x="4836" y="1969"/>
                  </a:lnTo>
                  <a:lnTo>
                    <a:pt x="4836" y="1969"/>
                  </a:lnTo>
                  <a:lnTo>
                    <a:pt x="4817" y="2199"/>
                  </a:lnTo>
                  <a:lnTo>
                    <a:pt x="4798" y="2409"/>
                  </a:lnTo>
                  <a:lnTo>
                    <a:pt x="4760" y="2619"/>
                  </a:lnTo>
                  <a:lnTo>
                    <a:pt x="4703" y="2829"/>
                  </a:lnTo>
                  <a:lnTo>
                    <a:pt x="4626" y="3040"/>
                  </a:lnTo>
                  <a:lnTo>
                    <a:pt x="4531" y="3231"/>
                  </a:lnTo>
                  <a:lnTo>
                    <a:pt x="4435" y="3422"/>
                  </a:lnTo>
                  <a:lnTo>
                    <a:pt x="4320" y="3594"/>
                  </a:lnTo>
                  <a:lnTo>
                    <a:pt x="4206" y="3766"/>
                  </a:lnTo>
                  <a:lnTo>
                    <a:pt x="4053" y="3919"/>
                  </a:lnTo>
                  <a:lnTo>
                    <a:pt x="3919" y="4072"/>
                  </a:lnTo>
                  <a:lnTo>
                    <a:pt x="3747" y="4206"/>
                  </a:lnTo>
                  <a:lnTo>
                    <a:pt x="3594" y="4320"/>
                  </a:lnTo>
                  <a:lnTo>
                    <a:pt x="3403" y="4435"/>
                  </a:lnTo>
                  <a:lnTo>
                    <a:pt x="3212" y="4530"/>
                  </a:lnTo>
                  <a:lnTo>
                    <a:pt x="3020" y="4626"/>
                  </a:lnTo>
                  <a:lnTo>
                    <a:pt x="3020" y="4626"/>
                  </a:lnTo>
                  <a:lnTo>
                    <a:pt x="3020" y="4626"/>
                  </a:lnTo>
                  <a:lnTo>
                    <a:pt x="3212" y="4530"/>
                  </a:lnTo>
                  <a:lnTo>
                    <a:pt x="3403" y="4435"/>
                  </a:lnTo>
                  <a:lnTo>
                    <a:pt x="3594" y="4320"/>
                  </a:lnTo>
                  <a:lnTo>
                    <a:pt x="3747" y="4206"/>
                  </a:lnTo>
                  <a:lnTo>
                    <a:pt x="3919" y="4072"/>
                  </a:lnTo>
                  <a:lnTo>
                    <a:pt x="4053" y="3919"/>
                  </a:lnTo>
                  <a:lnTo>
                    <a:pt x="4206" y="3766"/>
                  </a:lnTo>
                  <a:lnTo>
                    <a:pt x="4320" y="3594"/>
                  </a:lnTo>
                  <a:lnTo>
                    <a:pt x="4435" y="3422"/>
                  </a:lnTo>
                  <a:lnTo>
                    <a:pt x="4531" y="3231"/>
                  </a:lnTo>
                  <a:lnTo>
                    <a:pt x="4626" y="3040"/>
                  </a:lnTo>
                  <a:lnTo>
                    <a:pt x="4703" y="2829"/>
                  </a:lnTo>
                  <a:lnTo>
                    <a:pt x="4760" y="2619"/>
                  </a:lnTo>
                  <a:lnTo>
                    <a:pt x="4798" y="2409"/>
                  </a:lnTo>
                  <a:lnTo>
                    <a:pt x="4817" y="2199"/>
                  </a:lnTo>
                  <a:lnTo>
                    <a:pt x="4836" y="1969"/>
                  </a:lnTo>
                  <a:lnTo>
                    <a:pt x="4836" y="1969"/>
                  </a:lnTo>
                  <a:lnTo>
                    <a:pt x="4817" y="1682"/>
                  </a:lnTo>
                  <a:lnTo>
                    <a:pt x="4779" y="1415"/>
                  </a:lnTo>
                  <a:lnTo>
                    <a:pt x="4703" y="1147"/>
                  </a:lnTo>
                  <a:lnTo>
                    <a:pt x="4626" y="880"/>
                  </a:lnTo>
                  <a:lnTo>
                    <a:pt x="4511" y="650"/>
                  </a:lnTo>
                  <a:lnTo>
                    <a:pt x="4358" y="421"/>
                  </a:lnTo>
                  <a:lnTo>
                    <a:pt x="4206" y="192"/>
                  </a:lnTo>
                  <a:lnTo>
                    <a:pt x="4034"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1577566" y="4554877"/>
              <a:ext cx="14900" cy="10480"/>
            </a:xfrm>
            <a:custGeom>
              <a:avLst/>
              <a:gdLst/>
              <a:ahLst/>
              <a:cxnLst/>
              <a:rect l="l" t="t" r="r" b="b"/>
              <a:pathLst>
                <a:path w="708" h="498" fill="none" extrusionOk="0">
                  <a:moveTo>
                    <a:pt x="0" y="0"/>
                  </a:moveTo>
                  <a:lnTo>
                    <a:pt x="0" y="0"/>
                  </a:lnTo>
                  <a:lnTo>
                    <a:pt x="153" y="134"/>
                  </a:lnTo>
                  <a:lnTo>
                    <a:pt x="325" y="268"/>
                  </a:lnTo>
                  <a:lnTo>
                    <a:pt x="517" y="402"/>
                  </a:lnTo>
                  <a:lnTo>
                    <a:pt x="708" y="497"/>
                  </a:lnTo>
                  <a:lnTo>
                    <a:pt x="708" y="497"/>
                  </a:lnTo>
                  <a:lnTo>
                    <a:pt x="708" y="497"/>
                  </a:lnTo>
                  <a:lnTo>
                    <a:pt x="517" y="402"/>
                  </a:lnTo>
                  <a:lnTo>
                    <a:pt x="325" y="268"/>
                  </a:lnTo>
                  <a:lnTo>
                    <a:pt x="153" y="13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1641124" y="4470399"/>
              <a:ext cx="38239" cy="97375"/>
            </a:xfrm>
            <a:custGeom>
              <a:avLst/>
              <a:gdLst/>
              <a:ahLst/>
              <a:cxnLst/>
              <a:rect l="l" t="t" r="r" b="b"/>
              <a:pathLst>
                <a:path w="1817" h="4627" fill="none" extrusionOk="0">
                  <a:moveTo>
                    <a:pt x="1014" y="0"/>
                  </a:moveTo>
                  <a:lnTo>
                    <a:pt x="1014" y="0"/>
                  </a:lnTo>
                  <a:lnTo>
                    <a:pt x="1186" y="192"/>
                  </a:lnTo>
                  <a:lnTo>
                    <a:pt x="1338" y="421"/>
                  </a:lnTo>
                  <a:lnTo>
                    <a:pt x="1491" y="650"/>
                  </a:lnTo>
                  <a:lnTo>
                    <a:pt x="1606" y="880"/>
                  </a:lnTo>
                  <a:lnTo>
                    <a:pt x="1683" y="1147"/>
                  </a:lnTo>
                  <a:lnTo>
                    <a:pt x="1759" y="1415"/>
                  </a:lnTo>
                  <a:lnTo>
                    <a:pt x="1797" y="1682"/>
                  </a:lnTo>
                  <a:lnTo>
                    <a:pt x="1816" y="1969"/>
                  </a:lnTo>
                  <a:lnTo>
                    <a:pt x="1816" y="1969"/>
                  </a:lnTo>
                  <a:lnTo>
                    <a:pt x="1797" y="2199"/>
                  </a:lnTo>
                  <a:lnTo>
                    <a:pt x="1778" y="2409"/>
                  </a:lnTo>
                  <a:lnTo>
                    <a:pt x="1740" y="2619"/>
                  </a:lnTo>
                  <a:lnTo>
                    <a:pt x="1683" y="2829"/>
                  </a:lnTo>
                  <a:lnTo>
                    <a:pt x="1606" y="3040"/>
                  </a:lnTo>
                  <a:lnTo>
                    <a:pt x="1511" y="3231"/>
                  </a:lnTo>
                  <a:lnTo>
                    <a:pt x="1415" y="3422"/>
                  </a:lnTo>
                  <a:lnTo>
                    <a:pt x="1300" y="3594"/>
                  </a:lnTo>
                  <a:lnTo>
                    <a:pt x="1186" y="3766"/>
                  </a:lnTo>
                  <a:lnTo>
                    <a:pt x="1033" y="3919"/>
                  </a:lnTo>
                  <a:lnTo>
                    <a:pt x="899" y="4072"/>
                  </a:lnTo>
                  <a:lnTo>
                    <a:pt x="727" y="4206"/>
                  </a:lnTo>
                  <a:lnTo>
                    <a:pt x="574" y="4320"/>
                  </a:lnTo>
                  <a:lnTo>
                    <a:pt x="383" y="4435"/>
                  </a:lnTo>
                  <a:lnTo>
                    <a:pt x="192" y="4530"/>
                  </a:lnTo>
                  <a:lnTo>
                    <a:pt x="0" y="4626"/>
                  </a:lnTo>
                  <a:lnTo>
                    <a:pt x="0" y="4626"/>
                  </a:lnTo>
                  <a:lnTo>
                    <a:pt x="0" y="4626"/>
                  </a:lnTo>
                  <a:lnTo>
                    <a:pt x="192" y="4530"/>
                  </a:lnTo>
                  <a:lnTo>
                    <a:pt x="383" y="4435"/>
                  </a:lnTo>
                  <a:lnTo>
                    <a:pt x="574" y="4320"/>
                  </a:lnTo>
                  <a:lnTo>
                    <a:pt x="727" y="4206"/>
                  </a:lnTo>
                  <a:lnTo>
                    <a:pt x="899" y="4072"/>
                  </a:lnTo>
                  <a:lnTo>
                    <a:pt x="1033" y="3919"/>
                  </a:lnTo>
                  <a:lnTo>
                    <a:pt x="1186" y="3766"/>
                  </a:lnTo>
                  <a:lnTo>
                    <a:pt x="1300" y="3594"/>
                  </a:lnTo>
                  <a:lnTo>
                    <a:pt x="1415" y="3422"/>
                  </a:lnTo>
                  <a:lnTo>
                    <a:pt x="1511" y="3231"/>
                  </a:lnTo>
                  <a:lnTo>
                    <a:pt x="1606" y="3040"/>
                  </a:lnTo>
                  <a:lnTo>
                    <a:pt x="1683" y="2829"/>
                  </a:lnTo>
                  <a:lnTo>
                    <a:pt x="1740" y="2619"/>
                  </a:lnTo>
                  <a:lnTo>
                    <a:pt x="1778" y="2409"/>
                  </a:lnTo>
                  <a:lnTo>
                    <a:pt x="1797" y="2199"/>
                  </a:lnTo>
                  <a:lnTo>
                    <a:pt x="1816" y="1969"/>
                  </a:lnTo>
                  <a:lnTo>
                    <a:pt x="1816" y="1969"/>
                  </a:lnTo>
                  <a:lnTo>
                    <a:pt x="1797" y="1682"/>
                  </a:lnTo>
                  <a:lnTo>
                    <a:pt x="1759" y="1415"/>
                  </a:lnTo>
                  <a:lnTo>
                    <a:pt x="1683" y="1147"/>
                  </a:lnTo>
                  <a:lnTo>
                    <a:pt x="1606" y="880"/>
                  </a:lnTo>
                  <a:lnTo>
                    <a:pt x="1491" y="650"/>
                  </a:lnTo>
                  <a:lnTo>
                    <a:pt x="1338" y="421"/>
                  </a:lnTo>
                  <a:lnTo>
                    <a:pt x="1186" y="192"/>
                  </a:lnTo>
                  <a:lnTo>
                    <a:pt x="10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1592445" y="4565337"/>
              <a:ext cx="36639" cy="6461"/>
            </a:xfrm>
            <a:custGeom>
              <a:avLst/>
              <a:gdLst/>
              <a:ahLst/>
              <a:cxnLst/>
              <a:rect l="l" t="t" r="r" b="b"/>
              <a:pathLst>
                <a:path w="1741" h="307" extrusionOk="0">
                  <a:moveTo>
                    <a:pt x="1" y="0"/>
                  </a:moveTo>
                  <a:lnTo>
                    <a:pt x="1" y="0"/>
                  </a:lnTo>
                  <a:lnTo>
                    <a:pt x="1" y="0"/>
                  </a:lnTo>
                  <a:lnTo>
                    <a:pt x="287" y="134"/>
                  </a:lnTo>
                  <a:lnTo>
                    <a:pt x="612" y="230"/>
                  </a:lnTo>
                  <a:lnTo>
                    <a:pt x="937" y="287"/>
                  </a:lnTo>
                  <a:lnTo>
                    <a:pt x="1281" y="306"/>
                  </a:lnTo>
                  <a:lnTo>
                    <a:pt x="1281" y="306"/>
                  </a:lnTo>
                  <a:lnTo>
                    <a:pt x="1511" y="306"/>
                  </a:lnTo>
                  <a:lnTo>
                    <a:pt x="1740" y="268"/>
                  </a:lnTo>
                  <a:lnTo>
                    <a:pt x="1740" y="268"/>
                  </a:lnTo>
                  <a:lnTo>
                    <a:pt x="1740" y="268"/>
                  </a:lnTo>
                  <a:lnTo>
                    <a:pt x="1511" y="306"/>
                  </a:lnTo>
                  <a:lnTo>
                    <a:pt x="1281" y="306"/>
                  </a:lnTo>
                  <a:lnTo>
                    <a:pt x="1281" y="306"/>
                  </a:lnTo>
                  <a:lnTo>
                    <a:pt x="937" y="287"/>
                  </a:lnTo>
                  <a:lnTo>
                    <a:pt x="612" y="230"/>
                  </a:lnTo>
                  <a:lnTo>
                    <a:pt x="287" y="134"/>
                  </a:lnTo>
                  <a:lnTo>
                    <a:pt x="1" y="0"/>
                  </a:lnTo>
                  <a:close/>
                </a:path>
              </a:pathLst>
            </a:custGeom>
            <a:solidFill>
              <a:srgbClr val="E647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1592445" y="4565337"/>
              <a:ext cx="36639" cy="6461"/>
            </a:xfrm>
            <a:custGeom>
              <a:avLst/>
              <a:gdLst/>
              <a:ahLst/>
              <a:cxnLst/>
              <a:rect l="l" t="t" r="r" b="b"/>
              <a:pathLst>
                <a:path w="1741" h="307" fill="none" extrusionOk="0">
                  <a:moveTo>
                    <a:pt x="1" y="0"/>
                  </a:moveTo>
                  <a:lnTo>
                    <a:pt x="1" y="0"/>
                  </a:lnTo>
                  <a:lnTo>
                    <a:pt x="1" y="0"/>
                  </a:lnTo>
                  <a:lnTo>
                    <a:pt x="287" y="134"/>
                  </a:lnTo>
                  <a:lnTo>
                    <a:pt x="612" y="230"/>
                  </a:lnTo>
                  <a:lnTo>
                    <a:pt x="937" y="287"/>
                  </a:lnTo>
                  <a:lnTo>
                    <a:pt x="1281" y="306"/>
                  </a:lnTo>
                  <a:lnTo>
                    <a:pt x="1281" y="306"/>
                  </a:lnTo>
                  <a:lnTo>
                    <a:pt x="1511" y="306"/>
                  </a:lnTo>
                  <a:lnTo>
                    <a:pt x="1740" y="268"/>
                  </a:lnTo>
                  <a:lnTo>
                    <a:pt x="1740" y="268"/>
                  </a:lnTo>
                  <a:lnTo>
                    <a:pt x="1740" y="268"/>
                  </a:lnTo>
                  <a:lnTo>
                    <a:pt x="1511" y="306"/>
                  </a:lnTo>
                  <a:lnTo>
                    <a:pt x="1281" y="306"/>
                  </a:lnTo>
                  <a:lnTo>
                    <a:pt x="1281" y="306"/>
                  </a:lnTo>
                  <a:lnTo>
                    <a:pt x="937" y="287"/>
                  </a:lnTo>
                  <a:lnTo>
                    <a:pt x="612" y="230"/>
                  </a:lnTo>
                  <a:lnTo>
                    <a:pt x="287" y="13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1629065" y="4567757"/>
              <a:ext cx="12080" cy="3220"/>
            </a:xfrm>
            <a:custGeom>
              <a:avLst/>
              <a:gdLst/>
              <a:ahLst/>
              <a:cxnLst/>
              <a:rect l="l" t="t" r="r" b="b"/>
              <a:pathLst>
                <a:path w="574" h="153" extrusionOk="0">
                  <a:moveTo>
                    <a:pt x="573" y="0"/>
                  </a:moveTo>
                  <a:lnTo>
                    <a:pt x="573" y="0"/>
                  </a:lnTo>
                  <a:lnTo>
                    <a:pt x="287" y="96"/>
                  </a:lnTo>
                  <a:lnTo>
                    <a:pt x="0" y="153"/>
                  </a:lnTo>
                  <a:lnTo>
                    <a:pt x="0" y="153"/>
                  </a:lnTo>
                  <a:lnTo>
                    <a:pt x="0" y="153"/>
                  </a:lnTo>
                  <a:lnTo>
                    <a:pt x="287" y="96"/>
                  </a:lnTo>
                  <a:lnTo>
                    <a:pt x="573" y="0"/>
                  </a:lnTo>
                  <a:lnTo>
                    <a:pt x="573" y="0"/>
                  </a:lnTo>
                  <a:close/>
                </a:path>
              </a:pathLst>
            </a:custGeom>
            <a:solidFill>
              <a:srgbClr val="CF4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1629065" y="4567757"/>
              <a:ext cx="12080" cy="3220"/>
            </a:xfrm>
            <a:custGeom>
              <a:avLst/>
              <a:gdLst/>
              <a:ahLst/>
              <a:cxnLst/>
              <a:rect l="l" t="t" r="r" b="b"/>
              <a:pathLst>
                <a:path w="574" h="153" fill="none" extrusionOk="0">
                  <a:moveTo>
                    <a:pt x="573" y="0"/>
                  </a:moveTo>
                  <a:lnTo>
                    <a:pt x="573" y="0"/>
                  </a:lnTo>
                  <a:lnTo>
                    <a:pt x="287" y="96"/>
                  </a:lnTo>
                  <a:lnTo>
                    <a:pt x="0" y="153"/>
                  </a:lnTo>
                  <a:lnTo>
                    <a:pt x="0" y="153"/>
                  </a:lnTo>
                  <a:lnTo>
                    <a:pt x="0" y="153"/>
                  </a:lnTo>
                  <a:lnTo>
                    <a:pt x="287" y="96"/>
                  </a:lnTo>
                  <a:lnTo>
                    <a:pt x="573" y="0"/>
                  </a:lnTo>
                  <a:lnTo>
                    <a:pt x="57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1568706" y="4461539"/>
              <a:ext cx="110655" cy="110255"/>
            </a:xfrm>
            <a:custGeom>
              <a:avLst/>
              <a:gdLst/>
              <a:ahLst/>
              <a:cxnLst/>
              <a:rect l="l" t="t" r="r" b="b"/>
              <a:pathLst>
                <a:path w="5258" h="5239" extrusionOk="0">
                  <a:moveTo>
                    <a:pt x="3958" y="1"/>
                  </a:moveTo>
                  <a:lnTo>
                    <a:pt x="4053" y="173"/>
                  </a:lnTo>
                  <a:lnTo>
                    <a:pt x="4149" y="345"/>
                  </a:lnTo>
                  <a:lnTo>
                    <a:pt x="4225" y="536"/>
                  </a:lnTo>
                  <a:lnTo>
                    <a:pt x="4283" y="727"/>
                  </a:lnTo>
                  <a:lnTo>
                    <a:pt x="4340" y="918"/>
                  </a:lnTo>
                  <a:lnTo>
                    <a:pt x="4378" y="1129"/>
                  </a:lnTo>
                  <a:lnTo>
                    <a:pt x="4397" y="1339"/>
                  </a:lnTo>
                  <a:lnTo>
                    <a:pt x="4397" y="1549"/>
                  </a:lnTo>
                  <a:lnTo>
                    <a:pt x="4397" y="1836"/>
                  </a:lnTo>
                  <a:lnTo>
                    <a:pt x="4340" y="2123"/>
                  </a:lnTo>
                  <a:lnTo>
                    <a:pt x="4283" y="2390"/>
                  </a:lnTo>
                  <a:lnTo>
                    <a:pt x="4187" y="2658"/>
                  </a:lnTo>
                  <a:lnTo>
                    <a:pt x="4053" y="2906"/>
                  </a:lnTo>
                  <a:lnTo>
                    <a:pt x="3919" y="3136"/>
                  </a:lnTo>
                  <a:lnTo>
                    <a:pt x="3747" y="3346"/>
                  </a:lnTo>
                  <a:lnTo>
                    <a:pt x="3575" y="3556"/>
                  </a:lnTo>
                  <a:lnTo>
                    <a:pt x="3365" y="3728"/>
                  </a:lnTo>
                  <a:lnTo>
                    <a:pt x="3155" y="3900"/>
                  </a:lnTo>
                  <a:lnTo>
                    <a:pt x="2906" y="4053"/>
                  </a:lnTo>
                  <a:lnTo>
                    <a:pt x="2658" y="4168"/>
                  </a:lnTo>
                  <a:lnTo>
                    <a:pt x="2409" y="4263"/>
                  </a:lnTo>
                  <a:lnTo>
                    <a:pt x="2142" y="4321"/>
                  </a:lnTo>
                  <a:lnTo>
                    <a:pt x="1855" y="4378"/>
                  </a:lnTo>
                  <a:lnTo>
                    <a:pt x="1339" y="4378"/>
                  </a:lnTo>
                  <a:lnTo>
                    <a:pt x="1129" y="4359"/>
                  </a:lnTo>
                  <a:lnTo>
                    <a:pt x="938" y="4321"/>
                  </a:lnTo>
                  <a:lnTo>
                    <a:pt x="727" y="4263"/>
                  </a:lnTo>
                  <a:lnTo>
                    <a:pt x="536" y="4206"/>
                  </a:lnTo>
                  <a:lnTo>
                    <a:pt x="364" y="4130"/>
                  </a:lnTo>
                  <a:lnTo>
                    <a:pt x="173" y="4034"/>
                  </a:lnTo>
                  <a:lnTo>
                    <a:pt x="1" y="3919"/>
                  </a:lnTo>
                  <a:lnTo>
                    <a:pt x="192" y="4187"/>
                  </a:lnTo>
                  <a:lnTo>
                    <a:pt x="421" y="4435"/>
                  </a:lnTo>
                  <a:lnTo>
                    <a:pt x="574" y="4569"/>
                  </a:lnTo>
                  <a:lnTo>
                    <a:pt x="746" y="4703"/>
                  </a:lnTo>
                  <a:lnTo>
                    <a:pt x="938" y="4837"/>
                  </a:lnTo>
                  <a:lnTo>
                    <a:pt x="1129" y="4932"/>
                  </a:lnTo>
                  <a:lnTo>
                    <a:pt x="1415" y="5066"/>
                  </a:lnTo>
                  <a:lnTo>
                    <a:pt x="1740" y="5162"/>
                  </a:lnTo>
                  <a:lnTo>
                    <a:pt x="2065" y="5219"/>
                  </a:lnTo>
                  <a:lnTo>
                    <a:pt x="2409" y="5238"/>
                  </a:lnTo>
                  <a:lnTo>
                    <a:pt x="2639" y="5238"/>
                  </a:lnTo>
                  <a:lnTo>
                    <a:pt x="2868" y="5200"/>
                  </a:lnTo>
                  <a:lnTo>
                    <a:pt x="3155" y="5143"/>
                  </a:lnTo>
                  <a:lnTo>
                    <a:pt x="3441" y="5047"/>
                  </a:lnTo>
                  <a:lnTo>
                    <a:pt x="3633" y="4951"/>
                  </a:lnTo>
                  <a:lnTo>
                    <a:pt x="3824" y="4856"/>
                  </a:lnTo>
                  <a:lnTo>
                    <a:pt x="4015" y="4741"/>
                  </a:lnTo>
                  <a:lnTo>
                    <a:pt x="4168" y="4627"/>
                  </a:lnTo>
                  <a:lnTo>
                    <a:pt x="4340" y="4493"/>
                  </a:lnTo>
                  <a:lnTo>
                    <a:pt x="4474" y="4340"/>
                  </a:lnTo>
                  <a:lnTo>
                    <a:pt x="4627" y="4187"/>
                  </a:lnTo>
                  <a:lnTo>
                    <a:pt x="4741" y="4015"/>
                  </a:lnTo>
                  <a:lnTo>
                    <a:pt x="4856" y="3843"/>
                  </a:lnTo>
                  <a:lnTo>
                    <a:pt x="4952" y="3652"/>
                  </a:lnTo>
                  <a:lnTo>
                    <a:pt x="5047" y="3461"/>
                  </a:lnTo>
                  <a:lnTo>
                    <a:pt x="5124" y="3250"/>
                  </a:lnTo>
                  <a:lnTo>
                    <a:pt x="5181" y="3040"/>
                  </a:lnTo>
                  <a:lnTo>
                    <a:pt x="5219" y="2830"/>
                  </a:lnTo>
                  <a:lnTo>
                    <a:pt x="5238" y="2620"/>
                  </a:lnTo>
                  <a:lnTo>
                    <a:pt x="5257" y="2390"/>
                  </a:lnTo>
                  <a:lnTo>
                    <a:pt x="5238" y="2103"/>
                  </a:lnTo>
                  <a:lnTo>
                    <a:pt x="5200" y="1836"/>
                  </a:lnTo>
                  <a:lnTo>
                    <a:pt x="5124" y="1568"/>
                  </a:lnTo>
                  <a:lnTo>
                    <a:pt x="5047" y="1301"/>
                  </a:lnTo>
                  <a:lnTo>
                    <a:pt x="4932" y="1071"/>
                  </a:lnTo>
                  <a:lnTo>
                    <a:pt x="4779" y="842"/>
                  </a:lnTo>
                  <a:lnTo>
                    <a:pt x="4627" y="613"/>
                  </a:lnTo>
                  <a:lnTo>
                    <a:pt x="4455" y="421"/>
                  </a:lnTo>
                  <a:lnTo>
                    <a:pt x="4225" y="192"/>
                  </a:lnTo>
                  <a:lnTo>
                    <a:pt x="3958" y="1"/>
                  </a:lnTo>
                  <a:close/>
                </a:path>
              </a:pathLst>
            </a:custGeom>
            <a:solidFill>
              <a:srgbClr val="CD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1568706" y="4461539"/>
              <a:ext cx="110655" cy="110255"/>
            </a:xfrm>
            <a:custGeom>
              <a:avLst/>
              <a:gdLst/>
              <a:ahLst/>
              <a:cxnLst/>
              <a:rect l="l" t="t" r="r" b="b"/>
              <a:pathLst>
                <a:path w="5258" h="5239" fill="none" extrusionOk="0">
                  <a:moveTo>
                    <a:pt x="3958" y="1"/>
                  </a:moveTo>
                  <a:lnTo>
                    <a:pt x="3958" y="1"/>
                  </a:lnTo>
                  <a:lnTo>
                    <a:pt x="4053" y="173"/>
                  </a:lnTo>
                  <a:lnTo>
                    <a:pt x="4149" y="345"/>
                  </a:lnTo>
                  <a:lnTo>
                    <a:pt x="4225" y="536"/>
                  </a:lnTo>
                  <a:lnTo>
                    <a:pt x="4283" y="727"/>
                  </a:lnTo>
                  <a:lnTo>
                    <a:pt x="4340" y="918"/>
                  </a:lnTo>
                  <a:lnTo>
                    <a:pt x="4378" y="1129"/>
                  </a:lnTo>
                  <a:lnTo>
                    <a:pt x="4397" y="1339"/>
                  </a:lnTo>
                  <a:lnTo>
                    <a:pt x="4397" y="1549"/>
                  </a:lnTo>
                  <a:lnTo>
                    <a:pt x="4397" y="1549"/>
                  </a:lnTo>
                  <a:lnTo>
                    <a:pt x="4397" y="1836"/>
                  </a:lnTo>
                  <a:lnTo>
                    <a:pt x="4340" y="2123"/>
                  </a:lnTo>
                  <a:lnTo>
                    <a:pt x="4283" y="2390"/>
                  </a:lnTo>
                  <a:lnTo>
                    <a:pt x="4187" y="2658"/>
                  </a:lnTo>
                  <a:lnTo>
                    <a:pt x="4053" y="2906"/>
                  </a:lnTo>
                  <a:lnTo>
                    <a:pt x="3919" y="3136"/>
                  </a:lnTo>
                  <a:lnTo>
                    <a:pt x="3747" y="3346"/>
                  </a:lnTo>
                  <a:lnTo>
                    <a:pt x="3575" y="3556"/>
                  </a:lnTo>
                  <a:lnTo>
                    <a:pt x="3365" y="3728"/>
                  </a:lnTo>
                  <a:lnTo>
                    <a:pt x="3155" y="3900"/>
                  </a:lnTo>
                  <a:lnTo>
                    <a:pt x="2906" y="4053"/>
                  </a:lnTo>
                  <a:lnTo>
                    <a:pt x="2658" y="4168"/>
                  </a:lnTo>
                  <a:lnTo>
                    <a:pt x="2409" y="4263"/>
                  </a:lnTo>
                  <a:lnTo>
                    <a:pt x="2142" y="4321"/>
                  </a:lnTo>
                  <a:lnTo>
                    <a:pt x="1855" y="4378"/>
                  </a:lnTo>
                  <a:lnTo>
                    <a:pt x="1568" y="4378"/>
                  </a:lnTo>
                  <a:lnTo>
                    <a:pt x="1568" y="4378"/>
                  </a:lnTo>
                  <a:lnTo>
                    <a:pt x="1339" y="4378"/>
                  </a:lnTo>
                  <a:lnTo>
                    <a:pt x="1129" y="4359"/>
                  </a:lnTo>
                  <a:lnTo>
                    <a:pt x="938" y="4321"/>
                  </a:lnTo>
                  <a:lnTo>
                    <a:pt x="727" y="4263"/>
                  </a:lnTo>
                  <a:lnTo>
                    <a:pt x="536" y="4206"/>
                  </a:lnTo>
                  <a:lnTo>
                    <a:pt x="364" y="4130"/>
                  </a:lnTo>
                  <a:lnTo>
                    <a:pt x="173" y="4034"/>
                  </a:lnTo>
                  <a:lnTo>
                    <a:pt x="1" y="3919"/>
                  </a:lnTo>
                  <a:lnTo>
                    <a:pt x="1" y="3919"/>
                  </a:lnTo>
                  <a:lnTo>
                    <a:pt x="192" y="4187"/>
                  </a:lnTo>
                  <a:lnTo>
                    <a:pt x="421" y="4435"/>
                  </a:lnTo>
                  <a:lnTo>
                    <a:pt x="421" y="4435"/>
                  </a:lnTo>
                  <a:lnTo>
                    <a:pt x="574" y="4569"/>
                  </a:lnTo>
                  <a:lnTo>
                    <a:pt x="746" y="4703"/>
                  </a:lnTo>
                  <a:lnTo>
                    <a:pt x="938" y="4837"/>
                  </a:lnTo>
                  <a:lnTo>
                    <a:pt x="1129" y="4932"/>
                  </a:lnTo>
                  <a:lnTo>
                    <a:pt x="1129" y="4932"/>
                  </a:lnTo>
                  <a:lnTo>
                    <a:pt x="1415" y="5066"/>
                  </a:lnTo>
                  <a:lnTo>
                    <a:pt x="1740" y="5162"/>
                  </a:lnTo>
                  <a:lnTo>
                    <a:pt x="2065" y="5219"/>
                  </a:lnTo>
                  <a:lnTo>
                    <a:pt x="2409" y="5238"/>
                  </a:lnTo>
                  <a:lnTo>
                    <a:pt x="2409" y="5238"/>
                  </a:lnTo>
                  <a:lnTo>
                    <a:pt x="2639" y="5238"/>
                  </a:lnTo>
                  <a:lnTo>
                    <a:pt x="2868" y="5200"/>
                  </a:lnTo>
                  <a:lnTo>
                    <a:pt x="2868" y="5200"/>
                  </a:lnTo>
                  <a:lnTo>
                    <a:pt x="3155" y="5143"/>
                  </a:lnTo>
                  <a:lnTo>
                    <a:pt x="3441" y="5047"/>
                  </a:lnTo>
                  <a:lnTo>
                    <a:pt x="3441" y="5047"/>
                  </a:lnTo>
                  <a:lnTo>
                    <a:pt x="3441" y="5047"/>
                  </a:lnTo>
                  <a:lnTo>
                    <a:pt x="3633" y="4951"/>
                  </a:lnTo>
                  <a:lnTo>
                    <a:pt x="3824" y="4856"/>
                  </a:lnTo>
                  <a:lnTo>
                    <a:pt x="4015" y="4741"/>
                  </a:lnTo>
                  <a:lnTo>
                    <a:pt x="4168" y="4627"/>
                  </a:lnTo>
                  <a:lnTo>
                    <a:pt x="4340" y="4493"/>
                  </a:lnTo>
                  <a:lnTo>
                    <a:pt x="4474" y="4340"/>
                  </a:lnTo>
                  <a:lnTo>
                    <a:pt x="4627" y="4187"/>
                  </a:lnTo>
                  <a:lnTo>
                    <a:pt x="4741" y="4015"/>
                  </a:lnTo>
                  <a:lnTo>
                    <a:pt x="4856" y="3843"/>
                  </a:lnTo>
                  <a:lnTo>
                    <a:pt x="4952" y="3652"/>
                  </a:lnTo>
                  <a:lnTo>
                    <a:pt x="5047" y="3461"/>
                  </a:lnTo>
                  <a:lnTo>
                    <a:pt x="5124" y="3250"/>
                  </a:lnTo>
                  <a:lnTo>
                    <a:pt x="5181" y="3040"/>
                  </a:lnTo>
                  <a:lnTo>
                    <a:pt x="5219" y="2830"/>
                  </a:lnTo>
                  <a:lnTo>
                    <a:pt x="5238" y="2620"/>
                  </a:lnTo>
                  <a:lnTo>
                    <a:pt x="5257" y="2390"/>
                  </a:lnTo>
                  <a:lnTo>
                    <a:pt x="5257" y="2390"/>
                  </a:lnTo>
                  <a:lnTo>
                    <a:pt x="5238" y="2103"/>
                  </a:lnTo>
                  <a:lnTo>
                    <a:pt x="5200" y="1836"/>
                  </a:lnTo>
                  <a:lnTo>
                    <a:pt x="5124" y="1568"/>
                  </a:lnTo>
                  <a:lnTo>
                    <a:pt x="5047" y="1301"/>
                  </a:lnTo>
                  <a:lnTo>
                    <a:pt x="4932" y="1071"/>
                  </a:lnTo>
                  <a:lnTo>
                    <a:pt x="4779" y="842"/>
                  </a:lnTo>
                  <a:lnTo>
                    <a:pt x="4627" y="613"/>
                  </a:lnTo>
                  <a:lnTo>
                    <a:pt x="4455" y="421"/>
                  </a:lnTo>
                  <a:lnTo>
                    <a:pt x="4455" y="421"/>
                  </a:lnTo>
                  <a:lnTo>
                    <a:pt x="4225" y="192"/>
                  </a:lnTo>
                  <a:lnTo>
                    <a:pt x="3958" y="1"/>
                  </a:lnTo>
                </a:path>
              </a:pathLst>
            </a:custGeom>
            <a:solidFill>
              <a:srgbClr val="CD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 name="Google Shape;257;p3"/>
          <p:cNvGrpSpPr/>
          <p:nvPr/>
        </p:nvGrpSpPr>
        <p:grpSpPr>
          <a:xfrm>
            <a:off x="7948350" y="4278675"/>
            <a:ext cx="964850" cy="816650"/>
            <a:chOff x="7948350" y="4278675"/>
            <a:chExt cx="964850" cy="816650"/>
          </a:xfrm>
        </p:grpSpPr>
        <p:sp>
          <p:nvSpPr>
            <p:cNvPr id="258" name="Google Shape;258;p3"/>
            <p:cNvSpPr/>
            <p:nvPr/>
          </p:nvSpPr>
          <p:spPr>
            <a:xfrm>
              <a:off x="8022175" y="4892200"/>
              <a:ext cx="282600" cy="85500"/>
            </a:xfrm>
            <a:prstGeom prst="ellipse">
              <a:avLst/>
            </a:prstGeom>
            <a:solidFill>
              <a:srgbClr val="000000">
                <a:alpha val="1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8152375" y="4814525"/>
              <a:ext cx="470400" cy="140400"/>
            </a:xfrm>
            <a:prstGeom prst="ellipse">
              <a:avLst/>
            </a:prstGeom>
            <a:solidFill>
              <a:srgbClr val="000000">
                <a:alpha val="1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8442800" y="4954925"/>
              <a:ext cx="470400" cy="140400"/>
            </a:xfrm>
            <a:prstGeom prst="ellipse">
              <a:avLst/>
            </a:prstGeom>
            <a:solidFill>
              <a:srgbClr val="000000">
                <a:alpha val="1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1" name="Google Shape;261;p3"/>
            <p:cNvGrpSpPr/>
            <p:nvPr/>
          </p:nvGrpSpPr>
          <p:grpSpPr>
            <a:xfrm>
              <a:off x="7948350" y="4278675"/>
              <a:ext cx="964850" cy="793900"/>
              <a:chOff x="298275" y="4202475"/>
              <a:chExt cx="964850" cy="793900"/>
            </a:xfrm>
          </p:grpSpPr>
          <p:sp>
            <p:nvSpPr>
              <p:cNvPr id="262" name="Google Shape;262;p3"/>
              <p:cNvSpPr/>
              <p:nvPr/>
            </p:nvSpPr>
            <p:spPr>
              <a:xfrm>
                <a:off x="537025" y="4644125"/>
                <a:ext cx="432800" cy="194050"/>
              </a:xfrm>
              <a:custGeom>
                <a:avLst/>
                <a:gdLst/>
                <a:ahLst/>
                <a:cxnLst/>
                <a:rect l="l" t="t" r="r" b="b"/>
                <a:pathLst>
                  <a:path w="17312" h="7762" extrusionOk="0">
                    <a:moveTo>
                      <a:pt x="157" y="0"/>
                    </a:moveTo>
                    <a:lnTo>
                      <a:pt x="0" y="2948"/>
                    </a:lnTo>
                    <a:lnTo>
                      <a:pt x="0" y="3183"/>
                    </a:lnTo>
                    <a:lnTo>
                      <a:pt x="39" y="3419"/>
                    </a:lnTo>
                    <a:lnTo>
                      <a:pt x="79" y="3675"/>
                    </a:lnTo>
                    <a:lnTo>
                      <a:pt x="157" y="3911"/>
                    </a:lnTo>
                    <a:lnTo>
                      <a:pt x="255" y="4146"/>
                    </a:lnTo>
                    <a:lnTo>
                      <a:pt x="373" y="4402"/>
                    </a:lnTo>
                    <a:lnTo>
                      <a:pt x="531" y="4638"/>
                    </a:lnTo>
                    <a:lnTo>
                      <a:pt x="707" y="4873"/>
                    </a:lnTo>
                    <a:lnTo>
                      <a:pt x="884" y="5090"/>
                    </a:lnTo>
                    <a:lnTo>
                      <a:pt x="1081" y="5306"/>
                    </a:lnTo>
                    <a:lnTo>
                      <a:pt x="1317" y="5502"/>
                    </a:lnTo>
                    <a:lnTo>
                      <a:pt x="1552" y="5699"/>
                    </a:lnTo>
                    <a:lnTo>
                      <a:pt x="1788" y="5876"/>
                    </a:lnTo>
                    <a:lnTo>
                      <a:pt x="2063" y="6072"/>
                    </a:lnTo>
                    <a:lnTo>
                      <a:pt x="2338" y="6229"/>
                    </a:lnTo>
                    <a:lnTo>
                      <a:pt x="2633" y="6406"/>
                    </a:lnTo>
                    <a:lnTo>
                      <a:pt x="2948" y="6544"/>
                    </a:lnTo>
                    <a:lnTo>
                      <a:pt x="3262" y="6701"/>
                    </a:lnTo>
                    <a:lnTo>
                      <a:pt x="3596" y="6838"/>
                    </a:lnTo>
                    <a:lnTo>
                      <a:pt x="3950" y="6956"/>
                    </a:lnTo>
                    <a:lnTo>
                      <a:pt x="4657" y="7192"/>
                    </a:lnTo>
                    <a:lnTo>
                      <a:pt x="5404" y="7389"/>
                    </a:lnTo>
                    <a:lnTo>
                      <a:pt x="6190" y="7546"/>
                    </a:lnTo>
                    <a:lnTo>
                      <a:pt x="6976" y="7664"/>
                    </a:lnTo>
                    <a:lnTo>
                      <a:pt x="7801" y="7723"/>
                    </a:lnTo>
                    <a:lnTo>
                      <a:pt x="8626" y="7762"/>
                    </a:lnTo>
                    <a:lnTo>
                      <a:pt x="9471" y="7742"/>
                    </a:lnTo>
                    <a:lnTo>
                      <a:pt x="10316" y="7703"/>
                    </a:lnTo>
                    <a:lnTo>
                      <a:pt x="10729" y="7644"/>
                    </a:lnTo>
                    <a:lnTo>
                      <a:pt x="11142" y="7585"/>
                    </a:lnTo>
                    <a:lnTo>
                      <a:pt x="11554" y="7526"/>
                    </a:lnTo>
                    <a:lnTo>
                      <a:pt x="11967" y="7448"/>
                    </a:lnTo>
                    <a:lnTo>
                      <a:pt x="12557" y="7310"/>
                    </a:lnTo>
                    <a:lnTo>
                      <a:pt x="13107" y="7153"/>
                    </a:lnTo>
                    <a:lnTo>
                      <a:pt x="13618" y="6976"/>
                    </a:lnTo>
                    <a:lnTo>
                      <a:pt x="14109" y="6779"/>
                    </a:lnTo>
                    <a:lnTo>
                      <a:pt x="14561" y="6563"/>
                    </a:lnTo>
                    <a:lnTo>
                      <a:pt x="14993" y="6328"/>
                    </a:lnTo>
                    <a:lnTo>
                      <a:pt x="15386" y="6092"/>
                    </a:lnTo>
                    <a:lnTo>
                      <a:pt x="15720" y="5836"/>
                    </a:lnTo>
                    <a:lnTo>
                      <a:pt x="16054" y="5561"/>
                    </a:lnTo>
                    <a:lnTo>
                      <a:pt x="16329" y="5286"/>
                    </a:lnTo>
                    <a:lnTo>
                      <a:pt x="16565" y="4991"/>
                    </a:lnTo>
                    <a:lnTo>
                      <a:pt x="16762" y="4697"/>
                    </a:lnTo>
                    <a:lnTo>
                      <a:pt x="16939" y="4382"/>
                    </a:lnTo>
                    <a:lnTo>
                      <a:pt x="17056" y="4068"/>
                    </a:lnTo>
                    <a:lnTo>
                      <a:pt x="17135" y="3753"/>
                    </a:lnTo>
                    <a:lnTo>
                      <a:pt x="17174" y="3439"/>
                    </a:lnTo>
                    <a:lnTo>
                      <a:pt x="17312" y="491"/>
                    </a:lnTo>
                    <a:lnTo>
                      <a:pt x="17273" y="806"/>
                    </a:lnTo>
                    <a:lnTo>
                      <a:pt x="17194" y="1120"/>
                    </a:lnTo>
                    <a:lnTo>
                      <a:pt x="17076" y="1435"/>
                    </a:lnTo>
                    <a:lnTo>
                      <a:pt x="16919" y="1749"/>
                    </a:lnTo>
                    <a:lnTo>
                      <a:pt x="16703" y="2044"/>
                    </a:lnTo>
                    <a:lnTo>
                      <a:pt x="16467" y="2339"/>
                    </a:lnTo>
                    <a:lnTo>
                      <a:pt x="16192" y="2614"/>
                    </a:lnTo>
                    <a:lnTo>
                      <a:pt x="15877" y="2889"/>
                    </a:lnTo>
                    <a:lnTo>
                      <a:pt x="15524" y="3144"/>
                    </a:lnTo>
                    <a:lnTo>
                      <a:pt x="15131" y="3380"/>
                    </a:lnTo>
                    <a:lnTo>
                      <a:pt x="14718" y="3616"/>
                    </a:lnTo>
                    <a:lnTo>
                      <a:pt x="14266" y="3832"/>
                    </a:lnTo>
                    <a:lnTo>
                      <a:pt x="13775" y="4028"/>
                    </a:lnTo>
                    <a:lnTo>
                      <a:pt x="13244" y="4205"/>
                    </a:lnTo>
                    <a:lnTo>
                      <a:pt x="12694" y="4362"/>
                    </a:lnTo>
                    <a:lnTo>
                      <a:pt x="12124" y="4500"/>
                    </a:lnTo>
                    <a:lnTo>
                      <a:pt x="11712" y="4579"/>
                    </a:lnTo>
                    <a:lnTo>
                      <a:pt x="11299" y="4638"/>
                    </a:lnTo>
                    <a:lnTo>
                      <a:pt x="10886" y="4697"/>
                    </a:lnTo>
                    <a:lnTo>
                      <a:pt x="10454" y="4756"/>
                    </a:lnTo>
                    <a:lnTo>
                      <a:pt x="9629" y="4795"/>
                    </a:lnTo>
                    <a:lnTo>
                      <a:pt x="8784" y="4814"/>
                    </a:lnTo>
                    <a:lnTo>
                      <a:pt x="7958" y="4775"/>
                    </a:lnTo>
                    <a:lnTo>
                      <a:pt x="7133" y="4716"/>
                    </a:lnTo>
                    <a:lnTo>
                      <a:pt x="6327" y="4598"/>
                    </a:lnTo>
                    <a:lnTo>
                      <a:pt x="5541" y="4441"/>
                    </a:lnTo>
                    <a:lnTo>
                      <a:pt x="4795" y="4245"/>
                    </a:lnTo>
                    <a:lnTo>
                      <a:pt x="4087" y="4009"/>
                    </a:lnTo>
                    <a:lnTo>
                      <a:pt x="3753" y="3891"/>
                    </a:lnTo>
                    <a:lnTo>
                      <a:pt x="3419" y="3753"/>
                    </a:lnTo>
                    <a:lnTo>
                      <a:pt x="3085" y="3596"/>
                    </a:lnTo>
                    <a:lnTo>
                      <a:pt x="2790" y="3459"/>
                    </a:lnTo>
                    <a:lnTo>
                      <a:pt x="2496" y="3282"/>
                    </a:lnTo>
                    <a:lnTo>
                      <a:pt x="2201" y="3125"/>
                    </a:lnTo>
                    <a:lnTo>
                      <a:pt x="1945" y="2928"/>
                    </a:lnTo>
                    <a:lnTo>
                      <a:pt x="1690" y="2751"/>
                    </a:lnTo>
                    <a:lnTo>
                      <a:pt x="1454" y="2555"/>
                    </a:lnTo>
                    <a:lnTo>
                      <a:pt x="1238" y="2358"/>
                    </a:lnTo>
                    <a:lnTo>
                      <a:pt x="1041" y="2142"/>
                    </a:lnTo>
                    <a:lnTo>
                      <a:pt x="845" y="1926"/>
                    </a:lnTo>
                    <a:lnTo>
                      <a:pt x="668" y="1690"/>
                    </a:lnTo>
                    <a:lnTo>
                      <a:pt x="531" y="1454"/>
                    </a:lnTo>
                    <a:lnTo>
                      <a:pt x="393" y="1199"/>
                    </a:lnTo>
                    <a:lnTo>
                      <a:pt x="295" y="963"/>
                    </a:lnTo>
                    <a:lnTo>
                      <a:pt x="236" y="727"/>
                    </a:lnTo>
                    <a:lnTo>
                      <a:pt x="177" y="472"/>
                    </a:lnTo>
                    <a:lnTo>
                      <a:pt x="157" y="236"/>
                    </a:lnTo>
                    <a:lnTo>
                      <a:pt x="157" y="0"/>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540950" y="4536050"/>
                <a:ext cx="428875" cy="228450"/>
              </a:xfrm>
              <a:custGeom>
                <a:avLst/>
                <a:gdLst/>
                <a:ahLst/>
                <a:cxnLst/>
                <a:rect l="l" t="t" r="r" b="b"/>
                <a:pathLst>
                  <a:path w="17155" h="9138" extrusionOk="0">
                    <a:moveTo>
                      <a:pt x="7683" y="0"/>
                    </a:moveTo>
                    <a:lnTo>
                      <a:pt x="6858" y="59"/>
                    </a:lnTo>
                    <a:lnTo>
                      <a:pt x="6426" y="98"/>
                    </a:lnTo>
                    <a:lnTo>
                      <a:pt x="6013" y="157"/>
                    </a:lnTo>
                    <a:lnTo>
                      <a:pt x="5601" y="236"/>
                    </a:lnTo>
                    <a:lnTo>
                      <a:pt x="5188" y="315"/>
                    </a:lnTo>
                    <a:lnTo>
                      <a:pt x="4795" y="413"/>
                    </a:lnTo>
                    <a:lnTo>
                      <a:pt x="4402" y="511"/>
                    </a:lnTo>
                    <a:lnTo>
                      <a:pt x="4029" y="629"/>
                    </a:lnTo>
                    <a:lnTo>
                      <a:pt x="3675" y="747"/>
                    </a:lnTo>
                    <a:lnTo>
                      <a:pt x="3321" y="865"/>
                    </a:lnTo>
                    <a:lnTo>
                      <a:pt x="3007" y="1002"/>
                    </a:lnTo>
                    <a:lnTo>
                      <a:pt x="2692" y="1159"/>
                    </a:lnTo>
                    <a:lnTo>
                      <a:pt x="2398" y="1297"/>
                    </a:lnTo>
                    <a:lnTo>
                      <a:pt x="2103" y="1474"/>
                    </a:lnTo>
                    <a:lnTo>
                      <a:pt x="1847" y="1631"/>
                    </a:lnTo>
                    <a:lnTo>
                      <a:pt x="1592" y="1808"/>
                    </a:lnTo>
                    <a:lnTo>
                      <a:pt x="1356" y="1985"/>
                    </a:lnTo>
                    <a:lnTo>
                      <a:pt x="1140" y="2162"/>
                    </a:lnTo>
                    <a:lnTo>
                      <a:pt x="943" y="2358"/>
                    </a:lnTo>
                    <a:lnTo>
                      <a:pt x="767" y="2555"/>
                    </a:lnTo>
                    <a:lnTo>
                      <a:pt x="609" y="2751"/>
                    </a:lnTo>
                    <a:lnTo>
                      <a:pt x="472" y="2948"/>
                    </a:lnTo>
                    <a:lnTo>
                      <a:pt x="334" y="3164"/>
                    </a:lnTo>
                    <a:lnTo>
                      <a:pt x="236" y="3380"/>
                    </a:lnTo>
                    <a:lnTo>
                      <a:pt x="138" y="3576"/>
                    </a:lnTo>
                    <a:lnTo>
                      <a:pt x="79" y="3793"/>
                    </a:lnTo>
                    <a:lnTo>
                      <a:pt x="40" y="4028"/>
                    </a:lnTo>
                    <a:lnTo>
                      <a:pt x="0" y="4245"/>
                    </a:lnTo>
                    <a:lnTo>
                      <a:pt x="0" y="4461"/>
                    </a:lnTo>
                    <a:lnTo>
                      <a:pt x="0" y="4677"/>
                    </a:lnTo>
                    <a:lnTo>
                      <a:pt x="40" y="4913"/>
                    </a:lnTo>
                    <a:lnTo>
                      <a:pt x="98" y="5129"/>
                    </a:lnTo>
                    <a:lnTo>
                      <a:pt x="177" y="5365"/>
                    </a:lnTo>
                    <a:lnTo>
                      <a:pt x="275" y="5581"/>
                    </a:lnTo>
                    <a:lnTo>
                      <a:pt x="393" y="5797"/>
                    </a:lnTo>
                    <a:lnTo>
                      <a:pt x="531" y="6033"/>
                    </a:lnTo>
                    <a:lnTo>
                      <a:pt x="688" y="6249"/>
                    </a:lnTo>
                    <a:lnTo>
                      <a:pt x="884" y="6465"/>
                    </a:lnTo>
                    <a:lnTo>
                      <a:pt x="1081" y="6681"/>
                    </a:lnTo>
                    <a:lnTo>
                      <a:pt x="1297" y="6878"/>
                    </a:lnTo>
                    <a:lnTo>
                      <a:pt x="1533" y="7074"/>
                    </a:lnTo>
                    <a:lnTo>
                      <a:pt x="1788" y="7251"/>
                    </a:lnTo>
                    <a:lnTo>
                      <a:pt x="2044" y="7448"/>
                    </a:lnTo>
                    <a:lnTo>
                      <a:pt x="2339" y="7605"/>
                    </a:lnTo>
                    <a:lnTo>
                      <a:pt x="2633" y="7782"/>
                    </a:lnTo>
                    <a:lnTo>
                      <a:pt x="2928" y="7919"/>
                    </a:lnTo>
                    <a:lnTo>
                      <a:pt x="3262" y="8076"/>
                    </a:lnTo>
                    <a:lnTo>
                      <a:pt x="3596" y="8214"/>
                    </a:lnTo>
                    <a:lnTo>
                      <a:pt x="3930" y="8332"/>
                    </a:lnTo>
                    <a:lnTo>
                      <a:pt x="4638" y="8568"/>
                    </a:lnTo>
                    <a:lnTo>
                      <a:pt x="5384" y="8764"/>
                    </a:lnTo>
                    <a:lnTo>
                      <a:pt x="6170" y="8921"/>
                    </a:lnTo>
                    <a:lnTo>
                      <a:pt x="6976" y="9039"/>
                    </a:lnTo>
                    <a:lnTo>
                      <a:pt x="7801" y="9098"/>
                    </a:lnTo>
                    <a:lnTo>
                      <a:pt x="8627" y="9137"/>
                    </a:lnTo>
                    <a:lnTo>
                      <a:pt x="9472" y="9118"/>
                    </a:lnTo>
                    <a:lnTo>
                      <a:pt x="10297" y="9079"/>
                    </a:lnTo>
                    <a:lnTo>
                      <a:pt x="10729" y="9020"/>
                    </a:lnTo>
                    <a:lnTo>
                      <a:pt x="11142" y="8961"/>
                    </a:lnTo>
                    <a:lnTo>
                      <a:pt x="11555" y="8902"/>
                    </a:lnTo>
                    <a:lnTo>
                      <a:pt x="11967" y="8823"/>
                    </a:lnTo>
                    <a:lnTo>
                      <a:pt x="12360" y="8725"/>
                    </a:lnTo>
                    <a:lnTo>
                      <a:pt x="12753" y="8627"/>
                    </a:lnTo>
                    <a:lnTo>
                      <a:pt x="13127" y="8509"/>
                    </a:lnTo>
                    <a:lnTo>
                      <a:pt x="13480" y="8391"/>
                    </a:lnTo>
                    <a:lnTo>
                      <a:pt x="13834" y="8253"/>
                    </a:lnTo>
                    <a:lnTo>
                      <a:pt x="14148" y="8116"/>
                    </a:lnTo>
                    <a:lnTo>
                      <a:pt x="14463" y="7978"/>
                    </a:lnTo>
                    <a:lnTo>
                      <a:pt x="14758" y="7821"/>
                    </a:lnTo>
                    <a:lnTo>
                      <a:pt x="15052" y="7664"/>
                    </a:lnTo>
                    <a:lnTo>
                      <a:pt x="15308" y="7506"/>
                    </a:lnTo>
                    <a:lnTo>
                      <a:pt x="15563" y="7330"/>
                    </a:lnTo>
                    <a:lnTo>
                      <a:pt x="15799" y="7153"/>
                    </a:lnTo>
                    <a:lnTo>
                      <a:pt x="16015" y="6956"/>
                    </a:lnTo>
                    <a:lnTo>
                      <a:pt x="16212" y="6779"/>
                    </a:lnTo>
                    <a:lnTo>
                      <a:pt x="16389" y="6583"/>
                    </a:lnTo>
                    <a:lnTo>
                      <a:pt x="16546" y="6386"/>
                    </a:lnTo>
                    <a:lnTo>
                      <a:pt x="16683" y="6170"/>
                    </a:lnTo>
                    <a:lnTo>
                      <a:pt x="16821" y="5974"/>
                    </a:lnTo>
                    <a:lnTo>
                      <a:pt x="16919" y="5758"/>
                    </a:lnTo>
                    <a:lnTo>
                      <a:pt x="17017" y="5541"/>
                    </a:lnTo>
                    <a:lnTo>
                      <a:pt x="17076" y="5325"/>
                    </a:lnTo>
                    <a:lnTo>
                      <a:pt x="17116" y="5109"/>
                    </a:lnTo>
                    <a:lnTo>
                      <a:pt x="17155" y="4893"/>
                    </a:lnTo>
                    <a:lnTo>
                      <a:pt x="17155" y="4677"/>
                    </a:lnTo>
                    <a:lnTo>
                      <a:pt x="17155" y="4441"/>
                    </a:lnTo>
                    <a:lnTo>
                      <a:pt x="17116" y="4225"/>
                    </a:lnTo>
                    <a:lnTo>
                      <a:pt x="17057" y="3989"/>
                    </a:lnTo>
                    <a:lnTo>
                      <a:pt x="16978" y="3773"/>
                    </a:lnTo>
                    <a:lnTo>
                      <a:pt x="16880" y="3557"/>
                    </a:lnTo>
                    <a:lnTo>
                      <a:pt x="16762" y="3321"/>
                    </a:lnTo>
                    <a:lnTo>
                      <a:pt x="16624" y="3105"/>
                    </a:lnTo>
                    <a:lnTo>
                      <a:pt x="16467" y="2889"/>
                    </a:lnTo>
                    <a:lnTo>
                      <a:pt x="16271" y="2673"/>
                    </a:lnTo>
                    <a:lnTo>
                      <a:pt x="16074" y="2456"/>
                    </a:lnTo>
                    <a:lnTo>
                      <a:pt x="15858" y="2260"/>
                    </a:lnTo>
                    <a:lnTo>
                      <a:pt x="15622" y="2063"/>
                    </a:lnTo>
                    <a:lnTo>
                      <a:pt x="15367" y="1867"/>
                    </a:lnTo>
                    <a:lnTo>
                      <a:pt x="15111" y="1690"/>
                    </a:lnTo>
                    <a:lnTo>
                      <a:pt x="14816" y="1513"/>
                    </a:lnTo>
                    <a:lnTo>
                      <a:pt x="14522" y="1356"/>
                    </a:lnTo>
                    <a:lnTo>
                      <a:pt x="14227" y="1199"/>
                    </a:lnTo>
                    <a:lnTo>
                      <a:pt x="13893" y="1061"/>
                    </a:lnTo>
                    <a:lnTo>
                      <a:pt x="13559" y="924"/>
                    </a:lnTo>
                    <a:lnTo>
                      <a:pt x="13225" y="786"/>
                    </a:lnTo>
                    <a:lnTo>
                      <a:pt x="12517" y="570"/>
                    </a:lnTo>
                    <a:lnTo>
                      <a:pt x="11771" y="373"/>
                    </a:lnTo>
                    <a:lnTo>
                      <a:pt x="10985" y="216"/>
                    </a:lnTo>
                    <a:lnTo>
                      <a:pt x="10179" y="98"/>
                    </a:lnTo>
                    <a:lnTo>
                      <a:pt x="9354" y="20"/>
                    </a:lnTo>
                    <a:lnTo>
                      <a:pt x="85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607750" y="4571400"/>
                <a:ext cx="295275" cy="157225"/>
              </a:xfrm>
              <a:custGeom>
                <a:avLst/>
                <a:gdLst/>
                <a:ahLst/>
                <a:cxnLst/>
                <a:rect l="l" t="t" r="r" b="b"/>
                <a:pathLst>
                  <a:path w="11811" h="6289" extrusionOk="0">
                    <a:moveTo>
                      <a:pt x="5876" y="1"/>
                    </a:moveTo>
                    <a:lnTo>
                      <a:pt x="5287" y="21"/>
                    </a:lnTo>
                    <a:lnTo>
                      <a:pt x="4717" y="60"/>
                    </a:lnTo>
                    <a:lnTo>
                      <a:pt x="4147" y="119"/>
                    </a:lnTo>
                    <a:lnTo>
                      <a:pt x="3577" y="237"/>
                    </a:lnTo>
                    <a:lnTo>
                      <a:pt x="3046" y="355"/>
                    </a:lnTo>
                    <a:lnTo>
                      <a:pt x="2536" y="531"/>
                    </a:lnTo>
                    <a:lnTo>
                      <a:pt x="2064" y="708"/>
                    </a:lnTo>
                    <a:lnTo>
                      <a:pt x="1651" y="905"/>
                    </a:lnTo>
                    <a:lnTo>
                      <a:pt x="1278" y="1141"/>
                    </a:lnTo>
                    <a:lnTo>
                      <a:pt x="944" y="1376"/>
                    </a:lnTo>
                    <a:lnTo>
                      <a:pt x="669" y="1632"/>
                    </a:lnTo>
                    <a:lnTo>
                      <a:pt x="433" y="1907"/>
                    </a:lnTo>
                    <a:lnTo>
                      <a:pt x="335" y="2045"/>
                    </a:lnTo>
                    <a:lnTo>
                      <a:pt x="236" y="2182"/>
                    </a:lnTo>
                    <a:lnTo>
                      <a:pt x="178" y="2339"/>
                    </a:lnTo>
                    <a:lnTo>
                      <a:pt x="119" y="2477"/>
                    </a:lnTo>
                    <a:lnTo>
                      <a:pt x="60" y="2634"/>
                    </a:lnTo>
                    <a:lnTo>
                      <a:pt x="40" y="2772"/>
                    </a:lnTo>
                    <a:lnTo>
                      <a:pt x="20" y="2929"/>
                    </a:lnTo>
                    <a:lnTo>
                      <a:pt x="1" y="3086"/>
                    </a:lnTo>
                    <a:lnTo>
                      <a:pt x="20" y="3243"/>
                    </a:lnTo>
                    <a:lnTo>
                      <a:pt x="40" y="3381"/>
                    </a:lnTo>
                    <a:lnTo>
                      <a:pt x="79" y="3538"/>
                    </a:lnTo>
                    <a:lnTo>
                      <a:pt x="119" y="3695"/>
                    </a:lnTo>
                    <a:lnTo>
                      <a:pt x="197" y="3852"/>
                    </a:lnTo>
                    <a:lnTo>
                      <a:pt x="276" y="4010"/>
                    </a:lnTo>
                    <a:lnTo>
                      <a:pt x="374" y="4167"/>
                    </a:lnTo>
                    <a:lnTo>
                      <a:pt x="492" y="4304"/>
                    </a:lnTo>
                    <a:lnTo>
                      <a:pt x="610" y="4462"/>
                    </a:lnTo>
                    <a:lnTo>
                      <a:pt x="747" y="4599"/>
                    </a:lnTo>
                    <a:lnTo>
                      <a:pt x="1062" y="4874"/>
                    </a:lnTo>
                    <a:lnTo>
                      <a:pt x="1415" y="5130"/>
                    </a:lnTo>
                    <a:lnTo>
                      <a:pt x="1808" y="5365"/>
                    </a:lnTo>
                    <a:lnTo>
                      <a:pt x="2241" y="5562"/>
                    </a:lnTo>
                    <a:lnTo>
                      <a:pt x="2712" y="5739"/>
                    </a:lnTo>
                    <a:lnTo>
                      <a:pt x="3204" y="5896"/>
                    </a:lnTo>
                    <a:lnTo>
                      <a:pt x="3715" y="6034"/>
                    </a:lnTo>
                    <a:lnTo>
                      <a:pt x="4245" y="6151"/>
                    </a:lnTo>
                    <a:lnTo>
                      <a:pt x="4795" y="6230"/>
                    </a:lnTo>
                    <a:lnTo>
                      <a:pt x="5365" y="6269"/>
                    </a:lnTo>
                    <a:lnTo>
                      <a:pt x="5935" y="6289"/>
                    </a:lnTo>
                    <a:lnTo>
                      <a:pt x="6505" y="6289"/>
                    </a:lnTo>
                    <a:lnTo>
                      <a:pt x="7094" y="6250"/>
                    </a:lnTo>
                    <a:lnTo>
                      <a:pt x="7664" y="6171"/>
                    </a:lnTo>
                    <a:lnTo>
                      <a:pt x="8234" y="6073"/>
                    </a:lnTo>
                    <a:lnTo>
                      <a:pt x="8765" y="5935"/>
                    </a:lnTo>
                    <a:lnTo>
                      <a:pt x="9276" y="5778"/>
                    </a:lnTo>
                    <a:lnTo>
                      <a:pt x="9747" y="5601"/>
                    </a:lnTo>
                    <a:lnTo>
                      <a:pt x="10160" y="5385"/>
                    </a:lnTo>
                    <a:lnTo>
                      <a:pt x="10533" y="5169"/>
                    </a:lnTo>
                    <a:lnTo>
                      <a:pt x="10867" y="4933"/>
                    </a:lnTo>
                    <a:lnTo>
                      <a:pt x="11142" y="4678"/>
                    </a:lnTo>
                    <a:lnTo>
                      <a:pt x="11378" y="4403"/>
                    </a:lnTo>
                    <a:lnTo>
                      <a:pt x="11476" y="4265"/>
                    </a:lnTo>
                    <a:lnTo>
                      <a:pt x="11575" y="4108"/>
                    </a:lnTo>
                    <a:lnTo>
                      <a:pt x="11634" y="3970"/>
                    </a:lnTo>
                    <a:lnTo>
                      <a:pt x="11693" y="3833"/>
                    </a:lnTo>
                    <a:lnTo>
                      <a:pt x="11751" y="3676"/>
                    </a:lnTo>
                    <a:lnTo>
                      <a:pt x="11771" y="3518"/>
                    </a:lnTo>
                    <a:lnTo>
                      <a:pt x="11791" y="3381"/>
                    </a:lnTo>
                    <a:lnTo>
                      <a:pt x="11810" y="3224"/>
                    </a:lnTo>
                    <a:lnTo>
                      <a:pt x="11791" y="3066"/>
                    </a:lnTo>
                    <a:lnTo>
                      <a:pt x="11771" y="2909"/>
                    </a:lnTo>
                    <a:lnTo>
                      <a:pt x="11732" y="2752"/>
                    </a:lnTo>
                    <a:lnTo>
                      <a:pt x="11693" y="2614"/>
                    </a:lnTo>
                    <a:lnTo>
                      <a:pt x="11614" y="2457"/>
                    </a:lnTo>
                    <a:lnTo>
                      <a:pt x="11535" y="2300"/>
                    </a:lnTo>
                    <a:lnTo>
                      <a:pt x="11437" y="2143"/>
                    </a:lnTo>
                    <a:lnTo>
                      <a:pt x="11319" y="1986"/>
                    </a:lnTo>
                    <a:lnTo>
                      <a:pt x="11201" y="1848"/>
                    </a:lnTo>
                    <a:lnTo>
                      <a:pt x="11064" y="1710"/>
                    </a:lnTo>
                    <a:lnTo>
                      <a:pt x="10749" y="1435"/>
                    </a:lnTo>
                    <a:lnTo>
                      <a:pt x="10396" y="1180"/>
                    </a:lnTo>
                    <a:lnTo>
                      <a:pt x="10003" y="944"/>
                    </a:lnTo>
                    <a:lnTo>
                      <a:pt x="9570" y="748"/>
                    </a:lnTo>
                    <a:lnTo>
                      <a:pt x="9099" y="551"/>
                    </a:lnTo>
                    <a:lnTo>
                      <a:pt x="8607" y="394"/>
                    </a:lnTo>
                    <a:lnTo>
                      <a:pt x="8097" y="276"/>
                    </a:lnTo>
                    <a:lnTo>
                      <a:pt x="7566" y="158"/>
                    </a:lnTo>
                    <a:lnTo>
                      <a:pt x="7016" y="80"/>
                    </a:lnTo>
                    <a:lnTo>
                      <a:pt x="6446" y="40"/>
                    </a:lnTo>
                    <a:lnTo>
                      <a:pt x="5876" y="1"/>
                    </a:lnTo>
                    <a:close/>
                  </a:path>
                </a:pathLst>
              </a:custGeom>
              <a:solidFill>
                <a:srgbClr val="FF9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607750" y="4571400"/>
                <a:ext cx="295275" cy="88450"/>
              </a:xfrm>
              <a:custGeom>
                <a:avLst/>
                <a:gdLst/>
                <a:ahLst/>
                <a:cxnLst/>
                <a:rect l="l" t="t" r="r" b="b"/>
                <a:pathLst>
                  <a:path w="11811" h="3538" extrusionOk="0">
                    <a:moveTo>
                      <a:pt x="5876" y="1"/>
                    </a:moveTo>
                    <a:lnTo>
                      <a:pt x="5287" y="21"/>
                    </a:lnTo>
                    <a:lnTo>
                      <a:pt x="4717" y="60"/>
                    </a:lnTo>
                    <a:lnTo>
                      <a:pt x="4147" y="119"/>
                    </a:lnTo>
                    <a:lnTo>
                      <a:pt x="3577" y="237"/>
                    </a:lnTo>
                    <a:lnTo>
                      <a:pt x="3125" y="335"/>
                    </a:lnTo>
                    <a:lnTo>
                      <a:pt x="2693" y="473"/>
                    </a:lnTo>
                    <a:lnTo>
                      <a:pt x="2280" y="610"/>
                    </a:lnTo>
                    <a:lnTo>
                      <a:pt x="1907" y="787"/>
                    </a:lnTo>
                    <a:lnTo>
                      <a:pt x="1573" y="964"/>
                    </a:lnTo>
                    <a:lnTo>
                      <a:pt x="1258" y="1141"/>
                    </a:lnTo>
                    <a:lnTo>
                      <a:pt x="983" y="1357"/>
                    </a:lnTo>
                    <a:lnTo>
                      <a:pt x="728" y="1573"/>
                    </a:lnTo>
                    <a:lnTo>
                      <a:pt x="531" y="1789"/>
                    </a:lnTo>
                    <a:lnTo>
                      <a:pt x="354" y="2025"/>
                    </a:lnTo>
                    <a:lnTo>
                      <a:pt x="197" y="2261"/>
                    </a:lnTo>
                    <a:lnTo>
                      <a:pt x="99" y="2516"/>
                    </a:lnTo>
                    <a:lnTo>
                      <a:pt x="40" y="2752"/>
                    </a:lnTo>
                    <a:lnTo>
                      <a:pt x="1" y="3007"/>
                    </a:lnTo>
                    <a:lnTo>
                      <a:pt x="20" y="3283"/>
                    </a:lnTo>
                    <a:lnTo>
                      <a:pt x="79" y="3538"/>
                    </a:lnTo>
                    <a:lnTo>
                      <a:pt x="99" y="3322"/>
                    </a:lnTo>
                    <a:lnTo>
                      <a:pt x="158" y="3086"/>
                    </a:lnTo>
                    <a:lnTo>
                      <a:pt x="236" y="2889"/>
                    </a:lnTo>
                    <a:lnTo>
                      <a:pt x="354" y="2673"/>
                    </a:lnTo>
                    <a:lnTo>
                      <a:pt x="492" y="2457"/>
                    </a:lnTo>
                    <a:lnTo>
                      <a:pt x="649" y="2261"/>
                    </a:lnTo>
                    <a:lnTo>
                      <a:pt x="846" y="2064"/>
                    </a:lnTo>
                    <a:lnTo>
                      <a:pt x="1062" y="1887"/>
                    </a:lnTo>
                    <a:lnTo>
                      <a:pt x="1298" y="1710"/>
                    </a:lnTo>
                    <a:lnTo>
                      <a:pt x="1573" y="1553"/>
                    </a:lnTo>
                    <a:lnTo>
                      <a:pt x="1867" y="1396"/>
                    </a:lnTo>
                    <a:lnTo>
                      <a:pt x="2182" y="1239"/>
                    </a:lnTo>
                    <a:lnTo>
                      <a:pt x="2516" y="1101"/>
                    </a:lnTo>
                    <a:lnTo>
                      <a:pt x="2870" y="983"/>
                    </a:lnTo>
                    <a:lnTo>
                      <a:pt x="3243" y="885"/>
                    </a:lnTo>
                    <a:lnTo>
                      <a:pt x="3636" y="787"/>
                    </a:lnTo>
                    <a:lnTo>
                      <a:pt x="4206" y="689"/>
                    </a:lnTo>
                    <a:lnTo>
                      <a:pt x="4776" y="610"/>
                    </a:lnTo>
                    <a:lnTo>
                      <a:pt x="5365" y="571"/>
                    </a:lnTo>
                    <a:lnTo>
                      <a:pt x="5935" y="571"/>
                    </a:lnTo>
                    <a:lnTo>
                      <a:pt x="6505" y="590"/>
                    </a:lnTo>
                    <a:lnTo>
                      <a:pt x="7075" y="630"/>
                    </a:lnTo>
                    <a:lnTo>
                      <a:pt x="7625" y="708"/>
                    </a:lnTo>
                    <a:lnTo>
                      <a:pt x="8155" y="826"/>
                    </a:lnTo>
                    <a:lnTo>
                      <a:pt x="8666" y="964"/>
                    </a:lnTo>
                    <a:lnTo>
                      <a:pt x="9158" y="1121"/>
                    </a:lnTo>
                    <a:lnTo>
                      <a:pt x="9629" y="1298"/>
                    </a:lnTo>
                    <a:lnTo>
                      <a:pt x="10062" y="1494"/>
                    </a:lnTo>
                    <a:lnTo>
                      <a:pt x="10455" y="1730"/>
                    </a:lnTo>
                    <a:lnTo>
                      <a:pt x="10808" y="1986"/>
                    </a:lnTo>
                    <a:lnTo>
                      <a:pt x="11123" y="2261"/>
                    </a:lnTo>
                    <a:lnTo>
                      <a:pt x="11260" y="2398"/>
                    </a:lnTo>
                    <a:lnTo>
                      <a:pt x="11398" y="2555"/>
                    </a:lnTo>
                    <a:lnTo>
                      <a:pt x="11535" y="2732"/>
                    </a:lnTo>
                    <a:lnTo>
                      <a:pt x="11653" y="2929"/>
                    </a:lnTo>
                    <a:lnTo>
                      <a:pt x="11732" y="3125"/>
                    </a:lnTo>
                    <a:lnTo>
                      <a:pt x="11810" y="3322"/>
                    </a:lnTo>
                    <a:lnTo>
                      <a:pt x="11810" y="3165"/>
                    </a:lnTo>
                    <a:lnTo>
                      <a:pt x="11791" y="2988"/>
                    </a:lnTo>
                    <a:lnTo>
                      <a:pt x="11751" y="2831"/>
                    </a:lnTo>
                    <a:lnTo>
                      <a:pt x="11712" y="2654"/>
                    </a:lnTo>
                    <a:lnTo>
                      <a:pt x="11634" y="2496"/>
                    </a:lnTo>
                    <a:lnTo>
                      <a:pt x="11555" y="2320"/>
                    </a:lnTo>
                    <a:lnTo>
                      <a:pt x="11457" y="2162"/>
                    </a:lnTo>
                    <a:lnTo>
                      <a:pt x="11319" y="1986"/>
                    </a:lnTo>
                    <a:lnTo>
                      <a:pt x="11201" y="1848"/>
                    </a:lnTo>
                    <a:lnTo>
                      <a:pt x="11064" y="1710"/>
                    </a:lnTo>
                    <a:lnTo>
                      <a:pt x="10749" y="1435"/>
                    </a:lnTo>
                    <a:lnTo>
                      <a:pt x="10396" y="1180"/>
                    </a:lnTo>
                    <a:lnTo>
                      <a:pt x="10003" y="944"/>
                    </a:lnTo>
                    <a:lnTo>
                      <a:pt x="9570" y="748"/>
                    </a:lnTo>
                    <a:lnTo>
                      <a:pt x="9099" y="551"/>
                    </a:lnTo>
                    <a:lnTo>
                      <a:pt x="8607" y="394"/>
                    </a:lnTo>
                    <a:lnTo>
                      <a:pt x="8097" y="276"/>
                    </a:lnTo>
                    <a:lnTo>
                      <a:pt x="7566" y="158"/>
                    </a:lnTo>
                    <a:lnTo>
                      <a:pt x="7016" y="80"/>
                    </a:lnTo>
                    <a:lnTo>
                      <a:pt x="6446" y="40"/>
                    </a:lnTo>
                    <a:lnTo>
                      <a:pt x="5876" y="1"/>
                    </a:lnTo>
                    <a:close/>
                  </a:path>
                </a:pathLst>
              </a:custGeom>
              <a:solidFill>
                <a:srgbClr val="F3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538000" y="4549800"/>
                <a:ext cx="432825" cy="194075"/>
              </a:xfrm>
              <a:custGeom>
                <a:avLst/>
                <a:gdLst/>
                <a:ahLst/>
                <a:cxnLst/>
                <a:rect l="l" t="t" r="r" b="b"/>
                <a:pathLst>
                  <a:path w="17313" h="7763" extrusionOk="0">
                    <a:moveTo>
                      <a:pt x="138" y="0"/>
                    </a:moveTo>
                    <a:lnTo>
                      <a:pt x="0" y="2948"/>
                    </a:lnTo>
                    <a:lnTo>
                      <a:pt x="0" y="3184"/>
                    </a:lnTo>
                    <a:lnTo>
                      <a:pt x="20" y="3419"/>
                    </a:lnTo>
                    <a:lnTo>
                      <a:pt x="79" y="3675"/>
                    </a:lnTo>
                    <a:lnTo>
                      <a:pt x="138" y="3911"/>
                    </a:lnTo>
                    <a:lnTo>
                      <a:pt x="236" y="4147"/>
                    </a:lnTo>
                    <a:lnTo>
                      <a:pt x="374" y="4402"/>
                    </a:lnTo>
                    <a:lnTo>
                      <a:pt x="511" y="4638"/>
                    </a:lnTo>
                    <a:lnTo>
                      <a:pt x="688" y="4874"/>
                    </a:lnTo>
                    <a:lnTo>
                      <a:pt x="885" y="5090"/>
                    </a:lnTo>
                    <a:lnTo>
                      <a:pt x="1081" y="5306"/>
                    </a:lnTo>
                    <a:lnTo>
                      <a:pt x="1297" y="5502"/>
                    </a:lnTo>
                    <a:lnTo>
                      <a:pt x="1533" y="5699"/>
                    </a:lnTo>
                    <a:lnTo>
                      <a:pt x="1789" y="5876"/>
                    </a:lnTo>
                    <a:lnTo>
                      <a:pt x="2064" y="6072"/>
                    </a:lnTo>
                    <a:lnTo>
                      <a:pt x="2339" y="6229"/>
                    </a:lnTo>
                    <a:lnTo>
                      <a:pt x="2633" y="6406"/>
                    </a:lnTo>
                    <a:lnTo>
                      <a:pt x="2928" y="6544"/>
                    </a:lnTo>
                    <a:lnTo>
                      <a:pt x="3262" y="6701"/>
                    </a:lnTo>
                    <a:lnTo>
                      <a:pt x="3596" y="6839"/>
                    </a:lnTo>
                    <a:lnTo>
                      <a:pt x="3930" y="6956"/>
                    </a:lnTo>
                    <a:lnTo>
                      <a:pt x="4638" y="7192"/>
                    </a:lnTo>
                    <a:lnTo>
                      <a:pt x="5404" y="7389"/>
                    </a:lnTo>
                    <a:lnTo>
                      <a:pt x="6170" y="7546"/>
                    </a:lnTo>
                    <a:lnTo>
                      <a:pt x="6976" y="7664"/>
                    </a:lnTo>
                    <a:lnTo>
                      <a:pt x="7801" y="7723"/>
                    </a:lnTo>
                    <a:lnTo>
                      <a:pt x="8627" y="7762"/>
                    </a:lnTo>
                    <a:lnTo>
                      <a:pt x="9472" y="7742"/>
                    </a:lnTo>
                    <a:lnTo>
                      <a:pt x="10297" y="7703"/>
                    </a:lnTo>
                    <a:lnTo>
                      <a:pt x="10729" y="7644"/>
                    </a:lnTo>
                    <a:lnTo>
                      <a:pt x="11142" y="7585"/>
                    </a:lnTo>
                    <a:lnTo>
                      <a:pt x="11555" y="7526"/>
                    </a:lnTo>
                    <a:lnTo>
                      <a:pt x="11967" y="7448"/>
                    </a:lnTo>
                    <a:lnTo>
                      <a:pt x="12537" y="7310"/>
                    </a:lnTo>
                    <a:lnTo>
                      <a:pt x="13087" y="7153"/>
                    </a:lnTo>
                    <a:lnTo>
                      <a:pt x="13618" y="6976"/>
                    </a:lnTo>
                    <a:lnTo>
                      <a:pt x="14109" y="6780"/>
                    </a:lnTo>
                    <a:lnTo>
                      <a:pt x="14561" y="6563"/>
                    </a:lnTo>
                    <a:lnTo>
                      <a:pt x="14974" y="6328"/>
                    </a:lnTo>
                    <a:lnTo>
                      <a:pt x="15367" y="6092"/>
                    </a:lnTo>
                    <a:lnTo>
                      <a:pt x="15720" y="5836"/>
                    </a:lnTo>
                    <a:lnTo>
                      <a:pt x="16035" y="5561"/>
                    </a:lnTo>
                    <a:lnTo>
                      <a:pt x="16310" y="5286"/>
                    </a:lnTo>
                    <a:lnTo>
                      <a:pt x="16565" y="4991"/>
                    </a:lnTo>
                    <a:lnTo>
                      <a:pt x="16762" y="4697"/>
                    </a:lnTo>
                    <a:lnTo>
                      <a:pt x="16919" y="4382"/>
                    </a:lnTo>
                    <a:lnTo>
                      <a:pt x="17037" y="4068"/>
                    </a:lnTo>
                    <a:lnTo>
                      <a:pt x="17116" y="3753"/>
                    </a:lnTo>
                    <a:lnTo>
                      <a:pt x="17155" y="3439"/>
                    </a:lnTo>
                    <a:lnTo>
                      <a:pt x="17312" y="492"/>
                    </a:lnTo>
                    <a:lnTo>
                      <a:pt x="17273" y="806"/>
                    </a:lnTo>
                    <a:lnTo>
                      <a:pt x="17194" y="1120"/>
                    </a:lnTo>
                    <a:lnTo>
                      <a:pt x="17057" y="1435"/>
                    </a:lnTo>
                    <a:lnTo>
                      <a:pt x="16900" y="1749"/>
                    </a:lnTo>
                    <a:lnTo>
                      <a:pt x="16703" y="2044"/>
                    </a:lnTo>
                    <a:lnTo>
                      <a:pt x="16467" y="2339"/>
                    </a:lnTo>
                    <a:lnTo>
                      <a:pt x="16192" y="2614"/>
                    </a:lnTo>
                    <a:lnTo>
                      <a:pt x="15858" y="2889"/>
                    </a:lnTo>
                    <a:lnTo>
                      <a:pt x="15524" y="3144"/>
                    </a:lnTo>
                    <a:lnTo>
                      <a:pt x="15131" y="3380"/>
                    </a:lnTo>
                    <a:lnTo>
                      <a:pt x="14699" y="3616"/>
                    </a:lnTo>
                    <a:lnTo>
                      <a:pt x="14247" y="3832"/>
                    </a:lnTo>
                    <a:lnTo>
                      <a:pt x="13755" y="4029"/>
                    </a:lnTo>
                    <a:lnTo>
                      <a:pt x="13245" y="4205"/>
                    </a:lnTo>
                    <a:lnTo>
                      <a:pt x="12694" y="4363"/>
                    </a:lnTo>
                    <a:lnTo>
                      <a:pt x="12105" y="4500"/>
                    </a:lnTo>
                    <a:lnTo>
                      <a:pt x="11692" y="4579"/>
                    </a:lnTo>
                    <a:lnTo>
                      <a:pt x="11280" y="4638"/>
                    </a:lnTo>
                    <a:lnTo>
                      <a:pt x="10867" y="4697"/>
                    </a:lnTo>
                    <a:lnTo>
                      <a:pt x="10454" y="4756"/>
                    </a:lnTo>
                    <a:lnTo>
                      <a:pt x="9609" y="4795"/>
                    </a:lnTo>
                    <a:lnTo>
                      <a:pt x="8764" y="4815"/>
                    </a:lnTo>
                    <a:lnTo>
                      <a:pt x="7939" y="4775"/>
                    </a:lnTo>
                    <a:lnTo>
                      <a:pt x="7114" y="4716"/>
                    </a:lnTo>
                    <a:lnTo>
                      <a:pt x="6328" y="4598"/>
                    </a:lnTo>
                    <a:lnTo>
                      <a:pt x="5542" y="4441"/>
                    </a:lnTo>
                    <a:lnTo>
                      <a:pt x="4795" y="4245"/>
                    </a:lnTo>
                    <a:lnTo>
                      <a:pt x="4068" y="4009"/>
                    </a:lnTo>
                    <a:lnTo>
                      <a:pt x="3734" y="3891"/>
                    </a:lnTo>
                    <a:lnTo>
                      <a:pt x="3400" y="3753"/>
                    </a:lnTo>
                    <a:lnTo>
                      <a:pt x="3085" y="3596"/>
                    </a:lnTo>
                    <a:lnTo>
                      <a:pt x="2771" y="3459"/>
                    </a:lnTo>
                    <a:lnTo>
                      <a:pt x="2476" y="3282"/>
                    </a:lnTo>
                    <a:lnTo>
                      <a:pt x="2201" y="3125"/>
                    </a:lnTo>
                    <a:lnTo>
                      <a:pt x="1926" y="2928"/>
                    </a:lnTo>
                    <a:lnTo>
                      <a:pt x="1690" y="2751"/>
                    </a:lnTo>
                    <a:lnTo>
                      <a:pt x="1454" y="2555"/>
                    </a:lnTo>
                    <a:lnTo>
                      <a:pt x="1219" y="2358"/>
                    </a:lnTo>
                    <a:lnTo>
                      <a:pt x="1022" y="2142"/>
                    </a:lnTo>
                    <a:lnTo>
                      <a:pt x="845" y="1926"/>
                    </a:lnTo>
                    <a:lnTo>
                      <a:pt x="668" y="1690"/>
                    </a:lnTo>
                    <a:lnTo>
                      <a:pt x="511" y="1454"/>
                    </a:lnTo>
                    <a:lnTo>
                      <a:pt x="393" y="1199"/>
                    </a:lnTo>
                    <a:lnTo>
                      <a:pt x="295" y="963"/>
                    </a:lnTo>
                    <a:lnTo>
                      <a:pt x="216" y="727"/>
                    </a:lnTo>
                    <a:lnTo>
                      <a:pt x="177" y="472"/>
                    </a:lnTo>
                    <a:lnTo>
                      <a:pt x="138" y="236"/>
                    </a:lnTo>
                    <a:lnTo>
                      <a:pt x="138" y="0"/>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541425" y="4441725"/>
                <a:ext cx="429400" cy="228450"/>
              </a:xfrm>
              <a:custGeom>
                <a:avLst/>
                <a:gdLst/>
                <a:ahLst/>
                <a:cxnLst/>
                <a:rect l="l" t="t" r="r" b="b"/>
                <a:pathLst>
                  <a:path w="17176" h="9138" extrusionOk="0">
                    <a:moveTo>
                      <a:pt x="7704" y="0"/>
                    </a:moveTo>
                    <a:lnTo>
                      <a:pt x="6859" y="59"/>
                    </a:lnTo>
                    <a:lnTo>
                      <a:pt x="6446" y="99"/>
                    </a:lnTo>
                    <a:lnTo>
                      <a:pt x="6033" y="157"/>
                    </a:lnTo>
                    <a:lnTo>
                      <a:pt x="5621" y="236"/>
                    </a:lnTo>
                    <a:lnTo>
                      <a:pt x="5208" y="315"/>
                    </a:lnTo>
                    <a:lnTo>
                      <a:pt x="4796" y="413"/>
                    </a:lnTo>
                    <a:lnTo>
                      <a:pt x="4422" y="511"/>
                    </a:lnTo>
                    <a:lnTo>
                      <a:pt x="4049" y="629"/>
                    </a:lnTo>
                    <a:lnTo>
                      <a:pt x="3675" y="747"/>
                    </a:lnTo>
                    <a:lnTo>
                      <a:pt x="3341" y="865"/>
                    </a:lnTo>
                    <a:lnTo>
                      <a:pt x="3007" y="1002"/>
                    </a:lnTo>
                    <a:lnTo>
                      <a:pt x="2693" y="1160"/>
                    </a:lnTo>
                    <a:lnTo>
                      <a:pt x="2398" y="1297"/>
                    </a:lnTo>
                    <a:lnTo>
                      <a:pt x="2123" y="1474"/>
                    </a:lnTo>
                    <a:lnTo>
                      <a:pt x="1848" y="1631"/>
                    </a:lnTo>
                    <a:lnTo>
                      <a:pt x="1612" y="1808"/>
                    </a:lnTo>
                    <a:lnTo>
                      <a:pt x="1376" y="1985"/>
                    </a:lnTo>
                    <a:lnTo>
                      <a:pt x="1160" y="2162"/>
                    </a:lnTo>
                    <a:lnTo>
                      <a:pt x="964" y="2358"/>
                    </a:lnTo>
                    <a:lnTo>
                      <a:pt x="787" y="2555"/>
                    </a:lnTo>
                    <a:lnTo>
                      <a:pt x="630" y="2751"/>
                    </a:lnTo>
                    <a:lnTo>
                      <a:pt x="472" y="2948"/>
                    </a:lnTo>
                    <a:lnTo>
                      <a:pt x="355" y="3164"/>
                    </a:lnTo>
                    <a:lnTo>
                      <a:pt x="237" y="3380"/>
                    </a:lnTo>
                    <a:lnTo>
                      <a:pt x="158" y="3577"/>
                    </a:lnTo>
                    <a:lnTo>
                      <a:pt x="99" y="3793"/>
                    </a:lnTo>
                    <a:lnTo>
                      <a:pt x="40" y="4029"/>
                    </a:lnTo>
                    <a:lnTo>
                      <a:pt x="21" y="4245"/>
                    </a:lnTo>
                    <a:lnTo>
                      <a:pt x="1" y="4461"/>
                    </a:lnTo>
                    <a:lnTo>
                      <a:pt x="21" y="4677"/>
                    </a:lnTo>
                    <a:lnTo>
                      <a:pt x="60" y="4913"/>
                    </a:lnTo>
                    <a:lnTo>
                      <a:pt x="99" y="5129"/>
                    </a:lnTo>
                    <a:lnTo>
                      <a:pt x="178" y="5365"/>
                    </a:lnTo>
                    <a:lnTo>
                      <a:pt x="276" y="5581"/>
                    </a:lnTo>
                    <a:lnTo>
                      <a:pt x="394" y="5817"/>
                    </a:lnTo>
                    <a:lnTo>
                      <a:pt x="531" y="6033"/>
                    </a:lnTo>
                    <a:lnTo>
                      <a:pt x="708" y="6249"/>
                    </a:lnTo>
                    <a:lnTo>
                      <a:pt x="885" y="6465"/>
                    </a:lnTo>
                    <a:lnTo>
                      <a:pt x="1082" y="6681"/>
                    </a:lnTo>
                    <a:lnTo>
                      <a:pt x="1317" y="6878"/>
                    </a:lnTo>
                    <a:lnTo>
                      <a:pt x="1553" y="7074"/>
                    </a:lnTo>
                    <a:lnTo>
                      <a:pt x="1789" y="7251"/>
                    </a:lnTo>
                    <a:lnTo>
                      <a:pt x="2064" y="7448"/>
                    </a:lnTo>
                    <a:lnTo>
                      <a:pt x="2339" y="7605"/>
                    </a:lnTo>
                    <a:lnTo>
                      <a:pt x="2634" y="7782"/>
                    </a:lnTo>
                    <a:lnTo>
                      <a:pt x="2948" y="7919"/>
                    </a:lnTo>
                    <a:lnTo>
                      <a:pt x="3263" y="8076"/>
                    </a:lnTo>
                    <a:lnTo>
                      <a:pt x="3597" y="8214"/>
                    </a:lnTo>
                    <a:lnTo>
                      <a:pt x="3931" y="8332"/>
                    </a:lnTo>
                    <a:lnTo>
                      <a:pt x="4658" y="8568"/>
                    </a:lnTo>
                    <a:lnTo>
                      <a:pt x="5405" y="8764"/>
                    </a:lnTo>
                    <a:lnTo>
                      <a:pt x="6191" y="8921"/>
                    </a:lnTo>
                    <a:lnTo>
                      <a:pt x="6977" y="9039"/>
                    </a:lnTo>
                    <a:lnTo>
                      <a:pt x="7802" y="9098"/>
                    </a:lnTo>
                    <a:lnTo>
                      <a:pt x="8627" y="9138"/>
                    </a:lnTo>
                    <a:lnTo>
                      <a:pt x="9472" y="9118"/>
                    </a:lnTo>
                    <a:lnTo>
                      <a:pt x="10317" y="9079"/>
                    </a:lnTo>
                    <a:lnTo>
                      <a:pt x="10730" y="9020"/>
                    </a:lnTo>
                    <a:lnTo>
                      <a:pt x="11143" y="8961"/>
                    </a:lnTo>
                    <a:lnTo>
                      <a:pt x="11555" y="8902"/>
                    </a:lnTo>
                    <a:lnTo>
                      <a:pt x="11968" y="8823"/>
                    </a:lnTo>
                    <a:lnTo>
                      <a:pt x="12381" y="8725"/>
                    </a:lnTo>
                    <a:lnTo>
                      <a:pt x="12754" y="8627"/>
                    </a:lnTo>
                    <a:lnTo>
                      <a:pt x="13127" y="8509"/>
                    </a:lnTo>
                    <a:lnTo>
                      <a:pt x="13501" y="8391"/>
                    </a:lnTo>
                    <a:lnTo>
                      <a:pt x="13835" y="8253"/>
                    </a:lnTo>
                    <a:lnTo>
                      <a:pt x="14169" y="8116"/>
                    </a:lnTo>
                    <a:lnTo>
                      <a:pt x="14483" y="7978"/>
                    </a:lnTo>
                    <a:lnTo>
                      <a:pt x="14778" y="7821"/>
                    </a:lnTo>
                    <a:lnTo>
                      <a:pt x="15053" y="7664"/>
                    </a:lnTo>
                    <a:lnTo>
                      <a:pt x="15328" y="7507"/>
                    </a:lnTo>
                    <a:lnTo>
                      <a:pt x="15564" y="7330"/>
                    </a:lnTo>
                    <a:lnTo>
                      <a:pt x="15800" y="7153"/>
                    </a:lnTo>
                    <a:lnTo>
                      <a:pt x="16016" y="6956"/>
                    </a:lnTo>
                    <a:lnTo>
                      <a:pt x="16212" y="6780"/>
                    </a:lnTo>
                    <a:lnTo>
                      <a:pt x="16389" y="6583"/>
                    </a:lnTo>
                    <a:lnTo>
                      <a:pt x="16546" y="6387"/>
                    </a:lnTo>
                    <a:lnTo>
                      <a:pt x="16704" y="6170"/>
                    </a:lnTo>
                    <a:lnTo>
                      <a:pt x="16821" y="5974"/>
                    </a:lnTo>
                    <a:lnTo>
                      <a:pt x="16939" y="5758"/>
                    </a:lnTo>
                    <a:lnTo>
                      <a:pt x="17018" y="5542"/>
                    </a:lnTo>
                    <a:lnTo>
                      <a:pt x="17077" y="5325"/>
                    </a:lnTo>
                    <a:lnTo>
                      <a:pt x="17136" y="5109"/>
                    </a:lnTo>
                    <a:lnTo>
                      <a:pt x="17156" y="4893"/>
                    </a:lnTo>
                    <a:lnTo>
                      <a:pt x="17175" y="4677"/>
                    </a:lnTo>
                    <a:lnTo>
                      <a:pt x="17156" y="4441"/>
                    </a:lnTo>
                    <a:lnTo>
                      <a:pt x="17116" y="4225"/>
                    </a:lnTo>
                    <a:lnTo>
                      <a:pt x="17077" y="3989"/>
                    </a:lnTo>
                    <a:lnTo>
                      <a:pt x="16998" y="3773"/>
                    </a:lnTo>
                    <a:lnTo>
                      <a:pt x="16900" y="3557"/>
                    </a:lnTo>
                    <a:lnTo>
                      <a:pt x="16782" y="3321"/>
                    </a:lnTo>
                    <a:lnTo>
                      <a:pt x="16645" y="3105"/>
                    </a:lnTo>
                    <a:lnTo>
                      <a:pt x="16468" y="2889"/>
                    </a:lnTo>
                    <a:lnTo>
                      <a:pt x="16291" y="2673"/>
                    </a:lnTo>
                    <a:lnTo>
                      <a:pt x="16094" y="2457"/>
                    </a:lnTo>
                    <a:lnTo>
                      <a:pt x="15859" y="2260"/>
                    </a:lnTo>
                    <a:lnTo>
                      <a:pt x="15623" y="2064"/>
                    </a:lnTo>
                    <a:lnTo>
                      <a:pt x="15387" y="1867"/>
                    </a:lnTo>
                    <a:lnTo>
                      <a:pt x="15112" y="1690"/>
                    </a:lnTo>
                    <a:lnTo>
                      <a:pt x="14837" y="1533"/>
                    </a:lnTo>
                    <a:lnTo>
                      <a:pt x="14542" y="1356"/>
                    </a:lnTo>
                    <a:lnTo>
                      <a:pt x="14228" y="1199"/>
                    </a:lnTo>
                    <a:lnTo>
                      <a:pt x="13913" y="1061"/>
                    </a:lnTo>
                    <a:lnTo>
                      <a:pt x="13579" y="924"/>
                    </a:lnTo>
                    <a:lnTo>
                      <a:pt x="13245" y="786"/>
                    </a:lnTo>
                    <a:lnTo>
                      <a:pt x="12518" y="570"/>
                    </a:lnTo>
                    <a:lnTo>
                      <a:pt x="11771" y="374"/>
                    </a:lnTo>
                    <a:lnTo>
                      <a:pt x="10985" y="216"/>
                    </a:lnTo>
                    <a:lnTo>
                      <a:pt x="10199" y="99"/>
                    </a:lnTo>
                    <a:lnTo>
                      <a:pt x="9374" y="20"/>
                    </a:lnTo>
                    <a:lnTo>
                      <a:pt x="85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608725" y="4477100"/>
                <a:ext cx="294800" cy="157225"/>
              </a:xfrm>
              <a:custGeom>
                <a:avLst/>
                <a:gdLst/>
                <a:ahLst/>
                <a:cxnLst/>
                <a:rect l="l" t="t" r="r" b="b"/>
                <a:pathLst>
                  <a:path w="11792" h="6289" extrusionOk="0">
                    <a:moveTo>
                      <a:pt x="5857" y="0"/>
                    </a:moveTo>
                    <a:lnTo>
                      <a:pt x="5287" y="20"/>
                    </a:lnTo>
                    <a:lnTo>
                      <a:pt x="4717" y="59"/>
                    </a:lnTo>
                    <a:lnTo>
                      <a:pt x="4128" y="118"/>
                    </a:lnTo>
                    <a:lnTo>
                      <a:pt x="3577" y="236"/>
                    </a:lnTo>
                    <a:lnTo>
                      <a:pt x="3027" y="354"/>
                    </a:lnTo>
                    <a:lnTo>
                      <a:pt x="2516" y="531"/>
                    </a:lnTo>
                    <a:lnTo>
                      <a:pt x="2064" y="707"/>
                    </a:lnTo>
                    <a:lnTo>
                      <a:pt x="1652" y="904"/>
                    </a:lnTo>
                    <a:lnTo>
                      <a:pt x="1259" y="1140"/>
                    </a:lnTo>
                    <a:lnTo>
                      <a:pt x="944" y="1376"/>
                    </a:lnTo>
                    <a:lnTo>
                      <a:pt x="649" y="1631"/>
                    </a:lnTo>
                    <a:lnTo>
                      <a:pt x="414" y="1906"/>
                    </a:lnTo>
                    <a:lnTo>
                      <a:pt x="315" y="2044"/>
                    </a:lnTo>
                    <a:lnTo>
                      <a:pt x="237" y="2181"/>
                    </a:lnTo>
                    <a:lnTo>
                      <a:pt x="158" y="2338"/>
                    </a:lnTo>
                    <a:lnTo>
                      <a:pt x="99" y="2476"/>
                    </a:lnTo>
                    <a:lnTo>
                      <a:pt x="60" y="2633"/>
                    </a:lnTo>
                    <a:lnTo>
                      <a:pt x="21" y="2771"/>
                    </a:lnTo>
                    <a:lnTo>
                      <a:pt x="1" y="2928"/>
                    </a:lnTo>
                    <a:lnTo>
                      <a:pt x="1" y="3085"/>
                    </a:lnTo>
                    <a:lnTo>
                      <a:pt x="1" y="3242"/>
                    </a:lnTo>
                    <a:lnTo>
                      <a:pt x="21" y="3380"/>
                    </a:lnTo>
                    <a:lnTo>
                      <a:pt x="60" y="3537"/>
                    </a:lnTo>
                    <a:lnTo>
                      <a:pt x="119" y="3694"/>
                    </a:lnTo>
                    <a:lnTo>
                      <a:pt x="178" y="3852"/>
                    </a:lnTo>
                    <a:lnTo>
                      <a:pt x="256" y="4009"/>
                    </a:lnTo>
                    <a:lnTo>
                      <a:pt x="355" y="4166"/>
                    </a:lnTo>
                    <a:lnTo>
                      <a:pt x="473" y="4303"/>
                    </a:lnTo>
                    <a:lnTo>
                      <a:pt x="610" y="4461"/>
                    </a:lnTo>
                    <a:lnTo>
                      <a:pt x="748" y="4598"/>
                    </a:lnTo>
                    <a:lnTo>
                      <a:pt x="1062" y="4873"/>
                    </a:lnTo>
                    <a:lnTo>
                      <a:pt x="1416" y="5129"/>
                    </a:lnTo>
                    <a:lnTo>
                      <a:pt x="1809" y="5365"/>
                    </a:lnTo>
                    <a:lnTo>
                      <a:pt x="2241" y="5561"/>
                    </a:lnTo>
                    <a:lnTo>
                      <a:pt x="2693" y="5738"/>
                    </a:lnTo>
                    <a:lnTo>
                      <a:pt x="3184" y="5895"/>
                    </a:lnTo>
                    <a:lnTo>
                      <a:pt x="3715" y="6033"/>
                    </a:lnTo>
                    <a:lnTo>
                      <a:pt x="4245" y="6151"/>
                    </a:lnTo>
                    <a:lnTo>
                      <a:pt x="4796" y="6229"/>
                    </a:lnTo>
                    <a:lnTo>
                      <a:pt x="5365" y="6268"/>
                    </a:lnTo>
                    <a:lnTo>
                      <a:pt x="5935" y="6288"/>
                    </a:lnTo>
                    <a:lnTo>
                      <a:pt x="6505" y="6288"/>
                    </a:lnTo>
                    <a:lnTo>
                      <a:pt x="7075" y="6249"/>
                    </a:lnTo>
                    <a:lnTo>
                      <a:pt x="7665" y="6170"/>
                    </a:lnTo>
                    <a:lnTo>
                      <a:pt x="8215" y="6072"/>
                    </a:lnTo>
                    <a:lnTo>
                      <a:pt x="8765" y="5934"/>
                    </a:lnTo>
                    <a:lnTo>
                      <a:pt x="9276" y="5777"/>
                    </a:lnTo>
                    <a:lnTo>
                      <a:pt x="9728" y="5600"/>
                    </a:lnTo>
                    <a:lnTo>
                      <a:pt x="10140" y="5384"/>
                    </a:lnTo>
                    <a:lnTo>
                      <a:pt x="10533" y="5168"/>
                    </a:lnTo>
                    <a:lnTo>
                      <a:pt x="10848" y="4932"/>
                    </a:lnTo>
                    <a:lnTo>
                      <a:pt x="11143" y="4677"/>
                    </a:lnTo>
                    <a:lnTo>
                      <a:pt x="11378" y="4402"/>
                    </a:lnTo>
                    <a:lnTo>
                      <a:pt x="11477" y="4264"/>
                    </a:lnTo>
                    <a:lnTo>
                      <a:pt x="11555" y="4127"/>
                    </a:lnTo>
                    <a:lnTo>
                      <a:pt x="11634" y="3969"/>
                    </a:lnTo>
                    <a:lnTo>
                      <a:pt x="11693" y="3832"/>
                    </a:lnTo>
                    <a:lnTo>
                      <a:pt x="11732" y="3675"/>
                    </a:lnTo>
                    <a:lnTo>
                      <a:pt x="11771" y="3517"/>
                    </a:lnTo>
                    <a:lnTo>
                      <a:pt x="11791" y="3380"/>
                    </a:lnTo>
                    <a:lnTo>
                      <a:pt x="11791" y="3223"/>
                    </a:lnTo>
                    <a:lnTo>
                      <a:pt x="11791" y="3066"/>
                    </a:lnTo>
                    <a:lnTo>
                      <a:pt x="11771" y="2908"/>
                    </a:lnTo>
                    <a:lnTo>
                      <a:pt x="11732" y="2751"/>
                    </a:lnTo>
                    <a:lnTo>
                      <a:pt x="11673" y="2614"/>
                    </a:lnTo>
                    <a:lnTo>
                      <a:pt x="11614" y="2456"/>
                    </a:lnTo>
                    <a:lnTo>
                      <a:pt x="11536" y="2299"/>
                    </a:lnTo>
                    <a:lnTo>
                      <a:pt x="11437" y="2142"/>
                    </a:lnTo>
                    <a:lnTo>
                      <a:pt x="11319" y="1985"/>
                    </a:lnTo>
                    <a:lnTo>
                      <a:pt x="11182" y="1847"/>
                    </a:lnTo>
                    <a:lnTo>
                      <a:pt x="11044" y="1710"/>
                    </a:lnTo>
                    <a:lnTo>
                      <a:pt x="10730" y="1435"/>
                    </a:lnTo>
                    <a:lnTo>
                      <a:pt x="10376" y="1179"/>
                    </a:lnTo>
                    <a:lnTo>
                      <a:pt x="9983" y="943"/>
                    </a:lnTo>
                    <a:lnTo>
                      <a:pt x="9551" y="747"/>
                    </a:lnTo>
                    <a:lnTo>
                      <a:pt x="9099" y="550"/>
                    </a:lnTo>
                    <a:lnTo>
                      <a:pt x="8608" y="393"/>
                    </a:lnTo>
                    <a:lnTo>
                      <a:pt x="8077" y="275"/>
                    </a:lnTo>
                    <a:lnTo>
                      <a:pt x="7547" y="157"/>
                    </a:lnTo>
                    <a:lnTo>
                      <a:pt x="6996" y="79"/>
                    </a:lnTo>
                    <a:lnTo>
                      <a:pt x="6427" y="39"/>
                    </a:lnTo>
                    <a:lnTo>
                      <a:pt x="5857" y="0"/>
                    </a:lnTo>
                    <a:close/>
                  </a:path>
                </a:pathLst>
              </a:custGeom>
              <a:solidFill>
                <a:srgbClr val="FF9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608725" y="4477100"/>
                <a:ext cx="294800" cy="88450"/>
              </a:xfrm>
              <a:custGeom>
                <a:avLst/>
                <a:gdLst/>
                <a:ahLst/>
                <a:cxnLst/>
                <a:rect l="l" t="t" r="r" b="b"/>
                <a:pathLst>
                  <a:path w="11792" h="3538" extrusionOk="0">
                    <a:moveTo>
                      <a:pt x="5857" y="0"/>
                    </a:moveTo>
                    <a:lnTo>
                      <a:pt x="5287" y="20"/>
                    </a:lnTo>
                    <a:lnTo>
                      <a:pt x="4717" y="59"/>
                    </a:lnTo>
                    <a:lnTo>
                      <a:pt x="4128" y="118"/>
                    </a:lnTo>
                    <a:lnTo>
                      <a:pt x="3577" y="236"/>
                    </a:lnTo>
                    <a:lnTo>
                      <a:pt x="3106" y="334"/>
                    </a:lnTo>
                    <a:lnTo>
                      <a:pt x="2673" y="472"/>
                    </a:lnTo>
                    <a:lnTo>
                      <a:pt x="2280" y="609"/>
                    </a:lnTo>
                    <a:lnTo>
                      <a:pt x="1907" y="786"/>
                    </a:lnTo>
                    <a:lnTo>
                      <a:pt x="1553" y="963"/>
                    </a:lnTo>
                    <a:lnTo>
                      <a:pt x="1259" y="1140"/>
                    </a:lnTo>
                    <a:lnTo>
                      <a:pt x="964" y="1356"/>
                    </a:lnTo>
                    <a:lnTo>
                      <a:pt x="728" y="1572"/>
                    </a:lnTo>
                    <a:lnTo>
                      <a:pt x="512" y="1788"/>
                    </a:lnTo>
                    <a:lnTo>
                      <a:pt x="335" y="2024"/>
                    </a:lnTo>
                    <a:lnTo>
                      <a:pt x="197" y="2260"/>
                    </a:lnTo>
                    <a:lnTo>
                      <a:pt x="99" y="2515"/>
                    </a:lnTo>
                    <a:lnTo>
                      <a:pt x="21" y="2751"/>
                    </a:lnTo>
                    <a:lnTo>
                      <a:pt x="1" y="3007"/>
                    </a:lnTo>
                    <a:lnTo>
                      <a:pt x="1" y="3282"/>
                    </a:lnTo>
                    <a:lnTo>
                      <a:pt x="60" y="3537"/>
                    </a:lnTo>
                    <a:lnTo>
                      <a:pt x="99" y="3321"/>
                    </a:lnTo>
                    <a:lnTo>
                      <a:pt x="139" y="3085"/>
                    </a:lnTo>
                    <a:lnTo>
                      <a:pt x="237" y="2889"/>
                    </a:lnTo>
                    <a:lnTo>
                      <a:pt x="335" y="2673"/>
                    </a:lnTo>
                    <a:lnTo>
                      <a:pt x="473" y="2456"/>
                    </a:lnTo>
                    <a:lnTo>
                      <a:pt x="649" y="2260"/>
                    </a:lnTo>
                    <a:lnTo>
                      <a:pt x="826" y="2063"/>
                    </a:lnTo>
                    <a:lnTo>
                      <a:pt x="1062" y="1886"/>
                    </a:lnTo>
                    <a:lnTo>
                      <a:pt x="1298" y="1710"/>
                    </a:lnTo>
                    <a:lnTo>
                      <a:pt x="1553" y="1552"/>
                    </a:lnTo>
                    <a:lnTo>
                      <a:pt x="1848" y="1395"/>
                    </a:lnTo>
                    <a:lnTo>
                      <a:pt x="2162" y="1238"/>
                    </a:lnTo>
                    <a:lnTo>
                      <a:pt x="2497" y="1100"/>
                    </a:lnTo>
                    <a:lnTo>
                      <a:pt x="2850" y="983"/>
                    </a:lnTo>
                    <a:lnTo>
                      <a:pt x="3243" y="884"/>
                    </a:lnTo>
                    <a:lnTo>
                      <a:pt x="3636" y="786"/>
                    </a:lnTo>
                    <a:lnTo>
                      <a:pt x="4206" y="688"/>
                    </a:lnTo>
                    <a:lnTo>
                      <a:pt x="4776" y="609"/>
                    </a:lnTo>
                    <a:lnTo>
                      <a:pt x="5346" y="570"/>
                    </a:lnTo>
                    <a:lnTo>
                      <a:pt x="5935" y="570"/>
                    </a:lnTo>
                    <a:lnTo>
                      <a:pt x="6505" y="590"/>
                    </a:lnTo>
                    <a:lnTo>
                      <a:pt x="7055" y="629"/>
                    </a:lnTo>
                    <a:lnTo>
                      <a:pt x="7606" y="707"/>
                    </a:lnTo>
                    <a:lnTo>
                      <a:pt x="8156" y="825"/>
                    </a:lnTo>
                    <a:lnTo>
                      <a:pt x="8667" y="963"/>
                    </a:lnTo>
                    <a:lnTo>
                      <a:pt x="9158" y="1120"/>
                    </a:lnTo>
                    <a:lnTo>
                      <a:pt x="9610" y="1297"/>
                    </a:lnTo>
                    <a:lnTo>
                      <a:pt x="10042" y="1493"/>
                    </a:lnTo>
                    <a:lnTo>
                      <a:pt x="10435" y="1729"/>
                    </a:lnTo>
                    <a:lnTo>
                      <a:pt x="10809" y="1985"/>
                    </a:lnTo>
                    <a:lnTo>
                      <a:pt x="11123" y="2260"/>
                    </a:lnTo>
                    <a:lnTo>
                      <a:pt x="11261" y="2397"/>
                    </a:lnTo>
                    <a:lnTo>
                      <a:pt x="11378" y="2555"/>
                    </a:lnTo>
                    <a:lnTo>
                      <a:pt x="11516" y="2731"/>
                    </a:lnTo>
                    <a:lnTo>
                      <a:pt x="11634" y="2928"/>
                    </a:lnTo>
                    <a:lnTo>
                      <a:pt x="11732" y="3124"/>
                    </a:lnTo>
                    <a:lnTo>
                      <a:pt x="11791" y="3321"/>
                    </a:lnTo>
                    <a:lnTo>
                      <a:pt x="11791" y="3164"/>
                    </a:lnTo>
                    <a:lnTo>
                      <a:pt x="11771" y="2987"/>
                    </a:lnTo>
                    <a:lnTo>
                      <a:pt x="11752" y="2830"/>
                    </a:lnTo>
                    <a:lnTo>
                      <a:pt x="11693" y="2653"/>
                    </a:lnTo>
                    <a:lnTo>
                      <a:pt x="11634" y="2496"/>
                    </a:lnTo>
                    <a:lnTo>
                      <a:pt x="11536" y="2319"/>
                    </a:lnTo>
                    <a:lnTo>
                      <a:pt x="11437" y="2162"/>
                    </a:lnTo>
                    <a:lnTo>
                      <a:pt x="11319" y="1985"/>
                    </a:lnTo>
                    <a:lnTo>
                      <a:pt x="11182" y="1847"/>
                    </a:lnTo>
                    <a:lnTo>
                      <a:pt x="11044" y="1710"/>
                    </a:lnTo>
                    <a:lnTo>
                      <a:pt x="10730" y="1435"/>
                    </a:lnTo>
                    <a:lnTo>
                      <a:pt x="10376" y="1179"/>
                    </a:lnTo>
                    <a:lnTo>
                      <a:pt x="9983" y="943"/>
                    </a:lnTo>
                    <a:lnTo>
                      <a:pt x="9551" y="747"/>
                    </a:lnTo>
                    <a:lnTo>
                      <a:pt x="9099" y="550"/>
                    </a:lnTo>
                    <a:lnTo>
                      <a:pt x="8608" y="393"/>
                    </a:lnTo>
                    <a:lnTo>
                      <a:pt x="8077" y="275"/>
                    </a:lnTo>
                    <a:lnTo>
                      <a:pt x="7547" y="157"/>
                    </a:lnTo>
                    <a:lnTo>
                      <a:pt x="6996" y="79"/>
                    </a:lnTo>
                    <a:lnTo>
                      <a:pt x="6427" y="39"/>
                    </a:lnTo>
                    <a:lnTo>
                      <a:pt x="5857" y="0"/>
                    </a:lnTo>
                    <a:close/>
                  </a:path>
                </a:pathLst>
              </a:custGeom>
              <a:solidFill>
                <a:srgbClr val="F3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535550" y="4431900"/>
                <a:ext cx="432800" cy="194075"/>
              </a:xfrm>
              <a:custGeom>
                <a:avLst/>
                <a:gdLst/>
                <a:ahLst/>
                <a:cxnLst/>
                <a:rect l="l" t="t" r="r" b="b"/>
                <a:pathLst>
                  <a:path w="17312" h="7763" extrusionOk="0">
                    <a:moveTo>
                      <a:pt x="157" y="0"/>
                    </a:moveTo>
                    <a:lnTo>
                      <a:pt x="0" y="2948"/>
                    </a:lnTo>
                    <a:lnTo>
                      <a:pt x="0" y="3203"/>
                    </a:lnTo>
                    <a:lnTo>
                      <a:pt x="39" y="3439"/>
                    </a:lnTo>
                    <a:lnTo>
                      <a:pt x="79" y="3675"/>
                    </a:lnTo>
                    <a:lnTo>
                      <a:pt x="157" y="3930"/>
                    </a:lnTo>
                    <a:lnTo>
                      <a:pt x="256" y="4166"/>
                    </a:lnTo>
                    <a:lnTo>
                      <a:pt x="373" y="4402"/>
                    </a:lnTo>
                    <a:lnTo>
                      <a:pt x="531" y="4638"/>
                    </a:lnTo>
                    <a:lnTo>
                      <a:pt x="707" y="4874"/>
                    </a:lnTo>
                    <a:lnTo>
                      <a:pt x="884" y="5109"/>
                    </a:lnTo>
                    <a:lnTo>
                      <a:pt x="1081" y="5306"/>
                    </a:lnTo>
                    <a:lnTo>
                      <a:pt x="1297" y="5502"/>
                    </a:lnTo>
                    <a:lnTo>
                      <a:pt x="1552" y="5699"/>
                    </a:lnTo>
                    <a:lnTo>
                      <a:pt x="1788" y="5895"/>
                    </a:lnTo>
                    <a:lnTo>
                      <a:pt x="2063" y="6072"/>
                    </a:lnTo>
                    <a:lnTo>
                      <a:pt x="2338" y="6249"/>
                    </a:lnTo>
                    <a:lnTo>
                      <a:pt x="2633" y="6406"/>
                    </a:lnTo>
                    <a:lnTo>
                      <a:pt x="2948" y="6563"/>
                    </a:lnTo>
                    <a:lnTo>
                      <a:pt x="3262" y="6701"/>
                    </a:lnTo>
                    <a:lnTo>
                      <a:pt x="3596" y="6839"/>
                    </a:lnTo>
                    <a:lnTo>
                      <a:pt x="3930" y="6976"/>
                    </a:lnTo>
                    <a:lnTo>
                      <a:pt x="4657" y="7212"/>
                    </a:lnTo>
                    <a:lnTo>
                      <a:pt x="5404" y="7389"/>
                    </a:lnTo>
                    <a:lnTo>
                      <a:pt x="6190" y="7546"/>
                    </a:lnTo>
                    <a:lnTo>
                      <a:pt x="6976" y="7664"/>
                    </a:lnTo>
                    <a:lnTo>
                      <a:pt x="7801" y="7742"/>
                    </a:lnTo>
                    <a:lnTo>
                      <a:pt x="8627" y="7762"/>
                    </a:lnTo>
                    <a:lnTo>
                      <a:pt x="9471" y="7762"/>
                    </a:lnTo>
                    <a:lnTo>
                      <a:pt x="10316" y="7703"/>
                    </a:lnTo>
                    <a:lnTo>
                      <a:pt x="10729" y="7664"/>
                    </a:lnTo>
                    <a:lnTo>
                      <a:pt x="11142" y="7605"/>
                    </a:lnTo>
                    <a:lnTo>
                      <a:pt x="11554" y="7526"/>
                    </a:lnTo>
                    <a:lnTo>
                      <a:pt x="11967" y="7448"/>
                    </a:lnTo>
                    <a:lnTo>
                      <a:pt x="12557" y="7310"/>
                    </a:lnTo>
                    <a:lnTo>
                      <a:pt x="13107" y="7153"/>
                    </a:lnTo>
                    <a:lnTo>
                      <a:pt x="13618" y="6976"/>
                    </a:lnTo>
                    <a:lnTo>
                      <a:pt x="14109" y="6780"/>
                    </a:lnTo>
                    <a:lnTo>
                      <a:pt x="14561" y="6563"/>
                    </a:lnTo>
                    <a:lnTo>
                      <a:pt x="14993" y="6347"/>
                    </a:lnTo>
                    <a:lnTo>
                      <a:pt x="15367" y="6092"/>
                    </a:lnTo>
                    <a:lnTo>
                      <a:pt x="15720" y="5836"/>
                    </a:lnTo>
                    <a:lnTo>
                      <a:pt x="16035" y="5581"/>
                    </a:lnTo>
                    <a:lnTo>
                      <a:pt x="16329" y="5286"/>
                    </a:lnTo>
                    <a:lnTo>
                      <a:pt x="16565" y="5011"/>
                    </a:lnTo>
                    <a:lnTo>
                      <a:pt x="16762" y="4697"/>
                    </a:lnTo>
                    <a:lnTo>
                      <a:pt x="16919" y="4402"/>
                    </a:lnTo>
                    <a:lnTo>
                      <a:pt x="17056" y="4087"/>
                    </a:lnTo>
                    <a:lnTo>
                      <a:pt x="17135" y="3773"/>
                    </a:lnTo>
                    <a:lnTo>
                      <a:pt x="17174" y="3439"/>
                    </a:lnTo>
                    <a:lnTo>
                      <a:pt x="17312" y="492"/>
                    </a:lnTo>
                    <a:lnTo>
                      <a:pt x="17273" y="826"/>
                    </a:lnTo>
                    <a:lnTo>
                      <a:pt x="17194" y="1140"/>
                    </a:lnTo>
                    <a:lnTo>
                      <a:pt x="17076" y="1454"/>
                    </a:lnTo>
                    <a:lnTo>
                      <a:pt x="16919" y="1749"/>
                    </a:lnTo>
                    <a:lnTo>
                      <a:pt x="16703" y="2064"/>
                    </a:lnTo>
                    <a:lnTo>
                      <a:pt x="16467" y="2339"/>
                    </a:lnTo>
                    <a:lnTo>
                      <a:pt x="16192" y="2633"/>
                    </a:lnTo>
                    <a:lnTo>
                      <a:pt x="15877" y="2889"/>
                    </a:lnTo>
                    <a:lnTo>
                      <a:pt x="15524" y="3144"/>
                    </a:lnTo>
                    <a:lnTo>
                      <a:pt x="15131" y="3400"/>
                    </a:lnTo>
                    <a:lnTo>
                      <a:pt x="14718" y="3616"/>
                    </a:lnTo>
                    <a:lnTo>
                      <a:pt x="14246" y="3832"/>
                    </a:lnTo>
                    <a:lnTo>
                      <a:pt x="13775" y="4029"/>
                    </a:lnTo>
                    <a:lnTo>
                      <a:pt x="13244" y="4205"/>
                    </a:lnTo>
                    <a:lnTo>
                      <a:pt x="12694" y="4363"/>
                    </a:lnTo>
                    <a:lnTo>
                      <a:pt x="12124" y="4500"/>
                    </a:lnTo>
                    <a:lnTo>
                      <a:pt x="11712" y="4579"/>
                    </a:lnTo>
                    <a:lnTo>
                      <a:pt x="11299" y="4657"/>
                    </a:lnTo>
                    <a:lnTo>
                      <a:pt x="10867" y="4716"/>
                    </a:lnTo>
                    <a:lnTo>
                      <a:pt x="10454" y="4756"/>
                    </a:lnTo>
                    <a:lnTo>
                      <a:pt x="9609" y="4815"/>
                    </a:lnTo>
                    <a:lnTo>
                      <a:pt x="8784" y="4815"/>
                    </a:lnTo>
                    <a:lnTo>
                      <a:pt x="7939" y="4795"/>
                    </a:lnTo>
                    <a:lnTo>
                      <a:pt x="7133" y="4716"/>
                    </a:lnTo>
                    <a:lnTo>
                      <a:pt x="6327" y="4598"/>
                    </a:lnTo>
                    <a:lnTo>
                      <a:pt x="5541" y="4441"/>
                    </a:lnTo>
                    <a:lnTo>
                      <a:pt x="4795" y="4245"/>
                    </a:lnTo>
                    <a:lnTo>
                      <a:pt x="4087" y="4029"/>
                    </a:lnTo>
                    <a:lnTo>
                      <a:pt x="3734" y="3891"/>
                    </a:lnTo>
                    <a:lnTo>
                      <a:pt x="3419" y="3753"/>
                    </a:lnTo>
                    <a:lnTo>
                      <a:pt x="3085" y="3616"/>
                    </a:lnTo>
                    <a:lnTo>
                      <a:pt x="2790" y="3459"/>
                    </a:lnTo>
                    <a:lnTo>
                      <a:pt x="2496" y="3301"/>
                    </a:lnTo>
                    <a:lnTo>
                      <a:pt x="2201" y="3125"/>
                    </a:lnTo>
                    <a:lnTo>
                      <a:pt x="1945" y="2948"/>
                    </a:lnTo>
                    <a:lnTo>
                      <a:pt x="1690" y="2751"/>
                    </a:lnTo>
                    <a:lnTo>
                      <a:pt x="1454" y="2555"/>
                    </a:lnTo>
                    <a:lnTo>
                      <a:pt x="1238" y="2358"/>
                    </a:lnTo>
                    <a:lnTo>
                      <a:pt x="1022" y="2142"/>
                    </a:lnTo>
                    <a:lnTo>
                      <a:pt x="845" y="1926"/>
                    </a:lnTo>
                    <a:lnTo>
                      <a:pt x="668" y="1690"/>
                    </a:lnTo>
                    <a:lnTo>
                      <a:pt x="511" y="1454"/>
                    </a:lnTo>
                    <a:lnTo>
                      <a:pt x="393" y="1219"/>
                    </a:lnTo>
                    <a:lnTo>
                      <a:pt x="295" y="963"/>
                    </a:lnTo>
                    <a:lnTo>
                      <a:pt x="216" y="727"/>
                    </a:lnTo>
                    <a:lnTo>
                      <a:pt x="177" y="492"/>
                    </a:lnTo>
                    <a:lnTo>
                      <a:pt x="157" y="236"/>
                    </a:lnTo>
                    <a:lnTo>
                      <a:pt x="157" y="0"/>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539475" y="4323825"/>
                <a:ext cx="428875" cy="228450"/>
              </a:xfrm>
              <a:custGeom>
                <a:avLst/>
                <a:gdLst/>
                <a:ahLst/>
                <a:cxnLst/>
                <a:rect l="l" t="t" r="r" b="b"/>
                <a:pathLst>
                  <a:path w="17155" h="9138" extrusionOk="0">
                    <a:moveTo>
                      <a:pt x="8528" y="0"/>
                    </a:moveTo>
                    <a:lnTo>
                      <a:pt x="7684" y="20"/>
                    </a:lnTo>
                    <a:lnTo>
                      <a:pt x="6858" y="79"/>
                    </a:lnTo>
                    <a:lnTo>
                      <a:pt x="6426" y="118"/>
                    </a:lnTo>
                    <a:lnTo>
                      <a:pt x="6013" y="177"/>
                    </a:lnTo>
                    <a:lnTo>
                      <a:pt x="5601" y="236"/>
                    </a:lnTo>
                    <a:lnTo>
                      <a:pt x="5188" y="315"/>
                    </a:lnTo>
                    <a:lnTo>
                      <a:pt x="4795" y="413"/>
                    </a:lnTo>
                    <a:lnTo>
                      <a:pt x="4402" y="511"/>
                    </a:lnTo>
                    <a:lnTo>
                      <a:pt x="4029" y="629"/>
                    </a:lnTo>
                    <a:lnTo>
                      <a:pt x="3675" y="747"/>
                    </a:lnTo>
                    <a:lnTo>
                      <a:pt x="3321" y="884"/>
                    </a:lnTo>
                    <a:lnTo>
                      <a:pt x="3007" y="1022"/>
                    </a:lnTo>
                    <a:lnTo>
                      <a:pt x="2692" y="1160"/>
                    </a:lnTo>
                    <a:lnTo>
                      <a:pt x="2398" y="1317"/>
                    </a:lnTo>
                    <a:lnTo>
                      <a:pt x="2103" y="1474"/>
                    </a:lnTo>
                    <a:lnTo>
                      <a:pt x="1847" y="1631"/>
                    </a:lnTo>
                    <a:lnTo>
                      <a:pt x="1592" y="1808"/>
                    </a:lnTo>
                    <a:lnTo>
                      <a:pt x="1356" y="1985"/>
                    </a:lnTo>
                    <a:lnTo>
                      <a:pt x="1140" y="2181"/>
                    </a:lnTo>
                    <a:lnTo>
                      <a:pt x="943" y="2358"/>
                    </a:lnTo>
                    <a:lnTo>
                      <a:pt x="767" y="2555"/>
                    </a:lnTo>
                    <a:lnTo>
                      <a:pt x="609" y="2751"/>
                    </a:lnTo>
                    <a:lnTo>
                      <a:pt x="472" y="2967"/>
                    </a:lnTo>
                    <a:lnTo>
                      <a:pt x="334" y="3164"/>
                    </a:lnTo>
                    <a:lnTo>
                      <a:pt x="236" y="3380"/>
                    </a:lnTo>
                    <a:lnTo>
                      <a:pt x="138" y="3596"/>
                    </a:lnTo>
                    <a:lnTo>
                      <a:pt x="79" y="3812"/>
                    </a:lnTo>
                    <a:lnTo>
                      <a:pt x="20" y="4028"/>
                    </a:lnTo>
                    <a:lnTo>
                      <a:pt x="0" y="4245"/>
                    </a:lnTo>
                    <a:lnTo>
                      <a:pt x="0" y="4480"/>
                    </a:lnTo>
                    <a:lnTo>
                      <a:pt x="0" y="4697"/>
                    </a:lnTo>
                    <a:lnTo>
                      <a:pt x="40" y="4913"/>
                    </a:lnTo>
                    <a:lnTo>
                      <a:pt x="99" y="5149"/>
                    </a:lnTo>
                    <a:lnTo>
                      <a:pt x="177" y="5365"/>
                    </a:lnTo>
                    <a:lnTo>
                      <a:pt x="256" y="5601"/>
                    </a:lnTo>
                    <a:lnTo>
                      <a:pt x="393" y="5817"/>
                    </a:lnTo>
                    <a:lnTo>
                      <a:pt x="531" y="6033"/>
                    </a:lnTo>
                    <a:lnTo>
                      <a:pt x="688" y="6249"/>
                    </a:lnTo>
                    <a:lnTo>
                      <a:pt x="865" y="6465"/>
                    </a:lnTo>
                    <a:lnTo>
                      <a:pt x="1081" y="6681"/>
                    </a:lnTo>
                    <a:lnTo>
                      <a:pt x="1297" y="6878"/>
                    </a:lnTo>
                    <a:lnTo>
                      <a:pt x="1533" y="7074"/>
                    </a:lnTo>
                    <a:lnTo>
                      <a:pt x="1788" y="7271"/>
                    </a:lnTo>
                    <a:lnTo>
                      <a:pt x="2044" y="7448"/>
                    </a:lnTo>
                    <a:lnTo>
                      <a:pt x="2339" y="7624"/>
                    </a:lnTo>
                    <a:lnTo>
                      <a:pt x="2633" y="7782"/>
                    </a:lnTo>
                    <a:lnTo>
                      <a:pt x="2928" y="7939"/>
                    </a:lnTo>
                    <a:lnTo>
                      <a:pt x="3262" y="8076"/>
                    </a:lnTo>
                    <a:lnTo>
                      <a:pt x="3577" y="8214"/>
                    </a:lnTo>
                    <a:lnTo>
                      <a:pt x="3930" y="8352"/>
                    </a:lnTo>
                    <a:lnTo>
                      <a:pt x="4638" y="8568"/>
                    </a:lnTo>
                    <a:lnTo>
                      <a:pt x="5384" y="8764"/>
                    </a:lnTo>
                    <a:lnTo>
                      <a:pt x="6170" y="8921"/>
                    </a:lnTo>
                    <a:lnTo>
                      <a:pt x="6976" y="9039"/>
                    </a:lnTo>
                    <a:lnTo>
                      <a:pt x="7782" y="9118"/>
                    </a:lnTo>
                    <a:lnTo>
                      <a:pt x="8627" y="9138"/>
                    </a:lnTo>
                    <a:lnTo>
                      <a:pt x="9452" y="9138"/>
                    </a:lnTo>
                    <a:lnTo>
                      <a:pt x="10297" y="9079"/>
                    </a:lnTo>
                    <a:lnTo>
                      <a:pt x="10710" y="9039"/>
                    </a:lnTo>
                    <a:lnTo>
                      <a:pt x="11142" y="8980"/>
                    </a:lnTo>
                    <a:lnTo>
                      <a:pt x="11555" y="8902"/>
                    </a:lnTo>
                    <a:lnTo>
                      <a:pt x="11967" y="8823"/>
                    </a:lnTo>
                    <a:lnTo>
                      <a:pt x="12360" y="8725"/>
                    </a:lnTo>
                    <a:lnTo>
                      <a:pt x="12753" y="8627"/>
                    </a:lnTo>
                    <a:lnTo>
                      <a:pt x="13127" y="8528"/>
                    </a:lnTo>
                    <a:lnTo>
                      <a:pt x="13480" y="8391"/>
                    </a:lnTo>
                    <a:lnTo>
                      <a:pt x="13814" y="8273"/>
                    </a:lnTo>
                    <a:lnTo>
                      <a:pt x="14148" y="8135"/>
                    </a:lnTo>
                    <a:lnTo>
                      <a:pt x="14463" y="7978"/>
                    </a:lnTo>
                    <a:lnTo>
                      <a:pt x="14758" y="7841"/>
                    </a:lnTo>
                    <a:lnTo>
                      <a:pt x="15052" y="7683"/>
                    </a:lnTo>
                    <a:lnTo>
                      <a:pt x="15308" y="7507"/>
                    </a:lnTo>
                    <a:lnTo>
                      <a:pt x="15563" y="7330"/>
                    </a:lnTo>
                    <a:lnTo>
                      <a:pt x="15779" y="7153"/>
                    </a:lnTo>
                    <a:lnTo>
                      <a:pt x="15996" y="6976"/>
                    </a:lnTo>
                    <a:lnTo>
                      <a:pt x="16192" y="6780"/>
                    </a:lnTo>
                    <a:lnTo>
                      <a:pt x="16389" y="6583"/>
                    </a:lnTo>
                    <a:lnTo>
                      <a:pt x="16546" y="6387"/>
                    </a:lnTo>
                    <a:lnTo>
                      <a:pt x="16683" y="6190"/>
                    </a:lnTo>
                    <a:lnTo>
                      <a:pt x="16821" y="5974"/>
                    </a:lnTo>
                    <a:lnTo>
                      <a:pt x="16919" y="5777"/>
                    </a:lnTo>
                    <a:lnTo>
                      <a:pt x="16998" y="5561"/>
                    </a:lnTo>
                    <a:lnTo>
                      <a:pt x="17076" y="5345"/>
                    </a:lnTo>
                    <a:lnTo>
                      <a:pt x="17116" y="5129"/>
                    </a:lnTo>
                    <a:lnTo>
                      <a:pt x="17155" y="4893"/>
                    </a:lnTo>
                    <a:lnTo>
                      <a:pt x="17155" y="4677"/>
                    </a:lnTo>
                    <a:lnTo>
                      <a:pt x="17155" y="4461"/>
                    </a:lnTo>
                    <a:lnTo>
                      <a:pt x="17116" y="4225"/>
                    </a:lnTo>
                    <a:lnTo>
                      <a:pt x="17057" y="4009"/>
                    </a:lnTo>
                    <a:lnTo>
                      <a:pt x="16978" y="3773"/>
                    </a:lnTo>
                    <a:lnTo>
                      <a:pt x="16880" y="3557"/>
                    </a:lnTo>
                    <a:lnTo>
                      <a:pt x="16762" y="3341"/>
                    </a:lnTo>
                    <a:lnTo>
                      <a:pt x="16624" y="3105"/>
                    </a:lnTo>
                    <a:lnTo>
                      <a:pt x="16467" y="2889"/>
                    </a:lnTo>
                    <a:lnTo>
                      <a:pt x="16271" y="2673"/>
                    </a:lnTo>
                    <a:lnTo>
                      <a:pt x="16074" y="2456"/>
                    </a:lnTo>
                    <a:lnTo>
                      <a:pt x="15858" y="2260"/>
                    </a:lnTo>
                    <a:lnTo>
                      <a:pt x="15622" y="2063"/>
                    </a:lnTo>
                    <a:lnTo>
                      <a:pt x="15367" y="1887"/>
                    </a:lnTo>
                    <a:lnTo>
                      <a:pt x="15092" y="1710"/>
                    </a:lnTo>
                    <a:lnTo>
                      <a:pt x="14817" y="1533"/>
                    </a:lnTo>
                    <a:lnTo>
                      <a:pt x="14522" y="1376"/>
                    </a:lnTo>
                    <a:lnTo>
                      <a:pt x="14207" y="1219"/>
                    </a:lnTo>
                    <a:lnTo>
                      <a:pt x="13893" y="1061"/>
                    </a:lnTo>
                    <a:lnTo>
                      <a:pt x="13559" y="924"/>
                    </a:lnTo>
                    <a:lnTo>
                      <a:pt x="13225" y="806"/>
                    </a:lnTo>
                    <a:lnTo>
                      <a:pt x="12517" y="570"/>
                    </a:lnTo>
                    <a:lnTo>
                      <a:pt x="11751" y="374"/>
                    </a:lnTo>
                    <a:lnTo>
                      <a:pt x="10985" y="216"/>
                    </a:lnTo>
                    <a:lnTo>
                      <a:pt x="10179" y="98"/>
                    </a:lnTo>
                    <a:lnTo>
                      <a:pt x="9354" y="40"/>
                    </a:lnTo>
                    <a:lnTo>
                      <a:pt x="85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606275" y="4359675"/>
                <a:ext cx="295275" cy="157225"/>
              </a:xfrm>
              <a:custGeom>
                <a:avLst/>
                <a:gdLst/>
                <a:ahLst/>
                <a:cxnLst/>
                <a:rect l="l" t="t" r="r" b="b"/>
                <a:pathLst>
                  <a:path w="11811" h="6289" extrusionOk="0">
                    <a:moveTo>
                      <a:pt x="5287" y="1"/>
                    </a:moveTo>
                    <a:lnTo>
                      <a:pt x="4717" y="40"/>
                    </a:lnTo>
                    <a:lnTo>
                      <a:pt x="4147" y="119"/>
                    </a:lnTo>
                    <a:lnTo>
                      <a:pt x="3577" y="217"/>
                    </a:lnTo>
                    <a:lnTo>
                      <a:pt x="3027" y="354"/>
                    </a:lnTo>
                    <a:lnTo>
                      <a:pt x="2536" y="512"/>
                    </a:lnTo>
                    <a:lnTo>
                      <a:pt x="2064" y="688"/>
                    </a:lnTo>
                    <a:lnTo>
                      <a:pt x="1651" y="905"/>
                    </a:lnTo>
                    <a:lnTo>
                      <a:pt x="1278" y="1121"/>
                    </a:lnTo>
                    <a:lnTo>
                      <a:pt x="944" y="1357"/>
                    </a:lnTo>
                    <a:lnTo>
                      <a:pt x="669" y="1612"/>
                    </a:lnTo>
                    <a:lnTo>
                      <a:pt x="433" y="1887"/>
                    </a:lnTo>
                    <a:lnTo>
                      <a:pt x="335" y="2025"/>
                    </a:lnTo>
                    <a:lnTo>
                      <a:pt x="237" y="2182"/>
                    </a:lnTo>
                    <a:lnTo>
                      <a:pt x="178" y="2319"/>
                    </a:lnTo>
                    <a:lnTo>
                      <a:pt x="99" y="2457"/>
                    </a:lnTo>
                    <a:lnTo>
                      <a:pt x="60" y="2614"/>
                    </a:lnTo>
                    <a:lnTo>
                      <a:pt x="20" y="2771"/>
                    </a:lnTo>
                    <a:lnTo>
                      <a:pt x="1" y="2909"/>
                    </a:lnTo>
                    <a:lnTo>
                      <a:pt x="1" y="3066"/>
                    </a:lnTo>
                    <a:lnTo>
                      <a:pt x="20" y="3223"/>
                    </a:lnTo>
                    <a:lnTo>
                      <a:pt x="40" y="3381"/>
                    </a:lnTo>
                    <a:lnTo>
                      <a:pt x="79" y="3538"/>
                    </a:lnTo>
                    <a:lnTo>
                      <a:pt x="119" y="3695"/>
                    </a:lnTo>
                    <a:lnTo>
                      <a:pt x="197" y="3832"/>
                    </a:lnTo>
                    <a:lnTo>
                      <a:pt x="276" y="3990"/>
                    </a:lnTo>
                    <a:lnTo>
                      <a:pt x="374" y="4147"/>
                    </a:lnTo>
                    <a:lnTo>
                      <a:pt x="492" y="4304"/>
                    </a:lnTo>
                    <a:lnTo>
                      <a:pt x="610" y="4442"/>
                    </a:lnTo>
                    <a:lnTo>
                      <a:pt x="747" y="4599"/>
                    </a:lnTo>
                    <a:lnTo>
                      <a:pt x="1062" y="4854"/>
                    </a:lnTo>
                    <a:lnTo>
                      <a:pt x="1416" y="5110"/>
                    </a:lnTo>
                    <a:lnTo>
                      <a:pt x="1809" y="5346"/>
                    </a:lnTo>
                    <a:lnTo>
                      <a:pt x="2241" y="5542"/>
                    </a:lnTo>
                    <a:lnTo>
                      <a:pt x="2712" y="5739"/>
                    </a:lnTo>
                    <a:lnTo>
                      <a:pt x="3204" y="5896"/>
                    </a:lnTo>
                    <a:lnTo>
                      <a:pt x="3715" y="6033"/>
                    </a:lnTo>
                    <a:lnTo>
                      <a:pt x="4245" y="6132"/>
                    </a:lnTo>
                    <a:lnTo>
                      <a:pt x="4795" y="6210"/>
                    </a:lnTo>
                    <a:lnTo>
                      <a:pt x="5365" y="6269"/>
                    </a:lnTo>
                    <a:lnTo>
                      <a:pt x="5935" y="6289"/>
                    </a:lnTo>
                    <a:lnTo>
                      <a:pt x="6505" y="6269"/>
                    </a:lnTo>
                    <a:lnTo>
                      <a:pt x="7094" y="6230"/>
                    </a:lnTo>
                    <a:lnTo>
                      <a:pt x="7664" y="6171"/>
                    </a:lnTo>
                    <a:lnTo>
                      <a:pt x="8234" y="6053"/>
                    </a:lnTo>
                    <a:lnTo>
                      <a:pt x="8765" y="5935"/>
                    </a:lnTo>
                    <a:lnTo>
                      <a:pt x="9276" y="5778"/>
                    </a:lnTo>
                    <a:lnTo>
                      <a:pt x="9728" y="5581"/>
                    </a:lnTo>
                    <a:lnTo>
                      <a:pt x="10160" y="5385"/>
                    </a:lnTo>
                    <a:lnTo>
                      <a:pt x="10533" y="5149"/>
                    </a:lnTo>
                    <a:lnTo>
                      <a:pt x="10867" y="4913"/>
                    </a:lnTo>
                    <a:lnTo>
                      <a:pt x="11142" y="4658"/>
                    </a:lnTo>
                    <a:lnTo>
                      <a:pt x="11378" y="4383"/>
                    </a:lnTo>
                    <a:lnTo>
                      <a:pt x="11476" y="4245"/>
                    </a:lnTo>
                    <a:lnTo>
                      <a:pt x="11575" y="4108"/>
                    </a:lnTo>
                    <a:lnTo>
                      <a:pt x="11634" y="3970"/>
                    </a:lnTo>
                    <a:lnTo>
                      <a:pt x="11693" y="3813"/>
                    </a:lnTo>
                    <a:lnTo>
                      <a:pt x="11752" y="3656"/>
                    </a:lnTo>
                    <a:lnTo>
                      <a:pt x="11771" y="3518"/>
                    </a:lnTo>
                    <a:lnTo>
                      <a:pt x="11791" y="3361"/>
                    </a:lnTo>
                    <a:lnTo>
                      <a:pt x="11810" y="3204"/>
                    </a:lnTo>
                    <a:lnTo>
                      <a:pt x="11791" y="3066"/>
                    </a:lnTo>
                    <a:lnTo>
                      <a:pt x="11771" y="2909"/>
                    </a:lnTo>
                    <a:lnTo>
                      <a:pt x="11732" y="2752"/>
                    </a:lnTo>
                    <a:lnTo>
                      <a:pt x="11673" y="2594"/>
                    </a:lnTo>
                    <a:lnTo>
                      <a:pt x="11614" y="2437"/>
                    </a:lnTo>
                    <a:lnTo>
                      <a:pt x="11535" y="2280"/>
                    </a:lnTo>
                    <a:lnTo>
                      <a:pt x="11437" y="2143"/>
                    </a:lnTo>
                    <a:lnTo>
                      <a:pt x="11319" y="1985"/>
                    </a:lnTo>
                    <a:lnTo>
                      <a:pt x="11201" y="1828"/>
                    </a:lnTo>
                    <a:lnTo>
                      <a:pt x="11064" y="1691"/>
                    </a:lnTo>
                    <a:lnTo>
                      <a:pt x="10749" y="1415"/>
                    </a:lnTo>
                    <a:lnTo>
                      <a:pt x="10396" y="1160"/>
                    </a:lnTo>
                    <a:lnTo>
                      <a:pt x="9983" y="944"/>
                    </a:lnTo>
                    <a:lnTo>
                      <a:pt x="9570" y="728"/>
                    </a:lnTo>
                    <a:lnTo>
                      <a:pt x="9099" y="551"/>
                    </a:lnTo>
                    <a:lnTo>
                      <a:pt x="8608" y="394"/>
                    </a:lnTo>
                    <a:lnTo>
                      <a:pt x="8097" y="256"/>
                    </a:lnTo>
                    <a:lnTo>
                      <a:pt x="7566" y="158"/>
                    </a:lnTo>
                    <a:lnTo>
                      <a:pt x="6996" y="79"/>
                    </a:lnTo>
                    <a:lnTo>
                      <a:pt x="6446" y="20"/>
                    </a:lnTo>
                    <a:lnTo>
                      <a:pt x="5876" y="1"/>
                    </a:lnTo>
                    <a:close/>
                  </a:path>
                </a:pathLst>
              </a:custGeom>
              <a:solidFill>
                <a:srgbClr val="FF9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606275" y="4359675"/>
                <a:ext cx="294775" cy="87975"/>
              </a:xfrm>
              <a:custGeom>
                <a:avLst/>
                <a:gdLst/>
                <a:ahLst/>
                <a:cxnLst/>
                <a:rect l="l" t="t" r="r" b="b"/>
                <a:pathLst>
                  <a:path w="11791" h="3519" extrusionOk="0">
                    <a:moveTo>
                      <a:pt x="5287" y="1"/>
                    </a:moveTo>
                    <a:lnTo>
                      <a:pt x="4717" y="40"/>
                    </a:lnTo>
                    <a:lnTo>
                      <a:pt x="4147" y="119"/>
                    </a:lnTo>
                    <a:lnTo>
                      <a:pt x="3577" y="217"/>
                    </a:lnTo>
                    <a:lnTo>
                      <a:pt x="3125" y="335"/>
                    </a:lnTo>
                    <a:lnTo>
                      <a:pt x="2693" y="453"/>
                    </a:lnTo>
                    <a:lnTo>
                      <a:pt x="2280" y="610"/>
                    </a:lnTo>
                    <a:lnTo>
                      <a:pt x="1907" y="767"/>
                    </a:lnTo>
                    <a:lnTo>
                      <a:pt x="1573" y="944"/>
                    </a:lnTo>
                    <a:lnTo>
                      <a:pt x="1258" y="1140"/>
                    </a:lnTo>
                    <a:lnTo>
                      <a:pt x="983" y="1337"/>
                    </a:lnTo>
                    <a:lnTo>
                      <a:pt x="728" y="1553"/>
                    </a:lnTo>
                    <a:lnTo>
                      <a:pt x="512" y="1769"/>
                    </a:lnTo>
                    <a:lnTo>
                      <a:pt x="335" y="2005"/>
                    </a:lnTo>
                    <a:lnTo>
                      <a:pt x="197" y="2241"/>
                    </a:lnTo>
                    <a:lnTo>
                      <a:pt x="99" y="2496"/>
                    </a:lnTo>
                    <a:lnTo>
                      <a:pt x="40" y="2752"/>
                    </a:lnTo>
                    <a:lnTo>
                      <a:pt x="1" y="3007"/>
                    </a:lnTo>
                    <a:lnTo>
                      <a:pt x="20" y="3263"/>
                    </a:lnTo>
                    <a:lnTo>
                      <a:pt x="79" y="3518"/>
                    </a:lnTo>
                    <a:lnTo>
                      <a:pt x="99" y="3302"/>
                    </a:lnTo>
                    <a:lnTo>
                      <a:pt x="158" y="3086"/>
                    </a:lnTo>
                    <a:lnTo>
                      <a:pt x="237" y="2870"/>
                    </a:lnTo>
                    <a:lnTo>
                      <a:pt x="354" y="2653"/>
                    </a:lnTo>
                    <a:lnTo>
                      <a:pt x="492" y="2457"/>
                    </a:lnTo>
                    <a:lnTo>
                      <a:pt x="649" y="2260"/>
                    </a:lnTo>
                    <a:lnTo>
                      <a:pt x="846" y="2064"/>
                    </a:lnTo>
                    <a:lnTo>
                      <a:pt x="1062" y="1867"/>
                    </a:lnTo>
                    <a:lnTo>
                      <a:pt x="1298" y="1710"/>
                    </a:lnTo>
                    <a:lnTo>
                      <a:pt x="1573" y="1533"/>
                    </a:lnTo>
                    <a:lnTo>
                      <a:pt x="1848" y="1376"/>
                    </a:lnTo>
                    <a:lnTo>
                      <a:pt x="2162" y="1239"/>
                    </a:lnTo>
                    <a:lnTo>
                      <a:pt x="2496" y="1101"/>
                    </a:lnTo>
                    <a:lnTo>
                      <a:pt x="2870" y="983"/>
                    </a:lnTo>
                    <a:lnTo>
                      <a:pt x="3243" y="865"/>
                    </a:lnTo>
                    <a:lnTo>
                      <a:pt x="3636" y="767"/>
                    </a:lnTo>
                    <a:lnTo>
                      <a:pt x="4206" y="669"/>
                    </a:lnTo>
                    <a:lnTo>
                      <a:pt x="4776" y="590"/>
                    </a:lnTo>
                    <a:lnTo>
                      <a:pt x="5365" y="551"/>
                    </a:lnTo>
                    <a:lnTo>
                      <a:pt x="5935" y="551"/>
                    </a:lnTo>
                    <a:lnTo>
                      <a:pt x="6505" y="571"/>
                    </a:lnTo>
                    <a:lnTo>
                      <a:pt x="7075" y="629"/>
                    </a:lnTo>
                    <a:lnTo>
                      <a:pt x="7625" y="708"/>
                    </a:lnTo>
                    <a:lnTo>
                      <a:pt x="8156" y="806"/>
                    </a:lnTo>
                    <a:lnTo>
                      <a:pt x="8666" y="944"/>
                    </a:lnTo>
                    <a:lnTo>
                      <a:pt x="9158" y="1101"/>
                    </a:lnTo>
                    <a:lnTo>
                      <a:pt x="9629" y="1278"/>
                    </a:lnTo>
                    <a:lnTo>
                      <a:pt x="10062" y="1494"/>
                    </a:lnTo>
                    <a:lnTo>
                      <a:pt x="10455" y="1710"/>
                    </a:lnTo>
                    <a:lnTo>
                      <a:pt x="10808" y="1966"/>
                    </a:lnTo>
                    <a:lnTo>
                      <a:pt x="11123" y="2241"/>
                    </a:lnTo>
                    <a:lnTo>
                      <a:pt x="11260" y="2378"/>
                    </a:lnTo>
                    <a:lnTo>
                      <a:pt x="11378" y="2536"/>
                    </a:lnTo>
                    <a:lnTo>
                      <a:pt x="11535" y="2732"/>
                    </a:lnTo>
                    <a:lnTo>
                      <a:pt x="11634" y="2929"/>
                    </a:lnTo>
                    <a:lnTo>
                      <a:pt x="11732" y="3125"/>
                    </a:lnTo>
                    <a:lnTo>
                      <a:pt x="11791" y="3302"/>
                    </a:lnTo>
                    <a:lnTo>
                      <a:pt x="11791" y="3145"/>
                    </a:lnTo>
                    <a:lnTo>
                      <a:pt x="11791" y="2988"/>
                    </a:lnTo>
                    <a:lnTo>
                      <a:pt x="11752" y="2811"/>
                    </a:lnTo>
                    <a:lnTo>
                      <a:pt x="11693" y="2653"/>
                    </a:lnTo>
                    <a:lnTo>
                      <a:pt x="11634" y="2477"/>
                    </a:lnTo>
                    <a:lnTo>
                      <a:pt x="11555" y="2319"/>
                    </a:lnTo>
                    <a:lnTo>
                      <a:pt x="11437" y="2143"/>
                    </a:lnTo>
                    <a:lnTo>
                      <a:pt x="11319" y="1985"/>
                    </a:lnTo>
                    <a:lnTo>
                      <a:pt x="11201" y="1828"/>
                    </a:lnTo>
                    <a:lnTo>
                      <a:pt x="11064" y="1691"/>
                    </a:lnTo>
                    <a:lnTo>
                      <a:pt x="10749" y="1415"/>
                    </a:lnTo>
                    <a:lnTo>
                      <a:pt x="10396" y="1160"/>
                    </a:lnTo>
                    <a:lnTo>
                      <a:pt x="9983" y="944"/>
                    </a:lnTo>
                    <a:lnTo>
                      <a:pt x="9570" y="728"/>
                    </a:lnTo>
                    <a:lnTo>
                      <a:pt x="9099" y="551"/>
                    </a:lnTo>
                    <a:lnTo>
                      <a:pt x="8608" y="394"/>
                    </a:lnTo>
                    <a:lnTo>
                      <a:pt x="8097" y="256"/>
                    </a:lnTo>
                    <a:lnTo>
                      <a:pt x="7566" y="158"/>
                    </a:lnTo>
                    <a:lnTo>
                      <a:pt x="6996" y="79"/>
                    </a:lnTo>
                    <a:lnTo>
                      <a:pt x="6446" y="20"/>
                    </a:lnTo>
                    <a:lnTo>
                      <a:pt x="5876" y="1"/>
                    </a:lnTo>
                    <a:close/>
                  </a:path>
                </a:pathLst>
              </a:custGeom>
              <a:solidFill>
                <a:srgbClr val="F3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588100" y="4310550"/>
                <a:ext cx="432825" cy="194075"/>
              </a:xfrm>
              <a:custGeom>
                <a:avLst/>
                <a:gdLst/>
                <a:ahLst/>
                <a:cxnLst/>
                <a:rect l="l" t="t" r="r" b="b"/>
                <a:pathLst>
                  <a:path w="17313" h="7763" extrusionOk="0">
                    <a:moveTo>
                      <a:pt x="158" y="1"/>
                    </a:moveTo>
                    <a:lnTo>
                      <a:pt x="1" y="2948"/>
                    </a:lnTo>
                    <a:lnTo>
                      <a:pt x="1" y="3204"/>
                    </a:lnTo>
                    <a:lnTo>
                      <a:pt x="20" y="3439"/>
                    </a:lnTo>
                    <a:lnTo>
                      <a:pt x="79" y="3675"/>
                    </a:lnTo>
                    <a:lnTo>
                      <a:pt x="158" y="3911"/>
                    </a:lnTo>
                    <a:lnTo>
                      <a:pt x="256" y="4166"/>
                    </a:lnTo>
                    <a:lnTo>
                      <a:pt x="374" y="4402"/>
                    </a:lnTo>
                    <a:lnTo>
                      <a:pt x="531" y="4638"/>
                    </a:lnTo>
                    <a:lnTo>
                      <a:pt x="708" y="4874"/>
                    </a:lnTo>
                    <a:lnTo>
                      <a:pt x="885" y="5110"/>
                    </a:lnTo>
                    <a:lnTo>
                      <a:pt x="1081" y="5306"/>
                    </a:lnTo>
                    <a:lnTo>
                      <a:pt x="1298" y="5503"/>
                    </a:lnTo>
                    <a:lnTo>
                      <a:pt x="1533" y="5699"/>
                    </a:lnTo>
                    <a:lnTo>
                      <a:pt x="1789" y="5896"/>
                    </a:lnTo>
                    <a:lnTo>
                      <a:pt x="2064" y="6073"/>
                    </a:lnTo>
                    <a:lnTo>
                      <a:pt x="2339" y="6249"/>
                    </a:lnTo>
                    <a:lnTo>
                      <a:pt x="2634" y="6407"/>
                    </a:lnTo>
                    <a:lnTo>
                      <a:pt x="2948" y="6564"/>
                    </a:lnTo>
                    <a:lnTo>
                      <a:pt x="3263" y="6701"/>
                    </a:lnTo>
                    <a:lnTo>
                      <a:pt x="3597" y="6839"/>
                    </a:lnTo>
                    <a:lnTo>
                      <a:pt x="3931" y="6976"/>
                    </a:lnTo>
                    <a:lnTo>
                      <a:pt x="4658" y="7212"/>
                    </a:lnTo>
                    <a:lnTo>
                      <a:pt x="5404" y="7389"/>
                    </a:lnTo>
                    <a:lnTo>
                      <a:pt x="6171" y="7546"/>
                    </a:lnTo>
                    <a:lnTo>
                      <a:pt x="6976" y="7664"/>
                    </a:lnTo>
                    <a:lnTo>
                      <a:pt x="7802" y="7743"/>
                    </a:lnTo>
                    <a:lnTo>
                      <a:pt x="8627" y="7762"/>
                    </a:lnTo>
                    <a:lnTo>
                      <a:pt x="9472" y="7762"/>
                    </a:lnTo>
                    <a:lnTo>
                      <a:pt x="10317" y="7704"/>
                    </a:lnTo>
                    <a:lnTo>
                      <a:pt x="10730" y="7664"/>
                    </a:lnTo>
                    <a:lnTo>
                      <a:pt x="11142" y="7605"/>
                    </a:lnTo>
                    <a:lnTo>
                      <a:pt x="11555" y="7527"/>
                    </a:lnTo>
                    <a:lnTo>
                      <a:pt x="11968" y="7448"/>
                    </a:lnTo>
                    <a:lnTo>
                      <a:pt x="12557" y="7311"/>
                    </a:lnTo>
                    <a:lnTo>
                      <a:pt x="13107" y="7153"/>
                    </a:lnTo>
                    <a:lnTo>
                      <a:pt x="13618" y="6976"/>
                    </a:lnTo>
                    <a:lnTo>
                      <a:pt x="14110" y="6780"/>
                    </a:lnTo>
                    <a:lnTo>
                      <a:pt x="14561" y="6564"/>
                    </a:lnTo>
                    <a:lnTo>
                      <a:pt x="14994" y="6348"/>
                    </a:lnTo>
                    <a:lnTo>
                      <a:pt x="15367" y="6092"/>
                    </a:lnTo>
                    <a:lnTo>
                      <a:pt x="15721" y="5837"/>
                    </a:lnTo>
                    <a:lnTo>
                      <a:pt x="16035" y="5581"/>
                    </a:lnTo>
                    <a:lnTo>
                      <a:pt x="16330" y="5287"/>
                    </a:lnTo>
                    <a:lnTo>
                      <a:pt x="16566" y="5011"/>
                    </a:lnTo>
                    <a:lnTo>
                      <a:pt x="16762" y="4697"/>
                    </a:lnTo>
                    <a:lnTo>
                      <a:pt x="16919" y="4402"/>
                    </a:lnTo>
                    <a:lnTo>
                      <a:pt x="17057" y="4088"/>
                    </a:lnTo>
                    <a:lnTo>
                      <a:pt x="17136" y="3773"/>
                    </a:lnTo>
                    <a:lnTo>
                      <a:pt x="17175" y="3439"/>
                    </a:lnTo>
                    <a:lnTo>
                      <a:pt x="17312" y="492"/>
                    </a:lnTo>
                    <a:lnTo>
                      <a:pt x="17273" y="826"/>
                    </a:lnTo>
                    <a:lnTo>
                      <a:pt x="17195" y="1140"/>
                    </a:lnTo>
                    <a:lnTo>
                      <a:pt x="17077" y="1455"/>
                    </a:lnTo>
                    <a:lnTo>
                      <a:pt x="16919" y="1750"/>
                    </a:lnTo>
                    <a:lnTo>
                      <a:pt x="16703" y="2064"/>
                    </a:lnTo>
                    <a:lnTo>
                      <a:pt x="16468" y="2339"/>
                    </a:lnTo>
                    <a:lnTo>
                      <a:pt x="16192" y="2614"/>
                    </a:lnTo>
                    <a:lnTo>
                      <a:pt x="15878" y="2889"/>
                    </a:lnTo>
                    <a:lnTo>
                      <a:pt x="15524" y="3145"/>
                    </a:lnTo>
                    <a:lnTo>
                      <a:pt x="15131" y="3400"/>
                    </a:lnTo>
                    <a:lnTo>
                      <a:pt x="14719" y="3616"/>
                    </a:lnTo>
                    <a:lnTo>
                      <a:pt x="14247" y="3832"/>
                    </a:lnTo>
                    <a:lnTo>
                      <a:pt x="13775" y="4029"/>
                    </a:lnTo>
                    <a:lnTo>
                      <a:pt x="13245" y="4206"/>
                    </a:lnTo>
                    <a:lnTo>
                      <a:pt x="12695" y="4363"/>
                    </a:lnTo>
                    <a:lnTo>
                      <a:pt x="12105" y="4501"/>
                    </a:lnTo>
                    <a:lnTo>
                      <a:pt x="11712" y="4579"/>
                    </a:lnTo>
                    <a:lnTo>
                      <a:pt x="11300" y="4658"/>
                    </a:lnTo>
                    <a:lnTo>
                      <a:pt x="10867" y="4717"/>
                    </a:lnTo>
                    <a:lnTo>
                      <a:pt x="10455" y="4756"/>
                    </a:lnTo>
                    <a:lnTo>
                      <a:pt x="9610" y="4815"/>
                    </a:lnTo>
                    <a:lnTo>
                      <a:pt x="8784" y="4815"/>
                    </a:lnTo>
                    <a:lnTo>
                      <a:pt x="7939" y="4795"/>
                    </a:lnTo>
                    <a:lnTo>
                      <a:pt x="7134" y="4717"/>
                    </a:lnTo>
                    <a:lnTo>
                      <a:pt x="6328" y="4599"/>
                    </a:lnTo>
                    <a:lnTo>
                      <a:pt x="5542" y="4442"/>
                    </a:lnTo>
                    <a:lnTo>
                      <a:pt x="4795" y="4245"/>
                    </a:lnTo>
                    <a:lnTo>
                      <a:pt x="4088" y="4029"/>
                    </a:lnTo>
                    <a:lnTo>
                      <a:pt x="3734" y="3891"/>
                    </a:lnTo>
                    <a:lnTo>
                      <a:pt x="3400" y="3754"/>
                    </a:lnTo>
                    <a:lnTo>
                      <a:pt x="3086" y="3616"/>
                    </a:lnTo>
                    <a:lnTo>
                      <a:pt x="2791" y="3459"/>
                    </a:lnTo>
                    <a:lnTo>
                      <a:pt x="2496" y="3302"/>
                    </a:lnTo>
                    <a:lnTo>
                      <a:pt x="2201" y="3125"/>
                    </a:lnTo>
                    <a:lnTo>
                      <a:pt x="1946" y="2948"/>
                    </a:lnTo>
                    <a:lnTo>
                      <a:pt x="1691" y="2752"/>
                    </a:lnTo>
                    <a:lnTo>
                      <a:pt x="1455" y="2555"/>
                    </a:lnTo>
                    <a:lnTo>
                      <a:pt x="1239" y="2359"/>
                    </a:lnTo>
                    <a:lnTo>
                      <a:pt x="1022" y="2143"/>
                    </a:lnTo>
                    <a:lnTo>
                      <a:pt x="846" y="1926"/>
                    </a:lnTo>
                    <a:lnTo>
                      <a:pt x="669" y="1691"/>
                    </a:lnTo>
                    <a:lnTo>
                      <a:pt x="512" y="1455"/>
                    </a:lnTo>
                    <a:lnTo>
                      <a:pt x="394" y="1219"/>
                    </a:lnTo>
                    <a:lnTo>
                      <a:pt x="295" y="964"/>
                    </a:lnTo>
                    <a:lnTo>
                      <a:pt x="217" y="728"/>
                    </a:lnTo>
                    <a:lnTo>
                      <a:pt x="178" y="492"/>
                    </a:lnTo>
                    <a:lnTo>
                      <a:pt x="158" y="236"/>
                    </a:lnTo>
                    <a:lnTo>
                      <a:pt x="158" y="1"/>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592025" y="4202475"/>
                <a:ext cx="428900" cy="228450"/>
              </a:xfrm>
              <a:custGeom>
                <a:avLst/>
                <a:gdLst/>
                <a:ahLst/>
                <a:cxnLst/>
                <a:rect l="l" t="t" r="r" b="b"/>
                <a:pathLst>
                  <a:path w="17156" h="9138" extrusionOk="0">
                    <a:moveTo>
                      <a:pt x="8529" y="1"/>
                    </a:moveTo>
                    <a:lnTo>
                      <a:pt x="7684" y="20"/>
                    </a:lnTo>
                    <a:lnTo>
                      <a:pt x="6839" y="79"/>
                    </a:lnTo>
                    <a:lnTo>
                      <a:pt x="6426" y="118"/>
                    </a:lnTo>
                    <a:lnTo>
                      <a:pt x="6014" y="177"/>
                    </a:lnTo>
                    <a:lnTo>
                      <a:pt x="5601" y="236"/>
                    </a:lnTo>
                    <a:lnTo>
                      <a:pt x="5189" y="315"/>
                    </a:lnTo>
                    <a:lnTo>
                      <a:pt x="4796" y="413"/>
                    </a:lnTo>
                    <a:lnTo>
                      <a:pt x="4403" y="512"/>
                    </a:lnTo>
                    <a:lnTo>
                      <a:pt x="4029" y="629"/>
                    </a:lnTo>
                    <a:lnTo>
                      <a:pt x="3675" y="747"/>
                    </a:lnTo>
                    <a:lnTo>
                      <a:pt x="3322" y="885"/>
                    </a:lnTo>
                    <a:lnTo>
                      <a:pt x="3007" y="1022"/>
                    </a:lnTo>
                    <a:lnTo>
                      <a:pt x="2693" y="1160"/>
                    </a:lnTo>
                    <a:lnTo>
                      <a:pt x="2379" y="1317"/>
                    </a:lnTo>
                    <a:lnTo>
                      <a:pt x="2103" y="1474"/>
                    </a:lnTo>
                    <a:lnTo>
                      <a:pt x="1848" y="1632"/>
                    </a:lnTo>
                    <a:lnTo>
                      <a:pt x="1593" y="1808"/>
                    </a:lnTo>
                    <a:lnTo>
                      <a:pt x="1357" y="1985"/>
                    </a:lnTo>
                    <a:lnTo>
                      <a:pt x="1141" y="2182"/>
                    </a:lnTo>
                    <a:lnTo>
                      <a:pt x="944" y="2359"/>
                    </a:lnTo>
                    <a:lnTo>
                      <a:pt x="767" y="2555"/>
                    </a:lnTo>
                    <a:lnTo>
                      <a:pt x="610" y="2752"/>
                    </a:lnTo>
                    <a:lnTo>
                      <a:pt x="453" y="2968"/>
                    </a:lnTo>
                    <a:lnTo>
                      <a:pt x="335" y="3164"/>
                    </a:lnTo>
                    <a:lnTo>
                      <a:pt x="237" y="3380"/>
                    </a:lnTo>
                    <a:lnTo>
                      <a:pt x="138" y="3597"/>
                    </a:lnTo>
                    <a:lnTo>
                      <a:pt x="79" y="3813"/>
                    </a:lnTo>
                    <a:lnTo>
                      <a:pt x="21" y="4029"/>
                    </a:lnTo>
                    <a:lnTo>
                      <a:pt x="1" y="4245"/>
                    </a:lnTo>
                    <a:lnTo>
                      <a:pt x="1" y="4481"/>
                    </a:lnTo>
                    <a:lnTo>
                      <a:pt x="1" y="4697"/>
                    </a:lnTo>
                    <a:lnTo>
                      <a:pt x="40" y="4913"/>
                    </a:lnTo>
                    <a:lnTo>
                      <a:pt x="99" y="5149"/>
                    </a:lnTo>
                    <a:lnTo>
                      <a:pt x="158" y="5365"/>
                    </a:lnTo>
                    <a:lnTo>
                      <a:pt x="256" y="5601"/>
                    </a:lnTo>
                    <a:lnTo>
                      <a:pt x="374" y="5817"/>
                    </a:lnTo>
                    <a:lnTo>
                      <a:pt x="531" y="6033"/>
                    </a:lnTo>
                    <a:lnTo>
                      <a:pt x="689" y="6249"/>
                    </a:lnTo>
                    <a:lnTo>
                      <a:pt x="865" y="6466"/>
                    </a:lnTo>
                    <a:lnTo>
                      <a:pt x="1082" y="6682"/>
                    </a:lnTo>
                    <a:lnTo>
                      <a:pt x="1298" y="6878"/>
                    </a:lnTo>
                    <a:lnTo>
                      <a:pt x="1534" y="7075"/>
                    </a:lnTo>
                    <a:lnTo>
                      <a:pt x="1789" y="7271"/>
                    </a:lnTo>
                    <a:lnTo>
                      <a:pt x="2044" y="7448"/>
                    </a:lnTo>
                    <a:lnTo>
                      <a:pt x="2339" y="7625"/>
                    </a:lnTo>
                    <a:lnTo>
                      <a:pt x="2634" y="7782"/>
                    </a:lnTo>
                    <a:lnTo>
                      <a:pt x="2929" y="7939"/>
                    </a:lnTo>
                    <a:lnTo>
                      <a:pt x="3243" y="8077"/>
                    </a:lnTo>
                    <a:lnTo>
                      <a:pt x="3577" y="8214"/>
                    </a:lnTo>
                    <a:lnTo>
                      <a:pt x="3931" y="8352"/>
                    </a:lnTo>
                    <a:lnTo>
                      <a:pt x="4638" y="8568"/>
                    </a:lnTo>
                    <a:lnTo>
                      <a:pt x="5385" y="8765"/>
                    </a:lnTo>
                    <a:lnTo>
                      <a:pt x="6171" y="8922"/>
                    </a:lnTo>
                    <a:lnTo>
                      <a:pt x="6977" y="9040"/>
                    </a:lnTo>
                    <a:lnTo>
                      <a:pt x="7782" y="9118"/>
                    </a:lnTo>
                    <a:lnTo>
                      <a:pt x="8627" y="9138"/>
                    </a:lnTo>
                    <a:lnTo>
                      <a:pt x="9453" y="9138"/>
                    </a:lnTo>
                    <a:lnTo>
                      <a:pt x="10298" y="9079"/>
                    </a:lnTo>
                    <a:lnTo>
                      <a:pt x="10710" y="9040"/>
                    </a:lnTo>
                    <a:lnTo>
                      <a:pt x="11143" y="8981"/>
                    </a:lnTo>
                    <a:lnTo>
                      <a:pt x="11555" y="8902"/>
                    </a:lnTo>
                    <a:lnTo>
                      <a:pt x="11948" y="8824"/>
                    </a:lnTo>
                    <a:lnTo>
                      <a:pt x="12361" y="8725"/>
                    </a:lnTo>
                    <a:lnTo>
                      <a:pt x="12754" y="8627"/>
                    </a:lnTo>
                    <a:lnTo>
                      <a:pt x="13127" y="8529"/>
                    </a:lnTo>
                    <a:lnTo>
                      <a:pt x="13481" y="8391"/>
                    </a:lnTo>
                    <a:lnTo>
                      <a:pt x="13815" y="8273"/>
                    </a:lnTo>
                    <a:lnTo>
                      <a:pt x="14149" y="8136"/>
                    </a:lnTo>
                    <a:lnTo>
                      <a:pt x="14463" y="7979"/>
                    </a:lnTo>
                    <a:lnTo>
                      <a:pt x="14758" y="7841"/>
                    </a:lnTo>
                    <a:lnTo>
                      <a:pt x="15033" y="7684"/>
                    </a:lnTo>
                    <a:lnTo>
                      <a:pt x="15308" y="7507"/>
                    </a:lnTo>
                    <a:lnTo>
                      <a:pt x="15564" y="7330"/>
                    </a:lnTo>
                    <a:lnTo>
                      <a:pt x="15780" y="7153"/>
                    </a:lnTo>
                    <a:lnTo>
                      <a:pt x="15996" y="6976"/>
                    </a:lnTo>
                    <a:lnTo>
                      <a:pt x="16193" y="6780"/>
                    </a:lnTo>
                    <a:lnTo>
                      <a:pt x="16389" y="6583"/>
                    </a:lnTo>
                    <a:lnTo>
                      <a:pt x="16546" y="6387"/>
                    </a:lnTo>
                    <a:lnTo>
                      <a:pt x="16684" y="6190"/>
                    </a:lnTo>
                    <a:lnTo>
                      <a:pt x="16802" y="5974"/>
                    </a:lnTo>
                    <a:lnTo>
                      <a:pt x="16920" y="5778"/>
                    </a:lnTo>
                    <a:lnTo>
                      <a:pt x="16998" y="5562"/>
                    </a:lnTo>
                    <a:lnTo>
                      <a:pt x="17077" y="5345"/>
                    </a:lnTo>
                    <a:lnTo>
                      <a:pt x="17116" y="5129"/>
                    </a:lnTo>
                    <a:lnTo>
                      <a:pt x="17155" y="4894"/>
                    </a:lnTo>
                    <a:lnTo>
                      <a:pt x="17155" y="4677"/>
                    </a:lnTo>
                    <a:lnTo>
                      <a:pt x="17136" y="4461"/>
                    </a:lnTo>
                    <a:lnTo>
                      <a:pt x="17116" y="4225"/>
                    </a:lnTo>
                    <a:lnTo>
                      <a:pt x="17057" y="4009"/>
                    </a:lnTo>
                    <a:lnTo>
                      <a:pt x="16979" y="3773"/>
                    </a:lnTo>
                    <a:lnTo>
                      <a:pt x="16880" y="3557"/>
                    </a:lnTo>
                    <a:lnTo>
                      <a:pt x="16762" y="3341"/>
                    </a:lnTo>
                    <a:lnTo>
                      <a:pt x="16625" y="3105"/>
                    </a:lnTo>
                    <a:lnTo>
                      <a:pt x="16468" y="2889"/>
                    </a:lnTo>
                    <a:lnTo>
                      <a:pt x="16271" y="2673"/>
                    </a:lnTo>
                    <a:lnTo>
                      <a:pt x="16075" y="2457"/>
                    </a:lnTo>
                    <a:lnTo>
                      <a:pt x="15859" y="2260"/>
                    </a:lnTo>
                    <a:lnTo>
                      <a:pt x="15623" y="2064"/>
                    </a:lnTo>
                    <a:lnTo>
                      <a:pt x="15367" y="1887"/>
                    </a:lnTo>
                    <a:lnTo>
                      <a:pt x="15092" y="1710"/>
                    </a:lnTo>
                    <a:lnTo>
                      <a:pt x="14817" y="1533"/>
                    </a:lnTo>
                    <a:lnTo>
                      <a:pt x="14522" y="1376"/>
                    </a:lnTo>
                    <a:lnTo>
                      <a:pt x="14208" y="1219"/>
                    </a:lnTo>
                    <a:lnTo>
                      <a:pt x="13894" y="1062"/>
                    </a:lnTo>
                    <a:lnTo>
                      <a:pt x="13559" y="924"/>
                    </a:lnTo>
                    <a:lnTo>
                      <a:pt x="13225" y="806"/>
                    </a:lnTo>
                    <a:lnTo>
                      <a:pt x="12498" y="570"/>
                    </a:lnTo>
                    <a:lnTo>
                      <a:pt x="11752" y="374"/>
                    </a:lnTo>
                    <a:lnTo>
                      <a:pt x="10985" y="217"/>
                    </a:lnTo>
                    <a:lnTo>
                      <a:pt x="10180" y="99"/>
                    </a:lnTo>
                    <a:lnTo>
                      <a:pt x="9354" y="40"/>
                    </a:lnTo>
                    <a:lnTo>
                      <a:pt x="85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658850" y="4238350"/>
                <a:ext cx="295275" cy="157225"/>
              </a:xfrm>
              <a:custGeom>
                <a:avLst/>
                <a:gdLst/>
                <a:ahLst/>
                <a:cxnLst/>
                <a:rect l="l" t="t" r="r" b="b"/>
                <a:pathLst>
                  <a:path w="11811" h="6289" extrusionOk="0">
                    <a:moveTo>
                      <a:pt x="5286" y="0"/>
                    </a:moveTo>
                    <a:lnTo>
                      <a:pt x="4716" y="39"/>
                    </a:lnTo>
                    <a:lnTo>
                      <a:pt x="4146" y="118"/>
                    </a:lnTo>
                    <a:lnTo>
                      <a:pt x="3577" y="216"/>
                    </a:lnTo>
                    <a:lnTo>
                      <a:pt x="3026" y="354"/>
                    </a:lnTo>
                    <a:lnTo>
                      <a:pt x="2535" y="511"/>
                    </a:lnTo>
                    <a:lnTo>
                      <a:pt x="2064" y="688"/>
                    </a:lnTo>
                    <a:lnTo>
                      <a:pt x="1651" y="904"/>
                    </a:lnTo>
                    <a:lnTo>
                      <a:pt x="1278" y="1120"/>
                    </a:lnTo>
                    <a:lnTo>
                      <a:pt x="943" y="1356"/>
                    </a:lnTo>
                    <a:lnTo>
                      <a:pt x="668" y="1611"/>
                    </a:lnTo>
                    <a:lnTo>
                      <a:pt x="433" y="1886"/>
                    </a:lnTo>
                    <a:lnTo>
                      <a:pt x="334" y="2024"/>
                    </a:lnTo>
                    <a:lnTo>
                      <a:pt x="236" y="2181"/>
                    </a:lnTo>
                    <a:lnTo>
                      <a:pt x="157" y="2319"/>
                    </a:lnTo>
                    <a:lnTo>
                      <a:pt x="99" y="2456"/>
                    </a:lnTo>
                    <a:lnTo>
                      <a:pt x="59" y="2614"/>
                    </a:lnTo>
                    <a:lnTo>
                      <a:pt x="20" y="2771"/>
                    </a:lnTo>
                    <a:lnTo>
                      <a:pt x="0" y="2908"/>
                    </a:lnTo>
                    <a:lnTo>
                      <a:pt x="0" y="3065"/>
                    </a:lnTo>
                    <a:lnTo>
                      <a:pt x="20" y="3223"/>
                    </a:lnTo>
                    <a:lnTo>
                      <a:pt x="40" y="3380"/>
                    </a:lnTo>
                    <a:lnTo>
                      <a:pt x="79" y="3537"/>
                    </a:lnTo>
                    <a:lnTo>
                      <a:pt x="118" y="3675"/>
                    </a:lnTo>
                    <a:lnTo>
                      <a:pt x="197" y="3832"/>
                    </a:lnTo>
                    <a:lnTo>
                      <a:pt x="275" y="3989"/>
                    </a:lnTo>
                    <a:lnTo>
                      <a:pt x="374" y="4146"/>
                    </a:lnTo>
                    <a:lnTo>
                      <a:pt x="472" y="4303"/>
                    </a:lnTo>
                    <a:lnTo>
                      <a:pt x="609" y="4441"/>
                    </a:lnTo>
                    <a:lnTo>
                      <a:pt x="747" y="4598"/>
                    </a:lnTo>
                    <a:lnTo>
                      <a:pt x="1061" y="4854"/>
                    </a:lnTo>
                    <a:lnTo>
                      <a:pt x="1415" y="5109"/>
                    </a:lnTo>
                    <a:lnTo>
                      <a:pt x="1808" y="5345"/>
                    </a:lnTo>
                    <a:lnTo>
                      <a:pt x="2240" y="5541"/>
                    </a:lnTo>
                    <a:lnTo>
                      <a:pt x="2712" y="5738"/>
                    </a:lnTo>
                    <a:lnTo>
                      <a:pt x="3203" y="5895"/>
                    </a:lnTo>
                    <a:lnTo>
                      <a:pt x="3714" y="6033"/>
                    </a:lnTo>
                    <a:lnTo>
                      <a:pt x="4245" y="6131"/>
                    </a:lnTo>
                    <a:lnTo>
                      <a:pt x="4795" y="6210"/>
                    </a:lnTo>
                    <a:lnTo>
                      <a:pt x="5365" y="6268"/>
                    </a:lnTo>
                    <a:lnTo>
                      <a:pt x="5935" y="6288"/>
                    </a:lnTo>
                    <a:lnTo>
                      <a:pt x="6505" y="6268"/>
                    </a:lnTo>
                    <a:lnTo>
                      <a:pt x="7094" y="6229"/>
                    </a:lnTo>
                    <a:lnTo>
                      <a:pt x="7664" y="6170"/>
                    </a:lnTo>
                    <a:lnTo>
                      <a:pt x="8234" y="6052"/>
                    </a:lnTo>
                    <a:lnTo>
                      <a:pt x="8764" y="5934"/>
                    </a:lnTo>
                    <a:lnTo>
                      <a:pt x="9275" y="5777"/>
                    </a:lnTo>
                    <a:lnTo>
                      <a:pt x="9727" y="5581"/>
                    </a:lnTo>
                    <a:lnTo>
                      <a:pt x="10159" y="5384"/>
                    </a:lnTo>
                    <a:lnTo>
                      <a:pt x="10533" y="5148"/>
                    </a:lnTo>
                    <a:lnTo>
                      <a:pt x="10867" y="4913"/>
                    </a:lnTo>
                    <a:lnTo>
                      <a:pt x="11142" y="4657"/>
                    </a:lnTo>
                    <a:lnTo>
                      <a:pt x="11378" y="4382"/>
                    </a:lnTo>
                    <a:lnTo>
                      <a:pt x="11476" y="4245"/>
                    </a:lnTo>
                    <a:lnTo>
                      <a:pt x="11555" y="4107"/>
                    </a:lnTo>
                    <a:lnTo>
                      <a:pt x="11633" y="3969"/>
                    </a:lnTo>
                    <a:lnTo>
                      <a:pt x="11692" y="3812"/>
                    </a:lnTo>
                    <a:lnTo>
                      <a:pt x="11751" y="3655"/>
                    </a:lnTo>
                    <a:lnTo>
                      <a:pt x="11771" y="3517"/>
                    </a:lnTo>
                    <a:lnTo>
                      <a:pt x="11790" y="3360"/>
                    </a:lnTo>
                    <a:lnTo>
                      <a:pt x="11810" y="3203"/>
                    </a:lnTo>
                    <a:lnTo>
                      <a:pt x="11790" y="3065"/>
                    </a:lnTo>
                    <a:lnTo>
                      <a:pt x="11771" y="2908"/>
                    </a:lnTo>
                    <a:lnTo>
                      <a:pt x="11731" y="2751"/>
                    </a:lnTo>
                    <a:lnTo>
                      <a:pt x="11673" y="2594"/>
                    </a:lnTo>
                    <a:lnTo>
                      <a:pt x="11614" y="2437"/>
                    </a:lnTo>
                    <a:lnTo>
                      <a:pt x="11535" y="2279"/>
                    </a:lnTo>
                    <a:lnTo>
                      <a:pt x="11437" y="2142"/>
                    </a:lnTo>
                    <a:lnTo>
                      <a:pt x="11319" y="1985"/>
                    </a:lnTo>
                    <a:lnTo>
                      <a:pt x="11201" y="1828"/>
                    </a:lnTo>
                    <a:lnTo>
                      <a:pt x="11063" y="1690"/>
                    </a:lnTo>
                    <a:lnTo>
                      <a:pt x="10749" y="1415"/>
                    </a:lnTo>
                    <a:lnTo>
                      <a:pt x="10395" y="1159"/>
                    </a:lnTo>
                    <a:lnTo>
                      <a:pt x="9983" y="943"/>
                    </a:lnTo>
                    <a:lnTo>
                      <a:pt x="9550" y="727"/>
                    </a:lnTo>
                    <a:lnTo>
                      <a:pt x="9098" y="550"/>
                    </a:lnTo>
                    <a:lnTo>
                      <a:pt x="8607" y="393"/>
                    </a:lnTo>
                    <a:lnTo>
                      <a:pt x="8096" y="256"/>
                    </a:lnTo>
                    <a:lnTo>
                      <a:pt x="7546" y="157"/>
                    </a:lnTo>
                    <a:lnTo>
                      <a:pt x="6996" y="79"/>
                    </a:lnTo>
                    <a:lnTo>
                      <a:pt x="6446" y="20"/>
                    </a:lnTo>
                    <a:lnTo>
                      <a:pt x="5876" y="0"/>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658850" y="4238350"/>
                <a:ext cx="294775" cy="87950"/>
              </a:xfrm>
              <a:custGeom>
                <a:avLst/>
                <a:gdLst/>
                <a:ahLst/>
                <a:cxnLst/>
                <a:rect l="l" t="t" r="r" b="b"/>
                <a:pathLst>
                  <a:path w="11791" h="3518" extrusionOk="0">
                    <a:moveTo>
                      <a:pt x="5286" y="0"/>
                    </a:moveTo>
                    <a:lnTo>
                      <a:pt x="4716" y="39"/>
                    </a:lnTo>
                    <a:lnTo>
                      <a:pt x="4146" y="118"/>
                    </a:lnTo>
                    <a:lnTo>
                      <a:pt x="3577" y="216"/>
                    </a:lnTo>
                    <a:lnTo>
                      <a:pt x="3125" y="334"/>
                    </a:lnTo>
                    <a:lnTo>
                      <a:pt x="2692" y="452"/>
                    </a:lnTo>
                    <a:lnTo>
                      <a:pt x="2280" y="609"/>
                    </a:lnTo>
                    <a:lnTo>
                      <a:pt x="1906" y="766"/>
                    </a:lnTo>
                    <a:lnTo>
                      <a:pt x="1572" y="943"/>
                    </a:lnTo>
                    <a:lnTo>
                      <a:pt x="1258" y="1140"/>
                    </a:lnTo>
                    <a:lnTo>
                      <a:pt x="983" y="1336"/>
                    </a:lnTo>
                    <a:lnTo>
                      <a:pt x="727" y="1552"/>
                    </a:lnTo>
                    <a:lnTo>
                      <a:pt x="511" y="1769"/>
                    </a:lnTo>
                    <a:lnTo>
                      <a:pt x="334" y="2004"/>
                    </a:lnTo>
                    <a:lnTo>
                      <a:pt x="197" y="2240"/>
                    </a:lnTo>
                    <a:lnTo>
                      <a:pt x="99" y="2496"/>
                    </a:lnTo>
                    <a:lnTo>
                      <a:pt x="40" y="2751"/>
                    </a:lnTo>
                    <a:lnTo>
                      <a:pt x="0" y="3007"/>
                    </a:lnTo>
                    <a:lnTo>
                      <a:pt x="20" y="3262"/>
                    </a:lnTo>
                    <a:lnTo>
                      <a:pt x="59" y="3517"/>
                    </a:lnTo>
                    <a:lnTo>
                      <a:pt x="99" y="3301"/>
                    </a:lnTo>
                    <a:lnTo>
                      <a:pt x="157" y="3085"/>
                    </a:lnTo>
                    <a:lnTo>
                      <a:pt x="236" y="2869"/>
                    </a:lnTo>
                    <a:lnTo>
                      <a:pt x="354" y="2653"/>
                    </a:lnTo>
                    <a:lnTo>
                      <a:pt x="492" y="2456"/>
                    </a:lnTo>
                    <a:lnTo>
                      <a:pt x="649" y="2260"/>
                    </a:lnTo>
                    <a:lnTo>
                      <a:pt x="845" y="2063"/>
                    </a:lnTo>
                    <a:lnTo>
                      <a:pt x="1061" y="1867"/>
                    </a:lnTo>
                    <a:lnTo>
                      <a:pt x="1297" y="1710"/>
                    </a:lnTo>
                    <a:lnTo>
                      <a:pt x="1572" y="1533"/>
                    </a:lnTo>
                    <a:lnTo>
                      <a:pt x="1847" y="1376"/>
                    </a:lnTo>
                    <a:lnTo>
                      <a:pt x="2162" y="1238"/>
                    </a:lnTo>
                    <a:lnTo>
                      <a:pt x="2496" y="1100"/>
                    </a:lnTo>
                    <a:lnTo>
                      <a:pt x="2869" y="983"/>
                    </a:lnTo>
                    <a:lnTo>
                      <a:pt x="3243" y="865"/>
                    </a:lnTo>
                    <a:lnTo>
                      <a:pt x="3636" y="766"/>
                    </a:lnTo>
                    <a:lnTo>
                      <a:pt x="4205" y="668"/>
                    </a:lnTo>
                    <a:lnTo>
                      <a:pt x="4775" y="590"/>
                    </a:lnTo>
                    <a:lnTo>
                      <a:pt x="5345" y="550"/>
                    </a:lnTo>
                    <a:lnTo>
                      <a:pt x="5935" y="550"/>
                    </a:lnTo>
                    <a:lnTo>
                      <a:pt x="6505" y="570"/>
                    </a:lnTo>
                    <a:lnTo>
                      <a:pt x="7074" y="629"/>
                    </a:lnTo>
                    <a:lnTo>
                      <a:pt x="7625" y="707"/>
                    </a:lnTo>
                    <a:lnTo>
                      <a:pt x="8155" y="806"/>
                    </a:lnTo>
                    <a:lnTo>
                      <a:pt x="8666" y="943"/>
                    </a:lnTo>
                    <a:lnTo>
                      <a:pt x="9157" y="1100"/>
                    </a:lnTo>
                    <a:lnTo>
                      <a:pt x="9629" y="1277"/>
                    </a:lnTo>
                    <a:lnTo>
                      <a:pt x="10061" y="1493"/>
                    </a:lnTo>
                    <a:lnTo>
                      <a:pt x="10454" y="1710"/>
                    </a:lnTo>
                    <a:lnTo>
                      <a:pt x="10808" y="1965"/>
                    </a:lnTo>
                    <a:lnTo>
                      <a:pt x="11122" y="2240"/>
                    </a:lnTo>
                    <a:lnTo>
                      <a:pt x="11260" y="2378"/>
                    </a:lnTo>
                    <a:lnTo>
                      <a:pt x="11378" y="2535"/>
                    </a:lnTo>
                    <a:lnTo>
                      <a:pt x="11515" y="2731"/>
                    </a:lnTo>
                    <a:lnTo>
                      <a:pt x="11633" y="2928"/>
                    </a:lnTo>
                    <a:lnTo>
                      <a:pt x="11731" y="3124"/>
                    </a:lnTo>
                    <a:lnTo>
                      <a:pt x="11790" y="3301"/>
                    </a:lnTo>
                    <a:lnTo>
                      <a:pt x="11790" y="3144"/>
                    </a:lnTo>
                    <a:lnTo>
                      <a:pt x="11790" y="2987"/>
                    </a:lnTo>
                    <a:lnTo>
                      <a:pt x="11751" y="2810"/>
                    </a:lnTo>
                    <a:lnTo>
                      <a:pt x="11692" y="2653"/>
                    </a:lnTo>
                    <a:lnTo>
                      <a:pt x="11633" y="2476"/>
                    </a:lnTo>
                    <a:lnTo>
                      <a:pt x="11555" y="2319"/>
                    </a:lnTo>
                    <a:lnTo>
                      <a:pt x="11437" y="2142"/>
                    </a:lnTo>
                    <a:lnTo>
                      <a:pt x="11319" y="1985"/>
                    </a:lnTo>
                    <a:lnTo>
                      <a:pt x="11201" y="1828"/>
                    </a:lnTo>
                    <a:lnTo>
                      <a:pt x="11063" y="1690"/>
                    </a:lnTo>
                    <a:lnTo>
                      <a:pt x="10749" y="1415"/>
                    </a:lnTo>
                    <a:lnTo>
                      <a:pt x="10395" y="1159"/>
                    </a:lnTo>
                    <a:lnTo>
                      <a:pt x="9983" y="943"/>
                    </a:lnTo>
                    <a:lnTo>
                      <a:pt x="9550" y="727"/>
                    </a:lnTo>
                    <a:lnTo>
                      <a:pt x="9098" y="550"/>
                    </a:lnTo>
                    <a:lnTo>
                      <a:pt x="8607" y="393"/>
                    </a:lnTo>
                    <a:lnTo>
                      <a:pt x="8096" y="256"/>
                    </a:lnTo>
                    <a:lnTo>
                      <a:pt x="7546" y="157"/>
                    </a:lnTo>
                    <a:lnTo>
                      <a:pt x="6996" y="79"/>
                    </a:lnTo>
                    <a:lnTo>
                      <a:pt x="6446" y="20"/>
                    </a:lnTo>
                    <a:lnTo>
                      <a:pt x="5876" y="0"/>
                    </a:lnTo>
                    <a:close/>
                  </a:path>
                </a:pathLst>
              </a:custGeom>
              <a:solidFill>
                <a:srgbClr val="F3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829800" y="4802300"/>
                <a:ext cx="432825" cy="194075"/>
              </a:xfrm>
              <a:custGeom>
                <a:avLst/>
                <a:gdLst/>
                <a:ahLst/>
                <a:cxnLst/>
                <a:rect l="l" t="t" r="r" b="b"/>
                <a:pathLst>
                  <a:path w="17313" h="7763" extrusionOk="0">
                    <a:moveTo>
                      <a:pt x="138" y="1"/>
                    </a:moveTo>
                    <a:lnTo>
                      <a:pt x="1" y="2948"/>
                    </a:lnTo>
                    <a:lnTo>
                      <a:pt x="1" y="3184"/>
                    </a:lnTo>
                    <a:lnTo>
                      <a:pt x="20" y="3420"/>
                    </a:lnTo>
                    <a:lnTo>
                      <a:pt x="79" y="3675"/>
                    </a:lnTo>
                    <a:lnTo>
                      <a:pt x="138" y="3911"/>
                    </a:lnTo>
                    <a:lnTo>
                      <a:pt x="236" y="4147"/>
                    </a:lnTo>
                    <a:lnTo>
                      <a:pt x="374" y="4402"/>
                    </a:lnTo>
                    <a:lnTo>
                      <a:pt x="511" y="4638"/>
                    </a:lnTo>
                    <a:lnTo>
                      <a:pt x="688" y="4874"/>
                    </a:lnTo>
                    <a:lnTo>
                      <a:pt x="885" y="5090"/>
                    </a:lnTo>
                    <a:lnTo>
                      <a:pt x="1081" y="5306"/>
                    </a:lnTo>
                    <a:lnTo>
                      <a:pt x="1297" y="5503"/>
                    </a:lnTo>
                    <a:lnTo>
                      <a:pt x="1533" y="5699"/>
                    </a:lnTo>
                    <a:lnTo>
                      <a:pt x="1789" y="5876"/>
                    </a:lnTo>
                    <a:lnTo>
                      <a:pt x="2064" y="6053"/>
                    </a:lnTo>
                    <a:lnTo>
                      <a:pt x="2339" y="6230"/>
                    </a:lnTo>
                    <a:lnTo>
                      <a:pt x="2634" y="6387"/>
                    </a:lnTo>
                    <a:lnTo>
                      <a:pt x="2948" y="6544"/>
                    </a:lnTo>
                    <a:lnTo>
                      <a:pt x="3262" y="6701"/>
                    </a:lnTo>
                    <a:lnTo>
                      <a:pt x="3597" y="6839"/>
                    </a:lnTo>
                    <a:lnTo>
                      <a:pt x="3931" y="6957"/>
                    </a:lnTo>
                    <a:lnTo>
                      <a:pt x="4638" y="7193"/>
                    </a:lnTo>
                    <a:lnTo>
                      <a:pt x="5404" y="7389"/>
                    </a:lnTo>
                    <a:lnTo>
                      <a:pt x="6171" y="7546"/>
                    </a:lnTo>
                    <a:lnTo>
                      <a:pt x="6976" y="7644"/>
                    </a:lnTo>
                    <a:lnTo>
                      <a:pt x="7802" y="7723"/>
                    </a:lnTo>
                    <a:lnTo>
                      <a:pt x="8627" y="7762"/>
                    </a:lnTo>
                    <a:lnTo>
                      <a:pt x="9472" y="7743"/>
                    </a:lnTo>
                    <a:lnTo>
                      <a:pt x="10297" y="7684"/>
                    </a:lnTo>
                    <a:lnTo>
                      <a:pt x="10730" y="7644"/>
                    </a:lnTo>
                    <a:lnTo>
                      <a:pt x="11142" y="7586"/>
                    </a:lnTo>
                    <a:lnTo>
                      <a:pt x="11555" y="7527"/>
                    </a:lnTo>
                    <a:lnTo>
                      <a:pt x="11968" y="7448"/>
                    </a:lnTo>
                    <a:lnTo>
                      <a:pt x="12537" y="7310"/>
                    </a:lnTo>
                    <a:lnTo>
                      <a:pt x="13088" y="7134"/>
                    </a:lnTo>
                    <a:lnTo>
                      <a:pt x="13618" y="6957"/>
                    </a:lnTo>
                    <a:lnTo>
                      <a:pt x="14109" y="6760"/>
                    </a:lnTo>
                    <a:lnTo>
                      <a:pt x="14561" y="6564"/>
                    </a:lnTo>
                    <a:lnTo>
                      <a:pt x="14974" y="6328"/>
                    </a:lnTo>
                    <a:lnTo>
                      <a:pt x="15367" y="6092"/>
                    </a:lnTo>
                    <a:lnTo>
                      <a:pt x="15721" y="5837"/>
                    </a:lnTo>
                    <a:lnTo>
                      <a:pt x="16035" y="5562"/>
                    </a:lnTo>
                    <a:lnTo>
                      <a:pt x="16310" y="5286"/>
                    </a:lnTo>
                    <a:lnTo>
                      <a:pt x="16566" y="4992"/>
                    </a:lnTo>
                    <a:lnTo>
                      <a:pt x="16762" y="4697"/>
                    </a:lnTo>
                    <a:lnTo>
                      <a:pt x="16919" y="4383"/>
                    </a:lnTo>
                    <a:lnTo>
                      <a:pt x="17037" y="4068"/>
                    </a:lnTo>
                    <a:lnTo>
                      <a:pt x="17116" y="3754"/>
                    </a:lnTo>
                    <a:lnTo>
                      <a:pt x="17155" y="3439"/>
                    </a:lnTo>
                    <a:lnTo>
                      <a:pt x="17312" y="492"/>
                    </a:lnTo>
                    <a:lnTo>
                      <a:pt x="17273" y="806"/>
                    </a:lnTo>
                    <a:lnTo>
                      <a:pt x="17194" y="1121"/>
                    </a:lnTo>
                    <a:lnTo>
                      <a:pt x="17077" y="1435"/>
                    </a:lnTo>
                    <a:lnTo>
                      <a:pt x="16900" y="1749"/>
                    </a:lnTo>
                    <a:lnTo>
                      <a:pt x="16703" y="2044"/>
                    </a:lnTo>
                    <a:lnTo>
                      <a:pt x="16467" y="2339"/>
                    </a:lnTo>
                    <a:lnTo>
                      <a:pt x="16192" y="2614"/>
                    </a:lnTo>
                    <a:lnTo>
                      <a:pt x="15878" y="2889"/>
                    </a:lnTo>
                    <a:lnTo>
                      <a:pt x="15524" y="3145"/>
                    </a:lnTo>
                    <a:lnTo>
                      <a:pt x="15131" y="3380"/>
                    </a:lnTo>
                    <a:lnTo>
                      <a:pt x="14699" y="3616"/>
                    </a:lnTo>
                    <a:lnTo>
                      <a:pt x="14247" y="3813"/>
                    </a:lnTo>
                    <a:lnTo>
                      <a:pt x="13756" y="4009"/>
                    </a:lnTo>
                    <a:lnTo>
                      <a:pt x="13245" y="4186"/>
                    </a:lnTo>
                    <a:lnTo>
                      <a:pt x="12695" y="4343"/>
                    </a:lnTo>
                    <a:lnTo>
                      <a:pt x="12105" y="4481"/>
                    </a:lnTo>
                    <a:lnTo>
                      <a:pt x="11692" y="4579"/>
                    </a:lnTo>
                    <a:lnTo>
                      <a:pt x="11280" y="4638"/>
                    </a:lnTo>
                    <a:lnTo>
                      <a:pt x="10867" y="4697"/>
                    </a:lnTo>
                    <a:lnTo>
                      <a:pt x="10454" y="4736"/>
                    </a:lnTo>
                    <a:lnTo>
                      <a:pt x="9610" y="4795"/>
                    </a:lnTo>
                    <a:lnTo>
                      <a:pt x="8784" y="4815"/>
                    </a:lnTo>
                    <a:lnTo>
                      <a:pt x="7939" y="4776"/>
                    </a:lnTo>
                    <a:lnTo>
                      <a:pt x="7114" y="4697"/>
                    </a:lnTo>
                    <a:lnTo>
                      <a:pt x="6328" y="4599"/>
                    </a:lnTo>
                    <a:lnTo>
                      <a:pt x="5542" y="4441"/>
                    </a:lnTo>
                    <a:lnTo>
                      <a:pt x="4795" y="4245"/>
                    </a:lnTo>
                    <a:lnTo>
                      <a:pt x="4088" y="4009"/>
                    </a:lnTo>
                    <a:lnTo>
                      <a:pt x="3734" y="3891"/>
                    </a:lnTo>
                    <a:lnTo>
                      <a:pt x="3400" y="3754"/>
                    </a:lnTo>
                    <a:lnTo>
                      <a:pt x="3086" y="3597"/>
                    </a:lnTo>
                    <a:lnTo>
                      <a:pt x="2771" y="3439"/>
                    </a:lnTo>
                    <a:lnTo>
                      <a:pt x="2476" y="3282"/>
                    </a:lnTo>
                    <a:lnTo>
                      <a:pt x="2201" y="3105"/>
                    </a:lnTo>
                    <a:lnTo>
                      <a:pt x="1926" y="2928"/>
                    </a:lnTo>
                    <a:lnTo>
                      <a:pt x="1690" y="2752"/>
                    </a:lnTo>
                    <a:lnTo>
                      <a:pt x="1455" y="2555"/>
                    </a:lnTo>
                    <a:lnTo>
                      <a:pt x="1219" y="2359"/>
                    </a:lnTo>
                    <a:lnTo>
                      <a:pt x="1022" y="2142"/>
                    </a:lnTo>
                    <a:lnTo>
                      <a:pt x="846" y="1926"/>
                    </a:lnTo>
                    <a:lnTo>
                      <a:pt x="669" y="1690"/>
                    </a:lnTo>
                    <a:lnTo>
                      <a:pt x="511" y="1435"/>
                    </a:lnTo>
                    <a:lnTo>
                      <a:pt x="394" y="1199"/>
                    </a:lnTo>
                    <a:lnTo>
                      <a:pt x="295" y="963"/>
                    </a:lnTo>
                    <a:lnTo>
                      <a:pt x="217" y="728"/>
                    </a:lnTo>
                    <a:lnTo>
                      <a:pt x="177" y="472"/>
                    </a:lnTo>
                    <a:lnTo>
                      <a:pt x="138" y="236"/>
                    </a:lnTo>
                    <a:lnTo>
                      <a:pt x="138" y="1"/>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833250" y="4693725"/>
                <a:ext cx="429375" cy="228950"/>
              </a:xfrm>
              <a:custGeom>
                <a:avLst/>
                <a:gdLst/>
                <a:ahLst/>
                <a:cxnLst/>
                <a:rect l="l" t="t" r="r" b="b"/>
                <a:pathLst>
                  <a:path w="17175" h="9158" extrusionOk="0">
                    <a:moveTo>
                      <a:pt x="8548" y="1"/>
                    </a:moveTo>
                    <a:lnTo>
                      <a:pt x="7703" y="20"/>
                    </a:lnTo>
                    <a:lnTo>
                      <a:pt x="6858" y="79"/>
                    </a:lnTo>
                    <a:lnTo>
                      <a:pt x="6445" y="119"/>
                    </a:lnTo>
                    <a:lnTo>
                      <a:pt x="6033" y="178"/>
                    </a:lnTo>
                    <a:lnTo>
                      <a:pt x="5620" y="256"/>
                    </a:lnTo>
                    <a:lnTo>
                      <a:pt x="5207" y="335"/>
                    </a:lnTo>
                    <a:lnTo>
                      <a:pt x="4795" y="433"/>
                    </a:lnTo>
                    <a:lnTo>
                      <a:pt x="4421" y="531"/>
                    </a:lnTo>
                    <a:lnTo>
                      <a:pt x="4048" y="630"/>
                    </a:lnTo>
                    <a:lnTo>
                      <a:pt x="3694" y="748"/>
                    </a:lnTo>
                    <a:lnTo>
                      <a:pt x="3341" y="885"/>
                    </a:lnTo>
                    <a:lnTo>
                      <a:pt x="3007" y="1023"/>
                    </a:lnTo>
                    <a:lnTo>
                      <a:pt x="2692" y="1160"/>
                    </a:lnTo>
                    <a:lnTo>
                      <a:pt x="2397" y="1317"/>
                    </a:lnTo>
                    <a:lnTo>
                      <a:pt x="2122" y="1475"/>
                    </a:lnTo>
                    <a:lnTo>
                      <a:pt x="1847" y="1651"/>
                    </a:lnTo>
                    <a:lnTo>
                      <a:pt x="1611" y="1828"/>
                    </a:lnTo>
                    <a:lnTo>
                      <a:pt x="1376" y="2005"/>
                    </a:lnTo>
                    <a:lnTo>
                      <a:pt x="1159" y="2182"/>
                    </a:lnTo>
                    <a:lnTo>
                      <a:pt x="963" y="2378"/>
                    </a:lnTo>
                    <a:lnTo>
                      <a:pt x="786" y="2575"/>
                    </a:lnTo>
                    <a:lnTo>
                      <a:pt x="629" y="2772"/>
                    </a:lnTo>
                    <a:lnTo>
                      <a:pt x="472" y="2968"/>
                    </a:lnTo>
                    <a:lnTo>
                      <a:pt x="354" y="3184"/>
                    </a:lnTo>
                    <a:lnTo>
                      <a:pt x="236" y="3381"/>
                    </a:lnTo>
                    <a:lnTo>
                      <a:pt x="157" y="3597"/>
                    </a:lnTo>
                    <a:lnTo>
                      <a:pt x="98" y="3813"/>
                    </a:lnTo>
                    <a:lnTo>
                      <a:pt x="39" y="4029"/>
                    </a:lnTo>
                    <a:lnTo>
                      <a:pt x="20" y="4265"/>
                    </a:lnTo>
                    <a:lnTo>
                      <a:pt x="0" y="4481"/>
                    </a:lnTo>
                    <a:lnTo>
                      <a:pt x="20" y="4697"/>
                    </a:lnTo>
                    <a:lnTo>
                      <a:pt x="59" y="4933"/>
                    </a:lnTo>
                    <a:lnTo>
                      <a:pt x="98" y="5149"/>
                    </a:lnTo>
                    <a:lnTo>
                      <a:pt x="177" y="5385"/>
                    </a:lnTo>
                    <a:lnTo>
                      <a:pt x="275" y="5601"/>
                    </a:lnTo>
                    <a:lnTo>
                      <a:pt x="393" y="5817"/>
                    </a:lnTo>
                    <a:lnTo>
                      <a:pt x="531" y="6053"/>
                    </a:lnTo>
                    <a:lnTo>
                      <a:pt x="708" y="6269"/>
                    </a:lnTo>
                    <a:lnTo>
                      <a:pt x="884" y="6485"/>
                    </a:lnTo>
                    <a:lnTo>
                      <a:pt x="1081" y="6702"/>
                    </a:lnTo>
                    <a:lnTo>
                      <a:pt x="1317" y="6898"/>
                    </a:lnTo>
                    <a:lnTo>
                      <a:pt x="1552" y="7095"/>
                    </a:lnTo>
                    <a:lnTo>
                      <a:pt x="1788" y="7271"/>
                    </a:lnTo>
                    <a:lnTo>
                      <a:pt x="2063" y="7448"/>
                    </a:lnTo>
                    <a:lnTo>
                      <a:pt x="2338" y="7625"/>
                    </a:lnTo>
                    <a:lnTo>
                      <a:pt x="2633" y="7782"/>
                    </a:lnTo>
                    <a:lnTo>
                      <a:pt x="2948" y="7940"/>
                    </a:lnTo>
                    <a:lnTo>
                      <a:pt x="3262" y="8097"/>
                    </a:lnTo>
                    <a:lnTo>
                      <a:pt x="3596" y="8234"/>
                    </a:lnTo>
                    <a:lnTo>
                      <a:pt x="3950" y="8352"/>
                    </a:lnTo>
                    <a:lnTo>
                      <a:pt x="4657" y="8588"/>
                    </a:lnTo>
                    <a:lnTo>
                      <a:pt x="5404" y="8784"/>
                    </a:lnTo>
                    <a:lnTo>
                      <a:pt x="6190" y="8942"/>
                    </a:lnTo>
                    <a:lnTo>
                      <a:pt x="6976" y="9040"/>
                    </a:lnTo>
                    <a:lnTo>
                      <a:pt x="7801" y="9119"/>
                    </a:lnTo>
                    <a:lnTo>
                      <a:pt x="8646" y="9158"/>
                    </a:lnTo>
                    <a:lnTo>
                      <a:pt x="9472" y="9138"/>
                    </a:lnTo>
                    <a:lnTo>
                      <a:pt x="10316" y="9079"/>
                    </a:lnTo>
                    <a:lnTo>
                      <a:pt x="10729" y="9040"/>
                    </a:lnTo>
                    <a:lnTo>
                      <a:pt x="11142" y="8981"/>
                    </a:lnTo>
                    <a:lnTo>
                      <a:pt x="11554" y="8922"/>
                    </a:lnTo>
                    <a:lnTo>
                      <a:pt x="11967" y="8824"/>
                    </a:lnTo>
                    <a:lnTo>
                      <a:pt x="12380" y="8745"/>
                    </a:lnTo>
                    <a:lnTo>
                      <a:pt x="12753" y="8647"/>
                    </a:lnTo>
                    <a:lnTo>
                      <a:pt x="13126" y="8529"/>
                    </a:lnTo>
                    <a:lnTo>
                      <a:pt x="13500" y="8411"/>
                    </a:lnTo>
                    <a:lnTo>
                      <a:pt x="13834" y="8274"/>
                    </a:lnTo>
                    <a:lnTo>
                      <a:pt x="14168" y="8136"/>
                    </a:lnTo>
                    <a:lnTo>
                      <a:pt x="14482" y="7998"/>
                    </a:lnTo>
                    <a:lnTo>
                      <a:pt x="14777" y="7841"/>
                    </a:lnTo>
                    <a:lnTo>
                      <a:pt x="15052" y="7684"/>
                    </a:lnTo>
                    <a:lnTo>
                      <a:pt x="15327" y="7527"/>
                    </a:lnTo>
                    <a:lnTo>
                      <a:pt x="15563" y="7350"/>
                    </a:lnTo>
                    <a:lnTo>
                      <a:pt x="15799" y="7173"/>
                    </a:lnTo>
                    <a:lnTo>
                      <a:pt x="16015" y="6977"/>
                    </a:lnTo>
                    <a:lnTo>
                      <a:pt x="16212" y="6800"/>
                    </a:lnTo>
                    <a:lnTo>
                      <a:pt x="16388" y="6603"/>
                    </a:lnTo>
                    <a:lnTo>
                      <a:pt x="16565" y="6407"/>
                    </a:lnTo>
                    <a:lnTo>
                      <a:pt x="16703" y="6191"/>
                    </a:lnTo>
                    <a:lnTo>
                      <a:pt x="16821" y="5994"/>
                    </a:lnTo>
                    <a:lnTo>
                      <a:pt x="16939" y="5778"/>
                    </a:lnTo>
                    <a:lnTo>
                      <a:pt x="17017" y="5562"/>
                    </a:lnTo>
                    <a:lnTo>
                      <a:pt x="17096" y="5346"/>
                    </a:lnTo>
                    <a:lnTo>
                      <a:pt x="17135" y="5130"/>
                    </a:lnTo>
                    <a:lnTo>
                      <a:pt x="17155" y="4913"/>
                    </a:lnTo>
                    <a:lnTo>
                      <a:pt x="17174" y="4678"/>
                    </a:lnTo>
                    <a:lnTo>
                      <a:pt x="17155" y="4461"/>
                    </a:lnTo>
                    <a:lnTo>
                      <a:pt x="17135" y="4245"/>
                    </a:lnTo>
                    <a:lnTo>
                      <a:pt x="17076" y="4009"/>
                    </a:lnTo>
                    <a:lnTo>
                      <a:pt x="16998" y="3793"/>
                    </a:lnTo>
                    <a:lnTo>
                      <a:pt x="16899" y="3558"/>
                    </a:lnTo>
                    <a:lnTo>
                      <a:pt x="16781" y="3341"/>
                    </a:lnTo>
                    <a:lnTo>
                      <a:pt x="16644" y="3125"/>
                    </a:lnTo>
                    <a:lnTo>
                      <a:pt x="16467" y="2889"/>
                    </a:lnTo>
                    <a:lnTo>
                      <a:pt x="16290" y="2673"/>
                    </a:lnTo>
                    <a:lnTo>
                      <a:pt x="16094" y="2477"/>
                    </a:lnTo>
                    <a:lnTo>
                      <a:pt x="15877" y="2280"/>
                    </a:lnTo>
                    <a:lnTo>
                      <a:pt x="15642" y="2084"/>
                    </a:lnTo>
                    <a:lnTo>
                      <a:pt x="15386" y="1887"/>
                    </a:lnTo>
                    <a:lnTo>
                      <a:pt x="15111" y="1710"/>
                    </a:lnTo>
                    <a:lnTo>
                      <a:pt x="14836" y="1534"/>
                    </a:lnTo>
                    <a:lnTo>
                      <a:pt x="14541" y="1376"/>
                    </a:lnTo>
                    <a:lnTo>
                      <a:pt x="14227" y="1219"/>
                    </a:lnTo>
                    <a:lnTo>
                      <a:pt x="13912" y="1082"/>
                    </a:lnTo>
                    <a:lnTo>
                      <a:pt x="13578" y="944"/>
                    </a:lnTo>
                    <a:lnTo>
                      <a:pt x="13244" y="806"/>
                    </a:lnTo>
                    <a:lnTo>
                      <a:pt x="12517" y="571"/>
                    </a:lnTo>
                    <a:lnTo>
                      <a:pt x="11771" y="394"/>
                    </a:lnTo>
                    <a:lnTo>
                      <a:pt x="10985" y="237"/>
                    </a:lnTo>
                    <a:lnTo>
                      <a:pt x="10199" y="119"/>
                    </a:lnTo>
                    <a:lnTo>
                      <a:pt x="9373" y="40"/>
                    </a:lnTo>
                    <a:lnTo>
                      <a:pt x="85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900550" y="4729600"/>
                <a:ext cx="294775" cy="157225"/>
              </a:xfrm>
              <a:custGeom>
                <a:avLst/>
                <a:gdLst/>
                <a:ahLst/>
                <a:cxnLst/>
                <a:rect l="l" t="t" r="r" b="b"/>
                <a:pathLst>
                  <a:path w="11791" h="6289" extrusionOk="0">
                    <a:moveTo>
                      <a:pt x="5856" y="0"/>
                    </a:moveTo>
                    <a:lnTo>
                      <a:pt x="5286" y="20"/>
                    </a:lnTo>
                    <a:lnTo>
                      <a:pt x="4716" y="59"/>
                    </a:lnTo>
                    <a:lnTo>
                      <a:pt x="4146" y="118"/>
                    </a:lnTo>
                    <a:lnTo>
                      <a:pt x="3577" y="216"/>
                    </a:lnTo>
                    <a:lnTo>
                      <a:pt x="3026" y="354"/>
                    </a:lnTo>
                    <a:lnTo>
                      <a:pt x="2535" y="511"/>
                    </a:lnTo>
                    <a:lnTo>
                      <a:pt x="2063" y="708"/>
                    </a:lnTo>
                    <a:lnTo>
                      <a:pt x="1651" y="904"/>
                    </a:lnTo>
                    <a:lnTo>
                      <a:pt x="1277" y="1120"/>
                    </a:lnTo>
                    <a:lnTo>
                      <a:pt x="943" y="1376"/>
                    </a:lnTo>
                    <a:lnTo>
                      <a:pt x="649" y="1631"/>
                    </a:lnTo>
                    <a:lnTo>
                      <a:pt x="413" y="1906"/>
                    </a:lnTo>
                    <a:lnTo>
                      <a:pt x="315" y="2044"/>
                    </a:lnTo>
                    <a:lnTo>
                      <a:pt x="236" y="2181"/>
                    </a:lnTo>
                    <a:lnTo>
                      <a:pt x="157" y="2319"/>
                    </a:lnTo>
                    <a:lnTo>
                      <a:pt x="98" y="2476"/>
                    </a:lnTo>
                    <a:lnTo>
                      <a:pt x="59" y="2614"/>
                    </a:lnTo>
                    <a:lnTo>
                      <a:pt x="20" y="2771"/>
                    </a:lnTo>
                    <a:lnTo>
                      <a:pt x="0" y="2928"/>
                    </a:lnTo>
                    <a:lnTo>
                      <a:pt x="0" y="3085"/>
                    </a:lnTo>
                    <a:lnTo>
                      <a:pt x="0" y="3223"/>
                    </a:lnTo>
                    <a:lnTo>
                      <a:pt x="20" y="3380"/>
                    </a:lnTo>
                    <a:lnTo>
                      <a:pt x="59" y="3537"/>
                    </a:lnTo>
                    <a:lnTo>
                      <a:pt x="118" y="3695"/>
                    </a:lnTo>
                    <a:lnTo>
                      <a:pt x="177" y="3852"/>
                    </a:lnTo>
                    <a:lnTo>
                      <a:pt x="275" y="4009"/>
                    </a:lnTo>
                    <a:lnTo>
                      <a:pt x="374" y="4146"/>
                    </a:lnTo>
                    <a:lnTo>
                      <a:pt x="472" y="4304"/>
                    </a:lnTo>
                    <a:lnTo>
                      <a:pt x="609" y="4461"/>
                    </a:lnTo>
                    <a:lnTo>
                      <a:pt x="747" y="4598"/>
                    </a:lnTo>
                    <a:lnTo>
                      <a:pt x="1061" y="4874"/>
                    </a:lnTo>
                    <a:lnTo>
                      <a:pt x="1415" y="5129"/>
                    </a:lnTo>
                    <a:lnTo>
                      <a:pt x="1808" y="5345"/>
                    </a:lnTo>
                    <a:lnTo>
                      <a:pt x="2240" y="5561"/>
                    </a:lnTo>
                    <a:lnTo>
                      <a:pt x="2712" y="5738"/>
                    </a:lnTo>
                    <a:lnTo>
                      <a:pt x="3184" y="5895"/>
                    </a:lnTo>
                    <a:lnTo>
                      <a:pt x="3714" y="6033"/>
                    </a:lnTo>
                    <a:lnTo>
                      <a:pt x="4245" y="6131"/>
                    </a:lnTo>
                    <a:lnTo>
                      <a:pt x="4795" y="6210"/>
                    </a:lnTo>
                    <a:lnTo>
                      <a:pt x="5365" y="6269"/>
                    </a:lnTo>
                    <a:lnTo>
                      <a:pt x="5935" y="6288"/>
                    </a:lnTo>
                    <a:lnTo>
                      <a:pt x="6504" y="6288"/>
                    </a:lnTo>
                    <a:lnTo>
                      <a:pt x="7074" y="6249"/>
                    </a:lnTo>
                    <a:lnTo>
                      <a:pt x="7664" y="6170"/>
                    </a:lnTo>
                    <a:lnTo>
                      <a:pt x="8214" y="6072"/>
                    </a:lnTo>
                    <a:lnTo>
                      <a:pt x="8764" y="5935"/>
                    </a:lnTo>
                    <a:lnTo>
                      <a:pt x="9275" y="5777"/>
                    </a:lnTo>
                    <a:lnTo>
                      <a:pt x="9727" y="5601"/>
                    </a:lnTo>
                    <a:lnTo>
                      <a:pt x="10140" y="5384"/>
                    </a:lnTo>
                    <a:lnTo>
                      <a:pt x="10533" y="5168"/>
                    </a:lnTo>
                    <a:lnTo>
                      <a:pt x="10847" y="4932"/>
                    </a:lnTo>
                    <a:lnTo>
                      <a:pt x="11142" y="4657"/>
                    </a:lnTo>
                    <a:lnTo>
                      <a:pt x="11378" y="4402"/>
                    </a:lnTo>
                    <a:lnTo>
                      <a:pt x="11476" y="4264"/>
                    </a:lnTo>
                    <a:lnTo>
                      <a:pt x="11555" y="4107"/>
                    </a:lnTo>
                    <a:lnTo>
                      <a:pt x="11633" y="3970"/>
                    </a:lnTo>
                    <a:lnTo>
                      <a:pt x="11692" y="3812"/>
                    </a:lnTo>
                    <a:lnTo>
                      <a:pt x="11731" y="3675"/>
                    </a:lnTo>
                    <a:lnTo>
                      <a:pt x="11771" y="3518"/>
                    </a:lnTo>
                    <a:lnTo>
                      <a:pt x="11790" y="3380"/>
                    </a:lnTo>
                    <a:lnTo>
                      <a:pt x="11790" y="3223"/>
                    </a:lnTo>
                    <a:lnTo>
                      <a:pt x="11790" y="3066"/>
                    </a:lnTo>
                    <a:lnTo>
                      <a:pt x="11771" y="2909"/>
                    </a:lnTo>
                    <a:lnTo>
                      <a:pt x="11731" y="2751"/>
                    </a:lnTo>
                    <a:lnTo>
                      <a:pt x="11672" y="2594"/>
                    </a:lnTo>
                    <a:lnTo>
                      <a:pt x="11613" y="2457"/>
                    </a:lnTo>
                    <a:lnTo>
                      <a:pt x="11535" y="2299"/>
                    </a:lnTo>
                    <a:lnTo>
                      <a:pt x="11437" y="2142"/>
                    </a:lnTo>
                    <a:lnTo>
                      <a:pt x="11319" y="1985"/>
                    </a:lnTo>
                    <a:lnTo>
                      <a:pt x="11181" y="1847"/>
                    </a:lnTo>
                    <a:lnTo>
                      <a:pt x="11044" y="1690"/>
                    </a:lnTo>
                    <a:lnTo>
                      <a:pt x="10729" y="1435"/>
                    </a:lnTo>
                    <a:lnTo>
                      <a:pt x="10375" y="1179"/>
                    </a:lnTo>
                    <a:lnTo>
                      <a:pt x="9982" y="943"/>
                    </a:lnTo>
                    <a:lnTo>
                      <a:pt x="9550" y="747"/>
                    </a:lnTo>
                    <a:lnTo>
                      <a:pt x="9098" y="550"/>
                    </a:lnTo>
                    <a:lnTo>
                      <a:pt x="8607" y="393"/>
                    </a:lnTo>
                    <a:lnTo>
                      <a:pt x="8076" y="256"/>
                    </a:lnTo>
                    <a:lnTo>
                      <a:pt x="7546" y="157"/>
                    </a:lnTo>
                    <a:lnTo>
                      <a:pt x="6996" y="79"/>
                    </a:lnTo>
                    <a:lnTo>
                      <a:pt x="6426" y="20"/>
                    </a:lnTo>
                    <a:lnTo>
                      <a:pt x="5856" y="0"/>
                    </a:lnTo>
                    <a:close/>
                  </a:path>
                </a:pathLst>
              </a:custGeom>
              <a:solidFill>
                <a:srgbClr val="FF9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900550" y="4729600"/>
                <a:ext cx="294775" cy="88450"/>
              </a:xfrm>
              <a:custGeom>
                <a:avLst/>
                <a:gdLst/>
                <a:ahLst/>
                <a:cxnLst/>
                <a:rect l="l" t="t" r="r" b="b"/>
                <a:pathLst>
                  <a:path w="11791" h="3538" extrusionOk="0">
                    <a:moveTo>
                      <a:pt x="5856" y="0"/>
                    </a:moveTo>
                    <a:lnTo>
                      <a:pt x="5286" y="20"/>
                    </a:lnTo>
                    <a:lnTo>
                      <a:pt x="4716" y="59"/>
                    </a:lnTo>
                    <a:lnTo>
                      <a:pt x="4146" y="118"/>
                    </a:lnTo>
                    <a:lnTo>
                      <a:pt x="3577" y="216"/>
                    </a:lnTo>
                    <a:lnTo>
                      <a:pt x="3105" y="334"/>
                    </a:lnTo>
                    <a:lnTo>
                      <a:pt x="2673" y="472"/>
                    </a:lnTo>
                    <a:lnTo>
                      <a:pt x="2280" y="609"/>
                    </a:lnTo>
                    <a:lnTo>
                      <a:pt x="1906" y="767"/>
                    </a:lnTo>
                    <a:lnTo>
                      <a:pt x="1553" y="943"/>
                    </a:lnTo>
                    <a:lnTo>
                      <a:pt x="1258" y="1140"/>
                    </a:lnTo>
                    <a:lnTo>
                      <a:pt x="963" y="1337"/>
                    </a:lnTo>
                    <a:lnTo>
                      <a:pt x="727" y="1553"/>
                    </a:lnTo>
                    <a:lnTo>
                      <a:pt x="511" y="1788"/>
                    </a:lnTo>
                    <a:lnTo>
                      <a:pt x="334" y="2024"/>
                    </a:lnTo>
                    <a:lnTo>
                      <a:pt x="197" y="2260"/>
                    </a:lnTo>
                    <a:lnTo>
                      <a:pt x="98" y="2496"/>
                    </a:lnTo>
                    <a:lnTo>
                      <a:pt x="20" y="2751"/>
                    </a:lnTo>
                    <a:lnTo>
                      <a:pt x="0" y="3007"/>
                    </a:lnTo>
                    <a:lnTo>
                      <a:pt x="20" y="3262"/>
                    </a:lnTo>
                    <a:lnTo>
                      <a:pt x="59" y="3537"/>
                    </a:lnTo>
                    <a:lnTo>
                      <a:pt x="98" y="3302"/>
                    </a:lnTo>
                    <a:lnTo>
                      <a:pt x="138" y="3085"/>
                    </a:lnTo>
                    <a:lnTo>
                      <a:pt x="236" y="2869"/>
                    </a:lnTo>
                    <a:lnTo>
                      <a:pt x="334" y="2673"/>
                    </a:lnTo>
                    <a:lnTo>
                      <a:pt x="472" y="2457"/>
                    </a:lnTo>
                    <a:lnTo>
                      <a:pt x="649" y="2260"/>
                    </a:lnTo>
                    <a:lnTo>
                      <a:pt x="845" y="2064"/>
                    </a:lnTo>
                    <a:lnTo>
                      <a:pt x="1061" y="1887"/>
                    </a:lnTo>
                    <a:lnTo>
                      <a:pt x="1297" y="1710"/>
                    </a:lnTo>
                    <a:lnTo>
                      <a:pt x="1553" y="1533"/>
                    </a:lnTo>
                    <a:lnTo>
                      <a:pt x="1847" y="1376"/>
                    </a:lnTo>
                    <a:lnTo>
                      <a:pt x="2162" y="1238"/>
                    </a:lnTo>
                    <a:lnTo>
                      <a:pt x="2496" y="1101"/>
                    </a:lnTo>
                    <a:lnTo>
                      <a:pt x="2849" y="983"/>
                    </a:lnTo>
                    <a:lnTo>
                      <a:pt x="3242" y="865"/>
                    </a:lnTo>
                    <a:lnTo>
                      <a:pt x="3635" y="786"/>
                    </a:lnTo>
                    <a:lnTo>
                      <a:pt x="4205" y="668"/>
                    </a:lnTo>
                    <a:lnTo>
                      <a:pt x="4775" y="609"/>
                    </a:lnTo>
                    <a:lnTo>
                      <a:pt x="5345" y="570"/>
                    </a:lnTo>
                    <a:lnTo>
                      <a:pt x="5935" y="550"/>
                    </a:lnTo>
                    <a:lnTo>
                      <a:pt x="6504" y="590"/>
                    </a:lnTo>
                    <a:lnTo>
                      <a:pt x="7055" y="629"/>
                    </a:lnTo>
                    <a:lnTo>
                      <a:pt x="7605" y="708"/>
                    </a:lnTo>
                    <a:lnTo>
                      <a:pt x="8155" y="826"/>
                    </a:lnTo>
                    <a:lnTo>
                      <a:pt x="8666" y="943"/>
                    </a:lnTo>
                    <a:lnTo>
                      <a:pt x="9157" y="1101"/>
                    </a:lnTo>
                    <a:lnTo>
                      <a:pt x="9609" y="1297"/>
                    </a:lnTo>
                    <a:lnTo>
                      <a:pt x="10041" y="1494"/>
                    </a:lnTo>
                    <a:lnTo>
                      <a:pt x="10454" y="1730"/>
                    </a:lnTo>
                    <a:lnTo>
                      <a:pt x="10808" y="1985"/>
                    </a:lnTo>
                    <a:lnTo>
                      <a:pt x="11122" y="2260"/>
                    </a:lnTo>
                    <a:lnTo>
                      <a:pt x="11260" y="2398"/>
                    </a:lnTo>
                    <a:lnTo>
                      <a:pt x="11378" y="2535"/>
                    </a:lnTo>
                    <a:lnTo>
                      <a:pt x="11515" y="2732"/>
                    </a:lnTo>
                    <a:lnTo>
                      <a:pt x="11633" y="2928"/>
                    </a:lnTo>
                    <a:lnTo>
                      <a:pt x="11731" y="3125"/>
                    </a:lnTo>
                    <a:lnTo>
                      <a:pt x="11790" y="3321"/>
                    </a:lnTo>
                    <a:lnTo>
                      <a:pt x="11790" y="3144"/>
                    </a:lnTo>
                    <a:lnTo>
                      <a:pt x="11771" y="2987"/>
                    </a:lnTo>
                    <a:lnTo>
                      <a:pt x="11751" y="2830"/>
                    </a:lnTo>
                    <a:lnTo>
                      <a:pt x="11692" y="2653"/>
                    </a:lnTo>
                    <a:lnTo>
                      <a:pt x="11633" y="2496"/>
                    </a:lnTo>
                    <a:lnTo>
                      <a:pt x="11535" y="2319"/>
                    </a:lnTo>
                    <a:lnTo>
                      <a:pt x="11437" y="2162"/>
                    </a:lnTo>
                    <a:lnTo>
                      <a:pt x="11319" y="1985"/>
                    </a:lnTo>
                    <a:lnTo>
                      <a:pt x="11181" y="1847"/>
                    </a:lnTo>
                    <a:lnTo>
                      <a:pt x="11044" y="1690"/>
                    </a:lnTo>
                    <a:lnTo>
                      <a:pt x="10729" y="1435"/>
                    </a:lnTo>
                    <a:lnTo>
                      <a:pt x="10375" y="1179"/>
                    </a:lnTo>
                    <a:lnTo>
                      <a:pt x="9982" y="943"/>
                    </a:lnTo>
                    <a:lnTo>
                      <a:pt x="9550" y="747"/>
                    </a:lnTo>
                    <a:lnTo>
                      <a:pt x="9098" y="550"/>
                    </a:lnTo>
                    <a:lnTo>
                      <a:pt x="8607" y="393"/>
                    </a:lnTo>
                    <a:lnTo>
                      <a:pt x="8076" y="256"/>
                    </a:lnTo>
                    <a:lnTo>
                      <a:pt x="7546" y="157"/>
                    </a:lnTo>
                    <a:lnTo>
                      <a:pt x="6996" y="79"/>
                    </a:lnTo>
                    <a:lnTo>
                      <a:pt x="6426" y="20"/>
                    </a:lnTo>
                    <a:lnTo>
                      <a:pt x="5856" y="0"/>
                    </a:lnTo>
                    <a:close/>
                  </a:path>
                </a:pathLst>
              </a:custGeom>
              <a:solidFill>
                <a:srgbClr val="F3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830775" y="4707975"/>
                <a:ext cx="432350" cy="194075"/>
              </a:xfrm>
              <a:custGeom>
                <a:avLst/>
                <a:gdLst/>
                <a:ahLst/>
                <a:cxnLst/>
                <a:rect l="l" t="t" r="r" b="b"/>
                <a:pathLst>
                  <a:path w="17294" h="7763" extrusionOk="0">
                    <a:moveTo>
                      <a:pt x="138" y="1"/>
                    </a:moveTo>
                    <a:lnTo>
                      <a:pt x="1" y="2948"/>
                    </a:lnTo>
                    <a:lnTo>
                      <a:pt x="1" y="3184"/>
                    </a:lnTo>
                    <a:lnTo>
                      <a:pt x="21" y="3420"/>
                    </a:lnTo>
                    <a:lnTo>
                      <a:pt x="60" y="3675"/>
                    </a:lnTo>
                    <a:lnTo>
                      <a:pt x="138" y="3911"/>
                    </a:lnTo>
                    <a:lnTo>
                      <a:pt x="237" y="4147"/>
                    </a:lnTo>
                    <a:lnTo>
                      <a:pt x="355" y="4402"/>
                    </a:lnTo>
                    <a:lnTo>
                      <a:pt x="512" y="4638"/>
                    </a:lnTo>
                    <a:lnTo>
                      <a:pt x="689" y="4874"/>
                    </a:lnTo>
                    <a:lnTo>
                      <a:pt x="865" y="5090"/>
                    </a:lnTo>
                    <a:lnTo>
                      <a:pt x="1082" y="5306"/>
                    </a:lnTo>
                    <a:lnTo>
                      <a:pt x="1298" y="5503"/>
                    </a:lnTo>
                    <a:lnTo>
                      <a:pt x="1534" y="5699"/>
                    </a:lnTo>
                    <a:lnTo>
                      <a:pt x="1789" y="5876"/>
                    </a:lnTo>
                    <a:lnTo>
                      <a:pt x="2044" y="6053"/>
                    </a:lnTo>
                    <a:lnTo>
                      <a:pt x="2320" y="6230"/>
                    </a:lnTo>
                    <a:lnTo>
                      <a:pt x="2614" y="6387"/>
                    </a:lnTo>
                    <a:lnTo>
                      <a:pt x="2929" y="6544"/>
                    </a:lnTo>
                    <a:lnTo>
                      <a:pt x="3243" y="6701"/>
                    </a:lnTo>
                    <a:lnTo>
                      <a:pt x="3577" y="6839"/>
                    </a:lnTo>
                    <a:lnTo>
                      <a:pt x="3931" y="6957"/>
                    </a:lnTo>
                    <a:lnTo>
                      <a:pt x="4638" y="7193"/>
                    </a:lnTo>
                    <a:lnTo>
                      <a:pt x="5385" y="7389"/>
                    </a:lnTo>
                    <a:lnTo>
                      <a:pt x="6171" y="7546"/>
                    </a:lnTo>
                    <a:lnTo>
                      <a:pt x="6977" y="7664"/>
                    </a:lnTo>
                    <a:lnTo>
                      <a:pt x="7782" y="7723"/>
                    </a:lnTo>
                    <a:lnTo>
                      <a:pt x="8627" y="7763"/>
                    </a:lnTo>
                    <a:lnTo>
                      <a:pt x="9453" y="7743"/>
                    </a:lnTo>
                    <a:lnTo>
                      <a:pt x="10298" y="7684"/>
                    </a:lnTo>
                    <a:lnTo>
                      <a:pt x="10710" y="7645"/>
                    </a:lnTo>
                    <a:lnTo>
                      <a:pt x="11123" y="7586"/>
                    </a:lnTo>
                    <a:lnTo>
                      <a:pt x="11536" y="7527"/>
                    </a:lnTo>
                    <a:lnTo>
                      <a:pt x="11948" y="7448"/>
                    </a:lnTo>
                    <a:lnTo>
                      <a:pt x="12538" y="7311"/>
                    </a:lnTo>
                    <a:lnTo>
                      <a:pt x="13088" y="7134"/>
                    </a:lnTo>
                    <a:lnTo>
                      <a:pt x="13599" y="6957"/>
                    </a:lnTo>
                    <a:lnTo>
                      <a:pt x="14090" y="6760"/>
                    </a:lnTo>
                    <a:lnTo>
                      <a:pt x="14542" y="6564"/>
                    </a:lnTo>
                    <a:lnTo>
                      <a:pt x="14974" y="6328"/>
                    </a:lnTo>
                    <a:lnTo>
                      <a:pt x="15367" y="6092"/>
                    </a:lnTo>
                    <a:lnTo>
                      <a:pt x="15721" y="5837"/>
                    </a:lnTo>
                    <a:lnTo>
                      <a:pt x="16035" y="5562"/>
                    </a:lnTo>
                    <a:lnTo>
                      <a:pt x="16311" y="5287"/>
                    </a:lnTo>
                    <a:lnTo>
                      <a:pt x="16546" y="4992"/>
                    </a:lnTo>
                    <a:lnTo>
                      <a:pt x="16743" y="4697"/>
                    </a:lnTo>
                    <a:lnTo>
                      <a:pt x="16920" y="4383"/>
                    </a:lnTo>
                    <a:lnTo>
                      <a:pt x="17038" y="4068"/>
                    </a:lnTo>
                    <a:lnTo>
                      <a:pt x="17116" y="3754"/>
                    </a:lnTo>
                    <a:lnTo>
                      <a:pt x="17155" y="3439"/>
                    </a:lnTo>
                    <a:lnTo>
                      <a:pt x="17293" y="492"/>
                    </a:lnTo>
                    <a:lnTo>
                      <a:pt x="17254" y="806"/>
                    </a:lnTo>
                    <a:lnTo>
                      <a:pt x="17175" y="1121"/>
                    </a:lnTo>
                    <a:lnTo>
                      <a:pt x="17057" y="1435"/>
                    </a:lnTo>
                    <a:lnTo>
                      <a:pt x="16900" y="1750"/>
                    </a:lnTo>
                    <a:lnTo>
                      <a:pt x="16704" y="2044"/>
                    </a:lnTo>
                    <a:lnTo>
                      <a:pt x="16448" y="2339"/>
                    </a:lnTo>
                    <a:lnTo>
                      <a:pt x="16173" y="2614"/>
                    </a:lnTo>
                    <a:lnTo>
                      <a:pt x="15859" y="2889"/>
                    </a:lnTo>
                    <a:lnTo>
                      <a:pt x="15505" y="3145"/>
                    </a:lnTo>
                    <a:lnTo>
                      <a:pt x="15112" y="3381"/>
                    </a:lnTo>
                    <a:lnTo>
                      <a:pt x="14699" y="3616"/>
                    </a:lnTo>
                    <a:lnTo>
                      <a:pt x="14247" y="3813"/>
                    </a:lnTo>
                    <a:lnTo>
                      <a:pt x="13756" y="4009"/>
                    </a:lnTo>
                    <a:lnTo>
                      <a:pt x="13225" y="4186"/>
                    </a:lnTo>
                    <a:lnTo>
                      <a:pt x="12675" y="4343"/>
                    </a:lnTo>
                    <a:lnTo>
                      <a:pt x="12105" y="4481"/>
                    </a:lnTo>
                    <a:lnTo>
                      <a:pt x="11693" y="4579"/>
                    </a:lnTo>
                    <a:lnTo>
                      <a:pt x="11280" y="4638"/>
                    </a:lnTo>
                    <a:lnTo>
                      <a:pt x="10867" y="4697"/>
                    </a:lnTo>
                    <a:lnTo>
                      <a:pt x="10435" y="4736"/>
                    </a:lnTo>
                    <a:lnTo>
                      <a:pt x="9610" y="4795"/>
                    </a:lnTo>
                    <a:lnTo>
                      <a:pt x="8765" y="4815"/>
                    </a:lnTo>
                    <a:lnTo>
                      <a:pt x="7940" y="4776"/>
                    </a:lnTo>
                    <a:lnTo>
                      <a:pt x="7114" y="4697"/>
                    </a:lnTo>
                    <a:lnTo>
                      <a:pt x="6309" y="4599"/>
                    </a:lnTo>
                    <a:lnTo>
                      <a:pt x="5542" y="4442"/>
                    </a:lnTo>
                    <a:lnTo>
                      <a:pt x="4776" y="4245"/>
                    </a:lnTo>
                    <a:lnTo>
                      <a:pt x="4068" y="4009"/>
                    </a:lnTo>
                    <a:lnTo>
                      <a:pt x="3734" y="3891"/>
                    </a:lnTo>
                    <a:lnTo>
                      <a:pt x="3400" y="3754"/>
                    </a:lnTo>
                    <a:lnTo>
                      <a:pt x="3066" y="3597"/>
                    </a:lnTo>
                    <a:lnTo>
                      <a:pt x="2772" y="3439"/>
                    </a:lnTo>
                    <a:lnTo>
                      <a:pt x="2477" y="3282"/>
                    </a:lnTo>
                    <a:lnTo>
                      <a:pt x="2202" y="3105"/>
                    </a:lnTo>
                    <a:lnTo>
                      <a:pt x="1927" y="2929"/>
                    </a:lnTo>
                    <a:lnTo>
                      <a:pt x="1671" y="2752"/>
                    </a:lnTo>
                    <a:lnTo>
                      <a:pt x="1435" y="2555"/>
                    </a:lnTo>
                    <a:lnTo>
                      <a:pt x="1219" y="2359"/>
                    </a:lnTo>
                    <a:lnTo>
                      <a:pt x="1023" y="2143"/>
                    </a:lnTo>
                    <a:lnTo>
                      <a:pt x="826" y="1926"/>
                    </a:lnTo>
                    <a:lnTo>
                      <a:pt x="649" y="1691"/>
                    </a:lnTo>
                    <a:lnTo>
                      <a:pt x="512" y="1455"/>
                    </a:lnTo>
                    <a:lnTo>
                      <a:pt x="374" y="1199"/>
                    </a:lnTo>
                    <a:lnTo>
                      <a:pt x="276" y="964"/>
                    </a:lnTo>
                    <a:lnTo>
                      <a:pt x="217" y="728"/>
                    </a:lnTo>
                    <a:lnTo>
                      <a:pt x="158" y="472"/>
                    </a:lnTo>
                    <a:lnTo>
                      <a:pt x="138" y="236"/>
                    </a:lnTo>
                    <a:lnTo>
                      <a:pt x="138" y="1"/>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834225" y="4599900"/>
                <a:ext cx="428900" cy="228450"/>
              </a:xfrm>
              <a:custGeom>
                <a:avLst/>
                <a:gdLst/>
                <a:ahLst/>
                <a:cxnLst/>
                <a:rect l="l" t="t" r="r" b="b"/>
                <a:pathLst>
                  <a:path w="17156" h="9138" extrusionOk="0">
                    <a:moveTo>
                      <a:pt x="7684" y="1"/>
                    </a:moveTo>
                    <a:lnTo>
                      <a:pt x="6858" y="60"/>
                    </a:lnTo>
                    <a:lnTo>
                      <a:pt x="6446" y="99"/>
                    </a:lnTo>
                    <a:lnTo>
                      <a:pt x="6013" y="158"/>
                    </a:lnTo>
                    <a:lnTo>
                      <a:pt x="5601" y="236"/>
                    </a:lnTo>
                    <a:lnTo>
                      <a:pt x="5188" y="315"/>
                    </a:lnTo>
                    <a:lnTo>
                      <a:pt x="4795" y="413"/>
                    </a:lnTo>
                    <a:lnTo>
                      <a:pt x="4402" y="512"/>
                    </a:lnTo>
                    <a:lnTo>
                      <a:pt x="4029" y="610"/>
                    </a:lnTo>
                    <a:lnTo>
                      <a:pt x="3675" y="747"/>
                    </a:lnTo>
                    <a:lnTo>
                      <a:pt x="3341" y="865"/>
                    </a:lnTo>
                    <a:lnTo>
                      <a:pt x="3007" y="1003"/>
                    </a:lnTo>
                    <a:lnTo>
                      <a:pt x="2692" y="1140"/>
                    </a:lnTo>
                    <a:lnTo>
                      <a:pt x="2398" y="1298"/>
                    </a:lnTo>
                    <a:lnTo>
                      <a:pt x="2103" y="1455"/>
                    </a:lnTo>
                    <a:lnTo>
                      <a:pt x="1848" y="1632"/>
                    </a:lnTo>
                    <a:lnTo>
                      <a:pt x="1592" y="1808"/>
                    </a:lnTo>
                    <a:lnTo>
                      <a:pt x="1356" y="1985"/>
                    </a:lnTo>
                    <a:lnTo>
                      <a:pt x="1160" y="2162"/>
                    </a:lnTo>
                    <a:lnTo>
                      <a:pt x="944" y="2359"/>
                    </a:lnTo>
                    <a:lnTo>
                      <a:pt x="767" y="2555"/>
                    </a:lnTo>
                    <a:lnTo>
                      <a:pt x="610" y="2752"/>
                    </a:lnTo>
                    <a:lnTo>
                      <a:pt x="472" y="2948"/>
                    </a:lnTo>
                    <a:lnTo>
                      <a:pt x="334" y="3164"/>
                    </a:lnTo>
                    <a:lnTo>
                      <a:pt x="236" y="3361"/>
                    </a:lnTo>
                    <a:lnTo>
                      <a:pt x="158" y="3577"/>
                    </a:lnTo>
                    <a:lnTo>
                      <a:pt x="79" y="3793"/>
                    </a:lnTo>
                    <a:lnTo>
                      <a:pt x="40" y="4009"/>
                    </a:lnTo>
                    <a:lnTo>
                      <a:pt x="0" y="4245"/>
                    </a:lnTo>
                    <a:lnTo>
                      <a:pt x="0" y="4461"/>
                    </a:lnTo>
                    <a:lnTo>
                      <a:pt x="0" y="4677"/>
                    </a:lnTo>
                    <a:lnTo>
                      <a:pt x="40" y="4913"/>
                    </a:lnTo>
                    <a:lnTo>
                      <a:pt x="99" y="5129"/>
                    </a:lnTo>
                    <a:lnTo>
                      <a:pt x="177" y="5365"/>
                    </a:lnTo>
                    <a:lnTo>
                      <a:pt x="276" y="5581"/>
                    </a:lnTo>
                    <a:lnTo>
                      <a:pt x="393" y="5797"/>
                    </a:lnTo>
                    <a:lnTo>
                      <a:pt x="531" y="6033"/>
                    </a:lnTo>
                    <a:lnTo>
                      <a:pt x="688" y="6249"/>
                    </a:lnTo>
                    <a:lnTo>
                      <a:pt x="885" y="6466"/>
                    </a:lnTo>
                    <a:lnTo>
                      <a:pt x="1081" y="6682"/>
                    </a:lnTo>
                    <a:lnTo>
                      <a:pt x="1297" y="6878"/>
                    </a:lnTo>
                    <a:lnTo>
                      <a:pt x="1533" y="7075"/>
                    </a:lnTo>
                    <a:lnTo>
                      <a:pt x="1789" y="7252"/>
                    </a:lnTo>
                    <a:lnTo>
                      <a:pt x="2064" y="7428"/>
                    </a:lnTo>
                    <a:lnTo>
                      <a:pt x="2339" y="7605"/>
                    </a:lnTo>
                    <a:lnTo>
                      <a:pt x="2634" y="7762"/>
                    </a:lnTo>
                    <a:lnTo>
                      <a:pt x="2928" y="7920"/>
                    </a:lnTo>
                    <a:lnTo>
                      <a:pt x="3262" y="8077"/>
                    </a:lnTo>
                    <a:lnTo>
                      <a:pt x="3596" y="8214"/>
                    </a:lnTo>
                    <a:lnTo>
                      <a:pt x="3930" y="8332"/>
                    </a:lnTo>
                    <a:lnTo>
                      <a:pt x="4638" y="8568"/>
                    </a:lnTo>
                    <a:lnTo>
                      <a:pt x="5404" y="8765"/>
                    </a:lnTo>
                    <a:lnTo>
                      <a:pt x="6171" y="8922"/>
                    </a:lnTo>
                    <a:lnTo>
                      <a:pt x="6976" y="9020"/>
                    </a:lnTo>
                    <a:lnTo>
                      <a:pt x="7802" y="9099"/>
                    </a:lnTo>
                    <a:lnTo>
                      <a:pt x="8627" y="9138"/>
                    </a:lnTo>
                    <a:lnTo>
                      <a:pt x="9472" y="9118"/>
                    </a:lnTo>
                    <a:lnTo>
                      <a:pt x="10297" y="9059"/>
                    </a:lnTo>
                    <a:lnTo>
                      <a:pt x="10729" y="9020"/>
                    </a:lnTo>
                    <a:lnTo>
                      <a:pt x="11142" y="8961"/>
                    </a:lnTo>
                    <a:lnTo>
                      <a:pt x="11555" y="8902"/>
                    </a:lnTo>
                    <a:lnTo>
                      <a:pt x="11967" y="8804"/>
                    </a:lnTo>
                    <a:lnTo>
                      <a:pt x="12360" y="8725"/>
                    </a:lnTo>
                    <a:lnTo>
                      <a:pt x="12753" y="8627"/>
                    </a:lnTo>
                    <a:lnTo>
                      <a:pt x="13127" y="8509"/>
                    </a:lnTo>
                    <a:lnTo>
                      <a:pt x="13480" y="8391"/>
                    </a:lnTo>
                    <a:lnTo>
                      <a:pt x="13834" y="8254"/>
                    </a:lnTo>
                    <a:lnTo>
                      <a:pt x="14149" y="8116"/>
                    </a:lnTo>
                    <a:lnTo>
                      <a:pt x="14463" y="7979"/>
                    </a:lnTo>
                    <a:lnTo>
                      <a:pt x="14758" y="7821"/>
                    </a:lnTo>
                    <a:lnTo>
                      <a:pt x="15052" y="7664"/>
                    </a:lnTo>
                    <a:lnTo>
                      <a:pt x="15308" y="7507"/>
                    </a:lnTo>
                    <a:lnTo>
                      <a:pt x="15563" y="7330"/>
                    </a:lnTo>
                    <a:lnTo>
                      <a:pt x="15799" y="7153"/>
                    </a:lnTo>
                    <a:lnTo>
                      <a:pt x="16015" y="6957"/>
                    </a:lnTo>
                    <a:lnTo>
                      <a:pt x="16212" y="6780"/>
                    </a:lnTo>
                    <a:lnTo>
                      <a:pt x="16389" y="6583"/>
                    </a:lnTo>
                    <a:lnTo>
                      <a:pt x="16546" y="6387"/>
                    </a:lnTo>
                    <a:lnTo>
                      <a:pt x="16683" y="6171"/>
                    </a:lnTo>
                    <a:lnTo>
                      <a:pt x="16821" y="5974"/>
                    </a:lnTo>
                    <a:lnTo>
                      <a:pt x="16919" y="5758"/>
                    </a:lnTo>
                    <a:lnTo>
                      <a:pt x="17017" y="5542"/>
                    </a:lnTo>
                    <a:lnTo>
                      <a:pt x="17076" y="5326"/>
                    </a:lnTo>
                    <a:lnTo>
                      <a:pt x="17135" y="5110"/>
                    </a:lnTo>
                    <a:lnTo>
                      <a:pt x="17155" y="4894"/>
                    </a:lnTo>
                    <a:lnTo>
                      <a:pt x="17155" y="4658"/>
                    </a:lnTo>
                    <a:lnTo>
                      <a:pt x="17155" y="4442"/>
                    </a:lnTo>
                    <a:lnTo>
                      <a:pt x="17116" y="4225"/>
                    </a:lnTo>
                    <a:lnTo>
                      <a:pt x="17057" y="3990"/>
                    </a:lnTo>
                    <a:lnTo>
                      <a:pt x="16978" y="3773"/>
                    </a:lnTo>
                    <a:lnTo>
                      <a:pt x="16900" y="3538"/>
                    </a:lnTo>
                    <a:lnTo>
                      <a:pt x="16762" y="3322"/>
                    </a:lnTo>
                    <a:lnTo>
                      <a:pt x="16624" y="3105"/>
                    </a:lnTo>
                    <a:lnTo>
                      <a:pt x="16467" y="2889"/>
                    </a:lnTo>
                    <a:lnTo>
                      <a:pt x="16290" y="2653"/>
                    </a:lnTo>
                    <a:lnTo>
                      <a:pt x="16074" y="2457"/>
                    </a:lnTo>
                    <a:lnTo>
                      <a:pt x="15858" y="2260"/>
                    </a:lnTo>
                    <a:lnTo>
                      <a:pt x="15622" y="2064"/>
                    </a:lnTo>
                    <a:lnTo>
                      <a:pt x="15367" y="1867"/>
                    </a:lnTo>
                    <a:lnTo>
                      <a:pt x="15111" y="1691"/>
                    </a:lnTo>
                    <a:lnTo>
                      <a:pt x="14817" y="1514"/>
                    </a:lnTo>
                    <a:lnTo>
                      <a:pt x="14522" y="1356"/>
                    </a:lnTo>
                    <a:lnTo>
                      <a:pt x="14227" y="1199"/>
                    </a:lnTo>
                    <a:lnTo>
                      <a:pt x="13893" y="1062"/>
                    </a:lnTo>
                    <a:lnTo>
                      <a:pt x="13579" y="924"/>
                    </a:lnTo>
                    <a:lnTo>
                      <a:pt x="13225" y="787"/>
                    </a:lnTo>
                    <a:lnTo>
                      <a:pt x="12518" y="551"/>
                    </a:lnTo>
                    <a:lnTo>
                      <a:pt x="11771" y="374"/>
                    </a:lnTo>
                    <a:lnTo>
                      <a:pt x="10985" y="217"/>
                    </a:lnTo>
                    <a:lnTo>
                      <a:pt x="10179" y="99"/>
                    </a:lnTo>
                    <a:lnTo>
                      <a:pt x="9354" y="20"/>
                    </a:lnTo>
                    <a:lnTo>
                      <a:pt x="85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901025" y="4635275"/>
                <a:ext cx="295275" cy="157225"/>
              </a:xfrm>
              <a:custGeom>
                <a:avLst/>
                <a:gdLst/>
                <a:ahLst/>
                <a:cxnLst/>
                <a:rect l="l" t="t" r="r" b="b"/>
                <a:pathLst>
                  <a:path w="11811" h="6289" extrusionOk="0">
                    <a:moveTo>
                      <a:pt x="5876" y="0"/>
                    </a:moveTo>
                    <a:lnTo>
                      <a:pt x="5306" y="20"/>
                    </a:lnTo>
                    <a:lnTo>
                      <a:pt x="4717" y="59"/>
                    </a:lnTo>
                    <a:lnTo>
                      <a:pt x="4147" y="118"/>
                    </a:lnTo>
                    <a:lnTo>
                      <a:pt x="3577" y="217"/>
                    </a:lnTo>
                    <a:lnTo>
                      <a:pt x="3047" y="354"/>
                    </a:lnTo>
                    <a:lnTo>
                      <a:pt x="2536" y="511"/>
                    </a:lnTo>
                    <a:lnTo>
                      <a:pt x="2084" y="708"/>
                    </a:lnTo>
                    <a:lnTo>
                      <a:pt x="1651" y="904"/>
                    </a:lnTo>
                    <a:lnTo>
                      <a:pt x="1278" y="1140"/>
                    </a:lnTo>
                    <a:lnTo>
                      <a:pt x="944" y="1376"/>
                    </a:lnTo>
                    <a:lnTo>
                      <a:pt x="669" y="1631"/>
                    </a:lnTo>
                    <a:lnTo>
                      <a:pt x="433" y="1907"/>
                    </a:lnTo>
                    <a:lnTo>
                      <a:pt x="335" y="2044"/>
                    </a:lnTo>
                    <a:lnTo>
                      <a:pt x="237" y="2182"/>
                    </a:lnTo>
                    <a:lnTo>
                      <a:pt x="178" y="2319"/>
                    </a:lnTo>
                    <a:lnTo>
                      <a:pt x="119" y="2476"/>
                    </a:lnTo>
                    <a:lnTo>
                      <a:pt x="60" y="2614"/>
                    </a:lnTo>
                    <a:lnTo>
                      <a:pt x="40" y="2771"/>
                    </a:lnTo>
                    <a:lnTo>
                      <a:pt x="20" y="2928"/>
                    </a:lnTo>
                    <a:lnTo>
                      <a:pt x="1" y="3086"/>
                    </a:lnTo>
                    <a:lnTo>
                      <a:pt x="20" y="3223"/>
                    </a:lnTo>
                    <a:lnTo>
                      <a:pt x="40" y="3380"/>
                    </a:lnTo>
                    <a:lnTo>
                      <a:pt x="79" y="3537"/>
                    </a:lnTo>
                    <a:lnTo>
                      <a:pt x="138" y="3695"/>
                    </a:lnTo>
                    <a:lnTo>
                      <a:pt x="197" y="3852"/>
                    </a:lnTo>
                    <a:lnTo>
                      <a:pt x="276" y="4009"/>
                    </a:lnTo>
                    <a:lnTo>
                      <a:pt x="374" y="4147"/>
                    </a:lnTo>
                    <a:lnTo>
                      <a:pt x="492" y="4304"/>
                    </a:lnTo>
                    <a:lnTo>
                      <a:pt x="610" y="4461"/>
                    </a:lnTo>
                    <a:lnTo>
                      <a:pt x="748" y="4599"/>
                    </a:lnTo>
                    <a:lnTo>
                      <a:pt x="1062" y="4874"/>
                    </a:lnTo>
                    <a:lnTo>
                      <a:pt x="1416" y="5129"/>
                    </a:lnTo>
                    <a:lnTo>
                      <a:pt x="1809" y="5345"/>
                    </a:lnTo>
                    <a:lnTo>
                      <a:pt x="2241" y="5561"/>
                    </a:lnTo>
                    <a:lnTo>
                      <a:pt x="2713" y="5738"/>
                    </a:lnTo>
                    <a:lnTo>
                      <a:pt x="3204" y="5896"/>
                    </a:lnTo>
                    <a:lnTo>
                      <a:pt x="3715" y="6033"/>
                    </a:lnTo>
                    <a:lnTo>
                      <a:pt x="4245" y="6131"/>
                    </a:lnTo>
                    <a:lnTo>
                      <a:pt x="4795" y="6210"/>
                    </a:lnTo>
                    <a:lnTo>
                      <a:pt x="5365" y="6269"/>
                    </a:lnTo>
                    <a:lnTo>
                      <a:pt x="5935" y="6289"/>
                    </a:lnTo>
                    <a:lnTo>
                      <a:pt x="6525" y="6289"/>
                    </a:lnTo>
                    <a:lnTo>
                      <a:pt x="7095" y="6249"/>
                    </a:lnTo>
                    <a:lnTo>
                      <a:pt x="7664" y="6171"/>
                    </a:lnTo>
                    <a:lnTo>
                      <a:pt x="8234" y="6072"/>
                    </a:lnTo>
                    <a:lnTo>
                      <a:pt x="8784" y="5935"/>
                    </a:lnTo>
                    <a:lnTo>
                      <a:pt x="9276" y="5778"/>
                    </a:lnTo>
                    <a:lnTo>
                      <a:pt x="9747" y="5601"/>
                    </a:lnTo>
                    <a:lnTo>
                      <a:pt x="10160" y="5385"/>
                    </a:lnTo>
                    <a:lnTo>
                      <a:pt x="10533" y="5168"/>
                    </a:lnTo>
                    <a:lnTo>
                      <a:pt x="10867" y="4933"/>
                    </a:lnTo>
                    <a:lnTo>
                      <a:pt x="11143" y="4658"/>
                    </a:lnTo>
                    <a:lnTo>
                      <a:pt x="11378" y="4402"/>
                    </a:lnTo>
                    <a:lnTo>
                      <a:pt x="11477" y="4265"/>
                    </a:lnTo>
                    <a:lnTo>
                      <a:pt x="11575" y="4107"/>
                    </a:lnTo>
                    <a:lnTo>
                      <a:pt x="11634" y="3970"/>
                    </a:lnTo>
                    <a:lnTo>
                      <a:pt x="11693" y="3813"/>
                    </a:lnTo>
                    <a:lnTo>
                      <a:pt x="11752" y="3675"/>
                    </a:lnTo>
                    <a:lnTo>
                      <a:pt x="11791" y="3518"/>
                    </a:lnTo>
                    <a:lnTo>
                      <a:pt x="11811" y="3380"/>
                    </a:lnTo>
                    <a:lnTo>
                      <a:pt x="11811" y="3223"/>
                    </a:lnTo>
                    <a:lnTo>
                      <a:pt x="11791" y="3066"/>
                    </a:lnTo>
                    <a:lnTo>
                      <a:pt x="11771" y="2909"/>
                    </a:lnTo>
                    <a:lnTo>
                      <a:pt x="11732" y="2751"/>
                    </a:lnTo>
                    <a:lnTo>
                      <a:pt x="11693" y="2594"/>
                    </a:lnTo>
                    <a:lnTo>
                      <a:pt x="11614" y="2457"/>
                    </a:lnTo>
                    <a:lnTo>
                      <a:pt x="11536" y="2300"/>
                    </a:lnTo>
                    <a:lnTo>
                      <a:pt x="11437" y="2142"/>
                    </a:lnTo>
                    <a:lnTo>
                      <a:pt x="11319" y="1985"/>
                    </a:lnTo>
                    <a:lnTo>
                      <a:pt x="11201" y="1848"/>
                    </a:lnTo>
                    <a:lnTo>
                      <a:pt x="11064" y="1690"/>
                    </a:lnTo>
                    <a:lnTo>
                      <a:pt x="10749" y="1435"/>
                    </a:lnTo>
                    <a:lnTo>
                      <a:pt x="10396" y="1179"/>
                    </a:lnTo>
                    <a:lnTo>
                      <a:pt x="10003" y="944"/>
                    </a:lnTo>
                    <a:lnTo>
                      <a:pt x="9570" y="747"/>
                    </a:lnTo>
                    <a:lnTo>
                      <a:pt x="9099" y="551"/>
                    </a:lnTo>
                    <a:lnTo>
                      <a:pt x="8608" y="393"/>
                    </a:lnTo>
                    <a:lnTo>
                      <a:pt x="8097" y="256"/>
                    </a:lnTo>
                    <a:lnTo>
                      <a:pt x="7566" y="158"/>
                    </a:lnTo>
                    <a:lnTo>
                      <a:pt x="7016" y="79"/>
                    </a:lnTo>
                    <a:lnTo>
                      <a:pt x="6446" y="20"/>
                    </a:lnTo>
                    <a:lnTo>
                      <a:pt x="5876" y="0"/>
                    </a:lnTo>
                    <a:close/>
                  </a:path>
                </a:pathLst>
              </a:custGeom>
              <a:solidFill>
                <a:srgbClr val="FF9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901025" y="4635275"/>
                <a:ext cx="295275" cy="88450"/>
              </a:xfrm>
              <a:custGeom>
                <a:avLst/>
                <a:gdLst/>
                <a:ahLst/>
                <a:cxnLst/>
                <a:rect l="l" t="t" r="r" b="b"/>
                <a:pathLst>
                  <a:path w="11811" h="3538" extrusionOk="0">
                    <a:moveTo>
                      <a:pt x="5876" y="0"/>
                    </a:moveTo>
                    <a:lnTo>
                      <a:pt x="5306" y="20"/>
                    </a:lnTo>
                    <a:lnTo>
                      <a:pt x="4717" y="59"/>
                    </a:lnTo>
                    <a:lnTo>
                      <a:pt x="4147" y="118"/>
                    </a:lnTo>
                    <a:lnTo>
                      <a:pt x="3577" y="217"/>
                    </a:lnTo>
                    <a:lnTo>
                      <a:pt x="3125" y="334"/>
                    </a:lnTo>
                    <a:lnTo>
                      <a:pt x="2693" y="472"/>
                    </a:lnTo>
                    <a:lnTo>
                      <a:pt x="2280" y="610"/>
                    </a:lnTo>
                    <a:lnTo>
                      <a:pt x="1907" y="767"/>
                    </a:lnTo>
                    <a:lnTo>
                      <a:pt x="1573" y="944"/>
                    </a:lnTo>
                    <a:lnTo>
                      <a:pt x="1258" y="1140"/>
                    </a:lnTo>
                    <a:lnTo>
                      <a:pt x="983" y="1337"/>
                    </a:lnTo>
                    <a:lnTo>
                      <a:pt x="728" y="1553"/>
                    </a:lnTo>
                    <a:lnTo>
                      <a:pt x="531" y="1789"/>
                    </a:lnTo>
                    <a:lnTo>
                      <a:pt x="355" y="2024"/>
                    </a:lnTo>
                    <a:lnTo>
                      <a:pt x="197" y="2260"/>
                    </a:lnTo>
                    <a:lnTo>
                      <a:pt x="99" y="2496"/>
                    </a:lnTo>
                    <a:lnTo>
                      <a:pt x="40" y="2751"/>
                    </a:lnTo>
                    <a:lnTo>
                      <a:pt x="1" y="3007"/>
                    </a:lnTo>
                    <a:lnTo>
                      <a:pt x="20" y="3262"/>
                    </a:lnTo>
                    <a:lnTo>
                      <a:pt x="79" y="3537"/>
                    </a:lnTo>
                    <a:lnTo>
                      <a:pt x="99" y="3302"/>
                    </a:lnTo>
                    <a:lnTo>
                      <a:pt x="158" y="3086"/>
                    </a:lnTo>
                    <a:lnTo>
                      <a:pt x="237" y="2869"/>
                    </a:lnTo>
                    <a:lnTo>
                      <a:pt x="355" y="2673"/>
                    </a:lnTo>
                    <a:lnTo>
                      <a:pt x="492" y="2457"/>
                    </a:lnTo>
                    <a:lnTo>
                      <a:pt x="649" y="2260"/>
                    </a:lnTo>
                    <a:lnTo>
                      <a:pt x="846" y="2064"/>
                    </a:lnTo>
                    <a:lnTo>
                      <a:pt x="1062" y="1887"/>
                    </a:lnTo>
                    <a:lnTo>
                      <a:pt x="1298" y="1710"/>
                    </a:lnTo>
                    <a:lnTo>
                      <a:pt x="1573" y="1533"/>
                    </a:lnTo>
                    <a:lnTo>
                      <a:pt x="1868" y="1376"/>
                    </a:lnTo>
                    <a:lnTo>
                      <a:pt x="2182" y="1238"/>
                    </a:lnTo>
                    <a:lnTo>
                      <a:pt x="2516" y="1101"/>
                    </a:lnTo>
                    <a:lnTo>
                      <a:pt x="2870" y="983"/>
                    </a:lnTo>
                    <a:lnTo>
                      <a:pt x="3243" y="865"/>
                    </a:lnTo>
                    <a:lnTo>
                      <a:pt x="3636" y="786"/>
                    </a:lnTo>
                    <a:lnTo>
                      <a:pt x="4206" y="669"/>
                    </a:lnTo>
                    <a:lnTo>
                      <a:pt x="4776" y="610"/>
                    </a:lnTo>
                    <a:lnTo>
                      <a:pt x="5365" y="570"/>
                    </a:lnTo>
                    <a:lnTo>
                      <a:pt x="5935" y="551"/>
                    </a:lnTo>
                    <a:lnTo>
                      <a:pt x="6505" y="590"/>
                    </a:lnTo>
                    <a:lnTo>
                      <a:pt x="7075" y="629"/>
                    </a:lnTo>
                    <a:lnTo>
                      <a:pt x="7625" y="708"/>
                    </a:lnTo>
                    <a:lnTo>
                      <a:pt x="8156" y="826"/>
                    </a:lnTo>
                    <a:lnTo>
                      <a:pt x="8667" y="944"/>
                    </a:lnTo>
                    <a:lnTo>
                      <a:pt x="9158" y="1101"/>
                    </a:lnTo>
                    <a:lnTo>
                      <a:pt x="9629" y="1297"/>
                    </a:lnTo>
                    <a:lnTo>
                      <a:pt x="10062" y="1494"/>
                    </a:lnTo>
                    <a:lnTo>
                      <a:pt x="10455" y="1730"/>
                    </a:lnTo>
                    <a:lnTo>
                      <a:pt x="10808" y="1985"/>
                    </a:lnTo>
                    <a:lnTo>
                      <a:pt x="11123" y="2260"/>
                    </a:lnTo>
                    <a:lnTo>
                      <a:pt x="11260" y="2398"/>
                    </a:lnTo>
                    <a:lnTo>
                      <a:pt x="11398" y="2535"/>
                    </a:lnTo>
                    <a:lnTo>
                      <a:pt x="11536" y="2732"/>
                    </a:lnTo>
                    <a:lnTo>
                      <a:pt x="11653" y="2928"/>
                    </a:lnTo>
                    <a:lnTo>
                      <a:pt x="11732" y="3125"/>
                    </a:lnTo>
                    <a:lnTo>
                      <a:pt x="11811" y="3321"/>
                    </a:lnTo>
                    <a:lnTo>
                      <a:pt x="11811" y="3144"/>
                    </a:lnTo>
                    <a:lnTo>
                      <a:pt x="11791" y="2987"/>
                    </a:lnTo>
                    <a:lnTo>
                      <a:pt x="11752" y="2830"/>
                    </a:lnTo>
                    <a:lnTo>
                      <a:pt x="11712" y="2653"/>
                    </a:lnTo>
                    <a:lnTo>
                      <a:pt x="11634" y="2496"/>
                    </a:lnTo>
                    <a:lnTo>
                      <a:pt x="11555" y="2319"/>
                    </a:lnTo>
                    <a:lnTo>
                      <a:pt x="11457" y="2162"/>
                    </a:lnTo>
                    <a:lnTo>
                      <a:pt x="11319" y="1985"/>
                    </a:lnTo>
                    <a:lnTo>
                      <a:pt x="11201" y="1848"/>
                    </a:lnTo>
                    <a:lnTo>
                      <a:pt x="11064" y="1690"/>
                    </a:lnTo>
                    <a:lnTo>
                      <a:pt x="10749" y="1435"/>
                    </a:lnTo>
                    <a:lnTo>
                      <a:pt x="10396" y="1179"/>
                    </a:lnTo>
                    <a:lnTo>
                      <a:pt x="10003" y="944"/>
                    </a:lnTo>
                    <a:lnTo>
                      <a:pt x="9570" y="747"/>
                    </a:lnTo>
                    <a:lnTo>
                      <a:pt x="9099" y="551"/>
                    </a:lnTo>
                    <a:lnTo>
                      <a:pt x="8608" y="393"/>
                    </a:lnTo>
                    <a:lnTo>
                      <a:pt x="8097" y="256"/>
                    </a:lnTo>
                    <a:lnTo>
                      <a:pt x="7566" y="158"/>
                    </a:lnTo>
                    <a:lnTo>
                      <a:pt x="7016" y="79"/>
                    </a:lnTo>
                    <a:lnTo>
                      <a:pt x="6446" y="20"/>
                    </a:lnTo>
                    <a:lnTo>
                      <a:pt x="5876" y="0"/>
                    </a:lnTo>
                    <a:close/>
                  </a:path>
                </a:pathLst>
              </a:custGeom>
              <a:solidFill>
                <a:srgbClr val="F3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336100" y="4471200"/>
                <a:ext cx="316375" cy="419050"/>
              </a:xfrm>
              <a:custGeom>
                <a:avLst/>
                <a:gdLst/>
                <a:ahLst/>
                <a:cxnLst/>
                <a:rect l="l" t="t" r="r" b="b"/>
                <a:pathLst>
                  <a:path w="12655" h="16762" extrusionOk="0">
                    <a:moveTo>
                      <a:pt x="8627" y="0"/>
                    </a:moveTo>
                    <a:lnTo>
                      <a:pt x="8882" y="197"/>
                    </a:lnTo>
                    <a:lnTo>
                      <a:pt x="9137" y="413"/>
                    </a:lnTo>
                    <a:lnTo>
                      <a:pt x="9354" y="668"/>
                    </a:lnTo>
                    <a:lnTo>
                      <a:pt x="9530" y="963"/>
                    </a:lnTo>
                    <a:lnTo>
                      <a:pt x="9707" y="1278"/>
                    </a:lnTo>
                    <a:lnTo>
                      <a:pt x="9845" y="1631"/>
                    </a:lnTo>
                    <a:lnTo>
                      <a:pt x="9963" y="2005"/>
                    </a:lnTo>
                    <a:lnTo>
                      <a:pt x="10041" y="2417"/>
                    </a:lnTo>
                    <a:lnTo>
                      <a:pt x="10100" y="2850"/>
                    </a:lnTo>
                    <a:lnTo>
                      <a:pt x="10120" y="3302"/>
                    </a:lnTo>
                    <a:lnTo>
                      <a:pt x="10120" y="3773"/>
                    </a:lnTo>
                    <a:lnTo>
                      <a:pt x="10100" y="4284"/>
                    </a:lnTo>
                    <a:lnTo>
                      <a:pt x="10041" y="4815"/>
                    </a:lnTo>
                    <a:lnTo>
                      <a:pt x="9943" y="5345"/>
                    </a:lnTo>
                    <a:lnTo>
                      <a:pt x="9825" y="5915"/>
                    </a:lnTo>
                    <a:lnTo>
                      <a:pt x="9668" y="6485"/>
                    </a:lnTo>
                    <a:lnTo>
                      <a:pt x="9530" y="6878"/>
                    </a:lnTo>
                    <a:lnTo>
                      <a:pt x="9413" y="7271"/>
                    </a:lnTo>
                    <a:lnTo>
                      <a:pt x="9255" y="7664"/>
                    </a:lnTo>
                    <a:lnTo>
                      <a:pt x="9098" y="8057"/>
                    </a:lnTo>
                    <a:lnTo>
                      <a:pt x="8744" y="8823"/>
                    </a:lnTo>
                    <a:lnTo>
                      <a:pt x="8351" y="9570"/>
                    </a:lnTo>
                    <a:lnTo>
                      <a:pt x="7939" y="10277"/>
                    </a:lnTo>
                    <a:lnTo>
                      <a:pt x="7467" y="10965"/>
                    </a:lnTo>
                    <a:lnTo>
                      <a:pt x="6996" y="11614"/>
                    </a:lnTo>
                    <a:lnTo>
                      <a:pt x="6485" y="12223"/>
                    </a:lnTo>
                    <a:lnTo>
                      <a:pt x="5954" y="12793"/>
                    </a:lnTo>
                    <a:lnTo>
                      <a:pt x="5404" y="13303"/>
                    </a:lnTo>
                    <a:lnTo>
                      <a:pt x="5129" y="13559"/>
                    </a:lnTo>
                    <a:lnTo>
                      <a:pt x="4854" y="13775"/>
                    </a:lnTo>
                    <a:lnTo>
                      <a:pt x="4579" y="13991"/>
                    </a:lnTo>
                    <a:lnTo>
                      <a:pt x="4284" y="14188"/>
                    </a:lnTo>
                    <a:lnTo>
                      <a:pt x="4009" y="14365"/>
                    </a:lnTo>
                    <a:lnTo>
                      <a:pt x="3734" y="14541"/>
                    </a:lnTo>
                    <a:lnTo>
                      <a:pt x="3439" y="14679"/>
                    </a:lnTo>
                    <a:lnTo>
                      <a:pt x="3164" y="14817"/>
                    </a:lnTo>
                    <a:lnTo>
                      <a:pt x="2869" y="14934"/>
                    </a:lnTo>
                    <a:lnTo>
                      <a:pt x="2594" y="15033"/>
                    </a:lnTo>
                    <a:lnTo>
                      <a:pt x="2299" y="15111"/>
                    </a:lnTo>
                    <a:lnTo>
                      <a:pt x="2024" y="15170"/>
                    </a:lnTo>
                    <a:lnTo>
                      <a:pt x="1729" y="15210"/>
                    </a:lnTo>
                    <a:lnTo>
                      <a:pt x="1179" y="15210"/>
                    </a:lnTo>
                    <a:lnTo>
                      <a:pt x="924" y="15190"/>
                    </a:lnTo>
                    <a:lnTo>
                      <a:pt x="668" y="15131"/>
                    </a:lnTo>
                    <a:lnTo>
                      <a:pt x="432" y="15052"/>
                    </a:lnTo>
                    <a:lnTo>
                      <a:pt x="216" y="14974"/>
                    </a:lnTo>
                    <a:lnTo>
                      <a:pt x="0" y="14856"/>
                    </a:lnTo>
                    <a:lnTo>
                      <a:pt x="0" y="14856"/>
                    </a:lnTo>
                    <a:lnTo>
                      <a:pt x="2515" y="16389"/>
                    </a:lnTo>
                    <a:lnTo>
                      <a:pt x="2731" y="16506"/>
                    </a:lnTo>
                    <a:lnTo>
                      <a:pt x="2967" y="16585"/>
                    </a:lnTo>
                    <a:lnTo>
                      <a:pt x="3203" y="16664"/>
                    </a:lnTo>
                    <a:lnTo>
                      <a:pt x="3439" y="16723"/>
                    </a:lnTo>
                    <a:lnTo>
                      <a:pt x="3694" y="16742"/>
                    </a:lnTo>
                    <a:lnTo>
                      <a:pt x="3969" y="16762"/>
                    </a:lnTo>
                    <a:lnTo>
                      <a:pt x="4264" y="16742"/>
                    </a:lnTo>
                    <a:lnTo>
                      <a:pt x="4559" y="16703"/>
                    </a:lnTo>
                    <a:lnTo>
                      <a:pt x="4834" y="16644"/>
                    </a:lnTo>
                    <a:lnTo>
                      <a:pt x="5109" y="16565"/>
                    </a:lnTo>
                    <a:lnTo>
                      <a:pt x="5384" y="16467"/>
                    </a:lnTo>
                    <a:lnTo>
                      <a:pt x="5679" y="16349"/>
                    </a:lnTo>
                    <a:lnTo>
                      <a:pt x="5954" y="16212"/>
                    </a:lnTo>
                    <a:lnTo>
                      <a:pt x="6249" y="16074"/>
                    </a:lnTo>
                    <a:lnTo>
                      <a:pt x="6524" y="15897"/>
                    </a:lnTo>
                    <a:lnTo>
                      <a:pt x="6819" y="15720"/>
                    </a:lnTo>
                    <a:lnTo>
                      <a:pt x="7094" y="15524"/>
                    </a:lnTo>
                    <a:lnTo>
                      <a:pt x="7369" y="15308"/>
                    </a:lnTo>
                    <a:lnTo>
                      <a:pt x="7664" y="15092"/>
                    </a:lnTo>
                    <a:lnTo>
                      <a:pt x="7939" y="14856"/>
                    </a:lnTo>
                    <a:lnTo>
                      <a:pt x="8469" y="14325"/>
                    </a:lnTo>
                    <a:lnTo>
                      <a:pt x="9000" y="13755"/>
                    </a:lnTo>
                    <a:lnTo>
                      <a:pt x="9511" y="13146"/>
                    </a:lnTo>
                    <a:lnTo>
                      <a:pt x="10002" y="12498"/>
                    </a:lnTo>
                    <a:lnTo>
                      <a:pt x="10454" y="11810"/>
                    </a:lnTo>
                    <a:lnTo>
                      <a:pt x="10867" y="11103"/>
                    </a:lnTo>
                    <a:lnTo>
                      <a:pt x="11260" y="10356"/>
                    </a:lnTo>
                    <a:lnTo>
                      <a:pt x="11613" y="9590"/>
                    </a:lnTo>
                    <a:lnTo>
                      <a:pt x="11771" y="9216"/>
                    </a:lnTo>
                    <a:lnTo>
                      <a:pt x="11928" y="8823"/>
                    </a:lnTo>
                    <a:lnTo>
                      <a:pt x="12065" y="8411"/>
                    </a:lnTo>
                    <a:lnTo>
                      <a:pt x="12183" y="8018"/>
                    </a:lnTo>
                    <a:lnTo>
                      <a:pt x="12340" y="7448"/>
                    </a:lnTo>
                    <a:lnTo>
                      <a:pt x="12458" y="6878"/>
                    </a:lnTo>
                    <a:lnTo>
                      <a:pt x="12557" y="6347"/>
                    </a:lnTo>
                    <a:lnTo>
                      <a:pt x="12616" y="5817"/>
                    </a:lnTo>
                    <a:lnTo>
                      <a:pt x="12655" y="5325"/>
                    </a:lnTo>
                    <a:lnTo>
                      <a:pt x="12655" y="4834"/>
                    </a:lnTo>
                    <a:lnTo>
                      <a:pt x="12616" y="4382"/>
                    </a:lnTo>
                    <a:lnTo>
                      <a:pt x="12557" y="3950"/>
                    </a:lnTo>
                    <a:lnTo>
                      <a:pt x="12478" y="3537"/>
                    </a:lnTo>
                    <a:lnTo>
                      <a:pt x="12360" y="3164"/>
                    </a:lnTo>
                    <a:lnTo>
                      <a:pt x="12223" y="2810"/>
                    </a:lnTo>
                    <a:lnTo>
                      <a:pt x="12065" y="2496"/>
                    </a:lnTo>
                    <a:lnTo>
                      <a:pt x="11869" y="2201"/>
                    </a:lnTo>
                    <a:lnTo>
                      <a:pt x="11653" y="1946"/>
                    </a:lnTo>
                    <a:lnTo>
                      <a:pt x="11417" y="1729"/>
                    </a:lnTo>
                    <a:lnTo>
                      <a:pt x="11142" y="1533"/>
                    </a:lnTo>
                    <a:lnTo>
                      <a:pt x="8627" y="0"/>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298275" y="4462350"/>
                <a:ext cx="291325" cy="389100"/>
              </a:xfrm>
              <a:custGeom>
                <a:avLst/>
                <a:gdLst/>
                <a:ahLst/>
                <a:cxnLst/>
                <a:rect l="l" t="t" r="r" b="b"/>
                <a:pathLst>
                  <a:path w="11653" h="15564" extrusionOk="0">
                    <a:moveTo>
                      <a:pt x="8391" y="1"/>
                    </a:moveTo>
                    <a:lnTo>
                      <a:pt x="8116" y="40"/>
                    </a:lnTo>
                    <a:lnTo>
                      <a:pt x="7840" y="99"/>
                    </a:lnTo>
                    <a:lnTo>
                      <a:pt x="7546" y="177"/>
                    </a:lnTo>
                    <a:lnTo>
                      <a:pt x="7271" y="276"/>
                    </a:lnTo>
                    <a:lnTo>
                      <a:pt x="6996" y="394"/>
                    </a:lnTo>
                    <a:lnTo>
                      <a:pt x="6701" y="531"/>
                    </a:lnTo>
                    <a:lnTo>
                      <a:pt x="6426" y="669"/>
                    </a:lnTo>
                    <a:lnTo>
                      <a:pt x="6131" y="846"/>
                    </a:lnTo>
                    <a:lnTo>
                      <a:pt x="5856" y="1022"/>
                    </a:lnTo>
                    <a:lnTo>
                      <a:pt x="5561" y="1219"/>
                    </a:lnTo>
                    <a:lnTo>
                      <a:pt x="5286" y="1435"/>
                    </a:lnTo>
                    <a:lnTo>
                      <a:pt x="5011" y="1651"/>
                    </a:lnTo>
                    <a:lnTo>
                      <a:pt x="4736" y="1907"/>
                    </a:lnTo>
                    <a:lnTo>
                      <a:pt x="4186" y="2418"/>
                    </a:lnTo>
                    <a:lnTo>
                      <a:pt x="3655" y="2987"/>
                    </a:lnTo>
                    <a:lnTo>
                      <a:pt x="3144" y="3597"/>
                    </a:lnTo>
                    <a:lnTo>
                      <a:pt x="2672" y="4245"/>
                    </a:lnTo>
                    <a:lnTo>
                      <a:pt x="2221" y="4933"/>
                    </a:lnTo>
                    <a:lnTo>
                      <a:pt x="1788" y="5640"/>
                    </a:lnTo>
                    <a:lnTo>
                      <a:pt x="1395" y="6387"/>
                    </a:lnTo>
                    <a:lnTo>
                      <a:pt x="1041" y="7153"/>
                    </a:lnTo>
                    <a:lnTo>
                      <a:pt x="884" y="7546"/>
                    </a:lnTo>
                    <a:lnTo>
                      <a:pt x="747" y="7939"/>
                    </a:lnTo>
                    <a:lnTo>
                      <a:pt x="609" y="8332"/>
                    </a:lnTo>
                    <a:lnTo>
                      <a:pt x="472" y="8725"/>
                    </a:lnTo>
                    <a:lnTo>
                      <a:pt x="373" y="9118"/>
                    </a:lnTo>
                    <a:lnTo>
                      <a:pt x="275" y="9511"/>
                    </a:lnTo>
                    <a:lnTo>
                      <a:pt x="197" y="9885"/>
                    </a:lnTo>
                    <a:lnTo>
                      <a:pt x="118" y="10258"/>
                    </a:lnTo>
                    <a:lnTo>
                      <a:pt x="79" y="10631"/>
                    </a:lnTo>
                    <a:lnTo>
                      <a:pt x="39" y="10985"/>
                    </a:lnTo>
                    <a:lnTo>
                      <a:pt x="20" y="11319"/>
                    </a:lnTo>
                    <a:lnTo>
                      <a:pt x="0" y="11653"/>
                    </a:lnTo>
                    <a:lnTo>
                      <a:pt x="20" y="11987"/>
                    </a:lnTo>
                    <a:lnTo>
                      <a:pt x="39" y="12302"/>
                    </a:lnTo>
                    <a:lnTo>
                      <a:pt x="59" y="12596"/>
                    </a:lnTo>
                    <a:lnTo>
                      <a:pt x="118" y="12891"/>
                    </a:lnTo>
                    <a:lnTo>
                      <a:pt x="177" y="13166"/>
                    </a:lnTo>
                    <a:lnTo>
                      <a:pt x="255" y="13422"/>
                    </a:lnTo>
                    <a:lnTo>
                      <a:pt x="334" y="13677"/>
                    </a:lnTo>
                    <a:lnTo>
                      <a:pt x="432" y="13913"/>
                    </a:lnTo>
                    <a:lnTo>
                      <a:pt x="531" y="14149"/>
                    </a:lnTo>
                    <a:lnTo>
                      <a:pt x="668" y="14345"/>
                    </a:lnTo>
                    <a:lnTo>
                      <a:pt x="806" y="14542"/>
                    </a:lnTo>
                    <a:lnTo>
                      <a:pt x="943" y="14719"/>
                    </a:lnTo>
                    <a:lnTo>
                      <a:pt x="1100" y="14876"/>
                    </a:lnTo>
                    <a:lnTo>
                      <a:pt x="1277" y="15033"/>
                    </a:lnTo>
                    <a:lnTo>
                      <a:pt x="1454" y="15171"/>
                    </a:lnTo>
                    <a:lnTo>
                      <a:pt x="1631" y="15269"/>
                    </a:lnTo>
                    <a:lnTo>
                      <a:pt x="1847" y="15367"/>
                    </a:lnTo>
                    <a:lnTo>
                      <a:pt x="2063" y="15446"/>
                    </a:lnTo>
                    <a:lnTo>
                      <a:pt x="2279" y="15505"/>
                    </a:lnTo>
                    <a:lnTo>
                      <a:pt x="2515" y="15544"/>
                    </a:lnTo>
                    <a:lnTo>
                      <a:pt x="2751" y="15564"/>
                    </a:lnTo>
                    <a:lnTo>
                      <a:pt x="3262" y="15564"/>
                    </a:lnTo>
                    <a:lnTo>
                      <a:pt x="3537" y="15524"/>
                    </a:lnTo>
                    <a:lnTo>
                      <a:pt x="3812" y="15465"/>
                    </a:lnTo>
                    <a:lnTo>
                      <a:pt x="4107" y="15387"/>
                    </a:lnTo>
                    <a:lnTo>
                      <a:pt x="4382" y="15288"/>
                    </a:lnTo>
                    <a:lnTo>
                      <a:pt x="4677" y="15171"/>
                    </a:lnTo>
                    <a:lnTo>
                      <a:pt x="4952" y="15033"/>
                    </a:lnTo>
                    <a:lnTo>
                      <a:pt x="5247" y="14895"/>
                    </a:lnTo>
                    <a:lnTo>
                      <a:pt x="5522" y="14719"/>
                    </a:lnTo>
                    <a:lnTo>
                      <a:pt x="5797" y="14542"/>
                    </a:lnTo>
                    <a:lnTo>
                      <a:pt x="6092" y="14345"/>
                    </a:lnTo>
                    <a:lnTo>
                      <a:pt x="6367" y="14129"/>
                    </a:lnTo>
                    <a:lnTo>
                      <a:pt x="6642" y="13913"/>
                    </a:lnTo>
                    <a:lnTo>
                      <a:pt x="6917" y="13657"/>
                    </a:lnTo>
                    <a:lnTo>
                      <a:pt x="7467" y="13147"/>
                    </a:lnTo>
                    <a:lnTo>
                      <a:pt x="7998" y="12577"/>
                    </a:lnTo>
                    <a:lnTo>
                      <a:pt x="8509" y="11968"/>
                    </a:lnTo>
                    <a:lnTo>
                      <a:pt x="8980" y="11319"/>
                    </a:lnTo>
                    <a:lnTo>
                      <a:pt x="9452" y="10631"/>
                    </a:lnTo>
                    <a:lnTo>
                      <a:pt x="9864" y="9924"/>
                    </a:lnTo>
                    <a:lnTo>
                      <a:pt x="10257" y="9177"/>
                    </a:lnTo>
                    <a:lnTo>
                      <a:pt x="10611" y="8411"/>
                    </a:lnTo>
                    <a:lnTo>
                      <a:pt x="10768" y="8018"/>
                    </a:lnTo>
                    <a:lnTo>
                      <a:pt x="10926" y="7625"/>
                    </a:lnTo>
                    <a:lnTo>
                      <a:pt x="11043" y="7232"/>
                    </a:lnTo>
                    <a:lnTo>
                      <a:pt x="11181" y="6839"/>
                    </a:lnTo>
                    <a:lnTo>
                      <a:pt x="11279" y="6446"/>
                    </a:lnTo>
                    <a:lnTo>
                      <a:pt x="11378" y="6053"/>
                    </a:lnTo>
                    <a:lnTo>
                      <a:pt x="11456" y="5679"/>
                    </a:lnTo>
                    <a:lnTo>
                      <a:pt x="11535" y="5306"/>
                    </a:lnTo>
                    <a:lnTo>
                      <a:pt x="11574" y="4933"/>
                    </a:lnTo>
                    <a:lnTo>
                      <a:pt x="11613" y="4579"/>
                    </a:lnTo>
                    <a:lnTo>
                      <a:pt x="11633" y="4245"/>
                    </a:lnTo>
                    <a:lnTo>
                      <a:pt x="11653" y="3911"/>
                    </a:lnTo>
                    <a:lnTo>
                      <a:pt x="11633" y="3577"/>
                    </a:lnTo>
                    <a:lnTo>
                      <a:pt x="11613" y="3263"/>
                    </a:lnTo>
                    <a:lnTo>
                      <a:pt x="11594" y="2968"/>
                    </a:lnTo>
                    <a:lnTo>
                      <a:pt x="11535" y="2673"/>
                    </a:lnTo>
                    <a:lnTo>
                      <a:pt x="11476" y="2398"/>
                    </a:lnTo>
                    <a:lnTo>
                      <a:pt x="11417" y="2142"/>
                    </a:lnTo>
                    <a:lnTo>
                      <a:pt x="11319" y="1887"/>
                    </a:lnTo>
                    <a:lnTo>
                      <a:pt x="11220" y="1651"/>
                    </a:lnTo>
                    <a:lnTo>
                      <a:pt x="11122" y="1415"/>
                    </a:lnTo>
                    <a:lnTo>
                      <a:pt x="10984" y="1219"/>
                    </a:lnTo>
                    <a:lnTo>
                      <a:pt x="10867" y="1022"/>
                    </a:lnTo>
                    <a:lnTo>
                      <a:pt x="10709" y="846"/>
                    </a:lnTo>
                    <a:lnTo>
                      <a:pt x="10552" y="669"/>
                    </a:lnTo>
                    <a:lnTo>
                      <a:pt x="10395" y="531"/>
                    </a:lnTo>
                    <a:lnTo>
                      <a:pt x="10198" y="394"/>
                    </a:lnTo>
                    <a:lnTo>
                      <a:pt x="10022" y="295"/>
                    </a:lnTo>
                    <a:lnTo>
                      <a:pt x="9805" y="197"/>
                    </a:lnTo>
                    <a:lnTo>
                      <a:pt x="9609" y="118"/>
                    </a:lnTo>
                    <a:lnTo>
                      <a:pt x="9373" y="60"/>
                    </a:lnTo>
                    <a:lnTo>
                      <a:pt x="9137" y="20"/>
                    </a:lnTo>
                    <a:lnTo>
                      <a:pt x="89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343950" y="4522775"/>
                <a:ext cx="199975" cy="267750"/>
              </a:xfrm>
              <a:custGeom>
                <a:avLst/>
                <a:gdLst/>
                <a:ahLst/>
                <a:cxnLst/>
                <a:rect l="l" t="t" r="r" b="b"/>
                <a:pathLst>
                  <a:path w="7999" h="10710" extrusionOk="0">
                    <a:moveTo>
                      <a:pt x="5935" y="1"/>
                    </a:moveTo>
                    <a:lnTo>
                      <a:pt x="5758" y="20"/>
                    </a:lnTo>
                    <a:lnTo>
                      <a:pt x="5562" y="40"/>
                    </a:lnTo>
                    <a:lnTo>
                      <a:pt x="5385" y="99"/>
                    </a:lnTo>
                    <a:lnTo>
                      <a:pt x="5188" y="138"/>
                    </a:lnTo>
                    <a:lnTo>
                      <a:pt x="4795" y="295"/>
                    </a:lnTo>
                    <a:lnTo>
                      <a:pt x="4402" y="472"/>
                    </a:lnTo>
                    <a:lnTo>
                      <a:pt x="4009" y="728"/>
                    </a:lnTo>
                    <a:lnTo>
                      <a:pt x="3636" y="1003"/>
                    </a:lnTo>
                    <a:lnTo>
                      <a:pt x="3243" y="1317"/>
                    </a:lnTo>
                    <a:lnTo>
                      <a:pt x="2869" y="1671"/>
                    </a:lnTo>
                    <a:lnTo>
                      <a:pt x="2516" y="2064"/>
                    </a:lnTo>
                    <a:lnTo>
                      <a:pt x="2162" y="2476"/>
                    </a:lnTo>
                    <a:lnTo>
                      <a:pt x="1828" y="2928"/>
                    </a:lnTo>
                    <a:lnTo>
                      <a:pt x="1514" y="3400"/>
                    </a:lnTo>
                    <a:lnTo>
                      <a:pt x="1219" y="3891"/>
                    </a:lnTo>
                    <a:lnTo>
                      <a:pt x="963" y="4402"/>
                    </a:lnTo>
                    <a:lnTo>
                      <a:pt x="708" y="4933"/>
                    </a:lnTo>
                    <a:lnTo>
                      <a:pt x="511" y="5463"/>
                    </a:lnTo>
                    <a:lnTo>
                      <a:pt x="315" y="6014"/>
                    </a:lnTo>
                    <a:lnTo>
                      <a:pt x="177" y="6544"/>
                    </a:lnTo>
                    <a:lnTo>
                      <a:pt x="79" y="7075"/>
                    </a:lnTo>
                    <a:lnTo>
                      <a:pt x="20" y="7566"/>
                    </a:lnTo>
                    <a:lnTo>
                      <a:pt x="0" y="8037"/>
                    </a:lnTo>
                    <a:lnTo>
                      <a:pt x="20" y="8470"/>
                    </a:lnTo>
                    <a:lnTo>
                      <a:pt x="79" y="8882"/>
                    </a:lnTo>
                    <a:lnTo>
                      <a:pt x="158" y="9256"/>
                    </a:lnTo>
                    <a:lnTo>
                      <a:pt x="295" y="9590"/>
                    </a:lnTo>
                    <a:lnTo>
                      <a:pt x="374" y="9727"/>
                    </a:lnTo>
                    <a:lnTo>
                      <a:pt x="452" y="9885"/>
                    </a:lnTo>
                    <a:lnTo>
                      <a:pt x="551" y="10022"/>
                    </a:lnTo>
                    <a:lnTo>
                      <a:pt x="649" y="10140"/>
                    </a:lnTo>
                    <a:lnTo>
                      <a:pt x="747" y="10238"/>
                    </a:lnTo>
                    <a:lnTo>
                      <a:pt x="865" y="10356"/>
                    </a:lnTo>
                    <a:lnTo>
                      <a:pt x="983" y="10435"/>
                    </a:lnTo>
                    <a:lnTo>
                      <a:pt x="1121" y="10513"/>
                    </a:lnTo>
                    <a:lnTo>
                      <a:pt x="1258" y="10572"/>
                    </a:lnTo>
                    <a:lnTo>
                      <a:pt x="1415" y="10631"/>
                    </a:lnTo>
                    <a:lnTo>
                      <a:pt x="1553" y="10671"/>
                    </a:lnTo>
                    <a:lnTo>
                      <a:pt x="1730" y="10710"/>
                    </a:lnTo>
                    <a:lnTo>
                      <a:pt x="2241" y="10710"/>
                    </a:lnTo>
                    <a:lnTo>
                      <a:pt x="2437" y="10671"/>
                    </a:lnTo>
                    <a:lnTo>
                      <a:pt x="2614" y="10631"/>
                    </a:lnTo>
                    <a:lnTo>
                      <a:pt x="2810" y="10592"/>
                    </a:lnTo>
                    <a:lnTo>
                      <a:pt x="3203" y="10435"/>
                    </a:lnTo>
                    <a:lnTo>
                      <a:pt x="3596" y="10258"/>
                    </a:lnTo>
                    <a:lnTo>
                      <a:pt x="3989" y="10003"/>
                    </a:lnTo>
                    <a:lnTo>
                      <a:pt x="4382" y="9727"/>
                    </a:lnTo>
                    <a:lnTo>
                      <a:pt x="4756" y="9413"/>
                    </a:lnTo>
                    <a:lnTo>
                      <a:pt x="5129" y="9059"/>
                    </a:lnTo>
                    <a:lnTo>
                      <a:pt x="5483" y="8666"/>
                    </a:lnTo>
                    <a:lnTo>
                      <a:pt x="5837" y="8254"/>
                    </a:lnTo>
                    <a:lnTo>
                      <a:pt x="6171" y="7802"/>
                    </a:lnTo>
                    <a:lnTo>
                      <a:pt x="6485" y="7330"/>
                    </a:lnTo>
                    <a:lnTo>
                      <a:pt x="6780" y="6839"/>
                    </a:lnTo>
                    <a:lnTo>
                      <a:pt x="7055" y="6328"/>
                    </a:lnTo>
                    <a:lnTo>
                      <a:pt x="7291" y="5797"/>
                    </a:lnTo>
                    <a:lnTo>
                      <a:pt x="7507" y="5267"/>
                    </a:lnTo>
                    <a:lnTo>
                      <a:pt x="7684" y="4717"/>
                    </a:lnTo>
                    <a:lnTo>
                      <a:pt x="7821" y="4166"/>
                    </a:lnTo>
                    <a:lnTo>
                      <a:pt x="7920" y="3655"/>
                    </a:lnTo>
                    <a:lnTo>
                      <a:pt x="7978" y="3164"/>
                    </a:lnTo>
                    <a:lnTo>
                      <a:pt x="7998" y="2693"/>
                    </a:lnTo>
                    <a:lnTo>
                      <a:pt x="7978" y="2260"/>
                    </a:lnTo>
                    <a:lnTo>
                      <a:pt x="7920" y="1848"/>
                    </a:lnTo>
                    <a:lnTo>
                      <a:pt x="7841" y="1474"/>
                    </a:lnTo>
                    <a:lnTo>
                      <a:pt x="7703" y="1140"/>
                    </a:lnTo>
                    <a:lnTo>
                      <a:pt x="7644" y="1003"/>
                    </a:lnTo>
                    <a:lnTo>
                      <a:pt x="7546" y="846"/>
                    </a:lnTo>
                    <a:lnTo>
                      <a:pt x="7468" y="708"/>
                    </a:lnTo>
                    <a:lnTo>
                      <a:pt x="7350" y="590"/>
                    </a:lnTo>
                    <a:lnTo>
                      <a:pt x="7251" y="492"/>
                    </a:lnTo>
                    <a:lnTo>
                      <a:pt x="7134" y="374"/>
                    </a:lnTo>
                    <a:lnTo>
                      <a:pt x="7016" y="295"/>
                    </a:lnTo>
                    <a:lnTo>
                      <a:pt x="6878" y="217"/>
                    </a:lnTo>
                    <a:lnTo>
                      <a:pt x="6741" y="158"/>
                    </a:lnTo>
                    <a:lnTo>
                      <a:pt x="6603" y="99"/>
                    </a:lnTo>
                    <a:lnTo>
                      <a:pt x="6446" y="59"/>
                    </a:lnTo>
                    <a:lnTo>
                      <a:pt x="6289" y="20"/>
                    </a:lnTo>
                    <a:lnTo>
                      <a:pt x="6112" y="20"/>
                    </a:lnTo>
                    <a:lnTo>
                      <a:pt x="5935" y="1"/>
                    </a:lnTo>
                    <a:close/>
                  </a:path>
                </a:pathLst>
              </a:custGeom>
              <a:solidFill>
                <a:srgbClr val="FF9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343950" y="4522775"/>
                <a:ext cx="173925" cy="266775"/>
              </a:xfrm>
              <a:custGeom>
                <a:avLst/>
                <a:gdLst/>
                <a:ahLst/>
                <a:cxnLst/>
                <a:rect l="l" t="t" r="r" b="b"/>
                <a:pathLst>
                  <a:path w="6957" h="10671" extrusionOk="0">
                    <a:moveTo>
                      <a:pt x="5974" y="1"/>
                    </a:moveTo>
                    <a:lnTo>
                      <a:pt x="5778" y="20"/>
                    </a:lnTo>
                    <a:lnTo>
                      <a:pt x="5562" y="40"/>
                    </a:lnTo>
                    <a:lnTo>
                      <a:pt x="5385" y="99"/>
                    </a:lnTo>
                    <a:lnTo>
                      <a:pt x="5188" y="138"/>
                    </a:lnTo>
                    <a:lnTo>
                      <a:pt x="4795" y="295"/>
                    </a:lnTo>
                    <a:lnTo>
                      <a:pt x="4402" y="472"/>
                    </a:lnTo>
                    <a:lnTo>
                      <a:pt x="4009" y="728"/>
                    </a:lnTo>
                    <a:lnTo>
                      <a:pt x="3636" y="1003"/>
                    </a:lnTo>
                    <a:lnTo>
                      <a:pt x="3243" y="1317"/>
                    </a:lnTo>
                    <a:lnTo>
                      <a:pt x="2869" y="1671"/>
                    </a:lnTo>
                    <a:lnTo>
                      <a:pt x="2516" y="2064"/>
                    </a:lnTo>
                    <a:lnTo>
                      <a:pt x="2162" y="2476"/>
                    </a:lnTo>
                    <a:lnTo>
                      <a:pt x="1828" y="2928"/>
                    </a:lnTo>
                    <a:lnTo>
                      <a:pt x="1514" y="3400"/>
                    </a:lnTo>
                    <a:lnTo>
                      <a:pt x="1219" y="3891"/>
                    </a:lnTo>
                    <a:lnTo>
                      <a:pt x="963" y="4402"/>
                    </a:lnTo>
                    <a:lnTo>
                      <a:pt x="708" y="4933"/>
                    </a:lnTo>
                    <a:lnTo>
                      <a:pt x="511" y="5463"/>
                    </a:lnTo>
                    <a:lnTo>
                      <a:pt x="315" y="6014"/>
                    </a:lnTo>
                    <a:lnTo>
                      <a:pt x="197" y="6465"/>
                    </a:lnTo>
                    <a:lnTo>
                      <a:pt x="99" y="6917"/>
                    </a:lnTo>
                    <a:lnTo>
                      <a:pt x="40" y="7330"/>
                    </a:lnTo>
                    <a:lnTo>
                      <a:pt x="0" y="7743"/>
                    </a:lnTo>
                    <a:lnTo>
                      <a:pt x="0" y="8116"/>
                    </a:lnTo>
                    <a:lnTo>
                      <a:pt x="20" y="8489"/>
                    </a:lnTo>
                    <a:lnTo>
                      <a:pt x="59" y="8823"/>
                    </a:lnTo>
                    <a:lnTo>
                      <a:pt x="138" y="9158"/>
                    </a:lnTo>
                    <a:lnTo>
                      <a:pt x="236" y="9452"/>
                    </a:lnTo>
                    <a:lnTo>
                      <a:pt x="354" y="9708"/>
                    </a:lnTo>
                    <a:lnTo>
                      <a:pt x="492" y="9944"/>
                    </a:lnTo>
                    <a:lnTo>
                      <a:pt x="669" y="10160"/>
                    </a:lnTo>
                    <a:lnTo>
                      <a:pt x="845" y="10337"/>
                    </a:lnTo>
                    <a:lnTo>
                      <a:pt x="1062" y="10474"/>
                    </a:lnTo>
                    <a:lnTo>
                      <a:pt x="1297" y="10592"/>
                    </a:lnTo>
                    <a:lnTo>
                      <a:pt x="1553" y="10671"/>
                    </a:lnTo>
                    <a:lnTo>
                      <a:pt x="1376" y="10553"/>
                    </a:lnTo>
                    <a:lnTo>
                      <a:pt x="1199" y="10396"/>
                    </a:lnTo>
                    <a:lnTo>
                      <a:pt x="1062" y="10219"/>
                    </a:lnTo>
                    <a:lnTo>
                      <a:pt x="924" y="10022"/>
                    </a:lnTo>
                    <a:lnTo>
                      <a:pt x="806" y="9806"/>
                    </a:lnTo>
                    <a:lnTo>
                      <a:pt x="708" y="9551"/>
                    </a:lnTo>
                    <a:lnTo>
                      <a:pt x="629" y="9295"/>
                    </a:lnTo>
                    <a:lnTo>
                      <a:pt x="570" y="9020"/>
                    </a:lnTo>
                    <a:lnTo>
                      <a:pt x="531" y="8725"/>
                    </a:lnTo>
                    <a:lnTo>
                      <a:pt x="511" y="8411"/>
                    </a:lnTo>
                    <a:lnTo>
                      <a:pt x="511" y="8077"/>
                    </a:lnTo>
                    <a:lnTo>
                      <a:pt x="551" y="7743"/>
                    </a:lnTo>
                    <a:lnTo>
                      <a:pt x="590" y="7369"/>
                    </a:lnTo>
                    <a:lnTo>
                      <a:pt x="649" y="6996"/>
                    </a:lnTo>
                    <a:lnTo>
                      <a:pt x="728" y="6623"/>
                    </a:lnTo>
                    <a:lnTo>
                      <a:pt x="845" y="6230"/>
                    </a:lnTo>
                    <a:lnTo>
                      <a:pt x="1022" y="5679"/>
                    </a:lnTo>
                    <a:lnTo>
                      <a:pt x="1238" y="5129"/>
                    </a:lnTo>
                    <a:lnTo>
                      <a:pt x="1474" y="4618"/>
                    </a:lnTo>
                    <a:lnTo>
                      <a:pt x="1730" y="4107"/>
                    </a:lnTo>
                    <a:lnTo>
                      <a:pt x="2024" y="3616"/>
                    </a:lnTo>
                    <a:lnTo>
                      <a:pt x="2339" y="3145"/>
                    </a:lnTo>
                    <a:lnTo>
                      <a:pt x="2673" y="2693"/>
                    </a:lnTo>
                    <a:lnTo>
                      <a:pt x="3027" y="2280"/>
                    </a:lnTo>
                    <a:lnTo>
                      <a:pt x="3380" y="1887"/>
                    </a:lnTo>
                    <a:lnTo>
                      <a:pt x="3754" y="1533"/>
                    </a:lnTo>
                    <a:lnTo>
                      <a:pt x="4147" y="1199"/>
                    </a:lnTo>
                    <a:lnTo>
                      <a:pt x="4540" y="924"/>
                    </a:lnTo>
                    <a:lnTo>
                      <a:pt x="4933" y="688"/>
                    </a:lnTo>
                    <a:lnTo>
                      <a:pt x="5306" y="492"/>
                    </a:lnTo>
                    <a:lnTo>
                      <a:pt x="5699" y="354"/>
                    </a:lnTo>
                    <a:lnTo>
                      <a:pt x="5896" y="295"/>
                    </a:lnTo>
                    <a:lnTo>
                      <a:pt x="6092" y="256"/>
                    </a:lnTo>
                    <a:lnTo>
                      <a:pt x="6328" y="236"/>
                    </a:lnTo>
                    <a:lnTo>
                      <a:pt x="6544" y="217"/>
                    </a:lnTo>
                    <a:lnTo>
                      <a:pt x="6760" y="236"/>
                    </a:lnTo>
                    <a:lnTo>
                      <a:pt x="6957" y="256"/>
                    </a:lnTo>
                    <a:lnTo>
                      <a:pt x="6957" y="256"/>
                    </a:lnTo>
                    <a:lnTo>
                      <a:pt x="6819" y="177"/>
                    </a:lnTo>
                    <a:lnTo>
                      <a:pt x="6662" y="118"/>
                    </a:lnTo>
                    <a:lnTo>
                      <a:pt x="6505" y="79"/>
                    </a:lnTo>
                    <a:lnTo>
                      <a:pt x="6328" y="40"/>
                    </a:lnTo>
                    <a:lnTo>
                      <a:pt x="6151" y="20"/>
                    </a:lnTo>
                    <a:lnTo>
                      <a:pt x="5974" y="1"/>
                    </a:lnTo>
                    <a:close/>
                  </a:path>
                </a:pathLst>
              </a:custGeom>
              <a:solidFill>
                <a:srgbClr val="F3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0"/>
        <p:cNvGrpSpPr/>
        <p:nvPr/>
      </p:nvGrpSpPr>
      <p:grpSpPr>
        <a:xfrm>
          <a:off x="0" y="0"/>
          <a:ext cx="0" cy="0"/>
          <a:chOff x="0" y="0"/>
          <a:chExt cx="0" cy="0"/>
        </a:xfrm>
      </p:grpSpPr>
      <p:grpSp>
        <p:nvGrpSpPr>
          <p:cNvPr id="291" name="Google Shape;291;p4"/>
          <p:cNvGrpSpPr/>
          <p:nvPr/>
        </p:nvGrpSpPr>
        <p:grpSpPr>
          <a:xfrm>
            <a:off x="-1" y="-3"/>
            <a:ext cx="9144000" cy="5143488"/>
            <a:chOff x="238125" y="848325"/>
            <a:chExt cx="7143750" cy="4018350"/>
          </a:xfrm>
        </p:grpSpPr>
        <p:sp>
          <p:nvSpPr>
            <p:cNvPr id="292" name="Google Shape;292;p4"/>
            <p:cNvSpPr/>
            <p:nvPr/>
          </p:nvSpPr>
          <p:spPr>
            <a:xfrm>
              <a:off x="238125" y="848325"/>
              <a:ext cx="7143750" cy="4018350"/>
            </a:xfrm>
            <a:custGeom>
              <a:avLst/>
              <a:gdLst/>
              <a:ahLst/>
              <a:cxnLst/>
              <a:rect l="l" t="t" r="r" b="b"/>
              <a:pathLst>
                <a:path w="285750" h="160734" extrusionOk="0">
                  <a:moveTo>
                    <a:pt x="6883" y="0"/>
                  </a:moveTo>
                  <a:lnTo>
                    <a:pt x="111323" y="64145"/>
                  </a:lnTo>
                  <a:lnTo>
                    <a:pt x="111323" y="64145"/>
                  </a:lnTo>
                  <a:lnTo>
                    <a:pt x="0" y="17152"/>
                  </a:lnTo>
                  <a:lnTo>
                    <a:pt x="0" y="31179"/>
                  </a:lnTo>
                  <a:lnTo>
                    <a:pt x="106896" y="70098"/>
                  </a:lnTo>
                  <a:lnTo>
                    <a:pt x="0" y="47774"/>
                  </a:lnTo>
                  <a:lnTo>
                    <a:pt x="0" y="60610"/>
                  </a:lnTo>
                  <a:lnTo>
                    <a:pt x="107528" y="77539"/>
                  </a:lnTo>
                  <a:lnTo>
                    <a:pt x="0" y="77056"/>
                  </a:lnTo>
                  <a:lnTo>
                    <a:pt x="0" y="89557"/>
                  </a:lnTo>
                  <a:lnTo>
                    <a:pt x="104552" y="84795"/>
                  </a:lnTo>
                  <a:lnTo>
                    <a:pt x="104552" y="84795"/>
                  </a:lnTo>
                  <a:lnTo>
                    <a:pt x="0" y="104328"/>
                  </a:lnTo>
                  <a:lnTo>
                    <a:pt x="0" y="117276"/>
                  </a:lnTo>
                  <a:lnTo>
                    <a:pt x="109091" y="91194"/>
                  </a:lnTo>
                  <a:lnTo>
                    <a:pt x="0" y="135545"/>
                  </a:lnTo>
                  <a:lnTo>
                    <a:pt x="0" y="149907"/>
                  </a:lnTo>
                  <a:lnTo>
                    <a:pt x="105110" y="100905"/>
                  </a:lnTo>
                  <a:lnTo>
                    <a:pt x="9897" y="160734"/>
                  </a:lnTo>
                  <a:lnTo>
                    <a:pt x="32779" y="160734"/>
                  </a:lnTo>
                  <a:lnTo>
                    <a:pt x="115453" y="102840"/>
                  </a:lnTo>
                  <a:lnTo>
                    <a:pt x="54843" y="160734"/>
                  </a:lnTo>
                  <a:lnTo>
                    <a:pt x="70396" y="160734"/>
                  </a:lnTo>
                  <a:lnTo>
                    <a:pt x="121481" y="106821"/>
                  </a:lnTo>
                  <a:lnTo>
                    <a:pt x="84572" y="160734"/>
                  </a:lnTo>
                  <a:lnTo>
                    <a:pt x="96664" y="160734"/>
                  </a:lnTo>
                  <a:lnTo>
                    <a:pt x="126653" y="111918"/>
                  </a:lnTo>
                  <a:lnTo>
                    <a:pt x="126653" y="111918"/>
                  </a:lnTo>
                  <a:lnTo>
                    <a:pt x="106040" y="160734"/>
                  </a:lnTo>
                  <a:lnTo>
                    <a:pt x="116458" y="160734"/>
                  </a:lnTo>
                  <a:lnTo>
                    <a:pt x="132606" y="116346"/>
                  </a:lnTo>
                  <a:lnTo>
                    <a:pt x="123341" y="160734"/>
                  </a:lnTo>
                  <a:lnTo>
                    <a:pt x="132941" y="160734"/>
                  </a:lnTo>
                  <a:lnTo>
                    <a:pt x="140047" y="115714"/>
                  </a:lnTo>
                  <a:lnTo>
                    <a:pt x="139824" y="160734"/>
                  </a:lnTo>
                  <a:lnTo>
                    <a:pt x="149200" y="160734"/>
                  </a:lnTo>
                  <a:lnTo>
                    <a:pt x="147303" y="118690"/>
                  </a:lnTo>
                  <a:lnTo>
                    <a:pt x="155153" y="160734"/>
                  </a:lnTo>
                  <a:lnTo>
                    <a:pt x="164827" y="160734"/>
                  </a:lnTo>
                  <a:lnTo>
                    <a:pt x="153702" y="114151"/>
                  </a:lnTo>
                  <a:lnTo>
                    <a:pt x="172641" y="160734"/>
                  </a:lnTo>
                  <a:lnTo>
                    <a:pt x="183282" y="160734"/>
                  </a:lnTo>
                  <a:lnTo>
                    <a:pt x="161069" y="113072"/>
                  </a:lnTo>
                  <a:lnTo>
                    <a:pt x="161069" y="113072"/>
                  </a:lnTo>
                  <a:lnTo>
                    <a:pt x="192286" y="160734"/>
                  </a:lnTo>
                  <a:lnTo>
                    <a:pt x="204713" y="160734"/>
                  </a:lnTo>
                  <a:lnTo>
                    <a:pt x="165869" y="107379"/>
                  </a:lnTo>
                  <a:lnTo>
                    <a:pt x="218740" y="160734"/>
                  </a:lnTo>
                  <a:lnTo>
                    <a:pt x="234888" y="160734"/>
                  </a:lnTo>
                  <a:lnTo>
                    <a:pt x="173087" y="104328"/>
                  </a:lnTo>
                  <a:lnTo>
                    <a:pt x="255426" y="160734"/>
                  </a:lnTo>
                  <a:lnTo>
                    <a:pt x="278867" y="160734"/>
                  </a:lnTo>
                  <a:lnTo>
                    <a:pt x="174427" y="96589"/>
                  </a:lnTo>
                  <a:lnTo>
                    <a:pt x="285750" y="143582"/>
                  </a:lnTo>
                  <a:lnTo>
                    <a:pt x="285750" y="129555"/>
                  </a:lnTo>
                  <a:lnTo>
                    <a:pt x="178854" y="90636"/>
                  </a:lnTo>
                  <a:lnTo>
                    <a:pt x="178854" y="90636"/>
                  </a:lnTo>
                  <a:lnTo>
                    <a:pt x="285750" y="112960"/>
                  </a:lnTo>
                  <a:lnTo>
                    <a:pt x="285750" y="100124"/>
                  </a:lnTo>
                  <a:lnTo>
                    <a:pt x="178222" y="83195"/>
                  </a:lnTo>
                  <a:lnTo>
                    <a:pt x="285750" y="83678"/>
                  </a:lnTo>
                  <a:lnTo>
                    <a:pt x="285750" y="71177"/>
                  </a:lnTo>
                  <a:lnTo>
                    <a:pt x="181198" y="75939"/>
                  </a:lnTo>
                  <a:lnTo>
                    <a:pt x="285750" y="56406"/>
                  </a:lnTo>
                  <a:lnTo>
                    <a:pt x="285750" y="43458"/>
                  </a:lnTo>
                  <a:lnTo>
                    <a:pt x="176659" y="69540"/>
                  </a:lnTo>
                  <a:lnTo>
                    <a:pt x="285750" y="25189"/>
                  </a:lnTo>
                  <a:lnTo>
                    <a:pt x="285750" y="10827"/>
                  </a:lnTo>
                  <a:lnTo>
                    <a:pt x="180640" y="59829"/>
                  </a:lnTo>
                  <a:lnTo>
                    <a:pt x="275853" y="0"/>
                  </a:lnTo>
                  <a:lnTo>
                    <a:pt x="252971" y="0"/>
                  </a:lnTo>
                  <a:lnTo>
                    <a:pt x="170297" y="57894"/>
                  </a:lnTo>
                  <a:lnTo>
                    <a:pt x="230907" y="0"/>
                  </a:lnTo>
                  <a:lnTo>
                    <a:pt x="215354" y="0"/>
                  </a:lnTo>
                  <a:lnTo>
                    <a:pt x="164269" y="53913"/>
                  </a:lnTo>
                  <a:lnTo>
                    <a:pt x="201178" y="0"/>
                  </a:lnTo>
                  <a:lnTo>
                    <a:pt x="189086" y="0"/>
                  </a:lnTo>
                  <a:lnTo>
                    <a:pt x="159097" y="48816"/>
                  </a:lnTo>
                  <a:lnTo>
                    <a:pt x="179710" y="0"/>
                  </a:lnTo>
                  <a:lnTo>
                    <a:pt x="169292" y="0"/>
                  </a:lnTo>
                  <a:lnTo>
                    <a:pt x="153144" y="44388"/>
                  </a:lnTo>
                  <a:lnTo>
                    <a:pt x="162409" y="0"/>
                  </a:lnTo>
                  <a:lnTo>
                    <a:pt x="152809" y="0"/>
                  </a:lnTo>
                  <a:lnTo>
                    <a:pt x="145703" y="45020"/>
                  </a:lnTo>
                  <a:lnTo>
                    <a:pt x="145926" y="0"/>
                  </a:lnTo>
                  <a:lnTo>
                    <a:pt x="136550" y="0"/>
                  </a:lnTo>
                  <a:lnTo>
                    <a:pt x="138447" y="42044"/>
                  </a:lnTo>
                  <a:lnTo>
                    <a:pt x="130597" y="0"/>
                  </a:lnTo>
                  <a:lnTo>
                    <a:pt x="120923" y="0"/>
                  </a:lnTo>
                  <a:lnTo>
                    <a:pt x="132048" y="46583"/>
                  </a:lnTo>
                  <a:lnTo>
                    <a:pt x="113109" y="0"/>
                  </a:lnTo>
                  <a:lnTo>
                    <a:pt x="102468" y="0"/>
                  </a:lnTo>
                  <a:lnTo>
                    <a:pt x="124681" y="47662"/>
                  </a:lnTo>
                  <a:lnTo>
                    <a:pt x="93464" y="0"/>
                  </a:lnTo>
                  <a:lnTo>
                    <a:pt x="81037" y="0"/>
                  </a:lnTo>
                  <a:lnTo>
                    <a:pt x="119881" y="53355"/>
                  </a:lnTo>
                  <a:lnTo>
                    <a:pt x="67010" y="0"/>
                  </a:lnTo>
                  <a:lnTo>
                    <a:pt x="50862" y="0"/>
                  </a:lnTo>
                  <a:lnTo>
                    <a:pt x="112663" y="56406"/>
                  </a:lnTo>
                  <a:lnTo>
                    <a:pt x="303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238125" y="848325"/>
              <a:ext cx="7143750" cy="4018350"/>
            </a:xfrm>
            <a:custGeom>
              <a:avLst/>
              <a:gdLst/>
              <a:ahLst/>
              <a:cxnLst/>
              <a:rect l="l" t="t" r="r" b="b"/>
              <a:pathLst>
                <a:path w="285750" h="160734" fill="none" extrusionOk="0">
                  <a:moveTo>
                    <a:pt x="275853" y="0"/>
                  </a:moveTo>
                  <a:lnTo>
                    <a:pt x="252971" y="0"/>
                  </a:lnTo>
                  <a:lnTo>
                    <a:pt x="170297" y="57894"/>
                  </a:lnTo>
                  <a:lnTo>
                    <a:pt x="230907" y="0"/>
                  </a:lnTo>
                  <a:lnTo>
                    <a:pt x="215354" y="0"/>
                  </a:lnTo>
                  <a:lnTo>
                    <a:pt x="164269" y="53913"/>
                  </a:lnTo>
                  <a:lnTo>
                    <a:pt x="201178" y="0"/>
                  </a:lnTo>
                  <a:lnTo>
                    <a:pt x="189086" y="0"/>
                  </a:lnTo>
                  <a:lnTo>
                    <a:pt x="159097" y="48816"/>
                  </a:lnTo>
                  <a:lnTo>
                    <a:pt x="179710" y="0"/>
                  </a:lnTo>
                  <a:lnTo>
                    <a:pt x="169292" y="0"/>
                  </a:lnTo>
                  <a:lnTo>
                    <a:pt x="153144" y="44388"/>
                  </a:lnTo>
                  <a:lnTo>
                    <a:pt x="162409" y="0"/>
                  </a:lnTo>
                  <a:lnTo>
                    <a:pt x="152809" y="0"/>
                  </a:lnTo>
                  <a:lnTo>
                    <a:pt x="145703" y="45020"/>
                  </a:lnTo>
                  <a:lnTo>
                    <a:pt x="145926" y="0"/>
                  </a:lnTo>
                  <a:lnTo>
                    <a:pt x="136550" y="0"/>
                  </a:lnTo>
                  <a:lnTo>
                    <a:pt x="138447" y="42044"/>
                  </a:lnTo>
                  <a:lnTo>
                    <a:pt x="130597" y="0"/>
                  </a:lnTo>
                  <a:lnTo>
                    <a:pt x="120923" y="0"/>
                  </a:lnTo>
                  <a:lnTo>
                    <a:pt x="132048" y="46583"/>
                  </a:lnTo>
                  <a:lnTo>
                    <a:pt x="113109" y="0"/>
                  </a:lnTo>
                  <a:lnTo>
                    <a:pt x="102468" y="0"/>
                  </a:lnTo>
                  <a:lnTo>
                    <a:pt x="124681" y="47662"/>
                  </a:lnTo>
                  <a:lnTo>
                    <a:pt x="93464" y="0"/>
                  </a:lnTo>
                  <a:lnTo>
                    <a:pt x="81037" y="0"/>
                  </a:lnTo>
                  <a:lnTo>
                    <a:pt x="119881" y="53355"/>
                  </a:lnTo>
                  <a:lnTo>
                    <a:pt x="67010" y="0"/>
                  </a:lnTo>
                  <a:lnTo>
                    <a:pt x="50862" y="0"/>
                  </a:lnTo>
                  <a:lnTo>
                    <a:pt x="112663" y="56406"/>
                  </a:lnTo>
                  <a:lnTo>
                    <a:pt x="30324" y="0"/>
                  </a:lnTo>
                  <a:lnTo>
                    <a:pt x="6883" y="0"/>
                  </a:lnTo>
                  <a:lnTo>
                    <a:pt x="111323" y="64145"/>
                  </a:lnTo>
                  <a:lnTo>
                    <a:pt x="0" y="17152"/>
                  </a:lnTo>
                  <a:lnTo>
                    <a:pt x="0" y="31179"/>
                  </a:lnTo>
                  <a:lnTo>
                    <a:pt x="106896" y="70098"/>
                  </a:lnTo>
                  <a:lnTo>
                    <a:pt x="0" y="47774"/>
                  </a:lnTo>
                  <a:lnTo>
                    <a:pt x="0" y="60610"/>
                  </a:lnTo>
                  <a:lnTo>
                    <a:pt x="107528" y="77539"/>
                  </a:lnTo>
                  <a:lnTo>
                    <a:pt x="0" y="77056"/>
                  </a:lnTo>
                  <a:lnTo>
                    <a:pt x="0" y="89557"/>
                  </a:lnTo>
                  <a:lnTo>
                    <a:pt x="104552" y="84795"/>
                  </a:lnTo>
                  <a:lnTo>
                    <a:pt x="0" y="104328"/>
                  </a:lnTo>
                  <a:lnTo>
                    <a:pt x="0" y="117276"/>
                  </a:lnTo>
                  <a:lnTo>
                    <a:pt x="109091" y="91194"/>
                  </a:lnTo>
                  <a:lnTo>
                    <a:pt x="0" y="135545"/>
                  </a:lnTo>
                  <a:lnTo>
                    <a:pt x="0" y="149907"/>
                  </a:lnTo>
                  <a:lnTo>
                    <a:pt x="105110" y="100905"/>
                  </a:lnTo>
                  <a:lnTo>
                    <a:pt x="9897" y="160734"/>
                  </a:lnTo>
                  <a:lnTo>
                    <a:pt x="32779" y="160734"/>
                  </a:lnTo>
                  <a:lnTo>
                    <a:pt x="115453" y="102840"/>
                  </a:lnTo>
                  <a:lnTo>
                    <a:pt x="54843" y="160734"/>
                  </a:lnTo>
                  <a:lnTo>
                    <a:pt x="70396" y="160734"/>
                  </a:lnTo>
                  <a:lnTo>
                    <a:pt x="121481" y="106821"/>
                  </a:lnTo>
                  <a:lnTo>
                    <a:pt x="84572" y="160734"/>
                  </a:lnTo>
                  <a:lnTo>
                    <a:pt x="96664" y="160734"/>
                  </a:lnTo>
                  <a:lnTo>
                    <a:pt x="126653" y="111918"/>
                  </a:lnTo>
                  <a:lnTo>
                    <a:pt x="106040" y="160734"/>
                  </a:lnTo>
                  <a:lnTo>
                    <a:pt x="116458" y="160734"/>
                  </a:lnTo>
                  <a:lnTo>
                    <a:pt x="132606" y="116346"/>
                  </a:lnTo>
                  <a:lnTo>
                    <a:pt x="123341" y="160734"/>
                  </a:lnTo>
                  <a:lnTo>
                    <a:pt x="132941" y="160734"/>
                  </a:lnTo>
                  <a:lnTo>
                    <a:pt x="140047" y="115714"/>
                  </a:lnTo>
                  <a:lnTo>
                    <a:pt x="139824" y="160734"/>
                  </a:lnTo>
                  <a:lnTo>
                    <a:pt x="149200" y="160734"/>
                  </a:lnTo>
                  <a:lnTo>
                    <a:pt x="147303" y="118690"/>
                  </a:lnTo>
                  <a:lnTo>
                    <a:pt x="155153" y="160734"/>
                  </a:lnTo>
                  <a:lnTo>
                    <a:pt x="164827" y="160734"/>
                  </a:lnTo>
                  <a:lnTo>
                    <a:pt x="153702" y="114151"/>
                  </a:lnTo>
                  <a:lnTo>
                    <a:pt x="172641" y="160734"/>
                  </a:lnTo>
                  <a:lnTo>
                    <a:pt x="183282" y="160734"/>
                  </a:lnTo>
                  <a:lnTo>
                    <a:pt x="161069" y="113072"/>
                  </a:lnTo>
                  <a:lnTo>
                    <a:pt x="192286" y="160734"/>
                  </a:lnTo>
                  <a:lnTo>
                    <a:pt x="204713" y="160734"/>
                  </a:lnTo>
                  <a:lnTo>
                    <a:pt x="165869" y="107379"/>
                  </a:lnTo>
                  <a:lnTo>
                    <a:pt x="218740" y="160734"/>
                  </a:lnTo>
                  <a:lnTo>
                    <a:pt x="234888" y="160734"/>
                  </a:lnTo>
                  <a:lnTo>
                    <a:pt x="173087" y="104328"/>
                  </a:lnTo>
                  <a:lnTo>
                    <a:pt x="255426" y="160734"/>
                  </a:lnTo>
                  <a:lnTo>
                    <a:pt x="278867" y="160734"/>
                  </a:lnTo>
                  <a:lnTo>
                    <a:pt x="174427" y="96589"/>
                  </a:lnTo>
                  <a:lnTo>
                    <a:pt x="285750" y="143582"/>
                  </a:lnTo>
                  <a:lnTo>
                    <a:pt x="285750" y="129555"/>
                  </a:lnTo>
                  <a:lnTo>
                    <a:pt x="178854" y="90636"/>
                  </a:lnTo>
                  <a:lnTo>
                    <a:pt x="285750" y="112960"/>
                  </a:lnTo>
                  <a:lnTo>
                    <a:pt x="285750" y="100124"/>
                  </a:lnTo>
                  <a:lnTo>
                    <a:pt x="178222" y="83195"/>
                  </a:lnTo>
                  <a:lnTo>
                    <a:pt x="285750" y="83678"/>
                  </a:lnTo>
                  <a:lnTo>
                    <a:pt x="285750" y="71177"/>
                  </a:lnTo>
                  <a:lnTo>
                    <a:pt x="181198" y="75939"/>
                  </a:lnTo>
                  <a:lnTo>
                    <a:pt x="285750" y="56406"/>
                  </a:lnTo>
                  <a:lnTo>
                    <a:pt x="285750" y="43458"/>
                  </a:lnTo>
                  <a:lnTo>
                    <a:pt x="176659" y="69540"/>
                  </a:lnTo>
                  <a:lnTo>
                    <a:pt x="285750" y="25189"/>
                  </a:lnTo>
                  <a:lnTo>
                    <a:pt x="285750" y="10827"/>
                  </a:lnTo>
                  <a:lnTo>
                    <a:pt x="180640" y="59829"/>
                  </a:lnTo>
                  <a:lnTo>
                    <a:pt x="27585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4"/>
          <p:cNvGrpSpPr/>
          <p:nvPr/>
        </p:nvGrpSpPr>
        <p:grpSpPr>
          <a:xfrm>
            <a:off x="521216" y="358901"/>
            <a:ext cx="8101568" cy="4425699"/>
            <a:chOff x="521216" y="358901"/>
            <a:chExt cx="8101568" cy="4425699"/>
          </a:xfrm>
        </p:grpSpPr>
        <p:sp>
          <p:nvSpPr>
            <p:cNvPr id="295" name="Google Shape;295;p4"/>
            <p:cNvSpPr/>
            <p:nvPr/>
          </p:nvSpPr>
          <p:spPr>
            <a:xfrm>
              <a:off x="521216" y="358901"/>
              <a:ext cx="8101568" cy="4425699"/>
            </a:xfrm>
            <a:custGeom>
              <a:avLst/>
              <a:gdLst/>
              <a:ahLst/>
              <a:cxnLst/>
              <a:rect l="l" t="t" r="r" b="b"/>
              <a:pathLst>
                <a:path w="66773" h="36629" extrusionOk="0">
                  <a:moveTo>
                    <a:pt x="3007" y="1"/>
                  </a:moveTo>
                  <a:lnTo>
                    <a:pt x="2988" y="276"/>
                  </a:lnTo>
                  <a:lnTo>
                    <a:pt x="2929" y="551"/>
                  </a:lnTo>
                  <a:lnTo>
                    <a:pt x="2889" y="787"/>
                  </a:lnTo>
                  <a:lnTo>
                    <a:pt x="2811" y="1023"/>
                  </a:lnTo>
                  <a:lnTo>
                    <a:pt x="2732" y="1239"/>
                  </a:lnTo>
                  <a:lnTo>
                    <a:pt x="2654" y="1435"/>
                  </a:lnTo>
                  <a:lnTo>
                    <a:pt x="2555" y="1612"/>
                  </a:lnTo>
                  <a:lnTo>
                    <a:pt x="2457" y="1770"/>
                  </a:lnTo>
                  <a:lnTo>
                    <a:pt x="2339" y="1927"/>
                  </a:lnTo>
                  <a:lnTo>
                    <a:pt x="2221" y="2064"/>
                  </a:lnTo>
                  <a:lnTo>
                    <a:pt x="2084" y="2202"/>
                  </a:lnTo>
                  <a:lnTo>
                    <a:pt x="1966" y="2320"/>
                  </a:lnTo>
                  <a:lnTo>
                    <a:pt x="1691" y="2516"/>
                  </a:lnTo>
                  <a:lnTo>
                    <a:pt x="1416" y="2673"/>
                  </a:lnTo>
                  <a:lnTo>
                    <a:pt x="1160" y="2791"/>
                  </a:lnTo>
                  <a:lnTo>
                    <a:pt x="885" y="2870"/>
                  </a:lnTo>
                  <a:lnTo>
                    <a:pt x="649" y="2929"/>
                  </a:lnTo>
                  <a:lnTo>
                    <a:pt x="433" y="2988"/>
                  </a:lnTo>
                  <a:lnTo>
                    <a:pt x="119" y="3007"/>
                  </a:lnTo>
                  <a:lnTo>
                    <a:pt x="1" y="3007"/>
                  </a:lnTo>
                  <a:lnTo>
                    <a:pt x="1" y="33603"/>
                  </a:lnTo>
                  <a:lnTo>
                    <a:pt x="276" y="33642"/>
                  </a:lnTo>
                  <a:lnTo>
                    <a:pt x="531" y="33681"/>
                  </a:lnTo>
                  <a:lnTo>
                    <a:pt x="787" y="33740"/>
                  </a:lnTo>
                  <a:lnTo>
                    <a:pt x="1003" y="33819"/>
                  </a:lnTo>
                  <a:lnTo>
                    <a:pt x="1219" y="33898"/>
                  </a:lnTo>
                  <a:lnTo>
                    <a:pt x="1416" y="33996"/>
                  </a:lnTo>
                  <a:lnTo>
                    <a:pt x="1592" y="34094"/>
                  </a:lnTo>
                  <a:lnTo>
                    <a:pt x="1769" y="34192"/>
                  </a:lnTo>
                  <a:lnTo>
                    <a:pt x="1926" y="34310"/>
                  </a:lnTo>
                  <a:lnTo>
                    <a:pt x="2064" y="34428"/>
                  </a:lnTo>
                  <a:lnTo>
                    <a:pt x="2182" y="34546"/>
                  </a:lnTo>
                  <a:lnTo>
                    <a:pt x="2300" y="34684"/>
                  </a:lnTo>
                  <a:lnTo>
                    <a:pt x="2496" y="34939"/>
                  </a:lnTo>
                  <a:lnTo>
                    <a:pt x="2654" y="35214"/>
                  </a:lnTo>
                  <a:lnTo>
                    <a:pt x="2771" y="35489"/>
                  </a:lnTo>
                  <a:lnTo>
                    <a:pt x="2850" y="35745"/>
                  </a:lnTo>
                  <a:lnTo>
                    <a:pt x="2909" y="35981"/>
                  </a:lnTo>
                  <a:lnTo>
                    <a:pt x="2948" y="36197"/>
                  </a:lnTo>
                  <a:lnTo>
                    <a:pt x="2968" y="36511"/>
                  </a:lnTo>
                  <a:lnTo>
                    <a:pt x="2968" y="36629"/>
                  </a:lnTo>
                  <a:lnTo>
                    <a:pt x="63785" y="36629"/>
                  </a:lnTo>
                  <a:lnTo>
                    <a:pt x="63805" y="36354"/>
                  </a:lnTo>
                  <a:lnTo>
                    <a:pt x="63864" y="36098"/>
                  </a:lnTo>
                  <a:lnTo>
                    <a:pt x="63903" y="35843"/>
                  </a:lnTo>
                  <a:lnTo>
                    <a:pt x="63982" y="35627"/>
                  </a:lnTo>
                  <a:lnTo>
                    <a:pt x="64060" y="35411"/>
                  </a:lnTo>
                  <a:lnTo>
                    <a:pt x="64139" y="35234"/>
                  </a:lnTo>
                  <a:lnTo>
                    <a:pt x="64237" y="35037"/>
                  </a:lnTo>
                  <a:lnTo>
                    <a:pt x="64355" y="34880"/>
                  </a:lnTo>
                  <a:lnTo>
                    <a:pt x="64473" y="34723"/>
                  </a:lnTo>
                  <a:lnTo>
                    <a:pt x="64591" y="34585"/>
                  </a:lnTo>
                  <a:lnTo>
                    <a:pt x="64827" y="34350"/>
                  </a:lnTo>
                  <a:lnTo>
                    <a:pt x="65102" y="34153"/>
                  </a:lnTo>
                  <a:lnTo>
                    <a:pt x="65357" y="33996"/>
                  </a:lnTo>
                  <a:lnTo>
                    <a:pt x="65632" y="33878"/>
                  </a:lnTo>
                  <a:lnTo>
                    <a:pt x="65888" y="33780"/>
                  </a:lnTo>
                  <a:lnTo>
                    <a:pt x="66124" y="33721"/>
                  </a:lnTo>
                  <a:lnTo>
                    <a:pt x="66340" y="33681"/>
                  </a:lnTo>
                  <a:lnTo>
                    <a:pt x="66654" y="33642"/>
                  </a:lnTo>
                  <a:lnTo>
                    <a:pt x="66772" y="33642"/>
                  </a:lnTo>
                  <a:lnTo>
                    <a:pt x="66772" y="3086"/>
                  </a:lnTo>
                  <a:lnTo>
                    <a:pt x="66477" y="3047"/>
                  </a:lnTo>
                  <a:lnTo>
                    <a:pt x="66202" y="2988"/>
                  </a:lnTo>
                  <a:lnTo>
                    <a:pt x="65967" y="2909"/>
                  </a:lnTo>
                  <a:lnTo>
                    <a:pt x="65731" y="2831"/>
                  </a:lnTo>
                  <a:lnTo>
                    <a:pt x="65515" y="2732"/>
                  </a:lnTo>
                  <a:lnTo>
                    <a:pt x="65318" y="2634"/>
                  </a:lnTo>
                  <a:lnTo>
                    <a:pt x="65122" y="2536"/>
                  </a:lnTo>
                  <a:lnTo>
                    <a:pt x="64964" y="2418"/>
                  </a:lnTo>
                  <a:lnTo>
                    <a:pt x="64807" y="2300"/>
                  </a:lnTo>
                  <a:lnTo>
                    <a:pt x="64670" y="2163"/>
                  </a:lnTo>
                  <a:lnTo>
                    <a:pt x="64414" y="1907"/>
                  </a:lnTo>
                  <a:lnTo>
                    <a:pt x="64218" y="1652"/>
                  </a:lnTo>
                  <a:lnTo>
                    <a:pt x="64060" y="1377"/>
                  </a:lnTo>
                  <a:lnTo>
                    <a:pt x="63943" y="1101"/>
                  </a:lnTo>
                  <a:lnTo>
                    <a:pt x="63844" y="866"/>
                  </a:lnTo>
                  <a:lnTo>
                    <a:pt x="63785" y="630"/>
                  </a:lnTo>
                  <a:lnTo>
                    <a:pt x="63746" y="414"/>
                  </a:lnTo>
                  <a:lnTo>
                    <a:pt x="63707" y="119"/>
                  </a:lnTo>
                  <a:lnTo>
                    <a:pt x="63707" y="1"/>
                  </a:lnTo>
                  <a:close/>
                </a:path>
              </a:pathLst>
            </a:custGeom>
            <a:solidFill>
              <a:schemeClr val="accent1"/>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638200" y="779598"/>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638200" y="1097213"/>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638200" y="1414828"/>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638200" y="1732443"/>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638200" y="2050058"/>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638200" y="2367673"/>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638200" y="268528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638200" y="300290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638200" y="332051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638200" y="363813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638200" y="395574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638200" y="427336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p:nvPr/>
          </p:nvSpPr>
          <p:spPr>
            <a:xfrm>
              <a:off x="8435550" y="77843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
            <p:cNvSpPr/>
            <p:nvPr/>
          </p:nvSpPr>
          <p:spPr>
            <a:xfrm>
              <a:off x="8435550" y="109604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
            <p:cNvSpPr/>
            <p:nvPr/>
          </p:nvSpPr>
          <p:spPr>
            <a:xfrm>
              <a:off x="8435550" y="141366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8435550" y="173127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
            <p:cNvSpPr/>
            <p:nvPr/>
          </p:nvSpPr>
          <p:spPr>
            <a:xfrm>
              <a:off x="8435550" y="204889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
            <p:cNvSpPr/>
            <p:nvPr/>
          </p:nvSpPr>
          <p:spPr>
            <a:xfrm>
              <a:off x="8435550" y="236651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
            <p:cNvSpPr/>
            <p:nvPr/>
          </p:nvSpPr>
          <p:spPr>
            <a:xfrm>
              <a:off x="8435550" y="268412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
            <p:cNvSpPr/>
            <p:nvPr/>
          </p:nvSpPr>
          <p:spPr>
            <a:xfrm>
              <a:off x="8435550" y="300174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
            <p:cNvSpPr/>
            <p:nvPr/>
          </p:nvSpPr>
          <p:spPr>
            <a:xfrm>
              <a:off x="8435550" y="33193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
            <p:cNvSpPr/>
            <p:nvPr/>
          </p:nvSpPr>
          <p:spPr>
            <a:xfrm>
              <a:off x="8435550" y="363697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
            <p:cNvSpPr/>
            <p:nvPr/>
          </p:nvSpPr>
          <p:spPr>
            <a:xfrm>
              <a:off x="8435550" y="395458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
            <p:cNvSpPr/>
            <p:nvPr/>
          </p:nvSpPr>
          <p:spPr>
            <a:xfrm>
              <a:off x="8435550" y="427220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
            <p:cNvSpPr/>
            <p:nvPr/>
          </p:nvSpPr>
          <p:spPr>
            <a:xfrm rot="-5400000">
              <a:off x="963090"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
            <p:cNvSpPr/>
            <p:nvPr/>
          </p:nvSpPr>
          <p:spPr>
            <a:xfrm rot="-5400000">
              <a:off x="1287980"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
            <p:cNvSpPr/>
            <p:nvPr/>
          </p:nvSpPr>
          <p:spPr>
            <a:xfrm rot="-5400000">
              <a:off x="1612869"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
            <p:cNvSpPr/>
            <p:nvPr/>
          </p:nvSpPr>
          <p:spPr>
            <a:xfrm rot="-5400000">
              <a:off x="1937759"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
            <p:cNvSpPr/>
            <p:nvPr/>
          </p:nvSpPr>
          <p:spPr>
            <a:xfrm rot="-5400000">
              <a:off x="2262648"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
            <p:cNvSpPr/>
            <p:nvPr/>
          </p:nvSpPr>
          <p:spPr>
            <a:xfrm rot="-5400000">
              <a:off x="2587538"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
            <p:cNvSpPr/>
            <p:nvPr/>
          </p:nvSpPr>
          <p:spPr>
            <a:xfrm rot="-5400000">
              <a:off x="2912427"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
            <p:cNvSpPr/>
            <p:nvPr/>
          </p:nvSpPr>
          <p:spPr>
            <a:xfrm rot="-5400000">
              <a:off x="3237317"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
            <p:cNvSpPr/>
            <p:nvPr/>
          </p:nvSpPr>
          <p:spPr>
            <a:xfrm rot="-5400000">
              <a:off x="3562206"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
            <p:cNvSpPr/>
            <p:nvPr/>
          </p:nvSpPr>
          <p:spPr>
            <a:xfrm rot="-5400000">
              <a:off x="3887096"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
            <p:cNvSpPr/>
            <p:nvPr/>
          </p:nvSpPr>
          <p:spPr>
            <a:xfrm rot="-5400000">
              <a:off x="4211986"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
            <p:cNvSpPr/>
            <p:nvPr/>
          </p:nvSpPr>
          <p:spPr>
            <a:xfrm rot="-5400000">
              <a:off x="4536875"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
            <p:cNvSpPr/>
            <p:nvPr/>
          </p:nvSpPr>
          <p:spPr>
            <a:xfrm rot="-5400000">
              <a:off x="4861765"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
            <p:cNvSpPr/>
            <p:nvPr/>
          </p:nvSpPr>
          <p:spPr>
            <a:xfrm rot="-5400000">
              <a:off x="5186654"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
            <p:cNvSpPr/>
            <p:nvPr/>
          </p:nvSpPr>
          <p:spPr>
            <a:xfrm rot="-5400000">
              <a:off x="5511544"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
            <p:cNvSpPr/>
            <p:nvPr/>
          </p:nvSpPr>
          <p:spPr>
            <a:xfrm rot="-5400000">
              <a:off x="5836433"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
            <p:cNvSpPr/>
            <p:nvPr/>
          </p:nvSpPr>
          <p:spPr>
            <a:xfrm rot="-5400000">
              <a:off x="6161323"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
            <p:cNvSpPr/>
            <p:nvPr/>
          </p:nvSpPr>
          <p:spPr>
            <a:xfrm rot="-5400000">
              <a:off x="6486213"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
            <p:cNvSpPr/>
            <p:nvPr/>
          </p:nvSpPr>
          <p:spPr>
            <a:xfrm rot="-5400000">
              <a:off x="6811102"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
            <p:cNvSpPr/>
            <p:nvPr/>
          </p:nvSpPr>
          <p:spPr>
            <a:xfrm rot="-5400000">
              <a:off x="7135992"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
            <p:cNvSpPr/>
            <p:nvPr/>
          </p:nvSpPr>
          <p:spPr>
            <a:xfrm rot="-5400000">
              <a:off x="7460881"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
            <p:cNvSpPr/>
            <p:nvPr/>
          </p:nvSpPr>
          <p:spPr>
            <a:xfrm rot="-5400000">
              <a:off x="7785771"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
            <p:cNvSpPr/>
            <p:nvPr/>
          </p:nvSpPr>
          <p:spPr>
            <a:xfrm rot="-5400000">
              <a:off x="8110660"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
            <p:cNvSpPr/>
            <p:nvPr/>
          </p:nvSpPr>
          <p:spPr>
            <a:xfrm rot="-5400000">
              <a:off x="963090"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
            <p:cNvSpPr/>
            <p:nvPr/>
          </p:nvSpPr>
          <p:spPr>
            <a:xfrm rot="-5400000">
              <a:off x="1287980"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
            <p:cNvSpPr/>
            <p:nvPr/>
          </p:nvSpPr>
          <p:spPr>
            <a:xfrm rot="-5400000">
              <a:off x="1612869"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
            <p:cNvSpPr/>
            <p:nvPr/>
          </p:nvSpPr>
          <p:spPr>
            <a:xfrm rot="-5400000">
              <a:off x="1937759"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
            <p:cNvSpPr/>
            <p:nvPr/>
          </p:nvSpPr>
          <p:spPr>
            <a:xfrm rot="-5400000">
              <a:off x="2262648"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
            <p:cNvSpPr/>
            <p:nvPr/>
          </p:nvSpPr>
          <p:spPr>
            <a:xfrm rot="-5400000">
              <a:off x="2587538"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
            <p:cNvSpPr/>
            <p:nvPr/>
          </p:nvSpPr>
          <p:spPr>
            <a:xfrm rot="-5400000">
              <a:off x="2912427"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
            <p:cNvSpPr/>
            <p:nvPr/>
          </p:nvSpPr>
          <p:spPr>
            <a:xfrm rot="-5400000">
              <a:off x="3237317"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
            <p:cNvSpPr/>
            <p:nvPr/>
          </p:nvSpPr>
          <p:spPr>
            <a:xfrm rot="-5400000">
              <a:off x="3562206"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
            <p:cNvSpPr/>
            <p:nvPr/>
          </p:nvSpPr>
          <p:spPr>
            <a:xfrm rot="-5400000">
              <a:off x="3887096"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
            <p:cNvSpPr/>
            <p:nvPr/>
          </p:nvSpPr>
          <p:spPr>
            <a:xfrm rot="-5400000">
              <a:off x="4211986"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
            <p:cNvSpPr/>
            <p:nvPr/>
          </p:nvSpPr>
          <p:spPr>
            <a:xfrm rot="-5400000">
              <a:off x="4536875"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
            <p:cNvSpPr/>
            <p:nvPr/>
          </p:nvSpPr>
          <p:spPr>
            <a:xfrm rot="-5400000">
              <a:off x="4861765"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
            <p:cNvSpPr/>
            <p:nvPr/>
          </p:nvSpPr>
          <p:spPr>
            <a:xfrm rot="-5400000">
              <a:off x="5186654"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
            <p:cNvSpPr/>
            <p:nvPr/>
          </p:nvSpPr>
          <p:spPr>
            <a:xfrm rot="-5400000">
              <a:off x="5511544"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
            <p:cNvSpPr/>
            <p:nvPr/>
          </p:nvSpPr>
          <p:spPr>
            <a:xfrm rot="-5400000">
              <a:off x="5836433"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
            <p:cNvSpPr/>
            <p:nvPr/>
          </p:nvSpPr>
          <p:spPr>
            <a:xfrm rot="-5400000">
              <a:off x="6161323"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
            <p:cNvSpPr/>
            <p:nvPr/>
          </p:nvSpPr>
          <p:spPr>
            <a:xfrm rot="-5400000">
              <a:off x="6486213"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
            <p:cNvSpPr/>
            <p:nvPr/>
          </p:nvSpPr>
          <p:spPr>
            <a:xfrm rot="-5400000">
              <a:off x="6811102"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
            <p:cNvSpPr/>
            <p:nvPr/>
          </p:nvSpPr>
          <p:spPr>
            <a:xfrm rot="-5400000">
              <a:off x="7135992"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
            <p:cNvSpPr/>
            <p:nvPr/>
          </p:nvSpPr>
          <p:spPr>
            <a:xfrm rot="-5400000">
              <a:off x="7460881"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
            <p:cNvSpPr/>
            <p:nvPr/>
          </p:nvSpPr>
          <p:spPr>
            <a:xfrm rot="-5400000">
              <a:off x="7785771"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
            <p:cNvSpPr/>
            <p:nvPr/>
          </p:nvSpPr>
          <p:spPr>
            <a:xfrm rot="-5400000">
              <a:off x="8110660"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366;p4"/>
          <p:cNvSpPr txBox="1">
            <a:spLocks noGrp="1"/>
          </p:cNvSpPr>
          <p:nvPr>
            <p:ph type="title"/>
          </p:nvPr>
        </p:nvSpPr>
        <p:spPr>
          <a:xfrm>
            <a:off x="713225" y="685800"/>
            <a:ext cx="7717500" cy="294600"/>
          </a:xfrm>
          <a:prstGeom prst="rect">
            <a:avLst/>
          </a:prstGeom>
        </p:spPr>
        <p:txBody>
          <a:bodyPr spcFirstLastPara="1" wrap="square" lIns="91425" tIns="91425" rIns="91425" bIns="91425" anchor="ctr" anchorCtr="0">
            <a:noAutofit/>
          </a:bodyPr>
          <a:lstStyle>
            <a:lvl1pPr lvl="0">
              <a:spcBef>
                <a:spcPts val="0"/>
              </a:spcBef>
              <a:spcAft>
                <a:spcPts val="0"/>
              </a:spcAft>
              <a:buSzPts val="2700"/>
              <a:buNone/>
              <a:defRPr sz="27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67" name="Google Shape;367;p4"/>
          <p:cNvSpPr txBox="1">
            <a:spLocks noGrp="1"/>
          </p:cNvSpPr>
          <p:nvPr>
            <p:ph type="body" idx="1"/>
          </p:nvPr>
        </p:nvSpPr>
        <p:spPr>
          <a:xfrm>
            <a:off x="843000" y="1197900"/>
            <a:ext cx="7458000" cy="32049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AutoNum type="arabicPeriod"/>
              <a:defRPr sz="1300"/>
            </a:lvl1pPr>
            <a:lvl2pPr marL="914400" lvl="1" indent="-330200" rtl="0">
              <a:spcBef>
                <a:spcPts val="0"/>
              </a:spcBef>
              <a:spcAft>
                <a:spcPts val="0"/>
              </a:spcAft>
              <a:buSzPts val="1600"/>
              <a:buAutoNum type="alphaLcPeriod"/>
              <a:defRPr/>
            </a:lvl2pPr>
            <a:lvl3pPr marL="1371600" lvl="2" indent="-330200" rtl="0">
              <a:spcBef>
                <a:spcPts val="0"/>
              </a:spcBef>
              <a:spcAft>
                <a:spcPts val="0"/>
              </a:spcAft>
              <a:buSzPts val="1600"/>
              <a:buAutoNum type="romanLcPeriod"/>
              <a:defRPr/>
            </a:lvl3pPr>
            <a:lvl4pPr marL="1828800" lvl="3" indent="-330200" rtl="0">
              <a:spcBef>
                <a:spcPts val="0"/>
              </a:spcBef>
              <a:spcAft>
                <a:spcPts val="0"/>
              </a:spcAft>
              <a:buSzPts val="1600"/>
              <a:buAutoNum type="arabicPeriod"/>
              <a:defRPr/>
            </a:lvl4pPr>
            <a:lvl5pPr marL="2286000" lvl="4" indent="-330200" rtl="0">
              <a:spcBef>
                <a:spcPts val="0"/>
              </a:spcBef>
              <a:spcAft>
                <a:spcPts val="0"/>
              </a:spcAft>
              <a:buSzPts val="1600"/>
              <a:buAutoNum type="alphaLcPeriod"/>
              <a:defRPr/>
            </a:lvl5pPr>
            <a:lvl6pPr marL="2743200" lvl="5" indent="-330200" rtl="0">
              <a:spcBef>
                <a:spcPts val="0"/>
              </a:spcBef>
              <a:spcAft>
                <a:spcPts val="0"/>
              </a:spcAft>
              <a:buSzPts val="1600"/>
              <a:buAutoNum type="romanLcPeriod"/>
              <a:defRPr/>
            </a:lvl6pPr>
            <a:lvl7pPr marL="3200400" lvl="6" indent="-330200" rtl="0">
              <a:spcBef>
                <a:spcPts val="0"/>
              </a:spcBef>
              <a:spcAft>
                <a:spcPts val="0"/>
              </a:spcAft>
              <a:buSzPts val="1600"/>
              <a:buAutoNum type="arabicPeriod"/>
              <a:defRPr/>
            </a:lvl7pPr>
            <a:lvl8pPr marL="3657600" lvl="7" indent="-330200" rtl="0">
              <a:spcBef>
                <a:spcPts val="0"/>
              </a:spcBef>
              <a:spcAft>
                <a:spcPts val="0"/>
              </a:spcAft>
              <a:buSzPts val="1600"/>
              <a:buAutoNum type="alphaLcPeriod"/>
              <a:defRPr/>
            </a:lvl8pPr>
            <a:lvl9pPr marL="4114800" lvl="8" indent="-330200" rtl="0">
              <a:spcBef>
                <a:spcPts val="0"/>
              </a:spcBef>
              <a:spcAft>
                <a:spcPts val="0"/>
              </a:spcAft>
              <a:buSzPts val="1600"/>
              <a:buAutoNum type="romanLcPeriod"/>
              <a:defRPr/>
            </a:lvl9pPr>
          </a:lstStyle>
          <a:p>
            <a:endParaRPr/>
          </a:p>
        </p:txBody>
      </p:sp>
      <p:grpSp>
        <p:nvGrpSpPr>
          <p:cNvPr id="368" name="Google Shape;368;p4"/>
          <p:cNvGrpSpPr/>
          <p:nvPr/>
        </p:nvGrpSpPr>
        <p:grpSpPr>
          <a:xfrm>
            <a:off x="-256737" y="4521250"/>
            <a:ext cx="1597025" cy="801875"/>
            <a:chOff x="2618200" y="2177250"/>
            <a:chExt cx="1597025" cy="801875"/>
          </a:xfrm>
        </p:grpSpPr>
        <p:sp>
          <p:nvSpPr>
            <p:cNvPr id="369" name="Google Shape;369;p4"/>
            <p:cNvSpPr/>
            <p:nvPr/>
          </p:nvSpPr>
          <p:spPr>
            <a:xfrm>
              <a:off x="2618200" y="2197800"/>
              <a:ext cx="1119175" cy="646100"/>
            </a:xfrm>
            <a:custGeom>
              <a:avLst/>
              <a:gdLst/>
              <a:ahLst/>
              <a:cxnLst/>
              <a:rect l="l" t="t" r="r" b="b"/>
              <a:pathLst>
                <a:path w="44767" h="25844" extrusionOk="0">
                  <a:moveTo>
                    <a:pt x="24161" y="1"/>
                  </a:moveTo>
                  <a:lnTo>
                    <a:pt x="23951" y="20"/>
                  </a:lnTo>
                  <a:lnTo>
                    <a:pt x="23740" y="39"/>
                  </a:lnTo>
                  <a:lnTo>
                    <a:pt x="23549" y="58"/>
                  </a:lnTo>
                  <a:lnTo>
                    <a:pt x="23358" y="115"/>
                  </a:lnTo>
                  <a:lnTo>
                    <a:pt x="23186" y="173"/>
                  </a:lnTo>
                  <a:lnTo>
                    <a:pt x="23014" y="230"/>
                  </a:lnTo>
                  <a:lnTo>
                    <a:pt x="22842" y="326"/>
                  </a:lnTo>
                  <a:lnTo>
                    <a:pt x="20" y="13056"/>
                  </a:lnTo>
                  <a:lnTo>
                    <a:pt x="1" y="13438"/>
                  </a:lnTo>
                  <a:lnTo>
                    <a:pt x="1" y="13763"/>
                  </a:lnTo>
                  <a:lnTo>
                    <a:pt x="20" y="14069"/>
                  </a:lnTo>
                  <a:lnTo>
                    <a:pt x="39" y="14184"/>
                  </a:lnTo>
                  <a:lnTo>
                    <a:pt x="77" y="14317"/>
                  </a:lnTo>
                  <a:lnTo>
                    <a:pt x="134" y="14432"/>
                  </a:lnTo>
                  <a:lnTo>
                    <a:pt x="230" y="14566"/>
                  </a:lnTo>
                  <a:lnTo>
                    <a:pt x="345" y="14680"/>
                  </a:lnTo>
                  <a:lnTo>
                    <a:pt x="459" y="14795"/>
                  </a:lnTo>
                  <a:lnTo>
                    <a:pt x="612" y="14910"/>
                  </a:lnTo>
                  <a:lnTo>
                    <a:pt x="784" y="15005"/>
                  </a:lnTo>
                  <a:lnTo>
                    <a:pt x="18771" y="25404"/>
                  </a:lnTo>
                  <a:lnTo>
                    <a:pt x="18943" y="25499"/>
                  </a:lnTo>
                  <a:lnTo>
                    <a:pt x="19134" y="25576"/>
                  </a:lnTo>
                  <a:lnTo>
                    <a:pt x="19325" y="25652"/>
                  </a:lnTo>
                  <a:lnTo>
                    <a:pt x="19535" y="25709"/>
                  </a:lnTo>
                  <a:lnTo>
                    <a:pt x="19746" y="25767"/>
                  </a:lnTo>
                  <a:lnTo>
                    <a:pt x="19956" y="25805"/>
                  </a:lnTo>
                  <a:lnTo>
                    <a:pt x="20166" y="25824"/>
                  </a:lnTo>
                  <a:lnTo>
                    <a:pt x="20395" y="25843"/>
                  </a:lnTo>
                  <a:lnTo>
                    <a:pt x="20606" y="25843"/>
                  </a:lnTo>
                  <a:lnTo>
                    <a:pt x="20816" y="25824"/>
                  </a:lnTo>
                  <a:lnTo>
                    <a:pt x="21026" y="25805"/>
                  </a:lnTo>
                  <a:lnTo>
                    <a:pt x="21217" y="25786"/>
                  </a:lnTo>
                  <a:lnTo>
                    <a:pt x="21409" y="25729"/>
                  </a:lnTo>
                  <a:lnTo>
                    <a:pt x="21600" y="25671"/>
                  </a:lnTo>
                  <a:lnTo>
                    <a:pt x="21753" y="25614"/>
                  </a:lnTo>
                  <a:lnTo>
                    <a:pt x="21925" y="25537"/>
                  </a:lnTo>
                  <a:lnTo>
                    <a:pt x="44212" y="12654"/>
                  </a:lnTo>
                  <a:lnTo>
                    <a:pt x="44346" y="12578"/>
                  </a:lnTo>
                  <a:lnTo>
                    <a:pt x="44441" y="12501"/>
                  </a:lnTo>
                  <a:lnTo>
                    <a:pt x="44537" y="12406"/>
                  </a:lnTo>
                  <a:lnTo>
                    <a:pt x="44613" y="12329"/>
                  </a:lnTo>
                  <a:lnTo>
                    <a:pt x="44671" y="12234"/>
                  </a:lnTo>
                  <a:lnTo>
                    <a:pt x="44709" y="12138"/>
                  </a:lnTo>
                  <a:lnTo>
                    <a:pt x="44747" y="12024"/>
                  </a:lnTo>
                  <a:lnTo>
                    <a:pt x="44766" y="11928"/>
                  </a:lnTo>
                  <a:lnTo>
                    <a:pt x="44766" y="11622"/>
                  </a:lnTo>
                  <a:lnTo>
                    <a:pt x="44766" y="11335"/>
                  </a:lnTo>
                  <a:lnTo>
                    <a:pt x="44766" y="11011"/>
                  </a:lnTo>
                  <a:lnTo>
                    <a:pt x="25996" y="440"/>
                  </a:lnTo>
                  <a:lnTo>
                    <a:pt x="25824" y="345"/>
                  </a:lnTo>
                  <a:lnTo>
                    <a:pt x="25633" y="268"/>
                  </a:lnTo>
                  <a:lnTo>
                    <a:pt x="25442" y="192"/>
                  </a:lnTo>
                  <a:lnTo>
                    <a:pt x="25231" y="135"/>
                  </a:lnTo>
                  <a:lnTo>
                    <a:pt x="25021" y="77"/>
                  </a:lnTo>
                  <a:lnTo>
                    <a:pt x="24811" y="39"/>
                  </a:lnTo>
                  <a:lnTo>
                    <a:pt x="24601" y="20"/>
                  </a:lnTo>
                  <a:lnTo>
                    <a:pt x="24371" y="1"/>
                  </a:lnTo>
                  <a:close/>
                </a:path>
              </a:pathLst>
            </a:custGeom>
            <a:solidFill>
              <a:srgbClr val="BF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
            <p:cNvSpPr/>
            <p:nvPr/>
          </p:nvSpPr>
          <p:spPr>
            <a:xfrm>
              <a:off x="2618200" y="2177250"/>
              <a:ext cx="1119175" cy="646100"/>
            </a:xfrm>
            <a:custGeom>
              <a:avLst/>
              <a:gdLst/>
              <a:ahLst/>
              <a:cxnLst/>
              <a:rect l="l" t="t" r="r" b="b"/>
              <a:pathLst>
                <a:path w="44767" h="25844" extrusionOk="0">
                  <a:moveTo>
                    <a:pt x="23951" y="1"/>
                  </a:moveTo>
                  <a:lnTo>
                    <a:pt x="23740" y="20"/>
                  </a:lnTo>
                  <a:lnTo>
                    <a:pt x="23549" y="58"/>
                  </a:lnTo>
                  <a:lnTo>
                    <a:pt x="23358" y="96"/>
                  </a:lnTo>
                  <a:lnTo>
                    <a:pt x="23186" y="154"/>
                  </a:lnTo>
                  <a:lnTo>
                    <a:pt x="23014" y="230"/>
                  </a:lnTo>
                  <a:lnTo>
                    <a:pt x="22842" y="307"/>
                  </a:lnTo>
                  <a:lnTo>
                    <a:pt x="555" y="13190"/>
                  </a:lnTo>
                  <a:lnTo>
                    <a:pt x="402" y="13266"/>
                  </a:lnTo>
                  <a:lnTo>
                    <a:pt x="287" y="13381"/>
                  </a:lnTo>
                  <a:lnTo>
                    <a:pt x="192" y="13476"/>
                  </a:lnTo>
                  <a:lnTo>
                    <a:pt x="115" y="13591"/>
                  </a:lnTo>
                  <a:lnTo>
                    <a:pt x="58" y="13706"/>
                  </a:lnTo>
                  <a:lnTo>
                    <a:pt x="20" y="13820"/>
                  </a:lnTo>
                  <a:lnTo>
                    <a:pt x="1" y="13935"/>
                  </a:lnTo>
                  <a:lnTo>
                    <a:pt x="20" y="14069"/>
                  </a:lnTo>
                  <a:lnTo>
                    <a:pt x="39" y="14184"/>
                  </a:lnTo>
                  <a:lnTo>
                    <a:pt x="77" y="14317"/>
                  </a:lnTo>
                  <a:lnTo>
                    <a:pt x="153" y="14432"/>
                  </a:lnTo>
                  <a:lnTo>
                    <a:pt x="230" y="14566"/>
                  </a:lnTo>
                  <a:lnTo>
                    <a:pt x="345" y="14681"/>
                  </a:lnTo>
                  <a:lnTo>
                    <a:pt x="459" y="14795"/>
                  </a:lnTo>
                  <a:lnTo>
                    <a:pt x="612" y="14910"/>
                  </a:lnTo>
                  <a:lnTo>
                    <a:pt x="784" y="15006"/>
                  </a:lnTo>
                  <a:lnTo>
                    <a:pt x="18771" y="25385"/>
                  </a:lnTo>
                  <a:lnTo>
                    <a:pt x="18943" y="25480"/>
                  </a:lnTo>
                  <a:lnTo>
                    <a:pt x="19134" y="25576"/>
                  </a:lnTo>
                  <a:lnTo>
                    <a:pt x="19325" y="25633"/>
                  </a:lnTo>
                  <a:lnTo>
                    <a:pt x="19535" y="25710"/>
                  </a:lnTo>
                  <a:lnTo>
                    <a:pt x="19746" y="25748"/>
                  </a:lnTo>
                  <a:lnTo>
                    <a:pt x="19956" y="25786"/>
                  </a:lnTo>
                  <a:lnTo>
                    <a:pt x="20166" y="25824"/>
                  </a:lnTo>
                  <a:lnTo>
                    <a:pt x="20395" y="25824"/>
                  </a:lnTo>
                  <a:lnTo>
                    <a:pt x="20606" y="25843"/>
                  </a:lnTo>
                  <a:lnTo>
                    <a:pt x="20816" y="25824"/>
                  </a:lnTo>
                  <a:lnTo>
                    <a:pt x="21026" y="25805"/>
                  </a:lnTo>
                  <a:lnTo>
                    <a:pt x="21217" y="25767"/>
                  </a:lnTo>
                  <a:lnTo>
                    <a:pt x="21409" y="25729"/>
                  </a:lnTo>
                  <a:lnTo>
                    <a:pt x="21600" y="25671"/>
                  </a:lnTo>
                  <a:lnTo>
                    <a:pt x="21753" y="25595"/>
                  </a:lnTo>
                  <a:lnTo>
                    <a:pt x="21925" y="25518"/>
                  </a:lnTo>
                  <a:lnTo>
                    <a:pt x="44212" y="12654"/>
                  </a:lnTo>
                  <a:lnTo>
                    <a:pt x="44365" y="12559"/>
                  </a:lnTo>
                  <a:lnTo>
                    <a:pt x="44479" y="12463"/>
                  </a:lnTo>
                  <a:lnTo>
                    <a:pt x="44575" y="12349"/>
                  </a:lnTo>
                  <a:lnTo>
                    <a:pt x="44651" y="12234"/>
                  </a:lnTo>
                  <a:lnTo>
                    <a:pt x="44709" y="12119"/>
                  </a:lnTo>
                  <a:lnTo>
                    <a:pt x="44747" y="12005"/>
                  </a:lnTo>
                  <a:lnTo>
                    <a:pt x="44766" y="11890"/>
                  </a:lnTo>
                  <a:lnTo>
                    <a:pt x="44747" y="11756"/>
                  </a:lnTo>
                  <a:lnTo>
                    <a:pt x="44728" y="11641"/>
                  </a:lnTo>
                  <a:lnTo>
                    <a:pt x="44690" y="11508"/>
                  </a:lnTo>
                  <a:lnTo>
                    <a:pt x="44613" y="11393"/>
                  </a:lnTo>
                  <a:lnTo>
                    <a:pt x="44537" y="11278"/>
                  </a:lnTo>
                  <a:lnTo>
                    <a:pt x="44422" y="11144"/>
                  </a:lnTo>
                  <a:lnTo>
                    <a:pt x="44307" y="11030"/>
                  </a:lnTo>
                  <a:lnTo>
                    <a:pt x="44154" y="10934"/>
                  </a:lnTo>
                  <a:lnTo>
                    <a:pt x="43982" y="10819"/>
                  </a:lnTo>
                  <a:lnTo>
                    <a:pt x="25996" y="440"/>
                  </a:lnTo>
                  <a:lnTo>
                    <a:pt x="25824" y="345"/>
                  </a:lnTo>
                  <a:lnTo>
                    <a:pt x="25633" y="268"/>
                  </a:lnTo>
                  <a:lnTo>
                    <a:pt x="25442" y="192"/>
                  </a:lnTo>
                  <a:lnTo>
                    <a:pt x="25231" y="135"/>
                  </a:lnTo>
                  <a:lnTo>
                    <a:pt x="25021" y="77"/>
                  </a:lnTo>
                  <a:lnTo>
                    <a:pt x="24811" y="39"/>
                  </a:lnTo>
                  <a:lnTo>
                    <a:pt x="24601" y="20"/>
                  </a:lnTo>
                  <a:lnTo>
                    <a:pt x="243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
            <p:cNvSpPr/>
            <p:nvPr/>
          </p:nvSpPr>
          <p:spPr>
            <a:xfrm>
              <a:off x="2665500" y="2203050"/>
              <a:ext cx="1024550" cy="594025"/>
            </a:xfrm>
            <a:custGeom>
              <a:avLst/>
              <a:gdLst/>
              <a:ahLst/>
              <a:cxnLst/>
              <a:rect l="l" t="t" r="r" b="b"/>
              <a:pathLst>
                <a:path w="40982" h="23761" extrusionOk="0">
                  <a:moveTo>
                    <a:pt x="22556" y="249"/>
                  </a:moveTo>
                  <a:lnTo>
                    <a:pt x="22766" y="269"/>
                  </a:lnTo>
                  <a:lnTo>
                    <a:pt x="22957" y="307"/>
                  </a:lnTo>
                  <a:lnTo>
                    <a:pt x="23167" y="364"/>
                  </a:lnTo>
                  <a:lnTo>
                    <a:pt x="23339" y="441"/>
                  </a:lnTo>
                  <a:lnTo>
                    <a:pt x="40428" y="10304"/>
                  </a:lnTo>
                  <a:lnTo>
                    <a:pt x="40561" y="10399"/>
                  </a:lnTo>
                  <a:lnTo>
                    <a:pt x="40657" y="10495"/>
                  </a:lnTo>
                  <a:lnTo>
                    <a:pt x="40714" y="10590"/>
                  </a:lnTo>
                  <a:lnTo>
                    <a:pt x="40733" y="10686"/>
                  </a:lnTo>
                  <a:lnTo>
                    <a:pt x="40714" y="10781"/>
                  </a:lnTo>
                  <a:lnTo>
                    <a:pt x="40657" y="10858"/>
                  </a:lnTo>
                  <a:lnTo>
                    <a:pt x="40600" y="10915"/>
                  </a:lnTo>
                  <a:lnTo>
                    <a:pt x="40542" y="10953"/>
                  </a:lnTo>
                  <a:lnTo>
                    <a:pt x="19020" y="23378"/>
                  </a:lnTo>
                  <a:lnTo>
                    <a:pt x="18867" y="23454"/>
                  </a:lnTo>
                  <a:lnTo>
                    <a:pt x="18714" y="23492"/>
                  </a:lnTo>
                  <a:lnTo>
                    <a:pt x="18542" y="23512"/>
                  </a:lnTo>
                  <a:lnTo>
                    <a:pt x="18351" y="23512"/>
                  </a:lnTo>
                  <a:lnTo>
                    <a:pt x="18159" y="23492"/>
                  </a:lnTo>
                  <a:lnTo>
                    <a:pt x="17987" y="23454"/>
                  </a:lnTo>
                  <a:lnTo>
                    <a:pt x="17796" y="23397"/>
                  </a:lnTo>
                  <a:lnTo>
                    <a:pt x="17643" y="23320"/>
                  </a:lnTo>
                  <a:lnTo>
                    <a:pt x="555" y="13457"/>
                  </a:lnTo>
                  <a:lnTo>
                    <a:pt x="421" y="13362"/>
                  </a:lnTo>
                  <a:lnTo>
                    <a:pt x="326" y="13266"/>
                  </a:lnTo>
                  <a:lnTo>
                    <a:pt x="268" y="13171"/>
                  </a:lnTo>
                  <a:lnTo>
                    <a:pt x="249" y="13075"/>
                  </a:lnTo>
                  <a:lnTo>
                    <a:pt x="268" y="12980"/>
                  </a:lnTo>
                  <a:lnTo>
                    <a:pt x="326" y="12903"/>
                  </a:lnTo>
                  <a:lnTo>
                    <a:pt x="383" y="12846"/>
                  </a:lnTo>
                  <a:lnTo>
                    <a:pt x="441" y="12808"/>
                  </a:lnTo>
                  <a:lnTo>
                    <a:pt x="21963" y="383"/>
                  </a:lnTo>
                  <a:lnTo>
                    <a:pt x="22097" y="326"/>
                  </a:lnTo>
                  <a:lnTo>
                    <a:pt x="22231" y="288"/>
                  </a:lnTo>
                  <a:lnTo>
                    <a:pt x="22384" y="269"/>
                  </a:lnTo>
                  <a:lnTo>
                    <a:pt x="22556" y="249"/>
                  </a:lnTo>
                  <a:close/>
                  <a:moveTo>
                    <a:pt x="22422" y="1"/>
                  </a:moveTo>
                  <a:lnTo>
                    <a:pt x="22212" y="39"/>
                  </a:lnTo>
                  <a:lnTo>
                    <a:pt x="22020" y="97"/>
                  </a:lnTo>
                  <a:lnTo>
                    <a:pt x="21848" y="173"/>
                  </a:lnTo>
                  <a:lnTo>
                    <a:pt x="326" y="12597"/>
                  </a:lnTo>
                  <a:lnTo>
                    <a:pt x="192" y="12693"/>
                  </a:lnTo>
                  <a:lnTo>
                    <a:pt x="96" y="12808"/>
                  </a:lnTo>
                  <a:lnTo>
                    <a:pt x="20" y="12941"/>
                  </a:lnTo>
                  <a:lnTo>
                    <a:pt x="1" y="13075"/>
                  </a:lnTo>
                  <a:lnTo>
                    <a:pt x="20" y="13152"/>
                  </a:lnTo>
                  <a:lnTo>
                    <a:pt x="39" y="13247"/>
                  </a:lnTo>
                  <a:lnTo>
                    <a:pt x="77" y="13324"/>
                  </a:lnTo>
                  <a:lnTo>
                    <a:pt x="116" y="13400"/>
                  </a:lnTo>
                  <a:lnTo>
                    <a:pt x="173" y="13477"/>
                  </a:lnTo>
                  <a:lnTo>
                    <a:pt x="249" y="13534"/>
                  </a:lnTo>
                  <a:lnTo>
                    <a:pt x="441" y="13668"/>
                  </a:lnTo>
                  <a:lnTo>
                    <a:pt x="17529" y="23531"/>
                  </a:lnTo>
                  <a:lnTo>
                    <a:pt x="17720" y="23626"/>
                  </a:lnTo>
                  <a:lnTo>
                    <a:pt x="17949" y="23703"/>
                  </a:lnTo>
                  <a:lnTo>
                    <a:pt x="18198" y="23741"/>
                  </a:lnTo>
                  <a:lnTo>
                    <a:pt x="18427" y="23760"/>
                  </a:lnTo>
                  <a:lnTo>
                    <a:pt x="18618" y="23760"/>
                  </a:lnTo>
                  <a:lnTo>
                    <a:pt x="18809" y="23722"/>
                  </a:lnTo>
                  <a:lnTo>
                    <a:pt x="18981" y="23664"/>
                  </a:lnTo>
                  <a:lnTo>
                    <a:pt x="19134" y="23607"/>
                  </a:lnTo>
                  <a:lnTo>
                    <a:pt x="40657" y="11183"/>
                  </a:lnTo>
                  <a:lnTo>
                    <a:pt x="40791" y="11068"/>
                  </a:lnTo>
                  <a:lnTo>
                    <a:pt x="40905" y="10953"/>
                  </a:lnTo>
                  <a:lnTo>
                    <a:pt x="40963" y="10839"/>
                  </a:lnTo>
                  <a:lnTo>
                    <a:pt x="40982" y="10686"/>
                  </a:lnTo>
                  <a:lnTo>
                    <a:pt x="40963" y="10609"/>
                  </a:lnTo>
                  <a:lnTo>
                    <a:pt x="40944" y="10533"/>
                  </a:lnTo>
                  <a:lnTo>
                    <a:pt x="40905" y="10437"/>
                  </a:lnTo>
                  <a:lnTo>
                    <a:pt x="40867" y="10361"/>
                  </a:lnTo>
                  <a:lnTo>
                    <a:pt x="40810" y="10304"/>
                  </a:lnTo>
                  <a:lnTo>
                    <a:pt x="40733" y="10227"/>
                  </a:lnTo>
                  <a:lnTo>
                    <a:pt x="40542" y="10093"/>
                  </a:lnTo>
                  <a:lnTo>
                    <a:pt x="23454" y="230"/>
                  </a:lnTo>
                  <a:lnTo>
                    <a:pt x="23282" y="135"/>
                  </a:lnTo>
                  <a:lnTo>
                    <a:pt x="23072" y="77"/>
                  </a:lnTo>
                  <a:lnTo>
                    <a:pt x="22842" y="20"/>
                  </a:lnTo>
                  <a:lnTo>
                    <a:pt x="226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
            <p:cNvSpPr/>
            <p:nvPr/>
          </p:nvSpPr>
          <p:spPr>
            <a:xfrm>
              <a:off x="2925475" y="2367925"/>
              <a:ext cx="481225" cy="278125"/>
            </a:xfrm>
            <a:custGeom>
              <a:avLst/>
              <a:gdLst/>
              <a:ahLst/>
              <a:cxnLst/>
              <a:rect l="l" t="t" r="r" b="b"/>
              <a:pathLst>
                <a:path w="19249" h="11125" extrusionOk="0">
                  <a:moveTo>
                    <a:pt x="4645" y="0"/>
                  </a:moveTo>
                  <a:lnTo>
                    <a:pt x="6308" y="4244"/>
                  </a:lnTo>
                  <a:lnTo>
                    <a:pt x="0" y="5907"/>
                  </a:lnTo>
                  <a:lnTo>
                    <a:pt x="7340" y="6882"/>
                  </a:lnTo>
                  <a:lnTo>
                    <a:pt x="9022" y="11125"/>
                  </a:lnTo>
                  <a:lnTo>
                    <a:pt x="11889" y="7474"/>
                  </a:lnTo>
                  <a:lnTo>
                    <a:pt x="19248" y="8430"/>
                  </a:lnTo>
                  <a:lnTo>
                    <a:pt x="13667" y="5219"/>
                  </a:lnTo>
                  <a:lnTo>
                    <a:pt x="16534" y="1568"/>
                  </a:lnTo>
                  <a:lnTo>
                    <a:pt x="10226" y="3231"/>
                  </a:lnTo>
                  <a:lnTo>
                    <a:pt x="4645" y="0"/>
                  </a:lnTo>
                  <a:close/>
                </a:path>
              </a:pathLst>
            </a:custGeom>
            <a:solidFill>
              <a:srgbClr val="FEC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
            <p:cNvSpPr/>
            <p:nvPr/>
          </p:nvSpPr>
          <p:spPr>
            <a:xfrm>
              <a:off x="2641625" y="2333050"/>
              <a:ext cx="1119625" cy="646075"/>
            </a:xfrm>
            <a:custGeom>
              <a:avLst/>
              <a:gdLst/>
              <a:ahLst/>
              <a:cxnLst/>
              <a:rect l="l" t="t" r="r" b="b"/>
              <a:pathLst>
                <a:path w="44785" h="25843" extrusionOk="0">
                  <a:moveTo>
                    <a:pt x="24180" y="0"/>
                  </a:moveTo>
                  <a:lnTo>
                    <a:pt x="23969" y="19"/>
                  </a:lnTo>
                  <a:lnTo>
                    <a:pt x="23759" y="38"/>
                  </a:lnTo>
                  <a:lnTo>
                    <a:pt x="23549" y="77"/>
                  </a:lnTo>
                  <a:lnTo>
                    <a:pt x="23358" y="115"/>
                  </a:lnTo>
                  <a:lnTo>
                    <a:pt x="23186" y="172"/>
                  </a:lnTo>
                  <a:lnTo>
                    <a:pt x="23014" y="249"/>
                  </a:lnTo>
                  <a:lnTo>
                    <a:pt x="22861" y="325"/>
                  </a:lnTo>
                  <a:lnTo>
                    <a:pt x="19" y="13074"/>
                  </a:lnTo>
                  <a:lnTo>
                    <a:pt x="0" y="13437"/>
                  </a:lnTo>
                  <a:lnTo>
                    <a:pt x="0" y="13781"/>
                  </a:lnTo>
                  <a:lnTo>
                    <a:pt x="19" y="14068"/>
                  </a:lnTo>
                  <a:lnTo>
                    <a:pt x="38" y="14202"/>
                  </a:lnTo>
                  <a:lnTo>
                    <a:pt x="77" y="14317"/>
                  </a:lnTo>
                  <a:lnTo>
                    <a:pt x="153" y="14450"/>
                  </a:lnTo>
                  <a:lnTo>
                    <a:pt x="230" y="14565"/>
                  </a:lnTo>
                  <a:lnTo>
                    <a:pt x="344" y="14680"/>
                  </a:lnTo>
                  <a:lnTo>
                    <a:pt x="478" y="14795"/>
                  </a:lnTo>
                  <a:lnTo>
                    <a:pt x="612" y="14909"/>
                  </a:lnTo>
                  <a:lnTo>
                    <a:pt x="784" y="15024"/>
                  </a:lnTo>
                  <a:lnTo>
                    <a:pt x="18770" y="25403"/>
                  </a:lnTo>
                  <a:lnTo>
                    <a:pt x="18942" y="25499"/>
                  </a:lnTo>
                  <a:lnTo>
                    <a:pt x="19134" y="25575"/>
                  </a:lnTo>
                  <a:lnTo>
                    <a:pt x="19344" y="25651"/>
                  </a:lnTo>
                  <a:lnTo>
                    <a:pt x="19535" y="25709"/>
                  </a:lnTo>
                  <a:lnTo>
                    <a:pt x="19745" y="25766"/>
                  </a:lnTo>
                  <a:lnTo>
                    <a:pt x="19955" y="25804"/>
                  </a:lnTo>
                  <a:lnTo>
                    <a:pt x="20185" y="25823"/>
                  </a:lnTo>
                  <a:lnTo>
                    <a:pt x="20395" y="25843"/>
                  </a:lnTo>
                  <a:lnTo>
                    <a:pt x="20816" y="25843"/>
                  </a:lnTo>
                  <a:lnTo>
                    <a:pt x="21026" y="25823"/>
                  </a:lnTo>
                  <a:lnTo>
                    <a:pt x="21217" y="25785"/>
                  </a:lnTo>
                  <a:lnTo>
                    <a:pt x="21408" y="25747"/>
                  </a:lnTo>
                  <a:lnTo>
                    <a:pt x="21599" y="25690"/>
                  </a:lnTo>
                  <a:lnTo>
                    <a:pt x="21771" y="25613"/>
                  </a:lnTo>
                  <a:lnTo>
                    <a:pt x="21924" y="25537"/>
                  </a:lnTo>
                  <a:lnTo>
                    <a:pt x="44231" y="12654"/>
                  </a:lnTo>
                  <a:lnTo>
                    <a:pt x="44345" y="12577"/>
                  </a:lnTo>
                  <a:lnTo>
                    <a:pt x="44441" y="12501"/>
                  </a:lnTo>
                  <a:lnTo>
                    <a:pt x="44536" y="12424"/>
                  </a:lnTo>
                  <a:lnTo>
                    <a:pt x="44613" y="12329"/>
                  </a:lnTo>
                  <a:lnTo>
                    <a:pt x="44670" y="12233"/>
                  </a:lnTo>
                  <a:lnTo>
                    <a:pt x="44728" y="12138"/>
                  </a:lnTo>
                  <a:lnTo>
                    <a:pt x="44747" y="12042"/>
                  </a:lnTo>
                  <a:lnTo>
                    <a:pt x="44766" y="11927"/>
                  </a:lnTo>
                  <a:lnTo>
                    <a:pt x="44785" y="11641"/>
                  </a:lnTo>
                  <a:lnTo>
                    <a:pt x="44785" y="11335"/>
                  </a:lnTo>
                  <a:lnTo>
                    <a:pt x="44766" y="11010"/>
                  </a:lnTo>
                  <a:lnTo>
                    <a:pt x="26015" y="459"/>
                  </a:lnTo>
                  <a:lnTo>
                    <a:pt x="25824" y="363"/>
                  </a:lnTo>
                  <a:lnTo>
                    <a:pt x="25651" y="268"/>
                  </a:lnTo>
                  <a:lnTo>
                    <a:pt x="25441" y="210"/>
                  </a:lnTo>
                  <a:lnTo>
                    <a:pt x="25231" y="134"/>
                  </a:lnTo>
                  <a:lnTo>
                    <a:pt x="25021" y="96"/>
                  </a:lnTo>
                  <a:lnTo>
                    <a:pt x="24810" y="57"/>
                  </a:lnTo>
                  <a:lnTo>
                    <a:pt x="24600" y="19"/>
                  </a:lnTo>
                  <a:lnTo>
                    <a:pt x="24390" y="19"/>
                  </a:lnTo>
                  <a:lnTo>
                    <a:pt x="24180" y="0"/>
                  </a:lnTo>
                  <a:close/>
                </a:path>
              </a:pathLst>
            </a:custGeom>
            <a:solidFill>
              <a:srgbClr val="BF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
            <p:cNvSpPr/>
            <p:nvPr/>
          </p:nvSpPr>
          <p:spPr>
            <a:xfrm>
              <a:off x="2642100" y="2312500"/>
              <a:ext cx="1118675" cy="646075"/>
            </a:xfrm>
            <a:custGeom>
              <a:avLst/>
              <a:gdLst/>
              <a:ahLst/>
              <a:cxnLst/>
              <a:rect l="l" t="t" r="r" b="b"/>
              <a:pathLst>
                <a:path w="44747" h="25843" extrusionOk="0">
                  <a:moveTo>
                    <a:pt x="24161" y="0"/>
                  </a:moveTo>
                  <a:lnTo>
                    <a:pt x="23950" y="19"/>
                  </a:lnTo>
                  <a:lnTo>
                    <a:pt x="23740" y="38"/>
                  </a:lnTo>
                  <a:lnTo>
                    <a:pt x="23530" y="57"/>
                  </a:lnTo>
                  <a:lnTo>
                    <a:pt x="23339" y="115"/>
                  </a:lnTo>
                  <a:lnTo>
                    <a:pt x="23167" y="172"/>
                  </a:lnTo>
                  <a:lnTo>
                    <a:pt x="22995" y="230"/>
                  </a:lnTo>
                  <a:lnTo>
                    <a:pt x="22842" y="306"/>
                  </a:lnTo>
                  <a:lnTo>
                    <a:pt x="535" y="13189"/>
                  </a:lnTo>
                  <a:lnTo>
                    <a:pt x="402" y="13285"/>
                  </a:lnTo>
                  <a:lnTo>
                    <a:pt x="287" y="13380"/>
                  </a:lnTo>
                  <a:lnTo>
                    <a:pt x="172" y="13476"/>
                  </a:lnTo>
                  <a:lnTo>
                    <a:pt x="96" y="13590"/>
                  </a:lnTo>
                  <a:lnTo>
                    <a:pt x="39" y="13705"/>
                  </a:lnTo>
                  <a:lnTo>
                    <a:pt x="0" y="13820"/>
                  </a:lnTo>
                  <a:lnTo>
                    <a:pt x="0" y="13954"/>
                  </a:lnTo>
                  <a:lnTo>
                    <a:pt x="0" y="14068"/>
                  </a:lnTo>
                  <a:lnTo>
                    <a:pt x="19" y="14202"/>
                  </a:lnTo>
                  <a:lnTo>
                    <a:pt x="77" y="14317"/>
                  </a:lnTo>
                  <a:lnTo>
                    <a:pt x="134" y="14451"/>
                  </a:lnTo>
                  <a:lnTo>
                    <a:pt x="230" y="14565"/>
                  </a:lnTo>
                  <a:lnTo>
                    <a:pt x="325" y="14680"/>
                  </a:lnTo>
                  <a:lnTo>
                    <a:pt x="459" y="14795"/>
                  </a:lnTo>
                  <a:lnTo>
                    <a:pt x="593" y="14909"/>
                  </a:lnTo>
                  <a:lnTo>
                    <a:pt x="765" y="15005"/>
                  </a:lnTo>
                  <a:lnTo>
                    <a:pt x="18751" y="25403"/>
                  </a:lnTo>
                  <a:lnTo>
                    <a:pt x="18923" y="25499"/>
                  </a:lnTo>
                  <a:lnTo>
                    <a:pt x="19115" y="25575"/>
                  </a:lnTo>
                  <a:lnTo>
                    <a:pt x="19325" y="25652"/>
                  </a:lnTo>
                  <a:lnTo>
                    <a:pt x="19516" y="25709"/>
                  </a:lnTo>
                  <a:lnTo>
                    <a:pt x="19726" y="25766"/>
                  </a:lnTo>
                  <a:lnTo>
                    <a:pt x="19936" y="25804"/>
                  </a:lnTo>
                  <a:lnTo>
                    <a:pt x="20166" y="25824"/>
                  </a:lnTo>
                  <a:lnTo>
                    <a:pt x="20376" y="25843"/>
                  </a:lnTo>
                  <a:lnTo>
                    <a:pt x="20586" y="25843"/>
                  </a:lnTo>
                  <a:lnTo>
                    <a:pt x="20797" y="25824"/>
                  </a:lnTo>
                  <a:lnTo>
                    <a:pt x="21007" y="25804"/>
                  </a:lnTo>
                  <a:lnTo>
                    <a:pt x="21198" y="25785"/>
                  </a:lnTo>
                  <a:lnTo>
                    <a:pt x="21389" y="25728"/>
                  </a:lnTo>
                  <a:lnTo>
                    <a:pt x="21580" y="25671"/>
                  </a:lnTo>
                  <a:lnTo>
                    <a:pt x="21752" y="25613"/>
                  </a:lnTo>
                  <a:lnTo>
                    <a:pt x="21905" y="25537"/>
                  </a:lnTo>
                  <a:lnTo>
                    <a:pt x="44212" y="12654"/>
                  </a:lnTo>
                  <a:lnTo>
                    <a:pt x="44345" y="12558"/>
                  </a:lnTo>
                  <a:lnTo>
                    <a:pt x="44460" y="12463"/>
                  </a:lnTo>
                  <a:lnTo>
                    <a:pt x="44556" y="12367"/>
                  </a:lnTo>
                  <a:lnTo>
                    <a:pt x="44632" y="12252"/>
                  </a:lnTo>
                  <a:lnTo>
                    <a:pt x="44689" y="12138"/>
                  </a:lnTo>
                  <a:lnTo>
                    <a:pt x="44728" y="12023"/>
                  </a:lnTo>
                  <a:lnTo>
                    <a:pt x="44747" y="11889"/>
                  </a:lnTo>
                  <a:lnTo>
                    <a:pt x="44747" y="11775"/>
                  </a:lnTo>
                  <a:lnTo>
                    <a:pt x="44709" y="11641"/>
                  </a:lnTo>
                  <a:lnTo>
                    <a:pt x="44670" y="11526"/>
                  </a:lnTo>
                  <a:lnTo>
                    <a:pt x="44613" y="11392"/>
                  </a:lnTo>
                  <a:lnTo>
                    <a:pt x="44517" y="11278"/>
                  </a:lnTo>
                  <a:lnTo>
                    <a:pt x="44422" y="11163"/>
                  </a:lnTo>
                  <a:lnTo>
                    <a:pt x="44288" y="11048"/>
                  </a:lnTo>
                  <a:lnTo>
                    <a:pt x="44135" y="10934"/>
                  </a:lnTo>
                  <a:lnTo>
                    <a:pt x="43982" y="10838"/>
                  </a:lnTo>
                  <a:lnTo>
                    <a:pt x="25996" y="440"/>
                  </a:lnTo>
                  <a:lnTo>
                    <a:pt x="25805" y="344"/>
                  </a:lnTo>
                  <a:lnTo>
                    <a:pt x="25632" y="268"/>
                  </a:lnTo>
                  <a:lnTo>
                    <a:pt x="25422" y="191"/>
                  </a:lnTo>
                  <a:lnTo>
                    <a:pt x="25212" y="134"/>
                  </a:lnTo>
                  <a:lnTo>
                    <a:pt x="25002" y="77"/>
                  </a:lnTo>
                  <a:lnTo>
                    <a:pt x="24791" y="38"/>
                  </a:lnTo>
                  <a:lnTo>
                    <a:pt x="24581" y="19"/>
                  </a:lnTo>
                  <a:lnTo>
                    <a:pt x="243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
            <p:cNvSpPr/>
            <p:nvPr/>
          </p:nvSpPr>
          <p:spPr>
            <a:xfrm>
              <a:off x="2689400" y="2338775"/>
              <a:ext cx="1024075" cy="593525"/>
            </a:xfrm>
            <a:custGeom>
              <a:avLst/>
              <a:gdLst/>
              <a:ahLst/>
              <a:cxnLst/>
              <a:rect l="l" t="t" r="r" b="b"/>
              <a:pathLst>
                <a:path w="40963" h="23741" extrusionOk="0">
                  <a:moveTo>
                    <a:pt x="22536" y="230"/>
                  </a:moveTo>
                  <a:lnTo>
                    <a:pt x="22747" y="249"/>
                  </a:lnTo>
                  <a:lnTo>
                    <a:pt x="22957" y="287"/>
                  </a:lnTo>
                  <a:lnTo>
                    <a:pt x="23148" y="344"/>
                  </a:lnTo>
                  <a:lnTo>
                    <a:pt x="23320" y="440"/>
                  </a:lnTo>
                  <a:lnTo>
                    <a:pt x="40408" y="10303"/>
                  </a:lnTo>
                  <a:lnTo>
                    <a:pt x="40542" y="10379"/>
                  </a:lnTo>
                  <a:lnTo>
                    <a:pt x="40637" y="10475"/>
                  </a:lnTo>
                  <a:lnTo>
                    <a:pt x="40695" y="10590"/>
                  </a:lnTo>
                  <a:lnTo>
                    <a:pt x="40714" y="10685"/>
                  </a:lnTo>
                  <a:lnTo>
                    <a:pt x="40695" y="10762"/>
                  </a:lnTo>
                  <a:lnTo>
                    <a:pt x="40657" y="10838"/>
                  </a:lnTo>
                  <a:lnTo>
                    <a:pt x="40599" y="10896"/>
                  </a:lnTo>
                  <a:lnTo>
                    <a:pt x="40523" y="10953"/>
                  </a:lnTo>
                  <a:lnTo>
                    <a:pt x="19000" y="23377"/>
                  </a:lnTo>
                  <a:lnTo>
                    <a:pt x="18866" y="23435"/>
                  </a:lnTo>
                  <a:lnTo>
                    <a:pt x="18694" y="23473"/>
                  </a:lnTo>
                  <a:lnTo>
                    <a:pt x="18522" y="23492"/>
                  </a:lnTo>
                  <a:lnTo>
                    <a:pt x="18331" y="23492"/>
                  </a:lnTo>
                  <a:lnTo>
                    <a:pt x="18159" y="23473"/>
                  </a:lnTo>
                  <a:lnTo>
                    <a:pt x="17968" y="23435"/>
                  </a:lnTo>
                  <a:lnTo>
                    <a:pt x="17796" y="23377"/>
                  </a:lnTo>
                  <a:lnTo>
                    <a:pt x="17624" y="23301"/>
                  </a:lnTo>
                  <a:lnTo>
                    <a:pt x="536" y="13438"/>
                  </a:lnTo>
                  <a:lnTo>
                    <a:pt x="421" y="13361"/>
                  </a:lnTo>
                  <a:lnTo>
                    <a:pt x="326" y="13266"/>
                  </a:lnTo>
                  <a:lnTo>
                    <a:pt x="268" y="13151"/>
                  </a:lnTo>
                  <a:lnTo>
                    <a:pt x="249" y="13056"/>
                  </a:lnTo>
                  <a:lnTo>
                    <a:pt x="268" y="12979"/>
                  </a:lnTo>
                  <a:lnTo>
                    <a:pt x="306" y="12903"/>
                  </a:lnTo>
                  <a:lnTo>
                    <a:pt x="364" y="12845"/>
                  </a:lnTo>
                  <a:lnTo>
                    <a:pt x="440" y="12788"/>
                  </a:lnTo>
                  <a:lnTo>
                    <a:pt x="21963" y="364"/>
                  </a:lnTo>
                  <a:lnTo>
                    <a:pt x="22078" y="306"/>
                  </a:lnTo>
                  <a:lnTo>
                    <a:pt x="22230" y="268"/>
                  </a:lnTo>
                  <a:lnTo>
                    <a:pt x="22383" y="249"/>
                  </a:lnTo>
                  <a:lnTo>
                    <a:pt x="22536" y="230"/>
                  </a:lnTo>
                  <a:close/>
                  <a:moveTo>
                    <a:pt x="22402" y="0"/>
                  </a:moveTo>
                  <a:lnTo>
                    <a:pt x="22192" y="20"/>
                  </a:lnTo>
                  <a:lnTo>
                    <a:pt x="22001" y="77"/>
                  </a:lnTo>
                  <a:lnTo>
                    <a:pt x="21829" y="153"/>
                  </a:lnTo>
                  <a:lnTo>
                    <a:pt x="306" y="12578"/>
                  </a:lnTo>
                  <a:lnTo>
                    <a:pt x="173" y="12673"/>
                  </a:lnTo>
                  <a:lnTo>
                    <a:pt x="77" y="12788"/>
                  </a:lnTo>
                  <a:lnTo>
                    <a:pt x="20" y="12922"/>
                  </a:lnTo>
                  <a:lnTo>
                    <a:pt x="1" y="13056"/>
                  </a:lnTo>
                  <a:lnTo>
                    <a:pt x="1" y="13151"/>
                  </a:lnTo>
                  <a:lnTo>
                    <a:pt x="20" y="13228"/>
                  </a:lnTo>
                  <a:lnTo>
                    <a:pt x="58" y="13304"/>
                  </a:lnTo>
                  <a:lnTo>
                    <a:pt x="96" y="13380"/>
                  </a:lnTo>
                  <a:lnTo>
                    <a:pt x="173" y="13457"/>
                  </a:lnTo>
                  <a:lnTo>
                    <a:pt x="230" y="13533"/>
                  </a:lnTo>
                  <a:lnTo>
                    <a:pt x="421" y="13667"/>
                  </a:lnTo>
                  <a:lnTo>
                    <a:pt x="17509" y="23530"/>
                  </a:lnTo>
                  <a:lnTo>
                    <a:pt x="17719" y="23626"/>
                  </a:lnTo>
                  <a:lnTo>
                    <a:pt x="17949" y="23683"/>
                  </a:lnTo>
                  <a:lnTo>
                    <a:pt x="18178" y="23740"/>
                  </a:lnTo>
                  <a:lnTo>
                    <a:pt x="18618" y="23740"/>
                  </a:lnTo>
                  <a:lnTo>
                    <a:pt x="18809" y="23702"/>
                  </a:lnTo>
                  <a:lnTo>
                    <a:pt x="18981" y="23664"/>
                  </a:lnTo>
                  <a:lnTo>
                    <a:pt x="19134" y="23587"/>
                  </a:lnTo>
                  <a:lnTo>
                    <a:pt x="40637" y="11163"/>
                  </a:lnTo>
                  <a:lnTo>
                    <a:pt x="40790" y="11068"/>
                  </a:lnTo>
                  <a:lnTo>
                    <a:pt x="40886" y="10953"/>
                  </a:lnTo>
                  <a:lnTo>
                    <a:pt x="40943" y="10819"/>
                  </a:lnTo>
                  <a:lnTo>
                    <a:pt x="40962" y="10685"/>
                  </a:lnTo>
                  <a:lnTo>
                    <a:pt x="40962" y="10590"/>
                  </a:lnTo>
                  <a:lnTo>
                    <a:pt x="40943" y="10513"/>
                  </a:lnTo>
                  <a:lnTo>
                    <a:pt x="40905" y="10437"/>
                  </a:lnTo>
                  <a:lnTo>
                    <a:pt x="40848" y="10360"/>
                  </a:lnTo>
                  <a:lnTo>
                    <a:pt x="40790" y="10284"/>
                  </a:lnTo>
                  <a:lnTo>
                    <a:pt x="40714" y="10207"/>
                  </a:lnTo>
                  <a:lnTo>
                    <a:pt x="40542" y="10074"/>
                  </a:lnTo>
                  <a:lnTo>
                    <a:pt x="23454" y="211"/>
                  </a:lnTo>
                  <a:lnTo>
                    <a:pt x="23263" y="134"/>
                  </a:lnTo>
                  <a:lnTo>
                    <a:pt x="23052" y="58"/>
                  </a:lnTo>
                  <a:lnTo>
                    <a:pt x="22842" y="20"/>
                  </a:lnTo>
                  <a:lnTo>
                    <a:pt x="226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
            <p:cNvSpPr/>
            <p:nvPr/>
          </p:nvSpPr>
          <p:spPr>
            <a:xfrm>
              <a:off x="2948875" y="2503625"/>
              <a:ext cx="481225" cy="277675"/>
            </a:xfrm>
            <a:custGeom>
              <a:avLst/>
              <a:gdLst/>
              <a:ahLst/>
              <a:cxnLst/>
              <a:rect l="l" t="t" r="r" b="b"/>
              <a:pathLst>
                <a:path w="19249" h="11107" extrusionOk="0">
                  <a:moveTo>
                    <a:pt x="4645" y="1"/>
                  </a:moveTo>
                  <a:lnTo>
                    <a:pt x="6327" y="4244"/>
                  </a:lnTo>
                  <a:lnTo>
                    <a:pt x="1" y="5888"/>
                  </a:lnTo>
                  <a:lnTo>
                    <a:pt x="7360" y="6863"/>
                  </a:lnTo>
                  <a:lnTo>
                    <a:pt x="9023" y="11106"/>
                  </a:lnTo>
                  <a:lnTo>
                    <a:pt x="11909" y="7455"/>
                  </a:lnTo>
                  <a:lnTo>
                    <a:pt x="19249" y="8430"/>
                  </a:lnTo>
                  <a:lnTo>
                    <a:pt x="19249" y="8430"/>
                  </a:lnTo>
                  <a:lnTo>
                    <a:pt x="13667" y="5200"/>
                  </a:lnTo>
                  <a:lnTo>
                    <a:pt x="16554" y="1549"/>
                  </a:lnTo>
                  <a:lnTo>
                    <a:pt x="10227" y="3212"/>
                  </a:lnTo>
                  <a:lnTo>
                    <a:pt x="46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
            <p:cNvSpPr/>
            <p:nvPr/>
          </p:nvSpPr>
          <p:spPr>
            <a:xfrm>
              <a:off x="3096050" y="2312500"/>
              <a:ext cx="1119175" cy="646075"/>
            </a:xfrm>
            <a:custGeom>
              <a:avLst/>
              <a:gdLst/>
              <a:ahLst/>
              <a:cxnLst/>
              <a:rect l="l" t="t" r="r" b="b"/>
              <a:pathLst>
                <a:path w="44767" h="25843" extrusionOk="0">
                  <a:moveTo>
                    <a:pt x="24257" y="0"/>
                  </a:moveTo>
                  <a:lnTo>
                    <a:pt x="24047" y="19"/>
                  </a:lnTo>
                  <a:lnTo>
                    <a:pt x="23817" y="38"/>
                  </a:lnTo>
                  <a:lnTo>
                    <a:pt x="23607" y="77"/>
                  </a:lnTo>
                  <a:lnTo>
                    <a:pt x="23397" y="134"/>
                  </a:lnTo>
                  <a:lnTo>
                    <a:pt x="23206" y="191"/>
                  </a:lnTo>
                  <a:lnTo>
                    <a:pt x="22995" y="268"/>
                  </a:lnTo>
                  <a:lnTo>
                    <a:pt x="22804" y="344"/>
                  </a:lnTo>
                  <a:lnTo>
                    <a:pt x="22632" y="440"/>
                  </a:lnTo>
                  <a:lnTo>
                    <a:pt x="20" y="13304"/>
                  </a:lnTo>
                  <a:lnTo>
                    <a:pt x="1" y="13571"/>
                  </a:lnTo>
                  <a:lnTo>
                    <a:pt x="20" y="14126"/>
                  </a:lnTo>
                  <a:lnTo>
                    <a:pt x="20" y="14221"/>
                  </a:lnTo>
                  <a:lnTo>
                    <a:pt x="58" y="14336"/>
                  </a:lnTo>
                  <a:lnTo>
                    <a:pt x="96" y="14431"/>
                  </a:lnTo>
                  <a:lnTo>
                    <a:pt x="154" y="14527"/>
                  </a:lnTo>
                  <a:lnTo>
                    <a:pt x="230" y="14623"/>
                  </a:lnTo>
                  <a:lnTo>
                    <a:pt x="326" y="14718"/>
                  </a:lnTo>
                  <a:lnTo>
                    <a:pt x="440" y="14795"/>
                  </a:lnTo>
                  <a:lnTo>
                    <a:pt x="555" y="14890"/>
                  </a:lnTo>
                  <a:lnTo>
                    <a:pt x="19000" y="25537"/>
                  </a:lnTo>
                  <a:lnTo>
                    <a:pt x="19153" y="25613"/>
                  </a:lnTo>
                  <a:lnTo>
                    <a:pt x="19325" y="25671"/>
                  </a:lnTo>
                  <a:lnTo>
                    <a:pt x="19516" y="25728"/>
                  </a:lnTo>
                  <a:lnTo>
                    <a:pt x="19708" y="25785"/>
                  </a:lnTo>
                  <a:lnTo>
                    <a:pt x="19899" y="25804"/>
                  </a:lnTo>
                  <a:lnTo>
                    <a:pt x="20109" y="25824"/>
                  </a:lnTo>
                  <a:lnTo>
                    <a:pt x="20319" y="25843"/>
                  </a:lnTo>
                  <a:lnTo>
                    <a:pt x="20530" y="25843"/>
                  </a:lnTo>
                  <a:lnTo>
                    <a:pt x="20740" y="25824"/>
                  </a:lnTo>
                  <a:lnTo>
                    <a:pt x="20950" y="25804"/>
                  </a:lnTo>
                  <a:lnTo>
                    <a:pt x="21179" y="25766"/>
                  </a:lnTo>
                  <a:lnTo>
                    <a:pt x="21390" y="25709"/>
                  </a:lnTo>
                  <a:lnTo>
                    <a:pt x="21581" y="25652"/>
                  </a:lnTo>
                  <a:lnTo>
                    <a:pt x="21791" y="25575"/>
                  </a:lnTo>
                  <a:lnTo>
                    <a:pt x="21982" y="25499"/>
                  </a:lnTo>
                  <a:lnTo>
                    <a:pt x="22154" y="25403"/>
                  </a:lnTo>
                  <a:lnTo>
                    <a:pt x="44002" y="12788"/>
                  </a:lnTo>
                  <a:lnTo>
                    <a:pt x="44155" y="12673"/>
                  </a:lnTo>
                  <a:lnTo>
                    <a:pt x="44308" y="12577"/>
                  </a:lnTo>
                  <a:lnTo>
                    <a:pt x="44441" y="12463"/>
                  </a:lnTo>
                  <a:lnTo>
                    <a:pt x="44537" y="12348"/>
                  </a:lnTo>
                  <a:lnTo>
                    <a:pt x="44633" y="12214"/>
                  </a:lnTo>
                  <a:lnTo>
                    <a:pt x="44690" y="12099"/>
                  </a:lnTo>
                  <a:lnTo>
                    <a:pt x="44747" y="11966"/>
                  </a:lnTo>
                  <a:lnTo>
                    <a:pt x="44766" y="11851"/>
                  </a:lnTo>
                  <a:lnTo>
                    <a:pt x="44766" y="11717"/>
                  </a:lnTo>
                  <a:lnTo>
                    <a:pt x="44747" y="11603"/>
                  </a:lnTo>
                  <a:lnTo>
                    <a:pt x="44709" y="11488"/>
                  </a:lnTo>
                  <a:lnTo>
                    <a:pt x="44652" y="11373"/>
                  </a:lnTo>
                  <a:lnTo>
                    <a:pt x="44575" y="11258"/>
                  </a:lnTo>
                  <a:lnTo>
                    <a:pt x="44480" y="11144"/>
                  </a:lnTo>
                  <a:lnTo>
                    <a:pt x="44365" y="11048"/>
                  </a:lnTo>
                  <a:lnTo>
                    <a:pt x="44231" y="10953"/>
                  </a:lnTo>
                  <a:lnTo>
                    <a:pt x="25786" y="306"/>
                  </a:lnTo>
                  <a:lnTo>
                    <a:pt x="25633" y="230"/>
                  </a:lnTo>
                  <a:lnTo>
                    <a:pt x="25461" y="172"/>
                  </a:lnTo>
                  <a:lnTo>
                    <a:pt x="25270" y="115"/>
                  </a:lnTo>
                  <a:lnTo>
                    <a:pt x="25079" y="57"/>
                  </a:lnTo>
                  <a:lnTo>
                    <a:pt x="24888" y="38"/>
                  </a:lnTo>
                  <a:lnTo>
                    <a:pt x="24677" y="19"/>
                  </a:lnTo>
                  <a:lnTo>
                    <a:pt x="24467" y="0"/>
                  </a:lnTo>
                  <a:close/>
                </a:path>
              </a:pathLst>
            </a:custGeom>
            <a:solidFill>
              <a:srgbClr val="125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
            <p:cNvSpPr/>
            <p:nvPr/>
          </p:nvSpPr>
          <p:spPr>
            <a:xfrm>
              <a:off x="3096525" y="2293850"/>
              <a:ext cx="1118700" cy="646100"/>
            </a:xfrm>
            <a:custGeom>
              <a:avLst/>
              <a:gdLst/>
              <a:ahLst/>
              <a:cxnLst/>
              <a:rect l="l" t="t" r="r" b="b"/>
              <a:pathLst>
                <a:path w="44748" h="25844" extrusionOk="0">
                  <a:moveTo>
                    <a:pt x="24448" y="1"/>
                  </a:moveTo>
                  <a:lnTo>
                    <a:pt x="24238" y="20"/>
                  </a:lnTo>
                  <a:lnTo>
                    <a:pt x="24028" y="20"/>
                  </a:lnTo>
                  <a:lnTo>
                    <a:pt x="23798" y="58"/>
                  </a:lnTo>
                  <a:lnTo>
                    <a:pt x="23588" y="96"/>
                  </a:lnTo>
                  <a:lnTo>
                    <a:pt x="23378" y="134"/>
                  </a:lnTo>
                  <a:lnTo>
                    <a:pt x="23187" y="192"/>
                  </a:lnTo>
                  <a:lnTo>
                    <a:pt x="22976" y="268"/>
                  </a:lnTo>
                  <a:lnTo>
                    <a:pt x="22785" y="364"/>
                  </a:lnTo>
                  <a:lnTo>
                    <a:pt x="22613" y="459"/>
                  </a:lnTo>
                  <a:lnTo>
                    <a:pt x="765" y="13056"/>
                  </a:lnTo>
                  <a:lnTo>
                    <a:pt x="593" y="13170"/>
                  </a:lnTo>
                  <a:lnTo>
                    <a:pt x="460" y="13285"/>
                  </a:lnTo>
                  <a:lnTo>
                    <a:pt x="326" y="13400"/>
                  </a:lnTo>
                  <a:lnTo>
                    <a:pt x="230" y="13515"/>
                  </a:lnTo>
                  <a:lnTo>
                    <a:pt x="135" y="13629"/>
                  </a:lnTo>
                  <a:lnTo>
                    <a:pt x="77" y="13763"/>
                  </a:lnTo>
                  <a:lnTo>
                    <a:pt x="20" y="13878"/>
                  </a:lnTo>
                  <a:lnTo>
                    <a:pt x="1" y="14011"/>
                  </a:lnTo>
                  <a:lnTo>
                    <a:pt x="1" y="14126"/>
                  </a:lnTo>
                  <a:lnTo>
                    <a:pt x="1" y="14241"/>
                  </a:lnTo>
                  <a:lnTo>
                    <a:pt x="39" y="14375"/>
                  </a:lnTo>
                  <a:lnTo>
                    <a:pt x="96" y="14489"/>
                  </a:lnTo>
                  <a:lnTo>
                    <a:pt x="173" y="14585"/>
                  </a:lnTo>
                  <a:lnTo>
                    <a:pt x="288" y="14700"/>
                  </a:lnTo>
                  <a:lnTo>
                    <a:pt x="402" y="14795"/>
                  </a:lnTo>
                  <a:lnTo>
                    <a:pt x="536" y="14891"/>
                  </a:lnTo>
                  <a:lnTo>
                    <a:pt x="18981" y="25537"/>
                  </a:lnTo>
                  <a:lnTo>
                    <a:pt x="19134" y="25614"/>
                  </a:lnTo>
                  <a:lnTo>
                    <a:pt x="19306" y="25690"/>
                  </a:lnTo>
                  <a:lnTo>
                    <a:pt x="19497" y="25748"/>
                  </a:lnTo>
                  <a:lnTo>
                    <a:pt x="19689" y="25786"/>
                  </a:lnTo>
                  <a:lnTo>
                    <a:pt x="19880" y="25824"/>
                  </a:lnTo>
                  <a:lnTo>
                    <a:pt x="20090" y="25843"/>
                  </a:lnTo>
                  <a:lnTo>
                    <a:pt x="20511" y="25843"/>
                  </a:lnTo>
                  <a:lnTo>
                    <a:pt x="20721" y="25824"/>
                  </a:lnTo>
                  <a:lnTo>
                    <a:pt x="20931" y="25805"/>
                  </a:lnTo>
                  <a:lnTo>
                    <a:pt x="21160" y="25767"/>
                  </a:lnTo>
                  <a:lnTo>
                    <a:pt x="21371" y="25709"/>
                  </a:lnTo>
                  <a:lnTo>
                    <a:pt x="21562" y="25652"/>
                  </a:lnTo>
                  <a:lnTo>
                    <a:pt x="21772" y="25576"/>
                  </a:lnTo>
                  <a:lnTo>
                    <a:pt x="21963" y="25499"/>
                  </a:lnTo>
                  <a:lnTo>
                    <a:pt x="22135" y="25404"/>
                  </a:lnTo>
                  <a:lnTo>
                    <a:pt x="43983" y="12788"/>
                  </a:lnTo>
                  <a:lnTo>
                    <a:pt x="44136" y="12693"/>
                  </a:lnTo>
                  <a:lnTo>
                    <a:pt x="44289" y="12578"/>
                  </a:lnTo>
                  <a:lnTo>
                    <a:pt x="44422" y="12463"/>
                  </a:lnTo>
                  <a:lnTo>
                    <a:pt x="44518" y="12349"/>
                  </a:lnTo>
                  <a:lnTo>
                    <a:pt x="44614" y="12215"/>
                  </a:lnTo>
                  <a:lnTo>
                    <a:pt x="44671" y="12100"/>
                  </a:lnTo>
                  <a:lnTo>
                    <a:pt x="44728" y="11966"/>
                  </a:lnTo>
                  <a:lnTo>
                    <a:pt x="44747" y="11852"/>
                  </a:lnTo>
                  <a:lnTo>
                    <a:pt x="44747" y="11737"/>
                  </a:lnTo>
                  <a:lnTo>
                    <a:pt x="44728" y="11603"/>
                  </a:lnTo>
                  <a:lnTo>
                    <a:pt x="44690" y="11488"/>
                  </a:lnTo>
                  <a:lnTo>
                    <a:pt x="44633" y="11374"/>
                  </a:lnTo>
                  <a:lnTo>
                    <a:pt x="44556" y="11259"/>
                  </a:lnTo>
                  <a:lnTo>
                    <a:pt x="44461" y="11163"/>
                  </a:lnTo>
                  <a:lnTo>
                    <a:pt x="44346" y="11049"/>
                  </a:lnTo>
                  <a:lnTo>
                    <a:pt x="44212" y="10972"/>
                  </a:lnTo>
                  <a:lnTo>
                    <a:pt x="25767" y="326"/>
                  </a:lnTo>
                  <a:lnTo>
                    <a:pt x="25614" y="249"/>
                  </a:lnTo>
                  <a:lnTo>
                    <a:pt x="25442" y="173"/>
                  </a:lnTo>
                  <a:lnTo>
                    <a:pt x="25251" y="115"/>
                  </a:lnTo>
                  <a:lnTo>
                    <a:pt x="25060" y="77"/>
                  </a:lnTo>
                  <a:lnTo>
                    <a:pt x="24869" y="39"/>
                  </a:lnTo>
                  <a:lnTo>
                    <a:pt x="24658" y="20"/>
                  </a:lnTo>
                  <a:lnTo>
                    <a:pt x="244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
            <p:cNvSpPr/>
            <p:nvPr/>
          </p:nvSpPr>
          <p:spPr>
            <a:xfrm>
              <a:off x="3143850" y="2320125"/>
              <a:ext cx="1024075" cy="594025"/>
            </a:xfrm>
            <a:custGeom>
              <a:avLst/>
              <a:gdLst/>
              <a:ahLst/>
              <a:cxnLst/>
              <a:rect l="l" t="t" r="r" b="b"/>
              <a:pathLst>
                <a:path w="40963" h="23761" extrusionOk="0">
                  <a:moveTo>
                    <a:pt x="22804" y="249"/>
                  </a:moveTo>
                  <a:lnTo>
                    <a:pt x="22956" y="269"/>
                  </a:lnTo>
                  <a:lnTo>
                    <a:pt x="23090" y="326"/>
                  </a:lnTo>
                  <a:lnTo>
                    <a:pt x="23224" y="383"/>
                  </a:lnTo>
                  <a:lnTo>
                    <a:pt x="40522" y="10361"/>
                  </a:lnTo>
                  <a:lnTo>
                    <a:pt x="40599" y="10418"/>
                  </a:lnTo>
                  <a:lnTo>
                    <a:pt x="40656" y="10476"/>
                  </a:lnTo>
                  <a:lnTo>
                    <a:pt x="40694" y="10552"/>
                  </a:lnTo>
                  <a:lnTo>
                    <a:pt x="40714" y="10629"/>
                  </a:lnTo>
                  <a:lnTo>
                    <a:pt x="40694" y="10724"/>
                  </a:lnTo>
                  <a:lnTo>
                    <a:pt x="40637" y="10839"/>
                  </a:lnTo>
                  <a:lnTo>
                    <a:pt x="40542" y="10934"/>
                  </a:lnTo>
                  <a:lnTo>
                    <a:pt x="40408" y="11011"/>
                  </a:lnTo>
                  <a:lnTo>
                    <a:pt x="19114" y="23320"/>
                  </a:lnTo>
                  <a:lnTo>
                    <a:pt x="18942" y="23397"/>
                  </a:lnTo>
                  <a:lnTo>
                    <a:pt x="18770" y="23454"/>
                  </a:lnTo>
                  <a:lnTo>
                    <a:pt x="18598" y="23492"/>
                  </a:lnTo>
                  <a:lnTo>
                    <a:pt x="18407" y="23512"/>
                  </a:lnTo>
                  <a:lnTo>
                    <a:pt x="18216" y="23512"/>
                  </a:lnTo>
                  <a:lnTo>
                    <a:pt x="18044" y="23473"/>
                  </a:lnTo>
                  <a:lnTo>
                    <a:pt x="17872" y="23435"/>
                  </a:lnTo>
                  <a:lnTo>
                    <a:pt x="17738" y="23378"/>
                  </a:lnTo>
                  <a:lnTo>
                    <a:pt x="440" y="13381"/>
                  </a:lnTo>
                  <a:lnTo>
                    <a:pt x="363" y="13343"/>
                  </a:lnTo>
                  <a:lnTo>
                    <a:pt x="306" y="13285"/>
                  </a:lnTo>
                  <a:lnTo>
                    <a:pt x="268" y="13209"/>
                  </a:lnTo>
                  <a:lnTo>
                    <a:pt x="249" y="13113"/>
                  </a:lnTo>
                  <a:lnTo>
                    <a:pt x="268" y="13018"/>
                  </a:lnTo>
                  <a:lnTo>
                    <a:pt x="325" y="12922"/>
                  </a:lnTo>
                  <a:lnTo>
                    <a:pt x="421" y="12827"/>
                  </a:lnTo>
                  <a:lnTo>
                    <a:pt x="535" y="12731"/>
                  </a:lnTo>
                  <a:lnTo>
                    <a:pt x="21848" y="441"/>
                  </a:lnTo>
                  <a:lnTo>
                    <a:pt x="22020" y="345"/>
                  </a:lnTo>
                  <a:lnTo>
                    <a:pt x="22230" y="288"/>
                  </a:lnTo>
                  <a:lnTo>
                    <a:pt x="22421" y="249"/>
                  </a:lnTo>
                  <a:close/>
                  <a:moveTo>
                    <a:pt x="22555" y="1"/>
                  </a:moveTo>
                  <a:lnTo>
                    <a:pt x="22345" y="20"/>
                  </a:lnTo>
                  <a:lnTo>
                    <a:pt x="22115" y="58"/>
                  </a:lnTo>
                  <a:lnTo>
                    <a:pt x="21905" y="135"/>
                  </a:lnTo>
                  <a:lnTo>
                    <a:pt x="21714" y="230"/>
                  </a:lnTo>
                  <a:lnTo>
                    <a:pt x="421" y="12521"/>
                  </a:lnTo>
                  <a:lnTo>
                    <a:pt x="249" y="12655"/>
                  </a:lnTo>
                  <a:lnTo>
                    <a:pt x="172" y="12712"/>
                  </a:lnTo>
                  <a:lnTo>
                    <a:pt x="96" y="12788"/>
                  </a:lnTo>
                  <a:lnTo>
                    <a:pt x="58" y="12865"/>
                  </a:lnTo>
                  <a:lnTo>
                    <a:pt x="19" y="12960"/>
                  </a:lnTo>
                  <a:lnTo>
                    <a:pt x="0" y="13037"/>
                  </a:lnTo>
                  <a:lnTo>
                    <a:pt x="0" y="13113"/>
                  </a:lnTo>
                  <a:lnTo>
                    <a:pt x="19" y="13266"/>
                  </a:lnTo>
                  <a:lnTo>
                    <a:pt x="77" y="13381"/>
                  </a:lnTo>
                  <a:lnTo>
                    <a:pt x="172" y="13496"/>
                  </a:lnTo>
                  <a:lnTo>
                    <a:pt x="306" y="13610"/>
                  </a:lnTo>
                  <a:lnTo>
                    <a:pt x="17624" y="23588"/>
                  </a:lnTo>
                  <a:lnTo>
                    <a:pt x="17776" y="23664"/>
                  </a:lnTo>
                  <a:lnTo>
                    <a:pt x="17949" y="23722"/>
                  </a:lnTo>
                  <a:lnTo>
                    <a:pt x="18121" y="23741"/>
                  </a:lnTo>
                  <a:lnTo>
                    <a:pt x="18331" y="23760"/>
                  </a:lnTo>
                  <a:lnTo>
                    <a:pt x="18560" y="23741"/>
                  </a:lnTo>
                  <a:lnTo>
                    <a:pt x="18809" y="23703"/>
                  </a:lnTo>
                  <a:lnTo>
                    <a:pt x="19038" y="23626"/>
                  </a:lnTo>
                  <a:lnTo>
                    <a:pt x="19229" y="23531"/>
                  </a:lnTo>
                  <a:lnTo>
                    <a:pt x="40542" y="11221"/>
                  </a:lnTo>
                  <a:lnTo>
                    <a:pt x="40714" y="11106"/>
                  </a:lnTo>
                  <a:lnTo>
                    <a:pt x="40790" y="11030"/>
                  </a:lnTo>
                  <a:lnTo>
                    <a:pt x="40847" y="10953"/>
                  </a:lnTo>
                  <a:lnTo>
                    <a:pt x="40905" y="10877"/>
                  </a:lnTo>
                  <a:lnTo>
                    <a:pt x="40943" y="10801"/>
                  </a:lnTo>
                  <a:lnTo>
                    <a:pt x="40962" y="10724"/>
                  </a:lnTo>
                  <a:lnTo>
                    <a:pt x="40962" y="10629"/>
                  </a:lnTo>
                  <a:lnTo>
                    <a:pt x="40943" y="10495"/>
                  </a:lnTo>
                  <a:lnTo>
                    <a:pt x="40886" y="10361"/>
                  </a:lnTo>
                  <a:lnTo>
                    <a:pt x="40790" y="10246"/>
                  </a:lnTo>
                  <a:lnTo>
                    <a:pt x="40637" y="10151"/>
                  </a:lnTo>
                  <a:lnTo>
                    <a:pt x="23339" y="154"/>
                  </a:lnTo>
                  <a:lnTo>
                    <a:pt x="23167" y="77"/>
                  </a:lnTo>
                  <a:lnTo>
                    <a:pt x="22976" y="39"/>
                  </a:lnTo>
                  <a:lnTo>
                    <a:pt x="227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
            <p:cNvSpPr/>
            <p:nvPr/>
          </p:nvSpPr>
          <p:spPr>
            <a:xfrm>
              <a:off x="3403325" y="2485000"/>
              <a:ext cx="481225" cy="277650"/>
            </a:xfrm>
            <a:custGeom>
              <a:avLst/>
              <a:gdLst/>
              <a:ahLst/>
              <a:cxnLst/>
              <a:rect l="l" t="t" r="r" b="b"/>
              <a:pathLst>
                <a:path w="19249" h="11106" extrusionOk="0">
                  <a:moveTo>
                    <a:pt x="4645" y="0"/>
                  </a:moveTo>
                  <a:lnTo>
                    <a:pt x="6327" y="4244"/>
                  </a:lnTo>
                  <a:lnTo>
                    <a:pt x="0" y="5907"/>
                  </a:lnTo>
                  <a:lnTo>
                    <a:pt x="7359" y="6862"/>
                  </a:lnTo>
                  <a:lnTo>
                    <a:pt x="9022" y="11106"/>
                  </a:lnTo>
                  <a:lnTo>
                    <a:pt x="11908" y="7455"/>
                  </a:lnTo>
                  <a:lnTo>
                    <a:pt x="19248" y="8430"/>
                  </a:lnTo>
                  <a:lnTo>
                    <a:pt x="13667" y="5199"/>
                  </a:lnTo>
                  <a:lnTo>
                    <a:pt x="16553" y="1568"/>
                  </a:lnTo>
                  <a:lnTo>
                    <a:pt x="10226" y="3212"/>
                  </a:lnTo>
                  <a:lnTo>
                    <a:pt x="4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4"/>
          <p:cNvGrpSpPr/>
          <p:nvPr/>
        </p:nvGrpSpPr>
        <p:grpSpPr>
          <a:xfrm>
            <a:off x="7630435" y="4675622"/>
            <a:ext cx="1319772" cy="417499"/>
            <a:chOff x="4776200" y="1774425"/>
            <a:chExt cx="1545400" cy="488875"/>
          </a:xfrm>
        </p:grpSpPr>
        <p:sp>
          <p:nvSpPr>
            <p:cNvPr id="382" name="Google Shape;382;p4"/>
            <p:cNvSpPr/>
            <p:nvPr/>
          </p:nvSpPr>
          <p:spPr>
            <a:xfrm>
              <a:off x="4776200" y="1865700"/>
              <a:ext cx="584925" cy="339300"/>
            </a:xfrm>
            <a:custGeom>
              <a:avLst/>
              <a:gdLst/>
              <a:ahLst/>
              <a:cxnLst/>
              <a:rect l="l" t="t" r="r" b="b"/>
              <a:pathLst>
                <a:path w="23397" h="13572" extrusionOk="0">
                  <a:moveTo>
                    <a:pt x="11660" y="0"/>
                  </a:moveTo>
                  <a:lnTo>
                    <a:pt x="11087" y="19"/>
                  </a:lnTo>
                  <a:lnTo>
                    <a:pt x="10532" y="39"/>
                  </a:lnTo>
                  <a:lnTo>
                    <a:pt x="9978" y="77"/>
                  </a:lnTo>
                  <a:lnTo>
                    <a:pt x="9424" y="134"/>
                  </a:lnTo>
                  <a:lnTo>
                    <a:pt x="8870" y="211"/>
                  </a:lnTo>
                  <a:lnTo>
                    <a:pt x="8334" y="287"/>
                  </a:lnTo>
                  <a:lnTo>
                    <a:pt x="7780" y="383"/>
                  </a:lnTo>
                  <a:lnTo>
                    <a:pt x="7264" y="497"/>
                  </a:lnTo>
                  <a:lnTo>
                    <a:pt x="6729" y="631"/>
                  </a:lnTo>
                  <a:lnTo>
                    <a:pt x="6213" y="784"/>
                  </a:lnTo>
                  <a:lnTo>
                    <a:pt x="5716" y="956"/>
                  </a:lnTo>
                  <a:lnTo>
                    <a:pt x="5219" y="1128"/>
                  </a:lnTo>
                  <a:lnTo>
                    <a:pt x="4741" y="1319"/>
                  </a:lnTo>
                  <a:lnTo>
                    <a:pt x="4282" y="1529"/>
                  </a:lnTo>
                  <a:lnTo>
                    <a:pt x="3823" y="1759"/>
                  </a:lnTo>
                  <a:lnTo>
                    <a:pt x="3403" y="1988"/>
                  </a:lnTo>
                  <a:lnTo>
                    <a:pt x="2982" y="2256"/>
                  </a:lnTo>
                  <a:lnTo>
                    <a:pt x="2600" y="2504"/>
                  </a:lnTo>
                  <a:lnTo>
                    <a:pt x="2237" y="2772"/>
                  </a:lnTo>
                  <a:lnTo>
                    <a:pt x="1912" y="3059"/>
                  </a:lnTo>
                  <a:lnTo>
                    <a:pt x="1587" y="3345"/>
                  </a:lnTo>
                  <a:lnTo>
                    <a:pt x="1319" y="3632"/>
                  </a:lnTo>
                  <a:lnTo>
                    <a:pt x="1071" y="3938"/>
                  </a:lnTo>
                  <a:lnTo>
                    <a:pt x="842" y="4244"/>
                  </a:lnTo>
                  <a:lnTo>
                    <a:pt x="631" y="4549"/>
                  </a:lnTo>
                  <a:lnTo>
                    <a:pt x="459" y="4855"/>
                  </a:lnTo>
                  <a:lnTo>
                    <a:pt x="325" y="5180"/>
                  </a:lnTo>
                  <a:lnTo>
                    <a:pt x="211" y="5486"/>
                  </a:lnTo>
                  <a:lnTo>
                    <a:pt x="115" y="5811"/>
                  </a:lnTo>
                  <a:lnTo>
                    <a:pt x="39" y="6136"/>
                  </a:lnTo>
                  <a:lnTo>
                    <a:pt x="1" y="6461"/>
                  </a:lnTo>
                  <a:lnTo>
                    <a:pt x="1" y="6786"/>
                  </a:lnTo>
                  <a:lnTo>
                    <a:pt x="20" y="7111"/>
                  </a:lnTo>
                  <a:lnTo>
                    <a:pt x="58" y="7436"/>
                  </a:lnTo>
                  <a:lnTo>
                    <a:pt x="115" y="7761"/>
                  </a:lnTo>
                  <a:lnTo>
                    <a:pt x="211" y="8086"/>
                  </a:lnTo>
                  <a:lnTo>
                    <a:pt x="345" y="8411"/>
                  </a:lnTo>
                  <a:lnTo>
                    <a:pt x="497" y="8716"/>
                  </a:lnTo>
                  <a:lnTo>
                    <a:pt x="670" y="9022"/>
                  </a:lnTo>
                  <a:lnTo>
                    <a:pt x="861" y="9347"/>
                  </a:lnTo>
                  <a:lnTo>
                    <a:pt x="1090" y="9653"/>
                  </a:lnTo>
                  <a:lnTo>
                    <a:pt x="1358" y="9940"/>
                  </a:lnTo>
                  <a:lnTo>
                    <a:pt x="1644" y="10226"/>
                  </a:lnTo>
                  <a:lnTo>
                    <a:pt x="1950" y="10513"/>
                  </a:lnTo>
                  <a:lnTo>
                    <a:pt x="2275" y="10800"/>
                  </a:lnTo>
                  <a:lnTo>
                    <a:pt x="2638" y="11067"/>
                  </a:lnTo>
                  <a:lnTo>
                    <a:pt x="3040" y="11335"/>
                  </a:lnTo>
                  <a:lnTo>
                    <a:pt x="3441" y="11584"/>
                  </a:lnTo>
                  <a:lnTo>
                    <a:pt x="3881" y="11832"/>
                  </a:lnTo>
                  <a:lnTo>
                    <a:pt x="4339" y="12042"/>
                  </a:lnTo>
                  <a:lnTo>
                    <a:pt x="4817" y="12253"/>
                  </a:lnTo>
                  <a:lnTo>
                    <a:pt x="5295" y="12444"/>
                  </a:lnTo>
                  <a:lnTo>
                    <a:pt x="5792" y="12635"/>
                  </a:lnTo>
                  <a:lnTo>
                    <a:pt x="6289" y="12788"/>
                  </a:lnTo>
                  <a:lnTo>
                    <a:pt x="6805" y="12941"/>
                  </a:lnTo>
                  <a:lnTo>
                    <a:pt x="7321" y="13074"/>
                  </a:lnTo>
                  <a:lnTo>
                    <a:pt x="7856" y="13189"/>
                  </a:lnTo>
                  <a:lnTo>
                    <a:pt x="8392" y="13285"/>
                  </a:lnTo>
                  <a:lnTo>
                    <a:pt x="8946" y="13380"/>
                  </a:lnTo>
                  <a:lnTo>
                    <a:pt x="9500" y="13438"/>
                  </a:lnTo>
                  <a:lnTo>
                    <a:pt x="10055" y="13495"/>
                  </a:lnTo>
                  <a:lnTo>
                    <a:pt x="10609" y="13533"/>
                  </a:lnTo>
                  <a:lnTo>
                    <a:pt x="11163" y="13552"/>
                  </a:lnTo>
                  <a:lnTo>
                    <a:pt x="11737" y="13571"/>
                  </a:lnTo>
                  <a:lnTo>
                    <a:pt x="12291" y="13552"/>
                  </a:lnTo>
                  <a:lnTo>
                    <a:pt x="12864" y="13533"/>
                  </a:lnTo>
                  <a:lnTo>
                    <a:pt x="13419" y="13495"/>
                  </a:lnTo>
                  <a:lnTo>
                    <a:pt x="13973" y="13438"/>
                  </a:lnTo>
                  <a:lnTo>
                    <a:pt x="14527" y="13380"/>
                  </a:lnTo>
                  <a:lnTo>
                    <a:pt x="15063" y="13285"/>
                  </a:lnTo>
                  <a:lnTo>
                    <a:pt x="15598" y="13189"/>
                  </a:lnTo>
                  <a:lnTo>
                    <a:pt x="16133" y="13074"/>
                  </a:lnTo>
                  <a:lnTo>
                    <a:pt x="16668" y="12941"/>
                  </a:lnTo>
                  <a:lnTo>
                    <a:pt x="17165" y="12788"/>
                  </a:lnTo>
                  <a:lnTo>
                    <a:pt x="17681" y="12635"/>
                  </a:lnTo>
                  <a:lnTo>
                    <a:pt x="18178" y="12444"/>
                  </a:lnTo>
                  <a:lnTo>
                    <a:pt x="18656" y="12253"/>
                  </a:lnTo>
                  <a:lnTo>
                    <a:pt x="19115" y="12042"/>
                  </a:lnTo>
                  <a:lnTo>
                    <a:pt x="19574" y="11813"/>
                  </a:lnTo>
                  <a:lnTo>
                    <a:pt x="19994" y="11584"/>
                  </a:lnTo>
                  <a:lnTo>
                    <a:pt x="20415" y="11335"/>
                  </a:lnTo>
                  <a:lnTo>
                    <a:pt x="20797" y="11067"/>
                  </a:lnTo>
                  <a:lnTo>
                    <a:pt x="21160" y="10800"/>
                  </a:lnTo>
                  <a:lnTo>
                    <a:pt x="21504" y="10513"/>
                  </a:lnTo>
                  <a:lnTo>
                    <a:pt x="21810" y="10226"/>
                  </a:lnTo>
                  <a:lnTo>
                    <a:pt x="22077" y="9940"/>
                  </a:lnTo>
                  <a:lnTo>
                    <a:pt x="22326" y="9634"/>
                  </a:lnTo>
                  <a:lnTo>
                    <a:pt x="22555" y="9347"/>
                  </a:lnTo>
                  <a:lnTo>
                    <a:pt x="22766" y="9022"/>
                  </a:lnTo>
                  <a:lnTo>
                    <a:pt x="22938" y="8716"/>
                  </a:lnTo>
                  <a:lnTo>
                    <a:pt x="23071" y="8411"/>
                  </a:lnTo>
                  <a:lnTo>
                    <a:pt x="23186" y="8086"/>
                  </a:lnTo>
                  <a:lnTo>
                    <a:pt x="23282" y="7761"/>
                  </a:lnTo>
                  <a:lnTo>
                    <a:pt x="23358" y="7436"/>
                  </a:lnTo>
                  <a:lnTo>
                    <a:pt x="23396" y="7111"/>
                  </a:lnTo>
                  <a:lnTo>
                    <a:pt x="23396" y="6786"/>
                  </a:lnTo>
                  <a:lnTo>
                    <a:pt x="23377" y="6461"/>
                  </a:lnTo>
                  <a:lnTo>
                    <a:pt x="23339" y="6136"/>
                  </a:lnTo>
                  <a:lnTo>
                    <a:pt x="23282" y="5811"/>
                  </a:lnTo>
                  <a:lnTo>
                    <a:pt x="23186" y="5486"/>
                  </a:lnTo>
                  <a:lnTo>
                    <a:pt x="23052" y="5180"/>
                  </a:lnTo>
                  <a:lnTo>
                    <a:pt x="22919" y="4855"/>
                  </a:lnTo>
                  <a:lnTo>
                    <a:pt x="22727" y="4549"/>
                  </a:lnTo>
                  <a:lnTo>
                    <a:pt x="22536" y="4244"/>
                  </a:lnTo>
                  <a:lnTo>
                    <a:pt x="22307" y="3938"/>
                  </a:lnTo>
                  <a:lnTo>
                    <a:pt x="22039" y="3632"/>
                  </a:lnTo>
                  <a:lnTo>
                    <a:pt x="21772" y="3345"/>
                  </a:lnTo>
                  <a:lnTo>
                    <a:pt x="21447" y="3059"/>
                  </a:lnTo>
                  <a:lnTo>
                    <a:pt x="21122" y="2772"/>
                  </a:lnTo>
                  <a:lnTo>
                    <a:pt x="20759" y="2504"/>
                  </a:lnTo>
                  <a:lnTo>
                    <a:pt x="20357" y="2256"/>
                  </a:lnTo>
                  <a:lnTo>
                    <a:pt x="19956" y="1988"/>
                  </a:lnTo>
                  <a:lnTo>
                    <a:pt x="19516" y="1759"/>
                  </a:lnTo>
                  <a:lnTo>
                    <a:pt x="19057" y="1529"/>
                  </a:lnTo>
                  <a:lnTo>
                    <a:pt x="18580" y="1319"/>
                  </a:lnTo>
                  <a:lnTo>
                    <a:pt x="18102" y="1128"/>
                  </a:lnTo>
                  <a:lnTo>
                    <a:pt x="17605" y="956"/>
                  </a:lnTo>
                  <a:lnTo>
                    <a:pt x="17108" y="784"/>
                  </a:lnTo>
                  <a:lnTo>
                    <a:pt x="16592" y="631"/>
                  </a:lnTo>
                  <a:lnTo>
                    <a:pt x="16056" y="497"/>
                  </a:lnTo>
                  <a:lnTo>
                    <a:pt x="15540" y="383"/>
                  </a:lnTo>
                  <a:lnTo>
                    <a:pt x="14986" y="287"/>
                  </a:lnTo>
                  <a:lnTo>
                    <a:pt x="14451" y="211"/>
                  </a:lnTo>
                  <a:lnTo>
                    <a:pt x="13897" y="134"/>
                  </a:lnTo>
                  <a:lnTo>
                    <a:pt x="13342" y="77"/>
                  </a:lnTo>
                  <a:lnTo>
                    <a:pt x="12788" y="39"/>
                  </a:lnTo>
                  <a:lnTo>
                    <a:pt x="12215" y="19"/>
                  </a:lnTo>
                  <a:lnTo>
                    <a:pt x="11660"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
            <p:cNvSpPr/>
            <p:nvPr/>
          </p:nvSpPr>
          <p:spPr>
            <a:xfrm>
              <a:off x="4776200" y="1865700"/>
              <a:ext cx="584925" cy="339300"/>
            </a:xfrm>
            <a:custGeom>
              <a:avLst/>
              <a:gdLst/>
              <a:ahLst/>
              <a:cxnLst/>
              <a:rect l="l" t="t" r="r" b="b"/>
              <a:pathLst>
                <a:path w="23397" h="13572" fill="none" extrusionOk="0">
                  <a:moveTo>
                    <a:pt x="11660" y="0"/>
                  </a:moveTo>
                  <a:lnTo>
                    <a:pt x="11660" y="0"/>
                  </a:lnTo>
                  <a:lnTo>
                    <a:pt x="11087" y="19"/>
                  </a:lnTo>
                  <a:lnTo>
                    <a:pt x="10532" y="39"/>
                  </a:lnTo>
                  <a:lnTo>
                    <a:pt x="9978" y="77"/>
                  </a:lnTo>
                  <a:lnTo>
                    <a:pt x="9424" y="134"/>
                  </a:lnTo>
                  <a:lnTo>
                    <a:pt x="8870" y="211"/>
                  </a:lnTo>
                  <a:lnTo>
                    <a:pt x="8334" y="287"/>
                  </a:lnTo>
                  <a:lnTo>
                    <a:pt x="7780" y="383"/>
                  </a:lnTo>
                  <a:lnTo>
                    <a:pt x="7264" y="497"/>
                  </a:lnTo>
                  <a:lnTo>
                    <a:pt x="6729" y="631"/>
                  </a:lnTo>
                  <a:lnTo>
                    <a:pt x="6213" y="784"/>
                  </a:lnTo>
                  <a:lnTo>
                    <a:pt x="5716" y="956"/>
                  </a:lnTo>
                  <a:lnTo>
                    <a:pt x="5219" y="1128"/>
                  </a:lnTo>
                  <a:lnTo>
                    <a:pt x="4741" y="1319"/>
                  </a:lnTo>
                  <a:lnTo>
                    <a:pt x="4282" y="1529"/>
                  </a:lnTo>
                  <a:lnTo>
                    <a:pt x="3823" y="1759"/>
                  </a:lnTo>
                  <a:lnTo>
                    <a:pt x="3403" y="1988"/>
                  </a:lnTo>
                  <a:lnTo>
                    <a:pt x="3403" y="1988"/>
                  </a:lnTo>
                  <a:lnTo>
                    <a:pt x="2982" y="2256"/>
                  </a:lnTo>
                  <a:lnTo>
                    <a:pt x="2600" y="2504"/>
                  </a:lnTo>
                  <a:lnTo>
                    <a:pt x="2237" y="2772"/>
                  </a:lnTo>
                  <a:lnTo>
                    <a:pt x="1912" y="3059"/>
                  </a:lnTo>
                  <a:lnTo>
                    <a:pt x="1587" y="3345"/>
                  </a:lnTo>
                  <a:lnTo>
                    <a:pt x="1319" y="3632"/>
                  </a:lnTo>
                  <a:lnTo>
                    <a:pt x="1071" y="3938"/>
                  </a:lnTo>
                  <a:lnTo>
                    <a:pt x="842" y="4244"/>
                  </a:lnTo>
                  <a:lnTo>
                    <a:pt x="631" y="4549"/>
                  </a:lnTo>
                  <a:lnTo>
                    <a:pt x="459" y="4855"/>
                  </a:lnTo>
                  <a:lnTo>
                    <a:pt x="325" y="5180"/>
                  </a:lnTo>
                  <a:lnTo>
                    <a:pt x="211" y="5486"/>
                  </a:lnTo>
                  <a:lnTo>
                    <a:pt x="115" y="5811"/>
                  </a:lnTo>
                  <a:lnTo>
                    <a:pt x="39" y="6136"/>
                  </a:lnTo>
                  <a:lnTo>
                    <a:pt x="1" y="6461"/>
                  </a:lnTo>
                  <a:lnTo>
                    <a:pt x="1" y="6786"/>
                  </a:lnTo>
                  <a:lnTo>
                    <a:pt x="20" y="7111"/>
                  </a:lnTo>
                  <a:lnTo>
                    <a:pt x="58" y="7436"/>
                  </a:lnTo>
                  <a:lnTo>
                    <a:pt x="115" y="7761"/>
                  </a:lnTo>
                  <a:lnTo>
                    <a:pt x="211" y="8086"/>
                  </a:lnTo>
                  <a:lnTo>
                    <a:pt x="345" y="8411"/>
                  </a:lnTo>
                  <a:lnTo>
                    <a:pt x="497" y="8716"/>
                  </a:lnTo>
                  <a:lnTo>
                    <a:pt x="670" y="9022"/>
                  </a:lnTo>
                  <a:lnTo>
                    <a:pt x="861" y="9347"/>
                  </a:lnTo>
                  <a:lnTo>
                    <a:pt x="1090" y="9653"/>
                  </a:lnTo>
                  <a:lnTo>
                    <a:pt x="1358" y="9940"/>
                  </a:lnTo>
                  <a:lnTo>
                    <a:pt x="1644" y="10226"/>
                  </a:lnTo>
                  <a:lnTo>
                    <a:pt x="1950" y="10513"/>
                  </a:lnTo>
                  <a:lnTo>
                    <a:pt x="2275" y="10800"/>
                  </a:lnTo>
                  <a:lnTo>
                    <a:pt x="2638" y="11067"/>
                  </a:lnTo>
                  <a:lnTo>
                    <a:pt x="3040" y="11335"/>
                  </a:lnTo>
                  <a:lnTo>
                    <a:pt x="3441" y="11584"/>
                  </a:lnTo>
                  <a:lnTo>
                    <a:pt x="3441" y="11584"/>
                  </a:lnTo>
                  <a:lnTo>
                    <a:pt x="3881" y="11832"/>
                  </a:lnTo>
                  <a:lnTo>
                    <a:pt x="4339" y="12042"/>
                  </a:lnTo>
                  <a:lnTo>
                    <a:pt x="4817" y="12253"/>
                  </a:lnTo>
                  <a:lnTo>
                    <a:pt x="5295" y="12444"/>
                  </a:lnTo>
                  <a:lnTo>
                    <a:pt x="5792" y="12635"/>
                  </a:lnTo>
                  <a:lnTo>
                    <a:pt x="6289" y="12788"/>
                  </a:lnTo>
                  <a:lnTo>
                    <a:pt x="6805" y="12941"/>
                  </a:lnTo>
                  <a:lnTo>
                    <a:pt x="7321" y="13074"/>
                  </a:lnTo>
                  <a:lnTo>
                    <a:pt x="7856" y="13189"/>
                  </a:lnTo>
                  <a:lnTo>
                    <a:pt x="8392" y="13285"/>
                  </a:lnTo>
                  <a:lnTo>
                    <a:pt x="8946" y="13380"/>
                  </a:lnTo>
                  <a:lnTo>
                    <a:pt x="9500" y="13438"/>
                  </a:lnTo>
                  <a:lnTo>
                    <a:pt x="10055" y="13495"/>
                  </a:lnTo>
                  <a:lnTo>
                    <a:pt x="10609" y="13533"/>
                  </a:lnTo>
                  <a:lnTo>
                    <a:pt x="11163" y="13552"/>
                  </a:lnTo>
                  <a:lnTo>
                    <a:pt x="11737" y="13571"/>
                  </a:lnTo>
                  <a:lnTo>
                    <a:pt x="11737" y="13571"/>
                  </a:lnTo>
                  <a:lnTo>
                    <a:pt x="12291" y="13552"/>
                  </a:lnTo>
                  <a:lnTo>
                    <a:pt x="12864" y="13533"/>
                  </a:lnTo>
                  <a:lnTo>
                    <a:pt x="13419" y="13495"/>
                  </a:lnTo>
                  <a:lnTo>
                    <a:pt x="13973" y="13438"/>
                  </a:lnTo>
                  <a:lnTo>
                    <a:pt x="14527" y="13380"/>
                  </a:lnTo>
                  <a:lnTo>
                    <a:pt x="15063" y="13285"/>
                  </a:lnTo>
                  <a:lnTo>
                    <a:pt x="15598" y="13189"/>
                  </a:lnTo>
                  <a:lnTo>
                    <a:pt x="16133" y="13074"/>
                  </a:lnTo>
                  <a:lnTo>
                    <a:pt x="16668" y="12941"/>
                  </a:lnTo>
                  <a:lnTo>
                    <a:pt x="17165" y="12788"/>
                  </a:lnTo>
                  <a:lnTo>
                    <a:pt x="17681" y="12635"/>
                  </a:lnTo>
                  <a:lnTo>
                    <a:pt x="18178" y="12444"/>
                  </a:lnTo>
                  <a:lnTo>
                    <a:pt x="18656" y="12253"/>
                  </a:lnTo>
                  <a:lnTo>
                    <a:pt x="19115" y="12042"/>
                  </a:lnTo>
                  <a:lnTo>
                    <a:pt x="19574" y="11813"/>
                  </a:lnTo>
                  <a:lnTo>
                    <a:pt x="19994" y="11584"/>
                  </a:lnTo>
                  <a:lnTo>
                    <a:pt x="19994" y="11584"/>
                  </a:lnTo>
                  <a:lnTo>
                    <a:pt x="20415" y="11335"/>
                  </a:lnTo>
                  <a:lnTo>
                    <a:pt x="20797" y="11067"/>
                  </a:lnTo>
                  <a:lnTo>
                    <a:pt x="21160" y="10800"/>
                  </a:lnTo>
                  <a:lnTo>
                    <a:pt x="21504" y="10513"/>
                  </a:lnTo>
                  <a:lnTo>
                    <a:pt x="21810" y="10226"/>
                  </a:lnTo>
                  <a:lnTo>
                    <a:pt x="22077" y="9940"/>
                  </a:lnTo>
                  <a:lnTo>
                    <a:pt x="22326" y="9634"/>
                  </a:lnTo>
                  <a:lnTo>
                    <a:pt x="22555" y="9347"/>
                  </a:lnTo>
                  <a:lnTo>
                    <a:pt x="22766" y="9022"/>
                  </a:lnTo>
                  <a:lnTo>
                    <a:pt x="22938" y="8716"/>
                  </a:lnTo>
                  <a:lnTo>
                    <a:pt x="23071" y="8411"/>
                  </a:lnTo>
                  <a:lnTo>
                    <a:pt x="23186" y="8086"/>
                  </a:lnTo>
                  <a:lnTo>
                    <a:pt x="23282" y="7761"/>
                  </a:lnTo>
                  <a:lnTo>
                    <a:pt x="23358" y="7436"/>
                  </a:lnTo>
                  <a:lnTo>
                    <a:pt x="23396" y="7111"/>
                  </a:lnTo>
                  <a:lnTo>
                    <a:pt x="23396" y="6786"/>
                  </a:lnTo>
                  <a:lnTo>
                    <a:pt x="23377" y="6461"/>
                  </a:lnTo>
                  <a:lnTo>
                    <a:pt x="23339" y="6136"/>
                  </a:lnTo>
                  <a:lnTo>
                    <a:pt x="23282" y="5811"/>
                  </a:lnTo>
                  <a:lnTo>
                    <a:pt x="23186" y="5486"/>
                  </a:lnTo>
                  <a:lnTo>
                    <a:pt x="23052" y="5180"/>
                  </a:lnTo>
                  <a:lnTo>
                    <a:pt x="22919" y="4855"/>
                  </a:lnTo>
                  <a:lnTo>
                    <a:pt x="22727" y="4549"/>
                  </a:lnTo>
                  <a:lnTo>
                    <a:pt x="22536" y="4244"/>
                  </a:lnTo>
                  <a:lnTo>
                    <a:pt x="22307" y="3938"/>
                  </a:lnTo>
                  <a:lnTo>
                    <a:pt x="22039" y="3632"/>
                  </a:lnTo>
                  <a:lnTo>
                    <a:pt x="21772" y="3345"/>
                  </a:lnTo>
                  <a:lnTo>
                    <a:pt x="21447" y="3059"/>
                  </a:lnTo>
                  <a:lnTo>
                    <a:pt x="21122" y="2772"/>
                  </a:lnTo>
                  <a:lnTo>
                    <a:pt x="20759" y="2504"/>
                  </a:lnTo>
                  <a:lnTo>
                    <a:pt x="20357" y="2256"/>
                  </a:lnTo>
                  <a:lnTo>
                    <a:pt x="19956" y="1988"/>
                  </a:lnTo>
                  <a:lnTo>
                    <a:pt x="19956" y="1988"/>
                  </a:lnTo>
                  <a:lnTo>
                    <a:pt x="19516" y="1759"/>
                  </a:lnTo>
                  <a:lnTo>
                    <a:pt x="19057" y="1529"/>
                  </a:lnTo>
                  <a:lnTo>
                    <a:pt x="18580" y="1319"/>
                  </a:lnTo>
                  <a:lnTo>
                    <a:pt x="18102" y="1128"/>
                  </a:lnTo>
                  <a:lnTo>
                    <a:pt x="17605" y="956"/>
                  </a:lnTo>
                  <a:lnTo>
                    <a:pt x="17108" y="784"/>
                  </a:lnTo>
                  <a:lnTo>
                    <a:pt x="16592" y="631"/>
                  </a:lnTo>
                  <a:lnTo>
                    <a:pt x="16056" y="497"/>
                  </a:lnTo>
                  <a:lnTo>
                    <a:pt x="15540" y="383"/>
                  </a:lnTo>
                  <a:lnTo>
                    <a:pt x="14986" y="287"/>
                  </a:lnTo>
                  <a:lnTo>
                    <a:pt x="14451" y="211"/>
                  </a:lnTo>
                  <a:lnTo>
                    <a:pt x="13897" y="134"/>
                  </a:lnTo>
                  <a:lnTo>
                    <a:pt x="13342" y="77"/>
                  </a:lnTo>
                  <a:lnTo>
                    <a:pt x="12788" y="39"/>
                  </a:lnTo>
                  <a:lnTo>
                    <a:pt x="12215" y="19"/>
                  </a:lnTo>
                  <a:lnTo>
                    <a:pt x="1166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
            <p:cNvSpPr/>
            <p:nvPr/>
          </p:nvSpPr>
          <p:spPr>
            <a:xfrm>
              <a:off x="4877500" y="1931650"/>
              <a:ext cx="544300" cy="258525"/>
            </a:xfrm>
            <a:custGeom>
              <a:avLst/>
              <a:gdLst/>
              <a:ahLst/>
              <a:cxnLst/>
              <a:rect l="l" t="t" r="r" b="b"/>
              <a:pathLst>
                <a:path w="21772" h="10341" extrusionOk="0">
                  <a:moveTo>
                    <a:pt x="20" y="0"/>
                  </a:moveTo>
                  <a:lnTo>
                    <a:pt x="1" y="4014"/>
                  </a:lnTo>
                  <a:lnTo>
                    <a:pt x="20" y="4320"/>
                  </a:lnTo>
                  <a:lnTo>
                    <a:pt x="58" y="4626"/>
                  </a:lnTo>
                  <a:lnTo>
                    <a:pt x="115" y="4932"/>
                  </a:lnTo>
                  <a:lnTo>
                    <a:pt x="211" y="5237"/>
                  </a:lnTo>
                  <a:lnTo>
                    <a:pt x="307" y="5543"/>
                  </a:lnTo>
                  <a:lnTo>
                    <a:pt x="459" y="5830"/>
                  </a:lnTo>
                  <a:lnTo>
                    <a:pt x="612" y="6117"/>
                  </a:lnTo>
                  <a:lnTo>
                    <a:pt x="804" y="6403"/>
                  </a:lnTo>
                  <a:lnTo>
                    <a:pt x="1014" y="6690"/>
                  </a:lnTo>
                  <a:lnTo>
                    <a:pt x="1262" y="6977"/>
                  </a:lnTo>
                  <a:lnTo>
                    <a:pt x="1511" y="7244"/>
                  </a:lnTo>
                  <a:lnTo>
                    <a:pt x="1817" y="7512"/>
                  </a:lnTo>
                  <a:lnTo>
                    <a:pt x="2122" y="7780"/>
                  </a:lnTo>
                  <a:lnTo>
                    <a:pt x="2466" y="8028"/>
                  </a:lnTo>
                  <a:lnTo>
                    <a:pt x="2830" y="8277"/>
                  </a:lnTo>
                  <a:lnTo>
                    <a:pt x="3212" y="8506"/>
                  </a:lnTo>
                  <a:lnTo>
                    <a:pt x="3613" y="8735"/>
                  </a:lnTo>
                  <a:lnTo>
                    <a:pt x="4015" y="8926"/>
                  </a:lnTo>
                  <a:lnTo>
                    <a:pt x="4301" y="9060"/>
                  </a:lnTo>
                  <a:lnTo>
                    <a:pt x="4779" y="9270"/>
                  </a:lnTo>
                  <a:lnTo>
                    <a:pt x="4875" y="9290"/>
                  </a:lnTo>
                  <a:lnTo>
                    <a:pt x="5066" y="9366"/>
                  </a:lnTo>
                  <a:lnTo>
                    <a:pt x="5716" y="9595"/>
                  </a:lnTo>
                  <a:lnTo>
                    <a:pt x="5945" y="9653"/>
                  </a:lnTo>
                  <a:lnTo>
                    <a:pt x="6098" y="9710"/>
                  </a:lnTo>
                  <a:lnTo>
                    <a:pt x="6385" y="9787"/>
                  </a:lnTo>
                  <a:lnTo>
                    <a:pt x="7054" y="9939"/>
                  </a:lnTo>
                  <a:lnTo>
                    <a:pt x="7245" y="9978"/>
                  </a:lnTo>
                  <a:lnTo>
                    <a:pt x="7513" y="10035"/>
                  </a:lnTo>
                  <a:lnTo>
                    <a:pt x="8086" y="10131"/>
                  </a:lnTo>
                  <a:lnTo>
                    <a:pt x="8315" y="10169"/>
                  </a:lnTo>
                  <a:lnTo>
                    <a:pt x="8583" y="10207"/>
                  </a:lnTo>
                  <a:lnTo>
                    <a:pt x="9118" y="10264"/>
                  </a:lnTo>
                  <a:lnTo>
                    <a:pt x="9367" y="10284"/>
                  </a:lnTo>
                  <a:lnTo>
                    <a:pt x="9615" y="10303"/>
                  </a:lnTo>
                  <a:lnTo>
                    <a:pt x="10170" y="10341"/>
                  </a:lnTo>
                  <a:lnTo>
                    <a:pt x="11737" y="10341"/>
                  </a:lnTo>
                  <a:lnTo>
                    <a:pt x="12463" y="10284"/>
                  </a:lnTo>
                  <a:lnTo>
                    <a:pt x="12769" y="10264"/>
                  </a:lnTo>
                  <a:lnTo>
                    <a:pt x="12865" y="10245"/>
                  </a:lnTo>
                  <a:lnTo>
                    <a:pt x="13476" y="10169"/>
                  </a:lnTo>
                  <a:lnTo>
                    <a:pt x="14107" y="10073"/>
                  </a:lnTo>
                  <a:lnTo>
                    <a:pt x="14164" y="10073"/>
                  </a:lnTo>
                  <a:lnTo>
                    <a:pt x="14508" y="9997"/>
                  </a:lnTo>
                  <a:lnTo>
                    <a:pt x="15101" y="9863"/>
                  </a:lnTo>
                  <a:lnTo>
                    <a:pt x="15541" y="9748"/>
                  </a:lnTo>
                  <a:lnTo>
                    <a:pt x="16095" y="9595"/>
                  </a:lnTo>
                  <a:lnTo>
                    <a:pt x="16210" y="9557"/>
                  </a:lnTo>
                  <a:lnTo>
                    <a:pt x="16879" y="9328"/>
                  </a:lnTo>
                  <a:lnTo>
                    <a:pt x="16974" y="9290"/>
                  </a:lnTo>
                  <a:lnTo>
                    <a:pt x="17318" y="9137"/>
                  </a:lnTo>
                  <a:lnTo>
                    <a:pt x="17662" y="8984"/>
                  </a:lnTo>
                  <a:lnTo>
                    <a:pt x="17873" y="8888"/>
                  </a:lnTo>
                  <a:lnTo>
                    <a:pt x="18236" y="8716"/>
                  </a:lnTo>
                  <a:lnTo>
                    <a:pt x="18599" y="8506"/>
                  </a:lnTo>
                  <a:lnTo>
                    <a:pt x="18733" y="8429"/>
                  </a:lnTo>
                  <a:lnTo>
                    <a:pt x="19019" y="8238"/>
                  </a:lnTo>
                  <a:lnTo>
                    <a:pt x="19402" y="7990"/>
                  </a:lnTo>
                  <a:lnTo>
                    <a:pt x="19708" y="7741"/>
                  </a:lnTo>
                  <a:lnTo>
                    <a:pt x="20052" y="7474"/>
                  </a:lnTo>
                  <a:lnTo>
                    <a:pt x="20109" y="7416"/>
                  </a:lnTo>
                  <a:lnTo>
                    <a:pt x="20319" y="7206"/>
                  </a:lnTo>
                  <a:lnTo>
                    <a:pt x="20510" y="7015"/>
                  </a:lnTo>
                  <a:lnTo>
                    <a:pt x="20568" y="6939"/>
                  </a:lnTo>
                  <a:lnTo>
                    <a:pt x="20797" y="6690"/>
                  </a:lnTo>
                  <a:lnTo>
                    <a:pt x="20931" y="6480"/>
                  </a:lnTo>
                  <a:lnTo>
                    <a:pt x="20988" y="6422"/>
                  </a:lnTo>
                  <a:lnTo>
                    <a:pt x="21218" y="6040"/>
                  </a:lnTo>
                  <a:lnTo>
                    <a:pt x="21256" y="5945"/>
                  </a:lnTo>
                  <a:lnTo>
                    <a:pt x="21428" y="5620"/>
                  </a:lnTo>
                  <a:lnTo>
                    <a:pt x="21523" y="5409"/>
                  </a:lnTo>
                  <a:lnTo>
                    <a:pt x="21543" y="5352"/>
                  </a:lnTo>
                  <a:lnTo>
                    <a:pt x="21638" y="5027"/>
                  </a:lnTo>
                  <a:lnTo>
                    <a:pt x="21695" y="4798"/>
                  </a:lnTo>
                  <a:lnTo>
                    <a:pt x="21695" y="4740"/>
                  </a:lnTo>
                  <a:lnTo>
                    <a:pt x="21715" y="4568"/>
                  </a:lnTo>
                  <a:lnTo>
                    <a:pt x="21734" y="4396"/>
                  </a:lnTo>
                  <a:lnTo>
                    <a:pt x="21772" y="4186"/>
                  </a:lnTo>
                  <a:lnTo>
                    <a:pt x="21772" y="4091"/>
                  </a:lnTo>
                  <a:lnTo>
                    <a:pt x="21772" y="210"/>
                  </a:lnTo>
                  <a:lnTo>
                    <a:pt x="21753" y="363"/>
                  </a:lnTo>
                  <a:lnTo>
                    <a:pt x="21734" y="535"/>
                  </a:lnTo>
                  <a:lnTo>
                    <a:pt x="21715" y="707"/>
                  </a:lnTo>
                  <a:lnTo>
                    <a:pt x="21638" y="994"/>
                  </a:lnTo>
                  <a:lnTo>
                    <a:pt x="21543" y="1319"/>
                  </a:lnTo>
                  <a:lnTo>
                    <a:pt x="21428" y="1587"/>
                  </a:lnTo>
                  <a:lnTo>
                    <a:pt x="21275" y="1931"/>
                  </a:lnTo>
                  <a:lnTo>
                    <a:pt x="21141" y="2160"/>
                  </a:lnTo>
                  <a:lnTo>
                    <a:pt x="21007" y="2389"/>
                  </a:lnTo>
                  <a:lnTo>
                    <a:pt x="20950" y="2447"/>
                  </a:lnTo>
                  <a:lnTo>
                    <a:pt x="20778" y="2676"/>
                  </a:lnTo>
                  <a:lnTo>
                    <a:pt x="20587" y="2905"/>
                  </a:lnTo>
                  <a:lnTo>
                    <a:pt x="20510" y="2982"/>
                  </a:lnTo>
                  <a:lnTo>
                    <a:pt x="20300" y="3211"/>
                  </a:lnTo>
                  <a:lnTo>
                    <a:pt x="20052" y="3441"/>
                  </a:lnTo>
                  <a:lnTo>
                    <a:pt x="19727" y="3708"/>
                  </a:lnTo>
                  <a:lnTo>
                    <a:pt x="19421" y="3957"/>
                  </a:lnTo>
                  <a:lnTo>
                    <a:pt x="19019" y="4205"/>
                  </a:lnTo>
                  <a:lnTo>
                    <a:pt x="18828" y="4339"/>
                  </a:lnTo>
                  <a:lnTo>
                    <a:pt x="18618" y="4473"/>
                  </a:lnTo>
                  <a:lnTo>
                    <a:pt x="18255" y="4683"/>
                  </a:lnTo>
                  <a:lnTo>
                    <a:pt x="17873" y="4855"/>
                  </a:lnTo>
                  <a:lnTo>
                    <a:pt x="17681" y="4951"/>
                  </a:lnTo>
                  <a:lnTo>
                    <a:pt x="17337" y="5104"/>
                  </a:lnTo>
                  <a:lnTo>
                    <a:pt x="16993" y="5256"/>
                  </a:lnTo>
                  <a:lnTo>
                    <a:pt x="16898" y="5295"/>
                  </a:lnTo>
                  <a:lnTo>
                    <a:pt x="16496" y="5429"/>
                  </a:lnTo>
                  <a:lnTo>
                    <a:pt x="16114" y="5562"/>
                  </a:lnTo>
                  <a:lnTo>
                    <a:pt x="15541" y="5715"/>
                  </a:lnTo>
                  <a:lnTo>
                    <a:pt x="15120" y="5830"/>
                  </a:lnTo>
                  <a:lnTo>
                    <a:pt x="14528" y="5964"/>
                  </a:lnTo>
                  <a:lnTo>
                    <a:pt x="14107" y="6040"/>
                  </a:lnTo>
                  <a:lnTo>
                    <a:pt x="13495" y="6136"/>
                  </a:lnTo>
                  <a:lnTo>
                    <a:pt x="12865" y="6212"/>
                  </a:lnTo>
                  <a:lnTo>
                    <a:pt x="12482" y="6250"/>
                  </a:lnTo>
                  <a:lnTo>
                    <a:pt x="11756" y="6308"/>
                  </a:lnTo>
                  <a:lnTo>
                    <a:pt x="11278" y="6308"/>
                  </a:lnTo>
                  <a:lnTo>
                    <a:pt x="10686" y="6327"/>
                  </a:lnTo>
                  <a:lnTo>
                    <a:pt x="10189" y="6308"/>
                  </a:lnTo>
                  <a:lnTo>
                    <a:pt x="9634" y="6270"/>
                  </a:lnTo>
                  <a:lnTo>
                    <a:pt x="9137" y="6231"/>
                  </a:lnTo>
                  <a:lnTo>
                    <a:pt x="8583" y="6174"/>
                  </a:lnTo>
                  <a:lnTo>
                    <a:pt x="8105" y="6098"/>
                  </a:lnTo>
                  <a:lnTo>
                    <a:pt x="7532" y="6002"/>
                  </a:lnTo>
                  <a:lnTo>
                    <a:pt x="7073" y="5906"/>
                  </a:lnTo>
                  <a:lnTo>
                    <a:pt x="6404" y="5753"/>
                  </a:lnTo>
                  <a:lnTo>
                    <a:pt x="5964" y="5639"/>
                  </a:lnTo>
                  <a:lnTo>
                    <a:pt x="5735" y="5562"/>
                  </a:lnTo>
                  <a:lnTo>
                    <a:pt x="5066" y="5333"/>
                  </a:lnTo>
                  <a:lnTo>
                    <a:pt x="4875" y="5256"/>
                  </a:lnTo>
                  <a:lnTo>
                    <a:pt x="4301" y="5027"/>
                  </a:lnTo>
                  <a:lnTo>
                    <a:pt x="4034" y="4893"/>
                  </a:lnTo>
                  <a:lnTo>
                    <a:pt x="3613" y="4702"/>
                  </a:lnTo>
                  <a:lnTo>
                    <a:pt x="3231" y="4473"/>
                  </a:lnTo>
                  <a:lnTo>
                    <a:pt x="2830" y="4243"/>
                  </a:lnTo>
                  <a:lnTo>
                    <a:pt x="2466" y="3995"/>
                  </a:lnTo>
                  <a:lnTo>
                    <a:pt x="2142" y="3746"/>
                  </a:lnTo>
                  <a:lnTo>
                    <a:pt x="1817" y="3479"/>
                  </a:lnTo>
                  <a:lnTo>
                    <a:pt x="1530" y="3211"/>
                  </a:lnTo>
                  <a:lnTo>
                    <a:pt x="1262" y="2944"/>
                  </a:lnTo>
                  <a:lnTo>
                    <a:pt x="1033" y="2657"/>
                  </a:lnTo>
                  <a:lnTo>
                    <a:pt x="823" y="2389"/>
                  </a:lnTo>
                  <a:lnTo>
                    <a:pt x="632" y="2084"/>
                  </a:lnTo>
                  <a:lnTo>
                    <a:pt x="459" y="1797"/>
                  </a:lnTo>
                  <a:lnTo>
                    <a:pt x="326" y="1510"/>
                  </a:lnTo>
                  <a:lnTo>
                    <a:pt x="211" y="1204"/>
                  </a:lnTo>
                  <a:lnTo>
                    <a:pt x="135" y="898"/>
                  </a:lnTo>
                  <a:lnTo>
                    <a:pt x="58" y="593"/>
                  </a:lnTo>
                  <a:lnTo>
                    <a:pt x="20" y="287"/>
                  </a:lnTo>
                  <a:lnTo>
                    <a:pt x="20" y="0"/>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
            <p:cNvSpPr/>
            <p:nvPr/>
          </p:nvSpPr>
          <p:spPr>
            <a:xfrm>
              <a:off x="4877975" y="1774425"/>
              <a:ext cx="543825" cy="315400"/>
            </a:xfrm>
            <a:custGeom>
              <a:avLst/>
              <a:gdLst/>
              <a:ahLst/>
              <a:cxnLst/>
              <a:rect l="l" t="t" r="r" b="b"/>
              <a:pathLst>
                <a:path w="21753" h="12616" extrusionOk="0">
                  <a:moveTo>
                    <a:pt x="10839" y="0"/>
                  </a:moveTo>
                  <a:lnTo>
                    <a:pt x="10323" y="20"/>
                  </a:lnTo>
                  <a:lnTo>
                    <a:pt x="9806" y="39"/>
                  </a:lnTo>
                  <a:lnTo>
                    <a:pt x="9271" y="77"/>
                  </a:lnTo>
                  <a:lnTo>
                    <a:pt x="8755" y="115"/>
                  </a:lnTo>
                  <a:lnTo>
                    <a:pt x="8258" y="192"/>
                  </a:lnTo>
                  <a:lnTo>
                    <a:pt x="7742" y="268"/>
                  </a:lnTo>
                  <a:lnTo>
                    <a:pt x="7245" y="364"/>
                  </a:lnTo>
                  <a:lnTo>
                    <a:pt x="6748" y="478"/>
                  </a:lnTo>
                  <a:lnTo>
                    <a:pt x="6270" y="593"/>
                  </a:lnTo>
                  <a:lnTo>
                    <a:pt x="5792" y="727"/>
                  </a:lnTo>
                  <a:lnTo>
                    <a:pt x="5315" y="880"/>
                  </a:lnTo>
                  <a:lnTo>
                    <a:pt x="4856" y="1052"/>
                  </a:lnTo>
                  <a:lnTo>
                    <a:pt x="4416" y="1224"/>
                  </a:lnTo>
                  <a:lnTo>
                    <a:pt x="3977" y="1415"/>
                  </a:lnTo>
                  <a:lnTo>
                    <a:pt x="3556" y="1625"/>
                  </a:lnTo>
                  <a:lnTo>
                    <a:pt x="3155" y="1855"/>
                  </a:lnTo>
                  <a:lnTo>
                    <a:pt x="2772" y="2084"/>
                  </a:lnTo>
                  <a:lnTo>
                    <a:pt x="2409" y="2332"/>
                  </a:lnTo>
                  <a:lnTo>
                    <a:pt x="2084" y="2581"/>
                  </a:lnTo>
                  <a:lnTo>
                    <a:pt x="1778" y="2848"/>
                  </a:lnTo>
                  <a:lnTo>
                    <a:pt x="1492" y="3116"/>
                  </a:lnTo>
                  <a:lnTo>
                    <a:pt x="1224" y="3384"/>
                  </a:lnTo>
                  <a:lnTo>
                    <a:pt x="995" y="3651"/>
                  </a:lnTo>
                  <a:lnTo>
                    <a:pt x="785" y="3938"/>
                  </a:lnTo>
                  <a:lnTo>
                    <a:pt x="593" y="4225"/>
                  </a:lnTo>
                  <a:lnTo>
                    <a:pt x="440" y="4511"/>
                  </a:lnTo>
                  <a:lnTo>
                    <a:pt x="307" y="4817"/>
                  </a:lnTo>
                  <a:lnTo>
                    <a:pt x="192" y="5104"/>
                  </a:lnTo>
                  <a:lnTo>
                    <a:pt x="96" y="5410"/>
                  </a:lnTo>
                  <a:lnTo>
                    <a:pt x="39" y="5716"/>
                  </a:lnTo>
                  <a:lnTo>
                    <a:pt x="1" y="6002"/>
                  </a:lnTo>
                  <a:lnTo>
                    <a:pt x="1" y="6308"/>
                  </a:lnTo>
                  <a:lnTo>
                    <a:pt x="20" y="6614"/>
                  </a:lnTo>
                  <a:lnTo>
                    <a:pt x="58" y="6920"/>
                  </a:lnTo>
                  <a:lnTo>
                    <a:pt x="116" y="7226"/>
                  </a:lnTo>
                  <a:lnTo>
                    <a:pt x="211" y="7512"/>
                  </a:lnTo>
                  <a:lnTo>
                    <a:pt x="307" y="7818"/>
                  </a:lnTo>
                  <a:lnTo>
                    <a:pt x="460" y="8105"/>
                  </a:lnTo>
                  <a:lnTo>
                    <a:pt x="613" y="8392"/>
                  </a:lnTo>
                  <a:lnTo>
                    <a:pt x="804" y="8678"/>
                  </a:lnTo>
                  <a:lnTo>
                    <a:pt x="1014" y="8965"/>
                  </a:lnTo>
                  <a:lnTo>
                    <a:pt x="1262" y="9252"/>
                  </a:lnTo>
                  <a:lnTo>
                    <a:pt x="1530" y="9519"/>
                  </a:lnTo>
                  <a:lnTo>
                    <a:pt x="1817" y="9787"/>
                  </a:lnTo>
                  <a:lnTo>
                    <a:pt x="2123" y="10035"/>
                  </a:lnTo>
                  <a:lnTo>
                    <a:pt x="2467" y="10284"/>
                  </a:lnTo>
                  <a:lnTo>
                    <a:pt x="2830" y="10532"/>
                  </a:lnTo>
                  <a:lnTo>
                    <a:pt x="3212" y="10762"/>
                  </a:lnTo>
                  <a:lnTo>
                    <a:pt x="3613" y="10991"/>
                  </a:lnTo>
                  <a:lnTo>
                    <a:pt x="4034" y="11201"/>
                  </a:lnTo>
                  <a:lnTo>
                    <a:pt x="4474" y="11393"/>
                  </a:lnTo>
                  <a:lnTo>
                    <a:pt x="4913" y="11584"/>
                  </a:lnTo>
                  <a:lnTo>
                    <a:pt x="5372" y="11737"/>
                  </a:lnTo>
                  <a:lnTo>
                    <a:pt x="5850" y="11890"/>
                  </a:lnTo>
                  <a:lnTo>
                    <a:pt x="6328" y="12023"/>
                  </a:lnTo>
                  <a:lnTo>
                    <a:pt x="6825" y="12157"/>
                  </a:lnTo>
                  <a:lnTo>
                    <a:pt x="7303" y="12253"/>
                  </a:lnTo>
                  <a:lnTo>
                    <a:pt x="7819" y="12348"/>
                  </a:lnTo>
                  <a:lnTo>
                    <a:pt x="8316" y="12425"/>
                  </a:lnTo>
                  <a:lnTo>
                    <a:pt x="8832" y="12501"/>
                  </a:lnTo>
                  <a:lnTo>
                    <a:pt x="9348" y="12539"/>
                  </a:lnTo>
                  <a:lnTo>
                    <a:pt x="9864" y="12578"/>
                  </a:lnTo>
                  <a:lnTo>
                    <a:pt x="10399" y="12616"/>
                  </a:lnTo>
                  <a:lnTo>
                    <a:pt x="10915" y="12616"/>
                  </a:lnTo>
                  <a:lnTo>
                    <a:pt x="11431" y="12597"/>
                  </a:lnTo>
                  <a:lnTo>
                    <a:pt x="11947" y="12578"/>
                  </a:lnTo>
                  <a:lnTo>
                    <a:pt x="12482" y="12539"/>
                  </a:lnTo>
                  <a:lnTo>
                    <a:pt x="12999" y="12501"/>
                  </a:lnTo>
                  <a:lnTo>
                    <a:pt x="13496" y="12425"/>
                  </a:lnTo>
                  <a:lnTo>
                    <a:pt x="14012" y="12348"/>
                  </a:lnTo>
                  <a:lnTo>
                    <a:pt x="14509" y="12253"/>
                  </a:lnTo>
                  <a:lnTo>
                    <a:pt x="15006" y="12157"/>
                  </a:lnTo>
                  <a:lnTo>
                    <a:pt x="15483" y="12023"/>
                  </a:lnTo>
                  <a:lnTo>
                    <a:pt x="15961" y="11890"/>
                  </a:lnTo>
                  <a:lnTo>
                    <a:pt x="16439" y="11737"/>
                  </a:lnTo>
                  <a:lnTo>
                    <a:pt x="16898" y="11584"/>
                  </a:lnTo>
                  <a:lnTo>
                    <a:pt x="17337" y="11393"/>
                  </a:lnTo>
                  <a:lnTo>
                    <a:pt x="17777" y="11201"/>
                  </a:lnTo>
                  <a:lnTo>
                    <a:pt x="18198" y="10991"/>
                  </a:lnTo>
                  <a:lnTo>
                    <a:pt x="18599" y="10762"/>
                  </a:lnTo>
                  <a:lnTo>
                    <a:pt x="18981" y="10532"/>
                  </a:lnTo>
                  <a:lnTo>
                    <a:pt x="19344" y="10284"/>
                  </a:lnTo>
                  <a:lnTo>
                    <a:pt x="19669" y="10035"/>
                  </a:lnTo>
                  <a:lnTo>
                    <a:pt x="19975" y="9787"/>
                  </a:lnTo>
                  <a:lnTo>
                    <a:pt x="20262" y="9519"/>
                  </a:lnTo>
                  <a:lnTo>
                    <a:pt x="20530" y="9233"/>
                  </a:lnTo>
                  <a:lnTo>
                    <a:pt x="20759" y="8965"/>
                  </a:lnTo>
                  <a:lnTo>
                    <a:pt x="20969" y="8678"/>
                  </a:lnTo>
                  <a:lnTo>
                    <a:pt x="21160" y="8392"/>
                  </a:lnTo>
                  <a:lnTo>
                    <a:pt x="21313" y="8105"/>
                  </a:lnTo>
                  <a:lnTo>
                    <a:pt x="21447" y="7818"/>
                  </a:lnTo>
                  <a:lnTo>
                    <a:pt x="21562" y="7512"/>
                  </a:lnTo>
                  <a:lnTo>
                    <a:pt x="21657" y="7207"/>
                  </a:lnTo>
                  <a:lnTo>
                    <a:pt x="21715" y="6920"/>
                  </a:lnTo>
                  <a:lnTo>
                    <a:pt x="21753" y="6614"/>
                  </a:lnTo>
                  <a:lnTo>
                    <a:pt x="21753" y="6308"/>
                  </a:lnTo>
                  <a:lnTo>
                    <a:pt x="21734" y="6002"/>
                  </a:lnTo>
                  <a:lnTo>
                    <a:pt x="21696" y="5716"/>
                  </a:lnTo>
                  <a:lnTo>
                    <a:pt x="21638" y="5410"/>
                  </a:lnTo>
                  <a:lnTo>
                    <a:pt x="21543" y="5104"/>
                  </a:lnTo>
                  <a:lnTo>
                    <a:pt x="21447" y="4817"/>
                  </a:lnTo>
                  <a:lnTo>
                    <a:pt x="21294" y="4511"/>
                  </a:lnTo>
                  <a:lnTo>
                    <a:pt x="21141" y="4225"/>
                  </a:lnTo>
                  <a:lnTo>
                    <a:pt x="20950" y="3938"/>
                  </a:lnTo>
                  <a:lnTo>
                    <a:pt x="20740" y="3651"/>
                  </a:lnTo>
                  <a:lnTo>
                    <a:pt x="20491" y="3384"/>
                  </a:lnTo>
                  <a:lnTo>
                    <a:pt x="20224" y="3116"/>
                  </a:lnTo>
                  <a:lnTo>
                    <a:pt x="19937" y="2848"/>
                  </a:lnTo>
                  <a:lnTo>
                    <a:pt x="19631" y="2581"/>
                  </a:lnTo>
                  <a:lnTo>
                    <a:pt x="19287" y="2332"/>
                  </a:lnTo>
                  <a:lnTo>
                    <a:pt x="18924" y="2084"/>
                  </a:lnTo>
                  <a:lnTo>
                    <a:pt x="18542" y="1855"/>
                  </a:lnTo>
                  <a:lnTo>
                    <a:pt x="18140" y="1625"/>
                  </a:lnTo>
                  <a:lnTo>
                    <a:pt x="17720" y="1415"/>
                  </a:lnTo>
                  <a:lnTo>
                    <a:pt x="17280" y="1224"/>
                  </a:lnTo>
                  <a:lnTo>
                    <a:pt x="16841" y="1052"/>
                  </a:lnTo>
                  <a:lnTo>
                    <a:pt x="16382" y="880"/>
                  </a:lnTo>
                  <a:lnTo>
                    <a:pt x="15904" y="727"/>
                  </a:lnTo>
                  <a:lnTo>
                    <a:pt x="15426" y="593"/>
                  </a:lnTo>
                  <a:lnTo>
                    <a:pt x="14929" y="478"/>
                  </a:lnTo>
                  <a:lnTo>
                    <a:pt x="14451" y="364"/>
                  </a:lnTo>
                  <a:lnTo>
                    <a:pt x="13935" y="268"/>
                  </a:lnTo>
                  <a:lnTo>
                    <a:pt x="13438" y="192"/>
                  </a:lnTo>
                  <a:lnTo>
                    <a:pt x="12922" y="115"/>
                  </a:lnTo>
                  <a:lnTo>
                    <a:pt x="12406" y="77"/>
                  </a:lnTo>
                  <a:lnTo>
                    <a:pt x="11890" y="39"/>
                  </a:lnTo>
                  <a:lnTo>
                    <a:pt x="11355" y="20"/>
                  </a:lnTo>
                  <a:lnTo>
                    <a:pt x="108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
            <p:cNvSpPr/>
            <p:nvPr/>
          </p:nvSpPr>
          <p:spPr>
            <a:xfrm>
              <a:off x="4952050" y="1817900"/>
              <a:ext cx="395700" cy="228925"/>
            </a:xfrm>
            <a:custGeom>
              <a:avLst/>
              <a:gdLst/>
              <a:ahLst/>
              <a:cxnLst/>
              <a:rect l="l" t="t" r="r" b="b"/>
              <a:pathLst>
                <a:path w="15828" h="9157" extrusionOk="0">
                  <a:moveTo>
                    <a:pt x="7895" y="1"/>
                  </a:moveTo>
                  <a:lnTo>
                    <a:pt x="7130" y="20"/>
                  </a:lnTo>
                  <a:lnTo>
                    <a:pt x="6385" y="77"/>
                  </a:lnTo>
                  <a:lnTo>
                    <a:pt x="5639" y="173"/>
                  </a:lnTo>
                  <a:lnTo>
                    <a:pt x="4913" y="326"/>
                  </a:lnTo>
                  <a:lnTo>
                    <a:pt x="4569" y="421"/>
                  </a:lnTo>
                  <a:lnTo>
                    <a:pt x="4206" y="517"/>
                  </a:lnTo>
                  <a:lnTo>
                    <a:pt x="3881" y="632"/>
                  </a:lnTo>
                  <a:lnTo>
                    <a:pt x="3537" y="746"/>
                  </a:lnTo>
                  <a:lnTo>
                    <a:pt x="3212" y="880"/>
                  </a:lnTo>
                  <a:lnTo>
                    <a:pt x="2906" y="1014"/>
                  </a:lnTo>
                  <a:lnTo>
                    <a:pt x="2600" y="1167"/>
                  </a:lnTo>
                  <a:lnTo>
                    <a:pt x="2313" y="1339"/>
                  </a:lnTo>
                  <a:lnTo>
                    <a:pt x="2027" y="1511"/>
                  </a:lnTo>
                  <a:lnTo>
                    <a:pt x="1759" y="1683"/>
                  </a:lnTo>
                  <a:lnTo>
                    <a:pt x="1530" y="1855"/>
                  </a:lnTo>
                  <a:lnTo>
                    <a:pt x="1300" y="2046"/>
                  </a:lnTo>
                  <a:lnTo>
                    <a:pt x="1090" y="2237"/>
                  </a:lnTo>
                  <a:lnTo>
                    <a:pt x="899" y="2447"/>
                  </a:lnTo>
                  <a:lnTo>
                    <a:pt x="727" y="2639"/>
                  </a:lnTo>
                  <a:lnTo>
                    <a:pt x="574" y="2849"/>
                  </a:lnTo>
                  <a:lnTo>
                    <a:pt x="440" y="3059"/>
                  </a:lnTo>
                  <a:lnTo>
                    <a:pt x="326" y="3269"/>
                  </a:lnTo>
                  <a:lnTo>
                    <a:pt x="230" y="3480"/>
                  </a:lnTo>
                  <a:lnTo>
                    <a:pt x="153" y="3690"/>
                  </a:lnTo>
                  <a:lnTo>
                    <a:pt x="77" y="3919"/>
                  </a:lnTo>
                  <a:lnTo>
                    <a:pt x="39" y="4130"/>
                  </a:lnTo>
                  <a:lnTo>
                    <a:pt x="20" y="4359"/>
                  </a:lnTo>
                  <a:lnTo>
                    <a:pt x="1" y="4569"/>
                  </a:lnTo>
                  <a:lnTo>
                    <a:pt x="20" y="4799"/>
                  </a:lnTo>
                  <a:lnTo>
                    <a:pt x="39" y="5009"/>
                  </a:lnTo>
                  <a:lnTo>
                    <a:pt x="96" y="5238"/>
                  </a:lnTo>
                  <a:lnTo>
                    <a:pt x="153" y="5448"/>
                  </a:lnTo>
                  <a:lnTo>
                    <a:pt x="249" y="5659"/>
                  </a:lnTo>
                  <a:lnTo>
                    <a:pt x="345" y="5869"/>
                  </a:lnTo>
                  <a:lnTo>
                    <a:pt x="459" y="6079"/>
                  </a:lnTo>
                  <a:lnTo>
                    <a:pt x="593" y="6289"/>
                  </a:lnTo>
                  <a:lnTo>
                    <a:pt x="746" y="6500"/>
                  </a:lnTo>
                  <a:lnTo>
                    <a:pt x="918" y="6710"/>
                  </a:lnTo>
                  <a:lnTo>
                    <a:pt x="1109" y="6901"/>
                  </a:lnTo>
                  <a:lnTo>
                    <a:pt x="1319" y="7092"/>
                  </a:lnTo>
                  <a:lnTo>
                    <a:pt x="1549" y="7283"/>
                  </a:lnTo>
                  <a:lnTo>
                    <a:pt x="1797" y="7455"/>
                  </a:lnTo>
                  <a:lnTo>
                    <a:pt x="2065" y="7647"/>
                  </a:lnTo>
                  <a:lnTo>
                    <a:pt x="2333" y="7819"/>
                  </a:lnTo>
                  <a:lnTo>
                    <a:pt x="2638" y="7972"/>
                  </a:lnTo>
                  <a:lnTo>
                    <a:pt x="2944" y="8124"/>
                  </a:lnTo>
                  <a:lnTo>
                    <a:pt x="3269" y="8258"/>
                  </a:lnTo>
                  <a:lnTo>
                    <a:pt x="3594" y="8392"/>
                  </a:lnTo>
                  <a:lnTo>
                    <a:pt x="3919" y="8526"/>
                  </a:lnTo>
                  <a:lnTo>
                    <a:pt x="4263" y="8621"/>
                  </a:lnTo>
                  <a:lnTo>
                    <a:pt x="4607" y="8736"/>
                  </a:lnTo>
                  <a:lnTo>
                    <a:pt x="4970" y="8813"/>
                  </a:lnTo>
                  <a:lnTo>
                    <a:pt x="5697" y="8965"/>
                  </a:lnTo>
                  <a:lnTo>
                    <a:pt x="6423" y="9061"/>
                  </a:lnTo>
                  <a:lnTo>
                    <a:pt x="7188" y="9137"/>
                  </a:lnTo>
                  <a:lnTo>
                    <a:pt x="7933" y="9157"/>
                  </a:lnTo>
                  <a:lnTo>
                    <a:pt x="8698" y="9137"/>
                  </a:lnTo>
                  <a:lnTo>
                    <a:pt x="9443" y="9061"/>
                  </a:lnTo>
                  <a:lnTo>
                    <a:pt x="10188" y="8965"/>
                  </a:lnTo>
                  <a:lnTo>
                    <a:pt x="10915" y="8813"/>
                  </a:lnTo>
                  <a:lnTo>
                    <a:pt x="11259" y="8736"/>
                  </a:lnTo>
                  <a:lnTo>
                    <a:pt x="11622" y="8621"/>
                  </a:lnTo>
                  <a:lnTo>
                    <a:pt x="11947" y="8526"/>
                  </a:lnTo>
                  <a:lnTo>
                    <a:pt x="12291" y="8392"/>
                  </a:lnTo>
                  <a:lnTo>
                    <a:pt x="12616" y="8258"/>
                  </a:lnTo>
                  <a:lnTo>
                    <a:pt x="12922" y="8124"/>
                  </a:lnTo>
                  <a:lnTo>
                    <a:pt x="13228" y="7972"/>
                  </a:lnTo>
                  <a:lnTo>
                    <a:pt x="13514" y="7819"/>
                  </a:lnTo>
                  <a:lnTo>
                    <a:pt x="13801" y="7647"/>
                  </a:lnTo>
                  <a:lnTo>
                    <a:pt x="14069" y="7455"/>
                  </a:lnTo>
                  <a:lnTo>
                    <a:pt x="14298" y="7283"/>
                  </a:lnTo>
                  <a:lnTo>
                    <a:pt x="14527" y="7092"/>
                  </a:lnTo>
                  <a:lnTo>
                    <a:pt x="14738" y="6901"/>
                  </a:lnTo>
                  <a:lnTo>
                    <a:pt x="14929" y="6710"/>
                  </a:lnTo>
                  <a:lnTo>
                    <a:pt x="15101" y="6500"/>
                  </a:lnTo>
                  <a:lnTo>
                    <a:pt x="15254" y="6289"/>
                  </a:lnTo>
                  <a:lnTo>
                    <a:pt x="15388" y="6079"/>
                  </a:lnTo>
                  <a:lnTo>
                    <a:pt x="15502" y="5869"/>
                  </a:lnTo>
                  <a:lnTo>
                    <a:pt x="15598" y="5659"/>
                  </a:lnTo>
                  <a:lnTo>
                    <a:pt x="15674" y="5448"/>
                  </a:lnTo>
                  <a:lnTo>
                    <a:pt x="15751" y="5238"/>
                  </a:lnTo>
                  <a:lnTo>
                    <a:pt x="15789" y="5009"/>
                  </a:lnTo>
                  <a:lnTo>
                    <a:pt x="15808" y="4799"/>
                  </a:lnTo>
                  <a:lnTo>
                    <a:pt x="15827" y="4569"/>
                  </a:lnTo>
                  <a:lnTo>
                    <a:pt x="15808" y="4359"/>
                  </a:lnTo>
                  <a:lnTo>
                    <a:pt x="15789" y="4130"/>
                  </a:lnTo>
                  <a:lnTo>
                    <a:pt x="15732" y="3919"/>
                  </a:lnTo>
                  <a:lnTo>
                    <a:pt x="15674" y="3690"/>
                  </a:lnTo>
                  <a:lnTo>
                    <a:pt x="15579" y="3480"/>
                  </a:lnTo>
                  <a:lnTo>
                    <a:pt x="15483" y="3269"/>
                  </a:lnTo>
                  <a:lnTo>
                    <a:pt x="15368" y="3059"/>
                  </a:lnTo>
                  <a:lnTo>
                    <a:pt x="15235" y="2849"/>
                  </a:lnTo>
                  <a:lnTo>
                    <a:pt x="15082" y="2639"/>
                  </a:lnTo>
                  <a:lnTo>
                    <a:pt x="14910" y="2447"/>
                  </a:lnTo>
                  <a:lnTo>
                    <a:pt x="14719" y="2237"/>
                  </a:lnTo>
                  <a:lnTo>
                    <a:pt x="14508" y="2046"/>
                  </a:lnTo>
                  <a:lnTo>
                    <a:pt x="14279" y="1874"/>
                  </a:lnTo>
                  <a:lnTo>
                    <a:pt x="14030" y="1683"/>
                  </a:lnTo>
                  <a:lnTo>
                    <a:pt x="13763" y="1511"/>
                  </a:lnTo>
                  <a:lnTo>
                    <a:pt x="13495" y="1339"/>
                  </a:lnTo>
                  <a:lnTo>
                    <a:pt x="13189" y="1167"/>
                  </a:lnTo>
                  <a:lnTo>
                    <a:pt x="12884" y="1014"/>
                  </a:lnTo>
                  <a:lnTo>
                    <a:pt x="12578" y="880"/>
                  </a:lnTo>
                  <a:lnTo>
                    <a:pt x="12234" y="746"/>
                  </a:lnTo>
                  <a:lnTo>
                    <a:pt x="11909" y="632"/>
                  </a:lnTo>
                  <a:lnTo>
                    <a:pt x="11565" y="517"/>
                  </a:lnTo>
                  <a:lnTo>
                    <a:pt x="11221" y="421"/>
                  </a:lnTo>
                  <a:lnTo>
                    <a:pt x="10857" y="326"/>
                  </a:lnTo>
                  <a:lnTo>
                    <a:pt x="10131" y="173"/>
                  </a:lnTo>
                  <a:lnTo>
                    <a:pt x="9405" y="77"/>
                  </a:lnTo>
                  <a:lnTo>
                    <a:pt x="8640" y="20"/>
                  </a:lnTo>
                  <a:lnTo>
                    <a:pt x="7895" y="1"/>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
            <p:cNvSpPr/>
            <p:nvPr/>
          </p:nvSpPr>
          <p:spPr>
            <a:xfrm>
              <a:off x="4969725" y="1837975"/>
              <a:ext cx="370850" cy="215075"/>
            </a:xfrm>
            <a:custGeom>
              <a:avLst/>
              <a:gdLst/>
              <a:ahLst/>
              <a:cxnLst/>
              <a:rect l="l" t="t" r="r" b="b"/>
              <a:pathLst>
                <a:path w="14834" h="8603" extrusionOk="0">
                  <a:moveTo>
                    <a:pt x="7398" y="1"/>
                  </a:moveTo>
                  <a:lnTo>
                    <a:pt x="6672" y="20"/>
                  </a:lnTo>
                  <a:lnTo>
                    <a:pt x="5984" y="96"/>
                  </a:lnTo>
                  <a:lnTo>
                    <a:pt x="5276" y="192"/>
                  </a:lnTo>
                  <a:lnTo>
                    <a:pt x="4607" y="326"/>
                  </a:lnTo>
                  <a:lnTo>
                    <a:pt x="3938" y="498"/>
                  </a:lnTo>
                  <a:lnTo>
                    <a:pt x="3633" y="593"/>
                  </a:lnTo>
                  <a:lnTo>
                    <a:pt x="3308" y="708"/>
                  </a:lnTo>
                  <a:lnTo>
                    <a:pt x="3021" y="842"/>
                  </a:lnTo>
                  <a:lnTo>
                    <a:pt x="2715" y="975"/>
                  </a:lnTo>
                  <a:lnTo>
                    <a:pt x="2428" y="1109"/>
                  </a:lnTo>
                  <a:lnTo>
                    <a:pt x="2161" y="1262"/>
                  </a:lnTo>
                  <a:lnTo>
                    <a:pt x="1893" y="1434"/>
                  </a:lnTo>
                  <a:lnTo>
                    <a:pt x="1645" y="1587"/>
                  </a:lnTo>
                  <a:lnTo>
                    <a:pt x="1415" y="1759"/>
                  </a:lnTo>
                  <a:lnTo>
                    <a:pt x="1205" y="1931"/>
                  </a:lnTo>
                  <a:lnTo>
                    <a:pt x="1014" y="2122"/>
                  </a:lnTo>
                  <a:lnTo>
                    <a:pt x="842" y="2313"/>
                  </a:lnTo>
                  <a:lnTo>
                    <a:pt x="670" y="2486"/>
                  </a:lnTo>
                  <a:lnTo>
                    <a:pt x="536" y="2677"/>
                  </a:lnTo>
                  <a:lnTo>
                    <a:pt x="402" y="2887"/>
                  </a:lnTo>
                  <a:lnTo>
                    <a:pt x="307" y="3078"/>
                  </a:lnTo>
                  <a:lnTo>
                    <a:pt x="211" y="3288"/>
                  </a:lnTo>
                  <a:lnTo>
                    <a:pt x="135" y="3479"/>
                  </a:lnTo>
                  <a:lnTo>
                    <a:pt x="77" y="3690"/>
                  </a:lnTo>
                  <a:lnTo>
                    <a:pt x="39" y="3881"/>
                  </a:lnTo>
                  <a:lnTo>
                    <a:pt x="1" y="4091"/>
                  </a:lnTo>
                  <a:lnTo>
                    <a:pt x="1" y="4301"/>
                  </a:lnTo>
                  <a:lnTo>
                    <a:pt x="20" y="4512"/>
                  </a:lnTo>
                  <a:lnTo>
                    <a:pt x="39" y="4722"/>
                  </a:lnTo>
                  <a:lnTo>
                    <a:pt x="77" y="4913"/>
                  </a:lnTo>
                  <a:lnTo>
                    <a:pt x="135" y="5123"/>
                  </a:lnTo>
                  <a:lnTo>
                    <a:pt x="211" y="5334"/>
                  </a:lnTo>
                  <a:lnTo>
                    <a:pt x="307" y="5525"/>
                  </a:lnTo>
                  <a:lnTo>
                    <a:pt x="421" y="5716"/>
                  </a:lnTo>
                  <a:lnTo>
                    <a:pt x="555" y="5926"/>
                  </a:lnTo>
                  <a:lnTo>
                    <a:pt x="708" y="6117"/>
                  </a:lnTo>
                  <a:lnTo>
                    <a:pt x="861" y="6308"/>
                  </a:lnTo>
                  <a:lnTo>
                    <a:pt x="1033" y="6480"/>
                  </a:lnTo>
                  <a:lnTo>
                    <a:pt x="1243" y="6672"/>
                  </a:lnTo>
                  <a:lnTo>
                    <a:pt x="1453" y="6844"/>
                  </a:lnTo>
                  <a:lnTo>
                    <a:pt x="1683" y="7016"/>
                  </a:lnTo>
                  <a:lnTo>
                    <a:pt x="1931" y="7188"/>
                  </a:lnTo>
                  <a:lnTo>
                    <a:pt x="2199" y="7341"/>
                  </a:lnTo>
                  <a:lnTo>
                    <a:pt x="2467" y="7493"/>
                  </a:lnTo>
                  <a:lnTo>
                    <a:pt x="2753" y="7627"/>
                  </a:lnTo>
                  <a:lnTo>
                    <a:pt x="3059" y="7761"/>
                  </a:lnTo>
                  <a:lnTo>
                    <a:pt x="3365" y="7895"/>
                  </a:lnTo>
                  <a:lnTo>
                    <a:pt x="3671" y="8010"/>
                  </a:lnTo>
                  <a:lnTo>
                    <a:pt x="3996" y="8105"/>
                  </a:lnTo>
                  <a:lnTo>
                    <a:pt x="4646" y="8277"/>
                  </a:lnTo>
                  <a:lnTo>
                    <a:pt x="5334" y="8411"/>
                  </a:lnTo>
                  <a:lnTo>
                    <a:pt x="6022" y="8526"/>
                  </a:lnTo>
                  <a:lnTo>
                    <a:pt x="6729" y="8583"/>
                  </a:lnTo>
                  <a:lnTo>
                    <a:pt x="7436" y="8602"/>
                  </a:lnTo>
                  <a:lnTo>
                    <a:pt x="8143" y="8583"/>
                  </a:lnTo>
                  <a:lnTo>
                    <a:pt x="8851" y="8526"/>
                  </a:lnTo>
                  <a:lnTo>
                    <a:pt x="9539" y="8411"/>
                  </a:lnTo>
                  <a:lnTo>
                    <a:pt x="10227" y="8277"/>
                  </a:lnTo>
                  <a:lnTo>
                    <a:pt x="10877" y="8105"/>
                  </a:lnTo>
                  <a:lnTo>
                    <a:pt x="11202" y="8010"/>
                  </a:lnTo>
                  <a:lnTo>
                    <a:pt x="11508" y="7895"/>
                  </a:lnTo>
                  <a:lnTo>
                    <a:pt x="11813" y="7761"/>
                  </a:lnTo>
                  <a:lnTo>
                    <a:pt x="12119" y="7627"/>
                  </a:lnTo>
                  <a:lnTo>
                    <a:pt x="12406" y="7493"/>
                  </a:lnTo>
                  <a:lnTo>
                    <a:pt x="12674" y="7341"/>
                  </a:lnTo>
                  <a:lnTo>
                    <a:pt x="12941" y="7169"/>
                  </a:lnTo>
                  <a:lnTo>
                    <a:pt x="13171" y="7016"/>
                  </a:lnTo>
                  <a:lnTo>
                    <a:pt x="13400" y="6844"/>
                  </a:lnTo>
                  <a:lnTo>
                    <a:pt x="13610" y="6672"/>
                  </a:lnTo>
                  <a:lnTo>
                    <a:pt x="13820" y="6480"/>
                  </a:lnTo>
                  <a:lnTo>
                    <a:pt x="13992" y="6289"/>
                  </a:lnTo>
                  <a:lnTo>
                    <a:pt x="14145" y="6117"/>
                  </a:lnTo>
                  <a:lnTo>
                    <a:pt x="14298" y="5926"/>
                  </a:lnTo>
                  <a:lnTo>
                    <a:pt x="14413" y="5716"/>
                  </a:lnTo>
                  <a:lnTo>
                    <a:pt x="14528" y="5525"/>
                  </a:lnTo>
                  <a:lnTo>
                    <a:pt x="14623" y="5314"/>
                  </a:lnTo>
                  <a:lnTo>
                    <a:pt x="14700" y="5123"/>
                  </a:lnTo>
                  <a:lnTo>
                    <a:pt x="14757" y="4913"/>
                  </a:lnTo>
                  <a:lnTo>
                    <a:pt x="14795" y="4722"/>
                  </a:lnTo>
                  <a:lnTo>
                    <a:pt x="14814" y="4512"/>
                  </a:lnTo>
                  <a:lnTo>
                    <a:pt x="14833" y="4301"/>
                  </a:lnTo>
                  <a:lnTo>
                    <a:pt x="14814" y="4091"/>
                  </a:lnTo>
                  <a:lnTo>
                    <a:pt x="14795" y="3900"/>
                  </a:lnTo>
                  <a:lnTo>
                    <a:pt x="14738" y="3690"/>
                  </a:lnTo>
                  <a:lnTo>
                    <a:pt x="14681" y="3479"/>
                  </a:lnTo>
                  <a:lnTo>
                    <a:pt x="14604" y="3288"/>
                  </a:lnTo>
                  <a:lnTo>
                    <a:pt x="14509" y="3078"/>
                  </a:lnTo>
                  <a:lnTo>
                    <a:pt x="14394" y="2887"/>
                  </a:lnTo>
                  <a:lnTo>
                    <a:pt x="14279" y="2696"/>
                  </a:lnTo>
                  <a:lnTo>
                    <a:pt x="14126" y="2486"/>
                  </a:lnTo>
                  <a:lnTo>
                    <a:pt x="13973" y="2313"/>
                  </a:lnTo>
                  <a:lnTo>
                    <a:pt x="13782" y="2122"/>
                  </a:lnTo>
                  <a:lnTo>
                    <a:pt x="13591" y="1931"/>
                  </a:lnTo>
                  <a:lnTo>
                    <a:pt x="13381" y="1759"/>
                  </a:lnTo>
                  <a:lnTo>
                    <a:pt x="13151" y="1587"/>
                  </a:lnTo>
                  <a:lnTo>
                    <a:pt x="12903" y="1434"/>
                  </a:lnTo>
                  <a:lnTo>
                    <a:pt x="12635" y="1262"/>
                  </a:lnTo>
                  <a:lnTo>
                    <a:pt x="12368" y="1109"/>
                  </a:lnTo>
                  <a:lnTo>
                    <a:pt x="12081" y="975"/>
                  </a:lnTo>
                  <a:lnTo>
                    <a:pt x="11775" y="842"/>
                  </a:lnTo>
                  <a:lnTo>
                    <a:pt x="11469" y="708"/>
                  </a:lnTo>
                  <a:lnTo>
                    <a:pt x="11164" y="612"/>
                  </a:lnTo>
                  <a:lnTo>
                    <a:pt x="10839" y="498"/>
                  </a:lnTo>
                  <a:lnTo>
                    <a:pt x="10189" y="326"/>
                  </a:lnTo>
                  <a:lnTo>
                    <a:pt x="9501" y="192"/>
                  </a:lnTo>
                  <a:lnTo>
                    <a:pt x="8812" y="96"/>
                  </a:lnTo>
                  <a:lnTo>
                    <a:pt x="8105" y="20"/>
                  </a:lnTo>
                  <a:lnTo>
                    <a:pt x="7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
            <p:cNvSpPr/>
            <p:nvPr/>
          </p:nvSpPr>
          <p:spPr>
            <a:xfrm>
              <a:off x="5635875" y="1903450"/>
              <a:ext cx="621225" cy="359850"/>
            </a:xfrm>
            <a:custGeom>
              <a:avLst/>
              <a:gdLst/>
              <a:ahLst/>
              <a:cxnLst/>
              <a:rect l="l" t="t" r="r" b="b"/>
              <a:pathLst>
                <a:path w="24849" h="14394" extrusionOk="0">
                  <a:moveTo>
                    <a:pt x="11794" y="0"/>
                  </a:moveTo>
                  <a:lnTo>
                    <a:pt x="11201" y="39"/>
                  </a:lnTo>
                  <a:lnTo>
                    <a:pt x="10608" y="77"/>
                  </a:lnTo>
                  <a:lnTo>
                    <a:pt x="10016" y="134"/>
                  </a:lnTo>
                  <a:lnTo>
                    <a:pt x="9423" y="211"/>
                  </a:lnTo>
                  <a:lnTo>
                    <a:pt x="8850" y="306"/>
                  </a:lnTo>
                  <a:lnTo>
                    <a:pt x="8277" y="402"/>
                  </a:lnTo>
                  <a:lnTo>
                    <a:pt x="7722" y="536"/>
                  </a:lnTo>
                  <a:lnTo>
                    <a:pt x="7168" y="669"/>
                  </a:lnTo>
                  <a:lnTo>
                    <a:pt x="6614" y="822"/>
                  </a:lnTo>
                  <a:lnTo>
                    <a:pt x="6078" y="994"/>
                  </a:lnTo>
                  <a:lnTo>
                    <a:pt x="5562" y="1185"/>
                  </a:lnTo>
                  <a:lnTo>
                    <a:pt x="5046" y="1396"/>
                  </a:lnTo>
                  <a:lnTo>
                    <a:pt x="4549" y="1606"/>
                  </a:lnTo>
                  <a:lnTo>
                    <a:pt x="4071" y="1854"/>
                  </a:lnTo>
                  <a:lnTo>
                    <a:pt x="3613" y="2103"/>
                  </a:lnTo>
                  <a:lnTo>
                    <a:pt x="3173" y="2370"/>
                  </a:lnTo>
                  <a:lnTo>
                    <a:pt x="2772" y="2657"/>
                  </a:lnTo>
                  <a:lnTo>
                    <a:pt x="2389" y="2944"/>
                  </a:lnTo>
                  <a:lnTo>
                    <a:pt x="2026" y="3231"/>
                  </a:lnTo>
                  <a:lnTo>
                    <a:pt x="1701" y="3536"/>
                  </a:lnTo>
                  <a:lnTo>
                    <a:pt x="1415" y="3842"/>
                  </a:lnTo>
                  <a:lnTo>
                    <a:pt x="1147" y="4167"/>
                  </a:lnTo>
                  <a:lnTo>
                    <a:pt x="898" y="4492"/>
                  </a:lnTo>
                  <a:lnTo>
                    <a:pt x="688" y="4817"/>
                  </a:lnTo>
                  <a:lnTo>
                    <a:pt x="497" y="5142"/>
                  </a:lnTo>
                  <a:lnTo>
                    <a:pt x="344" y="5486"/>
                  </a:lnTo>
                  <a:lnTo>
                    <a:pt x="229" y="5830"/>
                  </a:lnTo>
                  <a:lnTo>
                    <a:pt x="134" y="6155"/>
                  </a:lnTo>
                  <a:lnTo>
                    <a:pt x="57" y="6499"/>
                  </a:lnTo>
                  <a:lnTo>
                    <a:pt x="19" y="6843"/>
                  </a:lnTo>
                  <a:lnTo>
                    <a:pt x="0" y="7206"/>
                  </a:lnTo>
                  <a:lnTo>
                    <a:pt x="19" y="7550"/>
                  </a:lnTo>
                  <a:lnTo>
                    <a:pt x="57" y="7895"/>
                  </a:lnTo>
                  <a:lnTo>
                    <a:pt x="134" y="8239"/>
                  </a:lnTo>
                  <a:lnTo>
                    <a:pt x="249" y="8564"/>
                  </a:lnTo>
                  <a:lnTo>
                    <a:pt x="363" y="8908"/>
                  </a:lnTo>
                  <a:lnTo>
                    <a:pt x="535" y="9252"/>
                  </a:lnTo>
                  <a:lnTo>
                    <a:pt x="707" y="9577"/>
                  </a:lnTo>
                  <a:lnTo>
                    <a:pt x="937" y="9902"/>
                  </a:lnTo>
                  <a:lnTo>
                    <a:pt x="1166" y="10226"/>
                  </a:lnTo>
                  <a:lnTo>
                    <a:pt x="1453" y="10551"/>
                  </a:lnTo>
                  <a:lnTo>
                    <a:pt x="1739" y="10857"/>
                  </a:lnTo>
                  <a:lnTo>
                    <a:pt x="2084" y="11163"/>
                  </a:lnTo>
                  <a:lnTo>
                    <a:pt x="2428" y="11450"/>
                  </a:lnTo>
                  <a:lnTo>
                    <a:pt x="2810" y="11736"/>
                  </a:lnTo>
                  <a:lnTo>
                    <a:pt x="3230" y="12023"/>
                  </a:lnTo>
                  <a:lnTo>
                    <a:pt x="3670" y="12291"/>
                  </a:lnTo>
                  <a:lnTo>
                    <a:pt x="4129" y="12539"/>
                  </a:lnTo>
                  <a:lnTo>
                    <a:pt x="4626" y="12788"/>
                  </a:lnTo>
                  <a:lnTo>
                    <a:pt x="5123" y="12998"/>
                  </a:lnTo>
                  <a:lnTo>
                    <a:pt x="5620" y="13208"/>
                  </a:lnTo>
                  <a:lnTo>
                    <a:pt x="6155" y="13399"/>
                  </a:lnTo>
                  <a:lnTo>
                    <a:pt x="6690" y="13571"/>
                  </a:lnTo>
                  <a:lnTo>
                    <a:pt x="7225" y="13724"/>
                  </a:lnTo>
                  <a:lnTo>
                    <a:pt x="7799" y="13858"/>
                  </a:lnTo>
                  <a:lnTo>
                    <a:pt x="8353" y="13992"/>
                  </a:lnTo>
                  <a:lnTo>
                    <a:pt x="8926" y="14107"/>
                  </a:lnTo>
                  <a:lnTo>
                    <a:pt x="9500" y="14183"/>
                  </a:lnTo>
                  <a:lnTo>
                    <a:pt x="10092" y="14260"/>
                  </a:lnTo>
                  <a:lnTo>
                    <a:pt x="10685" y="14317"/>
                  </a:lnTo>
                  <a:lnTo>
                    <a:pt x="11277" y="14355"/>
                  </a:lnTo>
                  <a:lnTo>
                    <a:pt x="11870" y="14393"/>
                  </a:lnTo>
                  <a:lnTo>
                    <a:pt x="13055" y="14393"/>
                  </a:lnTo>
                  <a:lnTo>
                    <a:pt x="13667" y="14355"/>
                  </a:lnTo>
                  <a:lnTo>
                    <a:pt x="14259" y="14317"/>
                  </a:lnTo>
                  <a:lnTo>
                    <a:pt x="14833" y="14260"/>
                  </a:lnTo>
                  <a:lnTo>
                    <a:pt x="15425" y="14183"/>
                  </a:lnTo>
                  <a:lnTo>
                    <a:pt x="15999" y="14088"/>
                  </a:lnTo>
                  <a:lnTo>
                    <a:pt x="16572" y="13992"/>
                  </a:lnTo>
                  <a:lnTo>
                    <a:pt x="17146" y="13858"/>
                  </a:lnTo>
                  <a:lnTo>
                    <a:pt x="17700" y="13724"/>
                  </a:lnTo>
                  <a:lnTo>
                    <a:pt x="18235" y="13571"/>
                  </a:lnTo>
                  <a:lnTo>
                    <a:pt x="18770" y="13399"/>
                  </a:lnTo>
                  <a:lnTo>
                    <a:pt x="19305" y="13208"/>
                  </a:lnTo>
                  <a:lnTo>
                    <a:pt x="19802" y="12998"/>
                  </a:lnTo>
                  <a:lnTo>
                    <a:pt x="20299" y="12788"/>
                  </a:lnTo>
                  <a:lnTo>
                    <a:pt x="20777" y="12539"/>
                  </a:lnTo>
                  <a:lnTo>
                    <a:pt x="21236" y="12291"/>
                  </a:lnTo>
                  <a:lnTo>
                    <a:pt x="21676" y="12023"/>
                  </a:lnTo>
                  <a:lnTo>
                    <a:pt x="22096" y="11736"/>
                  </a:lnTo>
                  <a:lnTo>
                    <a:pt x="22478" y="11450"/>
                  </a:lnTo>
                  <a:lnTo>
                    <a:pt x="22822" y="11163"/>
                  </a:lnTo>
                  <a:lnTo>
                    <a:pt x="23147" y="10857"/>
                  </a:lnTo>
                  <a:lnTo>
                    <a:pt x="23453" y="10551"/>
                  </a:lnTo>
                  <a:lnTo>
                    <a:pt x="23721" y="10226"/>
                  </a:lnTo>
                  <a:lnTo>
                    <a:pt x="23950" y="9902"/>
                  </a:lnTo>
                  <a:lnTo>
                    <a:pt x="24180" y="9577"/>
                  </a:lnTo>
                  <a:lnTo>
                    <a:pt x="24352" y="9252"/>
                  </a:lnTo>
                  <a:lnTo>
                    <a:pt x="24505" y="8908"/>
                  </a:lnTo>
                  <a:lnTo>
                    <a:pt x="24638" y="8564"/>
                  </a:lnTo>
                  <a:lnTo>
                    <a:pt x="24734" y="8239"/>
                  </a:lnTo>
                  <a:lnTo>
                    <a:pt x="24791" y="7895"/>
                  </a:lnTo>
                  <a:lnTo>
                    <a:pt x="24849" y="7550"/>
                  </a:lnTo>
                  <a:lnTo>
                    <a:pt x="24849" y="7206"/>
                  </a:lnTo>
                  <a:lnTo>
                    <a:pt x="24829" y="6843"/>
                  </a:lnTo>
                  <a:lnTo>
                    <a:pt x="24791" y="6499"/>
                  </a:lnTo>
                  <a:lnTo>
                    <a:pt x="24715" y="6155"/>
                  </a:lnTo>
                  <a:lnTo>
                    <a:pt x="24619" y="5830"/>
                  </a:lnTo>
                  <a:lnTo>
                    <a:pt x="24485" y="5486"/>
                  </a:lnTo>
                  <a:lnTo>
                    <a:pt x="24332" y="5142"/>
                  </a:lnTo>
                  <a:lnTo>
                    <a:pt x="24141" y="4817"/>
                  </a:lnTo>
                  <a:lnTo>
                    <a:pt x="23931" y="4492"/>
                  </a:lnTo>
                  <a:lnTo>
                    <a:pt x="23683" y="4167"/>
                  </a:lnTo>
                  <a:lnTo>
                    <a:pt x="23415" y="3842"/>
                  </a:lnTo>
                  <a:lnTo>
                    <a:pt x="23109" y="3536"/>
                  </a:lnTo>
                  <a:lnTo>
                    <a:pt x="22784" y="3231"/>
                  </a:lnTo>
                  <a:lnTo>
                    <a:pt x="22421" y="2944"/>
                  </a:lnTo>
                  <a:lnTo>
                    <a:pt x="22039" y="2657"/>
                  </a:lnTo>
                  <a:lnTo>
                    <a:pt x="21637" y="2370"/>
                  </a:lnTo>
                  <a:lnTo>
                    <a:pt x="21179" y="2103"/>
                  </a:lnTo>
                  <a:lnTo>
                    <a:pt x="20720" y="1854"/>
                  </a:lnTo>
                  <a:lnTo>
                    <a:pt x="20242" y="1625"/>
                  </a:lnTo>
                  <a:lnTo>
                    <a:pt x="19745" y="1396"/>
                  </a:lnTo>
                  <a:lnTo>
                    <a:pt x="19229" y="1185"/>
                  </a:lnTo>
                  <a:lnTo>
                    <a:pt x="18713" y="994"/>
                  </a:lnTo>
                  <a:lnTo>
                    <a:pt x="18178" y="822"/>
                  </a:lnTo>
                  <a:lnTo>
                    <a:pt x="17623" y="669"/>
                  </a:lnTo>
                  <a:lnTo>
                    <a:pt x="17069" y="536"/>
                  </a:lnTo>
                  <a:lnTo>
                    <a:pt x="16496" y="402"/>
                  </a:lnTo>
                  <a:lnTo>
                    <a:pt x="15922" y="306"/>
                  </a:lnTo>
                  <a:lnTo>
                    <a:pt x="15349" y="211"/>
                  </a:lnTo>
                  <a:lnTo>
                    <a:pt x="14756" y="134"/>
                  </a:lnTo>
                  <a:lnTo>
                    <a:pt x="14164" y="77"/>
                  </a:lnTo>
                  <a:lnTo>
                    <a:pt x="13571" y="39"/>
                  </a:lnTo>
                  <a:lnTo>
                    <a:pt x="12979"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
            <p:cNvSpPr/>
            <p:nvPr/>
          </p:nvSpPr>
          <p:spPr>
            <a:xfrm>
              <a:off x="5635875" y="1903450"/>
              <a:ext cx="621225" cy="359850"/>
            </a:xfrm>
            <a:custGeom>
              <a:avLst/>
              <a:gdLst/>
              <a:ahLst/>
              <a:cxnLst/>
              <a:rect l="l" t="t" r="r" b="b"/>
              <a:pathLst>
                <a:path w="24849" h="14394" fill="none" extrusionOk="0">
                  <a:moveTo>
                    <a:pt x="12386" y="0"/>
                  </a:moveTo>
                  <a:lnTo>
                    <a:pt x="12386" y="0"/>
                  </a:lnTo>
                  <a:lnTo>
                    <a:pt x="11794" y="0"/>
                  </a:lnTo>
                  <a:lnTo>
                    <a:pt x="11201" y="39"/>
                  </a:lnTo>
                  <a:lnTo>
                    <a:pt x="10608" y="77"/>
                  </a:lnTo>
                  <a:lnTo>
                    <a:pt x="10016" y="134"/>
                  </a:lnTo>
                  <a:lnTo>
                    <a:pt x="9423" y="211"/>
                  </a:lnTo>
                  <a:lnTo>
                    <a:pt x="8850" y="306"/>
                  </a:lnTo>
                  <a:lnTo>
                    <a:pt x="8277" y="402"/>
                  </a:lnTo>
                  <a:lnTo>
                    <a:pt x="7722" y="536"/>
                  </a:lnTo>
                  <a:lnTo>
                    <a:pt x="7168" y="669"/>
                  </a:lnTo>
                  <a:lnTo>
                    <a:pt x="6614" y="822"/>
                  </a:lnTo>
                  <a:lnTo>
                    <a:pt x="6078" y="994"/>
                  </a:lnTo>
                  <a:lnTo>
                    <a:pt x="5562" y="1185"/>
                  </a:lnTo>
                  <a:lnTo>
                    <a:pt x="5046" y="1396"/>
                  </a:lnTo>
                  <a:lnTo>
                    <a:pt x="4549" y="1606"/>
                  </a:lnTo>
                  <a:lnTo>
                    <a:pt x="4071" y="1854"/>
                  </a:lnTo>
                  <a:lnTo>
                    <a:pt x="3613" y="2103"/>
                  </a:lnTo>
                  <a:lnTo>
                    <a:pt x="3613" y="2103"/>
                  </a:lnTo>
                  <a:lnTo>
                    <a:pt x="3173" y="2370"/>
                  </a:lnTo>
                  <a:lnTo>
                    <a:pt x="2772" y="2657"/>
                  </a:lnTo>
                  <a:lnTo>
                    <a:pt x="2389" y="2944"/>
                  </a:lnTo>
                  <a:lnTo>
                    <a:pt x="2026" y="3231"/>
                  </a:lnTo>
                  <a:lnTo>
                    <a:pt x="1701" y="3536"/>
                  </a:lnTo>
                  <a:lnTo>
                    <a:pt x="1415" y="3842"/>
                  </a:lnTo>
                  <a:lnTo>
                    <a:pt x="1147" y="4167"/>
                  </a:lnTo>
                  <a:lnTo>
                    <a:pt x="898" y="4492"/>
                  </a:lnTo>
                  <a:lnTo>
                    <a:pt x="688" y="4817"/>
                  </a:lnTo>
                  <a:lnTo>
                    <a:pt x="497" y="5142"/>
                  </a:lnTo>
                  <a:lnTo>
                    <a:pt x="344" y="5486"/>
                  </a:lnTo>
                  <a:lnTo>
                    <a:pt x="229" y="5830"/>
                  </a:lnTo>
                  <a:lnTo>
                    <a:pt x="134" y="6155"/>
                  </a:lnTo>
                  <a:lnTo>
                    <a:pt x="57" y="6499"/>
                  </a:lnTo>
                  <a:lnTo>
                    <a:pt x="19" y="6843"/>
                  </a:lnTo>
                  <a:lnTo>
                    <a:pt x="0" y="7206"/>
                  </a:lnTo>
                  <a:lnTo>
                    <a:pt x="19" y="7550"/>
                  </a:lnTo>
                  <a:lnTo>
                    <a:pt x="57" y="7895"/>
                  </a:lnTo>
                  <a:lnTo>
                    <a:pt x="134" y="8239"/>
                  </a:lnTo>
                  <a:lnTo>
                    <a:pt x="249" y="8564"/>
                  </a:lnTo>
                  <a:lnTo>
                    <a:pt x="363" y="8908"/>
                  </a:lnTo>
                  <a:lnTo>
                    <a:pt x="535" y="9252"/>
                  </a:lnTo>
                  <a:lnTo>
                    <a:pt x="707" y="9577"/>
                  </a:lnTo>
                  <a:lnTo>
                    <a:pt x="937" y="9902"/>
                  </a:lnTo>
                  <a:lnTo>
                    <a:pt x="1166" y="10226"/>
                  </a:lnTo>
                  <a:lnTo>
                    <a:pt x="1453" y="10551"/>
                  </a:lnTo>
                  <a:lnTo>
                    <a:pt x="1739" y="10857"/>
                  </a:lnTo>
                  <a:lnTo>
                    <a:pt x="2084" y="11163"/>
                  </a:lnTo>
                  <a:lnTo>
                    <a:pt x="2428" y="11450"/>
                  </a:lnTo>
                  <a:lnTo>
                    <a:pt x="2810" y="11736"/>
                  </a:lnTo>
                  <a:lnTo>
                    <a:pt x="3230" y="12023"/>
                  </a:lnTo>
                  <a:lnTo>
                    <a:pt x="3670" y="12291"/>
                  </a:lnTo>
                  <a:lnTo>
                    <a:pt x="3670" y="12291"/>
                  </a:lnTo>
                  <a:lnTo>
                    <a:pt x="4129" y="12539"/>
                  </a:lnTo>
                  <a:lnTo>
                    <a:pt x="4626" y="12788"/>
                  </a:lnTo>
                  <a:lnTo>
                    <a:pt x="5123" y="12998"/>
                  </a:lnTo>
                  <a:lnTo>
                    <a:pt x="5620" y="13208"/>
                  </a:lnTo>
                  <a:lnTo>
                    <a:pt x="6155" y="13399"/>
                  </a:lnTo>
                  <a:lnTo>
                    <a:pt x="6690" y="13571"/>
                  </a:lnTo>
                  <a:lnTo>
                    <a:pt x="7225" y="13724"/>
                  </a:lnTo>
                  <a:lnTo>
                    <a:pt x="7799" y="13858"/>
                  </a:lnTo>
                  <a:lnTo>
                    <a:pt x="8353" y="13992"/>
                  </a:lnTo>
                  <a:lnTo>
                    <a:pt x="8926" y="14107"/>
                  </a:lnTo>
                  <a:lnTo>
                    <a:pt x="9500" y="14183"/>
                  </a:lnTo>
                  <a:lnTo>
                    <a:pt x="10092" y="14260"/>
                  </a:lnTo>
                  <a:lnTo>
                    <a:pt x="10685" y="14317"/>
                  </a:lnTo>
                  <a:lnTo>
                    <a:pt x="11277" y="14355"/>
                  </a:lnTo>
                  <a:lnTo>
                    <a:pt x="11870" y="14393"/>
                  </a:lnTo>
                  <a:lnTo>
                    <a:pt x="12463" y="14393"/>
                  </a:lnTo>
                  <a:lnTo>
                    <a:pt x="12463" y="14393"/>
                  </a:lnTo>
                  <a:lnTo>
                    <a:pt x="13055" y="14393"/>
                  </a:lnTo>
                  <a:lnTo>
                    <a:pt x="13667" y="14355"/>
                  </a:lnTo>
                  <a:lnTo>
                    <a:pt x="14259" y="14317"/>
                  </a:lnTo>
                  <a:lnTo>
                    <a:pt x="14833" y="14260"/>
                  </a:lnTo>
                  <a:lnTo>
                    <a:pt x="15425" y="14183"/>
                  </a:lnTo>
                  <a:lnTo>
                    <a:pt x="15999" y="14088"/>
                  </a:lnTo>
                  <a:lnTo>
                    <a:pt x="16572" y="13992"/>
                  </a:lnTo>
                  <a:lnTo>
                    <a:pt x="17146" y="13858"/>
                  </a:lnTo>
                  <a:lnTo>
                    <a:pt x="17700" y="13724"/>
                  </a:lnTo>
                  <a:lnTo>
                    <a:pt x="18235" y="13571"/>
                  </a:lnTo>
                  <a:lnTo>
                    <a:pt x="18770" y="13399"/>
                  </a:lnTo>
                  <a:lnTo>
                    <a:pt x="19305" y="13208"/>
                  </a:lnTo>
                  <a:lnTo>
                    <a:pt x="19802" y="12998"/>
                  </a:lnTo>
                  <a:lnTo>
                    <a:pt x="20299" y="12788"/>
                  </a:lnTo>
                  <a:lnTo>
                    <a:pt x="20777" y="12539"/>
                  </a:lnTo>
                  <a:lnTo>
                    <a:pt x="21236" y="12291"/>
                  </a:lnTo>
                  <a:lnTo>
                    <a:pt x="21236" y="12291"/>
                  </a:lnTo>
                  <a:lnTo>
                    <a:pt x="21676" y="12023"/>
                  </a:lnTo>
                  <a:lnTo>
                    <a:pt x="22096" y="11736"/>
                  </a:lnTo>
                  <a:lnTo>
                    <a:pt x="22478" y="11450"/>
                  </a:lnTo>
                  <a:lnTo>
                    <a:pt x="22822" y="11163"/>
                  </a:lnTo>
                  <a:lnTo>
                    <a:pt x="23147" y="10857"/>
                  </a:lnTo>
                  <a:lnTo>
                    <a:pt x="23453" y="10551"/>
                  </a:lnTo>
                  <a:lnTo>
                    <a:pt x="23721" y="10226"/>
                  </a:lnTo>
                  <a:lnTo>
                    <a:pt x="23950" y="9902"/>
                  </a:lnTo>
                  <a:lnTo>
                    <a:pt x="24180" y="9577"/>
                  </a:lnTo>
                  <a:lnTo>
                    <a:pt x="24352" y="9252"/>
                  </a:lnTo>
                  <a:lnTo>
                    <a:pt x="24505" y="8908"/>
                  </a:lnTo>
                  <a:lnTo>
                    <a:pt x="24638" y="8564"/>
                  </a:lnTo>
                  <a:lnTo>
                    <a:pt x="24734" y="8239"/>
                  </a:lnTo>
                  <a:lnTo>
                    <a:pt x="24791" y="7895"/>
                  </a:lnTo>
                  <a:lnTo>
                    <a:pt x="24849" y="7550"/>
                  </a:lnTo>
                  <a:lnTo>
                    <a:pt x="24849" y="7206"/>
                  </a:lnTo>
                  <a:lnTo>
                    <a:pt x="24829" y="6843"/>
                  </a:lnTo>
                  <a:lnTo>
                    <a:pt x="24791" y="6499"/>
                  </a:lnTo>
                  <a:lnTo>
                    <a:pt x="24715" y="6155"/>
                  </a:lnTo>
                  <a:lnTo>
                    <a:pt x="24619" y="5830"/>
                  </a:lnTo>
                  <a:lnTo>
                    <a:pt x="24485" y="5486"/>
                  </a:lnTo>
                  <a:lnTo>
                    <a:pt x="24332" y="5142"/>
                  </a:lnTo>
                  <a:lnTo>
                    <a:pt x="24141" y="4817"/>
                  </a:lnTo>
                  <a:lnTo>
                    <a:pt x="23931" y="4492"/>
                  </a:lnTo>
                  <a:lnTo>
                    <a:pt x="23683" y="4167"/>
                  </a:lnTo>
                  <a:lnTo>
                    <a:pt x="23415" y="3842"/>
                  </a:lnTo>
                  <a:lnTo>
                    <a:pt x="23109" y="3536"/>
                  </a:lnTo>
                  <a:lnTo>
                    <a:pt x="22784" y="3231"/>
                  </a:lnTo>
                  <a:lnTo>
                    <a:pt x="22421" y="2944"/>
                  </a:lnTo>
                  <a:lnTo>
                    <a:pt x="22039" y="2657"/>
                  </a:lnTo>
                  <a:lnTo>
                    <a:pt x="21637" y="2370"/>
                  </a:lnTo>
                  <a:lnTo>
                    <a:pt x="21179" y="2103"/>
                  </a:lnTo>
                  <a:lnTo>
                    <a:pt x="21179" y="2103"/>
                  </a:lnTo>
                  <a:lnTo>
                    <a:pt x="20720" y="1854"/>
                  </a:lnTo>
                  <a:lnTo>
                    <a:pt x="20242" y="1625"/>
                  </a:lnTo>
                  <a:lnTo>
                    <a:pt x="19745" y="1396"/>
                  </a:lnTo>
                  <a:lnTo>
                    <a:pt x="19229" y="1185"/>
                  </a:lnTo>
                  <a:lnTo>
                    <a:pt x="18713" y="994"/>
                  </a:lnTo>
                  <a:lnTo>
                    <a:pt x="18178" y="822"/>
                  </a:lnTo>
                  <a:lnTo>
                    <a:pt x="17623" y="669"/>
                  </a:lnTo>
                  <a:lnTo>
                    <a:pt x="17069" y="536"/>
                  </a:lnTo>
                  <a:lnTo>
                    <a:pt x="16496" y="402"/>
                  </a:lnTo>
                  <a:lnTo>
                    <a:pt x="15922" y="306"/>
                  </a:lnTo>
                  <a:lnTo>
                    <a:pt x="15349" y="211"/>
                  </a:lnTo>
                  <a:lnTo>
                    <a:pt x="14756" y="134"/>
                  </a:lnTo>
                  <a:lnTo>
                    <a:pt x="14164" y="77"/>
                  </a:lnTo>
                  <a:lnTo>
                    <a:pt x="13571" y="39"/>
                  </a:lnTo>
                  <a:lnTo>
                    <a:pt x="12979" y="0"/>
                  </a:lnTo>
                  <a:lnTo>
                    <a:pt x="12386" y="0"/>
                  </a:lnTo>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
            <p:cNvSpPr/>
            <p:nvPr/>
          </p:nvSpPr>
          <p:spPr>
            <a:xfrm>
              <a:off x="5743850" y="1973225"/>
              <a:ext cx="577750" cy="274775"/>
            </a:xfrm>
            <a:custGeom>
              <a:avLst/>
              <a:gdLst/>
              <a:ahLst/>
              <a:cxnLst/>
              <a:rect l="l" t="t" r="r" b="b"/>
              <a:pathLst>
                <a:path w="23110" h="10991" extrusionOk="0">
                  <a:moveTo>
                    <a:pt x="1" y="0"/>
                  </a:moveTo>
                  <a:lnTo>
                    <a:pt x="1" y="4262"/>
                  </a:lnTo>
                  <a:lnTo>
                    <a:pt x="1" y="4587"/>
                  </a:lnTo>
                  <a:lnTo>
                    <a:pt x="58" y="4912"/>
                  </a:lnTo>
                  <a:lnTo>
                    <a:pt x="116" y="5237"/>
                  </a:lnTo>
                  <a:lnTo>
                    <a:pt x="211" y="5562"/>
                  </a:lnTo>
                  <a:lnTo>
                    <a:pt x="326" y="5868"/>
                  </a:lnTo>
                  <a:lnTo>
                    <a:pt x="479" y="6193"/>
                  </a:lnTo>
                  <a:lnTo>
                    <a:pt x="651" y="6499"/>
                  </a:lnTo>
                  <a:lnTo>
                    <a:pt x="842" y="6805"/>
                  </a:lnTo>
                  <a:lnTo>
                    <a:pt x="1071" y="7111"/>
                  </a:lnTo>
                  <a:lnTo>
                    <a:pt x="1320" y="7397"/>
                  </a:lnTo>
                  <a:lnTo>
                    <a:pt x="1606" y="7703"/>
                  </a:lnTo>
                  <a:lnTo>
                    <a:pt x="1912" y="7971"/>
                  </a:lnTo>
                  <a:lnTo>
                    <a:pt x="2237" y="8257"/>
                  </a:lnTo>
                  <a:lnTo>
                    <a:pt x="2600" y="8525"/>
                  </a:lnTo>
                  <a:lnTo>
                    <a:pt x="3002" y="8793"/>
                  </a:lnTo>
                  <a:lnTo>
                    <a:pt x="3403" y="9041"/>
                  </a:lnTo>
                  <a:lnTo>
                    <a:pt x="3824" y="9270"/>
                  </a:lnTo>
                  <a:lnTo>
                    <a:pt x="4263" y="9481"/>
                  </a:lnTo>
                  <a:lnTo>
                    <a:pt x="4550" y="9614"/>
                  </a:lnTo>
                  <a:lnTo>
                    <a:pt x="5066" y="9825"/>
                  </a:lnTo>
                  <a:lnTo>
                    <a:pt x="5162" y="9863"/>
                  </a:lnTo>
                  <a:lnTo>
                    <a:pt x="5372" y="9939"/>
                  </a:lnTo>
                  <a:lnTo>
                    <a:pt x="6060" y="10188"/>
                  </a:lnTo>
                  <a:lnTo>
                    <a:pt x="6309" y="10264"/>
                  </a:lnTo>
                  <a:lnTo>
                    <a:pt x="6481" y="10303"/>
                  </a:lnTo>
                  <a:lnTo>
                    <a:pt x="6767" y="10379"/>
                  </a:lnTo>
                  <a:lnTo>
                    <a:pt x="7494" y="10551"/>
                  </a:lnTo>
                  <a:lnTo>
                    <a:pt x="7685" y="10608"/>
                  </a:lnTo>
                  <a:lnTo>
                    <a:pt x="7972" y="10647"/>
                  </a:lnTo>
                  <a:lnTo>
                    <a:pt x="8583" y="10761"/>
                  </a:lnTo>
                  <a:lnTo>
                    <a:pt x="8832" y="10800"/>
                  </a:lnTo>
                  <a:lnTo>
                    <a:pt x="9099" y="10838"/>
                  </a:lnTo>
                  <a:lnTo>
                    <a:pt x="9673" y="10895"/>
                  </a:lnTo>
                  <a:lnTo>
                    <a:pt x="9940" y="10933"/>
                  </a:lnTo>
                  <a:lnTo>
                    <a:pt x="10208" y="10933"/>
                  </a:lnTo>
                  <a:lnTo>
                    <a:pt x="10800" y="10972"/>
                  </a:lnTo>
                  <a:lnTo>
                    <a:pt x="11087" y="10991"/>
                  </a:lnTo>
                  <a:lnTo>
                    <a:pt x="12272" y="10991"/>
                  </a:lnTo>
                  <a:lnTo>
                    <a:pt x="12463" y="10972"/>
                  </a:lnTo>
                  <a:lnTo>
                    <a:pt x="13228" y="10914"/>
                  </a:lnTo>
                  <a:lnTo>
                    <a:pt x="13553" y="10895"/>
                  </a:lnTo>
                  <a:lnTo>
                    <a:pt x="13648" y="10876"/>
                  </a:lnTo>
                  <a:lnTo>
                    <a:pt x="14298" y="10800"/>
                  </a:lnTo>
                  <a:lnTo>
                    <a:pt x="14967" y="10704"/>
                  </a:lnTo>
                  <a:lnTo>
                    <a:pt x="15025" y="10685"/>
                  </a:lnTo>
                  <a:lnTo>
                    <a:pt x="15388" y="10608"/>
                  </a:lnTo>
                  <a:lnTo>
                    <a:pt x="16038" y="10475"/>
                  </a:lnTo>
                  <a:lnTo>
                    <a:pt x="16496" y="10360"/>
                  </a:lnTo>
                  <a:lnTo>
                    <a:pt x="17089" y="10188"/>
                  </a:lnTo>
                  <a:lnTo>
                    <a:pt x="17204" y="10150"/>
                  </a:lnTo>
                  <a:lnTo>
                    <a:pt x="17911" y="9901"/>
                  </a:lnTo>
                  <a:lnTo>
                    <a:pt x="18007" y="9863"/>
                  </a:lnTo>
                  <a:lnTo>
                    <a:pt x="18389" y="9710"/>
                  </a:lnTo>
                  <a:lnTo>
                    <a:pt x="18752" y="9538"/>
                  </a:lnTo>
                  <a:lnTo>
                    <a:pt x="18962" y="9442"/>
                  </a:lnTo>
                  <a:lnTo>
                    <a:pt x="19364" y="9251"/>
                  </a:lnTo>
                  <a:lnTo>
                    <a:pt x="19746" y="9041"/>
                  </a:lnTo>
                  <a:lnTo>
                    <a:pt x="19880" y="8945"/>
                  </a:lnTo>
                  <a:lnTo>
                    <a:pt x="20186" y="8754"/>
                  </a:lnTo>
                  <a:lnTo>
                    <a:pt x="20587" y="8468"/>
                  </a:lnTo>
                  <a:lnTo>
                    <a:pt x="20912" y="8219"/>
                  </a:lnTo>
                  <a:lnTo>
                    <a:pt x="21275" y="7932"/>
                  </a:lnTo>
                  <a:lnTo>
                    <a:pt x="21351" y="7875"/>
                  </a:lnTo>
                  <a:lnTo>
                    <a:pt x="21562" y="7665"/>
                  </a:lnTo>
                  <a:lnTo>
                    <a:pt x="21753" y="7455"/>
                  </a:lnTo>
                  <a:lnTo>
                    <a:pt x="21829" y="7359"/>
                  </a:lnTo>
                  <a:lnTo>
                    <a:pt x="22059" y="7091"/>
                  </a:lnTo>
                  <a:lnTo>
                    <a:pt x="22212" y="6881"/>
                  </a:lnTo>
                  <a:lnTo>
                    <a:pt x="22269" y="6805"/>
                  </a:lnTo>
                  <a:lnTo>
                    <a:pt x="22403" y="6614"/>
                  </a:lnTo>
                  <a:lnTo>
                    <a:pt x="22517" y="6403"/>
                  </a:lnTo>
                  <a:lnTo>
                    <a:pt x="22575" y="6327"/>
                  </a:lnTo>
                  <a:lnTo>
                    <a:pt x="22728" y="5964"/>
                  </a:lnTo>
                  <a:lnTo>
                    <a:pt x="22842" y="5753"/>
                  </a:lnTo>
                  <a:lnTo>
                    <a:pt x="22862" y="5677"/>
                  </a:lnTo>
                  <a:lnTo>
                    <a:pt x="22957" y="5333"/>
                  </a:lnTo>
                  <a:lnTo>
                    <a:pt x="23014" y="5104"/>
                  </a:lnTo>
                  <a:lnTo>
                    <a:pt x="23034" y="5046"/>
                  </a:lnTo>
                  <a:lnTo>
                    <a:pt x="23053" y="4855"/>
                  </a:lnTo>
                  <a:lnTo>
                    <a:pt x="23072" y="4683"/>
                  </a:lnTo>
                  <a:lnTo>
                    <a:pt x="23091" y="4435"/>
                  </a:lnTo>
                  <a:lnTo>
                    <a:pt x="23091" y="4339"/>
                  </a:lnTo>
                  <a:lnTo>
                    <a:pt x="23110" y="57"/>
                  </a:lnTo>
                  <a:lnTo>
                    <a:pt x="23091" y="229"/>
                  </a:lnTo>
                  <a:lnTo>
                    <a:pt x="23072" y="401"/>
                  </a:lnTo>
                  <a:lnTo>
                    <a:pt x="23072" y="573"/>
                  </a:lnTo>
                  <a:lnTo>
                    <a:pt x="23034" y="765"/>
                  </a:lnTo>
                  <a:lnTo>
                    <a:pt x="22957" y="1051"/>
                  </a:lnTo>
                  <a:lnTo>
                    <a:pt x="22862" y="1395"/>
                  </a:lnTo>
                  <a:lnTo>
                    <a:pt x="22747" y="1682"/>
                  </a:lnTo>
                  <a:lnTo>
                    <a:pt x="22575" y="2045"/>
                  </a:lnTo>
                  <a:lnTo>
                    <a:pt x="22441" y="2294"/>
                  </a:lnTo>
                  <a:lnTo>
                    <a:pt x="22288" y="2523"/>
                  </a:lnTo>
                  <a:lnTo>
                    <a:pt x="22231" y="2600"/>
                  </a:lnTo>
                  <a:lnTo>
                    <a:pt x="22040" y="2848"/>
                  </a:lnTo>
                  <a:lnTo>
                    <a:pt x="21848" y="3077"/>
                  </a:lnTo>
                  <a:lnTo>
                    <a:pt x="21772" y="3173"/>
                  </a:lnTo>
                  <a:lnTo>
                    <a:pt x="21543" y="3402"/>
                  </a:lnTo>
                  <a:lnTo>
                    <a:pt x="21294" y="3651"/>
                  </a:lnTo>
                  <a:lnTo>
                    <a:pt x="20931" y="3938"/>
                  </a:lnTo>
                  <a:lnTo>
                    <a:pt x="20606" y="4186"/>
                  </a:lnTo>
                  <a:lnTo>
                    <a:pt x="20186" y="4473"/>
                  </a:lnTo>
                  <a:lnTo>
                    <a:pt x="19975" y="4607"/>
                  </a:lnTo>
                  <a:lnTo>
                    <a:pt x="19746" y="4759"/>
                  </a:lnTo>
                  <a:lnTo>
                    <a:pt x="19364" y="4970"/>
                  </a:lnTo>
                  <a:lnTo>
                    <a:pt x="18981" y="5161"/>
                  </a:lnTo>
                  <a:lnTo>
                    <a:pt x="18771" y="5256"/>
                  </a:lnTo>
                  <a:lnTo>
                    <a:pt x="18389" y="5428"/>
                  </a:lnTo>
                  <a:lnTo>
                    <a:pt x="18026" y="5581"/>
                  </a:lnTo>
                  <a:lnTo>
                    <a:pt x="17930" y="5620"/>
                  </a:lnTo>
                  <a:lnTo>
                    <a:pt x="17510" y="5773"/>
                  </a:lnTo>
                  <a:lnTo>
                    <a:pt x="17089" y="5906"/>
                  </a:lnTo>
                  <a:lnTo>
                    <a:pt x="16496" y="6078"/>
                  </a:lnTo>
                  <a:lnTo>
                    <a:pt x="16038" y="6193"/>
                  </a:lnTo>
                  <a:lnTo>
                    <a:pt x="15407" y="6327"/>
                  </a:lnTo>
                  <a:lnTo>
                    <a:pt x="14967" y="6422"/>
                  </a:lnTo>
                  <a:lnTo>
                    <a:pt x="14317" y="6518"/>
                  </a:lnTo>
                  <a:lnTo>
                    <a:pt x="13648" y="6594"/>
                  </a:lnTo>
                  <a:lnTo>
                    <a:pt x="13247" y="6633"/>
                  </a:lnTo>
                  <a:lnTo>
                    <a:pt x="12463" y="6690"/>
                  </a:lnTo>
                  <a:lnTo>
                    <a:pt x="11966" y="6709"/>
                  </a:lnTo>
                  <a:lnTo>
                    <a:pt x="11336" y="6709"/>
                  </a:lnTo>
                  <a:lnTo>
                    <a:pt x="10800" y="6690"/>
                  </a:lnTo>
                  <a:lnTo>
                    <a:pt x="10208" y="6652"/>
                  </a:lnTo>
                  <a:lnTo>
                    <a:pt x="9692" y="6614"/>
                  </a:lnTo>
                  <a:lnTo>
                    <a:pt x="9099" y="6556"/>
                  </a:lnTo>
                  <a:lnTo>
                    <a:pt x="8583" y="6480"/>
                  </a:lnTo>
                  <a:lnTo>
                    <a:pt x="7972" y="6365"/>
                  </a:lnTo>
                  <a:lnTo>
                    <a:pt x="7494" y="6269"/>
                  </a:lnTo>
                  <a:lnTo>
                    <a:pt x="6786" y="6097"/>
                  </a:lnTo>
                  <a:lnTo>
                    <a:pt x="6328" y="5983"/>
                  </a:lnTo>
                  <a:lnTo>
                    <a:pt x="6079" y="5906"/>
                  </a:lnTo>
                  <a:lnTo>
                    <a:pt x="5372" y="5658"/>
                  </a:lnTo>
                  <a:lnTo>
                    <a:pt x="5181" y="5581"/>
                  </a:lnTo>
                  <a:lnTo>
                    <a:pt x="4569" y="5333"/>
                  </a:lnTo>
                  <a:lnTo>
                    <a:pt x="4263" y="5199"/>
                  </a:lnTo>
                  <a:lnTo>
                    <a:pt x="3843" y="4989"/>
                  </a:lnTo>
                  <a:lnTo>
                    <a:pt x="3422" y="4759"/>
                  </a:lnTo>
                  <a:lnTo>
                    <a:pt x="3002" y="4511"/>
                  </a:lnTo>
                  <a:lnTo>
                    <a:pt x="2620" y="4243"/>
                  </a:lnTo>
                  <a:lnTo>
                    <a:pt x="2256" y="3976"/>
                  </a:lnTo>
                  <a:lnTo>
                    <a:pt x="1931" y="3708"/>
                  </a:lnTo>
                  <a:lnTo>
                    <a:pt x="1626" y="3421"/>
                  </a:lnTo>
                  <a:lnTo>
                    <a:pt x="1339" y="3116"/>
                  </a:lnTo>
                  <a:lnTo>
                    <a:pt x="1090" y="2829"/>
                  </a:lnTo>
                  <a:lnTo>
                    <a:pt x="861" y="2523"/>
                  </a:lnTo>
                  <a:lnTo>
                    <a:pt x="651" y="2217"/>
                  </a:lnTo>
                  <a:lnTo>
                    <a:pt x="479" y="1911"/>
                  </a:lnTo>
                  <a:lnTo>
                    <a:pt x="345" y="1586"/>
                  </a:lnTo>
                  <a:lnTo>
                    <a:pt x="211" y="1281"/>
                  </a:lnTo>
                  <a:lnTo>
                    <a:pt x="135" y="956"/>
                  </a:lnTo>
                  <a:lnTo>
                    <a:pt x="58" y="631"/>
                  </a:lnTo>
                  <a:lnTo>
                    <a:pt x="20" y="306"/>
                  </a:lnTo>
                  <a:lnTo>
                    <a:pt x="1" y="0"/>
                  </a:lnTo>
                  <a:close/>
                </a:path>
              </a:pathLst>
            </a:custGeom>
            <a:solidFill>
              <a:srgbClr val="125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
            <p:cNvSpPr/>
            <p:nvPr/>
          </p:nvSpPr>
          <p:spPr>
            <a:xfrm>
              <a:off x="5743850" y="1806450"/>
              <a:ext cx="577750" cy="334525"/>
            </a:xfrm>
            <a:custGeom>
              <a:avLst/>
              <a:gdLst/>
              <a:ahLst/>
              <a:cxnLst/>
              <a:rect l="l" t="t" r="r" b="b"/>
              <a:pathLst>
                <a:path w="23110" h="13381" extrusionOk="0">
                  <a:moveTo>
                    <a:pt x="11527" y="0"/>
                  </a:moveTo>
                  <a:lnTo>
                    <a:pt x="10972" y="19"/>
                  </a:lnTo>
                  <a:lnTo>
                    <a:pt x="10418" y="38"/>
                  </a:lnTo>
                  <a:lnTo>
                    <a:pt x="9864" y="77"/>
                  </a:lnTo>
                  <a:lnTo>
                    <a:pt x="9310" y="134"/>
                  </a:lnTo>
                  <a:lnTo>
                    <a:pt x="8774" y="191"/>
                  </a:lnTo>
                  <a:lnTo>
                    <a:pt x="8239" y="287"/>
                  </a:lnTo>
                  <a:lnTo>
                    <a:pt x="7704" y="382"/>
                  </a:lnTo>
                  <a:lnTo>
                    <a:pt x="7188" y="497"/>
                  </a:lnTo>
                  <a:lnTo>
                    <a:pt x="6653" y="631"/>
                  </a:lnTo>
                  <a:lnTo>
                    <a:pt x="6156" y="765"/>
                  </a:lnTo>
                  <a:lnTo>
                    <a:pt x="5659" y="937"/>
                  </a:lnTo>
                  <a:lnTo>
                    <a:pt x="5181" y="1109"/>
                  </a:lnTo>
                  <a:lnTo>
                    <a:pt x="4703" y="1300"/>
                  </a:lnTo>
                  <a:lnTo>
                    <a:pt x="4244" y="1510"/>
                  </a:lnTo>
                  <a:lnTo>
                    <a:pt x="3805" y="1720"/>
                  </a:lnTo>
                  <a:lnTo>
                    <a:pt x="3365" y="1969"/>
                  </a:lnTo>
                  <a:lnTo>
                    <a:pt x="2964" y="2217"/>
                  </a:lnTo>
                  <a:lnTo>
                    <a:pt x="2581" y="2466"/>
                  </a:lnTo>
                  <a:lnTo>
                    <a:pt x="2218" y="2733"/>
                  </a:lnTo>
                  <a:lnTo>
                    <a:pt x="1893" y="3020"/>
                  </a:lnTo>
                  <a:lnTo>
                    <a:pt x="1587" y="3288"/>
                  </a:lnTo>
                  <a:lnTo>
                    <a:pt x="1320" y="3574"/>
                  </a:lnTo>
                  <a:lnTo>
                    <a:pt x="1071" y="3880"/>
                  </a:lnTo>
                  <a:lnTo>
                    <a:pt x="842" y="4186"/>
                  </a:lnTo>
                  <a:lnTo>
                    <a:pt x="651" y="4473"/>
                  </a:lnTo>
                  <a:lnTo>
                    <a:pt x="479" y="4798"/>
                  </a:lnTo>
                  <a:lnTo>
                    <a:pt x="326" y="5104"/>
                  </a:lnTo>
                  <a:lnTo>
                    <a:pt x="211" y="5409"/>
                  </a:lnTo>
                  <a:lnTo>
                    <a:pt x="116" y="5734"/>
                  </a:lnTo>
                  <a:lnTo>
                    <a:pt x="58" y="6059"/>
                  </a:lnTo>
                  <a:lnTo>
                    <a:pt x="20" y="6365"/>
                  </a:lnTo>
                  <a:lnTo>
                    <a:pt x="1" y="6690"/>
                  </a:lnTo>
                  <a:lnTo>
                    <a:pt x="20" y="7015"/>
                  </a:lnTo>
                  <a:lnTo>
                    <a:pt x="58" y="7340"/>
                  </a:lnTo>
                  <a:lnTo>
                    <a:pt x="135" y="7665"/>
                  </a:lnTo>
                  <a:lnTo>
                    <a:pt x="230" y="7971"/>
                  </a:lnTo>
                  <a:lnTo>
                    <a:pt x="345" y="8296"/>
                  </a:lnTo>
                  <a:lnTo>
                    <a:pt x="498" y="8602"/>
                  </a:lnTo>
                  <a:lnTo>
                    <a:pt x="670" y="8907"/>
                  </a:lnTo>
                  <a:lnTo>
                    <a:pt x="861" y="9213"/>
                  </a:lnTo>
                  <a:lnTo>
                    <a:pt x="1090" y="9519"/>
                  </a:lnTo>
                  <a:lnTo>
                    <a:pt x="1358" y="9806"/>
                  </a:lnTo>
                  <a:lnTo>
                    <a:pt x="1626" y="10092"/>
                  </a:lnTo>
                  <a:lnTo>
                    <a:pt x="1931" y="10379"/>
                  </a:lnTo>
                  <a:lnTo>
                    <a:pt x="2256" y="10647"/>
                  </a:lnTo>
                  <a:lnTo>
                    <a:pt x="2620" y="10914"/>
                  </a:lnTo>
                  <a:lnTo>
                    <a:pt x="3002" y="11182"/>
                  </a:lnTo>
                  <a:lnTo>
                    <a:pt x="3422" y="11430"/>
                  </a:lnTo>
                  <a:lnTo>
                    <a:pt x="3843" y="11660"/>
                  </a:lnTo>
                  <a:lnTo>
                    <a:pt x="4302" y="11889"/>
                  </a:lnTo>
                  <a:lnTo>
                    <a:pt x="4760" y="12099"/>
                  </a:lnTo>
                  <a:lnTo>
                    <a:pt x="5238" y="12291"/>
                  </a:lnTo>
                  <a:lnTo>
                    <a:pt x="5716" y="12463"/>
                  </a:lnTo>
                  <a:lnTo>
                    <a:pt x="6213" y="12616"/>
                  </a:lnTo>
                  <a:lnTo>
                    <a:pt x="6729" y="12768"/>
                  </a:lnTo>
                  <a:lnTo>
                    <a:pt x="7245" y="12902"/>
                  </a:lnTo>
                  <a:lnTo>
                    <a:pt x="7780" y="13017"/>
                  </a:lnTo>
                  <a:lnTo>
                    <a:pt x="8316" y="13113"/>
                  </a:lnTo>
                  <a:lnTo>
                    <a:pt x="8851" y="13189"/>
                  </a:lnTo>
                  <a:lnTo>
                    <a:pt x="9386" y="13265"/>
                  </a:lnTo>
                  <a:lnTo>
                    <a:pt x="9940" y="13323"/>
                  </a:lnTo>
                  <a:lnTo>
                    <a:pt x="10495" y="13361"/>
                  </a:lnTo>
                  <a:lnTo>
                    <a:pt x="11049" y="13380"/>
                  </a:lnTo>
                  <a:lnTo>
                    <a:pt x="12158" y="13380"/>
                  </a:lnTo>
                  <a:lnTo>
                    <a:pt x="12712" y="13361"/>
                  </a:lnTo>
                  <a:lnTo>
                    <a:pt x="13247" y="13323"/>
                  </a:lnTo>
                  <a:lnTo>
                    <a:pt x="13801" y="13265"/>
                  </a:lnTo>
                  <a:lnTo>
                    <a:pt x="14356" y="13189"/>
                  </a:lnTo>
                  <a:lnTo>
                    <a:pt x="14891" y="13113"/>
                  </a:lnTo>
                  <a:lnTo>
                    <a:pt x="15426" y="13017"/>
                  </a:lnTo>
                  <a:lnTo>
                    <a:pt x="15942" y="12902"/>
                  </a:lnTo>
                  <a:lnTo>
                    <a:pt x="16458" y="12768"/>
                  </a:lnTo>
                  <a:lnTo>
                    <a:pt x="16955" y="12616"/>
                  </a:lnTo>
                  <a:lnTo>
                    <a:pt x="17452" y="12463"/>
                  </a:lnTo>
                  <a:lnTo>
                    <a:pt x="17949" y="12291"/>
                  </a:lnTo>
                  <a:lnTo>
                    <a:pt x="18427" y="12099"/>
                  </a:lnTo>
                  <a:lnTo>
                    <a:pt x="18886" y="11889"/>
                  </a:lnTo>
                  <a:lnTo>
                    <a:pt x="19325" y="11660"/>
                  </a:lnTo>
                  <a:lnTo>
                    <a:pt x="19746" y="11430"/>
                  </a:lnTo>
                  <a:lnTo>
                    <a:pt x="20166" y="11182"/>
                  </a:lnTo>
                  <a:lnTo>
                    <a:pt x="20549" y="10914"/>
                  </a:lnTo>
                  <a:lnTo>
                    <a:pt x="20893" y="10647"/>
                  </a:lnTo>
                  <a:lnTo>
                    <a:pt x="21237" y="10379"/>
                  </a:lnTo>
                  <a:lnTo>
                    <a:pt x="21524" y="10092"/>
                  </a:lnTo>
                  <a:lnTo>
                    <a:pt x="21810" y="9806"/>
                  </a:lnTo>
                  <a:lnTo>
                    <a:pt x="22059" y="9519"/>
                  </a:lnTo>
                  <a:lnTo>
                    <a:pt x="22269" y="9213"/>
                  </a:lnTo>
                  <a:lnTo>
                    <a:pt x="22479" y="8907"/>
                  </a:lnTo>
                  <a:lnTo>
                    <a:pt x="22651" y="8602"/>
                  </a:lnTo>
                  <a:lnTo>
                    <a:pt x="22785" y="8296"/>
                  </a:lnTo>
                  <a:lnTo>
                    <a:pt x="22900" y="7971"/>
                  </a:lnTo>
                  <a:lnTo>
                    <a:pt x="22995" y="7646"/>
                  </a:lnTo>
                  <a:lnTo>
                    <a:pt x="23053" y="7340"/>
                  </a:lnTo>
                  <a:lnTo>
                    <a:pt x="23091" y="7015"/>
                  </a:lnTo>
                  <a:lnTo>
                    <a:pt x="23110" y="6690"/>
                  </a:lnTo>
                  <a:lnTo>
                    <a:pt x="23091" y="6365"/>
                  </a:lnTo>
                  <a:lnTo>
                    <a:pt x="23053" y="6059"/>
                  </a:lnTo>
                  <a:lnTo>
                    <a:pt x="22976" y="5734"/>
                  </a:lnTo>
                  <a:lnTo>
                    <a:pt x="22900" y="5409"/>
                  </a:lnTo>
                  <a:lnTo>
                    <a:pt x="22766" y="5104"/>
                  </a:lnTo>
                  <a:lnTo>
                    <a:pt x="22632" y="4798"/>
                  </a:lnTo>
                  <a:lnTo>
                    <a:pt x="22441" y="4473"/>
                  </a:lnTo>
                  <a:lnTo>
                    <a:pt x="22250" y="4186"/>
                  </a:lnTo>
                  <a:lnTo>
                    <a:pt x="22020" y="3880"/>
                  </a:lnTo>
                  <a:lnTo>
                    <a:pt x="21772" y="3594"/>
                  </a:lnTo>
                  <a:lnTo>
                    <a:pt x="21485" y="3288"/>
                  </a:lnTo>
                  <a:lnTo>
                    <a:pt x="21179" y="3020"/>
                  </a:lnTo>
                  <a:lnTo>
                    <a:pt x="20855" y="2733"/>
                  </a:lnTo>
                  <a:lnTo>
                    <a:pt x="20491" y="2466"/>
                  </a:lnTo>
                  <a:lnTo>
                    <a:pt x="20109" y="2217"/>
                  </a:lnTo>
                  <a:lnTo>
                    <a:pt x="19708" y="1969"/>
                  </a:lnTo>
                  <a:lnTo>
                    <a:pt x="19268" y="1720"/>
                  </a:lnTo>
                  <a:lnTo>
                    <a:pt x="18828" y="1510"/>
                  </a:lnTo>
                  <a:lnTo>
                    <a:pt x="18351" y="1300"/>
                  </a:lnTo>
                  <a:lnTo>
                    <a:pt x="17892" y="1109"/>
                  </a:lnTo>
                  <a:lnTo>
                    <a:pt x="17395" y="937"/>
                  </a:lnTo>
                  <a:lnTo>
                    <a:pt x="16898" y="765"/>
                  </a:lnTo>
                  <a:lnTo>
                    <a:pt x="16382" y="631"/>
                  </a:lnTo>
                  <a:lnTo>
                    <a:pt x="15866" y="497"/>
                  </a:lnTo>
                  <a:lnTo>
                    <a:pt x="15350" y="382"/>
                  </a:lnTo>
                  <a:lnTo>
                    <a:pt x="14814" y="287"/>
                  </a:lnTo>
                  <a:lnTo>
                    <a:pt x="14279" y="191"/>
                  </a:lnTo>
                  <a:lnTo>
                    <a:pt x="13725" y="134"/>
                  </a:lnTo>
                  <a:lnTo>
                    <a:pt x="13190" y="77"/>
                  </a:lnTo>
                  <a:lnTo>
                    <a:pt x="12635" y="38"/>
                  </a:lnTo>
                  <a:lnTo>
                    <a:pt x="12081" y="19"/>
                  </a:lnTo>
                  <a:lnTo>
                    <a:pt x="115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
            <p:cNvSpPr/>
            <p:nvPr/>
          </p:nvSpPr>
          <p:spPr>
            <a:xfrm>
              <a:off x="5823175" y="1852325"/>
              <a:ext cx="419600" cy="243250"/>
            </a:xfrm>
            <a:custGeom>
              <a:avLst/>
              <a:gdLst/>
              <a:ahLst/>
              <a:cxnLst/>
              <a:rect l="l" t="t" r="r" b="b"/>
              <a:pathLst>
                <a:path w="16784" h="9730" extrusionOk="0">
                  <a:moveTo>
                    <a:pt x="8354" y="0"/>
                  </a:moveTo>
                  <a:lnTo>
                    <a:pt x="7551" y="19"/>
                  </a:lnTo>
                  <a:lnTo>
                    <a:pt x="6748" y="96"/>
                  </a:lnTo>
                  <a:lnTo>
                    <a:pt x="6366" y="134"/>
                  </a:lnTo>
                  <a:lnTo>
                    <a:pt x="5964" y="191"/>
                  </a:lnTo>
                  <a:lnTo>
                    <a:pt x="5582" y="268"/>
                  </a:lnTo>
                  <a:lnTo>
                    <a:pt x="5200" y="363"/>
                  </a:lnTo>
                  <a:lnTo>
                    <a:pt x="4837" y="440"/>
                  </a:lnTo>
                  <a:lnTo>
                    <a:pt x="4454" y="554"/>
                  </a:lnTo>
                  <a:lnTo>
                    <a:pt x="4091" y="669"/>
                  </a:lnTo>
                  <a:lnTo>
                    <a:pt x="3747" y="803"/>
                  </a:lnTo>
                  <a:lnTo>
                    <a:pt x="3403" y="937"/>
                  </a:lnTo>
                  <a:lnTo>
                    <a:pt x="3059" y="1090"/>
                  </a:lnTo>
                  <a:lnTo>
                    <a:pt x="2753" y="1243"/>
                  </a:lnTo>
                  <a:lnTo>
                    <a:pt x="2428" y="1415"/>
                  </a:lnTo>
                  <a:lnTo>
                    <a:pt x="2142" y="1606"/>
                  </a:lnTo>
                  <a:lnTo>
                    <a:pt x="1855" y="1797"/>
                  </a:lnTo>
                  <a:lnTo>
                    <a:pt x="1606" y="1988"/>
                  </a:lnTo>
                  <a:lnTo>
                    <a:pt x="1358" y="2179"/>
                  </a:lnTo>
                  <a:lnTo>
                    <a:pt x="1148" y="2389"/>
                  </a:lnTo>
                  <a:lnTo>
                    <a:pt x="937" y="2600"/>
                  </a:lnTo>
                  <a:lnTo>
                    <a:pt x="765" y="2810"/>
                  </a:lnTo>
                  <a:lnTo>
                    <a:pt x="593" y="3039"/>
                  </a:lnTo>
                  <a:lnTo>
                    <a:pt x="460" y="3250"/>
                  </a:lnTo>
                  <a:lnTo>
                    <a:pt x="326" y="3479"/>
                  </a:lnTo>
                  <a:lnTo>
                    <a:pt x="230" y="3708"/>
                  </a:lnTo>
                  <a:lnTo>
                    <a:pt x="135" y="3938"/>
                  </a:lnTo>
                  <a:lnTo>
                    <a:pt x="77" y="4167"/>
                  </a:lnTo>
                  <a:lnTo>
                    <a:pt x="39" y="4396"/>
                  </a:lnTo>
                  <a:lnTo>
                    <a:pt x="1" y="4626"/>
                  </a:lnTo>
                  <a:lnTo>
                    <a:pt x="1" y="4855"/>
                  </a:lnTo>
                  <a:lnTo>
                    <a:pt x="1" y="5084"/>
                  </a:lnTo>
                  <a:lnTo>
                    <a:pt x="39" y="5333"/>
                  </a:lnTo>
                  <a:lnTo>
                    <a:pt x="77" y="5562"/>
                  </a:lnTo>
                  <a:lnTo>
                    <a:pt x="154" y="5792"/>
                  </a:lnTo>
                  <a:lnTo>
                    <a:pt x="249" y="6021"/>
                  </a:lnTo>
                  <a:lnTo>
                    <a:pt x="345" y="6250"/>
                  </a:lnTo>
                  <a:lnTo>
                    <a:pt x="479" y="6461"/>
                  </a:lnTo>
                  <a:lnTo>
                    <a:pt x="613" y="6690"/>
                  </a:lnTo>
                  <a:lnTo>
                    <a:pt x="785" y="6900"/>
                  </a:lnTo>
                  <a:lnTo>
                    <a:pt x="976" y="7130"/>
                  </a:lnTo>
                  <a:lnTo>
                    <a:pt x="1167" y="7340"/>
                  </a:lnTo>
                  <a:lnTo>
                    <a:pt x="1396" y="7531"/>
                  </a:lnTo>
                  <a:lnTo>
                    <a:pt x="1626" y="7741"/>
                  </a:lnTo>
                  <a:lnTo>
                    <a:pt x="1893" y="7933"/>
                  </a:lnTo>
                  <a:lnTo>
                    <a:pt x="2180" y="8124"/>
                  </a:lnTo>
                  <a:lnTo>
                    <a:pt x="2467" y="8296"/>
                  </a:lnTo>
                  <a:lnTo>
                    <a:pt x="2792" y="8468"/>
                  </a:lnTo>
                  <a:lnTo>
                    <a:pt x="3116" y="8640"/>
                  </a:lnTo>
                  <a:lnTo>
                    <a:pt x="3441" y="8774"/>
                  </a:lnTo>
                  <a:lnTo>
                    <a:pt x="3785" y="8926"/>
                  </a:lnTo>
                  <a:lnTo>
                    <a:pt x="4149" y="9041"/>
                  </a:lnTo>
                  <a:lnTo>
                    <a:pt x="4512" y="9175"/>
                  </a:lnTo>
                  <a:lnTo>
                    <a:pt x="4875" y="9271"/>
                  </a:lnTo>
                  <a:lnTo>
                    <a:pt x="5257" y="9366"/>
                  </a:lnTo>
                  <a:lnTo>
                    <a:pt x="5640" y="9443"/>
                  </a:lnTo>
                  <a:lnTo>
                    <a:pt x="6022" y="9519"/>
                  </a:lnTo>
                  <a:lnTo>
                    <a:pt x="6423" y="9576"/>
                  </a:lnTo>
                  <a:lnTo>
                    <a:pt x="6806" y="9634"/>
                  </a:lnTo>
                  <a:lnTo>
                    <a:pt x="7608" y="9691"/>
                  </a:lnTo>
                  <a:lnTo>
                    <a:pt x="8411" y="9729"/>
                  </a:lnTo>
                  <a:lnTo>
                    <a:pt x="9214" y="9691"/>
                  </a:lnTo>
                  <a:lnTo>
                    <a:pt x="10017" y="9634"/>
                  </a:lnTo>
                  <a:lnTo>
                    <a:pt x="10418" y="9576"/>
                  </a:lnTo>
                  <a:lnTo>
                    <a:pt x="10800" y="9519"/>
                  </a:lnTo>
                  <a:lnTo>
                    <a:pt x="11183" y="9443"/>
                  </a:lnTo>
                  <a:lnTo>
                    <a:pt x="11565" y="9366"/>
                  </a:lnTo>
                  <a:lnTo>
                    <a:pt x="11947" y="9271"/>
                  </a:lnTo>
                  <a:lnTo>
                    <a:pt x="12310" y="9156"/>
                  </a:lnTo>
                  <a:lnTo>
                    <a:pt x="12674" y="9041"/>
                  </a:lnTo>
                  <a:lnTo>
                    <a:pt x="13037" y="8926"/>
                  </a:lnTo>
                  <a:lnTo>
                    <a:pt x="13381" y="8774"/>
                  </a:lnTo>
                  <a:lnTo>
                    <a:pt x="13706" y="8640"/>
                  </a:lnTo>
                  <a:lnTo>
                    <a:pt x="14031" y="8468"/>
                  </a:lnTo>
                  <a:lnTo>
                    <a:pt x="14337" y="8296"/>
                  </a:lnTo>
                  <a:lnTo>
                    <a:pt x="14642" y="8124"/>
                  </a:lnTo>
                  <a:lnTo>
                    <a:pt x="14910" y="7933"/>
                  </a:lnTo>
                  <a:lnTo>
                    <a:pt x="15178" y="7741"/>
                  </a:lnTo>
                  <a:lnTo>
                    <a:pt x="15407" y="7531"/>
                  </a:lnTo>
                  <a:lnTo>
                    <a:pt x="15636" y="7321"/>
                  </a:lnTo>
                  <a:lnTo>
                    <a:pt x="15827" y="7130"/>
                  </a:lnTo>
                  <a:lnTo>
                    <a:pt x="16019" y="6900"/>
                  </a:lnTo>
                  <a:lnTo>
                    <a:pt x="16172" y="6690"/>
                  </a:lnTo>
                  <a:lnTo>
                    <a:pt x="16324" y="6461"/>
                  </a:lnTo>
                  <a:lnTo>
                    <a:pt x="16439" y="6250"/>
                  </a:lnTo>
                  <a:lnTo>
                    <a:pt x="16554" y="6021"/>
                  </a:lnTo>
                  <a:lnTo>
                    <a:pt x="16630" y="5792"/>
                  </a:lnTo>
                  <a:lnTo>
                    <a:pt x="16707" y="5562"/>
                  </a:lnTo>
                  <a:lnTo>
                    <a:pt x="16745" y="5333"/>
                  </a:lnTo>
                  <a:lnTo>
                    <a:pt x="16764" y="5084"/>
                  </a:lnTo>
                  <a:lnTo>
                    <a:pt x="16783" y="4855"/>
                  </a:lnTo>
                  <a:lnTo>
                    <a:pt x="16764" y="4626"/>
                  </a:lnTo>
                  <a:lnTo>
                    <a:pt x="16745" y="4396"/>
                  </a:lnTo>
                  <a:lnTo>
                    <a:pt x="16688" y="4167"/>
                  </a:lnTo>
                  <a:lnTo>
                    <a:pt x="16630" y="3938"/>
                  </a:lnTo>
                  <a:lnTo>
                    <a:pt x="16535" y="3708"/>
                  </a:lnTo>
                  <a:lnTo>
                    <a:pt x="16420" y="3479"/>
                  </a:lnTo>
                  <a:lnTo>
                    <a:pt x="16305" y="3250"/>
                  </a:lnTo>
                  <a:lnTo>
                    <a:pt x="16152" y="3039"/>
                  </a:lnTo>
                  <a:lnTo>
                    <a:pt x="15999" y="2810"/>
                  </a:lnTo>
                  <a:lnTo>
                    <a:pt x="15808" y="2600"/>
                  </a:lnTo>
                  <a:lnTo>
                    <a:pt x="15598" y="2389"/>
                  </a:lnTo>
                  <a:lnTo>
                    <a:pt x="15388" y="2179"/>
                  </a:lnTo>
                  <a:lnTo>
                    <a:pt x="15139" y="1988"/>
                  </a:lnTo>
                  <a:lnTo>
                    <a:pt x="14872" y="1797"/>
                  </a:lnTo>
                  <a:lnTo>
                    <a:pt x="14604" y="1606"/>
                  </a:lnTo>
                  <a:lnTo>
                    <a:pt x="14298" y="1415"/>
                  </a:lnTo>
                  <a:lnTo>
                    <a:pt x="13992" y="1243"/>
                  </a:lnTo>
                  <a:lnTo>
                    <a:pt x="13668" y="1090"/>
                  </a:lnTo>
                  <a:lnTo>
                    <a:pt x="13323" y="937"/>
                  </a:lnTo>
                  <a:lnTo>
                    <a:pt x="12979" y="803"/>
                  </a:lnTo>
                  <a:lnTo>
                    <a:pt x="12635" y="669"/>
                  </a:lnTo>
                  <a:lnTo>
                    <a:pt x="12272" y="554"/>
                  </a:lnTo>
                  <a:lnTo>
                    <a:pt x="11890" y="459"/>
                  </a:lnTo>
                  <a:lnTo>
                    <a:pt x="11527" y="363"/>
                  </a:lnTo>
                  <a:lnTo>
                    <a:pt x="11144" y="268"/>
                  </a:lnTo>
                  <a:lnTo>
                    <a:pt x="10743" y="191"/>
                  </a:lnTo>
                  <a:lnTo>
                    <a:pt x="10361" y="134"/>
                  </a:lnTo>
                  <a:lnTo>
                    <a:pt x="9959" y="96"/>
                  </a:lnTo>
                  <a:lnTo>
                    <a:pt x="9157" y="19"/>
                  </a:lnTo>
                  <a:lnTo>
                    <a:pt x="8354" y="0"/>
                  </a:lnTo>
                  <a:close/>
                </a:path>
              </a:pathLst>
            </a:custGeom>
            <a:solidFill>
              <a:srgbClr val="125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
            <p:cNvSpPr/>
            <p:nvPr/>
          </p:nvSpPr>
          <p:spPr>
            <a:xfrm>
              <a:off x="5841825" y="1873825"/>
              <a:ext cx="393300" cy="227950"/>
            </a:xfrm>
            <a:custGeom>
              <a:avLst/>
              <a:gdLst/>
              <a:ahLst/>
              <a:cxnLst/>
              <a:rect l="l" t="t" r="r" b="b"/>
              <a:pathLst>
                <a:path w="15732" h="9118" extrusionOk="0">
                  <a:moveTo>
                    <a:pt x="7837" y="0"/>
                  </a:moveTo>
                  <a:lnTo>
                    <a:pt x="7073" y="38"/>
                  </a:lnTo>
                  <a:lnTo>
                    <a:pt x="6327" y="96"/>
                  </a:lnTo>
                  <a:lnTo>
                    <a:pt x="5601" y="191"/>
                  </a:lnTo>
                  <a:lnTo>
                    <a:pt x="4874" y="344"/>
                  </a:lnTo>
                  <a:lnTo>
                    <a:pt x="4530" y="421"/>
                  </a:lnTo>
                  <a:lnTo>
                    <a:pt x="4186" y="535"/>
                  </a:lnTo>
                  <a:lnTo>
                    <a:pt x="3842" y="631"/>
                  </a:lnTo>
                  <a:lnTo>
                    <a:pt x="3517" y="765"/>
                  </a:lnTo>
                  <a:lnTo>
                    <a:pt x="3192" y="879"/>
                  </a:lnTo>
                  <a:lnTo>
                    <a:pt x="2867" y="1032"/>
                  </a:lnTo>
                  <a:lnTo>
                    <a:pt x="2581" y="1185"/>
                  </a:lnTo>
                  <a:lnTo>
                    <a:pt x="2275" y="1338"/>
                  </a:lnTo>
                  <a:lnTo>
                    <a:pt x="2007" y="1510"/>
                  </a:lnTo>
                  <a:lnTo>
                    <a:pt x="1740" y="1682"/>
                  </a:lnTo>
                  <a:lnTo>
                    <a:pt x="1491" y="1873"/>
                  </a:lnTo>
                  <a:lnTo>
                    <a:pt x="1281" y="2065"/>
                  </a:lnTo>
                  <a:lnTo>
                    <a:pt x="1071" y="2256"/>
                  </a:lnTo>
                  <a:lnTo>
                    <a:pt x="880" y="2447"/>
                  </a:lnTo>
                  <a:lnTo>
                    <a:pt x="708" y="2638"/>
                  </a:lnTo>
                  <a:lnTo>
                    <a:pt x="555" y="2848"/>
                  </a:lnTo>
                  <a:lnTo>
                    <a:pt x="421" y="3059"/>
                  </a:lnTo>
                  <a:lnTo>
                    <a:pt x="306" y="3269"/>
                  </a:lnTo>
                  <a:lnTo>
                    <a:pt x="211" y="3479"/>
                  </a:lnTo>
                  <a:lnTo>
                    <a:pt x="134" y="3689"/>
                  </a:lnTo>
                  <a:lnTo>
                    <a:pt x="77" y="3919"/>
                  </a:lnTo>
                  <a:lnTo>
                    <a:pt x="19" y="4129"/>
                  </a:lnTo>
                  <a:lnTo>
                    <a:pt x="0" y="4339"/>
                  </a:lnTo>
                  <a:lnTo>
                    <a:pt x="0" y="4569"/>
                  </a:lnTo>
                  <a:lnTo>
                    <a:pt x="0" y="4779"/>
                  </a:lnTo>
                  <a:lnTo>
                    <a:pt x="39" y="5008"/>
                  </a:lnTo>
                  <a:lnTo>
                    <a:pt x="77" y="5218"/>
                  </a:lnTo>
                  <a:lnTo>
                    <a:pt x="134" y="5429"/>
                  </a:lnTo>
                  <a:lnTo>
                    <a:pt x="230" y="5658"/>
                  </a:lnTo>
                  <a:lnTo>
                    <a:pt x="325" y="5868"/>
                  </a:lnTo>
                  <a:lnTo>
                    <a:pt x="440" y="6079"/>
                  </a:lnTo>
                  <a:lnTo>
                    <a:pt x="574" y="6289"/>
                  </a:lnTo>
                  <a:lnTo>
                    <a:pt x="727" y="6480"/>
                  </a:lnTo>
                  <a:lnTo>
                    <a:pt x="899" y="6690"/>
                  </a:lnTo>
                  <a:lnTo>
                    <a:pt x="1090" y="6881"/>
                  </a:lnTo>
                  <a:lnTo>
                    <a:pt x="1300" y="7073"/>
                  </a:lnTo>
                  <a:lnTo>
                    <a:pt x="1529" y="7264"/>
                  </a:lnTo>
                  <a:lnTo>
                    <a:pt x="1778" y="7436"/>
                  </a:lnTo>
                  <a:lnTo>
                    <a:pt x="2026" y="7627"/>
                  </a:lnTo>
                  <a:lnTo>
                    <a:pt x="2313" y="7780"/>
                  </a:lnTo>
                  <a:lnTo>
                    <a:pt x="2619" y="7952"/>
                  </a:lnTo>
                  <a:lnTo>
                    <a:pt x="2906" y="8105"/>
                  </a:lnTo>
                  <a:lnTo>
                    <a:pt x="3231" y="8238"/>
                  </a:lnTo>
                  <a:lnTo>
                    <a:pt x="3556" y="8372"/>
                  </a:lnTo>
                  <a:lnTo>
                    <a:pt x="3880" y="8487"/>
                  </a:lnTo>
                  <a:lnTo>
                    <a:pt x="4225" y="8602"/>
                  </a:lnTo>
                  <a:lnTo>
                    <a:pt x="4569" y="8697"/>
                  </a:lnTo>
                  <a:lnTo>
                    <a:pt x="4932" y="8793"/>
                  </a:lnTo>
                  <a:lnTo>
                    <a:pt x="5639" y="8927"/>
                  </a:lnTo>
                  <a:lnTo>
                    <a:pt x="6384" y="9041"/>
                  </a:lnTo>
                  <a:lnTo>
                    <a:pt x="7130" y="9099"/>
                  </a:lnTo>
                  <a:lnTo>
                    <a:pt x="7894" y="9118"/>
                  </a:lnTo>
                  <a:lnTo>
                    <a:pt x="8640" y="9099"/>
                  </a:lnTo>
                  <a:lnTo>
                    <a:pt x="9385" y="9041"/>
                  </a:lnTo>
                  <a:lnTo>
                    <a:pt x="10131" y="8927"/>
                  </a:lnTo>
                  <a:lnTo>
                    <a:pt x="10838" y="8793"/>
                  </a:lnTo>
                  <a:lnTo>
                    <a:pt x="11201" y="8697"/>
                  </a:lnTo>
                  <a:lnTo>
                    <a:pt x="11545" y="8602"/>
                  </a:lnTo>
                  <a:lnTo>
                    <a:pt x="11889" y="8487"/>
                  </a:lnTo>
                  <a:lnTo>
                    <a:pt x="12214" y="8372"/>
                  </a:lnTo>
                  <a:lnTo>
                    <a:pt x="12539" y="8238"/>
                  </a:lnTo>
                  <a:lnTo>
                    <a:pt x="12845" y="8105"/>
                  </a:lnTo>
                  <a:lnTo>
                    <a:pt x="13151" y="7952"/>
                  </a:lnTo>
                  <a:lnTo>
                    <a:pt x="13438" y="7780"/>
                  </a:lnTo>
                  <a:lnTo>
                    <a:pt x="13724" y="7627"/>
                  </a:lnTo>
                  <a:lnTo>
                    <a:pt x="13973" y="7436"/>
                  </a:lnTo>
                  <a:lnTo>
                    <a:pt x="14221" y="7264"/>
                  </a:lnTo>
                  <a:lnTo>
                    <a:pt x="14451" y="7073"/>
                  </a:lnTo>
                  <a:lnTo>
                    <a:pt x="14661" y="6881"/>
                  </a:lnTo>
                  <a:lnTo>
                    <a:pt x="14833" y="6690"/>
                  </a:lnTo>
                  <a:lnTo>
                    <a:pt x="15005" y="6480"/>
                  </a:lnTo>
                  <a:lnTo>
                    <a:pt x="15158" y="6289"/>
                  </a:lnTo>
                  <a:lnTo>
                    <a:pt x="15292" y="6079"/>
                  </a:lnTo>
                  <a:lnTo>
                    <a:pt x="15406" y="5868"/>
                  </a:lnTo>
                  <a:lnTo>
                    <a:pt x="15502" y="5658"/>
                  </a:lnTo>
                  <a:lnTo>
                    <a:pt x="15598" y="5429"/>
                  </a:lnTo>
                  <a:lnTo>
                    <a:pt x="15655" y="5218"/>
                  </a:lnTo>
                  <a:lnTo>
                    <a:pt x="15693" y="5008"/>
                  </a:lnTo>
                  <a:lnTo>
                    <a:pt x="15712" y="4779"/>
                  </a:lnTo>
                  <a:lnTo>
                    <a:pt x="15731" y="4569"/>
                  </a:lnTo>
                  <a:lnTo>
                    <a:pt x="15712" y="4339"/>
                  </a:lnTo>
                  <a:lnTo>
                    <a:pt x="15693" y="4129"/>
                  </a:lnTo>
                  <a:lnTo>
                    <a:pt x="15636" y="3919"/>
                  </a:lnTo>
                  <a:lnTo>
                    <a:pt x="15578" y="3689"/>
                  </a:lnTo>
                  <a:lnTo>
                    <a:pt x="15502" y="3479"/>
                  </a:lnTo>
                  <a:lnTo>
                    <a:pt x="15406" y="3269"/>
                  </a:lnTo>
                  <a:lnTo>
                    <a:pt x="15273" y="3059"/>
                  </a:lnTo>
                  <a:lnTo>
                    <a:pt x="15139" y="2848"/>
                  </a:lnTo>
                  <a:lnTo>
                    <a:pt x="14986" y="2638"/>
                  </a:lnTo>
                  <a:lnTo>
                    <a:pt x="14814" y="2447"/>
                  </a:lnTo>
                  <a:lnTo>
                    <a:pt x="14623" y="2256"/>
                  </a:lnTo>
                  <a:lnTo>
                    <a:pt x="14412" y="2065"/>
                  </a:lnTo>
                  <a:lnTo>
                    <a:pt x="14202" y="1873"/>
                  </a:lnTo>
                  <a:lnTo>
                    <a:pt x="13954" y="1682"/>
                  </a:lnTo>
                  <a:lnTo>
                    <a:pt x="13686" y="1510"/>
                  </a:lnTo>
                  <a:lnTo>
                    <a:pt x="13399" y="1338"/>
                  </a:lnTo>
                  <a:lnTo>
                    <a:pt x="13113" y="1185"/>
                  </a:lnTo>
                  <a:lnTo>
                    <a:pt x="12807" y="1032"/>
                  </a:lnTo>
                  <a:lnTo>
                    <a:pt x="12501" y="899"/>
                  </a:lnTo>
                  <a:lnTo>
                    <a:pt x="12176" y="765"/>
                  </a:lnTo>
                  <a:lnTo>
                    <a:pt x="11832" y="631"/>
                  </a:lnTo>
                  <a:lnTo>
                    <a:pt x="11488" y="535"/>
                  </a:lnTo>
                  <a:lnTo>
                    <a:pt x="11144" y="440"/>
                  </a:lnTo>
                  <a:lnTo>
                    <a:pt x="10800" y="344"/>
                  </a:lnTo>
                  <a:lnTo>
                    <a:pt x="10074" y="191"/>
                  </a:lnTo>
                  <a:lnTo>
                    <a:pt x="9347" y="96"/>
                  </a:lnTo>
                  <a:lnTo>
                    <a:pt x="8583" y="38"/>
                  </a:lnTo>
                  <a:lnTo>
                    <a:pt x="78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 name="Google Shape;394;p4"/>
          <p:cNvGrpSpPr/>
          <p:nvPr/>
        </p:nvGrpSpPr>
        <p:grpSpPr>
          <a:xfrm>
            <a:off x="7256275" y="4521250"/>
            <a:ext cx="330680" cy="567219"/>
            <a:chOff x="1417450" y="4451900"/>
            <a:chExt cx="330680" cy="567219"/>
          </a:xfrm>
        </p:grpSpPr>
        <p:sp>
          <p:nvSpPr>
            <p:cNvPr id="395" name="Google Shape;395;p4"/>
            <p:cNvSpPr/>
            <p:nvPr/>
          </p:nvSpPr>
          <p:spPr>
            <a:xfrm>
              <a:off x="1417450" y="4837269"/>
              <a:ext cx="330680" cy="181850"/>
            </a:xfrm>
            <a:custGeom>
              <a:avLst/>
              <a:gdLst/>
              <a:ahLst/>
              <a:cxnLst/>
              <a:rect l="l" t="t" r="r" b="b"/>
              <a:pathLst>
                <a:path w="15713" h="8641" extrusionOk="0">
                  <a:moveTo>
                    <a:pt x="4378" y="1"/>
                  </a:moveTo>
                  <a:lnTo>
                    <a:pt x="3824" y="173"/>
                  </a:lnTo>
                  <a:lnTo>
                    <a:pt x="3289" y="364"/>
                  </a:lnTo>
                  <a:lnTo>
                    <a:pt x="2773" y="612"/>
                  </a:lnTo>
                  <a:lnTo>
                    <a:pt x="2276" y="861"/>
                  </a:lnTo>
                  <a:lnTo>
                    <a:pt x="2008" y="1033"/>
                  </a:lnTo>
                  <a:lnTo>
                    <a:pt x="1740" y="1205"/>
                  </a:lnTo>
                  <a:lnTo>
                    <a:pt x="1492" y="1396"/>
                  </a:lnTo>
                  <a:lnTo>
                    <a:pt x="1282" y="1587"/>
                  </a:lnTo>
                  <a:lnTo>
                    <a:pt x="1071" y="1778"/>
                  </a:lnTo>
                  <a:lnTo>
                    <a:pt x="880" y="1969"/>
                  </a:lnTo>
                  <a:lnTo>
                    <a:pt x="708" y="2161"/>
                  </a:lnTo>
                  <a:lnTo>
                    <a:pt x="555" y="2371"/>
                  </a:lnTo>
                  <a:lnTo>
                    <a:pt x="421" y="2581"/>
                  </a:lnTo>
                  <a:lnTo>
                    <a:pt x="307" y="2791"/>
                  </a:lnTo>
                  <a:lnTo>
                    <a:pt x="211" y="3002"/>
                  </a:lnTo>
                  <a:lnTo>
                    <a:pt x="135" y="3212"/>
                  </a:lnTo>
                  <a:lnTo>
                    <a:pt x="77" y="3422"/>
                  </a:lnTo>
                  <a:lnTo>
                    <a:pt x="39" y="3651"/>
                  </a:lnTo>
                  <a:lnTo>
                    <a:pt x="1" y="3862"/>
                  </a:lnTo>
                  <a:lnTo>
                    <a:pt x="1" y="4091"/>
                  </a:lnTo>
                  <a:lnTo>
                    <a:pt x="1" y="4301"/>
                  </a:lnTo>
                  <a:lnTo>
                    <a:pt x="39" y="4531"/>
                  </a:lnTo>
                  <a:lnTo>
                    <a:pt x="77" y="4741"/>
                  </a:lnTo>
                  <a:lnTo>
                    <a:pt x="154" y="4951"/>
                  </a:lnTo>
                  <a:lnTo>
                    <a:pt x="230" y="5161"/>
                  </a:lnTo>
                  <a:lnTo>
                    <a:pt x="326" y="5372"/>
                  </a:lnTo>
                  <a:lnTo>
                    <a:pt x="441" y="5582"/>
                  </a:lnTo>
                  <a:lnTo>
                    <a:pt x="574" y="5792"/>
                  </a:lnTo>
                  <a:lnTo>
                    <a:pt x="727" y="6003"/>
                  </a:lnTo>
                  <a:lnTo>
                    <a:pt x="899" y="6194"/>
                  </a:lnTo>
                  <a:lnTo>
                    <a:pt x="1090" y="6404"/>
                  </a:lnTo>
                  <a:lnTo>
                    <a:pt x="1301" y="6595"/>
                  </a:lnTo>
                  <a:lnTo>
                    <a:pt x="1530" y="6767"/>
                  </a:lnTo>
                  <a:lnTo>
                    <a:pt x="1779" y="6958"/>
                  </a:lnTo>
                  <a:lnTo>
                    <a:pt x="2046" y="7130"/>
                  </a:lnTo>
                  <a:lnTo>
                    <a:pt x="2314" y="7302"/>
                  </a:lnTo>
                  <a:lnTo>
                    <a:pt x="2600" y="7455"/>
                  </a:lnTo>
                  <a:lnTo>
                    <a:pt x="2906" y="7608"/>
                  </a:lnTo>
                  <a:lnTo>
                    <a:pt x="3231" y="7761"/>
                  </a:lnTo>
                  <a:lnTo>
                    <a:pt x="3556" y="7895"/>
                  </a:lnTo>
                  <a:lnTo>
                    <a:pt x="3881" y="8010"/>
                  </a:lnTo>
                  <a:lnTo>
                    <a:pt x="4225" y="8124"/>
                  </a:lnTo>
                  <a:lnTo>
                    <a:pt x="4569" y="8220"/>
                  </a:lnTo>
                  <a:lnTo>
                    <a:pt x="4913" y="8296"/>
                  </a:lnTo>
                  <a:lnTo>
                    <a:pt x="5640" y="8449"/>
                  </a:lnTo>
                  <a:lnTo>
                    <a:pt x="6385" y="8545"/>
                  </a:lnTo>
                  <a:lnTo>
                    <a:pt x="7131" y="8621"/>
                  </a:lnTo>
                  <a:lnTo>
                    <a:pt x="7876" y="8640"/>
                  </a:lnTo>
                  <a:lnTo>
                    <a:pt x="8621" y="8621"/>
                  </a:lnTo>
                  <a:lnTo>
                    <a:pt x="9386" y="8545"/>
                  </a:lnTo>
                  <a:lnTo>
                    <a:pt x="10112" y="8449"/>
                  </a:lnTo>
                  <a:lnTo>
                    <a:pt x="10839" y="8296"/>
                  </a:lnTo>
                  <a:lnTo>
                    <a:pt x="11183" y="8220"/>
                  </a:lnTo>
                  <a:lnTo>
                    <a:pt x="11527" y="8105"/>
                  </a:lnTo>
                  <a:lnTo>
                    <a:pt x="11871" y="8010"/>
                  </a:lnTo>
                  <a:lnTo>
                    <a:pt x="12196" y="7876"/>
                  </a:lnTo>
                  <a:lnTo>
                    <a:pt x="12521" y="7761"/>
                  </a:lnTo>
                  <a:lnTo>
                    <a:pt x="12827" y="7608"/>
                  </a:lnTo>
                  <a:lnTo>
                    <a:pt x="13132" y="7455"/>
                  </a:lnTo>
                  <a:lnTo>
                    <a:pt x="13419" y="7302"/>
                  </a:lnTo>
                  <a:lnTo>
                    <a:pt x="13801" y="7073"/>
                  </a:lnTo>
                  <a:lnTo>
                    <a:pt x="14146" y="6824"/>
                  </a:lnTo>
                  <a:lnTo>
                    <a:pt x="14451" y="6557"/>
                  </a:lnTo>
                  <a:lnTo>
                    <a:pt x="14738" y="6289"/>
                  </a:lnTo>
                  <a:lnTo>
                    <a:pt x="14987" y="6022"/>
                  </a:lnTo>
                  <a:lnTo>
                    <a:pt x="15178" y="5735"/>
                  </a:lnTo>
                  <a:lnTo>
                    <a:pt x="15350" y="5448"/>
                  </a:lnTo>
                  <a:lnTo>
                    <a:pt x="15503" y="5161"/>
                  </a:lnTo>
                  <a:lnTo>
                    <a:pt x="15598" y="4856"/>
                  </a:lnTo>
                  <a:lnTo>
                    <a:pt x="15675" y="4550"/>
                  </a:lnTo>
                  <a:lnTo>
                    <a:pt x="15713" y="4263"/>
                  </a:lnTo>
                  <a:lnTo>
                    <a:pt x="15713" y="3957"/>
                  </a:lnTo>
                  <a:lnTo>
                    <a:pt x="15675" y="3651"/>
                  </a:lnTo>
                  <a:lnTo>
                    <a:pt x="15598" y="3346"/>
                  </a:lnTo>
                  <a:lnTo>
                    <a:pt x="15503" y="3059"/>
                  </a:lnTo>
                  <a:lnTo>
                    <a:pt x="15369" y="2753"/>
                  </a:lnTo>
                  <a:lnTo>
                    <a:pt x="15388" y="2906"/>
                  </a:lnTo>
                  <a:lnTo>
                    <a:pt x="15407" y="3040"/>
                  </a:lnTo>
                  <a:lnTo>
                    <a:pt x="15407" y="3365"/>
                  </a:lnTo>
                  <a:lnTo>
                    <a:pt x="15407" y="3460"/>
                  </a:lnTo>
                  <a:lnTo>
                    <a:pt x="15407" y="3556"/>
                  </a:lnTo>
                  <a:lnTo>
                    <a:pt x="15388" y="3575"/>
                  </a:lnTo>
                  <a:lnTo>
                    <a:pt x="15388" y="3594"/>
                  </a:lnTo>
                  <a:lnTo>
                    <a:pt x="15311" y="3881"/>
                  </a:lnTo>
                  <a:lnTo>
                    <a:pt x="15216" y="4168"/>
                  </a:lnTo>
                  <a:lnTo>
                    <a:pt x="15063" y="4435"/>
                  </a:lnTo>
                  <a:lnTo>
                    <a:pt x="14872" y="4703"/>
                  </a:lnTo>
                  <a:lnTo>
                    <a:pt x="14642" y="4970"/>
                  </a:lnTo>
                  <a:lnTo>
                    <a:pt x="14356" y="5219"/>
                  </a:lnTo>
                  <a:lnTo>
                    <a:pt x="14050" y="5448"/>
                  </a:lnTo>
                  <a:lnTo>
                    <a:pt x="13687" y="5678"/>
                  </a:lnTo>
                  <a:lnTo>
                    <a:pt x="13247" y="5907"/>
                  </a:lnTo>
                  <a:lnTo>
                    <a:pt x="12750" y="6117"/>
                  </a:lnTo>
                  <a:lnTo>
                    <a:pt x="12253" y="6289"/>
                  </a:lnTo>
                  <a:lnTo>
                    <a:pt x="11718" y="6442"/>
                  </a:lnTo>
                  <a:lnTo>
                    <a:pt x="11164" y="6538"/>
                  </a:lnTo>
                  <a:lnTo>
                    <a:pt x="10609" y="6633"/>
                  </a:lnTo>
                  <a:lnTo>
                    <a:pt x="10036" y="6672"/>
                  </a:lnTo>
                  <a:lnTo>
                    <a:pt x="9463" y="6691"/>
                  </a:lnTo>
                  <a:lnTo>
                    <a:pt x="8889" y="6672"/>
                  </a:lnTo>
                  <a:lnTo>
                    <a:pt x="8316" y="6633"/>
                  </a:lnTo>
                  <a:lnTo>
                    <a:pt x="7761" y="6538"/>
                  </a:lnTo>
                  <a:lnTo>
                    <a:pt x="7207" y="6442"/>
                  </a:lnTo>
                  <a:lnTo>
                    <a:pt x="6672" y="6289"/>
                  </a:lnTo>
                  <a:lnTo>
                    <a:pt x="6156" y="6117"/>
                  </a:lnTo>
                  <a:lnTo>
                    <a:pt x="5678" y="5907"/>
                  </a:lnTo>
                  <a:lnTo>
                    <a:pt x="5219" y="5678"/>
                  </a:lnTo>
                  <a:lnTo>
                    <a:pt x="4875" y="5448"/>
                  </a:lnTo>
                  <a:lnTo>
                    <a:pt x="4569" y="5219"/>
                  </a:lnTo>
                  <a:lnTo>
                    <a:pt x="4359" y="5028"/>
                  </a:lnTo>
                  <a:lnTo>
                    <a:pt x="4168" y="4837"/>
                  </a:lnTo>
                  <a:lnTo>
                    <a:pt x="4015" y="4645"/>
                  </a:lnTo>
                  <a:lnTo>
                    <a:pt x="3862" y="4435"/>
                  </a:lnTo>
                  <a:lnTo>
                    <a:pt x="3747" y="4244"/>
                  </a:lnTo>
                  <a:lnTo>
                    <a:pt x="3652" y="4034"/>
                  </a:lnTo>
                  <a:lnTo>
                    <a:pt x="3594" y="3823"/>
                  </a:lnTo>
                  <a:lnTo>
                    <a:pt x="3537" y="3594"/>
                  </a:lnTo>
                  <a:lnTo>
                    <a:pt x="3537" y="3575"/>
                  </a:lnTo>
                  <a:lnTo>
                    <a:pt x="3518" y="3556"/>
                  </a:lnTo>
                  <a:lnTo>
                    <a:pt x="3518" y="3518"/>
                  </a:lnTo>
                  <a:lnTo>
                    <a:pt x="3518" y="3441"/>
                  </a:lnTo>
                  <a:lnTo>
                    <a:pt x="3518" y="3365"/>
                  </a:lnTo>
                  <a:lnTo>
                    <a:pt x="3499" y="3250"/>
                  </a:lnTo>
                  <a:lnTo>
                    <a:pt x="3499" y="3154"/>
                  </a:lnTo>
                  <a:lnTo>
                    <a:pt x="3518" y="3040"/>
                  </a:lnTo>
                  <a:lnTo>
                    <a:pt x="3537" y="2868"/>
                  </a:lnTo>
                  <a:lnTo>
                    <a:pt x="3575" y="2696"/>
                  </a:lnTo>
                  <a:lnTo>
                    <a:pt x="3633" y="2505"/>
                  </a:lnTo>
                  <a:lnTo>
                    <a:pt x="4378"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
            <p:cNvSpPr/>
            <p:nvPr/>
          </p:nvSpPr>
          <p:spPr>
            <a:xfrm>
              <a:off x="1417450" y="4837269"/>
              <a:ext cx="330680" cy="181850"/>
            </a:xfrm>
            <a:custGeom>
              <a:avLst/>
              <a:gdLst/>
              <a:ahLst/>
              <a:cxnLst/>
              <a:rect l="l" t="t" r="r" b="b"/>
              <a:pathLst>
                <a:path w="15713" h="8641" fill="none" extrusionOk="0">
                  <a:moveTo>
                    <a:pt x="4378" y="1"/>
                  </a:moveTo>
                  <a:lnTo>
                    <a:pt x="4378" y="1"/>
                  </a:lnTo>
                  <a:lnTo>
                    <a:pt x="3824" y="173"/>
                  </a:lnTo>
                  <a:lnTo>
                    <a:pt x="3289" y="364"/>
                  </a:lnTo>
                  <a:lnTo>
                    <a:pt x="2773" y="612"/>
                  </a:lnTo>
                  <a:lnTo>
                    <a:pt x="2276" y="861"/>
                  </a:lnTo>
                  <a:lnTo>
                    <a:pt x="2276" y="861"/>
                  </a:lnTo>
                  <a:lnTo>
                    <a:pt x="2008" y="1033"/>
                  </a:lnTo>
                  <a:lnTo>
                    <a:pt x="1740" y="1205"/>
                  </a:lnTo>
                  <a:lnTo>
                    <a:pt x="1492" y="1396"/>
                  </a:lnTo>
                  <a:lnTo>
                    <a:pt x="1282" y="1587"/>
                  </a:lnTo>
                  <a:lnTo>
                    <a:pt x="1071" y="1778"/>
                  </a:lnTo>
                  <a:lnTo>
                    <a:pt x="880" y="1969"/>
                  </a:lnTo>
                  <a:lnTo>
                    <a:pt x="708" y="2161"/>
                  </a:lnTo>
                  <a:lnTo>
                    <a:pt x="555" y="2371"/>
                  </a:lnTo>
                  <a:lnTo>
                    <a:pt x="421" y="2581"/>
                  </a:lnTo>
                  <a:lnTo>
                    <a:pt x="307" y="2791"/>
                  </a:lnTo>
                  <a:lnTo>
                    <a:pt x="211" y="3002"/>
                  </a:lnTo>
                  <a:lnTo>
                    <a:pt x="135" y="3212"/>
                  </a:lnTo>
                  <a:lnTo>
                    <a:pt x="77" y="3422"/>
                  </a:lnTo>
                  <a:lnTo>
                    <a:pt x="39" y="3651"/>
                  </a:lnTo>
                  <a:lnTo>
                    <a:pt x="1" y="3862"/>
                  </a:lnTo>
                  <a:lnTo>
                    <a:pt x="1" y="4091"/>
                  </a:lnTo>
                  <a:lnTo>
                    <a:pt x="1" y="4301"/>
                  </a:lnTo>
                  <a:lnTo>
                    <a:pt x="39" y="4531"/>
                  </a:lnTo>
                  <a:lnTo>
                    <a:pt x="77" y="4741"/>
                  </a:lnTo>
                  <a:lnTo>
                    <a:pt x="154" y="4951"/>
                  </a:lnTo>
                  <a:lnTo>
                    <a:pt x="230" y="5161"/>
                  </a:lnTo>
                  <a:lnTo>
                    <a:pt x="326" y="5372"/>
                  </a:lnTo>
                  <a:lnTo>
                    <a:pt x="441" y="5582"/>
                  </a:lnTo>
                  <a:lnTo>
                    <a:pt x="574" y="5792"/>
                  </a:lnTo>
                  <a:lnTo>
                    <a:pt x="727" y="6003"/>
                  </a:lnTo>
                  <a:lnTo>
                    <a:pt x="899" y="6194"/>
                  </a:lnTo>
                  <a:lnTo>
                    <a:pt x="1090" y="6404"/>
                  </a:lnTo>
                  <a:lnTo>
                    <a:pt x="1301" y="6595"/>
                  </a:lnTo>
                  <a:lnTo>
                    <a:pt x="1530" y="6767"/>
                  </a:lnTo>
                  <a:lnTo>
                    <a:pt x="1779" y="6958"/>
                  </a:lnTo>
                  <a:lnTo>
                    <a:pt x="2046" y="7130"/>
                  </a:lnTo>
                  <a:lnTo>
                    <a:pt x="2314" y="7302"/>
                  </a:lnTo>
                  <a:lnTo>
                    <a:pt x="2314" y="7302"/>
                  </a:lnTo>
                  <a:lnTo>
                    <a:pt x="2600" y="7455"/>
                  </a:lnTo>
                  <a:lnTo>
                    <a:pt x="2906" y="7608"/>
                  </a:lnTo>
                  <a:lnTo>
                    <a:pt x="3231" y="7761"/>
                  </a:lnTo>
                  <a:lnTo>
                    <a:pt x="3556" y="7895"/>
                  </a:lnTo>
                  <a:lnTo>
                    <a:pt x="3881" y="8010"/>
                  </a:lnTo>
                  <a:lnTo>
                    <a:pt x="4225" y="8124"/>
                  </a:lnTo>
                  <a:lnTo>
                    <a:pt x="4569" y="8220"/>
                  </a:lnTo>
                  <a:lnTo>
                    <a:pt x="4913" y="8296"/>
                  </a:lnTo>
                  <a:lnTo>
                    <a:pt x="5640" y="8449"/>
                  </a:lnTo>
                  <a:lnTo>
                    <a:pt x="6385" y="8545"/>
                  </a:lnTo>
                  <a:lnTo>
                    <a:pt x="7131" y="8621"/>
                  </a:lnTo>
                  <a:lnTo>
                    <a:pt x="7876" y="8640"/>
                  </a:lnTo>
                  <a:lnTo>
                    <a:pt x="7876" y="8640"/>
                  </a:lnTo>
                  <a:lnTo>
                    <a:pt x="8621" y="8621"/>
                  </a:lnTo>
                  <a:lnTo>
                    <a:pt x="9386" y="8545"/>
                  </a:lnTo>
                  <a:lnTo>
                    <a:pt x="10112" y="8449"/>
                  </a:lnTo>
                  <a:lnTo>
                    <a:pt x="10839" y="8296"/>
                  </a:lnTo>
                  <a:lnTo>
                    <a:pt x="11183" y="8220"/>
                  </a:lnTo>
                  <a:lnTo>
                    <a:pt x="11527" y="8105"/>
                  </a:lnTo>
                  <a:lnTo>
                    <a:pt x="11871" y="8010"/>
                  </a:lnTo>
                  <a:lnTo>
                    <a:pt x="12196" y="7876"/>
                  </a:lnTo>
                  <a:lnTo>
                    <a:pt x="12521" y="7761"/>
                  </a:lnTo>
                  <a:lnTo>
                    <a:pt x="12827" y="7608"/>
                  </a:lnTo>
                  <a:lnTo>
                    <a:pt x="13132" y="7455"/>
                  </a:lnTo>
                  <a:lnTo>
                    <a:pt x="13419" y="7302"/>
                  </a:lnTo>
                  <a:lnTo>
                    <a:pt x="13419" y="7302"/>
                  </a:lnTo>
                  <a:lnTo>
                    <a:pt x="13801" y="7073"/>
                  </a:lnTo>
                  <a:lnTo>
                    <a:pt x="14146" y="6824"/>
                  </a:lnTo>
                  <a:lnTo>
                    <a:pt x="14451" y="6557"/>
                  </a:lnTo>
                  <a:lnTo>
                    <a:pt x="14738" y="6289"/>
                  </a:lnTo>
                  <a:lnTo>
                    <a:pt x="14987" y="6022"/>
                  </a:lnTo>
                  <a:lnTo>
                    <a:pt x="15178" y="5735"/>
                  </a:lnTo>
                  <a:lnTo>
                    <a:pt x="15350" y="5448"/>
                  </a:lnTo>
                  <a:lnTo>
                    <a:pt x="15503" y="5161"/>
                  </a:lnTo>
                  <a:lnTo>
                    <a:pt x="15598" y="4856"/>
                  </a:lnTo>
                  <a:lnTo>
                    <a:pt x="15675" y="4550"/>
                  </a:lnTo>
                  <a:lnTo>
                    <a:pt x="15713" y="4263"/>
                  </a:lnTo>
                  <a:lnTo>
                    <a:pt x="15713" y="3957"/>
                  </a:lnTo>
                  <a:lnTo>
                    <a:pt x="15675" y="3651"/>
                  </a:lnTo>
                  <a:lnTo>
                    <a:pt x="15598" y="3346"/>
                  </a:lnTo>
                  <a:lnTo>
                    <a:pt x="15503" y="3059"/>
                  </a:lnTo>
                  <a:lnTo>
                    <a:pt x="15369" y="2753"/>
                  </a:lnTo>
                  <a:lnTo>
                    <a:pt x="15369" y="2753"/>
                  </a:lnTo>
                  <a:lnTo>
                    <a:pt x="15388" y="2906"/>
                  </a:lnTo>
                  <a:lnTo>
                    <a:pt x="15407" y="3040"/>
                  </a:lnTo>
                  <a:lnTo>
                    <a:pt x="15407" y="3365"/>
                  </a:lnTo>
                  <a:lnTo>
                    <a:pt x="15407" y="3365"/>
                  </a:lnTo>
                  <a:lnTo>
                    <a:pt x="15407" y="3365"/>
                  </a:lnTo>
                  <a:lnTo>
                    <a:pt x="15407" y="3460"/>
                  </a:lnTo>
                  <a:lnTo>
                    <a:pt x="15407" y="3556"/>
                  </a:lnTo>
                  <a:lnTo>
                    <a:pt x="15407" y="3556"/>
                  </a:lnTo>
                  <a:lnTo>
                    <a:pt x="15407" y="3556"/>
                  </a:lnTo>
                  <a:lnTo>
                    <a:pt x="15407" y="3556"/>
                  </a:lnTo>
                  <a:lnTo>
                    <a:pt x="15407" y="3556"/>
                  </a:lnTo>
                  <a:lnTo>
                    <a:pt x="15407" y="3556"/>
                  </a:lnTo>
                  <a:lnTo>
                    <a:pt x="15388" y="3575"/>
                  </a:lnTo>
                  <a:lnTo>
                    <a:pt x="15388" y="3594"/>
                  </a:lnTo>
                  <a:lnTo>
                    <a:pt x="15388" y="3594"/>
                  </a:lnTo>
                  <a:lnTo>
                    <a:pt x="15388" y="3594"/>
                  </a:lnTo>
                  <a:lnTo>
                    <a:pt x="15388" y="3594"/>
                  </a:lnTo>
                  <a:lnTo>
                    <a:pt x="15388" y="3594"/>
                  </a:lnTo>
                  <a:lnTo>
                    <a:pt x="15388" y="3594"/>
                  </a:lnTo>
                  <a:lnTo>
                    <a:pt x="15311" y="3881"/>
                  </a:lnTo>
                  <a:lnTo>
                    <a:pt x="15216" y="4168"/>
                  </a:lnTo>
                  <a:lnTo>
                    <a:pt x="15063" y="4435"/>
                  </a:lnTo>
                  <a:lnTo>
                    <a:pt x="14872" y="4703"/>
                  </a:lnTo>
                  <a:lnTo>
                    <a:pt x="14642" y="4970"/>
                  </a:lnTo>
                  <a:lnTo>
                    <a:pt x="14356" y="5219"/>
                  </a:lnTo>
                  <a:lnTo>
                    <a:pt x="14050" y="5448"/>
                  </a:lnTo>
                  <a:lnTo>
                    <a:pt x="13687" y="5678"/>
                  </a:lnTo>
                  <a:lnTo>
                    <a:pt x="13687" y="5678"/>
                  </a:lnTo>
                  <a:lnTo>
                    <a:pt x="13247" y="5907"/>
                  </a:lnTo>
                  <a:lnTo>
                    <a:pt x="12750" y="6117"/>
                  </a:lnTo>
                  <a:lnTo>
                    <a:pt x="12253" y="6289"/>
                  </a:lnTo>
                  <a:lnTo>
                    <a:pt x="11718" y="6442"/>
                  </a:lnTo>
                  <a:lnTo>
                    <a:pt x="11164" y="6538"/>
                  </a:lnTo>
                  <a:lnTo>
                    <a:pt x="10609" y="6633"/>
                  </a:lnTo>
                  <a:lnTo>
                    <a:pt x="10036" y="6672"/>
                  </a:lnTo>
                  <a:lnTo>
                    <a:pt x="9463" y="6691"/>
                  </a:lnTo>
                  <a:lnTo>
                    <a:pt x="9463" y="6691"/>
                  </a:lnTo>
                  <a:lnTo>
                    <a:pt x="8889" y="6672"/>
                  </a:lnTo>
                  <a:lnTo>
                    <a:pt x="8316" y="6633"/>
                  </a:lnTo>
                  <a:lnTo>
                    <a:pt x="7761" y="6538"/>
                  </a:lnTo>
                  <a:lnTo>
                    <a:pt x="7207" y="6442"/>
                  </a:lnTo>
                  <a:lnTo>
                    <a:pt x="6672" y="6289"/>
                  </a:lnTo>
                  <a:lnTo>
                    <a:pt x="6156" y="6117"/>
                  </a:lnTo>
                  <a:lnTo>
                    <a:pt x="5678" y="5907"/>
                  </a:lnTo>
                  <a:lnTo>
                    <a:pt x="5219" y="5678"/>
                  </a:lnTo>
                  <a:lnTo>
                    <a:pt x="5219" y="5678"/>
                  </a:lnTo>
                  <a:lnTo>
                    <a:pt x="4875" y="5448"/>
                  </a:lnTo>
                  <a:lnTo>
                    <a:pt x="4569" y="5219"/>
                  </a:lnTo>
                  <a:lnTo>
                    <a:pt x="4569" y="5219"/>
                  </a:lnTo>
                  <a:lnTo>
                    <a:pt x="4359" y="5028"/>
                  </a:lnTo>
                  <a:lnTo>
                    <a:pt x="4168" y="4837"/>
                  </a:lnTo>
                  <a:lnTo>
                    <a:pt x="4015" y="4645"/>
                  </a:lnTo>
                  <a:lnTo>
                    <a:pt x="3862" y="4435"/>
                  </a:lnTo>
                  <a:lnTo>
                    <a:pt x="3747" y="4244"/>
                  </a:lnTo>
                  <a:lnTo>
                    <a:pt x="3652" y="4034"/>
                  </a:lnTo>
                  <a:lnTo>
                    <a:pt x="3594" y="3823"/>
                  </a:lnTo>
                  <a:lnTo>
                    <a:pt x="3537" y="3594"/>
                  </a:lnTo>
                  <a:lnTo>
                    <a:pt x="3537" y="3594"/>
                  </a:lnTo>
                  <a:lnTo>
                    <a:pt x="3537" y="3575"/>
                  </a:lnTo>
                  <a:lnTo>
                    <a:pt x="3518" y="3556"/>
                  </a:lnTo>
                  <a:lnTo>
                    <a:pt x="3518" y="3518"/>
                  </a:lnTo>
                  <a:lnTo>
                    <a:pt x="3518" y="3518"/>
                  </a:lnTo>
                  <a:lnTo>
                    <a:pt x="3518" y="3441"/>
                  </a:lnTo>
                  <a:lnTo>
                    <a:pt x="3518" y="3365"/>
                  </a:lnTo>
                  <a:lnTo>
                    <a:pt x="3518" y="3365"/>
                  </a:lnTo>
                  <a:lnTo>
                    <a:pt x="3499" y="3250"/>
                  </a:lnTo>
                  <a:lnTo>
                    <a:pt x="3499" y="3154"/>
                  </a:lnTo>
                  <a:lnTo>
                    <a:pt x="3499" y="3154"/>
                  </a:lnTo>
                  <a:lnTo>
                    <a:pt x="3518" y="3040"/>
                  </a:lnTo>
                  <a:lnTo>
                    <a:pt x="3518" y="3040"/>
                  </a:lnTo>
                  <a:lnTo>
                    <a:pt x="3537" y="2868"/>
                  </a:lnTo>
                  <a:lnTo>
                    <a:pt x="3575" y="2696"/>
                  </a:lnTo>
                  <a:lnTo>
                    <a:pt x="3575" y="2696"/>
                  </a:lnTo>
                  <a:lnTo>
                    <a:pt x="3633" y="2505"/>
                  </a:lnTo>
                  <a:lnTo>
                    <a:pt x="43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
            <p:cNvSpPr/>
            <p:nvPr/>
          </p:nvSpPr>
          <p:spPr>
            <a:xfrm>
              <a:off x="1491068" y="4485678"/>
              <a:ext cx="250646" cy="492390"/>
            </a:xfrm>
            <a:custGeom>
              <a:avLst/>
              <a:gdLst/>
              <a:ahLst/>
              <a:cxnLst/>
              <a:rect l="l" t="t" r="r" b="b"/>
              <a:pathLst>
                <a:path w="11910" h="23397" extrusionOk="0">
                  <a:moveTo>
                    <a:pt x="5965" y="1"/>
                  </a:moveTo>
                  <a:lnTo>
                    <a:pt x="135" y="19211"/>
                  </a:lnTo>
                  <a:lnTo>
                    <a:pt x="77" y="19402"/>
                  </a:lnTo>
                  <a:lnTo>
                    <a:pt x="39" y="19574"/>
                  </a:lnTo>
                  <a:lnTo>
                    <a:pt x="20" y="19746"/>
                  </a:lnTo>
                  <a:lnTo>
                    <a:pt x="1" y="19860"/>
                  </a:lnTo>
                  <a:lnTo>
                    <a:pt x="1" y="19956"/>
                  </a:lnTo>
                  <a:lnTo>
                    <a:pt x="20" y="20071"/>
                  </a:lnTo>
                  <a:lnTo>
                    <a:pt x="20" y="20147"/>
                  </a:lnTo>
                  <a:lnTo>
                    <a:pt x="20" y="20224"/>
                  </a:lnTo>
                  <a:lnTo>
                    <a:pt x="20" y="20262"/>
                  </a:lnTo>
                  <a:lnTo>
                    <a:pt x="39" y="20281"/>
                  </a:lnTo>
                  <a:lnTo>
                    <a:pt x="39" y="20300"/>
                  </a:lnTo>
                  <a:lnTo>
                    <a:pt x="96" y="20529"/>
                  </a:lnTo>
                  <a:lnTo>
                    <a:pt x="154" y="20740"/>
                  </a:lnTo>
                  <a:lnTo>
                    <a:pt x="249" y="20950"/>
                  </a:lnTo>
                  <a:lnTo>
                    <a:pt x="364" y="21141"/>
                  </a:lnTo>
                  <a:lnTo>
                    <a:pt x="517" y="21351"/>
                  </a:lnTo>
                  <a:lnTo>
                    <a:pt x="670" y="21543"/>
                  </a:lnTo>
                  <a:lnTo>
                    <a:pt x="861" y="21734"/>
                  </a:lnTo>
                  <a:lnTo>
                    <a:pt x="1071" y="21925"/>
                  </a:lnTo>
                  <a:lnTo>
                    <a:pt x="1377" y="22154"/>
                  </a:lnTo>
                  <a:lnTo>
                    <a:pt x="1721" y="22384"/>
                  </a:lnTo>
                  <a:lnTo>
                    <a:pt x="2180" y="22613"/>
                  </a:lnTo>
                  <a:lnTo>
                    <a:pt x="2658" y="22823"/>
                  </a:lnTo>
                  <a:lnTo>
                    <a:pt x="3174" y="22995"/>
                  </a:lnTo>
                  <a:lnTo>
                    <a:pt x="3709" y="23148"/>
                  </a:lnTo>
                  <a:lnTo>
                    <a:pt x="4263" y="23244"/>
                  </a:lnTo>
                  <a:lnTo>
                    <a:pt x="4818" y="23339"/>
                  </a:lnTo>
                  <a:lnTo>
                    <a:pt x="5391" y="23378"/>
                  </a:lnTo>
                  <a:lnTo>
                    <a:pt x="5965" y="23397"/>
                  </a:lnTo>
                  <a:lnTo>
                    <a:pt x="6538" y="23378"/>
                  </a:lnTo>
                  <a:lnTo>
                    <a:pt x="7111" y="23339"/>
                  </a:lnTo>
                  <a:lnTo>
                    <a:pt x="7666" y="23244"/>
                  </a:lnTo>
                  <a:lnTo>
                    <a:pt x="8220" y="23148"/>
                  </a:lnTo>
                  <a:lnTo>
                    <a:pt x="8755" y="22995"/>
                  </a:lnTo>
                  <a:lnTo>
                    <a:pt x="9252" y="22823"/>
                  </a:lnTo>
                  <a:lnTo>
                    <a:pt x="9749" y="22613"/>
                  </a:lnTo>
                  <a:lnTo>
                    <a:pt x="10189" y="22384"/>
                  </a:lnTo>
                  <a:lnTo>
                    <a:pt x="10552" y="22154"/>
                  </a:lnTo>
                  <a:lnTo>
                    <a:pt x="10858" y="21925"/>
                  </a:lnTo>
                  <a:lnTo>
                    <a:pt x="11144" y="21676"/>
                  </a:lnTo>
                  <a:lnTo>
                    <a:pt x="11374" y="21409"/>
                  </a:lnTo>
                  <a:lnTo>
                    <a:pt x="11565" y="21141"/>
                  </a:lnTo>
                  <a:lnTo>
                    <a:pt x="11718" y="20874"/>
                  </a:lnTo>
                  <a:lnTo>
                    <a:pt x="11813" y="20587"/>
                  </a:lnTo>
                  <a:lnTo>
                    <a:pt x="11890" y="20300"/>
                  </a:lnTo>
                  <a:lnTo>
                    <a:pt x="11890" y="20281"/>
                  </a:lnTo>
                  <a:lnTo>
                    <a:pt x="11909" y="20262"/>
                  </a:lnTo>
                  <a:lnTo>
                    <a:pt x="11909" y="20166"/>
                  </a:lnTo>
                  <a:lnTo>
                    <a:pt x="11909" y="20071"/>
                  </a:lnTo>
                  <a:lnTo>
                    <a:pt x="11909" y="19746"/>
                  </a:lnTo>
                  <a:lnTo>
                    <a:pt x="11890" y="19574"/>
                  </a:lnTo>
                  <a:lnTo>
                    <a:pt x="11852" y="19402"/>
                  </a:lnTo>
                  <a:lnTo>
                    <a:pt x="11813" y="19306"/>
                  </a:lnTo>
                  <a:lnTo>
                    <a:pt x="11794" y="19211"/>
                  </a:lnTo>
                  <a:lnTo>
                    <a:pt x="8965" y="9902"/>
                  </a:lnTo>
                  <a:lnTo>
                    <a:pt x="6767" y="2677"/>
                  </a:lnTo>
                  <a:lnTo>
                    <a:pt x="59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
            <p:cNvSpPr/>
            <p:nvPr/>
          </p:nvSpPr>
          <p:spPr>
            <a:xfrm>
              <a:off x="1491068" y="4485678"/>
              <a:ext cx="250646" cy="492390"/>
            </a:xfrm>
            <a:custGeom>
              <a:avLst/>
              <a:gdLst/>
              <a:ahLst/>
              <a:cxnLst/>
              <a:rect l="l" t="t" r="r" b="b"/>
              <a:pathLst>
                <a:path w="11910" h="23397" fill="none" extrusionOk="0">
                  <a:moveTo>
                    <a:pt x="11909" y="19746"/>
                  </a:moveTo>
                  <a:lnTo>
                    <a:pt x="11909" y="20071"/>
                  </a:lnTo>
                  <a:lnTo>
                    <a:pt x="11909" y="20071"/>
                  </a:lnTo>
                  <a:lnTo>
                    <a:pt x="11909" y="20166"/>
                  </a:lnTo>
                  <a:lnTo>
                    <a:pt x="11909" y="20262"/>
                  </a:lnTo>
                  <a:lnTo>
                    <a:pt x="11909" y="20262"/>
                  </a:lnTo>
                  <a:lnTo>
                    <a:pt x="11890" y="20281"/>
                  </a:lnTo>
                  <a:lnTo>
                    <a:pt x="11890" y="20300"/>
                  </a:lnTo>
                  <a:lnTo>
                    <a:pt x="11890" y="20300"/>
                  </a:lnTo>
                  <a:lnTo>
                    <a:pt x="11813" y="20587"/>
                  </a:lnTo>
                  <a:lnTo>
                    <a:pt x="11718" y="20874"/>
                  </a:lnTo>
                  <a:lnTo>
                    <a:pt x="11565" y="21141"/>
                  </a:lnTo>
                  <a:lnTo>
                    <a:pt x="11374" y="21409"/>
                  </a:lnTo>
                  <a:lnTo>
                    <a:pt x="11144" y="21676"/>
                  </a:lnTo>
                  <a:lnTo>
                    <a:pt x="10858" y="21925"/>
                  </a:lnTo>
                  <a:lnTo>
                    <a:pt x="10552" y="22154"/>
                  </a:lnTo>
                  <a:lnTo>
                    <a:pt x="10189" y="22384"/>
                  </a:lnTo>
                  <a:lnTo>
                    <a:pt x="10189" y="22384"/>
                  </a:lnTo>
                  <a:lnTo>
                    <a:pt x="9749" y="22613"/>
                  </a:lnTo>
                  <a:lnTo>
                    <a:pt x="9252" y="22823"/>
                  </a:lnTo>
                  <a:lnTo>
                    <a:pt x="8755" y="22995"/>
                  </a:lnTo>
                  <a:lnTo>
                    <a:pt x="8220" y="23148"/>
                  </a:lnTo>
                  <a:lnTo>
                    <a:pt x="7666" y="23244"/>
                  </a:lnTo>
                  <a:lnTo>
                    <a:pt x="7111" y="23339"/>
                  </a:lnTo>
                  <a:lnTo>
                    <a:pt x="6538" y="23378"/>
                  </a:lnTo>
                  <a:lnTo>
                    <a:pt x="5965" y="23397"/>
                  </a:lnTo>
                  <a:lnTo>
                    <a:pt x="5965" y="23397"/>
                  </a:lnTo>
                  <a:lnTo>
                    <a:pt x="5391" y="23378"/>
                  </a:lnTo>
                  <a:lnTo>
                    <a:pt x="4818" y="23339"/>
                  </a:lnTo>
                  <a:lnTo>
                    <a:pt x="4263" y="23244"/>
                  </a:lnTo>
                  <a:lnTo>
                    <a:pt x="3709" y="23148"/>
                  </a:lnTo>
                  <a:lnTo>
                    <a:pt x="3174" y="22995"/>
                  </a:lnTo>
                  <a:lnTo>
                    <a:pt x="2658" y="22823"/>
                  </a:lnTo>
                  <a:lnTo>
                    <a:pt x="2180" y="22613"/>
                  </a:lnTo>
                  <a:lnTo>
                    <a:pt x="1721" y="22384"/>
                  </a:lnTo>
                  <a:lnTo>
                    <a:pt x="1721" y="22384"/>
                  </a:lnTo>
                  <a:lnTo>
                    <a:pt x="1377" y="22154"/>
                  </a:lnTo>
                  <a:lnTo>
                    <a:pt x="1071" y="21925"/>
                  </a:lnTo>
                  <a:lnTo>
                    <a:pt x="1071" y="21925"/>
                  </a:lnTo>
                  <a:lnTo>
                    <a:pt x="861" y="21734"/>
                  </a:lnTo>
                  <a:lnTo>
                    <a:pt x="670" y="21543"/>
                  </a:lnTo>
                  <a:lnTo>
                    <a:pt x="517" y="21351"/>
                  </a:lnTo>
                  <a:lnTo>
                    <a:pt x="364" y="21141"/>
                  </a:lnTo>
                  <a:lnTo>
                    <a:pt x="249" y="20950"/>
                  </a:lnTo>
                  <a:lnTo>
                    <a:pt x="154" y="20740"/>
                  </a:lnTo>
                  <a:lnTo>
                    <a:pt x="96" y="20529"/>
                  </a:lnTo>
                  <a:lnTo>
                    <a:pt x="39" y="20300"/>
                  </a:lnTo>
                  <a:lnTo>
                    <a:pt x="39" y="20300"/>
                  </a:lnTo>
                  <a:lnTo>
                    <a:pt x="39" y="20281"/>
                  </a:lnTo>
                  <a:lnTo>
                    <a:pt x="20" y="20262"/>
                  </a:lnTo>
                  <a:lnTo>
                    <a:pt x="20" y="20224"/>
                  </a:lnTo>
                  <a:lnTo>
                    <a:pt x="20" y="20224"/>
                  </a:lnTo>
                  <a:lnTo>
                    <a:pt x="20" y="20147"/>
                  </a:lnTo>
                  <a:lnTo>
                    <a:pt x="20" y="20071"/>
                  </a:lnTo>
                  <a:lnTo>
                    <a:pt x="20" y="20071"/>
                  </a:lnTo>
                  <a:lnTo>
                    <a:pt x="1" y="19956"/>
                  </a:lnTo>
                  <a:lnTo>
                    <a:pt x="1" y="19860"/>
                  </a:lnTo>
                  <a:lnTo>
                    <a:pt x="1" y="19860"/>
                  </a:lnTo>
                  <a:lnTo>
                    <a:pt x="20" y="19746"/>
                  </a:lnTo>
                  <a:lnTo>
                    <a:pt x="20" y="19746"/>
                  </a:lnTo>
                  <a:lnTo>
                    <a:pt x="39" y="19574"/>
                  </a:lnTo>
                  <a:lnTo>
                    <a:pt x="77" y="19402"/>
                  </a:lnTo>
                  <a:lnTo>
                    <a:pt x="77" y="19402"/>
                  </a:lnTo>
                  <a:lnTo>
                    <a:pt x="135" y="19211"/>
                  </a:lnTo>
                  <a:lnTo>
                    <a:pt x="5965" y="1"/>
                  </a:lnTo>
                  <a:lnTo>
                    <a:pt x="6767" y="2677"/>
                  </a:lnTo>
                  <a:lnTo>
                    <a:pt x="8965" y="9902"/>
                  </a:lnTo>
                  <a:lnTo>
                    <a:pt x="11794" y="19211"/>
                  </a:lnTo>
                  <a:lnTo>
                    <a:pt x="11794" y="19211"/>
                  </a:lnTo>
                  <a:lnTo>
                    <a:pt x="11813" y="19306"/>
                  </a:lnTo>
                  <a:lnTo>
                    <a:pt x="11852" y="19402"/>
                  </a:lnTo>
                  <a:lnTo>
                    <a:pt x="11852" y="19402"/>
                  </a:lnTo>
                  <a:lnTo>
                    <a:pt x="11890" y="19574"/>
                  </a:lnTo>
                  <a:lnTo>
                    <a:pt x="11909" y="197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
            <p:cNvSpPr/>
            <p:nvPr/>
          </p:nvSpPr>
          <p:spPr>
            <a:xfrm>
              <a:off x="1513608" y="4567757"/>
              <a:ext cx="228107" cy="410314"/>
            </a:xfrm>
            <a:custGeom>
              <a:avLst/>
              <a:gdLst/>
              <a:ahLst/>
              <a:cxnLst/>
              <a:rect l="l" t="t" r="r" b="b"/>
              <a:pathLst>
                <a:path w="10839" h="19497" extrusionOk="0">
                  <a:moveTo>
                    <a:pt x="6059" y="0"/>
                  </a:moveTo>
                  <a:lnTo>
                    <a:pt x="5773" y="96"/>
                  </a:lnTo>
                  <a:lnTo>
                    <a:pt x="5486" y="153"/>
                  </a:lnTo>
                  <a:lnTo>
                    <a:pt x="5620" y="898"/>
                  </a:lnTo>
                  <a:lnTo>
                    <a:pt x="5754" y="1816"/>
                  </a:lnTo>
                  <a:lnTo>
                    <a:pt x="5887" y="2867"/>
                  </a:lnTo>
                  <a:lnTo>
                    <a:pt x="6002" y="4014"/>
                  </a:lnTo>
                  <a:lnTo>
                    <a:pt x="6040" y="4645"/>
                  </a:lnTo>
                  <a:lnTo>
                    <a:pt x="6079" y="5276"/>
                  </a:lnTo>
                  <a:lnTo>
                    <a:pt x="6098" y="5925"/>
                  </a:lnTo>
                  <a:lnTo>
                    <a:pt x="6098" y="6594"/>
                  </a:lnTo>
                  <a:lnTo>
                    <a:pt x="6079" y="7263"/>
                  </a:lnTo>
                  <a:lnTo>
                    <a:pt x="6040" y="7952"/>
                  </a:lnTo>
                  <a:lnTo>
                    <a:pt x="5983" y="8640"/>
                  </a:lnTo>
                  <a:lnTo>
                    <a:pt x="5907" y="9328"/>
                  </a:lnTo>
                  <a:lnTo>
                    <a:pt x="5811" y="9997"/>
                  </a:lnTo>
                  <a:lnTo>
                    <a:pt x="5677" y="10685"/>
                  </a:lnTo>
                  <a:lnTo>
                    <a:pt x="5524" y="11354"/>
                  </a:lnTo>
                  <a:lnTo>
                    <a:pt x="5333" y="12023"/>
                  </a:lnTo>
                  <a:lnTo>
                    <a:pt x="5104" y="12673"/>
                  </a:lnTo>
                  <a:lnTo>
                    <a:pt x="4855" y="13304"/>
                  </a:lnTo>
                  <a:lnTo>
                    <a:pt x="4569" y="13915"/>
                  </a:lnTo>
                  <a:lnTo>
                    <a:pt x="4397" y="14221"/>
                  </a:lnTo>
                  <a:lnTo>
                    <a:pt x="4225" y="14508"/>
                  </a:lnTo>
                  <a:lnTo>
                    <a:pt x="4052" y="14795"/>
                  </a:lnTo>
                  <a:lnTo>
                    <a:pt x="3861" y="15062"/>
                  </a:lnTo>
                  <a:lnTo>
                    <a:pt x="3670" y="15330"/>
                  </a:lnTo>
                  <a:lnTo>
                    <a:pt x="3441" y="15597"/>
                  </a:lnTo>
                  <a:lnTo>
                    <a:pt x="3231" y="15865"/>
                  </a:lnTo>
                  <a:lnTo>
                    <a:pt x="3001" y="16094"/>
                  </a:lnTo>
                  <a:lnTo>
                    <a:pt x="2753" y="16343"/>
                  </a:lnTo>
                  <a:lnTo>
                    <a:pt x="2504" y="16572"/>
                  </a:lnTo>
                  <a:lnTo>
                    <a:pt x="2237" y="16782"/>
                  </a:lnTo>
                  <a:lnTo>
                    <a:pt x="1950" y="16993"/>
                  </a:lnTo>
                  <a:lnTo>
                    <a:pt x="1663" y="17203"/>
                  </a:lnTo>
                  <a:lnTo>
                    <a:pt x="1357" y="17394"/>
                  </a:lnTo>
                  <a:lnTo>
                    <a:pt x="1032" y="17566"/>
                  </a:lnTo>
                  <a:lnTo>
                    <a:pt x="707" y="17738"/>
                  </a:lnTo>
                  <a:lnTo>
                    <a:pt x="363" y="17891"/>
                  </a:lnTo>
                  <a:lnTo>
                    <a:pt x="0" y="18025"/>
                  </a:lnTo>
                  <a:lnTo>
                    <a:pt x="306" y="18254"/>
                  </a:lnTo>
                  <a:lnTo>
                    <a:pt x="650" y="18484"/>
                  </a:lnTo>
                  <a:lnTo>
                    <a:pt x="1109" y="18713"/>
                  </a:lnTo>
                  <a:lnTo>
                    <a:pt x="1587" y="18923"/>
                  </a:lnTo>
                  <a:lnTo>
                    <a:pt x="2103" y="19095"/>
                  </a:lnTo>
                  <a:lnTo>
                    <a:pt x="2638" y="19248"/>
                  </a:lnTo>
                  <a:lnTo>
                    <a:pt x="3192" y="19344"/>
                  </a:lnTo>
                  <a:lnTo>
                    <a:pt x="3747" y="19439"/>
                  </a:lnTo>
                  <a:lnTo>
                    <a:pt x="4320" y="19478"/>
                  </a:lnTo>
                  <a:lnTo>
                    <a:pt x="4894" y="19497"/>
                  </a:lnTo>
                  <a:lnTo>
                    <a:pt x="5467" y="19478"/>
                  </a:lnTo>
                  <a:lnTo>
                    <a:pt x="6040" y="19439"/>
                  </a:lnTo>
                  <a:lnTo>
                    <a:pt x="6595" y="19344"/>
                  </a:lnTo>
                  <a:lnTo>
                    <a:pt x="7149" y="19248"/>
                  </a:lnTo>
                  <a:lnTo>
                    <a:pt x="7684" y="19095"/>
                  </a:lnTo>
                  <a:lnTo>
                    <a:pt x="8181" y="18923"/>
                  </a:lnTo>
                  <a:lnTo>
                    <a:pt x="8678" y="18713"/>
                  </a:lnTo>
                  <a:lnTo>
                    <a:pt x="9118" y="18484"/>
                  </a:lnTo>
                  <a:lnTo>
                    <a:pt x="9481" y="18254"/>
                  </a:lnTo>
                  <a:lnTo>
                    <a:pt x="9787" y="18025"/>
                  </a:lnTo>
                  <a:lnTo>
                    <a:pt x="10073" y="17776"/>
                  </a:lnTo>
                  <a:lnTo>
                    <a:pt x="10303" y="17509"/>
                  </a:lnTo>
                  <a:lnTo>
                    <a:pt x="10494" y="17241"/>
                  </a:lnTo>
                  <a:lnTo>
                    <a:pt x="10647" y="16974"/>
                  </a:lnTo>
                  <a:lnTo>
                    <a:pt x="10742" y="16687"/>
                  </a:lnTo>
                  <a:lnTo>
                    <a:pt x="10819" y="16400"/>
                  </a:lnTo>
                  <a:lnTo>
                    <a:pt x="10819" y="16381"/>
                  </a:lnTo>
                  <a:lnTo>
                    <a:pt x="10838" y="16362"/>
                  </a:lnTo>
                  <a:lnTo>
                    <a:pt x="10838" y="16266"/>
                  </a:lnTo>
                  <a:lnTo>
                    <a:pt x="10838" y="16171"/>
                  </a:lnTo>
                  <a:lnTo>
                    <a:pt x="10838" y="15846"/>
                  </a:lnTo>
                  <a:lnTo>
                    <a:pt x="10819" y="15674"/>
                  </a:lnTo>
                  <a:lnTo>
                    <a:pt x="10781" y="15502"/>
                  </a:lnTo>
                  <a:lnTo>
                    <a:pt x="10742" y="15406"/>
                  </a:lnTo>
                  <a:lnTo>
                    <a:pt x="10723" y="15311"/>
                  </a:lnTo>
                  <a:lnTo>
                    <a:pt x="7894" y="6002"/>
                  </a:lnTo>
                  <a:lnTo>
                    <a:pt x="6059" y="0"/>
                  </a:lnTo>
                  <a:close/>
                </a:path>
              </a:pathLst>
            </a:custGeom>
            <a:solidFill>
              <a:srgbClr val="CD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
            <p:cNvSpPr/>
            <p:nvPr/>
          </p:nvSpPr>
          <p:spPr>
            <a:xfrm>
              <a:off x="1513608" y="4567757"/>
              <a:ext cx="228107" cy="410314"/>
            </a:xfrm>
            <a:custGeom>
              <a:avLst/>
              <a:gdLst/>
              <a:ahLst/>
              <a:cxnLst/>
              <a:rect l="l" t="t" r="r" b="b"/>
              <a:pathLst>
                <a:path w="10839" h="19497" fill="none" extrusionOk="0">
                  <a:moveTo>
                    <a:pt x="6059" y="0"/>
                  </a:moveTo>
                  <a:lnTo>
                    <a:pt x="6059" y="0"/>
                  </a:lnTo>
                  <a:lnTo>
                    <a:pt x="5773" y="96"/>
                  </a:lnTo>
                  <a:lnTo>
                    <a:pt x="5486" y="153"/>
                  </a:lnTo>
                  <a:lnTo>
                    <a:pt x="5486" y="153"/>
                  </a:lnTo>
                  <a:lnTo>
                    <a:pt x="5620" y="898"/>
                  </a:lnTo>
                  <a:lnTo>
                    <a:pt x="5754" y="1816"/>
                  </a:lnTo>
                  <a:lnTo>
                    <a:pt x="5887" y="2867"/>
                  </a:lnTo>
                  <a:lnTo>
                    <a:pt x="6002" y="4014"/>
                  </a:lnTo>
                  <a:lnTo>
                    <a:pt x="6040" y="4645"/>
                  </a:lnTo>
                  <a:lnTo>
                    <a:pt x="6079" y="5276"/>
                  </a:lnTo>
                  <a:lnTo>
                    <a:pt x="6098" y="5925"/>
                  </a:lnTo>
                  <a:lnTo>
                    <a:pt x="6098" y="6594"/>
                  </a:lnTo>
                  <a:lnTo>
                    <a:pt x="6079" y="7263"/>
                  </a:lnTo>
                  <a:lnTo>
                    <a:pt x="6040" y="7952"/>
                  </a:lnTo>
                  <a:lnTo>
                    <a:pt x="5983" y="8640"/>
                  </a:lnTo>
                  <a:lnTo>
                    <a:pt x="5907" y="9328"/>
                  </a:lnTo>
                  <a:lnTo>
                    <a:pt x="5811" y="9997"/>
                  </a:lnTo>
                  <a:lnTo>
                    <a:pt x="5677" y="10685"/>
                  </a:lnTo>
                  <a:lnTo>
                    <a:pt x="5524" y="11354"/>
                  </a:lnTo>
                  <a:lnTo>
                    <a:pt x="5333" y="12023"/>
                  </a:lnTo>
                  <a:lnTo>
                    <a:pt x="5104" y="12673"/>
                  </a:lnTo>
                  <a:lnTo>
                    <a:pt x="4855" y="13304"/>
                  </a:lnTo>
                  <a:lnTo>
                    <a:pt x="4569" y="13915"/>
                  </a:lnTo>
                  <a:lnTo>
                    <a:pt x="4397" y="14221"/>
                  </a:lnTo>
                  <a:lnTo>
                    <a:pt x="4225" y="14508"/>
                  </a:lnTo>
                  <a:lnTo>
                    <a:pt x="4052" y="14795"/>
                  </a:lnTo>
                  <a:lnTo>
                    <a:pt x="3861" y="15062"/>
                  </a:lnTo>
                  <a:lnTo>
                    <a:pt x="3670" y="15330"/>
                  </a:lnTo>
                  <a:lnTo>
                    <a:pt x="3441" y="15597"/>
                  </a:lnTo>
                  <a:lnTo>
                    <a:pt x="3231" y="15865"/>
                  </a:lnTo>
                  <a:lnTo>
                    <a:pt x="3001" y="16094"/>
                  </a:lnTo>
                  <a:lnTo>
                    <a:pt x="2753" y="16343"/>
                  </a:lnTo>
                  <a:lnTo>
                    <a:pt x="2504" y="16572"/>
                  </a:lnTo>
                  <a:lnTo>
                    <a:pt x="2237" y="16782"/>
                  </a:lnTo>
                  <a:lnTo>
                    <a:pt x="1950" y="16993"/>
                  </a:lnTo>
                  <a:lnTo>
                    <a:pt x="1663" y="17203"/>
                  </a:lnTo>
                  <a:lnTo>
                    <a:pt x="1357" y="17394"/>
                  </a:lnTo>
                  <a:lnTo>
                    <a:pt x="1032" y="17566"/>
                  </a:lnTo>
                  <a:lnTo>
                    <a:pt x="707" y="17738"/>
                  </a:lnTo>
                  <a:lnTo>
                    <a:pt x="363" y="17891"/>
                  </a:lnTo>
                  <a:lnTo>
                    <a:pt x="0" y="18025"/>
                  </a:lnTo>
                  <a:lnTo>
                    <a:pt x="0" y="18025"/>
                  </a:lnTo>
                  <a:lnTo>
                    <a:pt x="306" y="18254"/>
                  </a:lnTo>
                  <a:lnTo>
                    <a:pt x="650" y="18484"/>
                  </a:lnTo>
                  <a:lnTo>
                    <a:pt x="650" y="18484"/>
                  </a:lnTo>
                  <a:lnTo>
                    <a:pt x="1109" y="18713"/>
                  </a:lnTo>
                  <a:lnTo>
                    <a:pt x="1587" y="18923"/>
                  </a:lnTo>
                  <a:lnTo>
                    <a:pt x="2103" y="19095"/>
                  </a:lnTo>
                  <a:lnTo>
                    <a:pt x="2638" y="19248"/>
                  </a:lnTo>
                  <a:lnTo>
                    <a:pt x="3192" y="19344"/>
                  </a:lnTo>
                  <a:lnTo>
                    <a:pt x="3747" y="19439"/>
                  </a:lnTo>
                  <a:lnTo>
                    <a:pt x="4320" y="19478"/>
                  </a:lnTo>
                  <a:lnTo>
                    <a:pt x="4894" y="19497"/>
                  </a:lnTo>
                  <a:lnTo>
                    <a:pt x="4894" y="19497"/>
                  </a:lnTo>
                  <a:lnTo>
                    <a:pt x="5467" y="19478"/>
                  </a:lnTo>
                  <a:lnTo>
                    <a:pt x="6040" y="19439"/>
                  </a:lnTo>
                  <a:lnTo>
                    <a:pt x="6595" y="19344"/>
                  </a:lnTo>
                  <a:lnTo>
                    <a:pt x="7149" y="19248"/>
                  </a:lnTo>
                  <a:lnTo>
                    <a:pt x="7684" y="19095"/>
                  </a:lnTo>
                  <a:lnTo>
                    <a:pt x="8181" y="18923"/>
                  </a:lnTo>
                  <a:lnTo>
                    <a:pt x="8678" y="18713"/>
                  </a:lnTo>
                  <a:lnTo>
                    <a:pt x="9118" y="18484"/>
                  </a:lnTo>
                  <a:lnTo>
                    <a:pt x="9118" y="18484"/>
                  </a:lnTo>
                  <a:lnTo>
                    <a:pt x="9481" y="18254"/>
                  </a:lnTo>
                  <a:lnTo>
                    <a:pt x="9787" y="18025"/>
                  </a:lnTo>
                  <a:lnTo>
                    <a:pt x="10073" y="17776"/>
                  </a:lnTo>
                  <a:lnTo>
                    <a:pt x="10303" y="17509"/>
                  </a:lnTo>
                  <a:lnTo>
                    <a:pt x="10494" y="17241"/>
                  </a:lnTo>
                  <a:lnTo>
                    <a:pt x="10647" y="16974"/>
                  </a:lnTo>
                  <a:lnTo>
                    <a:pt x="10742" y="16687"/>
                  </a:lnTo>
                  <a:lnTo>
                    <a:pt x="10819" y="16400"/>
                  </a:lnTo>
                  <a:lnTo>
                    <a:pt x="10819" y="16400"/>
                  </a:lnTo>
                  <a:lnTo>
                    <a:pt x="10819" y="16400"/>
                  </a:lnTo>
                  <a:lnTo>
                    <a:pt x="10819" y="16400"/>
                  </a:lnTo>
                  <a:lnTo>
                    <a:pt x="10819" y="16381"/>
                  </a:lnTo>
                  <a:lnTo>
                    <a:pt x="10838" y="16362"/>
                  </a:lnTo>
                  <a:lnTo>
                    <a:pt x="10838" y="16362"/>
                  </a:lnTo>
                  <a:lnTo>
                    <a:pt x="10838" y="16362"/>
                  </a:lnTo>
                  <a:lnTo>
                    <a:pt x="10838" y="16362"/>
                  </a:lnTo>
                  <a:lnTo>
                    <a:pt x="10838" y="16266"/>
                  </a:lnTo>
                  <a:lnTo>
                    <a:pt x="10838" y="16171"/>
                  </a:lnTo>
                  <a:lnTo>
                    <a:pt x="10838" y="15846"/>
                  </a:lnTo>
                  <a:lnTo>
                    <a:pt x="10838" y="15846"/>
                  </a:lnTo>
                  <a:lnTo>
                    <a:pt x="10819" y="15674"/>
                  </a:lnTo>
                  <a:lnTo>
                    <a:pt x="10781" y="15502"/>
                  </a:lnTo>
                  <a:lnTo>
                    <a:pt x="10781" y="15502"/>
                  </a:lnTo>
                  <a:lnTo>
                    <a:pt x="10742" y="15406"/>
                  </a:lnTo>
                  <a:lnTo>
                    <a:pt x="10723" y="15311"/>
                  </a:lnTo>
                  <a:lnTo>
                    <a:pt x="7894" y="6002"/>
                  </a:lnTo>
                  <a:lnTo>
                    <a:pt x="60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
            <p:cNvSpPr/>
            <p:nvPr/>
          </p:nvSpPr>
          <p:spPr>
            <a:xfrm>
              <a:off x="1559467" y="4451900"/>
              <a:ext cx="119893" cy="119893"/>
            </a:xfrm>
            <a:custGeom>
              <a:avLst/>
              <a:gdLst/>
              <a:ahLst/>
              <a:cxnLst/>
              <a:rect l="l" t="t" r="r" b="b"/>
              <a:pathLst>
                <a:path w="5697" h="5697" extrusionOk="0">
                  <a:moveTo>
                    <a:pt x="2848" y="0"/>
                  </a:moveTo>
                  <a:lnTo>
                    <a:pt x="2562" y="19"/>
                  </a:lnTo>
                  <a:lnTo>
                    <a:pt x="2275" y="57"/>
                  </a:lnTo>
                  <a:lnTo>
                    <a:pt x="1988" y="134"/>
                  </a:lnTo>
                  <a:lnTo>
                    <a:pt x="1740" y="229"/>
                  </a:lnTo>
                  <a:lnTo>
                    <a:pt x="1491" y="344"/>
                  </a:lnTo>
                  <a:lnTo>
                    <a:pt x="1243" y="497"/>
                  </a:lnTo>
                  <a:lnTo>
                    <a:pt x="1032" y="650"/>
                  </a:lnTo>
                  <a:lnTo>
                    <a:pt x="822" y="841"/>
                  </a:lnTo>
                  <a:lnTo>
                    <a:pt x="650" y="1032"/>
                  </a:lnTo>
                  <a:lnTo>
                    <a:pt x="478" y="1262"/>
                  </a:lnTo>
                  <a:lnTo>
                    <a:pt x="344" y="1491"/>
                  </a:lnTo>
                  <a:lnTo>
                    <a:pt x="230" y="1740"/>
                  </a:lnTo>
                  <a:lnTo>
                    <a:pt x="134" y="2007"/>
                  </a:lnTo>
                  <a:lnTo>
                    <a:pt x="58" y="2275"/>
                  </a:lnTo>
                  <a:lnTo>
                    <a:pt x="19" y="2561"/>
                  </a:lnTo>
                  <a:lnTo>
                    <a:pt x="0" y="2848"/>
                  </a:lnTo>
                  <a:lnTo>
                    <a:pt x="19" y="3135"/>
                  </a:lnTo>
                  <a:lnTo>
                    <a:pt x="58" y="3422"/>
                  </a:lnTo>
                  <a:lnTo>
                    <a:pt x="134" y="3689"/>
                  </a:lnTo>
                  <a:lnTo>
                    <a:pt x="230" y="3957"/>
                  </a:lnTo>
                  <a:lnTo>
                    <a:pt x="344" y="4205"/>
                  </a:lnTo>
                  <a:lnTo>
                    <a:pt x="478" y="4435"/>
                  </a:lnTo>
                  <a:lnTo>
                    <a:pt x="650" y="4664"/>
                  </a:lnTo>
                  <a:lnTo>
                    <a:pt x="822" y="4855"/>
                  </a:lnTo>
                  <a:lnTo>
                    <a:pt x="1032" y="5046"/>
                  </a:lnTo>
                  <a:lnTo>
                    <a:pt x="1243" y="5218"/>
                  </a:lnTo>
                  <a:lnTo>
                    <a:pt x="1491" y="5352"/>
                  </a:lnTo>
                  <a:lnTo>
                    <a:pt x="1740" y="5467"/>
                  </a:lnTo>
                  <a:lnTo>
                    <a:pt x="1988" y="5562"/>
                  </a:lnTo>
                  <a:lnTo>
                    <a:pt x="2275" y="5639"/>
                  </a:lnTo>
                  <a:lnTo>
                    <a:pt x="2562" y="5677"/>
                  </a:lnTo>
                  <a:lnTo>
                    <a:pt x="2848" y="5696"/>
                  </a:lnTo>
                  <a:lnTo>
                    <a:pt x="3135" y="5677"/>
                  </a:lnTo>
                  <a:lnTo>
                    <a:pt x="3422" y="5639"/>
                  </a:lnTo>
                  <a:lnTo>
                    <a:pt x="3689" y="5562"/>
                  </a:lnTo>
                  <a:lnTo>
                    <a:pt x="3957" y="5467"/>
                  </a:lnTo>
                  <a:lnTo>
                    <a:pt x="4205" y="5352"/>
                  </a:lnTo>
                  <a:lnTo>
                    <a:pt x="4435" y="5218"/>
                  </a:lnTo>
                  <a:lnTo>
                    <a:pt x="4664" y="5046"/>
                  </a:lnTo>
                  <a:lnTo>
                    <a:pt x="4855" y="4855"/>
                  </a:lnTo>
                  <a:lnTo>
                    <a:pt x="5046" y="4664"/>
                  </a:lnTo>
                  <a:lnTo>
                    <a:pt x="5199" y="4435"/>
                  </a:lnTo>
                  <a:lnTo>
                    <a:pt x="5352" y="4205"/>
                  </a:lnTo>
                  <a:lnTo>
                    <a:pt x="5467" y="3957"/>
                  </a:lnTo>
                  <a:lnTo>
                    <a:pt x="5563" y="3689"/>
                  </a:lnTo>
                  <a:lnTo>
                    <a:pt x="5639" y="3422"/>
                  </a:lnTo>
                  <a:lnTo>
                    <a:pt x="5677" y="3135"/>
                  </a:lnTo>
                  <a:lnTo>
                    <a:pt x="5696" y="2848"/>
                  </a:lnTo>
                  <a:lnTo>
                    <a:pt x="5677" y="2561"/>
                  </a:lnTo>
                  <a:lnTo>
                    <a:pt x="5639" y="2275"/>
                  </a:lnTo>
                  <a:lnTo>
                    <a:pt x="5563" y="2007"/>
                  </a:lnTo>
                  <a:lnTo>
                    <a:pt x="5467" y="1740"/>
                  </a:lnTo>
                  <a:lnTo>
                    <a:pt x="5352" y="1491"/>
                  </a:lnTo>
                  <a:lnTo>
                    <a:pt x="5199" y="1262"/>
                  </a:lnTo>
                  <a:lnTo>
                    <a:pt x="5046" y="1032"/>
                  </a:lnTo>
                  <a:lnTo>
                    <a:pt x="4855" y="841"/>
                  </a:lnTo>
                  <a:lnTo>
                    <a:pt x="4664" y="650"/>
                  </a:lnTo>
                  <a:lnTo>
                    <a:pt x="4435" y="497"/>
                  </a:lnTo>
                  <a:lnTo>
                    <a:pt x="4205" y="344"/>
                  </a:lnTo>
                  <a:lnTo>
                    <a:pt x="3957" y="229"/>
                  </a:lnTo>
                  <a:lnTo>
                    <a:pt x="3689" y="134"/>
                  </a:lnTo>
                  <a:lnTo>
                    <a:pt x="3422" y="57"/>
                  </a:lnTo>
                  <a:lnTo>
                    <a:pt x="3135" y="19"/>
                  </a:lnTo>
                  <a:lnTo>
                    <a:pt x="28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
            <p:cNvSpPr/>
            <p:nvPr/>
          </p:nvSpPr>
          <p:spPr>
            <a:xfrm>
              <a:off x="1559467" y="4451900"/>
              <a:ext cx="119893" cy="119893"/>
            </a:xfrm>
            <a:custGeom>
              <a:avLst/>
              <a:gdLst/>
              <a:ahLst/>
              <a:cxnLst/>
              <a:rect l="l" t="t" r="r" b="b"/>
              <a:pathLst>
                <a:path w="5697" h="5697" fill="none" extrusionOk="0">
                  <a:moveTo>
                    <a:pt x="5696" y="2848"/>
                  </a:moveTo>
                  <a:lnTo>
                    <a:pt x="5696" y="2848"/>
                  </a:lnTo>
                  <a:lnTo>
                    <a:pt x="5677" y="3135"/>
                  </a:lnTo>
                  <a:lnTo>
                    <a:pt x="5639" y="3422"/>
                  </a:lnTo>
                  <a:lnTo>
                    <a:pt x="5563" y="3689"/>
                  </a:lnTo>
                  <a:lnTo>
                    <a:pt x="5467" y="3957"/>
                  </a:lnTo>
                  <a:lnTo>
                    <a:pt x="5352" y="4205"/>
                  </a:lnTo>
                  <a:lnTo>
                    <a:pt x="5199" y="4435"/>
                  </a:lnTo>
                  <a:lnTo>
                    <a:pt x="5046" y="4664"/>
                  </a:lnTo>
                  <a:lnTo>
                    <a:pt x="4855" y="4855"/>
                  </a:lnTo>
                  <a:lnTo>
                    <a:pt x="4664" y="5046"/>
                  </a:lnTo>
                  <a:lnTo>
                    <a:pt x="4435" y="5218"/>
                  </a:lnTo>
                  <a:lnTo>
                    <a:pt x="4205" y="5352"/>
                  </a:lnTo>
                  <a:lnTo>
                    <a:pt x="3957" y="5467"/>
                  </a:lnTo>
                  <a:lnTo>
                    <a:pt x="3689" y="5562"/>
                  </a:lnTo>
                  <a:lnTo>
                    <a:pt x="3422" y="5639"/>
                  </a:lnTo>
                  <a:lnTo>
                    <a:pt x="3135" y="5677"/>
                  </a:lnTo>
                  <a:lnTo>
                    <a:pt x="2848" y="5696"/>
                  </a:lnTo>
                  <a:lnTo>
                    <a:pt x="2848" y="5696"/>
                  </a:lnTo>
                  <a:lnTo>
                    <a:pt x="2562" y="5677"/>
                  </a:lnTo>
                  <a:lnTo>
                    <a:pt x="2275" y="5639"/>
                  </a:lnTo>
                  <a:lnTo>
                    <a:pt x="1988" y="5562"/>
                  </a:lnTo>
                  <a:lnTo>
                    <a:pt x="1740" y="5467"/>
                  </a:lnTo>
                  <a:lnTo>
                    <a:pt x="1491" y="5352"/>
                  </a:lnTo>
                  <a:lnTo>
                    <a:pt x="1243" y="5218"/>
                  </a:lnTo>
                  <a:lnTo>
                    <a:pt x="1032" y="5046"/>
                  </a:lnTo>
                  <a:lnTo>
                    <a:pt x="822" y="4855"/>
                  </a:lnTo>
                  <a:lnTo>
                    <a:pt x="650" y="4664"/>
                  </a:lnTo>
                  <a:lnTo>
                    <a:pt x="478" y="4435"/>
                  </a:lnTo>
                  <a:lnTo>
                    <a:pt x="344" y="4205"/>
                  </a:lnTo>
                  <a:lnTo>
                    <a:pt x="230" y="3957"/>
                  </a:lnTo>
                  <a:lnTo>
                    <a:pt x="134" y="3689"/>
                  </a:lnTo>
                  <a:lnTo>
                    <a:pt x="58" y="3422"/>
                  </a:lnTo>
                  <a:lnTo>
                    <a:pt x="19" y="3135"/>
                  </a:lnTo>
                  <a:lnTo>
                    <a:pt x="0" y="2848"/>
                  </a:lnTo>
                  <a:lnTo>
                    <a:pt x="0" y="2848"/>
                  </a:lnTo>
                  <a:lnTo>
                    <a:pt x="19" y="2561"/>
                  </a:lnTo>
                  <a:lnTo>
                    <a:pt x="58" y="2275"/>
                  </a:lnTo>
                  <a:lnTo>
                    <a:pt x="134" y="2007"/>
                  </a:lnTo>
                  <a:lnTo>
                    <a:pt x="230" y="1740"/>
                  </a:lnTo>
                  <a:lnTo>
                    <a:pt x="344" y="1491"/>
                  </a:lnTo>
                  <a:lnTo>
                    <a:pt x="478" y="1262"/>
                  </a:lnTo>
                  <a:lnTo>
                    <a:pt x="650" y="1032"/>
                  </a:lnTo>
                  <a:lnTo>
                    <a:pt x="822" y="841"/>
                  </a:lnTo>
                  <a:lnTo>
                    <a:pt x="1032" y="650"/>
                  </a:lnTo>
                  <a:lnTo>
                    <a:pt x="1243" y="497"/>
                  </a:lnTo>
                  <a:lnTo>
                    <a:pt x="1491" y="344"/>
                  </a:lnTo>
                  <a:lnTo>
                    <a:pt x="1740" y="229"/>
                  </a:lnTo>
                  <a:lnTo>
                    <a:pt x="1988" y="134"/>
                  </a:lnTo>
                  <a:lnTo>
                    <a:pt x="2275" y="57"/>
                  </a:lnTo>
                  <a:lnTo>
                    <a:pt x="2562" y="19"/>
                  </a:lnTo>
                  <a:lnTo>
                    <a:pt x="2848" y="0"/>
                  </a:lnTo>
                  <a:lnTo>
                    <a:pt x="2848" y="0"/>
                  </a:lnTo>
                  <a:lnTo>
                    <a:pt x="3135" y="19"/>
                  </a:lnTo>
                  <a:lnTo>
                    <a:pt x="3422" y="57"/>
                  </a:lnTo>
                  <a:lnTo>
                    <a:pt x="3689" y="134"/>
                  </a:lnTo>
                  <a:lnTo>
                    <a:pt x="3957" y="229"/>
                  </a:lnTo>
                  <a:lnTo>
                    <a:pt x="4205" y="344"/>
                  </a:lnTo>
                  <a:lnTo>
                    <a:pt x="4435" y="497"/>
                  </a:lnTo>
                  <a:lnTo>
                    <a:pt x="4664" y="650"/>
                  </a:lnTo>
                  <a:lnTo>
                    <a:pt x="4855" y="841"/>
                  </a:lnTo>
                  <a:lnTo>
                    <a:pt x="5046" y="1032"/>
                  </a:lnTo>
                  <a:lnTo>
                    <a:pt x="5199" y="1262"/>
                  </a:lnTo>
                  <a:lnTo>
                    <a:pt x="5352" y="1491"/>
                  </a:lnTo>
                  <a:lnTo>
                    <a:pt x="5467" y="1740"/>
                  </a:lnTo>
                  <a:lnTo>
                    <a:pt x="5563" y="2007"/>
                  </a:lnTo>
                  <a:lnTo>
                    <a:pt x="5639" y="2275"/>
                  </a:lnTo>
                  <a:lnTo>
                    <a:pt x="5677" y="2561"/>
                  </a:lnTo>
                  <a:lnTo>
                    <a:pt x="5696" y="28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a:off x="1577566" y="4470399"/>
              <a:ext cx="101795" cy="97375"/>
            </a:xfrm>
            <a:custGeom>
              <a:avLst/>
              <a:gdLst/>
              <a:ahLst/>
              <a:cxnLst/>
              <a:rect l="l" t="t" r="r" b="b"/>
              <a:pathLst>
                <a:path w="4837" h="4627" extrusionOk="0">
                  <a:moveTo>
                    <a:pt x="0" y="4014"/>
                  </a:moveTo>
                  <a:lnTo>
                    <a:pt x="0" y="4014"/>
                  </a:lnTo>
                  <a:lnTo>
                    <a:pt x="153" y="4148"/>
                  </a:lnTo>
                  <a:lnTo>
                    <a:pt x="325" y="4282"/>
                  </a:lnTo>
                  <a:lnTo>
                    <a:pt x="517" y="4416"/>
                  </a:lnTo>
                  <a:lnTo>
                    <a:pt x="708" y="4511"/>
                  </a:lnTo>
                  <a:lnTo>
                    <a:pt x="708" y="4511"/>
                  </a:lnTo>
                  <a:lnTo>
                    <a:pt x="708" y="4511"/>
                  </a:lnTo>
                  <a:lnTo>
                    <a:pt x="517" y="4416"/>
                  </a:lnTo>
                  <a:lnTo>
                    <a:pt x="325" y="4282"/>
                  </a:lnTo>
                  <a:lnTo>
                    <a:pt x="153" y="4148"/>
                  </a:lnTo>
                  <a:lnTo>
                    <a:pt x="0" y="4014"/>
                  </a:lnTo>
                  <a:close/>
                  <a:moveTo>
                    <a:pt x="4034" y="0"/>
                  </a:moveTo>
                  <a:lnTo>
                    <a:pt x="4034" y="0"/>
                  </a:lnTo>
                  <a:lnTo>
                    <a:pt x="4206" y="192"/>
                  </a:lnTo>
                  <a:lnTo>
                    <a:pt x="4358" y="421"/>
                  </a:lnTo>
                  <a:lnTo>
                    <a:pt x="4511" y="650"/>
                  </a:lnTo>
                  <a:lnTo>
                    <a:pt x="4626" y="880"/>
                  </a:lnTo>
                  <a:lnTo>
                    <a:pt x="4703" y="1147"/>
                  </a:lnTo>
                  <a:lnTo>
                    <a:pt x="4779" y="1415"/>
                  </a:lnTo>
                  <a:lnTo>
                    <a:pt x="4817" y="1682"/>
                  </a:lnTo>
                  <a:lnTo>
                    <a:pt x="4836" y="1969"/>
                  </a:lnTo>
                  <a:lnTo>
                    <a:pt x="4836" y="1969"/>
                  </a:lnTo>
                  <a:lnTo>
                    <a:pt x="4817" y="2199"/>
                  </a:lnTo>
                  <a:lnTo>
                    <a:pt x="4798" y="2409"/>
                  </a:lnTo>
                  <a:lnTo>
                    <a:pt x="4760" y="2619"/>
                  </a:lnTo>
                  <a:lnTo>
                    <a:pt x="4703" y="2829"/>
                  </a:lnTo>
                  <a:lnTo>
                    <a:pt x="4626" y="3040"/>
                  </a:lnTo>
                  <a:lnTo>
                    <a:pt x="4531" y="3231"/>
                  </a:lnTo>
                  <a:lnTo>
                    <a:pt x="4435" y="3422"/>
                  </a:lnTo>
                  <a:lnTo>
                    <a:pt x="4320" y="3594"/>
                  </a:lnTo>
                  <a:lnTo>
                    <a:pt x="4206" y="3766"/>
                  </a:lnTo>
                  <a:lnTo>
                    <a:pt x="4053" y="3919"/>
                  </a:lnTo>
                  <a:lnTo>
                    <a:pt x="3919" y="4072"/>
                  </a:lnTo>
                  <a:lnTo>
                    <a:pt x="3747" y="4206"/>
                  </a:lnTo>
                  <a:lnTo>
                    <a:pt x="3594" y="4320"/>
                  </a:lnTo>
                  <a:lnTo>
                    <a:pt x="3403" y="4435"/>
                  </a:lnTo>
                  <a:lnTo>
                    <a:pt x="3212" y="4530"/>
                  </a:lnTo>
                  <a:lnTo>
                    <a:pt x="3020" y="4626"/>
                  </a:lnTo>
                  <a:lnTo>
                    <a:pt x="3020" y="4626"/>
                  </a:lnTo>
                  <a:lnTo>
                    <a:pt x="3020" y="4626"/>
                  </a:lnTo>
                  <a:lnTo>
                    <a:pt x="3212" y="4530"/>
                  </a:lnTo>
                  <a:lnTo>
                    <a:pt x="3403" y="4435"/>
                  </a:lnTo>
                  <a:lnTo>
                    <a:pt x="3594" y="4320"/>
                  </a:lnTo>
                  <a:lnTo>
                    <a:pt x="3747" y="4206"/>
                  </a:lnTo>
                  <a:lnTo>
                    <a:pt x="3919" y="4072"/>
                  </a:lnTo>
                  <a:lnTo>
                    <a:pt x="4053" y="3919"/>
                  </a:lnTo>
                  <a:lnTo>
                    <a:pt x="4206" y="3766"/>
                  </a:lnTo>
                  <a:lnTo>
                    <a:pt x="4320" y="3594"/>
                  </a:lnTo>
                  <a:lnTo>
                    <a:pt x="4435" y="3422"/>
                  </a:lnTo>
                  <a:lnTo>
                    <a:pt x="4531" y="3231"/>
                  </a:lnTo>
                  <a:lnTo>
                    <a:pt x="4626" y="3040"/>
                  </a:lnTo>
                  <a:lnTo>
                    <a:pt x="4703" y="2829"/>
                  </a:lnTo>
                  <a:lnTo>
                    <a:pt x="4760" y="2619"/>
                  </a:lnTo>
                  <a:lnTo>
                    <a:pt x="4798" y="2409"/>
                  </a:lnTo>
                  <a:lnTo>
                    <a:pt x="4817" y="2199"/>
                  </a:lnTo>
                  <a:lnTo>
                    <a:pt x="4836" y="1969"/>
                  </a:lnTo>
                  <a:lnTo>
                    <a:pt x="4836" y="1969"/>
                  </a:lnTo>
                  <a:lnTo>
                    <a:pt x="4817" y="1682"/>
                  </a:lnTo>
                  <a:lnTo>
                    <a:pt x="4779" y="1415"/>
                  </a:lnTo>
                  <a:lnTo>
                    <a:pt x="4703" y="1147"/>
                  </a:lnTo>
                  <a:lnTo>
                    <a:pt x="4626" y="880"/>
                  </a:lnTo>
                  <a:lnTo>
                    <a:pt x="4511" y="650"/>
                  </a:lnTo>
                  <a:lnTo>
                    <a:pt x="4358" y="421"/>
                  </a:lnTo>
                  <a:lnTo>
                    <a:pt x="4206" y="192"/>
                  </a:lnTo>
                  <a:lnTo>
                    <a:pt x="4034"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a:off x="1577566" y="4554877"/>
              <a:ext cx="14900" cy="10480"/>
            </a:xfrm>
            <a:custGeom>
              <a:avLst/>
              <a:gdLst/>
              <a:ahLst/>
              <a:cxnLst/>
              <a:rect l="l" t="t" r="r" b="b"/>
              <a:pathLst>
                <a:path w="708" h="498" fill="none" extrusionOk="0">
                  <a:moveTo>
                    <a:pt x="0" y="0"/>
                  </a:moveTo>
                  <a:lnTo>
                    <a:pt x="0" y="0"/>
                  </a:lnTo>
                  <a:lnTo>
                    <a:pt x="153" y="134"/>
                  </a:lnTo>
                  <a:lnTo>
                    <a:pt x="325" y="268"/>
                  </a:lnTo>
                  <a:lnTo>
                    <a:pt x="517" y="402"/>
                  </a:lnTo>
                  <a:lnTo>
                    <a:pt x="708" y="497"/>
                  </a:lnTo>
                  <a:lnTo>
                    <a:pt x="708" y="497"/>
                  </a:lnTo>
                  <a:lnTo>
                    <a:pt x="708" y="497"/>
                  </a:lnTo>
                  <a:lnTo>
                    <a:pt x="517" y="402"/>
                  </a:lnTo>
                  <a:lnTo>
                    <a:pt x="325" y="268"/>
                  </a:lnTo>
                  <a:lnTo>
                    <a:pt x="153" y="13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1641124" y="4470399"/>
              <a:ext cx="38239" cy="97375"/>
            </a:xfrm>
            <a:custGeom>
              <a:avLst/>
              <a:gdLst/>
              <a:ahLst/>
              <a:cxnLst/>
              <a:rect l="l" t="t" r="r" b="b"/>
              <a:pathLst>
                <a:path w="1817" h="4627" fill="none" extrusionOk="0">
                  <a:moveTo>
                    <a:pt x="1014" y="0"/>
                  </a:moveTo>
                  <a:lnTo>
                    <a:pt x="1014" y="0"/>
                  </a:lnTo>
                  <a:lnTo>
                    <a:pt x="1186" y="192"/>
                  </a:lnTo>
                  <a:lnTo>
                    <a:pt x="1338" y="421"/>
                  </a:lnTo>
                  <a:lnTo>
                    <a:pt x="1491" y="650"/>
                  </a:lnTo>
                  <a:lnTo>
                    <a:pt x="1606" y="880"/>
                  </a:lnTo>
                  <a:lnTo>
                    <a:pt x="1683" y="1147"/>
                  </a:lnTo>
                  <a:lnTo>
                    <a:pt x="1759" y="1415"/>
                  </a:lnTo>
                  <a:lnTo>
                    <a:pt x="1797" y="1682"/>
                  </a:lnTo>
                  <a:lnTo>
                    <a:pt x="1816" y="1969"/>
                  </a:lnTo>
                  <a:lnTo>
                    <a:pt x="1816" y="1969"/>
                  </a:lnTo>
                  <a:lnTo>
                    <a:pt x="1797" y="2199"/>
                  </a:lnTo>
                  <a:lnTo>
                    <a:pt x="1778" y="2409"/>
                  </a:lnTo>
                  <a:lnTo>
                    <a:pt x="1740" y="2619"/>
                  </a:lnTo>
                  <a:lnTo>
                    <a:pt x="1683" y="2829"/>
                  </a:lnTo>
                  <a:lnTo>
                    <a:pt x="1606" y="3040"/>
                  </a:lnTo>
                  <a:lnTo>
                    <a:pt x="1511" y="3231"/>
                  </a:lnTo>
                  <a:lnTo>
                    <a:pt x="1415" y="3422"/>
                  </a:lnTo>
                  <a:lnTo>
                    <a:pt x="1300" y="3594"/>
                  </a:lnTo>
                  <a:lnTo>
                    <a:pt x="1186" y="3766"/>
                  </a:lnTo>
                  <a:lnTo>
                    <a:pt x="1033" y="3919"/>
                  </a:lnTo>
                  <a:lnTo>
                    <a:pt x="899" y="4072"/>
                  </a:lnTo>
                  <a:lnTo>
                    <a:pt x="727" y="4206"/>
                  </a:lnTo>
                  <a:lnTo>
                    <a:pt x="574" y="4320"/>
                  </a:lnTo>
                  <a:lnTo>
                    <a:pt x="383" y="4435"/>
                  </a:lnTo>
                  <a:lnTo>
                    <a:pt x="192" y="4530"/>
                  </a:lnTo>
                  <a:lnTo>
                    <a:pt x="0" y="4626"/>
                  </a:lnTo>
                  <a:lnTo>
                    <a:pt x="0" y="4626"/>
                  </a:lnTo>
                  <a:lnTo>
                    <a:pt x="0" y="4626"/>
                  </a:lnTo>
                  <a:lnTo>
                    <a:pt x="192" y="4530"/>
                  </a:lnTo>
                  <a:lnTo>
                    <a:pt x="383" y="4435"/>
                  </a:lnTo>
                  <a:lnTo>
                    <a:pt x="574" y="4320"/>
                  </a:lnTo>
                  <a:lnTo>
                    <a:pt x="727" y="4206"/>
                  </a:lnTo>
                  <a:lnTo>
                    <a:pt x="899" y="4072"/>
                  </a:lnTo>
                  <a:lnTo>
                    <a:pt x="1033" y="3919"/>
                  </a:lnTo>
                  <a:lnTo>
                    <a:pt x="1186" y="3766"/>
                  </a:lnTo>
                  <a:lnTo>
                    <a:pt x="1300" y="3594"/>
                  </a:lnTo>
                  <a:lnTo>
                    <a:pt x="1415" y="3422"/>
                  </a:lnTo>
                  <a:lnTo>
                    <a:pt x="1511" y="3231"/>
                  </a:lnTo>
                  <a:lnTo>
                    <a:pt x="1606" y="3040"/>
                  </a:lnTo>
                  <a:lnTo>
                    <a:pt x="1683" y="2829"/>
                  </a:lnTo>
                  <a:lnTo>
                    <a:pt x="1740" y="2619"/>
                  </a:lnTo>
                  <a:lnTo>
                    <a:pt x="1778" y="2409"/>
                  </a:lnTo>
                  <a:lnTo>
                    <a:pt x="1797" y="2199"/>
                  </a:lnTo>
                  <a:lnTo>
                    <a:pt x="1816" y="1969"/>
                  </a:lnTo>
                  <a:lnTo>
                    <a:pt x="1816" y="1969"/>
                  </a:lnTo>
                  <a:lnTo>
                    <a:pt x="1797" y="1682"/>
                  </a:lnTo>
                  <a:lnTo>
                    <a:pt x="1759" y="1415"/>
                  </a:lnTo>
                  <a:lnTo>
                    <a:pt x="1683" y="1147"/>
                  </a:lnTo>
                  <a:lnTo>
                    <a:pt x="1606" y="880"/>
                  </a:lnTo>
                  <a:lnTo>
                    <a:pt x="1491" y="650"/>
                  </a:lnTo>
                  <a:lnTo>
                    <a:pt x="1338" y="421"/>
                  </a:lnTo>
                  <a:lnTo>
                    <a:pt x="1186" y="192"/>
                  </a:lnTo>
                  <a:lnTo>
                    <a:pt x="10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a:off x="1592445" y="4565337"/>
              <a:ext cx="36639" cy="6461"/>
            </a:xfrm>
            <a:custGeom>
              <a:avLst/>
              <a:gdLst/>
              <a:ahLst/>
              <a:cxnLst/>
              <a:rect l="l" t="t" r="r" b="b"/>
              <a:pathLst>
                <a:path w="1741" h="307" extrusionOk="0">
                  <a:moveTo>
                    <a:pt x="1" y="0"/>
                  </a:moveTo>
                  <a:lnTo>
                    <a:pt x="1" y="0"/>
                  </a:lnTo>
                  <a:lnTo>
                    <a:pt x="1" y="0"/>
                  </a:lnTo>
                  <a:lnTo>
                    <a:pt x="287" y="134"/>
                  </a:lnTo>
                  <a:lnTo>
                    <a:pt x="612" y="230"/>
                  </a:lnTo>
                  <a:lnTo>
                    <a:pt x="937" y="287"/>
                  </a:lnTo>
                  <a:lnTo>
                    <a:pt x="1281" y="306"/>
                  </a:lnTo>
                  <a:lnTo>
                    <a:pt x="1281" y="306"/>
                  </a:lnTo>
                  <a:lnTo>
                    <a:pt x="1511" y="306"/>
                  </a:lnTo>
                  <a:lnTo>
                    <a:pt x="1740" y="268"/>
                  </a:lnTo>
                  <a:lnTo>
                    <a:pt x="1740" y="268"/>
                  </a:lnTo>
                  <a:lnTo>
                    <a:pt x="1740" y="268"/>
                  </a:lnTo>
                  <a:lnTo>
                    <a:pt x="1511" y="306"/>
                  </a:lnTo>
                  <a:lnTo>
                    <a:pt x="1281" y="306"/>
                  </a:lnTo>
                  <a:lnTo>
                    <a:pt x="1281" y="306"/>
                  </a:lnTo>
                  <a:lnTo>
                    <a:pt x="937" y="287"/>
                  </a:lnTo>
                  <a:lnTo>
                    <a:pt x="612" y="230"/>
                  </a:lnTo>
                  <a:lnTo>
                    <a:pt x="287" y="134"/>
                  </a:lnTo>
                  <a:lnTo>
                    <a:pt x="1" y="0"/>
                  </a:lnTo>
                  <a:close/>
                </a:path>
              </a:pathLst>
            </a:custGeom>
            <a:solidFill>
              <a:srgbClr val="E647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
            <p:cNvSpPr/>
            <p:nvPr/>
          </p:nvSpPr>
          <p:spPr>
            <a:xfrm>
              <a:off x="1592445" y="4565337"/>
              <a:ext cx="36639" cy="6461"/>
            </a:xfrm>
            <a:custGeom>
              <a:avLst/>
              <a:gdLst/>
              <a:ahLst/>
              <a:cxnLst/>
              <a:rect l="l" t="t" r="r" b="b"/>
              <a:pathLst>
                <a:path w="1741" h="307" fill="none" extrusionOk="0">
                  <a:moveTo>
                    <a:pt x="1" y="0"/>
                  </a:moveTo>
                  <a:lnTo>
                    <a:pt x="1" y="0"/>
                  </a:lnTo>
                  <a:lnTo>
                    <a:pt x="1" y="0"/>
                  </a:lnTo>
                  <a:lnTo>
                    <a:pt x="287" y="134"/>
                  </a:lnTo>
                  <a:lnTo>
                    <a:pt x="612" y="230"/>
                  </a:lnTo>
                  <a:lnTo>
                    <a:pt x="937" y="287"/>
                  </a:lnTo>
                  <a:lnTo>
                    <a:pt x="1281" y="306"/>
                  </a:lnTo>
                  <a:lnTo>
                    <a:pt x="1281" y="306"/>
                  </a:lnTo>
                  <a:lnTo>
                    <a:pt x="1511" y="306"/>
                  </a:lnTo>
                  <a:lnTo>
                    <a:pt x="1740" y="268"/>
                  </a:lnTo>
                  <a:lnTo>
                    <a:pt x="1740" y="268"/>
                  </a:lnTo>
                  <a:lnTo>
                    <a:pt x="1740" y="268"/>
                  </a:lnTo>
                  <a:lnTo>
                    <a:pt x="1511" y="306"/>
                  </a:lnTo>
                  <a:lnTo>
                    <a:pt x="1281" y="306"/>
                  </a:lnTo>
                  <a:lnTo>
                    <a:pt x="1281" y="306"/>
                  </a:lnTo>
                  <a:lnTo>
                    <a:pt x="937" y="287"/>
                  </a:lnTo>
                  <a:lnTo>
                    <a:pt x="612" y="230"/>
                  </a:lnTo>
                  <a:lnTo>
                    <a:pt x="287" y="13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1629065" y="4567757"/>
              <a:ext cx="12080" cy="3220"/>
            </a:xfrm>
            <a:custGeom>
              <a:avLst/>
              <a:gdLst/>
              <a:ahLst/>
              <a:cxnLst/>
              <a:rect l="l" t="t" r="r" b="b"/>
              <a:pathLst>
                <a:path w="574" h="153" extrusionOk="0">
                  <a:moveTo>
                    <a:pt x="573" y="0"/>
                  </a:moveTo>
                  <a:lnTo>
                    <a:pt x="573" y="0"/>
                  </a:lnTo>
                  <a:lnTo>
                    <a:pt x="287" y="96"/>
                  </a:lnTo>
                  <a:lnTo>
                    <a:pt x="0" y="153"/>
                  </a:lnTo>
                  <a:lnTo>
                    <a:pt x="0" y="153"/>
                  </a:lnTo>
                  <a:lnTo>
                    <a:pt x="0" y="153"/>
                  </a:lnTo>
                  <a:lnTo>
                    <a:pt x="287" y="96"/>
                  </a:lnTo>
                  <a:lnTo>
                    <a:pt x="573" y="0"/>
                  </a:lnTo>
                  <a:lnTo>
                    <a:pt x="573" y="0"/>
                  </a:lnTo>
                  <a:close/>
                </a:path>
              </a:pathLst>
            </a:custGeom>
            <a:solidFill>
              <a:srgbClr val="CF4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a:off x="1629065" y="4567757"/>
              <a:ext cx="12080" cy="3220"/>
            </a:xfrm>
            <a:custGeom>
              <a:avLst/>
              <a:gdLst/>
              <a:ahLst/>
              <a:cxnLst/>
              <a:rect l="l" t="t" r="r" b="b"/>
              <a:pathLst>
                <a:path w="574" h="153" fill="none" extrusionOk="0">
                  <a:moveTo>
                    <a:pt x="573" y="0"/>
                  </a:moveTo>
                  <a:lnTo>
                    <a:pt x="573" y="0"/>
                  </a:lnTo>
                  <a:lnTo>
                    <a:pt x="287" y="96"/>
                  </a:lnTo>
                  <a:lnTo>
                    <a:pt x="0" y="153"/>
                  </a:lnTo>
                  <a:lnTo>
                    <a:pt x="0" y="153"/>
                  </a:lnTo>
                  <a:lnTo>
                    <a:pt x="0" y="153"/>
                  </a:lnTo>
                  <a:lnTo>
                    <a:pt x="287" y="96"/>
                  </a:lnTo>
                  <a:lnTo>
                    <a:pt x="573" y="0"/>
                  </a:lnTo>
                  <a:lnTo>
                    <a:pt x="57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a:off x="1568706" y="4461539"/>
              <a:ext cx="110655" cy="110255"/>
            </a:xfrm>
            <a:custGeom>
              <a:avLst/>
              <a:gdLst/>
              <a:ahLst/>
              <a:cxnLst/>
              <a:rect l="l" t="t" r="r" b="b"/>
              <a:pathLst>
                <a:path w="5258" h="5239" extrusionOk="0">
                  <a:moveTo>
                    <a:pt x="3958" y="1"/>
                  </a:moveTo>
                  <a:lnTo>
                    <a:pt x="4053" y="173"/>
                  </a:lnTo>
                  <a:lnTo>
                    <a:pt x="4149" y="345"/>
                  </a:lnTo>
                  <a:lnTo>
                    <a:pt x="4225" y="536"/>
                  </a:lnTo>
                  <a:lnTo>
                    <a:pt x="4283" y="727"/>
                  </a:lnTo>
                  <a:lnTo>
                    <a:pt x="4340" y="918"/>
                  </a:lnTo>
                  <a:lnTo>
                    <a:pt x="4378" y="1129"/>
                  </a:lnTo>
                  <a:lnTo>
                    <a:pt x="4397" y="1339"/>
                  </a:lnTo>
                  <a:lnTo>
                    <a:pt x="4397" y="1549"/>
                  </a:lnTo>
                  <a:lnTo>
                    <a:pt x="4397" y="1836"/>
                  </a:lnTo>
                  <a:lnTo>
                    <a:pt x="4340" y="2123"/>
                  </a:lnTo>
                  <a:lnTo>
                    <a:pt x="4283" y="2390"/>
                  </a:lnTo>
                  <a:lnTo>
                    <a:pt x="4187" y="2658"/>
                  </a:lnTo>
                  <a:lnTo>
                    <a:pt x="4053" y="2906"/>
                  </a:lnTo>
                  <a:lnTo>
                    <a:pt x="3919" y="3136"/>
                  </a:lnTo>
                  <a:lnTo>
                    <a:pt x="3747" y="3346"/>
                  </a:lnTo>
                  <a:lnTo>
                    <a:pt x="3575" y="3556"/>
                  </a:lnTo>
                  <a:lnTo>
                    <a:pt x="3365" y="3728"/>
                  </a:lnTo>
                  <a:lnTo>
                    <a:pt x="3155" y="3900"/>
                  </a:lnTo>
                  <a:lnTo>
                    <a:pt x="2906" y="4053"/>
                  </a:lnTo>
                  <a:lnTo>
                    <a:pt x="2658" y="4168"/>
                  </a:lnTo>
                  <a:lnTo>
                    <a:pt x="2409" y="4263"/>
                  </a:lnTo>
                  <a:lnTo>
                    <a:pt x="2142" y="4321"/>
                  </a:lnTo>
                  <a:lnTo>
                    <a:pt x="1855" y="4378"/>
                  </a:lnTo>
                  <a:lnTo>
                    <a:pt x="1339" y="4378"/>
                  </a:lnTo>
                  <a:lnTo>
                    <a:pt x="1129" y="4359"/>
                  </a:lnTo>
                  <a:lnTo>
                    <a:pt x="938" y="4321"/>
                  </a:lnTo>
                  <a:lnTo>
                    <a:pt x="727" y="4263"/>
                  </a:lnTo>
                  <a:lnTo>
                    <a:pt x="536" y="4206"/>
                  </a:lnTo>
                  <a:lnTo>
                    <a:pt x="364" y="4130"/>
                  </a:lnTo>
                  <a:lnTo>
                    <a:pt x="173" y="4034"/>
                  </a:lnTo>
                  <a:lnTo>
                    <a:pt x="1" y="3919"/>
                  </a:lnTo>
                  <a:lnTo>
                    <a:pt x="192" y="4187"/>
                  </a:lnTo>
                  <a:lnTo>
                    <a:pt x="421" y="4435"/>
                  </a:lnTo>
                  <a:lnTo>
                    <a:pt x="574" y="4569"/>
                  </a:lnTo>
                  <a:lnTo>
                    <a:pt x="746" y="4703"/>
                  </a:lnTo>
                  <a:lnTo>
                    <a:pt x="938" y="4837"/>
                  </a:lnTo>
                  <a:lnTo>
                    <a:pt x="1129" y="4932"/>
                  </a:lnTo>
                  <a:lnTo>
                    <a:pt x="1415" y="5066"/>
                  </a:lnTo>
                  <a:lnTo>
                    <a:pt x="1740" y="5162"/>
                  </a:lnTo>
                  <a:lnTo>
                    <a:pt x="2065" y="5219"/>
                  </a:lnTo>
                  <a:lnTo>
                    <a:pt x="2409" y="5238"/>
                  </a:lnTo>
                  <a:lnTo>
                    <a:pt x="2639" y="5238"/>
                  </a:lnTo>
                  <a:lnTo>
                    <a:pt x="2868" y="5200"/>
                  </a:lnTo>
                  <a:lnTo>
                    <a:pt x="3155" y="5143"/>
                  </a:lnTo>
                  <a:lnTo>
                    <a:pt x="3441" y="5047"/>
                  </a:lnTo>
                  <a:lnTo>
                    <a:pt x="3633" y="4951"/>
                  </a:lnTo>
                  <a:lnTo>
                    <a:pt x="3824" y="4856"/>
                  </a:lnTo>
                  <a:lnTo>
                    <a:pt x="4015" y="4741"/>
                  </a:lnTo>
                  <a:lnTo>
                    <a:pt x="4168" y="4627"/>
                  </a:lnTo>
                  <a:lnTo>
                    <a:pt x="4340" y="4493"/>
                  </a:lnTo>
                  <a:lnTo>
                    <a:pt x="4474" y="4340"/>
                  </a:lnTo>
                  <a:lnTo>
                    <a:pt x="4627" y="4187"/>
                  </a:lnTo>
                  <a:lnTo>
                    <a:pt x="4741" y="4015"/>
                  </a:lnTo>
                  <a:lnTo>
                    <a:pt x="4856" y="3843"/>
                  </a:lnTo>
                  <a:lnTo>
                    <a:pt x="4952" y="3652"/>
                  </a:lnTo>
                  <a:lnTo>
                    <a:pt x="5047" y="3461"/>
                  </a:lnTo>
                  <a:lnTo>
                    <a:pt x="5124" y="3250"/>
                  </a:lnTo>
                  <a:lnTo>
                    <a:pt x="5181" y="3040"/>
                  </a:lnTo>
                  <a:lnTo>
                    <a:pt x="5219" y="2830"/>
                  </a:lnTo>
                  <a:lnTo>
                    <a:pt x="5238" y="2620"/>
                  </a:lnTo>
                  <a:lnTo>
                    <a:pt x="5257" y="2390"/>
                  </a:lnTo>
                  <a:lnTo>
                    <a:pt x="5238" y="2103"/>
                  </a:lnTo>
                  <a:lnTo>
                    <a:pt x="5200" y="1836"/>
                  </a:lnTo>
                  <a:lnTo>
                    <a:pt x="5124" y="1568"/>
                  </a:lnTo>
                  <a:lnTo>
                    <a:pt x="5047" y="1301"/>
                  </a:lnTo>
                  <a:lnTo>
                    <a:pt x="4932" y="1071"/>
                  </a:lnTo>
                  <a:lnTo>
                    <a:pt x="4779" y="842"/>
                  </a:lnTo>
                  <a:lnTo>
                    <a:pt x="4627" y="613"/>
                  </a:lnTo>
                  <a:lnTo>
                    <a:pt x="4455" y="421"/>
                  </a:lnTo>
                  <a:lnTo>
                    <a:pt x="4225" y="192"/>
                  </a:lnTo>
                  <a:lnTo>
                    <a:pt x="3958" y="1"/>
                  </a:lnTo>
                  <a:close/>
                </a:path>
              </a:pathLst>
            </a:custGeom>
            <a:solidFill>
              <a:srgbClr val="CD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1568706" y="4461539"/>
              <a:ext cx="110655" cy="110255"/>
            </a:xfrm>
            <a:custGeom>
              <a:avLst/>
              <a:gdLst/>
              <a:ahLst/>
              <a:cxnLst/>
              <a:rect l="l" t="t" r="r" b="b"/>
              <a:pathLst>
                <a:path w="5258" h="5239" fill="none" extrusionOk="0">
                  <a:moveTo>
                    <a:pt x="3958" y="1"/>
                  </a:moveTo>
                  <a:lnTo>
                    <a:pt x="3958" y="1"/>
                  </a:lnTo>
                  <a:lnTo>
                    <a:pt x="4053" y="173"/>
                  </a:lnTo>
                  <a:lnTo>
                    <a:pt x="4149" y="345"/>
                  </a:lnTo>
                  <a:lnTo>
                    <a:pt x="4225" y="536"/>
                  </a:lnTo>
                  <a:lnTo>
                    <a:pt x="4283" y="727"/>
                  </a:lnTo>
                  <a:lnTo>
                    <a:pt x="4340" y="918"/>
                  </a:lnTo>
                  <a:lnTo>
                    <a:pt x="4378" y="1129"/>
                  </a:lnTo>
                  <a:lnTo>
                    <a:pt x="4397" y="1339"/>
                  </a:lnTo>
                  <a:lnTo>
                    <a:pt x="4397" y="1549"/>
                  </a:lnTo>
                  <a:lnTo>
                    <a:pt x="4397" y="1549"/>
                  </a:lnTo>
                  <a:lnTo>
                    <a:pt x="4397" y="1836"/>
                  </a:lnTo>
                  <a:lnTo>
                    <a:pt x="4340" y="2123"/>
                  </a:lnTo>
                  <a:lnTo>
                    <a:pt x="4283" y="2390"/>
                  </a:lnTo>
                  <a:lnTo>
                    <a:pt x="4187" y="2658"/>
                  </a:lnTo>
                  <a:lnTo>
                    <a:pt x="4053" y="2906"/>
                  </a:lnTo>
                  <a:lnTo>
                    <a:pt x="3919" y="3136"/>
                  </a:lnTo>
                  <a:lnTo>
                    <a:pt x="3747" y="3346"/>
                  </a:lnTo>
                  <a:lnTo>
                    <a:pt x="3575" y="3556"/>
                  </a:lnTo>
                  <a:lnTo>
                    <a:pt x="3365" y="3728"/>
                  </a:lnTo>
                  <a:lnTo>
                    <a:pt x="3155" y="3900"/>
                  </a:lnTo>
                  <a:lnTo>
                    <a:pt x="2906" y="4053"/>
                  </a:lnTo>
                  <a:lnTo>
                    <a:pt x="2658" y="4168"/>
                  </a:lnTo>
                  <a:lnTo>
                    <a:pt x="2409" y="4263"/>
                  </a:lnTo>
                  <a:lnTo>
                    <a:pt x="2142" y="4321"/>
                  </a:lnTo>
                  <a:lnTo>
                    <a:pt x="1855" y="4378"/>
                  </a:lnTo>
                  <a:lnTo>
                    <a:pt x="1568" y="4378"/>
                  </a:lnTo>
                  <a:lnTo>
                    <a:pt x="1568" y="4378"/>
                  </a:lnTo>
                  <a:lnTo>
                    <a:pt x="1339" y="4378"/>
                  </a:lnTo>
                  <a:lnTo>
                    <a:pt x="1129" y="4359"/>
                  </a:lnTo>
                  <a:lnTo>
                    <a:pt x="938" y="4321"/>
                  </a:lnTo>
                  <a:lnTo>
                    <a:pt x="727" y="4263"/>
                  </a:lnTo>
                  <a:lnTo>
                    <a:pt x="536" y="4206"/>
                  </a:lnTo>
                  <a:lnTo>
                    <a:pt x="364" y="4130"/>
                  </a:lnTo>
                  <a:lnTo>
                    <a:pt x="173" y="4034"/>
                  </a:lnTo>
                  <a:lnTo>
                    <a:pt x="1" y="3919"/>
                  </a:lnTo>
                  <a:lnTo>
                    <a:pt x="1" y="3919"/>
                  </a:lnTo>
                  <a:lnTo>
                    <a:pt x="192" y="4187"/>
                  </a:lnTo>
                  <a:lnTo>
                    <a:pt x="421" y="4435"/>
                  </a:lnTo>
                  <a:lnTo>
                    <a:pt x="421" y="4435"/>
                  </a:lnTo>
                  <a:lnTo>
                    <a:pt x="574" y="4569"/>
                  </a:lnTo>
                  <a:lnTo>
                    <a:pt x="746" y="4703"/>
                  </a:lnTo>
                  <a:lnTo>
                    <a:pt x="938" y="4837"/>
                  </a:lnTo>
                  <a:lnTo>
                    <a:pt x="1129" y="4932"/>
                  </a:lnTo>
                  <a:lnTo>
                    <a:pt x="1129" y="4932"/>
                  </a:lnTo>
                  <a:lnTo>
                    <a:pt x="1415" y="5066"/>
                  </a:lnTo>
                  <a:lnTo>
                    <a:pt x="1740" y="5162"/>
                  </a:lnTo>
                  <a:lnTo>
                    <a:pt x="2065" y="5219"/>
                  </a:lnTo>
                  <a:lnTo>
                    <a:pt x="2409" y="5238"/>
                  </a:lnTo>
                  <a:lnTo>
                    <a:pt x="2409" y="5238"/>
                  </a:lnTo>
                  <a:lnTo>
                    <a:pt x="2639" y="5238"/>
                  </a:lnTo>
                  <a:lnTo>
                    <a:pt x="2868" y="5200"/>
                  </a:lnTo>
                  <a:lnTo>
                    <a:pt x="2868" y="5200"/>
                  </a:lnTo>
                  <a:lnTo>
                    <a:pt x="3155" y="5143"/>
                  </a:lnTo>
                  <a:lnTo>
                    <a:pt x="3441" y="5047"/>
                  </a:lnTo>
                  <a:lnTo>
                    <a:pt x="3441" y="5047"/>
                  </a:lnTo>
                  <a:lnTo>
                    <a:pt x="3441" y="5047"/>
                  </a:lnTo>
                  <a:lnTo>
                    <a:pt x="3633" y="4951"/>
                  </a:lnTo>
                  <a:lnTo>
                    <a:pt x="3824" y="4856"/>
                  </a:lnTo>
                  <a:lnTo>
                    <a:pt x="4015" y="4741"/>
                  </a:lnTo>
                  <a:lnTo>
                    <a:pt x="4168" y="4627"/>
                  </a:lnTo>
                  <a:lnTo>
                    <a:pt x="4340" y="4493"/>
                  </a:lnTo>
                  <a:lnTo>
                    <a:pt x="4474" y="4340"/>
                  </a:lnTo>
                  <a:lnTo>
                    <a:pt x="4627" y="4187"/>
                  </a:lnTo>
                  <a:lnTo>
                    <a:pt x="4741" y="4015"/>
                  </a:lnTo>
                  <a:lnTo>
                    <a:pt x="4856" y="3843"/>
                  </a:lnTo>
                  <a:lnTo>
                    <a:pt x="4952" y="3652"/>
                  </a:lnTo>
                  <a:lnTo>
                    <a:pt x="5047" y="3461"/>
                  </a:lnTo>
                  <a:lnTo>
                    <a:pt x="5124" y="3250"/>
                  </a:lnTo>
                  <a:lnTo>
                    <a:pt x="5181" y="3040"/>
                  </a:lnTo>
                  <a:lnTo>
                    <a:pt x="5219" y="2830"/>
                  </a:lnTo>
                  <a:lnTo>
                    <a:pt x="5238" y="2620"/>
                  </a:lnTo>
                  <a:lnTo>
                    <a:pt x="5257" y="2390"/>
                  </a:lnTo>
                  <a:lnTo>
                    <a:pt x="5257" y="2390"/>
                  </a:lnTo>
                  <a:lnTo>
                    <a:pt x="5238" y="2103"/>
                  </a:lnTo>
                  <a:lnTo>
                    <a:pt x="5200" y="1836"/>
                  </a:lnTo>
                  <a:lnTo>
                    <a:pt x="5124" y="1568"/>
                  </a:lnTo>
                  <a:lnTo>
                    <a:pt x="5047" y="1301"/>
                  </a:lnTo>
                  <a:lnTo>
                    <a:pt x="4932" y="1071"/>
                  </a:lnTo>
                  <a:lnTo>
                    <a:pt x="4779" y="842"/>
                  </a:lnTo>
                  <a:lnTo>
                    <a:pt x="4627" y="613"/>
                  </a:lnTo>
                  <a:lnTo>
                    <a:pt x="4455" y="421"/>
                  </a:lnTo>
                  <a:lnTo>
                    <a:pt x="4455" y="421"/>
                  </a:lnTo>
                  <a:lnTo>
                    <a:pt x="4225" y="192"/>
                  </a:lnTo>
                  <a:lnTo>
                    <a:pt x="3958" y="1"/>
                  </a:lnTo>
                </a:path>
              </a:pathLst>
            </a:custGeom>
            <a:solidFill>
              <a:srgbClr val="CD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86"/>
        <p:cNvGrpSpPr/>
        <p:nvPr/>
      </p:nvGrpSpPr>
      <p:grpSpPr>
        <a:xfrm>
          <a:off x="0" y="0"/>
          <a:ext cx="0" cy="0"/>
          <a:chOff x="0" y="0"/>
          <a:chExt cx="0" cy="0"/>
        </a:xfrm>
      </p:grpSpPr>
      <p:grpSp>
        <p:nvGrpSpPr>
          <p:cNvPr id="1487" name="Google Shape;1487;p9"/>
          <p:cNvGrpSpPr/>
          <p:nvPr/>
        </p:nvGrpSpPr>
        <p:grpSpPr>
          <a:xfrm>
            <a:off x="-1" y="-3"/>
            <a:ext cx="9144000" cy="5143488"/>
            <a:chOff x="238125" y="848325"/>
            <a:chExt cx="7143750" cy="4018350"/>
          </a:xfrm>
        </p:grpSpPr>
        <p:sp>
          <p:nvSpPr>
            <p:cNvPr id="1488" name="Google Shape;1488;p9"/>
            <p:cNvSpPr/>
            <p:nvPr/>
          </p:nvSpPr>
          <p:spPr>
            <a:xfrm>
              <a:off x="238125" y="848325"/>
              <a:ext cx="7143750" cy="4018350"/>
            </a:xfrm>
            <a:custGeom>
              <a:avLst/>
              <a:gdLst/>
              <a:ahLst/>
              <a:cxnLst/>
              <a:rect l="l" t="t" r="r" b="b"/>
              <a:pathLst>
                <a:path w="285750" h="160734" extrusionOk="0">
                  <a:moveTo>
                    <a:pt x="6883" y="0"/>
                  </a:moveTo>
                  <a:lnTo>
                    <a:pt x="111323" y="64145"/>
                  </a:lnTo>
                  <a:lnTo>
                    <a:pt x="111323" y="64145"/>
                  </a:lnTo>
                  <a:lnTo>
                    <a:pt x="0" y="17152"/>
                  </a:lnTo>
                  <a:lnTo>
                    <a:pt x="0" y="31179"/>
                  </a:lnTo>
                  <a:lnTo>
                    <a:pt x="106896" y="70098"/>
                  </a:lnTo>
                  <a:lnTo>
                    <a:pt x="0" y="47774"/>
                  </a:lnTo>
                  <a:lnTo>
                    <a:pt x="0" y="60610"/>
                  </a:lnTo>
                  <a:lnTo>
                    <a:pt x="107528" y="77539"/>
                  </a:lnTo>
                  <a:lnTo>
                    <a:pt x="0" y="77056"/>
                  </a:lnTo>
                  <a:lnTo>
                    <a:pt x="0" y="89557"/>
                  </a:lnTo>
                  <a:lnTo>
                    <a:pt x="104552" y="84795"/>
                  </a:lnTo>
                  <a:lnTo>
                    <a:pt x="104552" y="84795"/>
                  </a:lnTo>
                  <a:lnTo>
                    <a:pt x="0" y="104328"/>
                  </a:lnTo>
                  <a:lnTo>
                    <a:pt x="0" y="117276"/>
                  </a:lnTo>
                  <a:lnTo>
                    <a:pt x="109091" y="91194"/>
                  </a:lnTo>
                  <a:lnTo>
                    <a:pt x="0" y="135545"/>
                  </a:lnTo>
                  <a:lnTo>
                    <a:pt x="0" y="149907"/>
                  </a:lnTo>
                  <a:lnTo>
                    <a:pt x="105110" y="100905"/>
                  </a:lnTo>
                  <a:lnTo>
                    <a:pt x="9897" y="160734"/>
                  </a:lnTo>
                  <a:lnTo>
                    <a:pt x="32779" y="160734"/>
                  </a:lnTo>
                  <a:lnTo>
                    <a:pt x="115453" y="102840"/>
                  </a:lnTo>
                  <a:lnTo>
                    <a:pt x="54843" y="160734"/>
                  </a:lnTo>
                  <a:lnTo>
                    <a:pt x="70396" y="160734"/>
                  </a:lnTo>
                  <a:lnTo>
                    <a:pt x="121481" y="106821"/>
                  </a:lnTo>
                  <a:lnTo>
                    <a:pt x="84572" y="160734"/>
                  </a:lnTo>
                  <a:lnTo>
                    <a:pt x="96664" y="160734"/>
                  </a:lnTo>
                  <a:lnTo>
                    <a:pt x="126653" y="111918"/>
                  </a:lnTo>
                  <a:lnTo>
                    <a:pt x="126653" y="111918"/>
                  </a:lnTo>
                  <a:lnTo>
                    <a:pt x="106040" y="160734"/>
                  </a:lnTo>
                  <a:lnTo>
                    <a:pt x="116458" y="160734"/>
                  </a:lnTo>
                  <a:lnTo>
                    <a:pt x="132606" y="116346"/>
                  </a:lnTo>
                  <a:lnTo>
                    <a:pt x="123341" y="160734"/>
                  </a:lnTo>
                  <a:lnTo>
                    <a:pt x="132941" y="160734"/>
                  </a:lnTo>
                  <a:lnTo>
                    <a:pt x="140047" y="115714"/>
                  </a:lnTo>
                  <a:lnTo>
                    <a:pt x="139824" y="160734"/>
                  </a:lnTo>
                  <a:lnTo>
                    <a:pt x="149200" y="160734"/>
                  </a:lnTo>
                  <a:lnTo>
                    <a:pt x="147303" y="118690"/>
                  </a:lnTo>
                  <a:lnTo>
                    <a:pt x="155153" y="160734"/>
                  </a:lnTo>
                  <a:lnTo>
                    <a:pt x="164827" y="160734"/>
                  </a:lnTo>
                  <a:lnTo>
                    <a:pt x="153702" y="114151"/>
                  </a:lnTo>
                  <a:lnTo>
                    <a:pt x="172641" y="160734"/>
                  </a:lnTo>
                  <a:lnTo>
                    <a:pt x="183282" y="160734"/>
                  </a:lnTo>
                  <a:lnTo>
                    <a:pt x="161069" y="113072"/>
                  </a:lnTo>
                  <a:lnTo>
                    <a:pt x="161069" y="113072"/>
                  </a:lnTo>
                  <a:lnTo>
                    <a:pt x="192286" y="160734"/>
                  </a:lnTo>
                  <a:lnTo>
                    <a:pt x="204713" y="160734"/>
                  </a:lnTo>
                  <a:lnTo>
                    <a:pt x="165869" y="107379"/>
                  </a:lnTo>
                  <a:lnTo>
                    <a:pt x="218740" y="160734"/>
                  </a:lnTo>
                  <a:lnTo>
                    <a:pt x="234888" y="160734"/>
                  </a:lnTo>
                  <a:lnTo>
                    <a:pt x="173087" y="104328"/>
                  </a:lnTo>
                  <a:lnTo>
                    <a:pt x="255426" y="160734"/>
                  </a:lnTo>
                  <a:lnTo>
                    <a:pt x="278867" y="160734"/>
                  </a:lnTo>
                  <a:lnTo>
                    <a:pt x="174427" y="96589"/>
                  </a:lnTo>
                  <a:lnTo>
                    <a:pt x="285750" y="143582"/>
                  </a:lnTo>
                  <a:lnTo>
                    <a:pt x="285750" y="129555"/>
                  </a:lnTo>
                  <a:lnTo>
                    <a:pt x="178854" y="90636"/>
                  </a:lnTo>
                  <a:lnTo>
                    <a:pt x="178854" y="90636"/>
                  </a:lnTo>
                  <a:lnTo>
                    <a:pt x="285750" y="112960"/>
                  </a:lnTo>
                  <a:lnTo>
                    <a:pt x="285750" y="100124"/>
                  </a:lnTo>
                  <a:lnTo>
                    <a:pt x="178222" y="83195"/>
                  </a:lnTo>
                  <a:lnTo>
                    <a:pt x="285750" y="83678"/>
                  </a:lnTo>
                  <a:lnTo>
                    <a:pt x="285750" y="71177"/>
                  </a:lnTo>
                  <a:lnTo>
                    <a:pt x="181198" y="75939"/>
                  </a:lnTo>
                  <a:lnTo>
                    <a:pt x="285750" y="56406"/>
                  </a:lnTo>
                  <a:lnTo>
                    <a:pt x="285750" y="43458"/>
                  </a:lnTo>
                  <a:lnTo>
                    <a:pt x="176659" y="69540"/>
                  </a:lnTo>
                  <a:lnTo>
                    <a:pt x="285750" y="25189"/>
                  </a:lnTo>
                  <a:lnTo>
                    <a:pt x="285750" y="10827"/>
                  </a:lnTo>
                  <a:lnTo>
                    <a:pt x="180640" y="59829"/>
                  </a:lnTo>
                  <a:lnTo>
                    <a:pt x="275853" y="0"/>
                  </a:lnTo>
                  <a:lnTo>
                    <a:pt x="252971" y="0"/>
                  </a:lnTo>
                  <a:lnTo>
                    <a:pt x="170297" y="57894"/>
                  </a:lnTo>
                  <a:lnTo>
                    <a:pt x="230907" y="0"/>
                  </a:lnTo>
                  <a:lnTo>
                    <a:pt x="215354" y="0"/>
                  </a:lnTo>
                  <a:lnTo>
                    <a:pt x="164269" y="53913"/>
                  </a:lnTo>
                  <a:lnTo>
                    <a:pt x="201178" y="0"/>
                  </a:lnTo>
                  <a:lnTo>
                    <a:pt x="189086" y="0"/>
                  </a:lnTo>
                  <a:lnTo>
                    <a:pt x="159097" y="48816"/>
                  </a:lnTo>
                  <a:lnTo>
                    <a:pt x="179710" y="0"/>
                  </a:lnTo>
                  <a:lnTo>
                    <a:pt x="169292" y="0"/>
                  </a:lnTo>
                  <a:lnTo>
                    <a:pt x="153144" y="44388"/>
                  </a:lnTo>
                  <a:lnTo>
                    <a:pt x="162409" y="0"/>
                  </a:lnTo>
                  <a:lnTo>
                    <a:pt x="152809" y="0"/>
                  </a:lnTo>
                  <a:lnTo>
                    <a:pt x="145703" y="45020"/>
                  </a:lnTo>
                  <a:lnTo>
                    <a:pt x="145926" y="0"/>
                  </a:lnTo>
                  <a:lnTo>
                    <a:pt x="136550" y="0"/>
                  </a:lnTo>
                  <a:lnTo>
                    <a:pt x="138447" y="42044"/>
                  </a:lnTo>
                  <a:lnTo>
                    <a:pt x="130597" y="0"/>
                  </a:lnTo>
                  <a:lnTo>
                    <a:pt x="120923" y="0"/>
                  </a:lnTo>
                  <a:lnTo>
                    <a:pt x="132048" y="46583"/>
                  </a:lnTo>
                  <a:lnTo>
                    <a:pt x="113109" y="0"/>
                  </a:lnTo>
                  <a:lnTo>
                    <a:pt x="102468" y="0"/>
                  </a:lnTo>
                  <a:lnTo>
                    <a:pt x="124681" y="47662"/>
                  </a:lnTo>
                  <a:lnTo>
                    <a:pt x="93464" y="0"/>
                  </a:lnTo>
                  <a:lnTo>
                    <a:pt x="81037" y="0"/>
                  </a:lnTo>
                  <a:lnTo>
                    <a:pt x="119881" y="53355"/>
                  </a:lnTo>
                  <a:lnTo>
                    <a:pt x="67010" y="0"/>
                  </a:lnTo>
                  <a:lnTo>
                    <a:pt x="50862" y="0"/>
                  </a:lnTo>
                  <a:lnTo>
                    <a:pt x="112663" y="56406"/>
                  </a:lnTo>
                  <a:lnTo>
                    <a:pt x="303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9"/>
            <p:cNvSpPr/>
            <p:nvPr/>
          </p:nvSpPr>
          <p:spPr>
            <a:xfrm>
              <a:off x="238125" y="848325"/>
              <a:ext cx="7143750" cy="4018350"/>
            </a:xfrm>
            <a:custGeom>
              <a:avLst/>
              <a:gdLst/>
              <a:ahLst/>
              <a:cxnLst/>
              <a:rect l="l" t="t" r="r" b="b"/>
              <a:pathLst>
                <a:path w="285750" h="160734" fill="none" extrusionOk="0">
                  <a:moveTo>
                    <a:pt x="275853" y="0"/>
                  </a:moveTo>
                  <a:lnTo>
                    <a:pt x="252971" y="0"/>
                  </a:lnTo>
                  <a:lnTo>
                    <a:pt x="170297" y="57894"/>
                  </a:lnTo>
                  <a:lnTo>
                    <a:pt x="230907" y="0"/>
                  </a:lnTo>
                  <a:lnTo>
                    <a:pt x="215354" y="0"/>
                  </a:lnTo>
                  <a:lnTo>
                    <a:pt x="164269" y="53913"/>
                  </a:lnTo>
                  <a:lnTo>
                    <a:pt x="201178" y="0"/>
                  </a:lnTo>
                  <a:lnTo>
                    <a:pt x="189086" y="0"/>
                  </a:lnTo>
                  <a:lnTo>
                    <a:pt x="159097" y="48816"/>
                  </a:lnTo>
                  <a:lnTo>
                    <a:pt x="179710" y="0"/>
                  </a:lnTo>
                  <a:lnTo>
                    <a:pt x="169292" y="0"/>
                  </a:lnTo>
                  <a:lnTo>
                    <a:pt x="153144" y="44388"/>
                  </a:lnTo>
                  <a:lnTo>
                    <a:pt x="162409" y="0"/>
                  </a:lnTo>
                  <a:lnTo>
                    <a:pt x="152809" y="0"/>
                  </a:lnTo>
                  <a:lnTo>
                    <a:pt x="145703" y="45020"/>
                  </a:lnTo>
                  <a:lnTo>
                    <a:pt x="145926" y="0"/>
                  </a:lnTo>
                  <a:lnTo>
                    <a:pt x="136550" y="0"/>
                  </a:lnTo>
                  <a:lnTo>
                    <a:pt x="138447" y="42044"/>
                  </a:lnTo>
                  <a:lnTo>
                    <a:pt x="130597" y="0"/>
                  </a:lnTo>
                  <a:lnTo>
                    <a:pt x="120923" y="0"/>
                  </a:lnTo>
                  <a:lnTo>
                    <a:pt x="132048" y="46583"/>
                  </a:lnTo>
                  <a:lnTo>
                    <a:pt x="113109" y="0"/>
                  </a:lnTo>
                  <a:lnTo>
                    <a:pt x="102468" y="0"/>
                  </a:lnTo>
                  <a:lnTo>
                    <a:pt x="124681" y="47662"/>
                  </a:lnTo>
                  <a:lnTo>
                    <a:pt x="93464" y="0"/>
                  </a:lnTo>
                  <a:lnTo>
                    <a:pt x="81037" y="0"/>
                  </a:lnTo>
                  <a:lnTo>
                    <a:pt x="119881" y="53355"/>
                  </a:lnTo>
                  <a:lnTo>
                    <a:pt x="67010" y="0"/>
                  </a:lnTo>
                  <a:lnTo>
                    <a:pt x="50862" y="0"/>
                  </a:lnTo>
                  <a:lnTo>
                    <a:pt x="112663" y="56406"/>
                  </a:lnTo>
                  <a:lnTo>
                    <a:pt x="30324" y="0"/>
                  </a:lnTo>
                  <a:lnTo>
                    <a:pt x="6883" y="0"/>
                  </a:lnTo>
                  <a:lnTo>
                    <a:pt x="111323" y="64145"/>
                  </a:lnTo>
                  <a:lnTo>
                    <a:pt x="0" y="17152"/>
                  </a:lnTo>
                  <a:lnTo>
                    <a:pt x="0" y="31179"/>
                  </a:lnTo>
                  <a:lnTo>
                    <a:pt x="106896" y="70098"/>
                  </a:lnTo>
                  <a:lnTo>
                    <a:pt x="0" y="47774"/>
                  </a:lnTo>
                  <a:lnTo>
                    <a:pt x="0" y="60610"/>
                  </a:lnTo>
                  <a:lnTo>
                    <a:pt x="107528" y="77539"/>
                  </a:lnTo>
                  <a:lnTo>
                    <a:pt x="0" y="77056"/>
                  </a:lnTo>
                  <a:lnTo>
                    <a:pt x="0" y="89557"/>
                  </a:lnTo>
                  <a:lnTo>
                    <a:pt x="104552" y="84795"/>
                  </a:lnTo>
                  <a:lnTo>
                    <a:pt x="0" y="104328"/>
                  </a:lnTo>
                  <a:lnTo>
                    <a:pt x="0" y="117276"/>
                  </a:lnTo>
                  <a:lnTo>
                    <a:pt x="109091" y="91194"/>
                  </a:lnTo>
                  <a:lnTo>
                    <a:pt x="0" y="135545"/>
                  </a:lnTo>
                  <a:lnTo>
                    <a:pt x="0" y="149907"/>
                  </a:lnTo>
                  <a:lnTo>
                    <a:pt x="105110" y="100905"/>
                  </a:lnTo>
                  <a:lnTo>
                    <a:pt x="9897" y="160734"/>
                  </a:lnTo>
                  <a:lnTo>
                    <a:pt x="32779" y="160734"/>
                  </a:lnTo>
                  <a:lnTo>
                    <a:pt x="115453" y="102840"/>
                  </a:lnTo>
                  <a:lnTo>
                    <a:pt x="54843" y="160734"/>
                  </a:lnTo>
                  <a:lnTo>
                    <a:pt x="70396" y="160734"/>
                  </a:lnTo>
                  <a:lnTo>
                    <a:pt x="121481" y="106821"/>
                  </a:lnTo>
                  <a:lnTo>
                    <a:pt x="84572" y="160734"/>
                  </a:lnTo>
                  <a:lnTo>
                    <a:pt x="96664" y="160734"/>
                  </a:lnTo>
                  <a:lnTo>
                    <a:pt x="126653" y="111918"/>
                  </a:lnTo>
                  <a:lnTo>
                    <a:pt x="106040" y="160734"/>
                  </a:lnTo>
                  <a:lnTo>
                    <a:pt x="116458" y="160734"/>
                  </a:lnTo>
                  <a:lnTo>
                    <a:pt x="132606" y="116346"/>
                  </a:lnTo>
                  <a:lnTo>
                    <a:pt x="123341" y="160734"/>
                  </a:lnTo>
                  <a:lnTo>
                    <a:pt x="132941" y="160734"/>
                  </a:lnTo>
                  <a:lnTo>
                    <a:pt x="140047" y="115714"/>
                  </a:lnTo>
                  <a:lnTo>
                    <a:pt x="139824" y="160734"/>
                  </a:lnTo>
                  <a:lnTo>
                    <a:pt x="149200" y="160734"/>
                  </a:lnTo>
                  <a:lnTo>
                    <a:pt x="147303" y="118690"/>
                  </a:lnTo>
                  <a:lnTo>
                    <a:pt x="155153" y="160734"/>
                  </a:lnTo>
                  <a:lnTo>
                    <a:pt x="164827" y="160734"/>
                  </a:lnTo>
                  <a:lnTo>
                    <a:pt x="153702" y="114151"/>
                  </a:lnTo>
                  <a:lnTo>
                    <a:pt x="172641" y="160734"/>
                  </a:lnTo>
                  <a:lnTo>
                    <a:pt x="183282" y="160734"/>
                  </a:lnTo>
                  <a:lnTo>
                    <a:pt x="161069" y="113072"/>
                  </a:lnTo>
                  <a:lnTo>
                    <a:pt x="192286" y="160734"/>
                  </a:lnTo>
                  <a:lnTo>
                    <a:pt x="204713" y="160734"/>
                  </a:lnTo>
                  <a:lnTo>
                    <a:pt x="165869" y="107379"/>
                  </a:lnTo>
                  <a:lnTo>
                    <a:pt x="218740" y="160734"/>
                  </a:lnTo>
                  <a:lnTo>
                    <a:pt x="234888" y="160734"/>
                  </a:lnTo>
                  <a:lnTo>
                    <a:pt x="173087" y="104328"/>
                  </a:lnTo>
                  <a:lnTo>
                    <a:pt x="255426" y="160734"/>
                  </a:lnTo>
                  <a:lnTo>
                    <a:pt x="278867" y="160734"/>
                  </a:lnTo>
                  <a:lnTo>
                    <a:pt x="174427" y="96589"/>
                  </a:lnTo>
                  <a:lnTo>
                    <a:pt x="285750" y="143582"/>
                  </a:lnTo>
                  <a:lnTo>
                    <a:pt x="285750" y="129555"/>
                  </a:lnTo>
                  <a:lnTo>
                    <a:pt x="178854" y="90636"/>
                  </a:lnTo>
                  <a:lnTo>
                    <a:pt x="285750" y="112960"/>
                  </a:lnTo>
                  <a:lnTo>
                    <a:pt x="285750" y="100124"/>
                  </a:lnTo>
                  <a:lnTo>
                    <a:pt x="178222" y="83195"/>
                  </a:lnTo>
                  <a:lnTo>
                    <a:pt x="285750" y="83678"/>
                  </a:lnTo>
                  <a:lnTo>
                    <a:pt x="285750" y="71177"/>
                  </a:lnTo>
                  <a:lnTo>
                    <a:pt x="181198" y="75939"/>
                  </a:lnTo>
                  <a:lnTo>
                    <a:pt x="285750" y="56406"/>
                  </a:lnTo>
                  <a:lnTo>
                    <a:pt x="285750" y="43458"/>
                  </a:lnTo>
                  <a:lnTo>
                    <a:pt x="176659" y="69540"/>
                  </a:lnTo>
                  <a:lnTo>
                    <a:pt x="285750" y="25189"/>
                  </a:lnTo>
                  <a:lnTo>
                    <a:pt x="285750" y="10827"/>
                  </a:lnTo>
                  <a:lnTo>
                    <a:pt x="180640" y="59829"/>
                  </a:lnTo>
                  <a:lnTo>
                    <a:pt x="27585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0" name="Google Shape;1490;p9"/>
          <p:cNvGrpSpPr/>
          <p:nvPr/>
        </p:nvGrpSpPr>
        <p:grpSpPr>
          <a:xfrm>
            <a:off x="521216" y="358901"/>
            <a:ext cx="8101568" cy="4425699"/>
            <a:chOff x="521216" y="358901"/>
            <a:chExt cx="8101568" cy="4425699"/>
          </a:xfrm>
        </p:grpSpPr>
        <p:sp>
          <p:nvSpPr>
            <p:cNvPr id="1491" name="Google Shape;1491;p9"/>
            <p:cNvSpPr/>
            <p:nvPr/>
          </p:nvSpPr>
          <p:spPr>
            <a:xfrm>
              <a:off x="521216" y="358901"/>
              <a:ext cx="8101568" cy="4425699"/>
            </a:xfrm>
            <a:custGeom>
              <a:avLst/>
              <a:gdLst/>
              <a:ahLst/>
              <a:cxnLst/>
              <a:rect l="l" t="t" r="r" b="b"/>
              <a:pathLst>
                <a:path w="66773" h="36629" extrusionOk="0">
                  <a:moveTo>
                    <a:pt x="3007" y="1"/>
                  </a:moveTo>
                  <a:lnTo>
                    <a:pt x="2988" y="276"/>
                  </a:lnTo>
                  <a:lnTo>
                    <a:pt x="2929" y="551"/>
                  </a:lnTo>
                  <a:lnTo>
                    <a:pt x="2889" y="787"/>
                  </a:lnTo>
                  <a:lnTo>
                    <a:pt x="2811" y="1023"/>
                  </a:lnTo>
                  <a:lnTo>
                    <a:pt x="2732" y="1239"/>
                  </a:lnTo>
                  <a:lnTo>
                    <a:pt x="2654" y="1435"/>
                  </a:lnTo>
                  <a:lnTo>
                    <a:pt x="2555" y="1612"/>
                  </a:lnTo>
                  <a:lnTo>
                    <a:pt x="2457" y="1770"/>
                  </a:lnTo>
                  <a:lnTo>
                    <a:pt x="2339" y="1927"/>
                  </a:lnTo>
                  <a:lnTo>
                    <a:pt x="2221" y="2064"/>
                  </a:lnTo>
                  <a:lnTo>
                    <a:pt x="2084" y="2202"/>
                  </a:lnTo>
                  <a:lnTo>
                    <a:pt x="1966" y="2320"/>
                  </a:lnTo>
                  <a:lnTo>
                    <a:pt x="1691" y="2516"/>
                  </a:lnTo>
                  <a:lnTo>
                    <a:pt x="1416" y="2673"/>
                  </a:lnTo>
                  <a:lnTo>
                    <a:pt x="1160" y="2791"/>
                  </a:lnTo>
                  <a:lnTo>
                    <a:pt x="885" y="2870"/>
                  </a:lnTo>
                  <a:lnTo>
                    <a:pt x="649" y="2929"/>
                  </a:lnTo>
                  <a:lnTo>
                    <a:pt x="433" y="2988"/>
                  </a:lnTo>
                  <a:lnTo>
                    <a:pt x="119" y="3007"/>
                  </a:lnTo>
                  <a:lnTo>
                    <a:pt x="1" y="3007"/>
                  </a:lnTo>
                  <a:lnTo>
                    <a:pt x="1" y="33603"/>
                  </a:lnTo>
                  <a:lnTo>
                    <a:pt x="276" y="33642"/>
                  </a:lnTo>
                  <a:lnTo>
                    <a:pt x="531" y="33681"/>
                  </a:lnTo>
                  <a:lnTo>
                    <a:pt x="787" y="33740"/>
                  </a:lnTo>
                  <a:lnTo>
                    <a:pt x="1003" y="33819"/>
                  </a:lnTo>
                  <a:lnTo>
                    <a:pt x="1219" y="33898"/>
                  </a:lnTo>
                  <a:lnTo>
                    <a:pt x="1416" y="33996"/>
                  </a:lnTo>
                  <a:lnTo>
                    <a:pt x="1592" y="34094"/>
                  </a:lnTo>
                  <a:lnTo>
                    <a:pt x="1769" y="34192"/>
                  </a:lnTo>
                  <a:lnTo>
                    <a:pt x="1926" y="34310"/>
                  </a:lnTo>
                  <a:lnTo>
                    <a:pt x="2064" y="34428"/>
                  </a:lnTo>
                  <a:lnTo>
                    <a:pt x="2182" y="34546"/>
                  </a:lnTo>
                  <a:lnTo>
                    <a:pt x="2300" y="34684"/>
                  </a:lnTo>
                  <a:lnTo>
                    <a:pt x="2496" y="34939"/>
                  </a:lnTo>
                  <a:lnTo>
                    <a:pt x="2654" y="35214"/>
                  </a:lnTo>
                  <a:lnTo>
                    <a:pt x="2771" y="35489"/>
                  </a:lnTo>
                  <a:lnTo>
                    <a:pt x="2850" y="35745"/>
                  </a:lnTo>
                  <a:lnTo>
                    <a:pt x="2909" y="35981"/>
                  </a:lnTo>
                  <a:lnTo>
                    <a:pt x="2948" y="36197"/>
                  </a:lnTo>
                  <a:lnTo>
                    <a:pt x="2968" y="36511"/>
                  </a:lnTo>
                  <a:lnTo>
                    <a:pt x="2968" y="36629"/>
                  </a:lnTo>
                  <a:lnTo>
                    <a:pt x="63785" y="36629"/>
                  </a:lnTo>
                  <a:lnTo>
                    <a:pt x="63805" y="36354"/>
                  </a:lnTo>
                  <a:lnTo>
                    <a:pt x="63864" y="36098"/>
                  </a:lnTo>
                  <a:lnTo>
                    <a:pt x="63903" y="35843"/>
                  </a:lnTo>
                  <a:lnTo>
                    <a:pt x="63982" y="35627"/>
                  </a:lnTo>
                  <a:lnTo>
                    <a:pt x="64060" y="35411"/>
                  </a:lnTo>
                  <a:lnTo>
                    <a:pt x="64139" y="35234"/>
                  </a:lnTo>
                  <a:lnTo>
                    <a:pt x="64237" y="35037"/>
                  </a:lnTo>
                  <a:lnTo>
                    <a:pt x="64355" y="34880"/>
                  </a:lnTo>
                  <a:lnTo>
                    <a:pt x="64473" y="34723"/>
                  </a:lnTo>
                  <a:lnTo>
                    <a:pt x="64591" y="34585"/>
                  </a:lnTo>
                  <a:lnTo>
                    <a:pt x="64827" y="34350"/>
                  </a:lnTo>
                  <a:lnTo>
                    <a:pt x="65102" y="34153"/>
                  </a:lnTo>
                  <a:lnTo>
                    <a:pt x="65357" y="33996"/>
                  </a:lnTo>
                  <a:lnTo>
                    <a:pt x="65632" y="33878"/>
                  </a:lnTo>
                  <a:lnTo>
                    <a:pt x="65888" y="33780"/>
                  </a:lnTo>
                  <a:lnTo>
                    <a:pt x="66124" y="33721"/>
                  </a:lnTo>
                  <a:lnTo>
                    <a:pt x="66340" y="33681"/>
                  </a:lnTo>
                  <a:lnTo>
                    <a:pt x="66654" y="33642"/>
                  </a:lnTo>
                  <a:lnTo>
                    <a:pt x="66772" y="33642"/>
                  </a:lnTo>
                  <a:lnTo>
                    <a:pt x="66772" y="3086"/>
                  </a:lnTo>
                  <a:lnTo>
                    <a:pt x="66477" y="3047"/>
                  </a:lnTo>
                  <a:lnTo>
                    <a:pt x="66202" y="2988"/>
                  </a:lnTo>
                  <a:lnTo>
                    <a:pt x="65967" y="2909"/>
                  </a:lnTo>
                  <a:lnTo>
                    <a:pt x="65731" y="2831"/>
                  </a:lnTo>
                  <a:lnTo>
                    <a:pt x="65515" y="2732"/>
                  </a:lnTo>
                  <a:lnTo>
                    <a:pt x="65318" y="2634"/>
                  </a:lnTo>
                  <a:lnTo>
                    <a:pt x="65122" y="2536"/>
                  </a:lnTo>
                  <a:lnTo>
                    <a:pt x="64964" y="2418"/>
                  </a:lnTo>
                  <a:lnTo>
                    <a:pt x="64807" y="2300"/>
                  </a:lnTo>
                  <a:lnTo>
                    <a:pt x="64670" y="2163"/>
                  </a:lnTo>
                  <a:lnTo>
                    <a:pt x="64414" y="1907"/>
                  </a:lnTo>
                  <a:lnTo>
                    <a:pt x="64218" y="1652"/>
                  </a:lnTo>
                  <a:lnTo>
                    <a:pt x="64060" y="1377"/>
                  </a:lnTo>
                  <a:lnTo>
                    <a:pt x="63943" y="1101"/>
                  </a:lnTo>
                  <a:lnTo>
                    <a:pt x="63844" y="866"/>
                  </a:lnTo>
                  <a:lnTo>
                    <a:pt x="63785" y="630"/>
                  </a:lnTo>
                  <a:lnTo>
                    <a:pt x="63746" y="414"/>
                  </a:lnTo>
                  <a:lnTo>
                    <a:pt x="63707" y="119"/>
                  </a:lnTo>
                  <a:lnTo>
                    <a:pt x="63707" y="1"/>
                  </a:lnTo>
                  <a:close/>
                </a:path>
              </a:pathLst>
            </a:custGeom>
            <a:solidFill>
              <a:schemeClr val="accent1"/>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9"/>
            <p:cNvSpPr/>
            <p:nvPr/>
          </p:nvSpPr>
          <p:spPr>
            <a:xfrm>
              <a:off x="638200" y="779598"/>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9"/>
            <p:cNvSpPr/>
            <p:nvPr/>
          </p:nvSpPr>
          <p:spPr>
            <a:xfrm>
              <a:off x="638200" y="1097213"/>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9"/>
            <p:cNvSpPr/>
            <p:nvPr/>
          </p:nvSpPr>
          <p:spPr>
            <a:xfrm>
              <a:off x="638200" y="1414828"/>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9"/>
            <p:cNvSpPr/>
            <p:nvPr/>
          </p:nvSpPr>
          <p:spPr>
            <a:xfrm>
              <a:off x="638200" y="1732443"/>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9"/>
            <p:cNvSpPr/>
            <p:nvPr/>
          </p:nvSpPr>
          <p:spPr>
            <a:xfrm>
              <a:off x="638200" y="2050058"/>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9"/>
            <p:cNvSpPr/>
            <p:nvPr/>
          </p:nvSpPr>
          <p:spPr>
            <a:xfrm>
              <a:off x="638200" y="2367673"/>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9"/>
            <p:cNvSpPr/>
            <p:nvPr/>
          </p:nvSpPr>
          <p:spPr>
            <a:xfrm>
              <a:off x="638200" y="268528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9"/>
            <p:cNvSpPr/>
            <p:nvPr/>
          </p:nvSpPr>
          <p:spPr>
            <a:xfrm>
              <a:off x="638200" y="300290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9"/>
            <p:cNvSpPr/>
            <p:nvPr/>
          </p:nvSpPr>
          <p:spPr>
            <a:xfrm>
              <a:off x="638200" y="332051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9"/>
            <p:cNvSpPr/>
            <p:nvPr/>
          </p:nvSpPr>
          <p:spPr>
            <a:xfrm>
              <a:off x="638200" y="363813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9"/>
            <p:cNvSpPr/>
            <p:nvPr/>
          </p:nvSpPr>
          <p:spPr>
            <a:xfrm>
              <a:off x="638200" y="395574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9"/>
            <p:cNvSpPr/>
            <p:nvPr/>
          </p:nvSpPr>
          <p:spPr>
            <a:xfrm>
              <a:off x="638200" y="427336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9"/>
            <p:cNvSpPr/>
            <p:nvPr/>
          </p:nvSpPr>
          <p:spPr>
            <a:xfrm>
              <a:off x="8435550" y="77843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9"/>
            <p:cNvSpPr/>
            <p:nvPr/>
          </p:nvSpPr>
          <p:spPr>
            <a:xfrm>
              <a:off x="8435550" y="109604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9"/>
            <p:cNvSpPr/>
            <p:nvPr/>
          </p:nvSpPr>
          <p:spPr>
            <a:xfrm>
              <a:off x="8435550" y="141366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9"/>
            <p:cNvSpPr/>
            <p:nvPr/>
          </p:nvSpPr>
          <p:spPr>
            <a:xfrm>
              <a:off x="8435550" y="173127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9"/>
            <p:cNvSpPr/>
            <p:nvPr/>
          </p:nvSpPr>
          <p:spPr>
            <a:xfrm>
              <a:off x="8435550" y="204889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9"/>
            <p:cNvSpPr/>
            <p:nvPr/>
          </p:nvSpPr>
          <p:spPr>
            <a:xfrm>
              <a:off x="8435550" y="236651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9"/>
            <p:cNvSpPr/>
            <p:nvPr/>
          </p:nvSpPr>
          <p:spPr>
            <a:xfrm>
              <a:off x="8435550" y="268412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9"/>
            <p:cNvSpPr/>
            <p:nvPr/>
          </p:nvSpPr>
          <p:spPr>
            <a:xfrm>
              <a:off x="8435550" y="300174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9"/>
            <p:cNvSpPr/>
            <p:nvPr/>
          </p:nvSpPr>
          <p:spPr>
            <a:xfrm>
              <a:off x="8435550" y="33193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9"/>
            <p:cNvSpPr/>
            <p:nvPr/>
          </p:nvSpPr>
          <p:spPr>
            <a:xfrm>
              <a:off x="8435550" y="363697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9"/>
            <p:cNvSpPr/>
            <p:nvPr/>
          </p:nvSpPr>
          <p:spPr>
            <a:xfrm>
              <a:off x="8435550" y="395458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9"/>
            <p:cNvSpPr/>
            <p:nvPr/>
          </p:nvSpPr>
          <p:spPr>
            <a:xfrm>
              <a:off x="8435550" y="427220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9"/>
            <p:cNvSpPr/>
            <p:nvPr/>
          </p:nvSpPr>
          <p:spPr>
            <a:xfrm rot="-5400000">
              <a:off x="963090"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9"/>
            <p:cNvSpPr/>
            <p:nvPr/>
          </p:nvSpPr>
          <p:spPr>
            <a:xfrm rot="-5400000">
              <a:off x="1287980"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9"/>
            <p:cNvSpPr/>
            <p:nvPr/>
          </p:nvSpPr>
          <p:spPr>
            <a:xfrm rot="-5400000">
              <a:off x="1612869"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9"/>
            <p:cNvSpPr/>
            <p:nvPr/>
          </p:nvSpPr>
          <p:spPr>
            <a:xfrm rot="-5400000">
              <a:off x="1937759"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9"/>
            <p:cNvSpPr/>
            <p:nvPr/>
          </p:nvSpPr>
          <p:spPr>
            <a:xfrm rot="-5400000">
              <a:off x="2262648"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9"/>
            <p:cNvSpPr/>
            <p:nvPr/>
          </p:nvSpPr>
          <p:spPr>
            <a:xfrm rot="-5400000">
              <a:off x="2587538"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9"/>
            <p:cNvSpPr/>
            <p:nvPr/>
          </p:nvSpPr>
          <p:spPr>
            <a:xfrm rot="-5400000">
              <a:off x="2912427"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9"/>
            <p:cNvSpPr/>
            <p:nvPr/>
          </p:nvSpPr>
          <p:spPr>
            <a:xfrm rot="-5400000">
              <a:off x="3237317"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9"/>
            <p:cNvSpPr/>
            <p:nvPr/>
          </p:nvSpPr>
          <p:spPr>
            <a:xfrm rot="-5400000">
              <a:off x="3562206"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9"/>
            <p:cNvSpPr/>
            <p:nvPr/>
          </p:nvSpPr>
          <p:spPr>
            <a:xfrm rot="-5400000">
              <a:off x="3887096"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9"/>
            <p:cNvSpPr/>
            <p:nvPr/>
          </p:nvSpPr>
          <p:spPr>
            <a:xfrm rot="-5400000">
              <a:off x="4211986"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9"/>
            <p:cNvSpPr/>
            <p:nvPr/>
          </p:nvSpPr>
          <p:spPr>
            <a:xfrm rot="-5400000">
              <a:off x="4536875"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9"/>
            <p:cNvSpPr/>
            <p:nvPr/>
          </p:nvSpPr>
          <p:spPr>
            <a:xfrm rot="-5400000">
              <a:off x="4861765"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9"/>
            <p:cNvSpPr/>
            <p:nvPr/>
          </p:nvSpPr>
          <p:spPr>
            <a:xfrm rot="-5400000">
              <a:off x="5186654"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9"/>
            <p:cNvSpPr/>
            <p:nvPr/>
          </p:nvSpPr>
          <p:spPr>
            <a:xfrm rot="-5400000">
              <a:off x="5511544"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9"/>
            <p:cNvSpPr/>
            <p:nvPr/>
          </p:nvSpPr>
          <p:spPr>
            <a:xfrm rot="-5400000">
              <a:off x="5836433"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9"/>
            <p:cNvSpPr/>
            <p:nvPr/>
          </p:nvSpPr>
          <p:spPr>
            <a:xfrm rot="-5400000">
              <a:off x="6161323"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9"/>
            <p:cNvSpPr/>
            <p:nvPr/>
          </p:nvSpPr>
          <p:spPr>
            <a:xfrm rot="-5400000">
              <a:off x="6486213"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9"/>
            <p:cNvSpPr/>
            <p:nvPr/>
          </p:nvSpPr>
          <p:spPr>
            <a:xfrm rot="-5400000">
              <a:off x="6811102"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9"/>
            <p:cNvSpPr/>
            <p:nvPr/>
          </p:nvSpPr>
          <p:spPr>
            <a:xfrm rot="-5400000">
              <a:off x="7135992"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9"/>
            <p:cNvSpPr/>
            <p:nvPr/>
          </p:nvSpPr>
          <p:spPr>
            <a:xfrm rot="-5400000">
              <a:off x="7460881"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9"/>
            <p:cNvSpPr/>
            <p:nvPr/>
          </p:nvSpPr>
          <p:spPr>
            <a:xfrm rot="-5400000">
              <a:off x="7785771"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9"/>
            <p:cNvSpPr/>
            <p:nvPr/>
          </p:nvSpPr>
          <p:spPr>
            <a:xfrm rot="-5400000">
              <a:off x="8110660"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9"/>
            <p:cNvSpPr/>
            <p:nvPr/>
          </p:nvSpPr>
          <p:spPr>
            <a:xfrm rot="-5400000">
              <a:off x="963090"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9"/>
            <p:cNvSpPr/>
            <p:nvPr/>
          </p:nvSpPr>
          <p:spPr>
            <a:xfrm rot="-5400000">
              <a:off x="1287980"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9"/>
            <p:cNvSpPr/>
            <p:nvPr/>
          </p:nvSpPr>
          <p:spPr>
            <a:xfrm rot="-5400000">
              <a:off x="1612869"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9"/>
            <p:cNvSpPr/>
            <p:nvPr/>
          </p:nvSpPr>
          <p:spPr>
            <a:xfrm rot="-5400000">
              <a:off x="1937759"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9"/>
            <p:cNvSpPr/>
            <p:nvPr/>
          </p:nvSpPr>
          <p:spPr>
            <a:xfrm rot="-5400000">
              <a:off x="2262648"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9"/>
            <p:cNvSpPr/>
            <p:nvPr/>
          </p:nvSpPr>
          <p:spPr>
            <a:xfrm rot="-5400000">
              <a:off x="2587538"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9"/>
            <p:cNvSpPr/>
            <p:nvPr/>
          </p:nvSpPr>
          <p:spPr>
            <a:xfrm rot="-5400000">
              <a:off x="2912427"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9"/>
            <p:cNvSpPr/>
            <p:nvPr/>
          </p:nvSpPr>
          <p:spPr>
            <a:xfrm rot="-5400000">
              <a:off x="3237317"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9"/>
            <p:cNvSpPr/>
            <p:nvPr/>
          </p:nvSpPr>
          <p:spPr>
            <a:xfrm rot="-5400000">
              <a:off x="3562206"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9"/>
            <p:cNvSpPr/>
            <p:nvPr/>
          </p:nvSpPr>
          <p:spPr>
            <a:xfrm rot="-5400000">
              <a:off x="3887096"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9"/>
            <p:cNvSpPr/>
            <p:nvPr/>
          </p:nvSpPr>
          <p:spPr>
            <a:xfrm rot="-5400000">
              <a:off x="4211986"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9"/>
            <p:cNvSpPr/>
            <p:nvPr/>
          </p:nvSpPr>
          <p:spPr>
            <a:xfrm rot="-5400000">
              <a:off x="4536875"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9"/>
            <p:cNvSpPr/>
            <p:nvPr/>
          </p:nvSpPr>
          <p:spPr>
            <a:xfrm rot="-5400000">
              <a:off x="4861765"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9"/>
            <p:cNvSpPr/>
            <p:nvPr/>
          </p:nvSpPr>
          <p:spPr>
            <a:xfrm rot="-5400000">
              <a:off x="5186654"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9"/>
            <p:cNvSpPr/>
            <p:nvPr/>
          </p:nvSpPr>
          <p:spPr>
            <a:xfrm rot="-5400000">
              <a:off x="5511544"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9"/>
            <p:cNvSpPr/>
            <p:nvPr/>
          </p:nvSpPr>
          <p:spPr>
            <a:xfrm rot="-5400000">
              <a:off x="5836433"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9"/>
            <p:cNvSpPr/>
            <p:nvPr/>
          </p:nvSpPr>
          <p:spPr>
            <a:xfrm rot="-5400000">
              <a:off x="6161323"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9"/>
            <p:cNvSpPr/>
            <p:nvPr/>
          </p:nvSpPr>
          <p:spPr>
            <a:xfrm rot="-5400000">
              <a:off x="6486213"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9"/>
            <p:cNvSpPr/>
            <p:nvPr/>
          </p:nvSpPr>
          <p:spPr>
            <a:xfrm rot="-5400000">
              <a:off x="6811102"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9"/>
            <p:cNvSpPr/>
            <p:nvPr/>
          </p:nvSpPr>
          <p:spPr>
            <a:xfrm rot="-5400000">
              <a:off x="7135992"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9"/>
            <p:cNvSpPr/>
            <p:nvPr/>
          </p:nvSpPr>
          <p:spPr>
            <a:xfrm rot="-5400000">
              <a:off x="7460881"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9"/>
            <p:cNvSpPr/>
            <p:nvPr/>
          </p:nvSpPr>
          <p:spPr>
            <a:xfrm rot="-5400000">
              <a:off x="7785771"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9"/>
            <p:cNvSpPr/>
            <p:nvPr/>
          </p:nvSpPr>
          <p:spPr>
            <a:xfrm rot="-5400000">
              <a:off x="8110660"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2" name="Google Shape;1562;p9"/>
          <p:cNvSpPr txBox="1">
            <a:spLocks noGrp="1"/>
          </p:cNvSpPr>
          <p:nvPr>
            <p:ph type="title"/>
          </p:nvPr>
        </p:nvSpPr>
        <p:spPr>
          <a:xfrm>
            <a:off x="1024050" y="2351692"/>
            <a:ext cx="3291900" cy="4116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5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563" name="Google Shape;1563;p9"/>
          <p:cNvSpPr txBox="1">
            <a:spLocks noGrp="1"/>
          </p:cNvSpPr>
          <p:nvPr>
            <p:ph type="subTitle" idx="1"/>
          </p:nvPr>
        </p:nvSpPr>
        <p:spPr>
          <a:xfrm>
            <a:off x="1021950" y="2918750"/>
            <a:ext cx="3296100" cy="914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1564" name="Google Shape;1564;p9"/>
          <p:cNvGrpSpPr/>
          <p:nvPr/>
        </p:nvGrpSpPr>
        <p:grpSpPr>
          <a:xfrm>
            <a:off x="8207050" y="4534900"/>
            <a:ext cx="889325" cy="567225"/>
            <a:chOff x="5136975" y="4909650"/>
            <a:chExt cx="889325" cy="567225"/>
          </a:xfrm>
        </p:grpSpPr>
        <p:sp>
          <p:nvSpPr>
            <p:cNvPr id="1565" name="Google Shape;1565;p9"/>
            <p:cNvSpPr/>
            <p:nvPr/>
          </p:nvSpPr>
          <p:spPr>
            <a:xfrm>
              <a:off x="5505875" y="5098400"/>
              <a:ext cx="482200" cy="278625"/>
            </a:xfrm>
            <a:custGeom>
              <a:avLst/>
              <a:gdLst/>
              <a:ahLst/>
              <a:cxnLst/>
              <a:rect l="l" t="t" r="r" b="b"/>
              <a:pathLst>
                <a:path w="19288" h="11145" extrusionOk="0">
                  <a:moveTo>
                    <a:pt x="9635" y="0"/>
                  </a:moveTo>
                  <a:lnTo>
                    <a:pt x="9501" y="20"/>
                  </a:lnTo>
                  <a:lnTo>
                    <a:pt x="9386" y="39"/>
                  </a:lnTo>
                  <a:lnTo>
                    <a:pt x="9252" y="96"/>
                  </a:lnTo>
                  <a:lnTo>
                    <a:pt x="9157" y="134"/>
                  </a:lnTo>
                  <a:lnTo>
                    <a:pt x="230" y="5295"/>
                  </a:lnTo>
                  <a:lnTo>
                    <a:pt x="135" y="5352"/>
                  </a:lnTo>
                  <a:lnTo>
                    <a:pt x="77" y="5429"/>
                  </a:lnTo>
                  <a:lnTo>
                    <a:pt x="20" y="5486"/>
                  </a:lnTo>
                  <a:lnTo>
                    <a:pt x="1" y="5563"/>
                  </a:lnTo>
                  <a:lnTo>
                    <a:pt x="20" y="5639"/>
                  </a:lnTo>
                  <a:lnTo>
                    <a:pt x="39" y="5716"/>
                  </a:lnTo>
                  <a:lnTo>
                    <a:pt x="97" y="5773"/>
                  </a:lnTo>
                  <a:lnTo>
                    <a:pt x="173" y="5830"/>
                  </a:lnTo>
                  <a:lnTo>
                    <a:pt x="9214" y="11049"/>
                  </a:lnTo>
                  <a:lnTo>
                    <a:pt x="9310" y="11087"/>
                  </a:lnTo>
                  <a:lnTo>
                    <a:pt x="9424" y="11125"/>
                  </a:lnTo>
                  <a:lnTo>
                    <a:pt x="9539" y="11144"/>
                  </a:lnTo>
                  <a:lnTo>
                    <a:pt x="9673" y="11144"/>
                  </a:lnTo>
                  <a:lnTo>
                    <a:pt x="9807" y="11125"/>
                  </a:lnTo>
                  <a:lnTo>
                    <a:pt x="9921" y="11106"/>
                  </a:lnTo>
                  <a:lnTo>
                    <a:pt x="10036" y="11068"/>
                  </a:lnTo>
                  <a:lnTo>
                    <a:pt x="10151" y="11010"/>
                  </a:lnTo>
                  <a:lnTo>
                    <a:pt x="19058" y="5869"/>
                  </a:lnTo>
                  <a:lnTo>
                    <a:pt x="19153" y="5811"/>
                  </a:lnTo>
                  <a:lnTo>
                    <a:pt x="19230" y="5735"/>
                  </a:lnTo>
                  <a:lnTo>
                    <a:pt x="19268" y="5658"/>
                  </a:lnTo>
                  <a:lnTo>
                    <a:pt x="19287" y="5582"/>
                  </a:lnTo>
                  <a:lnTo>
                    <a:pt x="19287" y="5525"/>
                  </a:lnTo>
                  <a:lnTo>
                    <a:pt x="19268" y="5448"/>
                  </a:lnTo>
                  <a:lnTo>
                    <a:pt x="19211" y="5391"/>
                  </a:lnTo>
                  <a:lnTo>
                    <a:pt x="19134" y="5333"/>
                  </a:lnTo>
                  <a:lnTo>
                    <a:pt x="10093" y="96"/>
                  </a:lnTo>
                  <a:lnTo>
                    <a:pt x="9979" y="58"/>
                  </a:lnTo>
                  <a:lnTo>
                    <a:pt x="9883" y="20"/>
                  </a:lnTo>
                  <a:lnTo>
                    <a:pt x="9749" y="20"/>
                  </a:lnTo>
                  <a:lnTo>
                    <a:pt x="9635"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9"/>
            <p:cNvSpPr/>
            <p:nvPr/>
          </p:nvSpPr>
          <p:spPr>
            <a:xfrm>
              <a:off x="5544125" y="5075950"/>
              <a:ext cx="240850" cy="278600"/>
            </a:xfrm>
            <a:custGeom>
              <a:avLst/>
              <a:gdLst/>
              <a:ahLst/>
              <a:cxnLst/>
              <a:rect l="l" t="t" r="r" b="b"/>
              <a:pathLst>
                <a:path w="9634" h="11144" extrusionOk="0">
                  <a:moveTo>
                    <a:pt x="9634" y="0"/>
                  </a:moveTo>
                  <a:lnTo>
                    <a:pt x="9500" y="19"/>
                  </a:lnTo>
                  <a:lnTo>
                    <a:pt x="9385" y="38"/>
                  </a:lnTo>
                  <a:lnTo>
                    <a:pt x="9251" y="77"/>
                  </a:lnTo>
                  <a:lnTo>
                    <a:pt x="9137" y="134"/>
                  </a:lnTo>
                  <a:lnTo>
                    <a:pt x="0" y="2485"/>
                  </a:lnTo>
                  <a:lnTo>
                    <a:pt x="0" y="5562"/>
                  </a:lnTo>
                  <a:lnTo>
                    <a:pt x="0" y="5639"/>
                  </a:lnTo>
                  <a:lnTo>
                    <a:pt x="38" y="5696"/>
                  </a:lnTo>
                  <a:lnTo>
                    <a:pt x="77" y="5773"/>
                  </a:lnTo>
                  <a:lnTo>
                    <a:pt x="153" y="5811"/>
                  </a:lnTo>
                  <a:lnTo>
                    <a:pt x="9213" y="11048"/>
                  </a:lnTo>
                  <a:lnTo>
                    <a:pt x="9309" y="11086"/>
                  </a:lnTo>
                  <a:lnTo>
                    <a:pt x="9404" y="11125"/>
                  </a:lnTo>
                  <a:lnTo>
                    <a:pt x="9519" y="11125"/>
                  </a:lnTo>
                  <a:lnTo>
                    <a:pt x="9634" y="11144"/>
                  </a:lnTo>
                  <a:lnTo>
                    <a:pt x="9634" y="0"/>
                  </a:lnTo>
                  <a:close/>
                </a:path>
              </a:pathLst>
            </a:custGeom>
            <a:solidFill>
              <a:srgbClr val="D89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9"/>
            <p:cNvSpPr/>
            <p:nvPr/>
          </p:nvSpPr>
          <p:spPr>
            <a:xfrm>
              <a:off x="5784950" y="5075950"/>
              <a:ext cx="241350" cy="278600"/>
            </a:xfrm>
            <a:custGeom>
              <a:avLst/>
              <a:gdLst/>
              <a:ahLst/>
              <a:cxnLst/>
              <a:rect l="l" t="t" r="r" b="b"/>
              <a:pathLst>
                <a:path w="9654" h="11144" extrusionOk="0">
                  <a:moveTo>
                    <a:pt x="1" y="0"/>
                  </a:moveTo>
                  <a:lnTo>
                    <a:pt x="1" y="11144"/>
                  </a:lnTo>
                  <a:lnTo>
                    <a:pt x="135" y="11125"/>
                  </a:lnTo>
                  <a:lnTo>
                    <a:pt x="268" y="11106"/>
                  </a:lnTo>
                  <a:lnTo>
                    <a:pt x="402" y="11067"/>
                  </a:lnTo>
                  <a:lnTo>
                    <a:pt x="498" y="11010"/>
                  </a:lnTo>
                  <a:lnTo>
                    <a:pt x="9424" y="5849"/>
                  </a:lnTo>
                  <a:lnTo>
                    <a:pt x="9520" y="5792"/>
                  </a:lnTo>
                  <a:lnTo>
                    <a:pt x="9596" y="5715"/>
                  </a:lnTo>
                  <a:lnTo>
                    <a:pt x="9634" y="5639"/>
                  </a:lnTo>
                  <a:lnTo>
                    <a:pt x="9653" y="5562"/>
                  </a:lnTo>
                  <a:lnTo>
                    <a:pt x="9653" y="2428"/>
                  </a:lnTo>
                  <a:lnTo>
                    <a:pt x="440" y="96"/>
                  </a:lnTo>
                  <a:lnTo>
                    <a:pt x="345" y="57"/>
                  </a:lnTo>
                  <a:lnTo>
                    <a:pt x="249" y="19"/>
                  </a:lnTo>
                  <a:lnTo>
                    <a:pt x="135" y="0"/>
                  </a:lnTo>
                  <a:close/>
                </a:path>
              </a:pathLst>
            </a:custGeom>
            <a:solidFill>
              <a:srgbClr val="F4C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9"/>
            <p:cNvSpPr/>
            <p:nvPr/>
          </p:nvSpPr>
          <p:spPr>
            <a:xfrm>
              <a:off x="5544125" y="4999000"/>
              <a:ext cx="482175" cy="278150"/>
            </a:xfrm>
            <a:custGeom>
              <a:avLst/>
              <a:gdLst/>
              <a:ahLst/>
              <a:cxnLst/>
              <a:rect l="l" t="t" r="r" b="b"/>
              <a:pathLst>
                <a:path w="19287" h="11126" extrusionOk="0">
                  <a:moveTo>
                    <a:pt x="9615" y="1"/>
                  </a:moveTo>
                  <a:lnTo>
                    <a:pt x="9500" y="20"/>
                  </a:lnTo>
                  <a:lnTo>
                    <a:pt x="9366" y="39"/>
                  </a:lnTo>
                  <a:lnTo>
                    <a:pt x="9251" y="77"/>
                  </a:lnTo>
                  <a:lnTo>
                    <a:pt x="9137" y="135"/>
                  </a:lnTo>
                  <a:lnTo>
                    <a:pt x="229" y="5276"/>
                  </a:lnTo>
                  <a:lnTo>
                    <a:pt x="134" y="5334"/>
                  </a:lnTo>
                  <a:lnTo>
                    <a:pt x="57" y="5410"/>
                  </a:lnTo>
                  <a:lnTo>
                    <a:pt x="19" y="5487"/>
                  </a:lnTo>
                  <a:lnTo>
                    <a:pt x="0" y="5563"/>
                  </a:lnTo>
                  <a:lnTo>
                    <a:pt x="0" y="5620"/>
                  </a:lnTo>
                  <a:lnTo>
                    <a:pt x="19" y="5697"/>
                  </a:lnTo>
                  <a:lnTo>
                    <a:pt x="77" y="5754"/>
                  </a:lnTo>
                  <a:lnTo>
                    <a:pt x="153" y="5811"/>
                  </a:lnTo>
                  <a:lnTo>
                    <a:pt x="9213" y="11049"/>
                  </a:lnTo>
                  <a:lnTo>
                    <a:pt x="9309" y="11087"/>
                  </a:lnTo>
                  <a:lnTo>
                    <a:pt x="9423" y="11125"/>
                  </a:lnTo>
                  <a:lnTo>
                    <a:pt x="9787" y="11125"/>
                  </a:lnTo>
                  <a:lnTo>
                    <a:pt x="9920" y="11087"/>
                  </a:lnTo>
                  <a:lnTo>
                    <a:pt x="10035" y="11049"/>
                  </a:lnTo>
                  <a:lnTo>
                    <a:pt x="10131" y="11011"/>
                  </a:lnTo>
                  <a:lnTo>
                    <a:pt x="19057" y="5850"/>
                  </a:lnTo>
                  <a:lnTo>
                    <a:pt x="19153" y="5792"/>
                  </a:lnTo>
                  <a:lnTo>
                    <a:pt x="19210" y="5716"/>
                  </a:lnTo>
                  <a:lnTo>
                    <a:pt x="19267" y="5659"/>
                  </a:lnTo>
                  <a:lnTo>
                    <a:pt x="19286" y="5582"/>
                  </a:lnTo>
                  <a:lnTo>
                    <a:pt x="19286" y="5506"/>
                  </a:lnTo>
                  <a:lnTo>
                    <a:pt x="19248" y="5429"/>
                  </a:lnTo>
                  <a:lnTo>
                    <a:pt x="19191" y="5372"/>
                  </a:lnTo>
                  <a:lnTo>
                    <a:pt x="19114" y="5314"/>
                  </a:lnTo>
                  <a:lnTo>
                    <a:pt x="10073" y="96"/>
                  </a:lnTo>
                  <a:lnTo>
                    <a:pt x="9978" y="39"/>
                  </a:lnTo>
                  <a:lnTo>
                    <a:pt x="9863" y="20"/>
                  </a:lnTo>
                  <a:lnTo>
                    <a:pt x="9748" y="1"/>
                  </a:lnTo>
                  <a:close/>
                </a:path>
              </a:pathLst>
            </a:custGeom>
            <a:solidFill>
              <a:srgbClr val="FFD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9"/>
            <p:cNvSpPr/>
            <p:nvPr/>
          </p:nvSpPr>
          <p:spPr>
            <a:xfrm>
              <a:off x="5664525" y="5091225"/>
              <a:ext cx="195475" cy="112800"/>
            </a:xfrm>
            <a:custGeom>
              <a:avLst/>
              <a:gdLst/>
              <a:ahLst/>
              <a:cxnLst/>
              <a:rect l="l" t="t" r="r" b="b"/>
              <a:pathLst>
                <a:path w="7819" h="4512" extrusionOk="0">
                  <a:moveTo>
                    <a:pt x="6462" y="784"/>
                  </a:moveTo>
                  <a:lnTo>
                    <a:pt x="6251" y="995"/>
                  </a:lnTo>
                  <a:lnTo>
                    <a:pt x="5869" y="1358"/>
                  </a:lnTo>
                  <a:lnTo>
                    <a:pt x="4971" y="2409"/>
                  </a:lnTo>
                  <a:lnTo>
                    <a:pt x="3652" y="1645"/>
                  </a:lnTo>
                  <a:lnTo>
                    <a:pt x="5468" y="1129"/>
                  </a:lnTo>
                  <a:lnTo>
                    <a:pt x="6098" y="918"/>
                  </a:lnTo>
                  <a:lnTo>
                    <a:pt x="6442" y="784"/>
                  </a:lnTo>
                  <a:close/>
                  <a:moveTo>
                    <a:pt x="6844" y="1"/>
                  </a:moveTo>
                  <a:lnTo>
                    <a:pt x="1" y="1893"/>
                  </a:lnTo>
                  <a:lnTo>
                    <a:pt x="957" y="2447"/>
                  </a:lnTo>
                  <a:lnTo>
                    <a:pt x="2677" y="1950"/>
                  </a:lnTo>
                  <a:lnTo>
                    <a:pt x="4455" y="2963"/>
                  </a:lnTo>
                  <a:lnTo>
                    <a:pt x="3594" y="3977"/>
                  </a:lnTo>
                  <a:lnTo>
                    <a:pt x="4531" y="4512"/>
                  </a:lnTo>
                  <a:lnTo>
                    <a:pt x="7819" y="555"/>
                  </a:lnTo>
                  <a:lnTo>
                    <a:pt x="6844" y="1"/>
                  </a:lnTo>
                  <a:close/>
                </a:path>
              </a:pathLst>
            </a:custGeom>
            <a:solidFill>
              <a:srgbClr val="1D1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9"/>
            <p:cNvSpPr/>
            <p:nvPr/>
          </p:nvSpPr>
          <p:spPr>
            <a:xfrm>
              <a:off x="5136975" y="5198275"/>
              <a:ext cx="482200" cy="278600"/>
            </a:xfrm>
            <a:custGeom>
              <a:avLst/>
              <a:gdLst/>
              <a:ahLst/>
              <a:cxnLst/>
              <a:rect l="l" t="t" r="r" b="b"/>
              <a:pathLst>
                <a:path w="19288" h="11144" extrusionOk="0">
                  <a:moveTo>
                    <a:pt x="9634" y="0"/>
                  </a:moveTo>
                  <a:lnTo>
                    <a:pt x="9501" y="19"/>
                  </a:lnTo>
                  <a:lnTo>
                    <a:pt x="9386" y="39"/>
                  </a:lnTo>
                  <a:lnTo>
                    <a:pt x="9252" y="77"/>
                  </a:lnTo>
                  <a:lnTo>
                    <a:pt x="9157" y="134"/>
                  </a:lnTo>
                  <a:lnTo>
                    <a:pt x="230" y="5276"/>
                  </a:lnTo>
                  <a:lnTo>
                    <a:pt x="135" y="5333"/>
                  </a:lnTo>
                  <a:lnTo>
                    <a:pt x="77" y="5410"/>
                  </a:lnTo>
                  <a:lnTo>
                    <a:pt x="39" y="5486"/>
                  </a:lnTo>
                  <a:lnTo>
                    <a:pt x="1" y="5563"/>
                  </a:lnTo>
                  <a:lnTo>
                    <a:pt x="20" y="5620"/>
                  </a:lnTo>
                  <a:lnTo>
                    <a:pt x="39" y="5696"/>
                  </a:lnTo>
                  <a:lnTo>
                    <a:pt x="96" y="5754"/>
                  </a:lnTo>
                  <a:lnTo>
                    <a:pt x="173" y="5811"/>
                  </a:lnTo>
                  <a:lnTo>
                    <a:pt x="9214" y="11048"/>
                  </a:lnTo>
                  <a:lnTo>
                    <a:pt x="9309" y="11087"/>
                  </a:lnTo>
                  <a:lnTo>
                    <a:pt x="9424" y="11125"/>
                  </a:lnTo>
                  <a:lnTo>
                    <a:pt x="9539" y="11125"/>
                  </a:lnTo>
                  <a:lnTo>
                    <a:pt x="9673" y="11144"/>
                  </a:lnTo>
                  <a:lnTo>
                    <a:pt x="9806" y="11125"/>
                  </a:lnTo>
                  <a:lnTo>
                    <a:pt x="9921" y="11106"/>
                  </a:lnTo>
                  <a:lnTo>
                    <a:pt x="10036" y="11048"/>
                  </a:lnTo>
                  <a:lnTo>
                    <a:pt x="10150" y="11010"/>
                  </a:lnTo>
                  <a:lnTo>
                    <a:pt x="19077" y="5849"/>
                  </a:lnTo>
                  <a:lnTo>
                    <a:pt x="19153" y="5792"/>
                  </a:lnTo>
                  <a:lnTo>
                    <a:pt x="19230" y="5716"/>
                  </a:lnTo>
                  <a:lnTo>
                    <a:pt x="19268" y="5658"/>
                  </a:lnTo>
                  <a:lnTo>
                    <a:pt x="19287" y="5582"/>
                  </a:lnTo>
                  <a:lnTo>
                    <a:pt x="19287" y="5505"/>
                  </a:lnTo>
                  <a:lnTo>
                    <a:pt x="19268" y="5429"/>
                  </a:lnTo>
                  <a:lnTo>
                    <a:pt x="19211" y="5371"/>
                  </a:lnTo>
                  <a:lnTo>
                    <a:pt x="19134" y="5314"/>
                  </a:lnTo>
                  <a:lnTo>
                    <a:pt x="10093" y="96"/>
                  </a:lnTo>
                  <a:lnTo>
                    <a:pt x="9998" y="58"/>
                  </a:lnTo>
                  <a:lnTo>
                    <a:pt x="9883" y="19"/>
                  </a:lnTo>
                  <a:lnTo>
                    <a:pt x="9749"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9"/>
            <p:cNvSpPr/>
            <p:nvPr/>
          </p:nvSpPr>
          <p:spPr>
            <a:xfrm>
              <a:off x="5175200" y="5175825"/>
              <a:ext cx="240875" cy="278125"/>
            </a:xfrm>
            <a:custGeom>
              <a:avLst/>
              <a:gdLst/>
              <a:ahLst/>
              <a:cxnLst/>
              <a:rect l="l" t="t" r="r" b="b"/>
              <a:pathLst>
                <a:path w="9635" h="11125" extrusionOk="0">
                  <a:moveTo>
                    <a:pt x="9501" y="0"/>
                  </a:moveTo>
                  <a:lnTo>
                    <a:pt x="9386" y="19"/>
                  </a:lnTo>
                  <a:lnTo>
                    <a:pt x="9252" y="76"/>
                  </a:lnTo>
                  <a:lnTo>
                    <a:pt x="9138" y="115"/>
                  </a:lnTo>
                  <a:lnTo>
                    <a:pt x="1" y="2485"/>
                  </a:lnTo>
                  <a:lnTo>
                    <a:pt x="1" y="5562"/>
                  </a:lnTo>
                  <a:lnTo>
                    <a:pt x="1" y="5620"/>
                  </a:lnTo>
                  <a:lnTo>
                    <a:pt x="39" y="5696"/>
                  </a:lnTo>
                  <a:lnTo>
                    <a:pt x="77" y="5753"/>
                  </a:lnTo>
                  <a:lnTo>
                    <a:pt x="154" y="5811"/>
                  </a:lnTo>
                  <a:lnTo>
                    <a:pt x="9214" y="11029"/>
                  </a:lnTo>
                  <a:lnTo>
                    <a:pt x="9310" y="11086"/>
                  </a:lnTo>
                  <a:lnTo>
                    <a:pt x="9405" y="11105"/>
                  </a:lnTo>
                  <a:lnTo>
                    <a:pt x="9520" y="11125"/>
                  </a:lnTo>
                  <a:lnTo>
                    <a:pt x="9635" y="11125"/>
                  </a:lnTo>
                  <a:lnTo>
                    <a:pt x="9635" y="0"/>
                  </a:lnTo>
                  <a:close/>
                </a:path>
              </a:pathLst>
            </a:custGeom>
            <a:solidFill>
              <a:srgbClr val="D89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9"/>
            <p:cNvSpPr/>
            <p:nvPr/>
          </p:nvSpPr>
          <p:spPr>
            <a:xfrm>
              <a:off x="5416050" y="5175825"/>
              <a:ext cx="241350" cy="278125"/>
            </a:xfrm>
            <a:custGeom>
              <a:avLst/>
              <a:gdLst/>
              <a:ahLst/>
              <a:cxnLst/>
              <a:rect l="l" t="t" r="r" b="b"/>
              <a:pathLst>
                <a:path w="9654" h="11125" extrusionOk="0">
                  <a:moveTo>
                    <a:pt x="1" y="0"/>
                  </a:moveTo>
                  <a:lnTo>
                    <a:pt x="1" y="11125"/>
                  </a:lnTo>
                  <a:lnTo>
                    <a:pt x="134" y="11125"/>
                  </a:lnTo>
                  <a:lnTo>
                    <a:pt x="268" y="11086"/>
                  </a:lnTo>
                  <a:lnTo>
                    <a:pt x="402" y="11048"/>
                  </a:lnTo>
                  <a:lnTo>
                    <a:pt x="517" y="10991"/>
                  </a:lnTo>
                  <a:lnTo>
                    <a:pt x="9424" y="5849"/>
                  </a:lnTo>
                  <a:lnTo>
                    <a:pt x="9519" y="5792"/>
                  </a:lnTo>
                  <a:lnTo>
                    <a:pt x="9596" y="5715"/>
                  </a:lnTo>
                  <a:lnTo>
                    <a:pt x="9634" y="5639"/>
                  </a:lnTo>
                  <a:lnTo>
                    <a:pt x="9653" y="5562"/>
                  </a:lnTo>
                  <a:lnTo>
                    <a:pt x="9653" y="2428"/>
                  </a:lnTo>
                  <a:lnTo>
                    <a:pt x="440" y="76"/>
                  </a:lnTo>
                  <a:lnTo>
                    <a:pt x="345" y="38"/>
                  </a:lnTo>
                  <a:lnTo>
                    <a:pt x="249" y="19"/>
                  </a:lnTo>
                  <a:lnTo>
                    <a:pt x="134" y="0"/>
                  </a:lnTo>
                  <a:close/>
                </a:path>
              </a:pathLst>
            </a:custGeom>
            <a:solidFill>
              <a:srgbClr val="F4C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9"/>
            <p:cNvSpPr/>
            <p:nvPr/>
          </p:nvSpPr>
          <p:spPr>
            <a:xfrm>
              <a:off x="5175200" y="5098400"/>
              <a:ext cx="482200" cy="278625"/>
            </a:xfrm>
            <a:custGeom>
              <a:avLst/>
              <a:gdLst/>
              <a:ahLst/>
              <a:cxnLst/>
              <a:rect l="l" t="t" r="r" b="b"/>
              <a:pathLst>
                <a:path w="19288" h="11145" extrusionOk="0">
                  <a:moveTo>
                    <a:pt x="9615" y="0"/>
                  </a:moveTo>
                  <a:lnTo>
                    <a:pt x="9501" y="20"/>
                  </a:lnTo>
                  <a:lnTo>
                    <a:pt x="9367" y="39"/>
                  </a:lnTo>
                  <a:lnTo>
                    <a:pt x="9252" y="96"/>
                  </a:lnTo>
                  <a:lnTo>
                    <a:pt x="9138" y="134"/>
                  </a:lnTo>
                  <a:lnTo>
                    <a:pt x="230" y="5295"/>
                  </a:lnTo>
                  <a:lnTo>
                    <a:pt x="135" y="5352"/>
                  </a:lnTo>
                  <a:lnTo>
                    <a:pt x="58" y="5429"/>
                  </a:lnTo>
                  <a:lnTo>
                    <a:pt x="20" y="5486"/>
                  </a:lnTo>
                  <a:lnTo>
                    <a:pt x="1" y="5563"/>
                  </a:lnTo>
                  <a:lnTo>
                    <a:pt x="1" y="5639"/>
                  </a:lnTo>
                  <a:lnTo>
                    <a:pt x="20" y="5716"/>
                  </a:lnTo>
                  <a:lnTo>
                    <a:pt x="77" y="5773"/>
                  </a:lnTo>
                  <a:lnTo>
                    <a:pt x="154" y="5830"/>
                  </a:lnTo>
                  <a:lnTo>
                    <a:pt x="9214" y="11049"/>
                  </a:lnTo>
                  <a:lnTo>
                    <a:pt x="9310" y="11087"/>
                  </a:lnTo>
                  <a:lnTo>
                    <a:pt x="9424" y="11125"/>
                  </a:lnTo>
                  <a:lnTo>
                    <a:pt x="9539" y="11144"/>
                  </a:lnTo>
                  <a:lnTo>
                    <a:pt x="9654" y="11144"/>
                  </a:lnTo>
                  <a:lnTo>
                    <a:pt x="9787" y="11125"/>
                  </a:lnTo>
                  <a:lnTo>
                    <a:pt x="9921" y="11106"/>
                  </a:lnTo>
                  <a:lnTo>
                    <a:pt x="10036" y="11068"/>
                  </a:lnTo>
                  <a:lnTo>
                    <a:pt x="10151" y="11010"/>
                  </a:lnTo>
                  <a:lnTo>
                    <a:pt x="19058" y="5869"/>
                  </a:lnTo>
                  <a:lnTo>
                    <a:pt x="19153" y="5811"/>
                  </a:lnTo>
                  <a:lnTo>
                    <a:pt x="19211" y="5735"/>
                  </a:lnTo>
                  <a:lnTo>
                    <a:pt x="19268" y="5658"/>
                  </a:lnTo>
                  <a:lnTo>
                    <a:pt x="19287" y="5582"/>
                  </a:lnTo>
                  <a:lnTo>
                    <a:pt x="19287" y="5525"/>
                  </a:lnTo>
                  <a:lnTo>
                    <a:pt x="19249" y="5448"/>
                  </a:lnTo>
                  <a:lnTo>
                    <a:pt x="19211" y="5391"/>
                  </a:lnTo>
                  <a:lnTo>
                    <a:pt x="19134" y="5333"/>
                  </a:lnTo>
                  <a:lnTo>
                    <a:pt x="10074" y="96"/>
                  </a:lnTo>
                  <a:lnTo>
                    <a:pt x="9979" y="58"/>
                  </a:lnTo>
                  <a:lnTo>
                    <a:pt x="9864" y="20"/>
                  </a:lnTo>
                  <a:lnTo>
                    <a:pt x="9749" y="20"/>
                  </a:lnTo>
                  <a:lnTo>
                    <a:pt x="9615" y="0"/>
                  </a:lnTo>
                  <a:close/>
                </a:path>
              </a:pathLst>
            </a:custGeom>
            <a:solidFill>
              <a:srgbClr val="FFD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9"/>
            <p:cNvSpPr/>
            <p:nvPr/>
          </p:nvSpPr>
          <p:spPr>
            <a:xfrm>
              <a:off x="5292775" y="5098400"/>
              <a:ext cx="340725" cy="189250"/>
            </a:xfrm>
            <a:custGeom>
              <a:avLst/>
              <a:gdLst/>
              <a:ahLst/>
              <a:cxnLst/>
              <a:rect l="l" t="t" r="r" b="b"/>
              <a:pathLst>
                <a:path w="13629" h="7570" extrusionOk="0">
                  <a:moveTo>
                    <a:pt x="4912" y="0"/>
                  </a:moveTo>
                  <a:lnTo>
                    <a:pt x="4798" y="20"/>
                  </a:lnTo>
                  <a:lnTo>
                    <a:pt x="4664" y="39"/>
                  </a:lnTo>
                  <a:lnTo>
                    <a:pt x="4549" y="96"/>
                  </a:lnTo>
                  <a:lnTo>
                    <a:pt x="4435" y="134"/>
                  </a:lnTo>
                  <a:lnTo>
                    <a:pt x="0" y="2715"/>
                  </a:lnTo>
                  <a:lnTo>
                    <a:pt x="8257" y="7474"/>
                  </a:lnTo>
                  <a:lnTo>
                    <a:pt x="8353" y="7512"/>
                  </a:lnTo>
                  <a:lnTo>
                    <a:pt x="8468" y="7551"/>
                  </a:lnTo>
                  <a:lnTo>
                    <a:pt x="8582" y="7570"/>
                  </a:lnTo>
                  <a:lnTo>
                    <a:pt x="8697" y="7570"/>
                  </a:lnTo>
                  <a:lnTo>
                    <a:pt x="8831" y="7551"/>
                  </a:lnTo>
                  <a:lnTo>
                    <a:pt x="8965" y="7532"/>
                  </a:lnTo>
                  <a:lnTo>
                    <a:pt x="9079" y="7493"/>
                  </a:lnTo>
                  <a:lnTo>
                    <a:pt x="9194" y="7436"/>
                  </a:lnTo>
                  <a:lnTo>
                    <a:pt x="13628" y="4875"/>
                  </a:lnTo>
                  <a:lnTo>
                    <a:pt x="5371" y="96"/>
                  </a:lnTo>
                  <a:lnTo>
                    <a:pt x="5276" y="58"/>
                  </a:lnTo>
                  <a:lnTo>
                    <a:pt x="5161" y="20"/>
                  </a:lnTo>
                  <a:lnTo>
                    <a:pt x="5046" y="20"/>
                  </a:lnTo>
                  <a:lnTo>
                    <a:pt x="4912" y="0"/>
                  </a:lnTo>
                  <a:close/>
                </a:path>
              </a:pathLst>
            </a:custGeom>
            <a:solidFill>
              <a:srgbClr val="F4C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9"/>
            <p:cNvSpPr/>
            <p:nvPr/>
          </p:nvSpPr>
          <p:spPr>
            <a:xfrm>
              <a:off x="5337200" y="5166725"/>
              <a:ext cx="191650" cy="110425"/>
            </a:xfrm>
            <a:custGeom>
              <a:avLst/>
              <a:gdLst/>
              <a:ahLst/>
              <a:cxnLst/>
              <a:rect l="l" t="t" r="r" b="b"/>
              <a:pathLst>
                <a:path w="7666" h="4417" extrusionOk="0">
                  <a:moveTo>
                    <a:pt x="3384" y="1"/>
                  </a:moveTo>
                  <a:lnTo>
                    <a:pt x="2122" y="2677"/>
                  </a:lnTo>
                  <a:lnTo>
                    <a:pt x="1" y="3900"/>
                  </a:lnTo>
                  <a:lnTo>
                    <a:pt x="918" y="4416"/>
                  </a:lnTo>
                  <a:lnTo>
                    <a:pt x="3040" y="3193"/>
                  </a:lnTo>
                  <a:lnTo>
                    <a:pt x="7665" y="2467"/>
                  </a:lnTo>
                  <a:lnTo>
                    <a:pt x="6633" y="1874"/>
                  </a:lnTo>
                  <a:lnTo>
                    <a:pt x="4359" y="2275"/>
                  </a:lnTo>
                  <a:lnTo>
                    <a:pt x="3690" y="2428"/>
                  </a:lnTo>
                  <a:lnTo>
                    <a:pt x="3365" y="2486"/>
                  </a:lnTo>
                  <a:lnTo>
                    <a:pt x="3346" y="2486"/>
                  </a:lnTo>
                  <a:lnTo>
                    <a:pt x="3479" y="2295"/>
                  </a:lnTo>
                  <a:lnTo>
                    <a:pt x="3728" y="1912"/>
                  </a:lnTo>
                  <a:lnTo>
                    <a:pt x="4416" y="593"/>
                  </a:lnTo>
                  <a:lnTo>
                    <a:pt x="338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9"/>
            <p:cNvSpPr/>
            <p:nvPr/>
          </p:nvSpPr>
          <p:spPr>
            <a:xfrm>
              <a:off x="5306625" y="4986575"/>
              <a:ext cx="241350" cy="278625"/>
            </a:xfrm>
            <a:custGeom>
              <a:avLst/>
              <a:gdLst/>
              <a:ahLst/>
              <a:cxnLst/>
              <a:rect l="l" t="t" r="r" b="b"/>
              <a:pathLst>
                <a:path w="9654" h="11145" extrusionOk="0">
                  <a:moveTo>
                    <a:pt x="9653" y="1"/>
                  </a:moveTo>
                  <a:lnTo>
                    <a:pt x="9519" y="20"/>
                  </a:lnTo>
                  <a:lnTo>
                    <a:pt x="9385" y="39"/>
                  </a:lnTo>
                  <a:lnTo>
                    <a:pt x="9271" y="77"/>
                  </a:lnTo>
                  <a:lnTo>
                    <a:pt x="9156" y="135"/>
                  </a:lnTo>
                  <a:lnTo>
                    <a:pt x="0" y="2486"/>
                  </a:lnTo>
                  <a:lnTo>
                    <a:pt x="0" y="5563"/>
                  </a:lnTo>
                  <a:lnTo>
                    <a:pt x="19" y="5639"/>
                  </a:lnTo>
                  <a:lnTo>
                    <a:pt x="39" y="5697"/>
                  </a:lnTo>
                  <a:lnTo>
                    <a:pt x="96" y="5773"/>
                  </a:lnTo>
                  <a:lnTo>
                    <a:pt x="172" y="5811"/>
                  </a:lnTo>
                  <a:lnTo>
                    <a:pt x="9213" y="11049"/>
                  </a:lnTo>
                  <a:lnTo>
                    <a:pt x="9309" y="11087"/>
                  </a:lnTo>
                  <a:lnTo>
                    <a:pt x="9424" y="11106"/>
                  </a:lnTo>
                  <a:lnTo>
                    <a:pt x="9538" y="11125"/>
                  </a:lnTo>
                  <a:lnTo>
                    <a:pt x="9653" y="11144"/>
                  </a:lnTo>
                  <a:lnTo>
                    <a:pt x="9653" y="1"/>
                  </a:lnTo>
                  <a:close/>
                </a:path>
              </a:pathLst>
            </a:custGeom>
            <a:solidFill>
              <a:srgbClr val="D89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9"/>
            <p:cNvSpPr/>
            <p:nvPr/>
          </p:nvSpPr>
          <p:spPr>
            <a:xfrm>
              <a:off x="5547950" y="4986575"/>
              <a:ext cx="240850" cy="278625"/>
            </a:xfrm>
            <a:custGeom>
              <a:avLst/>
              <a:gdLst/>
              <a:ahLst/>
              <a:cxnLst/>
              <a:rect l="l" t="t" r="r" b="b"/>
              <a:pathLst>
                <a:path w="9634" h="11145" extrusionOk="0">
                  <a:moveTo>
                    <a:pt x="0" y="1"/>
                  </a:moveTo>
                  <a:lnTo>
                    <a:pt x="0" y="11144"/>
                  </a:lnTo>
                  <a:lnTo>
                    <a:pt x="134" y="11125"/>
                  </a:lnTo>
                  <a:lnTo>
                    <a:pt x="268" y="11106"/>
                  </a:lnTo>
                  <a:lnTo>
                    <a:pt x="382" y="11068"/>
                  </a:lnTo>
                  <a:lnTo>
                    <a:pt x="497" y="11011"/>
                  </a:lnTo>
                  <a:lnTo>
                    <a:pt x="9423" y="5850"/>
                  </a:lnTo>
                  <a:lnTo>
                    <a:pt x="9519" y="5792"/>
                  </a:lnTo>
                  <a:lnTo>
                    <a:pt x="9576" y="5716"/>
                  </a:lnTo>
                  <a:lnTo>
                    <a:pt x="9615" y="5639"/>
                  </a:lnTo>
                  <a:lnTo>
                    <a:pt x="9634" y="5563"/>
                  </a:lnTo>
                  <a:lnTo>
                    <a:pt x="9634" y="2428"/>
                  </a:lnTo>
                  <a:lnTo>
                    <a:pt x="440" y="96"/>
                  </a:lnTo>
                  <a:lnTo>
                    <a:pt x="344" y="58"/>
                  </a:lnTo>
                  <a:lnTo>
                    <a:pt x="229" y="20"/>
                  </a:lnTo>
                  <a:lnTo>
                    <a:pt x="115" y="1"/>
                  </a:lnTo>
                  <a:close/>
                </a:path>
              </a:pathLst>
            </a:custGeom>
            <a:solidFill>
              <a:srgbClr val="F4C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9"/>
            <p:cNvSpPr/>
            <p:nvPr/>
          </p:nvSpPr>
          <p:spPr>
            <a:xfrm>
              <a:off x="5306625" y="4909650"/>
              <a:ext cx="482175" cy="278125"/>
            </a:xfrm>
            <a:custGeom>
              <a:avLst/>
              <a:gdLst/>
              <a:ahLst/>
              <a:cxnLst/>
              <a:rect l="l" t="t" r="r" b="b"/>
              <a:pathLst>
                <a:path w="19287" h="11125" extrusionOk="0">
                  <a:moveTo>
                    <a:pt x="9500" y="0"/>
                  </a:moveTo>
                  <a:lnTo>
                    <a:pt x="9385" y="39"/>
                  </a:lnTo>
                  <a:lnTo>
                    <a:pt x="9252" y="77"/>
                  </a:lnTo>
                  <a:lnTo>
                    <a:pt x="9156" y="134"/>
                  </a:lnTo>
                  <a:lnTo>
                    <a:pt x="230" y="5276"/>
                  </a:lnTo>
                  <a:lnTo>
                    <a:pt x="134" y="5333"/>
                  </a:lnTo>
                  <a:lnTo>
                    <a:pt x="77" y="5410"/>
                  </a:lnTo>
                  <a:lnTo>
                    <a:pt x="39" y="5486"/>
                  </a:lnTo>
                  <a:lnTo>
                    <a:pt x="0" y="5563"/>
                  </a:lnTo>
                  <a:lnTo>
                    <a:pt x="19" y="5620"/>
                  </a:lnTo>
                  <a:lnTo>
                    <a:pt x="39" y="5696"/>
                  </a:lnTo>
                  <a:lnTo>
                    <a:pt x="96" y="5754"/>
                  </a:lnTo>
                  <a:lnTo>
                    <a:pt x="172" y="5811"/>
                  </a:lnTo>
                  <a:lnTo>
                    <a:pt x="9213" y="11048"/>
                  </a:lnTo>
                  <a:lnTo>
                    <a:pt x="9309" y="11087"/>
                  </a:lnTo>
                  <a:lnTo>
                    <a:pt x="9424" y="11106"/>
                  </a:lnTo>
                  <a:lnTo>
                    <a:pt x="9538" y="11125"/>
                  </a:lnTo>
                  <a:lnTo>
                    <a:pt x="9806" y="11125"/>
                  </a:lnTo>
                  <a:lnTo>
                    <a:pt x="9921" y="11087"/>
                  </a:lnTo>
                  <a:lnTo>
                    <a:pt x="10035" y="11048"/>
                  </a:lnTo>
                  <a:lnTo>
                    <a:pt x="10150" y="11010"/>
                  </a:lnTo>
                  <a:lnTo>
                    <a:pt x="19076" y="5849"/>
                  </a:lnTo>
                  <a:lnTo>
                    <a:pt x="19153" y="5792"/>
                  </a:lnTo>
                  <a:lnTo>
                    <a:pt x="19229" y="5716"/>
                  </a:lnTo>
                  <a:lnTo>
                    <a:pt x="19268" y="5658"/>
                  </a:lnTo>
                  <a:lnTo>
                    <a:pt x="19287" y="5582"/>
                  </a:lnTo>
                  <a:lnTo>
                    <a:pt x="19287" y="5505"/>
                  </a:lnTo>
                  <a:lnTo>
                    <a:pt x="19268" y="5429"/>
                  </a:lnTo>
                  <a:lnTo>
                    <a:pt x="19210" y="5371"/>
                  </a:lnTo>
                  <a:lnTo>
                    <a:pt x="19134" y="5314"/>
                  </a:lnTo>
                  <a:lnTo>
                    <a:pt x="10093" y="96"/>
                  </a:lnTo>
                  <a:lnTo>
                    <a:pt x="9978" y="39"/>
                  </a:lnTo>
                  <a:lnTo>
                    <a:pt x="9882" y="19"/>
                  </a:lnTo>
                  <a:lnTo>
                    <a:pt x="9749" y="0"/>
                  </a:lnTo>
                  <a:close/>
                </a:path>
              </a:pathLst>
            </a:custGeom>
            <a:solidFill>
              <a:srgbClr val="FFD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9"/>
            <p:cNvSpPr/>
            <p:nvPr/>
          </p:nvSpPr>
          <p:spPr>
            <a:xfrm>
              <a:off x="5442325" y="4992800"/>
              <a:ext cx="191650" cy="112325"/>
            </a:xfrm>
            <a:custGeom>
              <a:avLst/>
              <a:gdLst/>
              <a:ahLst/>
              <a:cxnLst/>
              <a:rect l="l" t="t" r="r" b="b"/>
              <a:pathLst>
                <a:path w="7666" h="4493" extrusionOk="0">
                  <a:moveTo>
                    <a:pt x="5200" y="975"/>
                  </a:moveTo>
                  <a:lnTo>
                    <a:pt x="6060" y="1491"/>
                  </a:lnTo>
                  <a:lnTo>
                    <a:pt x="6213" y="1587"/>
                  </a:lnTo>
                  <a:lnTo>
                    <a:pt x="6308" y="1682"/>
                  </a:lnTo>
                  <a:lnTo>
                    <a:pt x="6347" y="1778"/>
                  </a:lnTo>
                  <a:lnTo>
                    <a:pt x="6366" y="1873"/>
                  </a:lnTo>
                  <a:lnTo>
                    <a:pt x="6347" y="1950"/>
                  </a:lnTo>
                  <a:lnTo>
                    <a:pt x="6289" y="2045"/>
                  </a:lnTo>
                  <a:lnTo>
                    <a:pt x="6213" y="2141"/>
                  </a:lnTo>
                  <a:lnTo>
                    <a:pt x="6079" y="2217"/>
                  </a:lnTo>
                  <a:lnTo>
                    <a:pt x="5945" y="2294"/>
                  </a:lnTo>
                  <a:lnTo>
                    <a:pt x="5792" y="2351"/>
                  </a:lnTo>
                  <a:lnTo>
                    <a:pt x="5620" y="2370"/>
                  </a:lnTo>
                  <a:lnTo>
                    <a:pt x="5448" y="2390"/>
                  </a:lnTo>
                  <a:lnTo>
                    <a:pt x="5295" y="2390"/>
                  </a:lnTo>
                  <a:lnTo>
                    <a:pt x="5123" y="2351"/>
                  </a:lnTo>
                  <a:lnTo>
                    <a:pt x="4951" y="2313"/>
                  </a:lnTo>
                  <a:lnTo>
                    <a:pt x="4798" y="2237"/>
                  </a:lnTo>
                  <a:lnTo>
                    <a:pt x="3919" y="1721"/>
                  </a:lnTo>
                  <a:lnTo>
                    <a:pt x="5200" y="975"/>
                  </a:lnTo>
                  <a:close/>
                  <a:moveTo>
                    <a:pt x="3174" y="2141"/>
                  </a:moveTo>
                  <a:lnTo>
                    <a:pt x="4149" y="2714"/>
                  </a:lnTo>
                  <a:lnTo>
                    <a:pt x="4301" y="2810"/>
                  </a:lnTo>
                  <a:lnTo>
                    <a:pt x="4416" y="2925"/>
                  </a:lnTo>
                  <a:lnTo>
                    <a:pt x="4474" y="3039"/>
                  </a:lnTo>
                  <a:lnTo>
                    <a:pt x="4493" y="3154"/>
                  </a:lnTo>
                  <a:lnTo>
                    <a:pt x="4474" y="3250"/>
                  </a:lnTo>
                  <a:lnTo>
                    <a:pt x="4397" y="3364"/>
                  </a:lnTo>
                  <a:lnTo>
                    <a:pt x="4301" y="3460"/>
                  </a:lnTo>
                  <a:lnTo>
                    <a:pt x="4168" y="3555"/>
                  </a:lnTo>
                  <a:lnTo>
                    <a:pt x="3996" y="3632"/>
                  </a:lnTo>
                  <a:lnTo>
                    <a:pt x="3824" y="3708"/>
                  </a:lnTo>
                  <a:lnTo>
                    <a:pt x="3632" y="3747"/>
                  </a:lnTo>
                  <a:lnTo>
                    <a:pt x="3250" y="3747"/>
                  </a:lnTo>
                  <a:lnTo>
                    <a:pt x="3059" y="3708"/>
                  </a:lnTo>
                  <a:lnTo>
                    <a:pt x="2868" y="3651"/>
                  </a:lnTo>
                  <a:lnTo>
                    <a:pt x="2696" y="3555"/>
                  </a:lnTo>
                  <a:lnTo>
                    <a:pt x="1702" y="2982"/>
                  </a:lnTo>
                  <a:lnTo>
                    <a:pt x="3174" y="2141"/>
                  </a:lnTo>
                  <a:close/>
                  <a:moveTo>
                    <a:pt x="5066" y="0"/>
                  </a:moveTo>
                  <a:lnTo>
                    <a:pt x="1" y="2906"/>
                  </a:lnTo>
                  <a:lnTo>
                    <a:pt x="1836" y="3976"/>
                  </a:lnTo>
                  <a:lnTo>
                    <a:pt x="2199" y="4167"/>
                  </a:lnTo>
                  <a:lnTo>
                    <a:pt x="2581" y="4301"/>
                  </a:lnTo>
                  <a:lnTo>
                    <a:pt x="2791" y="4358"/>
                  </a:lnTo>
                  <a:lnTo>
                    <a:pt x="3002" y="4416"/>
                  </a:lnTo>
                  <a:lnTo>
                    <a:pt x="3193" y="4454"/>
                  </a:lnTo>
                  <a:lnTo>
                    <a:pt x="3403" y="4473"/>
                  </a:lnTo>
                  <a:lnTo>
                    <a:pt x="3613" y="4492"/>
                  </a:lnTo>
                  <a:lnTo>
                    <a:pt x="3824" y="4492"/>
                  </a:lnTo>
                  <a:lnTo>
                    <a:pt x="4034" y="4473"/>
                  </a:lnTo>
                  <a:lnTo>
                    <a:pt x="4244" y="4435"/>
                  </a:lnTo>
                  <a:lnTo>
                    <a:pt x="4454" y="4377"/>
                  </a:lnTo>
                  <a:lnTo>
                    <a:pt x="4665" y="4320"/>
                  </a:lnTo>
                  <a:lnTo>
                    <a:pt x="4856" y="4244"/>
                  </a:lnTo>
                  <a:lnTo>
                    <a:pt x="5047" y="4129"/>
                  </a:lnTo>
                  <a:lnTo>
                    <a:pt x="5219" y="4014"/>
                  </a:lnTo>
                  <a:lnTo>
                    <a:pt x="5372" y="3880"/>
                  </a:lnTo>
                  <a:lnTo>
                    <a:pt x="5487" y="3747"/>
                  </a:lnTo>
                  <a:lnTo>
                    <a:pt x="5582" y="3594"/>
                  </a:lnTo>
                  <a:lnTo>
                    <a:pt x="5601" y="3441"/>
                  </a:lnTo>
                  <a:lnTo>
                    <a:pt x="5601" y="3364"/>
                  </a:lnTo>
                  <a:lnTo>
                    <a:pt x="5601" y="3288"/>
                  </a:lnTo>
                  <a:lnTo>
                    <a:pt x="5582" y="3211"/>
                  </a:lnTo>
                  <a:lnTo>
                    <a:pt x="5544" y="3135"/>
                  </a:lnTo>
                  <a:lnTo>
                    <a:pt x="5487" y="3059"/>
                  </a:lnTo>
                  <a:lnTo>
                    <a:pt x="5410" y="2982"/>
                  </a:lnTo>
                  <a:lnTo>
                    <a:pt x="5429" y="2963"/>
                  </a:lnTo>
                  <a:lnTo>
                    <a:pt x="5659" y="3001"/>
                  </a:lnTo>
                  <a:lnTo>
                    <a:pt x="6098" y="3001"/>
                  </a:lnTo>
                  <a:lnTo>
                    <a:pt x="6328" y="2963"/>
                  </a:lnTo>
                  <a:lnTo>
                    <a:pt x="6538" y="2925"/>
                  </a:lnTo>
                  <a:lnTo>
                    <a:pt x="6748" y="2867"/>
                  </a:lnTo>
                  <a:lnTo>
                    <a:pt x="6939" y="2791"/>
                  </a:lnTo>
                  <a:lnTo>
                    <a:pt x="7130" y="2695"/>
                  </a:lnTo>
                  <a:lnTo>
                    <a:pt x="7283" y="2600"/>
                  </a:lnTo>
                  <a:lnTo>
                    <a:pt x="7398" y="2504"/>
                  </a:lnTo>
                  <a:lnTo>
                    <a:pt x="7494" y="2409"/>
                  </a:lnTo>
                  <a:lnTo>
                    <a:pt x="7570" y="2313"/>
                  </a:lnTo>
                  <a:lnTo>
                    <a:pt x="7627" y="2198"/>
                  </a:lnTo>
                  <a:lnTo>
                    <a:pt x="7666" y="2103"/>
                  </a:lnTo>
                  <a:lnTo>
                    <a:pt x="7666" y="1988"/>
                  </a:lnTo>
                  <a:lnTo>
                    <a:pt x="7666" y="1873"/>
                  </a:lnTo>
                  <a:lnTo>
                    <a:pt x="7627" y="1778"/>
                  </a:lnTo>
                  <a:lnTo>
                    <a:pt x="7570" y="1663"/>
                  </a:lnTo>
                  <a:lnTo>
                    <a:pt x="7513" y="1548"/>
                  </a:lnTo>
                  <a:lnTo>
                    <a:pt x="7417" y="1453"/>
                  </a:lnTo>
                  <a:lnTo>
                    <a:pt x="7302" y="1338"/>
                  </a:lnTo>
                  <a:lnTo>
                    <a:pt x="7169" y="1243"/>
                  </a:lnTo>
                  <a:lnTo>
                    <a:pt x="7035" y="1128"/>
                  </a:lnTo>
                  <a:lnTo>
                    <a:pt x="6863" y="1032"/>
                  </a:lnTo>
                  <a:lnTo>
                    <a:pt x="506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0" name="Google Shape;1580;p9"/>
          <p:cNvGrpSpPr/>
          <p:nvPr/>
        </p:nvGrpSpPr>
        <p:grpSpPr>
          <a:xfrm>
            <a:off x="235650" y="4430738"/>
            <a:ext cx="1016900" cy="623150"/>
            <a:chOff x="1298375" y="238125"/>
            <a:chExt cx="1016900" cy="623150"/>
          </a:xfrm>
        </p:grpSpPr>
        <p:sp>
          <p:nvSpPr>
            <p:cNvPr id="1581" name="Google Shape;1581;p9"/>
            <p:cNvSpPr/>
            <p:nvPr/>
          </p:nvSpPr>
          <p:spPr>
            <a:xfrm>
              <a:off x="1298375" y="476075"/>
              <a:ext cx="488375" cy="283400"/>
            </a:xfrm>
            <a:custGeom>
              <a:avLst/>
              <a:gdLst/>
              <a:ahLst/>
              <a:cxnLst/>
              <a:rect l="l" t="t" r="r" b="b"/>
              <a:pathLst>
                <a:path w="19535" h="11336" extrusionOk="0">
                  <a:moveTo>
                    <a:pt x="11392" y="1"/>
                  </a:moveTo>
                  <a:lnTo>
                    <a:pt x="0" y="6634"/>
                  </a:lnTo>
                  <a:lnTo>
                    <a:pt x="8162" y="11336"/>
                  </a:lnTo>
                  <a:lnTo>
                    <a:pt x="19535" y="4703"/>
                  </a:lnTo>
                  <a:lnTo>
                    <a:pt x="11392"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9"/>
            <p:cNvSpPr/>
            <p:nvPr/>
          </p:nvSpPr>
          <p:spPr>
            <a:xfrm>
              <a:off x="1375300" y="238125"/>
              <a:ext cx="407625" cy="235125"/>
            </a:xfrm>
            <a:custGeom>
              <a:avLst/>
              <a:gdLst/>
              <a:ahLst/>
              <a:cxnLst/>
              <a:rect l="l" t="t" r="r" b="b"/>
              <a:pathLst>
                <a:path w="16305" h="9405" extrusionOk="0">
                  <a:moveTo>
                    <a:pt x="8162" y="0"/>
                  </a:moveTo>
                  <a:lnTo>
                    <a:pt x="0" y="4702"/>
                  </a:lnTo>
                  <a:lnTo>
                    <a:pt x="8162" y="9404"/>
                  </a:lnTo>
                  <a:lnTo>
                    <a:pt x="16305" y="4702"/>
                  </a:lnTo>
                  <a:lnTo>
                    <a:pt x="81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9"/>
            <p:cNvSpPr/>
            <p:nvPr/>
          </p:nvSpPr>
          <p:spPr>
            <a:xfrm>
              <a:off x="1826875" y="577400"/>
              <a:ext cx="488400" cy="283875"/>
            </a:xfrm>
            <a:custGeom>
              <a:avLst/>
              <a:gdLst/>
              <a:ahLst/>
              <a:cxnLst/>
              <a:rect l="l" t="t" r="r" b="b"/>
              <a:pathLst>
                <a:path w="19536" h="11355" extrusionOk="0">
                  <a:moveTo>
                    <a:pt x="11392" y="0"/>
                  </a:moveTo>
                  <a:lnTo>
                    <a:pt x="0" y="6652"/>
                  </a:lnTo>
                  <a:lnTo>
                    <a:pt x="8143" y="11354"/>
                  </a:lnTo>
                  <a:lnTo>
                    <a:pt x="19535" y="4702"/>
                  </a:lnTo>
                  <a:lnTo>
                    <a:pt x="11392"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9"/>
            <p:cNvSpPr/>
            <p:nvPr/>
          </p:nvSpPr>
          <p:spPr>
            <a:xfrm>
              <a:off x="1550675" y="270600"/>
              <a:ext cx="56400" cy="32525"/>
            </a:xfrm>
            <a:custGeom>
              <a:avLst/>
              <a:gdLst/>
              <a:ahLst/>
              <a:cxnLst/>
              <a:rect l="l" t="t" r="r" b="b"/>
              <a:pathLst>
                <a:path w="2256" h="1301" extrusionOk="0">
                  <a:moveTo>
                    <a:pt x="899" y="1"/>
                  </a:moveTo>
                  <a:lnTo>
                    <a:pt x="688" y="39"/>
                  </a:lnTo>
                  <a:lnTo>
                    <a:pt x="497" y="115"/>
                  </a:lnTo>
                  <a:lnTo>
                    <a:pt x="325" y="192"/>
                  </a:lnTo>
                  <a:lnTo>
                    <a:pt x="172" y="287"/>
                  </a:lnTo>
                  <a:lnTo>
                    <a:pt x="77" y="402"/>
                  </a:lnTo>
                  <a:lnTo>
                    <a:pt x="19" y="536"/>
                  </a:lnTo>
                  <a:lnTo>
                    <a:pt x="0" y="651"/>
                  </a:lnTo>
                  <a:lnTo>
                    <a:pt x="19" y="784"/>
                  </a:lnTo>
                  <a:lnTo>
                    <a:pt x="77" y="899"/>
                  </a:lnTo>
                  <a:lnTo>
                    <a:pt x="172" y="1014"/>
                  </a:lnTo>
                  <a:lnTo>
                    <a:pt x="325" y="1109"/>
                  </a:lnTo>
                  <a:lnTo>
                    <a:pt x="497" y="1205"/>
                  </a:lnTo>
                  <a:lnTo>
                    <a:pt x="688" y="1262"/>
                  </a:lnTo>
                  <a:lnTo>
                    <a:pt x="899" y="1301"/>
                  </a:lnTo>
                  <a:lnTo>
                    <a:pt x="1338" y="1301"/>
                  </a:lnTo>
                  <a:lnTo>
                    <a:pt x="1549" y="1262"/>
                  </a:lnTo>
                  <a:lnTo>
                    <a:pt x="1740" y="1205"/>
                  </a:lnTo>
                  <a:lnTo>
                    <a:pt x="1931" y="1109"/>
                  </a:lnTo>
                  <a:lnTo>
                    <a:pt x="2065" y="1014"/>
                  </a:lnTo>
                  <a:lnTo>
                    <a:pt x="2179" y="899"/>
                  </a:lnTo>
                  <a:lnTo>
                    <a:pt x="2237" y="784"/>
                  </a:lnTo>
                  <a:lnTo>
                    <a:pt x="2256" y="651"/>
                  </a:lnTo>
                  <a:lnTo>
                    <a:pt x="2237" y="536"/>
                  </a:lnTo>
                  <a:lnTo>
                    <a:pt x="2179" y="402"/>
                  </a:lnTo>
                  <a:lnTo>
                    <a:pt x="2065" y="287"/>
                  </a:lnTo>
                  <a:lnTo>
                    <a:pt x="1931" y="192"/>
                  </a:lnTo>
                  <a:lnTo>
                    <a:pt x="1740" y="115"/>
                  </a:lnTo>
                  <a:lnTo>
                    <a:pt x="1549" y="39"/>
                  </a:lnTo>
                  <a:lnTo>
                    <a:pt x="13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9"/>
            <p:cNvSpPr/>
            <p:nvPr/>
          </p:nvSpPr>
          <p:spPr>
            <a:xfrm>
              <a:off x="1431675" y="338950"/>
              <a:ext cx="56425" cy="33000"/>
            </a:xfrm>
            <a:custGeom>
              <a:avLst/>
              <a:gdLst/>
              <a:ahLst/>
              <a:cxnLst/>
              <a:rect l="l" t="t" r="r" b="b"/>
              <a:pathLst>
                <a:path w="2257" h="1320" extrusionOk="0">
                  <a:moveTo>
                    <a:pt x="1129" y="0"/>
                  </a:moveTo>
                  <a:lnTo>
                    <a:pt x="918" y="19"/>
                  </a:lnTo>
                  <a:lnTo>
                    <a:pt x="708" y="57"/>
                  </a:lnTo>
                  <a:lnTo>
                    <a:pt x="498" y="115"/>
                  </a:lnTo>
                  <a:lnTo>
                    <a:pt x="326" y="191"/>
                  </a:lnTo>
                  <a:lnTo>
                    <a:pt x="192" y="306"/>
                  </a:lnTo>
                  <a:lnTo>
                    <a:pt x="77" y="421"/>
                  </a:lnTo>
                  <a:lnTo>
                    <a:pt x="20" y="535"/>
                  </a:lnTo>
                  <a:lnTo>
                    <a:pt x="1" y="669"/>
                  </a:lnTo>
                  <a:lnTo>
                    <a:pt x="20" y="784"/>
                  </a:lnTo>
                  <a:lnTo>
                    <a:pt x="77" y="918"/>
                  </a:lnTo>
                  <a:lnTo>
                    <a:pt x="192" y="1032"/>
                  </a:lnTo>
                  <a:lnTo>
                    <a:pt x="326" y="1128"/>
                  </a:lnTo>
                  <a:lnTo>
                    <a:pt x="498" y="1204"/>
                  </a:lnTo>
                  <a:lnTo>
                    <a:pt x="708" y="1262"/>
                  </a:lnTo>
                  <a:lnTo>
                    <a:pt x="918" y="1300"/>
                  </a:lnTo>
                  <a:lnTo>
                    <a:pt x="1129" y="1319"/>
                  </a:lnTo>
                  <a:lnTo>
                    <a:pt x="1339" y="1300"/>
                  </a:lnTo>
                  <a:lnTo>
                    <a:pt x="1549" y="1262"/>
                  </a:lnTo>
                  <a:lnTo>
                    <a:pt x="1759" y="1204"/>
                  </a:lnTo>
                  <a:lnTo>
                    <a:pt x="1931" y="1128"/>
                  </a:lnTo>
                  <a:lnTo>
                    <a:pt x="2084" y="1032"/>
                  </a:lnTo>
                  <a:lnTo>
                    <a:pt x="2180" y="918"/>
                  </a:lnTo>
                  <a:lnTo>
                    <a:pt x="2237" y="784"/>
                  </a:lnTo>
                  <a:lnTo>
                    <a:pt x="2256" y="669"/>
                  </a:lnTo>
                  <a:lnTo>
                    <a:pt x="2237" y="535"/>
                  </a:lnTo>
                  <a:lnTo>
                    <a:pt x="2180" y="421"/>
                  </a:lnTo>
                  <a:lnTo>
                    <a:pt x="2084" y="306"/>
                  </a:lnTo>
                  <a:lnTo>
                    <a:pt x="1931" y="191"/>
                  </a:lnTo>
                  <a:lnTo>
                    <a:pt x="1759" y="115"/>
                  </a:lnTo>
                  <a:lnTo>
                    <a:pt x="1549" y="57"/>
                  </a:lnTo>
                  <a:lnTo>
                    <a:pt x="1339" y="19"/>
                  </a:lnTo>
                  <a:lnTo>
                    <a:pt x="11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9"/>
            <p:cNvSpPr/>
            <p:nvPr/>
          </p:nvSpPr>
          <p:spPr>
            <a:xfrm>
              <a:off x="1670125" y="339900"/>
              <a:ext cx="56900" cy="32525"/>
            </a:xfrm>
            <a:custGeom>
              <a:avLst/>
              <a:gdLst/>
              <a:ahLst/>
              <a:cxnLst/>
              <a:rect l="l" t="t" r="r" b="b"/>
              <a:pathLst>
                <a:path w="2276" h="1301" extrusionOk="0">
                  <a:moveTo>
                    <a:pt x="918" y="0"/>
                  </a:moveTo>
                  <a:lnTo>
                    <a:pt x="708" y="39"/>
                  </a:lnTo>
                  <a:lnTo>
                    <a:pt x="517" y="96"/>
                  </a:lnTo>
                  <a:lnTo>
                    <a:pt x="345" y="191"/>
                  </a:lnTo>
                  <a:lnTo>
                    <a:pt x="192" y="287"/>
                  </a:lnTo>
                  <a:lnTo>
                    <a:pt x="96" y="402"/>
                  </a:lnTo>
                  <a:lnTo>
                    <a:pt x="20" y="516"/>
                  </a:lnTo>
                  <a:lnTo>
                    <a:pt x="1" y="650"/>
                  </a:lnTo>
                  <a:lnTo>
                    <a:pt x="20" y="765"/>
                  </a:lnTo>
                  <a:lnTo>
                    <a:pt x="96" y="899"/>
                  </a:lnTo>
                  <a:lnTo>
                    <a:pt x="192" y="1013"/>
                  </a:lnTo>
                  <a:lnTo>
                    <a:pt x="345" y="1109"/>
                  </a:lnTo>
                  <a:lnTo>
                    <a:pt x="517" y="1185"/>
                  </a:lnTo>
                  <a:lnTo>
                    <a:pt x="708" y="1262"/>
                  </a:lnTo>
                  <a:lnTo>
                    <a:pt x="918" y="1281"/>
                  </a:lnTo>
                  <a:lnTo>
                    <a:pt x="1129" y="1300"/>
                  </a:lnTo>
                  <a:lnTo>
                    <a:pt x="1358" y="1281"/>
                  </a:lnTo>
                  <a:lnTo>
                    <a:pt x="1568" y="1262"/>
                  </a:lnTo>
                  <a:lnTo>
                    <a:pt x="1759" y="1185"/>
                  </a:lnTo>
                  <a:lnTo>
                    <a:pt x="1931" y="1109"/>
                  </a:lnTo>
                  <a:lnTo>
                    <a:pt x="2084" y="1013"/>
                  </a:lnTo>
                  <a:lnTo>
                    <a:pt x="2180" y="899"/>
                  </a:lnTo>
                  <a:lnTo>
                    <a:pt x="2256" y="765"/>
                  </a:lnTo>
                  <a:lnTo>
                    <a:pt x="2275" y="650"/>
                  </a:lnTo>
                  <a:lnTo>
                    <a:pt x="2256" y="516"/>
                  </a:lnTo>
                  <a:lnTo>
                    <a:pt x="2180" y="402"/>
                  </a:lnTo>
                  <a:lnTo>
                    <a:pt x="2084" y="287"/>
                  </a:lnTo>
                  <a:lnTo>
                    <a:pt x="1931" y="191"/>
                  </a:lnTo>
                  <a:lnTo>
                    <a:pt x="1759" y="96"/>
                  </a:lnTo>
                  <a:lnTo>
                    <a:pt x="1568" y="39"/>
                  </a:lnTo>
                  <a:lnTo>
                    <a:pt x="13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9"/>
            <p:cNvSpPr/>
            <p:nvPr/>
          </p:nvSpPr>
          <p:spPr>
            <a:xfrm>
              <a:off x="1551150" y="408225"/>
              <a:ext cx="56900" cy="33000"/>
            </a:xfrm>
            <a:custGeom>
              <a:avLst/>
              <a:gdLst/>
              <a:ahLst/>
              <a:cxnLst/>
              <a:rect l="l" t="t" r="r" b="b"/>
              <a:pathLst>
                <a:path w="2276" h="1320" extrusionOk="0">
                  <a:moveTo>
                    <a:pt x="1147" y="1"/>
                  </a:moveTo>
                  <a:lnTo>
                    <a:pt x="918" y="20"/>
                  </a:lnTo>
                  <a:lnTo>
                    <a:pt x="708" y="58"/>
                  </a:lnTo>
                  <a:lnTo>
                    <a:pt x="517" y="115"/>
                  </a:lnTo>
                  <a:lnTo>
                    <a:pt x="344" y="192"/>
                  </a:lnTo>
                  <a:lnTo>
                    <a:pt x="192" y="307"/>
                  </a:lnTo>
                  <a:lnTo>
                    <a:pt x="96" y="421"/>
                  </a:lnTo>
                  <a:lnTo>
                    <a:pt x="39" y="536"/>
                  </a:lnTo>
                  <a:lnTo>
                    <a:pt x="0" y="651"/>
                  </a:lnTo>
                  <a:lnTo>
                    <a:pt x="39" y="784"/>
                  </a:lnTo>
                  <a:lnTo>
                    <a:pt x="96" y="899"/>
                  </a:lnTo>
                  <a:lnTo>
                    <a:pt x="192" y="1014"/>
                  </a:lnTo>
                  <a:lnTo>
                    <a:pt x="344" y="1128"/>
                  </a:lnTo>
                  <a:lnTo>
                    <a:pt x="517" y="1205"/>
                  </a:lnTo>
                  <a:lnTo>
                    <a:pt x="708" y="1262"/>
                  </a:lnTo>
                  <a:lnTo>
                    <a:pt x="918" y="1300"/>
                  </a:lnTo>
                  <a:lnTo>
                    <a:pt x="1147" y="1320"/>
                  </a:lnTo>
                  <a:lnTo>
                    <a:pt x="1358" y="1300"/>
                  </a:lnTo>
                  <a:lnTo>
                    <a:pt x="1568" y="1262"/>
                  </a:lnTo>
                  <a:lnTo>
                    <a:pt x="1759" y="1205"/>
                  </a:lnTo>
                  <a:lnTo>
                    <a:pt x="1950" y="1128"/>
                  </a:lnTo>
                  <a:lnTo>
                    <a:pt x="2084" y="1014"/>
                  </a:lnTo>
                  <a:lnTo>
                    <a:pt x="2199" y="899"/>
                  </a:lnTo>
                  <a:lnTo>
                    <a:pt x="2256" y="784"/>
                  </a:lnTo>
                  <a:lnTo>
                    <a:pt x="2275" y="651"/>
                  </a:lnTo>
                  <a:lnTo>
                    <a:pt x="2256" y="536"/>
                  </a:lnTo>
                  <a:lnTo>
                    <a:pt x="2199" y="421"/>
                  </a:lnTo>
                  <a:lnTo>
                    <a:pt x="2084" y="307"/>
                  </a:lnTo>
                  <a:lnTo>
                    <a:pt x="1950" y="192"/>
                  </a:lnTo>
                  <a:lnTo>
                    <a:pt x="1759" y="115"/>
                  </a:lnTo>
                  <a:lnTo>
                    <a:pt x="1568" y="58"/>
                  </a:lnTo>
                  <a:lnTo>
                    <a:pt x="1358" y="20"/>
                  </a:lnTo>
                  <a:lnTo>
                    <a:pt x="11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9"/>
            <p:cNvSpPr/>
            <p:nvPr/>
          </p:nvSpPr>
          <p:spPr>
            <a:xfrm>
              <a:off x="1550675" y="339425"/>
              <a:ext cx="56875" cy="32525"/>
            </a:xfrm>
            <a:custGeom>
              <a:avLst/>
              <a:gdLst/>
              <a:ahLst/>
              <a:cxnLst/>
              <a:rect l="l" t="t" r="r" b="b"/>
              <a:pathLst>
                <a:path w="2275" h="1301" extrusionOk="0">
                  <a:moveTo>
                    <a:pt x="1147" y="0"/>
                  </a:moveTo>
                  <a:lnTo>
                    <a:pt x="918" y="19"/>
                  </a:lnTo>
                  <a:lnTo>
                    <a:pt x="708" y="58"/>
                  </a:lnTo>
                  <a:lnTo>
                    <a:pt x="516" y="115"/>
                  </a:lnTo>
                  <a:lnTo>
                    <a:pt x="344" y="191"/>
                  </a:lnTo>
                  <a:lnTo>
                    <a:pt x="191" y="287"/>
                  </a:lnTo>
                  <a:lnTo>
                    <a:pt x="96" y="402"/>
                  </a:lnTo>
                  <a:lnTo>
                    <a:pt x="39" y="535"/>
                  </a:lnTo>
                  <a:lnTo>
                    <a:pt x="0" y="650"/>
                  </a:lnTo>
                  <a:lnTo>
                    <a:pt x="39" y="784"/>
                  </a:lnTo>
                  <a:lnTo>
                    <a:pt x="96" y="899"/>
                  </a:lnTo>
                  <a:lnTo>
                    <a:pt x="191" y="1013"/>
                  </a:lnTo>
                  <a:lnTo>
                    <a:pt x="344" y="1109"/>
                  </a:lnTo>
                  <a:lnTo>
                    <a:pt x="516" y="1204"/>
                  </a:lnTo>
                  <a:lnTo>
                    <a:pt x="708" y="1262"/>
                  </a:lnTo>
                  <a:lnTo>
                    <a:pt x="918" y="1300"/>
                  </a:lnTo>
                  <a:lnTo>
                    <a:pt x="1357" y="1300"/>
                  </a:lnTo>
                  <a:lnTo>
                    <a:pt x="1568" y="1262"/>
                  </a:lnTo>
                  <a:lnTo>
                    <a:pt x="1759" y="1204"/>
                  </a:lnTo>
                  <a:lnTo>
                    <a:pt x="1950" y="1109"/>
                  </a:lnTo>
                  <a:lnTo>
                    <a:pt x="2084" y="1013"/>
                  </a:lnTo>
                  <a:lnTo>
                    <a:pt x="2198" y="899"/>
                  </a:lnTo>
                  <a:lnTo>
                    <a:pt x="2256" y="784"/>
                  </a:lnTo>
                  <a:lnTo>
                    <a:pt x="2275" y="650"/>
                  </a:lnTo>
                  <a:lnTo>
                    <a:pt x="2256" y="535"/>
                  </a:lnTo>
                  <a:lnTo>
                    <a:pt x="2198" y="402"/>
                  </a:lnTo>
                  <a:lnTo>
                    <a:pt x="2084" y="287"/>
                  </a:lnTo>
                  <a:lnTo>
                    <a:pt x="1950" y="191"/>
                  </a:lnTo>
                  <a:lnTo>
                    <a:pt x="1759" y="115"/>
                  </a:lnTo>
                  <a:lnTo>
                    <a:pt x="1568" y="58"/>
                  </a:lnTo>
                  <a:lnTo>
                    <a:pt x="1357" y="19"/>
                  </a:lnTo>
                  <a:lnTo>
                    <a:pt x="11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9"/>
            <p:cNvSpPr/>
            <p:nvPr/>
          </p:nvSpPr>
          <p:spPr>
            <a:xfrm>
              <a:off x="1579350" y="355675"/>
              <a:ext cx="203575" cy="353150"/>
            </a:xfrm>
            <a:custGeom>
              <a:avLst/>
              <a:gdLst/>
              <a:ahLst/>
              <a:cxnLst/>
              <a:rect l="l" t="t" r="r" b="b"/>
              <a:pathLst>
                <a:path w="8143" h="14126" extrusionOk="0">
                  <a:moveTo>
                    <a:pt x="8143" y="0"/>
                  </a:moveTo>
                  <a:lnTo>
                    <a:pt x="0" y="4721"/>
                  </a:lnTo>
                  <a:lnTo>
                    <a:pt x="0" y="14126"/>
                  </a:lnTo>
                  <a:lnTo>
                    <a:pt x="8143" y="9423"/>
                  </a:lnTo>
                  <a:lnTo>
                    <a:pt x="8143" y="0"/>
                  </a:lnTo>
                  <a:close/>
                </a:path>
              </a:pathLst>
            </a:custGeom>
            <a:solidFill>
              <a:srgbClr val="FCE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9"/>
            <p:cNvSpPr/>
            <p:nvPr/>
          </p:nvSpPr>
          <p:spPr>
            <a:xfrm>
              <a:off x="1601325" y="472275"/>
              <a:ext cx="40175" cy="51625"/>
            </a:xfrm>
            <a:custGeom>
              <a:avLst/>
              <a:gdLst/>
              <a:ahLst/>
              <a:cxnLst/>
              <a:rect l="l" t="t" r="r" b="b"/>
              <a:pathLst>
                <a:path w="1607" h="2065" extrusionOk="0">
                  <a:moveTo>
                    <a:pt x="1109" y="0"/>
                  </a:moveTo>
                  <a:lnTo>
                    <a:pt x="956" y="38"/>
                  </a:lnTo>
                  <a:lnTo>
                    <a:pt x="803" y="115"/>
                  </a:lnTo>
                  <a:lnTo>
                    <a:pt x="631" y="229"/>
                  </a:lnTo>
                  <a:lnTo>
                    <a:pt x="478" y="363"/>
                  </a:lnTo>
                  <a:lnTo>
                    <a:pt x="344" y="535"/>
                  </a:lnTo>
                  <a:lnTo>
                    <a:pt x="230" y="707"/>
                  </a:lnTo>
                  <a:lnTo>
                    <a:pt x="134" y="898"/>
                  </a:lnTo>
                  <a:lnTo>
                    <a:pt x="58" y="1109"/>
                  </a:lnTo>
                  <a:lnTo>
                    <a:pt x="20" y="1300"/>
                  </a:lnTo>
                  <a:lnTo>
                    <a:pt x="0" y="1510"/>
                  </a:lnTo>
                  <a:lnTo>
                    <a:pt x="20" y="1682"/>
                  </a:lnTo>
                  <a:lnTo>
                    <a:pt x="58" y="1835"/>
                  </a:lnTo>
                  <a:lnTo>
                    <a:pt x="134" y="1950"/>
                  </a:lnTo>
                  <a:lnTo>
                    <a:pt x="230" y="2026"/>
                  </a:lnTo>
                  <a:lnTo>
                    <a:pt x="344" y="2064"/>
                  </a:lnTo>
                  <a:lnTo>
                    <a:pt x="478" y="2064"/>
                  </a:lnTo>
                  <a:lnTo>
                    <a:pt x="631" y="2045"/>
                  </a:lnTo>
                  <a:lnTo>
                    <a:pt x="803" y="1969"/>
                  </a:lnTo>
                  <a:lnTo>
                    <a:pt x="956" y="1854"/>
                  </a:lnTo>
                  <a:lnTo>
                    <a:pt x="1109" y="1720"/>
                  </a:lnTo>
                  <a:lnTo>
                    <a:pt x="1243" y="1548"/>
                  </a:lnTo>
                  <a:lnTo>
                    <a:pt x="1358" y="1376"/>
                  </a:lnTo>
                  <a:lnTo>
                    <a:pt x="1453" y="1166"/>
                  </a:lnTo>
                  <a:lnTo>
                    <a:pt x="1530" y="975"/>
                  </a:lnTo>
                  <a:lnTo>
                    <a:pt x="1587" y="765"/>
                  </a:lnTo>
                  <a:lnTo>
                    <a:pt x="1606" y="573"/>
                  </a:lnTo>
                  <a:lnTo>
                    <a:pt x="1587" y="401"/>
                  </a:lnTo>
                  <a:lnTo>
                    <a:pt x="1530" y="248"/>
                  </a:lnTo>
                  <a:lnTo>
                    <a:pt x="1453" y="134"/>
                  </a:lnTo>
                  <a:lnTo>
                    <a:pt x="1358" y="57"/>
                  </a:lnTo>
                  <a:lnTo>
                    <a:pt x="1243" y="19"/>
                  </a:lnTo>
                  <a:lnTo>
                    <a:pt x="1109"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9"/>
            <p:cNvSpPr/>
            <p:nvPr/>
          </p:nvSpPr>
          <p:spPr>
            <a:xfrm>
              <a:off x="1601325" y="609875"/>
              <a:ext cx="40175" cy="51650"/>
            </a:xfrm>
            <a:custGeom>
              <a:avLst/>
              <a:gdLst/>
              <a:ahLst/>
              <a:cxnLst/>
              <a:rect l="l" t="t" r="r" b="b"/>
              <a:pathLst>
                <a:path w="1607" h="2066" extrusionOk="0">
                  <a:moveTo>
                    <a:pt x="1109" y="1"/>
                  </a:moveTo>
                  <a:lnTo>
                    <a:pt x="956" y="20"/>
                  </a:lnTo>
                  <a:lnTo>
                    <a:pt x="803" y="96"/>
                  </a:lnTo>
                  <a:lnTo>
                    <a:pt x="631" y="211"/>
                  </a:lnTo>
                  <a:lnTo>
                    <a:pt x="478" y="345"/>
                  </a:lnTo>
                  <a:lnTo>
                    <a:pt x="344" y="517"/>
                  </a:lnTo>
                  <a:lnTo>
                    <a:pt x="230" y="689"/>
                  </a:lnTo>
                  <a:lnTo>
                    <a:pt x="134" y="899"/>
                  </a:lnTo>
                  <a:lnTo>
                    <a:pt x="58" y="1090"/>
                  </a:lnTo>
                  <a:lnTo>
                    <a:pt x="20" y="1301"/>
                  </a:lnTo>
                  <a:lnTo>
                    <a:pt x="0" y="1492"/>
                  </a:lnTo>
                  <a:lnTo>
                    <a:pt x="20" y="1664"/>
                  </a:lnTo>
                  <a:lnTo>
                    <a:pt x="58" y="1817"/>
                  </a:lnTo>
                  <a:lnTo>
                    <a:pt x="134" y="1931"/>
                  </a:lnTo>
                  <a:lnTo>
                    <a:pt x="230" y="2008"/>
                  </a:lnTo>
                  <a:lnTo>
                    <a:pt x="344" y="2046"/>
                  </a:lnTo>
                  <a:lnTo>
                    <a:pt x="478" y="2065"/>
                  </a:lnTo>
                  <a:lnTo>
                    <a:pt x="631" y="2027"/>
                  </a:lnTo>
                  <a:lnTo>
                    <a:pt x="803" y="1951"/>
                  </a:lnTo>
                  <a:lnTo>
                    <a:pt x="956" y="1836"/>
                  </a:lnTo>
                  <a:lnTo>
                    <a:pt x="1109" y="1702"/>
                  </a:lnTo>
                  <a:lnTo>
                    <a:pt x="1243" y="1530"/>
                  </a:lnTo>
                  <a:lnTo>
                    <a:pt x="1358" y="1358"/>
                  </a:lnTo>
                  <a:lnTo>
                    <a:pt x="1453" y="1167"/>
                  </a:lnTo>
                  <a:lnTo>
                    <a:pt x="1530" y="957"/>
                  </a:lnTo>
                  <a:lnTo>
                    <a:pt x="1587" y="765"/>
                  </a:lnTo>
                  <a:lnTo>
                    <a:pt x="1606" y="555"/>
                  </a:lnTo>
                  <a:lnTo>
                    <a:pt x="1587" y="383"/>
                  </a:lnTo>
                  <a:lnTo>
                    <a:pt x="1530" y="230"/>
                  </a:lnTo>
                  <a:lnTo>
                    <a:pt x="1453" y="116"/>
                  </a:lnTo>
                  <a:lnTo>
                    <a:pt x="1358" y="39"/>
                  </a:lnTo>
                  <a:lnTo>
                    <a:pt x="1243" y="1"/>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9"/>
            <p:cNvSpPr/>
            <p:nvPr/>
          </p:nvSpPr>
          <p:spPr>
            <a:xfrm>
              <a:off x="1720800" y="403450"/>
              <a:ext cx="40150" cy="51625"/>
            </a:xfrm>
            <a:custGeom>
              <a:avLst/>
              <a:gdLst/>
              <a:ahLst/>
              <a:cxnLst/>
              <a:rect l="l" t="t" r="r" b="b"/>
              <a:pathLst>
                <a:path w="1606" h="2065" extrusionOk="0">
                  <a:moveTo>
                    <a:pt x="1128" y="1"/>
                  </a:moveTo>
                  <a:lnTo>
                    <a:pt x="975" y="20"/>
                  </a:lnTo>
                  <a:lnTo>
                    <a:pt x="803" y="96"/>
                  </a:lnTo>
                  <a:lnTo>
                    <a:pt x="650" y="211"/>
                  </a:lnTo>
                  <a:lnTo>
                    <a:pt x="497" y="364"/>
                  </a:lnTo>
                  <a:lnTo>
                    <a:pt x="363" y="517"/>
                  </a:lnTo>
                  <a:lnTo>
                    <a:pt x="248" y="708"/>
                  </a:lnTo>
                  <a:lnTo>
                    <a:pt x="153" y="899"/>
                  </a:lnTo>
                  <a:lnTo>
                    <a:pt x="76" y="1090"/>
                  </a:lnTo>
                  <a:lnTo>
                    <a:pt x="19" y="1300"/>
                  </a:lnTo>
                  <a:lnTo>
                    <a:pt x="0" y="1491"/>
                  </a:lnTo>
                  <a:lnTo>
                    <a:pt x="19" y="1663"/>
                  </a:lnTo>
                  <a:lnTo>
                    <a:pt x="76" y="1816"/>
                  </a:lnTo>
                  <a:lnTo>
                    <a:pt x="153" y="1931"/>
                  </a:lnTo>
                  <a:lnTo>
                    <a:pt x="248" y="2008"/>
                  </a:lnTo>
                  <a:lnTo>
                    <a:pt x="363" y="2046"/>
                  </a:lnTo>
                  <a:lnTo>
                    <a:pt x="497" y="2065"/>
                  </a:lnTo>
                  <a:lnTo>
                    <a:pt x="650" y="2027"/>
                  </a:lnTo>
                  <a:lnTo>
                    <a:pt x="803" y="1950"/>
                  </a:lnTo>
                  <a:lnTo>
                    <a:pt x="975" y="1836"/>
                  </a:lnTo>
                  <a:lnTo>
                    <a:pt x="1128" y="1702"/>
                  </a:lnTo>
                  <a:lnTo>
                    <a:pt x="1262" y="1530"/>
                  </a:lnTo>
                  <a:lnTo>
                    <a:pt x="1376" y="1358"/>
                  </a:lnTo>
                  <a:lnTo>
                    <a:pt x="1472" y="1167"/>
                  </a:lnTo>
                  <a:lnTo>
                    <a:pt x="1548" y="956"/>
                  </a:lnTo>
                  <a:lnTo>
                    <a:pt x="1586" y="765"/>
                  </a:lnTo>
                  <a:lnTo>
                    <a:pt x="1606" y="555"/>
                  </a:lnTo>
                  <a:lnTo>
                    <a:pt x="1586" y="383"/>
                  </a:lnTo>
                  <a:lnTo>
                    <a:pt x="1548" y="249"/>
                  </a:lnTo>
                  <a:lnTo>
                    <a:pt x="1472" y="134"/>
                  </a:lnTo>
                  <a:lnTo>
                    <a:pt x="1376" y="39"/>
                  </a:lnTo>
                  <a:lnTo>
                    <a:pt x="1262" y="1"/>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9"/>
            <p:cNvSpPr/>
            <p:nvPr/>
          </p:nvSpPr>
          <p:spPr>
            <a:xfrm>
              <a:off x="1720800" y="540600"/>
              <a:ext cx="40150" cy="51625"/>
            </a:xfrm>
            <a:custGeom>
              <a:avLst/>
              <a:gdLst/>
              <a:ahLst/>
              <a:cxnLst/>
              <a:rect l="l" t="t" r="r" b="b"/>
              <a:pathLst>
                <a:path w="1606" h="2065" extrusionOk="0">
                  <a:moveTo>
                    <a:pt x="1128" y="0"/>
                  </a:moveTo>
                  <a:lnTo>
                    <a:pt x="975" y="39"/>
                  </a:lnTo>
                  <a:lnTo>
                    <a:pt x="803" y="96"/>
                  </a:lnTo>
                  <a:lnTo>
                    <a:pt x="650" y="211"/>
                  </a:lnTo>
                  <a:lnTo>
                    <a:pt x="497" y="364"/>
                  </a:lnTo>
                  <a:lnTo>
                    <a:pt x="363" y="516"/>
                  </a:lnTo>
                  <a:lnTo>
                    <a:pt x="248" y="708"/>
                  </a:lnTo>
                  <a:lnTo>
                    <a:pt x="153" y="899"/>
                  </a:lnTo>
                  <a:lnTo>
                    <a:pt x="76" y="1090"/>
                  </a:lnTo>
                  <a:lnTo>
                    <a:pt x="19" y="1300"/>
                  </a:lnTo>
                  <a:lnTo>
                    <a:pt x="0" y="1491"/>
                  </a:lnTo>
                  <a:lnTo>
                    <a:pt x="19" y="1663"/>
                  </a:lnTo>
                  <a:lnTo>
                    <a:pt x="76" y="1816"/>
                  </a:lnTo>
                  <a:lnTo>
                    <a:pt x="153" y="1931"/>
                  </a:lnTo>
                  <a:lnTo>
                    <a:pt x="248" y="2007"/>
                  </a:lnTo>
                  <a:lnTo>
                    <a:pt x="363" y="2065"/>
                  </a:lnTo>
                  <a:lnTo>
                    <a:pt x="497" y="2065"/>
                  </a:lnTo>
                  <a:lnTo>
                    <a:pt x="650" y="2026"/>
                  </a:lnTo>
                  <a:lnTo>
                    <a:pt x="803" y="1950"/>
                  </a:lnTo>
                  <a:lnTo>
                    <a:pt x="975" y="1835"/>
                  </a:lnTo>
                  <a:lnTo>
                    <a:pt x="1128" y="1702"/>
                  </a:lnTo>
                  <a:lnTo>
                    <a:pt x="1262" y="1529"/>
                  </a:lnTo>
                  <a:lnTo>
                    <a:pt x="1376" y="1357"/>
                  </a:lnTo>
                  <a:lnTo>
                    <a:pt x="1472" y="1166"/>
                  </a:lnTo>
                  <a:lnTo>
                    <a:pt x="1548" y="956"/>
                  </a:lnTo>
                  <a:lnTo>
                    <a:pt x="1586" y="765"/>
                  </a:lnTo>
                  <a:lnTo>
                    <a:pt x="1606" y="574"/>
                  </a:lnTo>
                  <a:lnTo>
                    <a:pt x="1586" y="383"/>
                  </a:lnTo>
                  <a:lnTo>
                    <a:pt x="1548" y="249"/>
                  </a:lnTo>
                  <a:lnTo>
                    <a:pt x="1472" y="134"/>
                  </a:lnTo>
                  <a:lnTo>
                    <a:pt x="1376" y="58"/>
                  </a:lnTo>
                  <a:lnTo>
                    <a:pt x="1262"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9"/>
            <p:cNvSpPr/>
            <p:nvPr/>
          </p:nvSpPr>
          <p:spPr>
            <a:xfrm>
              <a:off x="1375300" y="355675"/>
              <a:ext cx="204075" cy="353150"/>
            </a:xfrm>
            <a:custGeom>
              <a:avLst/>
              <a:gdLst/>
              <a:ahLst/>
              <a:cxnLst/>
              <a:rect l="l" t="t" r="r" b="b"/>
              <a:pathLst>
                <a:path w="8163" h="14126" extrusionOk="0">
                  <a:moveTo>
                    <a:pt x="0" y="0"/>
                  </a:moveTo>
                  <a:lnTo>
                    <a:pt x="0" y="9423"/>
                  </a:lnTo>
                  <a:lnTo>
                    <a:pt x="8162" y="14126"/>
                  </a:lnTo>
                  <a:lnTo>
                    <a:pt x="8162" y="4702"/>
                  </a:lnTo>
                  <a:lnTo>
                    <a:pt x="0" y="0"/>
                  </a:lnTo>
                  <a:close/>
                </a:path>
              </a:pathLst>
            </a:custGeom>
            <a:solidFill>
              <a:srgbClr val="F4D4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9"/>
            <p:cNvSpPr/>
            <p:nvPr/>
          </p:nvSpPr>
          <p:spPr>
            <a:xfrm>
              <a:off x="1517225" y="472275"/>
              <a:ext cx="40150" cy="51625"/>
            </a:xfrm>
            <a:custGeom>
              <a:avLst/>
              <a:gdLst/>
              <a:ahLst/>
              <a:cxnLst/>
              <a:rect l="l" t="t" r="r" b="b"/>
              <a:pathLst>
                <a:path w="1606" h="2065" extrusionOk="0">
                  <a:moveTo>
                    <a:pt x="497" y="0"/>
                  </a:moveTo>
                  <a:lnTo>
                    <a:pt x="344" y="19"/>
                  </a:lnTo>
                  <a:lnTo>
                    <a:pt x="230" y="57"/>
                  </a:lnTo>
                  <a:lnTo>
                    <a:pt x="134" y="134"/>
                  </a:lnTo>
                  <a:lnTo>
                    <a:pt x="58" y="248"/>
                  </a:lnTo>
                  <a:lnTo>
                    <a:pt x="19" y="401"/>
                  </a:lnTo>
                  <a:lnTo>
                    <a:pt x="0" y="573"/>
                  </a:lnTo>
                  <a:lnTo>
                    <a:pt x="19" y="765"/>
                  </a:lnTo>
                  <a:lnTo>
                    <a:pt x="58" y="975"/>
                  </a:lnTo>
                  <a:lnTo>
                    <a:pt x="134" y="1166"/>
                  </a:lnTo>
                  <a:lnTo>
                    <a:pt x="230" y="1357"/>
                  </a:lnTo>
                  <a:lnTo>
                    <a:pt x="344" y="1548"/>
                  </a:lnTo>
                  <a:lnTo>
                    <a:pt x="497" y="1701"/>
                  </a:lnTo>
                  <a:lnTo>
                    <a:pt x="631" y="1854"/>
                  </a:lnTo>
                  <a:lnTo>
                    <a:pt x="803" y="1969"/>
                  </a:lnTo>
                  <a:lnTo>
                    <a:pt x="956" y="2045"/>
                  </a:lnTo>
                  <a:lnTo>
                    <a:pt x="1109" y="2064"/>
                  </a:lnTo>
                  <a:lnTo>
                    <a:pt x="1243" y="2064"/>
                  </a:lnTo>
                  <a:lnTo>
                    <a:pt x="1377" y="2026"/>
                  </a:lnTo>
                  <a:lnTo>
                    <a:pt x="1472" y="1931"/>
                  </a:lnTo>
                  <a:lnTo>
                    <a:pt x="1549" y="1816"/>
                  </a:lnTo>
                  <a:lnTo>
                    <a:pt x="1587" y="1682"/>
                  </a:lnTo>
                  <a:lnTo>
                    <a:pt x="1606" y="1491"/>
                  </a:lnTo>
                  <a:lnTo>
                    <a:pt x="1587" y="1300"/>
                  </a:lnTo>
                  <a:lnTo>
                    <a:pt x="1549" y="1109"/>
                  </a:lnTo>
                  <a:lnTo>
                    <a:pt x="1472" y="898"/>
                  </a:lnTo>
                  <a:lnTo>
                    <a:pt x="1377" y="707"/>
                  </a:lnTo>
                  <a:lnTo>
                    <a:pt x="1243" y="535"/>
                  </a:lnTo>
                  <a:lnTo>
                    <a:pt x="1109" y="363"/>
                  </a:lnTo>
                  <a:lnTo>
                    <a:pt x="956" y="229"/>
                  </a:lnTo>
                  <a:lnTo>
                    <a:pt x="803" y="115"/>
                  </a:lnTo>
                  <a:lnTo>
                    <a:pt x="631" y="38"/>
                  </a:lnTo>
                  <a:lnTo>
                    <a:pt x="497"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9"/>
            <p:cNvSpPr/>
            <p:nvPr/>
          </p:nvSpPr>
          <p:spPr>
            <a:xfrm>
              <a:off x="1517225" y="609400"/>
              <a:ext cx="40150" cy="51650"/>
            </a:xfrm>
            <a:custGeom>
              <a:avLst/>
              <a:gdLst/>
              <a:ahLst/>
              <a:cxnLst/>
              <a:rect l="l" t="t" r="r" b="b"/>
              <a:pathLst>
                <a:path w="1606" h="2066" extrusionOk="0">
                  <a:moveTo>
                    <a:pt x="497" y="1"/>
                  </a:moveTo>
                  <a:lnTo>
                    <a:pt x="344" y="20"/>
                  </a:lnTo>
                  <a:lnTo>
                    <a:pt x="230" y="58"/>
                  </a:lnTo>
                  <a:lnTo>
                    <a:pt x="134" y="135"/>
                  </a:lnTo>
                  <a:lnTo>
                    <a:pt x="58" y="249"/>
                  </a:lnTo>
                  <a:lnTo>
                    <a:pt x="19" y="402"/>
                  </a:lnTo>
                  <a:lnTo>
                    <a:pt x="0" y="574"/>
                  </a:lnTo>
                  <a:lnTo>
                    <a:pt x="19" y="784"/>
                  </a:lnTo>
                  <a:lnTo>
                    <a:pt x="58" y="976"/>
                  </a:lnTo>
                  <a:lnTo>
                    <a:pt x="134" y="1167"/>
                  </a:lnTo>
                  <a:lnTo>
                    <a:pt x="230" y="1377"/>
                  </a:lnTo>
                  <a:lnTo>
                    <a:pt x="344" y="1549"/>
                  </a:lnTo>
                  <a:lnTo>
                    <a:pt x="497" y="1721"/>
                  </a:lnTo>
                  <a:lnTo>
                    <a:pt x="631" y="1855"/>
                  </a:lnTo>
                  <a:lnTo>
                    <a:pt x="803" y="1970"/>
                  </a:lnTo>
                  <a:lnTo>
                    <a:pt x="956" y="2046"/>
                  </a:lnTo>
                  <a:lnTo>
                    <a:pt x="1109" y="2065"/>
                  </a:lnTo>
                  <a:lnTo>
                    <a:pt x="1243" y="2065"/>
                  </a:lnTo>
                  <a:lnTo>
                    <a:pt x="1377" y="2027"/>
                  </a:lnTo>
                  <a:lnTo>
                    <a:pt x="1472" y="1950"/>
                  </a:lnTo>
                  <a:lnTo>
                    <a:pt x="1549" y="1836"/>
                  </a:lnTo>
                  <a:lnTo>
                    <a:pt x="1587" y="1683"/>
                  </a:lnTo>
                  <a:lnTo>
                    <a:pt x="1606" y="1511"/>
                  </a:lnTo>
                  <a:lnTo>
                    <a:pt x="1587" y="1301"/>
                  </a:lnTo>
                  <a:lnTo>
                    <a:pt x="1549" y="1109"/>
                  </a:lnTo>
                  <a:lnTo>
                    <a:pt x="1472" y="899"/>
                  </a:lnTo>
                  <a:lnTo>
                    <a:pt x="1377" y="708"/>
                  </a:lnTo>
                  <a:lnTo>
                    <a:pt x="1243" y="536"/>
                  </a:lnTo>
                  <a:lnTo>
                    <a:pt x="1109" y="364"/>
                  </a:lnTo>
                  <a:lnTo>
                    <a:pt x="956" y="230"/>
                  </a:lnTo>
                  <a:lnTo>
                    <a:pt x="803" y="115"/>
                  </a:lnTo>
                  <a:lnTo>
                    <a:pt x="631" y="39"/>
                  </a:lnTo>
                  <a:lnTo>
                    <a:pt x="497" y="1"/>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9"/>
            <p:cNvSpPr/>
            <p:nvPr/>
          </p:nvSpPr>
          <p:spPr>
            <a:xfrm>
              <a:off x="1517225" y="541075"/>
              <a:ext cx="40150" cy="51625"/>
            </a:xfrm>
            <a:custGeom>
              <a:avLst/>
              <a:gdLst/>
              <a:ahLst/>
              <a:cxnLst/>
              <a:rect l="l" t="t" r="r" b="b"/>
              <a:pathLst>
                <a:path w="1606" h="2065" extrusionOk="0">
                  <a:moveTo>
                    <a:pt x="344" y="0"/>
                  </a:moveTo>
                  <a:lnTo>
                    <a:pt x="230" y="58"/>
                  </a:lnTo>
                  <a:lnTo>
                    <a:pt x="134" y="134"/>
                  </a:lnTo>
                  <a:lnTo>
                    <a:pt x="58" y="249"/>
                  </a:lnTo>
                  <a:lnTo>
                    <a:pt x="19" y="383"/>
                  </a:lnTo>
                  <a:lnTo>
                    <a:pt x="0" y="574"/>
                  </a:lnTo>
                  <a:lnTo>
                    <a:pt x="19" y="765"/>
                  </a:lnTo>
                  <a:lnTo>
                    <a:pt x="58" y="956"/>
                  </a:lnTo>
                  <a:lnTo>
                    <a:pt x="134" y="1166"/>
                  </a:lnTo>
                  <a:lnTo>
                    <a:pt x="230" y="1358"/>
                  </a:lnTo>
                  <a:lnTo>
                    <a:pt x="344" y="1530"/>
                  </a:lnTo>
                  <a:lnTo>
                    <a:pt x="497" y="1702"/>
                  </a:lnTo>
                  <a:lnTo>
                    <a:pt x="631" y="1835"/>
                  </a:lnTo>
                  <a:lnTo>
                    <a:pt x="803" y="1950"/>
                  </a:lnTo>
                  <a:lnTo>
                    <a:pt x="956" y="2027"/>
                  </a:lnTo>
                  <a:lnTo>
                    <a:pt x="1109" y="2065"/>
                  </a:lnTo>
                  <a:lnTo>
                    <a:pt x="1243" y="2065"/>
                  </a:lnTo>
                  <a:lnTo>
                    <a:pt x="1377" y="2007"/>
                  </a:lnTo>
                  <a:lnTo>
                    <a:pt x="1472" y="1931"/>
                  </a:lnTo>
                  <a:lnTo>
                    <a:pt x="1549" y="1816"/>
                  </a:lnTo>
                  <a:lnTo>
                    <a:pt x="1587" y="1663"/>
                  </a:lnTo>
                  <a:lnTo>
                    <a:pt x="1606" y="1491"/>
                  </a:lnTo>
                  <a:lnTo>
                    <a:pt x="1587" y="1300"/>
                  </a:lnTo>
                  <a:lnTo>
                    <a:pt x="1549" y="1090"/>
                  </a:lnTo>
                  <a:lnTo>
                    <a:pt x="1472" y="899"/>
                  </a:lnTo>
                  <a:lnTo>
                    <a:pt x="1377" y="708"/>
                  </a:lnTo>
                  <a:lnTo>
                    <a:pt x="1243" y="517"/>
                  </a:lnTo>
                  <a:lnTo>
                    <a:pt x="1109" y="364"/>
                  </a:lnTo>
                  <a:lnTo>
                    <a:pt x="956" y="211"/>
                  </a:lnTo>
                  <a:lnTo>
                    <a:pt x="803" y="96"/>
                  </a:lnTo>
                  <a:lnTo>
                    <a:pt x="631" y="39"/>
                  </a:lnTo>
                  <a:lnTo>
                    <a:pt x="497"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9"/>
            <p:cNvSpPr/>
            <p:nvPr/>
          </p:nvSpPr>
          <p:spPr>
            <a:xfrm>
              <a:off x="1397275" y="403450"/>
              <a:ext cx="40175" cy="51625"/>
            </a:xfrm>
            <a:custGeom>
              <a:avLst/>
              <a:gdLst/>
              <a:ahLst/>
              <a:cxnLst/>
              <a:rect l="l" t="t" r="r" b="b"/>
              <a:pathLst>
                <a:path w="1607" h="2065" extrusionOk="0">
                  <a:moveTo>
                    <a:pt x="364" y="1"/>
                  </a:moveTo>
                  <a:lnTo>
                    <a:pt x="249" y="39"/>
                  </a:lnTo>
                  <a:lnTo>
                    <a:pt x="134" y="115"/>
                  </a:lnTo>
                  <a:lnTo>
                    <a:pt x="77" y="230"/>
                  </a:lnTo>
                  <a:lnTo>
                    <a:pt x="20" y="383"/>
                  </a:lnTo>
                  <a:lnTo>
                    <a:pt x="1" y="555"/>
                  </a:lnTo>
                  <a:lnTo>
                    <a:pt x="20" y="765"/>
                  </a:lnTo>
                  <a:lnTo>
                    <a:pt x="77" y="956"/>
                  </a:lnTo>
                  <a:lnTo>
                    <a:pt x="134" y="1167"/>
                  </a:lnTo>
                  <a:lnTo>
                    <a:pt x="249" y="1358"/>
                  </a:lnTo>
                  <a:lnTo>
                    <a:pt x="364" y="1530"/>
                  </a:lnTo>
                  <a:lnTo>
                    <a:pt x="498" y="1702"/>
                  </a:lnTo>
                  <a:lnTo>
                    <a:pt x="651" y="1836"/>
                  </a:lnTo>
                  <a:lnTo>
                    <a:pt x="803" y="1950"/>
                  </a:lnTo>
                  <a:lnTo>
                    <a:pt x="975" y="2027"/>
                  </a:lnTo>
                  <a:lnTo>
                    <a:pt x="1128" y="2065"/>
                  </a:lnTo>
                  <a:lnTo>
                    <a:pt x="1262" y="2046"/>
                  </a:lnTo>
                  <a:lnTo>
                    <a:pt x="1377" y="2008"/>
                  </a:lnTo>
                  <a:lnTo>
                    <a:pt x="1472" y="1931"/>
                  </a:lnTo>
                  <a:lnTo>
                    <a:pt x="1549" y="1816"/>
                  </a:lnTo>
                  <a:lnTo>
                    <a:pt x="1587" y="1663"/>
                  </a:lnTo>
                  <a:lnTo>
                    <a:pt x="1606" y="1491"/>
                  </a:lnTo>
                  <a:lnTo>
                    <a:pt x="1587" y="1281"/>
                  </a:lnTo>
                  <a:lnTo>
                    <a:pt x="1549" y="1090"/>
                  </a:lnTo>
                  <a:lnTo>
                    <a:pt x="1472" y="899"/>
                  </a:lnTo>
                  <a:lnTo>
                    <a:pt x="1377" y="689"/>
                  </a:lnTo>
                  <a:lnTo>
                    <a:pt x="1262" y="517"/>
                  </a:lnTo>
                  <a:lnTo>
                    <a:pt x="1128" y="345"/>
                  </a:lnTo>
                  <a:lnTo>
                    <a:pt x="975" y="211"/>
                  </a:lnTo>
                  <a:lnTo>
                    <a:pt x="803" y="96"/>
                  </a:lnTo>
                  <a:lnTo>
                    <a:pt x="651" y="20"/>
                  </a:lnTo>
                  <a:lnTo>
                    <a:pt x="498" y="1"/>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9"/>
            <p:cNvSpPr/>
            <p:nvPr/>
          </p:nvSpPr>
          <p:spPr>
            <a:xfrm>
              <a:off x="1397275" y="540600"/>
              <a:ext cx="40175" cy="51625"/>
            </a:xfrm>
            <a:custGeom>
              <a:avLst/>
              <a:gdLst/>
              <a:ahLst/>
              <a:cxnLst/>
              <a:rect l="l" t="t" r="r" b="b"/>
              <a:pathLst>
                <a:path w="1607" h="2065" extrusionOk="0">
                  <a:moveTo>
                    <a:pt x="364" y="0"/>
                  </a:moveTo>
                  <a:lnTo>
                    <a:pt x="249" y="39"/>
                  </a:lnTo>
                  <a:lnTo>
                    <a:pt x="134" y="134"/>
                  </a:lnTo>
                  <a:lnTo>
                    <a:pt x="77" y="249"/>
                  </a:lnTo>
                  <a:lnTo>
                    <a:pt x="20" y="383"/>
                  </a:lnTo>
                  <a:lnTo>
                    <a:pt x="1" y="574"/>
                  </a:lnTo>
                  <a:lnTo>
                    <a:pt x="20" y="765"/>
                  </a:lnTo>
                  <a:lnTo>
                    <a:pt x="77" y="956"/>
                  </a:lnTo>
                  <a:lnTo>
                    <a:pt x="134" y="1166"/>
                  </a:lnTo>
                  <a:lnTo>
                    <a:pt x="249" y="1357"/>
                  </a:lnTo>
                  <a:lnTo>
                    <a:pt x="364" y="1529"/>
                  </a:lnTo>
                  <a:lnTo>
                    <a:pt x="498" y="1702"/>
                  </a:lnTo>
                  <a:lnTo>
                    <a:pt x="651" y="1835"/>
                  </a:lnTo>
                  <a:lnTo>
                    <a:pt x="803" y="1950"/>
                  </a:lnTo>
                  <a:lnTo>
                    <a:pt x="975" y="2026"/>
                  </a:lnTo>
                  <a:lnTo>
                    <a:pt x="1128" y="2065"/>
                  </a:lnTo>
                  <a:lnTo>
                    <a:pt x="1262" y="2046"/>
                  </a:lnTo>
                  <a:lnTo>
                    <a:pt x="1377" y="2007"/>
                  </a:lnTo>
                  <a:lnTo>
                    <a:pt x="1472" y="1931"/>
                  </a:lnTo>
                  <a:lnTo>
                    <a:pt x="1549" y="1816"/>
                  </a:lnTo>
                  <a:lnTo>
                    <a:pt x="1587" y="1663"/>
                  </a:lnTo>
                  <a:lnTo>
                    <a:pt x="1606" y="1491"/>
                  </a:lnTo>
                  <a:lnTo>
                    <a:pt x="1587" y="1300"/>
                  </a:lnTo>
                  <a:lnTo>
                    <a:pt x="1549" y="1090"/>
                  </a:lnTo>
                  <a:lnTo>
                    <a:pt x="1472" y="899"/>
                  </a:lnTo>
                  <a:lnTo>
                    <a:pt x="1377" y="708"/>
                  </a:lnTo>
                  <a:lnTo>
                    <a:pt x="1262" y="516"/>
                  </a:lnTo>
                  <a:lnTo>
                    <a:pt x="1128" y="364"/>
                  </a:lnTo>
                  <a:lnTo>
                    <a:pt x="975" y="211"/>
                  </a:lnTo>
                  <a:lnTo>
                    <a:pt x="803" y="96"/>
                  </a:lnTo>
                  <a:lnTo>
                    <a:pt x="651" y="19"/>
                  </a:lnTo>
                  <a:lnTo>
                    <a:pt x="498"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9"/>
            <p:cNvSpPr/>
            <p:nvPr/>
          </p:nvSpPr>
          <p:spPr>
            <a:xfrm>
              <a:off x="1397275" y="471775"/>
              <a:ext cx="40175" cy="51650"/>
            </a:xfrm>
            <a:custGeom>
              <a:avLst/>
              <a:gdLst/>
              <a:ahLst/>
              <a:cxnLst/>
              <a:rect l="l" t="t" r="r" b="b"/>
              <a:pathLst>
                <a:path w="1607" h="2066" extrusionOk="0">
                  <a:moveTo>
                    <a:pt x="364" y="1"/>
                  </a:moveTo>
                  <a:lnTo>
                    <a:pt x="249" y="58"/>
                  </a:lnTo>
                  <a:lnTo>
                    <a:pt x="134" y="135"/>
                  </a:lnTo>
                  <a:lnTo>
                    <a:pt x="77" y="249"/>
                  </a:lnTo>
                  <a:lnTo>
                    <a:pt x="20" y="402"/>
                  </a:lnTo>
                  <a:lnTo>
                    <a:pt x="1" y="574"/>
                  </a:lnTo>
                  <a:lnTo>
                    <a:pt x="20" y="765"/>
                  </a:lnTo>
                  <a:lnTo>
                    <a:pt x="77" y="976"/>
                  </a:lnTo>
                  <a:lnTo>
                    <a:pt x="134" y="1167"/>
                  </a:lnTo>
                  <a:lnTo>
                    <a:pt x="249" y="1358"/>
                  </a:lnTo>
                  <a:lnTo>
                    <a:pt x="364" y="1549"/>
                  </a:lnTo>
                  <a:lnTo>
                    <a:pt x="498" y="1702"/>
                  </a:lnTo>
                  <a:lnTo>
                    <a:pt x="651" y="1855"/>
                  </a:lnTo>
                  <a:lnTo>
                    <a:pt x="803" y="1970"/>
                  </a:lnTo>
                  <a:lnTo>
                    <a:pt x="975" y="2027"/>
                  </a:lnTo>
                  <a:lnTo>
                    <a:pt x="1128" y="2065"/>
                  </a:lnTo>
                  <a:lnTo>
                    <a:pt x="1262" y="2065"/>
                  </a:lnTo>
                  <a:lnTo>
                    <a:pt x="1377" y="2008"/>
                  </a:lnTo>
                  <a:lnTo>
                    <a:pt x="1472" y="1931"/>
                  </a:lnTo>
                  <a:lnTo>
                    <a:pt x="1549" y="1817"/>
                  </a:lnTo>
                  <a:lnTo>
                    <a:pt x="1587" y="1683"/>
                  </a:lnTo>
                  <a:lnTo>
                    <a:pt x="1606" y="1492"/>
                  </a:lnTo>
                  <a:lnTo>
                    <a:pt x="1587" y="1301"/>
                  </a:lnTo>
                  <a:lnTo>
                    <a:pt x="1549" y="1110"/>
                  </a:lnTo>
                  <a:lnTo>
                    <a:pt x="1472" y="899"/>
                  </a:lnTo>
                  <a:lnTo>
                    <a:pt x="1377" y="708"/>
                  </a:lnTo>
                  <a:lnTo>
                    <a:pt x="1262" y="536"/>
                  </a:lnTo>
                  <a:lnTo>
                    <a:pt x="1128" y="364"/>
                  </a:lnTo>
                  <a:lnTo>
                    <a:pt x="975" y="230"/>
                  </a:lnTo>
                  <a:lnTo>
                    <a:pt x="803" y="116"/>
                  </a:lnTo>
                  <a:lnTo>
                    <a:pt x="651" y="39"/>
                  </a:lnTo>
                  <a:lnTo>
                    <a:pt x="498" y="1"/>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9"/>
            <p:cNvSpPr/>
            <p:nvPr/>
          </p:nvSpPr>
          <p:spPr>
            <a:xfrm>
              <a:off x="1903325" y="339900"/>
              <a:ext cx="407150" cy="235125"/>
            </a:xfrm>
            <a:custGeom>
              <a:avLst/>
              <a:gdLst/>
              <a:ahLst/>
              <a:cxnLst/>
              <a:rect l="l" t="t" r="r" b="b"/>
              <a:pathLst>
                <a:path w="16286" h="9405" extrusionOk="0">
                  <a:moveTo>
                    <a:pt x="8143" y="0"/>
                  </a:moveTo>
                  <a:lnTo>
                    <a:pt x="1" y="4702"/>
                  </a:lnTo>
                  <a:lnTo>
                    <a:pt x="8143" y="9405"/>
                  </a:lnTo>
                  <a:lnTo>
                    <a:pt x="16286" y="4702"/>
                  </a:lnTo>
                  <a:lnTo>
                    <a:pt x="8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9"/>
            <p:cNvSpPr/>
            <p:nvPr/>
          </p:nvSpPr>
          <p:spPr>
            <a:xfrm>
              <a:off x="1959250" y="440725"/>
              <a:ext cx="56875" cy="32525"/>
            </a:xfrm>
            <a:custGeom>
              <a:avLst/>
              <a:gdLst/>
              <a:ahLst/>
              <a:cxnLst/>
              <a:rect l="l" t="t" r="r" b="b"/>
              <a:pathLst>
                <a:path w="2275" h="1301" extrusionOk="0">
                  <a:moveTo>
                    <a:pt x="1128" y="0"/>
                  </a:moveTo>
                  <a:lnTo>
                    <a:pt x="917" y="20"/>
                  </a:lnTo>
                  <a:lnTo>
                    <a:pt x="707" y="39"/>
                  </a:lnTo>
                  <a:lnTo>
                    <a:pt x="516" y="115"/>
                  </a:lnTo>
                  <a:lnTo>
                    <a:pt x="325" y="192"/>
                  </a:lnTo>
                  <a:lnTo>
                    <a:pt x="191" y="287"/>
                  </a:lnTo>
                  <a:lnTo>
                    <a:pt x="76" y="402"/>
                  </a:lnTo>
                  <a:lnTo>
                    <a:pt x="19" y="536"/>
                  </a:lnTo>
                  <a:lnTo>
                    <a:pt x="0" y="650"/>
                  </a:lnTo>
                  <a:lnTo>
                    <a:pt x="19" y="784"/>
                  </a:lnTo>
                  <a:lnTo>
                    <a:pt x="76" y="899"/>
                  </a:lnTo>
                  <a:lnTo>
                    <a:pt x="191" y="1014"/>
                  </a:lnTo>
                  <a:lnTo>
                    <a:pt x="325" y="1109"/>
                  </a:lnTo>
                  <a:lnTo>
                    <a:pt x="516" y="1205"/>
                  </a:lnTo>
                  <a:lnTo>
                    <a:pt x="707" y="1262"/>
                  </a:lnTo>
                  <a:lnTo>
                    <a:pt x="917" y="1300"/>
                  </a:lnTo>
                  <a:lnTo>
                    <a:pt x="1357" y="1300"/>
                  </a:lnTo>
                  <a:lnTo>
                    <a:pt x="1567" y="1262"/>
                  </a:lnTo>
                  <a:lnTo>
                    <a:pt x="1759" y="1205"/>
                  </a:lnTo>
                  <a:lnTo>
                    <a:pt x="1931" y="1109"/>
                  </a:lnTo>
                  <a:lnTo>
                    <a:pt x="2083" y="1014"/>
                  </a:lnTo>
                  <a:lnTo>
                    <a:pt x="2179" y="899"/>
                  </a:lnTo>
                  <a:lnTo>
                    <a:pt x="2255" y="784"/>
                  </a:lnTo>
                  <a:lnTo>
                    <a:pt x="2275" y="650"/>
                  </a:lnTo>
                  <a:lnTo>
                    <a:pt x="2255" y="536"/>
                  </a:lnTo>
                  <a:lnTo>
                    <a:pt x="2179" y="402"/>
                  </a:lnTo>
                  <a:lnTo>
                    <a:pt x="2083" y="287"/>
                  </a:lnTo>
                  <a:lnTo>
                    <a:pt x="1931" y="192"/>
                  </a:lnTo>
                  <a:lnTo>
                    <a:pt x="1759" y="115"/>
                  </a:lnTo>
                  <a:lnTo>
                    <a:pt x="1567" y="39"/>
                  </a:lnTo>
                  <a:lnTo>
                    <a:pt x="1357" y="20"/>
                  </a:lnTo>
                  <a:lnTo>
                    <a:pt x="11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9"/>
            <p:cNvSpPr/>
            <p:nvPr/>
          </p:nvSpPr>
          <p:spPr>
            <a:xfrm>
              <a:off x="2197700" y="441200"/>
              <a:ext cx="56875" cy="33000"/>
            </a:xfrm>
            <a:custGeom>
              <a:avLst/>
              <a:gdLst/>
              <a:ahLst/>
              <a:cxnLst/>
              <a:rect l="l" t="t" r="r" b="b"/>
              <a:pathLst>
                <a:path w="2275" h="1320" extrusionOk="0">
                  <a:moveTo>
                    <a:pt x="1147" y="1"/>
                  </a:moveTo>
                  <a:lnTo>
                    <a:pt x="918" y="20"/>
                  </a:lnTo>
                  <a:lnTo>
                    <a:pt x="707" y="58"/>
                  </a:lnTo>
                  <a:lnTo>
                    <a:pt x="516" y="115"/>
                  </a:lnTo>
                  <a:lnTo>
                    <a:pt x="344" y="192"/>
                  </a:lnTo>
                  <a:lnTo>
                    <a:pt x="191" y="287"/>
                  </a:lnTo>
                  <a:lnTo>
                    <a:pt x="96" y="402"/>
                  </a:lnTo>
                  <a:lnTo>
                    <a:pt x="38" y="536"/>
                  </a:lnTo>
                  <a:lnTo>
                    <a:pt x="0" y="650"/>
                  </a:lnTo>
                  <a:lnTo>
                    <a:pt x="38" y="784"/>
                  </a:lnTo>
                  <a:lnTo>
                    <a:pt x="96" y="899"/>
                  </a:lnTo>
                  <a:lnTo>
                    <a:pt x="191" y="1014"/>
                  </a:lnTo>
                  <a:lnTo>
                    <a:pt x="344" y="1128"/>
                  </a:lnTo>
                  <a:lnTo>
                    <a:pt x="516" y="1205"/>
                  </a:lnTo>
                  <a:lnTo>
                    <a:pt x="707" y="1262"/>
                  </a:lnTo>
                  <a:lnTo>
                    <a:pt x="918" y="1300"/>
                  </a:lnTo>
                  <a:lnTo>
                    <a:pt x="1147" y="1319"/>
                  </a:lnTo>
                  <a:lnTo>
                    <a:pt x="1357" y="1300"/>
                  </a:lnTo>
                  <a:lnTo>
                    <a:pt x="1567" y="1262"/>
                  </a:lnTo>
                  <a:lnTo>
                    <a:pt x="1759" y="1205"/>
                  </a:lnTo>
                  <a:lnTo>
                    <a:pt x="1950" y="1128"/>
                  </a:lnTo>
                  <a:lnTo>
                    <a:pt x="2083" y="1014"/>
                  </a:lnTo>
                  <a:lnTo>
                    <a:pt x="2198" y="899"/>
                  </a:lnTo>
                  <a:lnTo>
                    <a:pt x="2256" y="784"/>
                  </a:lnTo>
                  <a:lnTo>
                    <a:pt x="2275" y="650"/>
                  </a:lnTo>
                  <a:lnTo>
                    <a:pt x="2256" y="536"/>
                  </a:lnTo>
                  <a:lnTo>
                    <a:pt x="2198" y="402"/>
                  </a:lnTo>
                  <a:lnTo>
                    <a:pt x="2083" y="287"/>
                  </a:lnTo>
                  <a:lnTo>
                    <a:pt x="1950" y="192"/>
                  </a:lnTo>
                  <a:lnTo>
                    <a:pt x="1759" y="115"/>
                  </a:lnTo>
                  <a:lnTo>
                    <a:pt x="1567" y="58"/>
                  </a:lnTo>
                  <a:lnTo>
                    <a:pt x="1357" y="20"/>
                  </a:lnTo>
                  <a:lnTo>
                    <a:pt x="11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9"/>
            <p:cNvSpPr/>
            <p:nvPr/>
          </p:nvSpPr>
          <p:spPr>
            <a:xfrm>
              <a:off x="2078700" y="441200"/>
              <a:ext cx="56425" cy="32525"/>
            </a:xfrm>
            <a:custGeom>
              <a:avLst/>
              <a:gdLst/>
              <a:ahLst/>
              <a:cxnLst/>
              <a:rect l="l" t="t" r="r" b="b"/>
              <a:pathLst>
                <a:path w="2257" h="1301" extrusionOk="0">
                  <a:moveTo>
                    <a:pt x="918" y="1"/>
                  </a:moveTo>
                  <a:lnTo>
                    <a:pt x="708" y="39"/>
                  </a:lnTo>
                  <a:lnTo>
                    <a:pt x="498" y="96"/>
                  </a:lnTo>
                  <a:lnTo>
                    <a:pt x="326" y="192"/>
                  </a:lnTo>
                  <a:lnTo>
                    <a:pt x="192" y="287"/>
                  </a:lnTo>
                  <a:lnTo>
                    <a:pt x="77" y="402"/>
                  </a:lnTo>
                  <a:lnTo>
                    <a:pt x="20" y="517"/>
                  </a:lnTo>
                  <a:lnTo>
                    <a:pt x="1" y="650"/>
                  </a:lnTo>
                  <a:lnTo>
                    <a:pt x="20" y="765"/>
                  </a:lnTo>
                  <a:lnTo>
                    <a:pt x="77" y="899"/>
                  </a:lnTo>
                  <a:lnTo>
                    <a:pt x="192" y="1014"/>
                  </a:lnTo>
                  <a:lnTo>
                    <a:pt x="326" y="1109"/>
                  </a:lnTo>
                  <a:lnTo>
                    <a:pt x="498" y="1186"/>
                  </a:lnTo>
                  <a:lnTo>
                    <a:pt x="708" y="1243"/>
                  </a:lnTo>
                  <a:lnTo>
                    <a:pt x="918" y="1281"/>
                  </a:lnTo>
                  <a:lnTo>
                    <a:pt x="1128" y="1300"/>
                  </a:lnTo>
                  <a:lnTo>
                    <a:pt x="1339" y="1281"/>
                  </a:lnTo>
                  <a:lnTo>
                    <a:pt x="1549" y="1243"/>
                  </a:lnTo>
                  <a:lnTo>
                    <a:pt x="1759" y="1186"/>
                  </a:lnTo>
                  <a:lnTo>
                    <a:pt x="1931" y="1109"/>
                  </a:lnTo>
                  <a:lnTo>
                    <a:pt x="2084" y="1014"/>
                  </a:lnTo>
                  <a:lnTo>
                    <a:pt x="2180" y="899"/>
                  </a:lnTo>
                  <a:lnTo>
                    <a:pt x="2237" y="765"/>
                  </a:lnTo>
                  <a:lnTo>
                    <a:pt x="2256" y="650"/>
                  </a:lnTo>
                  <a:lnTo>
                    <a:pt x="2237" y="517"/>
                  </a:lnTo>
                  <a:lnTo>
                    <a:pt x="2180" y="402"/>
                  </a:lnTo>
                  <a:lnTo>
                    <a:pt x="2084" y="287"/>
                  </a:lnTo>
                  <a:lnTo>
                    <a:pt x="1931" y="192"/>
                  </a:lnTo>
                  <a:lnTo>
                    <a:pt x="1759" y="96"/>
                  </a:lnTo>
                  <a:lnTo>
                    <a:pt x="1549" y="39"/>
                  </a:lnTo>
                  <a:lnTo>
                    <a:pt x="13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9"/>
            <p:cNvSpPr/>
            <p:nvPr/>
          </p:nvSpPr>
          <p:spPr>
            <a:xfrm>
              <a:off x="2106900" y="457450"/>
              <a:ext cx="203575" cy="352675"/>
            </a:xfrm>
            <a:custGeom>
              <a:avLst/>
              <a:gdLst/>
              <a:ahLst/>
              <a:cxnLst/>
              <a:rect l="l" t="t" r="r" b="b"/>
              <a:pathLst>
                <a:path w="8143" h="14107" extrusionOk="0">
                  <a:moveTo>
                    <a:pt x="8143" y="0"/>
                  </a:moveTo>
                  <a:lnTo>
                    <a:pt x="0" y="4703"/>
                  </a:lnTo>
                  <a:lnTo>
                    <a:pt x="0" y="14107"/>
                  </a:lnTo>
                  <a:lnTo>
                    <a:pt x="8143" y="9405"/>
                  </a:lnTo>
                  <a:lnTo>
                    <a:pt x="8143" y="0"/>
                  </a:lnTo>
                  <a:close/>
                </a:path>
              </a:pathLst>
            </a:custGeom>
            <a:solidFill>
              <a:srgbClr val="FCE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9"/>
            <p:cNvSpPr/>
            <p:nvPr/>
          </p:nvSpPr>
          <p:spPr>
            <a:xfrm>
              <a:off x="2188600" y="607975"/>
              <a:ext cx="40175" cy="51625"/>
            </a:xfrm>
            <a:custGeom>
              <a:avLst/>
              <a:gdLst/>
              <a:ahLst/>
              <a:cxnLst/>
              <a:rect l="l" t="t" r="r" b="b"/>
              <a:pathLst>
                <a:path w="1607" h="2065" extrusionOk="0">
                  <a:moveTo>
                    <a:pt x="1129" y="0"/>
                  </a:moveTo>
                  <a:lnTo>
                    <a:pt x="976" y="39"/>
                  </a:lnTo>
                  <a:lnTo>
                    <a:pt x="804" y="115"/>
                  </a:lnTo>
                  <a:lnTo>
                    <a:pt x="651" y="230"/>
                  </a:lnTo>
                  <a:lnTo>
                    <a:pt x="498" y="364"/>
                  </a:lnTo>
                  <a:lnTo>
                    <a:pt x="364" y="536"/>
                  </a:lnTo>
                  <a:lnTo>
                    <a:pt x="249" y="708"/>
                  </a:lnTo>
                  <a:lnTo>
                    <a:pt x="135" y="899"/>
                  </a:lnTo>
                  <a:lnTo>
                    <a:pt x="77" y="1109"/>
                  </a:lnTo>
                  <a:lnTo>
                    <a:pt x="20" y="1300"/>
                  </a:lnTo>
                  <a:lnTo>
                    <a:pt x="1" y="1491"/>
                  </a:lnTo>
                  <a:lnTo>
                    <a:pt x="20" y="1683"/>
                  </a:lnTo>
                  <a:lnTo>
                    <a:pt x="77" y="1816"/>
                  </a:lnTo>
                  <a:lnTo>
                    <a:pt x="135" y="1931"/>
                  </a:lnTo>
                  <a:lnTo>
                    <a:pt x="249" y="2007"/>
                  </a:lnTo>
                  <a:lnTo>
                    <a:pt x="364" y="2065"/>
                  </a:lnTo>
                  <a:lnTo>
                    <a:pt x="498" y="2065"/>
                  </a:lnTo>
                  <a:lnTo>
                    <a:pt x="651" y="2027"/>
                  </a:lnTo>
                  <a:lnTo>
                    <a:pt x="804" y="1969"/>
                  </a:lnTo>
                  <a:lnTo>
                    <a:pt x="976" y="1855"/>
                  </a:lnTo>
                  <a:lnTo>
                    <a:pt x="1129" y="1702"/>
                  </a:lnTo>
                  <a:lnTo>
                    <a:pt x="1262" y="1549"/>
                  </a:lnTo>
                  <a:lnTo>
                    <a:pt x="1377" y="1358"/>
                  </a:lnTo>
                  <a:lnTo>
                    <a:pt x="1473" y="1166"/>
                  </a:lnTo>
                  <a:lnTo>
                    <a:pt x="1549" y="975"/>
                  </a:lnTo>
                  <a:lnTo>
                    <a:pt x="1587" y="765"/>
                  </a:lnTo>
                  <a:lnTo>
                    <a:pt x="1606" y="574"/>
                  </a:lnTo>
                  <a:lnTo>
                    <a:pt x="1587" y="402"/>
                  </a:lnTo>
                  <a:lnTo>
                    <a:pt x="1549" y="249"/>
                  </a:lnTo>
                  <a:lnTo>
                    <a:pt x="1473" y="134"/>
                  </a:lnTo>
                  <a:lnTo>
                    <a:pt x="1377" y="58"/>
                  </a:lnTo>
                  <a:lnTo>
                    <a:pt x="12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9"/>
            <p:cNvSpPr/>
            <p:nvPr/>
          </p:nvSpPr>
          <p:spPr>
            <a:xfrm>
              <a:off x="1903325" y="457450"/>
              <a:ext cx="203600" cy="352675"/>
            </a:xfrm>
            <a:custGeom>
              <a:avLst/>
              <a:gdLst/>
              <a:ahLst/>
              <a:cxnLst/>
              <a:rect l="l" t="t" r="r" b="b"/>
              <a:pathLst>
                <a:path w="8144" h="14107" extrusionOk="0">
                  <a:moveTo>
                    <a:pt x="1" y="0"/>
                  </a:moveTo>
                  <a:lnTo>
                    <a:pt x="1" y="9405"/>
                  </a:lnTo>
                  <a:lnTo>
                    <a:pt x="8143" y="14107"/>
                  </a:lnTo>
                  <a:lnTo>
                    <a:pt x="8143" y="4703"/>
                  </a:lnTo>
                  <a:lnTo>
                    <a:pt x="1" y="0"/>
                  </a:lnTo>
                  <a:close/>
                </a:path>
              </a:pathLst>
            </a:custGeom>
            <a:solidFill>
              <a:srgbClr val="F4D4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9"/>
            <p:cNvSpPr/>
            <p:nvPr/>
          </p:nvSpPr>
          <p:spPr>
            <a:xfrm>
              <a:off x="2044775" y="574050"/>
              <a:ext cx="40175" cy="51625"/>
            </a:xfrm>
            <a:custGeom>
              <a:avLst/>
              <a:gdLst/>
              <a:ahLst/>
              <a:cxnLst/>
              <a:rect l="l" t="t" r="r" b="b"/>
              <a:pathLst>
                <a:path w="1607" h="2065" extrusionOk="0">
                  <a:moveTo>
                    <a:pt x="364" y="0"/>
                  </a:moveTo>
                  <a:lnTo>
                    <a:pt x="249" y="39"/>
                  </a:lnTo>
                  <a:lnTo>
                    <a:pt x="134" y="134"/>
                  </a:lnTo>
                  <a:lnTo>
                    <a:pt x="77" y="249"/>
                  </a:lnTo>
                  <a:lnTo>
                    <a:pt x="20" y="383"/>
                  </a:lnTo>
                  <a:lnTo>
                    <a:pt x="0" y="574"/>
                  </a:lnTo>
                  <a:lnTo>
                    <a:pt x="20" y="765"/>
                  </a:lnTo>
                  <a:lnTo>
                    <a:pt x="77" y="956"/>
                  </a:lnTo>
                  <a:lnTo>
                    <a:pt x="134" y="1166"/>
                  </a:lnTo>
                  <a:lnTo>
                    <a:pt x="249" y="1357"/>
                  </a:lnTo>
                  <a:lnTo>
                    <a:pt x="364" y="1529"/>
                  </a:lnTo>
                  <a:lnTo>
                    <a:pt x="497" y="1702"/>
                  </a:lnTo>
                  <a:lnTo>
                    <a:pt x="650" y="1835"/>
                  </a:lnTo>
                  <a:lnTo>
                    <a:pt x="803" y="1950"/>
                  </a:lnTo>
                  <a:lnTo>
                    <a:pt x="975" y="2026"/>
                  </a:lnTo>
                  <a:lnTo>
                    <a:pt x="1109" y="2065"/>
                  </a:lnTo>
                  <a:lnTo>
                    <a:pt x="1262" y="2046"/>
                  </a:lnTo>
                  <a:lnTo>
                    <a:pt x="1377" y="2007"/>
                  </a:lnTo>
                  <a:lnTo>
                    <a:pt x="1472" y="1931"/>
                  </a:lnTo>
                  <a:lnTo>
                    <a:pt x="1549" y="1816"/>
                  </a:lnTo>
                  <a:lnTo>
                    <a:pt x="1587" y="1663"/>
                  </a:lnTo>
                  <a:lnTo>
                    <a:pt x="1606" y="1491"/>
                  </a:lnTo>
                  <a:lnTo>
                    <a:pt x="1587" y="1300"/>
                  </a:lnTo>
                  <a:lnTo>
                    <a:pt x="1549" y="1090"/>
                  </a:lnTo>
                  <a:lnTo>
                    <a:pt x="1472" y="899"/>
                  </a:lnTo>
                  <a:lnTo>
                    <a:pt x="1377" y="708"/>
                  </a:lnTo>
                  <a:lnTo>
                    <a:pt x="1262" y="516"/>
                  </a:lnTo>
                  <a:lnTo>
                    <a:pt x="1109" y="364"/>
                  </a:lnTo>
                  <a:lnTo>
                    <a:pt x="975" y="211"/>
                  </a:lnTo>
                  <a:lnTo>
                    <a:pt x="803" y="96"/>
                  </a:lnTo>
                  <a:lnTo>
                    <a:pt x="650" y="19"/>
                  </a:lnTo>
                  <a:lnTo>
                    <a:pt x="497"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9"/>
            <p:cNvSpPr/>
            <p:nvPr/>
          </p:nvSpPr>
          <p:spPr>
            <a:xfrm>
              <a:off x="2044775" y="711200"/>
              <a:ext cx="40175" cy="51625"/>
            </a:xfrm>
            <a:custGeom>
              <a:avLst/>
              <a:gdLst/>
              <a:ahLst/>
              <a:cxnLst/>
              <a:rect l="l" t="t" r="r" b="b"/>
              <a:pathLst>
                <a:path w="1607" h="2065" extrusionOk="0">
                  <a:moveTo>
                    <a:pt x="364" y="0"/>
                  </a:moveTo>
                  <a:lnTo>
                    <a:pt x="249" y="57"/>
                  </a:lnTo>
                  <a:lnTo>
                    <a:pt x="134" y="134"/>
                  </a:lnTo>
                  <a:lnTo>
                    <a:pt x="77" y="249"/>
                  </a:lnTo>
                  <a:lnTo>
                    <a:pt x="20" y="402"/>
                  </a:lnTo>
                  <a:lnTo>
                    <a:pt x="0" y="574"/>
                  </a:lnTo>
                  <a:lnTo>
                    <a:pt x="20" y="765"/>
                  </a:lnTo>
                  <a:lnTo>
                    <a:pt x="77" y="975"/>
                  </a:lnTo>
                  <a:lnTo>
                    <a:pt x="134" y="1166"/>
                  </a:lnTo>
                  <a:lnTo>
                    <a:pt x="249" y="1357"/>
                  </a:lnTo>
                  <a:lnTo>
                    <a:pt x="364" y="1548"/>
                  </a:lnTo>
                  <a:lnTo>
                    <a:pt x="497" y="1701"/>
                  </a:lnTo>
                  <a:lnTo>
                    <a:pt x="650" y="1854"/>
                  </a:lnTo>
                  <a:lnTo>
                    <a:pt x="803" y="1950"/>
                  </a:lnTo>
                  <a:lnTo>
                    <a:pt x="975" y="2026"/>
                  </a:lnTo>
                  <a:lnTo>
                    <a:pt x="1109" y="2064"/>
                  </a:lnTo>
                  <a:lnTo>
                    <a:pt x="1262" y="2064"/>
                  </a:lnTo>
                  <a:lnTo>
                    <a:pt x="1377" y="2007"/>
                  </a:lnTo>
                  <a:lnTo>
                    <a:pt x="1472" y="1931"/>
                  </a:lnTo>
                  <a:lnTo>
                    <a:pt x="1549" y="1816"/>
                  </a:lnTo>
                  <a:lnTo>
                    <a:pt x="1587" y="1663"/>
                  </a:lnTo>
                  <a:lnTo>
                    <a:pt x="1606" y="1491"/>
                  </a:lnTo>
                  <a:lnTo>
                    <a:pt x="1587" y="1300"/>
                  </a:lnTo>
                  <a:lnTo>
                    <a:pt x="1549" y="1090"/>
                  </a:lnTo>
                  <a:lnTo>
                    <a:pt x="1472" y="899"/>
                  </a:lnTo>
                  <a:lnTo>
                    <a:pt x="1377" y="707"/>
                  </a:lnTo>
                  <a:lnTo>
                    <a:pt x="1262" y="516"/>
                  </a:lnTo>
                  <a:lnTo>
                    <a:pt x="1109" y="363"/>
                  </a:lnTo>
                  <a:lnTo>
                    <a:pt x="975" y="210"/>
                  </a:lnTo>
                  <a:lnTo>
                    <a:pt x="803" y="115"/>
                  </a:lnTo>
                  <a:lnTo>
                    <a:pt x="650" y="38"/>
                  </a:lnTo>
                  <a:lnTo>
                    <a:pt x="497"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9"/>
            <p:cNvSpPr/>
            <p:nvPr/>
          </p:nvSpPr>
          <p:spPr>
            <a:xfrm>
              <a:off x="1925300" y="504750"/>
              <a:ext cx="39700" cy="51650"/>
            </a:xfrm>
            <a:custGeom>
              <a:avLst/>
              <a:gdLst/>
              <a:ahLst/>
              <a:cxnLst/>
              <a:rect l="l" t="t" r="r" b="b"/>
              <a:pathLst>
                <a:path w="1588" h="2066" extrusionOk="0">
                  <a:moveTo>
                    <a:pt x="345" y="1"/>
                  </a:moveTo>
                  <a:lnTo>
                    <a:pt x="230" y="58"/>
                  </a:lnTo>
                  <a:lnTo>
                    <a:pt x="135" y="135"/>
                  </a:lnTo>
                  <a:lnTo>
                    <a:pt x="58" y="249"/>
                  </a:lnTo>
                  <a:lnTo>
                    <a:pt x="1" y="402"/>
                  </a:lnTo>
                  <a:lnTo>
                    <a:pt x="1" y="574"/>
                  </a:lnTo>
                  <a:lnTo>
                    <a:pt x="1" y="765"/>
                  </a:lnTo>
                  <a:lnTo>
                    <a:pt x="58" y="976"/>
                  </a:lnTo>
                  <a:lnTo>
                    <a:pt x="135" y="1167"/>
                  </a:lnTo>
                  <a:lnTo>
                    <a:pt x="230" y="1358"/>
                  </a:lnTo>
                  <a:lnTo>
                    <a:pt x="345" y="1549"/>
                  </a:lnTo>
                  <a:lnTo>
                    <a:pt x="479" y="1702"/>
                  </a:lnTo>
                  <a:lnTo>
                    <a:pt x="632" y="1855"/>
                  </a:lnTo>
                  <a:lnTo>
                    <a:pt x="785" y="1950"/>
                  </a:lnTo>
                  <a:lnTo>
                    <a:pt x="957" y="2027"/>
                  </a:lnTo>
                  <a:lnTo>
                    <a:pt x="1110" y="2065"/>
                  </a:lnTo>
                  <a:lnTo>
                    <a:pt x="1243" y="2065"/>
                  </a:lnTo>
                  <a:lnTo>
                    <a:pt x="1358" y="2008"/>
                  </a:lnTo>
                  <a:lnTo>
                    <a:pt x="1454" y="1931"/>
                  </a:lnTo>
                  <a:lnTo>
                    <a:pt x="1530" y="1817"/>
                  </a:lnTo>
                  <a:lnTo>
                    <a:pt x="1587" y="1683"/>
                  </a:lnTo>
                  <a:lnTo>
                    <a:pt x="1587" y="1492"/>
                  </a:lnTo>
                  <a:lnTo>
                    <a:pt x="1587" y="1301"/>
                  </a:lnTo>
                  <a:lnTo>
                    <a:pt x="1530" y="1109"/>
                  </a:lnTo>
                  <a:lnTo>
                    <a:pt x="1454" y="899"/>
                  </a:lnTo>
                  <a:lnTo>
                    <a:pt x="1358" y="708"/>
                  </a:lnTo>
                  <a:lnTo>
                    <a:pt x="1243" y="517"/>
                  </a:lnTo>
                  <a:lnTo>
                    <a:pt x="1110" y="364"/>
                  </a:lnTo>
                  <a:lnTo>
                    <a:pt x="957" y="230"/>
                  </a:lnTo>
                  <a:lnTo>
                    <a:pt x="785" y="115"/>
                  </a:lnTo>
                  <a:lnTo>
                    <a:pt x="632" y="39"/>
                  </a:lnTo>
                  <a:lnTo>
                    <a:pt x="479" y="1"/>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9"/>
            <p:cNvSpPr/>
            <p:nvPr/>
          </p:nvSpPr>
          <p:spPr>
            <a:xfrm>
              <a:off x="1925300" y="641900"/>
              <a:ext cx="39700" cy="51625"/>
            </a:xfrm>
            <a:custGeom>
              <a:avLst/>
              <a:gdLst/>
              <a:ahLst/>
              <a:cxnLst/>
              <a:rect l="l" t="t" r="r" b="b"/>
              <a:pathLst>
                <a:path w="1588" h="2065" extrusionOk="0">
                  <a:moveTo>
                    <a:pt x="479" y="1"/>
                  </a:moveTo>
                  <a:lnTo>
                    <a:pt x="345" y="20"/>
                  </a:lnTo>
                  <a:lnTo>
                    <a:pt x="230" y="58"/>
                  </a:lnTo>
                  <a:lnTo>
                    <a:pt x="135" y="134"/>
                  </a:lnTo>
                  <a:lnTo>
                    <a:pt x="58" y="249"/>
                  </a:lnTo>
                  <a:lnTo>
                    <a:pt x="1" y="402"/>
                  </a:lnTo>
                  <a:lnTo>
                    <a:pt x="1" y="574"/>
                  </a:lnTo>
                  <a:lnTo>
                    <a:pt x="1" y="765"/>
                  </a:lnTo>
                  <a:lnTo>
                    <a:pt x="58" y="975"/>
                  </a:lnTo>
                  <a:lnTo>
                    <a:pt x="135" y="1167"/>
                  </a:lnTo>
                  <a:lnTo>
                    <a:pt x="230" y="1358"/>
                  </a:lnTo>
                  <a:lnTo>
                    <a:pt x="345" y="1549"/>
                  </a:lnTo>
                  <a:lnTo>
                    <a:pt x="479" y="1702"/>
                  </a:lnTo>
                  <a:lnTo>
                    <a:pt x="632" y="1855"/>
                  </a:lnTo>
                  <a:lnTo>
                    <a:pt x="785" y="1969"/>
                  </a:lnTo>
                  <a:lnTo>
                    <a:pt x="957" y="2046"/>
                  </a:lnTo>
                  <a:lnTo>
                    <a:pt x="1110" y="2065"/>
                  </a:lnTo>
                  <a:lnTo>
                    <a:pt x="1243" y="2065"/>
                  </a:lnTo>
                  <a:lnTo>
                    <a:pt x="1358" y="2027"/>
                  </a:lnTo>
                  <a:lnTo>
                    <a:pt x="1454" y="1931"/>
                  </a:lnTo>
                  <a:lnTo>
                    <a:pt x="1530" y="1816"/>
                  </a:lnTo>
                  <a:lnTo>
                    <a:pt x="1587" y="1683"/>
                  </a:lnTo>
                  <a:lnTo>
                    <a:pt x="1587" y="1491"/>
                  </a:lnTo>
                  <a:lnTo>
                    <a:pt x="1587" y="1300"/>
                  </a:lnTo>
                  <a:lnTo>
                    <a:pt x="1530" y="1109"/>
                  </a:lnTo>
                  <a:lnTo>
                    <a:pt x="1454" y="899"/>
                  </a:lnTo>
                  <a:lnTo>
                    <a:pt x="1358" y="708"/>
                  </a:lnTo>
                  <a:lnTo>
                    <a:pt x="1243" y="536"/>
                  </a:lnTo>
                  <a:lnTo>
                    <a:pt x="1110" y="364"/>
                  </a:lnTo>
                  <a:lnTo>
                    <a:pt x="957" y="230"/>
                  </a:lnTo>
                  <a:lnTo>
                    <a:pt x="785" y="115"/>
                  </a:lnTo>
                  <a:lnTo>
                    <a:pt x="632" y="39"/>
                  </a:lnTo>
                  <a:lnTo>
                    <a:pt x="479" y="1"/>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9"/>
            <p:cNvSpPr/>
            <p:nvPr/>
          </p:nvSpPr>
          <p:spPr>
            <a:xfrm>
              <a:off x="1985050" y="607975"/>
              <a:ext cx="40150" cy="51625"/>
            </a:xfrm>
            <a:custGeom>
              <a:avLst/>
              <a:gdLst/>
              <a:ahLst/>
              <a:cxnLst/>
              <a:rect l="l" t="t" r="r" b="b"/>
              <a:pathLst>
                <a:path w="1606" h="2065" extrusionOk="0">
                  <a:moveTo>
                    <a:pt x="344" y="0"/>
                  </a:moveTo>
                  <a:lnTo>
                    <a:pt x="230" y="58"/>
                  </a:lnTo>
                  <a:lnTo>
                    <a:pt x="134" y="134"/>
                  </a:lnTo>
                  <a:lnTo>
                    <a:pt x="58" y="249"/>
                  </a:lnTo>
                  <a:lnTo>
                    <a:pt x="19" y="402"/>
                  </a:lnTo>
                  <a:lnTo>
                    <a:pt x="0" y="574"/>
                  </a:lnTo>
                  <a:lnTo>
                    <a:pt x="19" y="765"/>
                  </a:lnTo>
                  <a:lnTo>
                    <a:pt x="58" y="975"/>
                  </a:lnTo>
                  <a:lnTo>
                    <a:pt x="134" y="1166"/>
                  </a:lnTo>
                  <a:lnTo>
                    <a:pt x="230" y="1358"/>
                  </a:lnTo>
                  <a:lnTo>
                    <a:pt x="344" y="1549"/>
                  </a:lnTo>
                  <a:lnTo>
                    <a:pt x="497" y="1702"/>
                  </a:lnTo>
                  <a:lnTo>
                    <a:pt x="631" y="1855"/>
                  </a:lnTo>
                  <a:lnTo>
                    <a:pt x="803" y="1950"/>
                  </a:lnTo>
                  <a:lnTo>
                    <a:pt x="956" y="2027"/>
                  </a:lnTo>
                  <a:lnTo>
                    <a:pt x="1109" y="2065"/>
                  </a:lnTo>
                  <a:lnTo>
                    <a:pt x="1243" y="2065"/>
                  </a:lnTo>
                  <a:lnTo>
                    <a:pt x="1357" y="2007"/>
                  </a:lnTo>
                  <a:lnTo>
                    <a:pt x="1472" y="1931"/>
                  </a:lnTo>
                  <a:lnTo>
                    <a:pt x="1529" y="1816"/>
                  </a:lnTo>
                  <a:lnTo>
                    <a:pt x="1587" y="1663"/>
                  </a:lnTo>
                  <a:lnTo>
                    <a:pt x="1606" y="1491"/>
                  </a:lnTo>
                  <a:lnTo>
                    <a:pt x="1587" y="1300"/>
                  </a:lnTo>
                  <a:lnTo>
                    <a:pt x="1529" y="1090"/>
                  </a:lnTo>
                  <a:lnTo>
                    <a:pt x="1472" y="899"/>
                  </a:lnTo>
                  <a:lnTo>
                    <a:pt x="1357" y="708"/>
                  </a:lnTo>
                  <a:lnTo>
                    <a:pt x="1243" y="517"/>
                  </a:lnTo>
                  <a:lnTo>
                    <a:pt x="1109" y="364"/>
                  </a:lnTo>
                  <a:lnTo>
                    <a:pt x="956" y="211"/>
                  </a:lnTo>
                  <a:lnTo>
                    <a:pt x="803" y="115"/>
                  </a:lnTo>
                  <a:lnTo>
                    <a:pt x="631" y="39"/>
                  </a:lnTo>
                  <a:lnTo>
                    <a:pt x="497"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3" name="Google Shape;1613;p9"/>
          <p:cNvGrpSpPr/>
          <p:nvPr/>
        </p:nvGrpSpPr>
        <p:grpSpPr>
          <a:xfrm>
            <a:off x="1417450" y="4528100"/>
            <a:ext cx="330680" cy="567219"/>
            <a:chOff x="1417450" y="4451900"/>
            <a:chExt cx="330680" cy="567219"/>
          </a:xfrm>
        </p:grpSpPr>
        <p:sp>
          <p:nvSpPr>
            <p:cNvPr id="1614" name="Google Shape;1614;p9"/>
            <p:cNvSpPr/>
            <p:nvPr/>
          </p:nvSpPr>
          <p:spPr>
            <a:xfrm>
              <a:off x="1417450" y="4837269"/>
              <a:ext cx="330680" cy="181850"/>
            </a:xfrm>
            <a:custGeom>
              <a:avLst/>
              <a:gdLst/>
              <a:ahLst/>
              <a:cxnLst/>
              <a:rect l="l" t="t" r="r" b="b"/>
              <a:pathLst>
                <a:path w="15713" h="8641" extrusionOk="0">
                  <a:moveTo>
                    <a:pt x="4378" y="1"/>
                  </a:moveTo>
                  <a:lnTo>
                    <a:pt x="3824" y="173"/>
                  </a:lnTo>
                  <a:lnTo>
                    <a:pt x="3289" y="364"/>
                  </a:lnTo>
                  <a:lnTo>
                    <a:pt x="2773" y="612"/>
                  </a:lnTo>
                  <a:lnTo>
                    <a:pt x="2276" y="861"/>
                  </a:lnTo>
                  <a:lnTo>
                    <a:pt x="2008" y="1033"/>
                  </a:lnTo>
                  <a:lnTo>
                    <a:pt x="1740" y="1205"/>
                  </a:lnTo>
                  <a:lnTo>
                    <a:pt x="1492" y="1396"/>
                  </a:lnTo>
                  <a:lnTo>
                    <a:pt x="1282" y="1587"/>
                  </a:lnTo>
                  <a:lnTo>
                    <a:pt x="1071" y="1778"/>
                  </a:lnTo>
                  <a:lnTo>
                    <a:pt x="880" y="1969"/>
                  </a:lnTo>
                  <a:lnTo>
                    <a:pt x="708" y="2161"/>
                  </a:lnTo>
                  <a:lnTo>
                    <a:pt x="555" y="2371"/>
                  </a:lnTo>
                  <a:lnTo>
                    <a:pt x="421" y="2581"/>
                  </a:lnTo>
                  <a:lnTo>
                    <a:pt x="307" y="2791"/>
                  </a:lnTo>
                  <a:lnTo>
                    <a:pt x="211" y="3002"/>
                  </a:lnTo>
                  <a:lnTo>
                    <a:pt x="135" y="3212"/>
                  </a:lnTo>
                  <a:lnTo>
                    <a:pt x="77" y="3422"/>
                  </a:lnTo>
                  <a:lnTo>
                    <a:pt x="39" y="3651"/>
                  </a:lnTo>
                  <a:lnTo>
                    <a:pt x="1" y="3862"/>
                  </a:lnTo>
                  <a:lnTo>
                    <a:pt x="1" y="4091"/>
                  </a:lnTo>
                  <a:lnTo>
                    <a:pt x="1" y="4301"/>
                  </a:lnTo>
                  <a:lnTo>
                    <a:pt x="39" y="4531"/>
                  </a:lnTo>
                  <a:lnTo>
                    <a:pt x="77" y="4741"/>
                  </a:lnTo>
                  <a:lnTo>
                    <a:pt x="154" y="4951"/>
                  </a:lnTo>
                  <a:lnTo>
                    <a:pt x="230" y="5161"/>
                  </a:lnTo>
                  <a:lnTo>
                    <a:pt x="326" y="5372"/>
                  </a:lnTo>
                  <a:lnTo>
                    <a:pt x="441" y="5582"/>
                  </a:lnTo>
                  <a:lnTo>
                    <a:pt x="574" y="5792"/>
                  </a:lnTo>
                  <a:lnTo>
                    <a:pt x="727" y="6003"/>
                  </a:lnTo>
                  <a:lnTo>
                    <a:pt x="899" y="6194"/>
                  </a:lnTo>
                  <a:lnTo>
                    <a:pt x="1090" y="6404"/>
                  </a:lnTo>
                  <a:lnTo>
                    <a:pt x="1301" y="6595"/>
                  </a:lnTo>
                  <a:lnTo>
                    <a:pt x="1530" y="6767"/>
                  </a:lnTo>
                  <a:lnTo>
                    <a:pt x="1779" y="6958"/>
                  </a:lnTo>
                  <a:lnTo>
                    <a:pt x="2046" y="7130"/>
                  </a:lnTo>
                  <a:lnTo>
                    <a:pt x="2314" y="7302"/>
                  </a:lnTo>
                  <a:lnTo>
                    <a:pt x="2600" y="7455"/>
                  </a:lnTo>
                  <a:lnTo>
                    <a:pt x="2906" y="7608"/>
                  </a:lnTo>
                  <a:lnTo>
                    <a:pt x="3231" y="7761"/>
                  </a:lnTo>
                  <a:lnTo>
                    <a:pt x="3556" y="7895"/>
                  </a:lnTo>
                  <a:lnTo>
                    <a:pt x="3881" y="8010"/>
                  </a:lnTo>
                  <a:lnTo>
                    <a:pt x="4225" y="8124"/>
                  </a:lnTo>
                  <a:lnTo>
                    <a:pt x="4569" y="8220"/>
                  </a:lnTo>
                  <a:lnTo>
                    <a:pt x="4913" y="8296"/>
                  </a:lnTo>
                  <a:lnTo>
                    <a:pt x="5640" y="8449"/>
                  </a:lnTo>
                  <a:lnTo>
                    <a:pt x="6385" y="8545"/>
                  </a:lnTo>
                  <a:lnTo>
                    <a:pt x="7131" y="8621"/>
                  </a:lnTo>
                  <a:lnTo>
                    <a:pt x="7876" y="8640"/>
                  </a:lnTo>
                  <a:lnTo>
                    <a:pt x="8621" y="8621"/>
                  </a:lnTo>
                  <a:lnTo>
                    <a:pt x="9386" y="8545"/>
                  </a:lnTo>
                  <a:lnTo>
                    <a:pt x="10112" y="8449"/>
                  </a:lnTo>
                  <a:lnTo>
                    <a:pt x="10839" y="8296"/>
                  </a:lnTo>
                  <a:lnTo>
                    <a:pt x="11183" y="8220"/>
                  </a:lnTo>
                  <a:lnTo>
                    <a:pt x="11527" y="8105"/>
                  </a:lnTo>
                  <a:lnTo>
                    <a:pt x="11871" y="8010"/>
                  </a:lnTo>
                  <a:lnTo>
                    <a:pt x="12196" y="7876"/>
                  </a:lnTo>
                  <a:lnTo>
                    <a:pt x="12521" y="7761"/>
                  </a:lnTo>
                  <a:lnTo>
                    <a:pt x="12827" y="7608"/>
                  </a:lnTo>
                  <a:lnTo>
                    <a:pt x="13132" y="7455"/>
                  </a:lnTo>
                  <a:lnTo>
                    <a:pt x="13419" y="7302"/>
                  </a:lnTo>
                  <a:lnTo>
                    <a:pt x="13801" y="7073"/>
                  </a:lnTo>
                  <a:lnTo>
                    <a:pt x="14146" y="6824"/>
                  </a:lnTo>
                  <a:lnTo>
                    <a:pt x="14451" y="6557"/>
                  </a:lnTo>
                  <a:lnTo>
                    <a:pt x="14738" y="6289"/>
                  </a:lnTo>
                  <a:lnTo>
                    <a:pt x="14987" y="6022"/>
                  </a:lnTo>
                  <a:lnTo>
                    <a:pt x="15178" y="5735"/>
                  </a:lnTo>
                  <a:lnTo>
                    <a:pt x="15350" y="5448"/>
                  </a:lnTo>
                  <a:lnTo>
                    <a:pt x="15503" y="5161"/>
                  </a:lnTo>
                  <a:lnTo>
                    <a:pt x="15598" y="4856"/>
                  </a:lnTo>
                  <a:lnTo>
                    <a:pt x="15675" y="4550"/>
                  </a:lnTo>
                  <a:lnTo>
                    <a:pt x="15713" y="4263"/>
                  </a:lnTo>
                  <a:lnTo>
                    <a:pt x="15713" y="3957"/>
                  </a:lnTo>
                  <a:lnTo>
                    <a:pt x="15675" y="3651"/>
                  </a:lnTo>
                  <a:lnTo>
                    <a:pt x="15598" y="3346"/>
                  </a:lnTo>
                  <a:lnTo>
                    <a:pt x="15503" y="3059"/>
                  </a:lnTo>
                  <a:lnTo>
                    <a:pt x="15369" y="2753"/>
                  </a:lnTo>
                  <a:lnTo>
                    <a:pt x="15388" y="2906"/>
                  </a:lnTo>
                  <a:lnTo>
                    <a:pt x="15407" y="3040"/>
                  </a:lnTo>
                  <a:lnTo>
                    <a:pt x="15407" y="3365"/>
                  </a:lnTo>
                  <a:lnTo>
                    <a:pt x="15407" y="3460"/>
                  </a:lnTo>
                  <a:lnTo>
                    <a:pt x="15407" y="3556"/>
                  </a:lnTo>
                  <a:lnTo>
                    <a:pt x="15388" y="3575"/>
                  </a:lnTo>
                  <a:lnTo>
                    <a:pt x="15388" y="3594"/>
                  </a:lnTo>
                  <a:lnTo>
                    <a:pt x="15311" y="3881"/>
                  </a:lnTo>
                  <a:lnTo>
                    <a:pt x="15216" y="4168"/>
                  </a:lnTo>
                  <a:lnTo>
                    <a:pt x="15063" y="4435"/>
                  </a:lnTo>
                  <a:lnTo>
                    <a:pt x="14872" y="4703"/>
                  </a:lnTo>
                  <a:lnTo>
                    <a:pt x="14642" y="4970"/>
                  </a:lnTo>
                  <a:lnTo>
                    <a:pt x="14356" y="5219"/>
                  </a:lnTo>
                  <a:lnTo>
                    <a:pt x="14050" y="5448"/>
                  </a:lnTo>
                  <a:lnTo>
                    <a:pt x="13687" y="5678"/>
                  </a:lnTo>
                  <a:lnTo>
                    <a:pt x="13247" y="5907"/>
                  </a:lnTo>
                  <a:lnTo>
                    <a:pt x="12750" y="6117"/>
                  </a:lnTo>
                  <a:lnTo>
                    <a:pt x="12253" y="6289"/>
                  </a:lnTo>
                  <a:lnTo>
                    <a:pt x="11718" y="6442"/>
                  </a:lnTo>
                  <a:lnTo>
                    <a:pt x="11164" y="6538"/>
                  </a:lnTo>
                  <a:lnTo>
                    <a:pt x="10609" y="6633"/>
                  </a:lnTo>
                  <a:lnTo>
                    <a:pt x="10036" y="6672"/>
                  </a:lnTo>
                  <a:lnTo>
                    <a:pt x="9463" y="6691"/>
                  </a:lnTo>
                  <a:lnTo>
                    <a:pt x="8889" y="6672"/>
                  </a:lnTo>
                  <a:lnTo>
                    <a:pt x="8316" y="6633"/>
                  </a:lnTo>
                  <a:lnTo>
                    <a:pt x="7761" y="6538"/>
                  </a:lnTo>
                  <a:lnTo>
                    <a:pt x="7207" y="6442"/>
                  </a:lnTo>
                  <a:lnTo>
                    <a:pt x="6672" y="6289"/>
                  </a:lnTo>
                  <a:lnTo>
                    <a:pt x="6156" y="6117"/>
                  </a:lnTo>
                  <a:lnTo>
                    <a:pt x="5678" y="5907"/>
                  </a:lnTo>
                  <a:lnTo>
                    <a:pt x="5219" y="5678"/>
                  </a:lnTo>
                  <a:lnTo>
                    <a:pt x="4875" y="5448"/>
                  </a:lnTo>
                  <a:lnTo>
                    <a:pt x="4569" y="5219"/>
                  </a:lnTo>
                  <a:lnTo>
                    <a:pt x="4359" y="5028"/>
                  </a:lnTo>
                  <a:lnTo>
                    <a:pt x="4168" y="4837"/>
                  </a:lnTo>
                  <a:lnTo>
                    <a:pt x="4015" y="4645"/>
                  </a:lnTo>
                  <a:lnTo>
                    <a:pt x="3862" y="4435"/>
                  </a:lnTo>
                  <a:lnTo>
                    <a:pt x="3747" y="4244"/>
                  </a:lnTo>
                  <a:lnTo>
                    <a:pt x="3652" y="4034"/>
                  </a:lnTo>
                  <a:lnTo>
                    <a:pt x="3594" y="3823"/>
                  </a:lnTo>
                  <a:lnTo>
                    <a:pt x="3537" y="3594"/>
                  </a:lnTo>
                  <a:lnTo>
                    <a:pt x="3537" y="3575"/>
                  </a:lnTo>
                  <a:lnTo>
                    <a:pt x="3518" y="3556"/>
                  </a:lnTo>
                  <a:lnTo>
                    <a:pt x="3518" y="3518"/>
                  </a:lnTo>
                  <a:lnTo>
                    <a:pt x="3518" y="3441"/>
                  </a:lnTo>
                  <a:lnTo>
                    <a:pt x="3518" y="3365"/>
                  </a:lnTo>
                  <a:lnTo>
                    <a:pt x="3499" y="3250"/>
                  </a:lnTo>
                  <a:lnTo>
                    <a:pt x="3499" y="3154"/>
                  </a:lnTo>
                  <a:lnTo>
                    <a:pt x="3518" y="3040"/>
                  </a:lnTo>
                  <a:lnTo>
                    <a:pt x="3537" y="2868"/>
                  </a:lnTo>
                  <a:lnTo>
                    <a:pt x="3575" y="2696"/>
                  </a:lnTo>
                  <a:lnTo>
                    <a:pt x="3633" y="2505"/>
                  </a:lnTo>
                  <a:lnTo>
                    <a:pt x="4378"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9"/>
            <p:cNvSpPr/>
            <p:nvPr/>
          </p:nvSpPr>
          <p:spPr>
            <a:xfrm>
              <a:off x="1417450" y="4837269"/>
              <a:ext cx="330680" cy="181850"/>
            </a:xfrm>
            <a:custGeom>
              <a:avLst/>
              <a:gdLst/>
              <a:ahLst/>
              <a:cxnLst/>
              <a:rect l="l" t="t" r="r" b="b"/>
              <a:pathLst>
                <a:path w="15713" h="8641" fill="none" extrusionOk="0">
                  <a:moveTo>
                    <a:pt x="4378" y="1"/>
                  </a:moveTo>
                  <a:lnTo>
                    <a:pt x="4378" y="1"/>
                  </a:lnTo>
                  <a:lnTo>
                    <a:pt x="3824" y="173"/>
                  </a:lnTo>
                  <a:lnTo>
                    <a:pt x="3289" y="364"/>
                  </a:lnTo>
                  <a:lnTo>
                    <a:pt x="2773" y="612"/>
                  </a:lnTo>
                  <a:lnTo>
                    <a:pt x="2276" y="861"/>
                  </a:lnTo>
                  <a:lnTo>
                    <a:pt x="2276" y="861"/>
                  </a:lnTo>
                  <a:lnTo>
                    <a:pt x="2008" y="1033"/>
                  </a:lnTo>
                  <a:lnTo>
                    <a:pt x="1740" y="1205"/>
                  </a:lnTo>
                  <a:lnTo>
                    <a:pt x="1492" y="1396"/>
                  </a:lnTo>
                  <a:lnTo>
                    <a:pt x="1282" y="1587"/>
                  </a:lnTo>
                  <a:lnTo>
                    <a:pt x="1071" y="1778"/>
                  </a:lnTo>
                  <a:lnTo>
                    <a:pt x="880" y="1969"/>
                  </a:lnTo>
                  <a:lnTo>
                    <a:pt x="708" y="2161"/>
                  </a:lnTo>
                  <a:lnTo>
                    <a:pt x="555" y="2371"/>
                  </a:lnTo>
                  <a:lnTo>
                    <a:pt x="421" y="2581"/>
                  </a:lnTo>
                  <a:lnTo>
                    <a:pt x="307" y="2791"/>
                  </a:lnTo>
                  <a:lnTo>
                    <a:pt x="211" y="3002"/>
                  </a:lnTo>
                  <a:lnTo>
                    <a:pt x="135" y="3212"/>
                  </a:lnTo>
                  <a:lnTo>
                    <a:pt x="77" y="3422"/>
                  </a:lnTo>
                  <a:lnTo>
                    <a:pt x="39" y="3651"/>
                  </a:lnTo>
                  <a:lnTo>
                    <a:pt x="1" y="3862"/>
                  </a:lnTo>
                  <a:lnTo>
                    <a:pt x="1" y="4091"/>
                  </a:lnTo>
                  <a:lnTo>
                    <a:pt x="1" y="4301"/>
                  </a:lnTo>
                  <a:lnTo>
                    <a:pt x="39" y="4531"/>
                  </a:lnTo>
                  <a:lnTo>
                    <a:pt x="77" y="4741"/>
                  </a:lnTo>
                  <a:lnTo>
                    <a:pt x="154" y="4951"/>
                  </a:lnTo>
                  <a:lnTo>
                    <a:pt x="230" y="5161"/>
                  </a:lnTo>
                  <a:lnTo>
                    <a:pt x="326" y="5372"/>
                  </a:lnTo>
                  <a:lnTo>
                    <a:pt x="441" y="5582"/>
                  </a:lnTo>
                  <a:lnTo>
                    <a:pt x="574" y="5792"/>
                  </a:lnTo>
                  <a:lnTo>
                    <a:pt x="727" y="6003"/>
                  </a:lnTo>
                  <a:lnTo>
                    <a:pt x="899" y="6194"/>
                  </a:lnTo>
                  <a:lnTo>
                    <a:pt x="1090" y="6404"/>
                  </a:lnTo>
                  <a:lnTo>
                    <a:pt x="1301" y="6595"/>
                  </a:lnTo>
                  <a:lnTo>
                    <a:pt x="1530" y="6767"/>
                  </a:lnTo>
                  <a:lnTo>
                    <a:pt x="1779" y="6958"/>
                  </a:lnTo>
                  <a:lnTo>
                    <a:pt x="2046" y="7130"/>
                  </a:lnTo>
                  <a:lnTo>
                    <a:pt x="2314" y="7302"/>
                  </a:lnTo>
                  <a:lnTo>
                    <a:pt x="2314" y="7302"/>
                  </a:lnTo>
                  <a:lnTo>
                    <a:pt x="2600" y="7455"/>
                  </a:lnTo>
                  <a:lnTo>
                    <a:pt x="2906" y="7608"/>
                  </a:lnTo>
                  <a:lnTo>
                    <a:pt x="3231" y="7761"/>
                  </a:lnTo>
                  <a:lnTo>
                    <a:pt x="3556" y="7895"/>
                  </a:lnTo>
                  <a:lnTo>
                    <a:pt x="3881" y="8010"/>
                  </a:lnTo>
                  <a:lnTo>
                    <a:pt x="4225" y="8124"/>
                  </a:lnTo>
                  <a:lnTo>
                    <a:pt x="4569" y="8220"/>
                  </a:lnTo>
                  <a:lnTo>
                    <a:pt x="4913" y="8296"/>
                  </a:lnTo>
                  <a:lnTo>
                    <a:pt x="5640" y="8449"/>
                  </a:lnTo>
                  <a:lnTo>
                    <a:pt x="6385" y="8545"/>
                  </a:lnTo>
                  <a:lnTo>
                    <a:pt x="7131" y="8621"/>
                  </a:lnTo>
                  <a:lnTo>
                    <a:pt x="7876" y="8640"/>
                  </a:lnTo>
                  <a:lnTo>
                    <a:pt x="7876" y="8640"/>
                  </a:lnTo>
                  <a:lnTo>
                    <a:pt x="8621" y="8621"/>
                  </a:lnTo>
                  <a:lnTo>
                    <a:pt x="9386" y="8545"/>
                  </a:lnTo>
                  <a:lnTo>
                    <a:pt x="10112" y="8449"/>
                  </a:lnTo>
                  <a:lnTo>
                    <a:pt x="10839" y="8296"/>
                  </a:lnTo>
                  <a:lnTo>
                    <a:pt x="11183" y="8220"/>
                  </a:lnTo>
                  <a:lnTo>
                    <a:pt x="11527" y="8105"/>
                  </a:lnTo>
                  <a:lnTo>
                    <a:pt x="11871" y="8010"/>
                  </a:lnTo>
                  <a:lnTo>
                    <a:pt x="12196" y="7876"/>
                  </a:lnTo>
                  <a:lnTo>
                    <a:pt x="12521" y="7761"/>
                  </a:lnTo>
                  <a:lnTo>
                    <a:pt x="12827" y="7608"/>
                  </a:lnTo>
                  <a:lnTo>
                    <a:pt x="13132" y="7455"/>
                  </a:lnTo>
                  <a:lnTo>
                    <a:pt x="13419" y="7302"/>
                  </a:lnTo>
                  <a:lnTo>
                    <a:pt x="13419" y="7302"/>
                  </a:lnTo>
                  <a:lnTo>
                    <a:pt x="13801" y="7073"/>
                  </a:lnTo>
                  <a:lnTo>
                    <a:pt x="14146" y="6824"/>
                  </a:lnTo>
                  <a:lnTo>
                    <a:pt x="14451" y="6557"/>
                  </a:lnTo>
                  <a:lnTo>
                    <a:pt x="14738" y="6289"/>
                  </a:lnTo>
                  <a:lnTo>
                    <a:pt x="14987" y="6022"/>
                  </a:lnTo>
                  <a:lnTo>
                    <a:pt x="15178" y="5735"/>
                  </a:lnTo>
                  <a:lnTo>
                    <a:pt x="15350" y="5448"/>
                  </a:lnTo>
                  <a:lnTo>
                    <a:pt x="15503" y="5161"/>
                  </a:lnTo>
                  <a:lnTo>
                    <a:pt x="15598" y="4856"/>
                  </a:lnTo>
                  <a:lnTo>
                    <a:pt x="15675" y="4550"/>
                  </a:lnTo>
                  <a:lnTo>
                    <a:pt x="15713" y="4263"/>
                  </a:lnTo>
                  <a:lnTo>
                    <a:pt x="15713" y="3957"/>
                  </a:lnTo>
                  <a:lnTo>
                    <a:pt x="15675" y="3651"/>
                  </a:lnTo>
                  <a:lnTo>
                    <a:pt x="15598" y="3346"/>
                  </a:lnTo>
                  <a:lnTo>
                    <a:pt x="15503" y="3059"/>
                  </a:lnTo>
                  <a:lnTo>
                    <a:pt x="15369" y="2753"/>
                  </a:lnTo>
                  <a:lnTo>
                    <a:pt x="15369" y="2753"/>
                  </a:lnTo>
                  <a:lnTo>
                    <a:pt x="15388" y="2906"/>
                  </a:lnTo>
                  <a:lnTo>
                    <a:pt x="15407" y="3040"/>
                  </a:lnTo>
                  <a:lnTo>
                    <a:pt x="15407" y="3365"/>
                  </a:lnTo>
                  <a:lnTo>
                    <a:pt x="15407" y="3365"/>
                  </a:lnTo>
                  <a:lnTo>
                    <a:pt x="15407" y="3365"/>
                  </a:lnTo>
                  <a:lnTo>
                    <a:pt x="15407" y="3460"/>
                  </a:lnTo>
                  <a:lnTo>
                    <a:pt x="15407" y="3556"/>
                  </a:lnTo>
                  <a:lnTo>
                    <a:pt x="15407" y="3556"/>
                  </a:lnTo>
                  <a:lnTo>
                    <a:pt x="15407" y="3556"/>
                  </a:lnTo>
                  <a:lnTo>
                    <a:pt x="15407" y="3556"/>
                  </a:lnTo>
                  <a:lnTo>
                    <a:pt x="15407" y="3556"/>
                  </a:lnTo>
                  <a:lnTo>
                    <a:pt x="15407" y="3556"/>
                  </a:lnTo>
                  <a:lnTo>
                    <a:pt x="15388" y="3575"/>
                  </a:lnTo>
                  <a:lnTo>
                    <a:pt x="15388" y="3594"/>
                  </a:lnTo>
                  <a:lnTo>
                    <a:pt x="15388" y="3594"/>
                  </a:lnTo>
                  <a:lnTo>
                    <a:pt x="15388" y="3594"/>
                  </a:lnTo>
                  <a:lnTo>
                    <a:pt x="15388" y="3594"/>
                  </a:lnTo>
                  <a:lnTo>
                    <a:pt x="15388" y="3594"/>
                  </a:lnTo>
                  <a:lnTo>
                    <a:pt x="15388" y="3594"/>
                  </a:lnTo>
                  <a:lnTo>
                    <a:pt x="15311" y="3881"/>
                  </a:lnTo>
                  <a:lnTo>
                    <a:pt x="15216" y="4168"/>
                  </a:lnTo>
                  <a:lnTo>
                    <a:pt x="15063" y="4435"/>
                  </a:lnTo>
                  <a:lnTo>
                    <a:pt x="14872" y="4703"/>
                  </a:lnTo>
                  <a:lnTo>
                    <a:pt x="14642" y="4970"/>
                  </a:lnTo>
                  <a:lnTo>
                    <a:pt x="14356" y="5219"/>
                  </a:lnTo>
                  <a:lnTo>
                    <a:pt x="14050" y="5448"/>
                  </a:lnTo>
                  <a:lnTo>
                    <a:pt x="13687" y="5678"/>
                  </a:lnTo>
                  <a:lnTo>
                    <a:pt x="13687" y="5678"/>
                  </a:lnTo>
                  <a:lnTo>
                    <a:pt x="13247" y="5907"/>
                  </a:lnTo>
                  <a:lnTo>
                    <a:pt x="12750" y="6117"/>
                  </a:lnTo>
                  <a:lnTo>
                    <a:pt x="12253" y="6289"/>
                  </a:lnTo>
                  <a:lnTo>
                    <a:pt x="11718" y="6442"/>
                  </a:lnTo>
                  <a:lnTo>
                    <a:pt x="11164" y="6538"/>
                  </a:lnTo>
                  <a:lnTo>
                    <a:pt x="10609" y="6633"/>
                  </a:lnTo>
                  <a:lnTo>
                    <a:pt x="10036" y="6672"/>
                  </a:lnTo>
                  <a:lnTo>
                    <a:pt x="9463" y="6691"/>
                  </a:lnTo>
                  <a:lnTo>
                    <a:pt x="9463" y="6691"/>
                  </a:lnTo>
                  <a:lnTo>
                    <a:pt x="8889" y="6672"/>
                  </a:lnTo>
                  <a:lnTo>
                    <a:pt x="8316" y="6633"/>
                  </a:lnTo>
                  <a:lnTo>
                    <a:pt x="7761" y="6538"/>
                  </a:lnTo>
                  <a:lnTo>
                    <a:pt x="7207" y="6442"/>
                  </a:lnTo>
                  <a:lnTo>
                    <a:pt x="6672" y="6289"/>
                  </a:lnTo>
                  <a:lnTo>
                    <a:pt x="6156" y="6117"/>
                  </a:lnTo>
                  <a:lnTo>
                    <a:pt x="5678" y="5907"/>
                  </a:lnTo>
                  <a:lnTo>
                    <a:pt x="5219" y="5678"/>
                  </a:lnTo>
                  <a:lnTo>
                    <a:pt x="5219" y="5678"/>
                  </a:lnTo>
                  <a:lnTo>
                    <a:pt x="4875" y="5448"/>
                  </a:lnTo>
                  <a:lnTo>
                    <a:pt x="4569" y="5219"/>
                  </a:lnTo>
                  <a:lnTo>
                    <a:pt x="4569" y="5219"/>
                  </a:lnTo>
                  <a:lnTo>
                    <a:pt x="4359" y="5028"/>
                  </a:lnTo>
                  <a:lnTo>
                    <a:pt x="4168" y="4837"/>
                  </a:lnTo>
                  <a:lnTo>
                    <a:pt x="4015" y="4645"/>
                  </a:lnTo>
                  <a:lnTo>
                    <a:pt x="3862" y="4435"/>
                  </a:lnTo>
                  <a:lnTo>
                    <a:pt x="3747" y="4244"/>
                  </a:lnTo>
                  <a:lnTo>
                    <a:pt x="3652" y="4034"/>
                  </a:lnTo>
                  <a:lnTo>
                    <a:pt x="3594" y="3823"/>
                  </a:lnTo>
                  <a:lnTo>
                    <a:pt x="3537" y="3594"/>
                  </a:lnTo>
                  <a:lnTo>
                    <a:pt x="3537" y="3594"/>
                  </a:lnTo>
                  <a:lnTo>
                    <a:pt x="3537" y="3575"/>
                  </a:lnTo>
                  <a:lnTo>
                    <a:pt x="3518" y="3556"/>
                  </a:lnTo>
                  <a:lnTo>
                    <a:pt x="3518" y="3518"/>
                  </a:lnTo>
                  <a:lnTo>
                    <a:pt x="3518" y="3518"/>
                  </a:lnTo>
                  <a:lnTo>
                    <a:pt x="3518" y="3441"/>
                  </a:lnTo>
                  <a:lnTo>
                    <a:pt x="3518" y="3365"/>
                  </a:lnTo>
                  <a:lnTo>
                    <a:pt x="3518" y="3365"/>
                  </a:lnTo>
                  <a:lnTo>
                    <a:pt x="3499" y="3250"/>
                  </a:lnTo>
                  <a:lnTo>
                    <a:pt x="3499" y="3154"/>
                  </a:lnTo>
                  <a:lnTo>
                    <a:pt x="3499" y="3154"/>
                  </a:lnTo>
                  <a:lnTo>
                    <a:pt x="3518" y="3040"/>
                  </a:lnTo>
                  <a:lnTo>
                    <a:pt x="3518" y="3040"/>
                  </a:lnTo>
                  <a:lnTo>
                    <a:pt x="3537" y="2868"/>
                  </a:lnTo>
                  <a:lnTo>
                    <a:pt x="3575" y="2696"/>
                  </a:lnTo>
                  <a:lnTo>
                    <a:pt x="3575" y="2696"/>
                  </a:lnTo>
                  <a:lnTo>
                    <a:pt x="3633" y="2505"/>
                  </a:lnTo>
                  <a:lnTo>
                    <a:pt x="43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9"/>
            <p:cNvSpPr/>
            <p:nvPr/>
          </p:nvSpPr>
          <p:spPr>
            <a:xfrm>
              <a:off x="1491068" y="4485678"/>
              <a:ext cx="250646" cy="492390"/>
            </a:xfrm>
            <a:custGeom>
              <a:avLst/>
              <a:gdLst/>
              <a:ahLst/>
              <a:cxnLst/>
              <a:rect l="l" t="t" r="r" b="b"/>
              <a:pathLst>
                <a:path w="11910" h="23397" extrusionOk="0">
                  <a:moveTo>
                    <a:pt x="5965" y="1"/>
                  </a:moveTo>
                  <a:lnTo>
                    <a:pt x="135" y="19211"/>
                  </a:lnTo>
                  <a:lnTo>
                    <a:pt x="77" y="19402"/>
                  </a:lnTo>
                  <a:lnTo>
                    <a:pt x="39" y="19574"/>
                  </a:lnTo>
                  <a:lnTo>
                    <a:pt x="20" y="19746"/>
                  </a:lnTo>
                  <a:lnTo>
                    <a:pt x="1" y="19860"/>
                  </a:lnTo>
                  <a:lnTo>
                    <a:pt x="1" y="19956"/>
                  </a:lnTo>
                  <a:lnTo>
                    <a:pt x="20" y="20071"/>
                  </a:lnTo>
                  <a:lnTo>
                    <a:pt x="20" y="20147"/>
                  </a:lnTo>
                  <a:lnTo>
                    <a:pt x="20" y="20224"/>
                  </a:lnTo>
                  <a:lnTo>
                    <a:pt x="20" y="20262"/>
                  </a:lnTo>
                  <a:lnTo>
                    <a:pt x="39" y="20281"/>
                  </a:lnTo>
                  <a:lnTo>
                    <a:pt x="39" y="20300"/>
                  </a:lnTo>
                  <a:lnTo>
                    <a:pt x="96" y="20529"/>
                  </a:lnTo>
                  <a:lnTo>
                    <a:pt x="154" y="20740"/>
                  </a:lnTo>
                  <a:lnTo>
                    <a:pt x="249" y="20950"/>
                  </a:lnTo>
                  <a:lnTo>
                    <a:pt x="364" y="21141"/>
                  </a:lnTo>
                  <a:lnTo>
                    <a:pt x="517" y="21351"/>
                  </a:lnTo>
                  <a:lnTo>
                    <a:pt x="670" y="21543"/>
                  </a:lnTo>
                  <a:lnTo>
                    <a:pt x="861" y="21734"/>
                  </a:lnTo>
                  <a:lnTo>
                    <a:pt x="1071" y="21925"/>
                  </a:lnTo>
                  <a:lnTo>
                    <a:pt x="1377" y="22154"/>
                  </a:lnTo>
                  <a:lnTo>
                    <a:pt x="1721" y="22384"/>
                  </a:lnTo>
                  <a:lnTo>
                    <a:pt x="2180" y="22613"/>
                  </a:lnTo>
                  <a:lnTo>
                    <a:pt x="2658" y="22823"/>
                  </a:lnTo>
                  <a:lnTo>
                    <a:pt x="3174" y="22995"/>
                  </a:lnTo>
                  <a:lnTo>
                    <a:pt x="3709" y="23148"/>
                  </a:lnTo>
                  <a:lnTo>
                    <a:pt x="4263" y="23244"/>
                  </a:lnTo>
                  <a:lnTo>
                    <a:pt x="4818" y="23339"/>
                  </a:lnTo>
                  <a:lnTo>
                    <a:pt x="5391" y="23378"/>
                  </a:lnTo>
                  <a:lnTo>
                    <a:pt x="5965" y="23397"/>
                  </a:lnTo>
                  <a:lnTo>
                    <a:pt x="6538" y="23378"/>
                  </a:lnTo>
                  <a:lnTo>
                    <a:pt x="7111" y="23339"/>
                  </a:lnTo>
                  <a:lnTo>
                    <a:pt x="7666" y="23244"/>
                  </a:lnTo>
                  <a:lnTo>
                    <a:pt x="8220" y="23148"/>
                  </a:lnTo>
                  <a:lnTo>
                    <a:pt x="8755" y="22995"/>
                  </a:lnTo>
                  <a:lnTo>
                    <a:pt x="9252" y="22823"/>
                  </a:lnTo>
                  <a:lnTo>
                    <a:pt x="9749" y="22613"/>
                  </a:lnTo>
                  <a:lnTo>
                    <a:pt x="10189" y="22384"/>
                  </a:lnTo>
                  <a:lnTo>
                    <a:pt x="10552" y="22154"/>
                  </a:lnTo>
                  <a:lnTo>
                    <a:pt x="10858" y="21925"/>
                  </a:lnTo>
                  <a:lnTo>
                    <a:pt x="11144" y="21676"/>
                  </a:lnTo>
                  <a:lnTo>
                    <a:pt x="11374" y="21409"/>
                  </a:lnTo>
                  <a:lnTo>
                    <a:pt x="11565" y="21141"/>
                  </a:lnTo>
                  <a:lnTo>
                    <a:pt x="11718" y="20874"/>
                  </a:lnTo>
                  <a:lnTo>
                    <a:pt x="11813" y="20587"/>
                  </a:lnTo>
                  <a:lnTo>
                    <a:pt x="11890" y="20300"/>
                  </a:lnTo>
                  <a:lnTo>
                    <a:pt x="11890" y="20281"/>
                  </a:lnTo>
                  <a:lnTo>
                    <a:pt x="11909" y="20262"/>
                  </a:lnTo>
                  <a:lnTo>
                    <a:pt x="11909" y="20166"/>
                  </a:lnTo>
                  <a:lnTo>
                    <a:pt x="11909" y="20071"/>
                  </a:lnTo>
                  <a:lnTo>
                    <a:pt x="11909" y="19746"/>
                  </a:lnTo>
                  <a:lnTo>
                    <a:pt x="11890" y="19574"/>
                  </a:lnTo>
                  <a:lnTo>
                    <a:pt x="11852" y="19402"/>
                  </a:lnTo>
                  <a:lnTo>
                    <a:pt x="11813" y="19306"/>
                  </a:lnTo>
                  <a:lnTo>
                    <a:pt x="11794" y="19211"/>
                  </a:lnTo>
                  <a:lnTo>
                    <a:pt x="8965" y="9902"/>
                  </a:lnTo>
                  <a:lnTo>
                    <a:pt x="6767" y="2677"/>
                  </a:lnTo>
                  <a:lnTo>
                    <a:pt x="59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9"/>
            <p:cNvSpPr/>
            <p:nvPr/>
          </p:nvSpPr>
          <p:spPr>
            <a:xfrm>
              <a:off x="1491068" y="4485678"/>
              <a:ext cx="250646" cy="492390"/>
            </a:xfrm>
            <a:custGeom>
              <a:avLst/>
              <a:gdLst/>
              <a:ahLst/>
              <a:cxnLst/>
              <a:rect l="l" t="t" r="r" b="b"/>
              <a:pathLst>
                <a:path w="11910" h="23397" fill="none" extrusionOk="0">
                  <a:moveTo>
                    <a:pt x="11909" y="19746"/>
                  </a:moveTo>
                  <a:lnTo>
                    <a:pt x="11909" y="20071"/>
                  </a:lnTo>
                  <a:lnTo>
                    <a:pt x="11909" y="20071"/>
                  </a:lnTo>
                  <a:lnTo>
                    <a:pt x="11909" y="20166"/>
                  </a:lnTo>
                  <a:lnTo>
                    <a:pt x="11909" y="20262"/>
                  </a:lnTo>
                  <a:lnTo>
                    <a:pt x="11909" y="20262"/>
                  </a:lnTo>
                  <a:lnTo>
                    <a:pt x="11890" y="20281"/>
                  </a:lnTo>
                  <a:lnTo>
                    <a:pt x="11890" y="20300"/>
                  </a:lnTo>
                  <a:lnTo>
                    <a:pt x="11890" y="20300"/>
                  </a:lnTo>
                  <a:lnTo>
                    <a:pt x="11813" y="20587"/>
                  </a:lnTo>
                  <a:lnTo>
                    <a:pt x="11718" y="20874"/>
                  </a:lnTo>
                  <a:lnTo>
                    <a:pt x="11565" y="21141"/>
                  </a:lnTo>
                  <a:lnTo>
                    <a:pt x="11374" y="21409"/>
                  </a:lnTo>
                  <a:lnTo>
                    <a:pt x="11144" y="21676"/>
                  </a:lnTo>
                  <a:lnTo>
                    <a:pt x="10858" y="21925"/>
                  </a:lnTo>
                  <a:lnTo>
                    <a:pt x="10552" y="22154"/>
                  </a:lnTo>
                  <a:lnTo>
                    <a:pt x="10189" y="22384"/>
                  </a:lnTo>
                  <a:lnTo>
                    <a:pt x="10189" y="22384"/>
                  </a:lnTo>
                  <a:lnTo>
                    <a:pt x="9749" y="22613"/>
                  </a:lnTo>
                  <a:lnTo>
                    <a:pt x="9252" y="22823"/>
                  </a:lnTo>
                  <a:lnTo>
                    <a:pt x="8755" y="22995"/>
                  </a:lnTo>
                  <a:lnTo>
                    <a:pt x="8220" y="23148"/>
                  </a:lnTo>
                  <a:lnTo>
                    <a:pt x="7666" y="23244"/>
                  </a:lnTo>
                  <a:lnTo>
                    <a:pt x="7111" y="23339"/>
                  </a:lnTo>
                  <a:lnTo>
                    <a:pt x="6538" y="23378"/>
                  </a:lnTo>
                  <a:lnTo>
                    <a:pt x="5965" y="23397"/>
                  </a:lnTo>
                  <a:lnTo>
                    <a:pt x="5965" y="23397"/>
                  </a:lnTo>
                  <a:lnTo>
                    <a:pt x="5391" y="23378"/>
                  </a:lnTo>
                  <a:lnTo>
                    <a:pt x="4818" y="23339"/>
                  </a:lnTo>
                  <a:lnTo>
                    <a:pt x="4263" y="23244"/>
                  </a:lnTo>
                  <a:lnTo>
                    <a:pt x="3709" y="23148"/>
                  </a:lnTo>
                  <a:lnTo>
                    <a:pt x="3174" y="22995"/>
                  </a:lnTo>
                  <a:lnTo>
                    <a:pt x="2658" y="22823"/>
                  </a:lnTo>
                  <a:lnTo>
                    <a:pt x="2180" y="22613"/>
                  </a:lnTo>
                  <a:lnTo>
                    <a:pt x="1721" y="22384"/>
                  </a:lnTo>
                  <a:lnTo>
                    <a:pt x="1721" y="22384"/>
                  </a:lnTo>
                  <a:lnTo>
                    <a:pt x="1377" y="22154"/>
                  </a:lnTo>
                  <a:lnTo>
                    <a:pt x="1071" y="21925"/>
                  </a:lnTo>
                  <a:lnTo>
                    <a:pt x="1071" y="21925"/>
                  </a:lnTo>
                  <a:lnTo>
                    <a:pt x="861" y="21734"/>
                  </a:lnTo>
                  <a:lnTo>
                    <a:pt x="670" y="21543"/>
                  </a:lnTo>
                  <a:lnTo>
                    <a:pt x="517" y="21351"/>
                  </a:lnTo>
                  <a:lnTo>
                    <a:pt x="364" y="21141"/>
                  </a:lnTo>
                  <a:lnTo>
                    <a:pt x="249" y="20950"/>
                  </a:lnTo>
                  <a:lnTo>
                    <a:pt x="154" y="20740"/>
                  </a:lnTo>
                  <a:lnTo>
                    <a:pt x="96" y="20529"/>
                  </a:lnTo>
                  <a:lnTo>
                    <a:pt x="39" y="20300"/>
                  </a:lnTo>
                  <a:lnTo>
                    <a:pt x="39" y="20300"/>
                  </a:lnTo>
                  <a:lnTo>
                    <a:pt x="39" y="20281"/>
                  </a:lnTo>
                  <a:lnTo>
                    <a:pt x="20" y="20262"/>
                  </a:lnTo>
                  <a:lnTo>
                    <a:pt x="20" y="20224"/>
                  </a:lnTo>
                  <a:lnTo>
                    <a:pt x="20" y="20224"/>
                  </a:lnTo>
                  <a:lnTo>
                    <a:pt x="20" y="20147"/>
                  </a:lnTo>
                  <a:lnTo>
                    <a:pt x="20" y="20071"/>
                  </a:lnTo>
                  <a:lnTo>
                    <a:pt x="20" y="20071"/>
                  </a:lnTo>
                  <a:lnTo>
                    <a:pt x="1" y="19956"/>
                  </a:lnTo>
                  <a:lnTo>
                    <a:pt x="1" y="19860"/>
                  </a:lnTo>
                  <a:lnTo>
                    <a:pt x="1" y="19860"/>
                  </a:lnTo>
                  <a:lnTo>
                    <a:pt x="20" y="19746"/>
                  </a:lnTo>
                  <a:lnTo>
                    <a:pt x="20" y="19746"/>
                  </a:lnTo>
                  <a:lnTo>
                    <a:pt x="39" y="19574"/>
                  </a:lnTo>
                  <a:lnTo>
                    <a:pt x="77" y="19402"/>
                  </a:lnTo>
                  <a:lnTo>
                    <a:pt x="77" y="19402"/>
                  </a:lnTo>
                  <a:lnTo>
                    <a:pt x="135" y="19211"/>
                  </a:lnTo>
                  <a:lnTo>
                    <a:pt x="5965" y="1"/>
                  </a:lnTo>
                  <a:lnTo>
                    <a:pt x="6767" y="2677"/>
                  </a:lnTo>
                  <a:lnTo>
                    <a:pt x="8965" y="9902"/>
                  </a:lnTo>
                  <a:lnTo>
                    <a:pt x="11794" y="19211"/>
                  </a:lnTo>
                  <a:lnTo>
                    <a:pt x="11794" y="19211"/>
                  </a:lnTo>
                  <a:lnTo>
                    <a:pt x="11813" y="19306"/>
                  </a:lnTo>
                  <a:lnTo>
                    <a:pt x="11852" y="19402"/>
                  </a:lnTo>
                  <a:lnTo>
                    <a:pt x="11852" y="19402"/>
                  </a:lnTo>
                  <a:lnTo>
                    <a:pt x="11890" y="19574"/>
                  </a:lnTo>
                  <a:lnTo>
                    <a:pt x="11909" y="197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9"/>
            <p:cNvSpPr/>
            <p:nvPr/>
          </p:nvSpPr>
          <p:spPr>
            <a:xfrm>
              <a:off x="1513608" y="4567757"/>
              <a:ext cx="228107" cy="410314"/>
            </a:xfrm>
            <a:custGeom>
              <a:avLst/>
              <a:gdLst/>
              <a:ahLst/>
              <a:cxnLst/>
              <a:rect l="l" t="t" r="r" b="b"/>
              <a:pathLst>
                <a:path w="10839" h="19497" extrusionOk="0">
                  <a:moveTo>
                    <a:pt x="6059" y="0"/>
                  </a:moveTo>
                  <a:lnTo>
                    <a:pt x="5773" y="96"/>
                  </a:lnTo>
                  <a:lnTo>
                    <a:pt x="5486" y="153"/>
                  </a:lnTo>
                  <a:lnTo>
                    <a:pt x="5620" y="898"/>
                  </a:lnTo>
                  <a:lnTo>
                    <a:pt x="5754" y="1816"/>
                  </a:lnTo>
                  <a:lnTo>
                    <a:pt x="5887" y="2867"/>
                  </a:lnTo>
                  <a:lnTo>
                    <a:pt x="6002" y="4014"/>
                  </a:lnTo>
                  <a:lnTo>
                    <a:pt x="6040" y="4645"/>
                  </a:lnTo>
                  <a:lnTo>
                    <a:pt x="6079" y="5276"/>
                  </a:lnTo>
                  <a:lnTo>
                    <a:pt x="6098" y="5925"/>
                  </a:lnTo>
                  <a:lnTo>
                    <a:pt x="6098" y="6594"/>
                  </a:lnTo>
                  <a:lnTo>
                    <a:pt x="6079" y="7263"/>
                  </a:lnTo>
                  <a:lnTo>
                    <a:pt x="6040" y="7952"/>
                  </a:lnTo>
                  <a:lnTo>
                    <a:pt x="5983" y="8640"/>
                  </a:lnTo>
                  <a:lnTo>
                    <a:pt x="5907" y="9328"/>
                  </a:lnTo>
                  <a:lnTo>
                    <a:pt x="5811" y="9997"/>
                  </a:lnTo>
                  <a:lnTo>
                    <a:pt x="5677" y="10685"/>
                  </a:lnTo>
                  <a:lnTo>
                    <a:pt x="5524" y="11354"/>
                  </a:lnTo>
                  <a:lnTo>
                    <a:pt x="5333" y="12023"/>
                  </a:lnTo>
                  <a:lnTo>
                    <a:pt x="5104" y="12673"/>
                  </a:lnTo>
                  <a:lnTo>
                    <a:pt x="4855" y="13304"/>
                  </a:lnTo>
                  <a:lnTo>
                    <a:pt x="4569" y="13915"/>
                  </a:lnTo>
                  <a:lnTo>
                    <a:pt x="4397" y="14221"/>
                  </a:lnTo>
                  <a:lnTo>
                    <a:pt x="4225" y="14508"/>
                  </a:lnTo>
                  <a:lnTo>
                    <a:pt x="4052" y="14795"/>
                  </a:lnTo>
                  <a:lnTo>
                    <a:pt x="3861" y="15062"/>
                  </a:lnTo>
                  <a:lnTo>
                    <a:pt x="3670" y="15330"/>
                  </a:lnTo>
                  <a:lnTo>
                    <a:pt x="3441" y="15597"/>
                  </a:lnTo>
                  <a:lnTo>
                    <a:pt x="3231" y="15865"/>
                  </a:lnTo>
                  <a:lnTo>
                    <a:pt x="3001" y="16094"/>
                  </a:lnTo>
                  <a:lnTo>
                    <a:pt x="2753" y="16343"/>
                  </a:lnTo>
                  <a:lnTo>
                    <a:pt x="2504" y="16572"/>
                  </a:lnTo>
                  <a:lnTo>
                    <a:pt x="2237" y="16782"/>
                  </a:lnTo>
                  <a:lnTo>
                    <a:pt x="1950" y="16993"/>
                  </a:lnTo>
                  <a:lnTo>
                    <a:pt x="1663" y="17203"/>
                  </a:lnTo>
                  <a:lnTo>
                    <a:pt x="1357" y="17394"/>
                  </a:lnTo>
                  <a:lnTo>
                    <a:pt x="1032" y="17566"/>
                  </a:lnTo>
                  <a:lnTo>
                    <a:pt x="707" y="17738"/>
                  </a:lnTo>
                  <a:lnTo>
                    <a:pt x="363" y="17891"/>
                  </a:lnTo>
                  <a:lnTo>
                    <a:pt x="0" y="18025"/>
                  </a:lnTo>
                  <a:lnTo>
                    <a:pt x="306" y="18254"/>
                  </a:lnTo>
                  <a:lnTo>
                    <a:pt x="650" y="18484"/>
                  </a:lnTo>
                  <a:lnTo>
                    <a:pt x="1109" y="18713"/>
                  </a:lnTo>
                  <a:lnTo>
                    <a:pt x="1587" y="18923"/>
                  </a:lnTo>
                  <a:lnTo>
                    <a:pt x="2103" y="19095"/>
                  </a:lnTo>
                  <a:lnTo>
                    <a:pt x="2638" y="19248"/>
                  </a:lnTo>
                  <a:lnTo>
                    <a:pt x="3192" y="19344"/>
                  </a:lnTo>
                  <a:lnTo>
                    <a:pt x="3747" y="19439"/>
                  </a:lnTo>
                  <a:lnTo>
                    <a:pt x="4320" y="19478"/>
                  </a:lnTo>
                  <a:lnTo>
                    <a:pt x="4894" y="19497"/>
                  </a:lnTo>
                  <a:lnTo>
                    <a:pt x="5467" y="19478"/>
                  </a:lnTo>
                  <a:lnTo>
                    <a:pt x="6040" y="19439"/>
                  </a:lnTo>
                  <a:lnTo>
                    <a:pt x="6595" y="19344"/>
                  </a:lnTo>
                  <a:lnTo>
                    <a:pt x="7149" y="19248"/>
                  </a:lnTo>
                  <a:lnTo>
                    <a:pt x="7684" y="19095"/>
                  </a:lnTo>
                  <a:lnTo>
                    <a:pt x="8181" y="18923"/>
                  </a:lnTo>
                  <a:lnTo>
                    <a:pt x="8678" y="18713"/>
                  </a:lnTo>
                  <a:lnTo>
                    <a:pt x="9118" y="18484"/>
                  </a:lnTo>
                  <a:lnTo>
                    <a:pt x="9481" y="18254"/>
                  </a:lnTo>
                  <a:lnTo>
                    <a:pt x="9787" y="18025"/>
                  </a:lnTo>
                  <a:lnTo>
                    <a:pt x="10073" y="17776"/>
                  </a:lnTo>
                  <a:lnTo>
                    <a:pt x="10303" y="17509"/>
                  </a:lnTo>
                  <a:lnTo>
                    <a:pt x="10494" y="17241"/>
                  </a:lnTo>
                  <a:lnTo>
                    <a:pt x="10647" y="16974"/>
                  </a:lnTo>
                  <a:lnTo>
                    <a:pt x="10742" y="16687"/>
                  </a:lnTo>
                  <a:lnTo>
                    <a:pt x="10819" y="16400"/>
                  </a:lnTo>
                  <a:lnTo>
                    <a:pt x="10819" y="16381"/>
                  </a:lnTo>
                  <a:lnTo>
                    <a:pt x="10838" y="16362"/>
                  </a:lnTo>
                  <a:lnTo>
                    <a:pt x="10838" y="16266"/>
                  </a:lnTo>
                  <a:lnTo>
                    <a:pt x="10838" y="16171"/>
                  </a:lnTo>
                  <a:lnTo>
                    <a:pt x="10838" y="15846"/>
                  </a:lnTo>
                  <a:lnTo>
                    <a:pt x="10819" y="15674"/>
                  </a:lnTo>
                  <a:lnTo>
                    <a:pt x="10781" y="15502"/>
                  </a:lnTo>
                  <a:lnTo>
                    <a:pt x="10742" y="15406"/>
                  </a:lnTo>
                  <a:lnTo>
                    <a:pt x="10723" y="15311"/>
                  </a:lnTo>
                  <a:lnTo>
                    <a:pt x="7894" y="6002"/>
                  </a:lnTo>
                  <a:lnTo>
                    <a:pt x="6059" y="0"/>
                  </a:lnTo>
                  <a:close/>
                </a:path>
              </a:pathLst>
            </a:custGeom>
            <a:solidFill>
              <a:srgbClr val="CD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9"/>
            <p:cNvSpPr/>
            <p:nvPr/>
          </p:nvSpPr>
          <p:spPr>
            <a:xfrm>
              <a:off x="1513608" y="4567757"/>
              <a:ext cx="228107" cy="410314"/>
            </a:xfrm>
            <a:custGeom>
              <a:avLst/>
              <a:gdLst/>
              <a:ahLst/>
              <a:cxnLst/>
              <a:rect l="l" t="t" r="r" b="b"/>
              <a:pathLst>
                <a:path w="10839" h="19497" fill="none" extrusionOk="0">
                  <a:moveTo>
                    <a:pt x="6059" y="0"/>
                  </a:moveTo>
                  <a:lnTo>
                    <a:pt x="6059" y="0"/>
                  </a:lnTo>
                  <a:lnTo>
                    <a:pt x="5773" y="96"/>
                  </a:lnTo>
                  <a:lnTo>
                    <a:pt x="5486" y="153"/>
                  </a:lnTo>
                  <a:lnTo>
                    <a:pt x="5486" y="153"/>
                  </a:lnTo>
                  <a:lnTo>
                    <a:pt x="5620" y="898"/>
                  </a:lnTo>
                  <a:lnTo>
                    <a:pt x="5754" y="1816"/>
                  </a:lnTo>
                  <a:lnTo>
                    <a:pt x="5887" y="2867"/>
                  </a:lnTo>
                  <a:lnTo>
                    <a:pt x="6002" y="4014"/>
                  </a:lnTo>
                  <a:lnTo>
                    <a:pt x="6040" y="4645"/>
                  </a:lnTo>
                  <a:lnTo>
                    <a:pt x="6079" y="5276"/>
                  </a:lnTo>
                  <a:lnTo>
                    <a:pt x="6098" y="5925"/>
                  </a:lnTo>
                  <a:lnTo>
                    <a:pt x="6098" y="6594"/>
                  </a:lnTo>
                  <a:lnTo>
                    <a:pt x="6079" y="7263"/>
                  </a:lnTo>
                  <a:lnTo>
                    <a:pt x="6040" y="7952"/>
                  </a:lnTo>
                  <a:lnTo>
                    <a:pt x="5983" y="8640"/>
                  </a:lnTo>
                  <a:lnTo>
                    <a:pt x="5907" y="9328"/>
                  </a:lnTo>
                  <a:lnTo>
                    <a:pt x="5811" y="9997"/>
                  </a:lnTo>
                  <a:lnTo>
                    <a:pt x="5677" y="10685"/>
                  </a:lnTo>
                  <a:lnTo>
                    <a:pt x="5524" y="11354"/>
                  </a:lnTo>
                  <a:lnTo>
                    <a:pt x="5333" y="12023"/>
                  </a:lnTo>
                  <a:lnTo>
                    <a:pt x="5104" y="12673"/>
                  </a:lnTo>
                  <a:lnTo>
                    <a:pt x="4855" y="13304"/>
                  </a:lnTo>
                  <a:lnTo>
                    <a:pt x="4569" y="13915"/>
                  </a:lnTo>
                  <a:lnTo>
                    <a:pt x="4397" y="14221"/>
                  </a:lnTo>
                  <a:lnTo>
                    <a:pt x="4225" y="14508"/>
                  </a:lnTo>
                  <a:lnTo>
                    <a:pt x="4052" y="14795"/>
                  </a:lnTo>
                  <a:lnTo>
                    <a:pt x="3861" y="15062"/>
                  </a:lnTo>
                  <a:lnTo>
                    <a:pt x="3670" y="15330"/>
                  </a:lnTo>
                  <a:lnTo>
                    <a:pt x="3441" y="15597"/>
                  </a:lnTo>
                  <a:lnTo>
                    <a:pt x="3231" y="15865"/>
                  </a:lnTo>
                  <a:lnTo>
                    <a:pt x="3001" y="16094"/>
                  </a:lnTo>
                  <a:lnTo>
                    <a:pt x="2753" y="16343"/>
                  </a:lnTo>
                  <a:lnTo>
                    <a:pt x="2504" y="16572"/>
                  </a:lnTo>
                  <a:lnTo>
                    <a:pt x="2237" y="16782"/>
                  </a:lnTo>
                  <a:lnTo>
                    <a:pt x="1950" y="16993"/>
                  </a:lnTo>
                  <a:lnTo>
                    <a:pt x="1663" y="17203"/>
                  </a:lnTo>
                  <a:lnTo>
                    <a:pt x="1357" y="17394"/>
                  </a:lnTo>
                  <a:lnTo>
                    <a:pt x="1032" y="17566"/>
                  </a:lnTo>
                  <a:lnTo>
                    <a:pt x="707" y="17738"/>
                  </a:lnTo>
                  <a:lnTo>
                    <a:pt x="363" y="17891"/>
                  </a:lnTo>
                  <a:lnTo>
                    <a:pt x="0" y="18025"/>
                  </a:lnTo>
                  <a:lnTo>
                    <a:pt x="0" y="18025"/>
                  </a:lnTo>
                  <a:lnTo>
                    <a:pt x="306" y="18254"/>
                  </a:lnTo>
                  <a:lnTo>
                    <a:pt x="650" y="18484"/>
                  </a:lnTo>
                  <a:lnTo>
                    <a:pt x="650" y="18484"/>
                  </a:lnTo>
                  <a:lnTo>
                    <a:pt x="1109" y="18713"/>
                  </a:lnTo>
                  <a:lnTo>
                    <a:pt x="1587" y="18923"/>
                  </a:lnTo>
                  <a:lnTo>
                    <a:pt x="2103" y="19095"/>
                  </a:lnTo>
                  <a:lnTo>
                    <a:pt x="2638" y="19248"/>
                  </a:lnTo>
                  <a:lnTo>
                    <a:pt x="3192" y="19344"/>
                  </a:lnTo>
                  <a:lnTo>
                    <a:pt x="3747" y="19439"/>
                  </a:lnTo>
                  <a:lnTo>
                    <a:pt x="4320" y="19478"/>
                  </a:lnTo>
                  <a:lnTo>
                    <a:pt x="4894" y="19497"/>
                  </a:lnTo>
                  <a:lnTo>
                    <a:pt x="4894" y="19497"/>
                  </a:lnTo>
                  <a:lnTo>
                    <a:pt x="5467" y="19478"/>
                  </a:lnTo>
                  <a:lnTo>
                    <a:pt x="6040" y="19439"/>
                  </a:lnTo>
                  <a:lnTo>
                    <a:pt x="6595" y="19344"/>
                  </a:lnTo>
                  <a:lnTo>
                    <a:pt x="7149" y="19248"/>
                  </a:lnTo>
                  <a:lnTo>
                    <a:pt x="7684" y="19095"/>
                  </a:lnTo>
                  <a:lnTo>
                    <a:pt x="8181" y="18923"/>
                  </a:lnTo>
                  <a:lnTo>
                    <a:pt x="8678" y="18713"/>
                  </a:lnTo>
                  <a:lnTo>
                    <a:pt x="9118" y="18484"/>
                  </a:lnTo>
                  <a:lnTo>
                    <a:pt x="9118" y="18484"/>
                  </a:lnTo>
                  <a:lnTo>
                    <a:pt x="9481" y="18254"/>
                  </a:lnTo>
                  <a:lnTo>
                    <a:pt x="9787" y="18025"/>
                  </a:lnTo>
                  <a:lnTo>
                    <a:pt x="10073" y="17776"/>
                  </a:lnTo>
                  <a:lnTo>
                    <a:pt x="10303" y="17509"/>
                  </a:lnTo>
                  <a:lnTo>
                    <a:pt x="10494" y="17241"/>
                  </a:lnTo>
                  <a:lnTo>
                    <a:pt x="10647" y="16974"/>
                  </a:lnTo>
                  <a:lnTo>
                    <a:pt x="10742" y="16687"/>
                  </a:lnTo>
                  <a:lnTo>
                    <a:pt x="10819" y="16400"/>
                  </a:lnTo>
                  <a:lnTo>
                    <a:pt x="10819" y="16400"/>
                  </a:lnTo>
                  <a:lnTo>
                    <a:pt x="10819" y="16400"/>
                  </a:lnTo>
                  <a:lnTo>
                    <a:pt x="10819" y="16400"/>
                  </a:lnTo>
                  <a:lnTo>
                    <a:pt x="10819" y="16381"/>
                  </a:lnTo>
                  <a:lnTo>
                    <a:pt x="10838" y="16362"/>
                  </a:lnTo>
                  <a:lnTo>
                    <a:pt x="10838" y="16362"/>
                  </a:lnTo>
                  <a:lnTo>
                    <a:pt x="10838" y="16362"/>
                  </a:lnTo>
                  <a:lnTo>
                    <a:pt x="10838" y="16362"/>
                  </a:lnTo>
                  <a:lnTo>
                    <a:pt x="10838" y="16266"/>
                  </a:lnTo>
                  <a:lnTo>
                    <a:pt x="10838" y="16171"/>
                  </a:lnTo>
                  <a:lnTo>
                    <a:pt x="10838" y="15846"/>
                  </a:lnTo>
                  <a:lnTo>
                    <a:pt x="10838" y="15846"/>
                  </a:lnTo>
                  <a:lnTo>
                    <a:pt x="10819" y="15674"/>
                  </a:lnTo>
                  <a:lnTo>
                    <a:pt x="10781" y="15502"/>
                  </a:lnTo>
                  <a:lnTo>
                    <a:pt x="10781" y="15502"/>
                  </a:lnTo>
                  <a:lnTo>
                    <a:pt x="10742" y="15406"/>
                  </a:lnTo>
                  <a:lnTo>
                    <a:pt x="10723" y="15311"/>
                  </a:lnTo>
                  <a:lnTo>
                    <a:pt x="7894" y="6002"/>
                  </a:lnTo>
                  <a:lnTo>
                    <a:pt x="60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9"/>
            <p:cNvSpPr/>
            <p:nvPr/>
          </p:nvSpPr>
          <p:spPr>
            <a:xfrm>
              <a:off x="1559467" y="4451900"/>
              <a:ext cx="119893" cy="119893"/>
            </a:xfrm>
            <a:custGeom>
              <a:avLst/>
              <a:gdLst/>
              <a:ahLst/>
              <a:cxnLst/>
              <a:rect l="l" t="t" r="r" b="b"/>
              <a:pathLst>
                <a:path w="5697" h="5697" extrusionOk="0">
                  <a:moveTo>
                    <a:pt x="2848" y="0"/>
                  </a:moveTo>
                  <a:lnTo>
                    <a:pt x="2562" y="19"/>
                  </a:lnTo>
                  <a:lnTo>
                    <a:pt x="2275" y="57"/>
                  </a:lnTo>
                  <a:lnTo>
                    <a:pt x="1988" y="134"/>
                  </a:lnTo>
                  <a:lnTo>
                    <a:pt x="1740" y="229"/>
                  </a:lnTo>
                  <a:lnTo>
                    <a:pt x="1491" y="344"/>
                  </a:lnTo>
                  <a:lnTo>
                    <a:pt x="1243" y="497"/>
                  </a:lnTo>
                  <a:lnTo>
                    <a:pt x="1032" y="650"/>
                  </a:lnTo>
                  <a:lnTo>
                    <a:pt x="822" y="841"/>
                  </a:lnTo>
                  <a:lnTo>
                    <a:pt x="650" y="1032"/>
                  </a:lnTo>
                  <a:lnTo>
                    <a:pt x="478" y="1262"/>
                  </a:lnTo>
                  <a:lnTo>
                    <a:pt x="344" y="1491"/>
                  </a:lnTo>
                  <a:lnTo>
                    <a:pt x="230" y="1740"/>
                  </a:lnTo>
                  <a:lnTo>
                    <a:pt x="134" y="2007"/>
                  </a:lnTo>
                  <a:lnTo>
                    <a:pt x="58" y="2275"/>
                  </a:lnTo>
                  <a:lnTo>
                    <a:pt x="19" y="2561"/>
                  </a:lnTo>
                  <a:lnTo>
                    <a:pt x="0" y="2848"/>
                  </a:lnTo>
                  <a:lnTo>
                    <a:pt x="19" y="3135"/>
                  </a:lnTo>
                  <a:lnTo>
                    <a:pt x="58" y="3422"/>
                  </a:lnTo>
                  <a:lnTo>
                    <a:pt x="134" y="3689"/>
                  </a:lnTo>
                  <a:lnTo>
                    <a:pt x="230" y="3957"/>
                  </a:lnTo>
                  <a:lnTo>
                    <a:pt x="344" y="4205"/>
                  </a:lnTo>
                  <a:lnTo>
                    <a:pt x="478" y="4435"/>
                  </a:lnTo>
                  <a:lnTo>
                    <a:pt x="650" y="4664"/>
                  </a:lnTo>
                  <a:lnTo>
                    <a:pt x="822" y="4855"/>
                  </a:lnTo>
                  <a:lnTo>
                    <a:pt x="1032" y="5046"/>
                  </a:lnTo>
                  <a:lnTo>
                    <a:pt x="1243" y="5218"/>
                  </a:lnTo>
                  <a:lnTo>
                    <a:pt x="1491" y="5352"/>
                  </a:lnTo>
                  <a:lnTo>
                    <a:pt x="1740" y="5467"/>
                  </a:lnTo>
                  <a:lnTo>
                    <a:pt x="1988" y="5562"/>
                  </a:lnTo>
                  <a:lnTo>
                    <a:pt x="2275" y="5639"/>
                  </a:lnTo>
                  <a:lnTo>
                    <a:pt x="2562" y="5677"/>
                  </a:lnTo>
                  <a:lnTo>
                    <a:pt x="2848" y="5696"/>
                  </a:lnTo>
                  <a:lnTo>
                    <a:pt x="3135" y="5677"/>
                  </a:lnTo>
                  <a:lnTo>
                    <a:pt x="3422" y="5639"/>
                  </a:lnTo>
                  <a:lnTo>
                    <a:pt x="3689" y="5562"/>
                  </a:lnTo>
                  <a:lnTo>
                    <a:pt x="3957" y="5467"/>
                  </a:lnTo>
                  <a:lnTo>
                    <a:pt x="4205" y="5352"/>
                  </a:lnTo>
                  <a:lnTo>
                    <a:pt x="4435" y="5218"/>
                  </a:lnTo>
                  <a:lnTo>
                    <a:pt x="4664" y="5046"/>
                  </a:lnTo>
                  <a:lnTo>
                    <a:pt x="4855" y="4855"/>
                  </a:lnTo>
                  <a:lnTo>
                    <a:pt x="5046" y="4664"/>
                  </a:lnTo>
                  <a:lnTo>
                    <a:pt x="5199" y="4435"/>
                  </a:lnTo>
                  <a:lnTo>
                    <a:pt x="5352" y="4205"/>
                  </a:lnTo>
                  <a:lnTo>
                    <a:pt x="5467" y="3957"/>
                  </a:lnTo>
                  <a:lnTo>
                    <a:pt x="5563" y="3689"/>
                  </a:lnTo>
                  <a:lnTo>
                    <a:pt x="5639" y="3422"/>
                  </a:lnTo>
                  <a:lnTo>
                    <a:pt x="5677" y="3135"/>
                  </a:lnTo>
                  <a:lnTo>
                    <a:pt x="5696" y="2848"/>
                  </a:lnTo>
                  <a:lnTo>
                    <a:pt x="5677" y="2561"/>
                  </a:lnTo>
                  <a:lnTo>
                    <a:pt x="5639" y="2275"/>
                  </a:lnTo>
                  <a:lnTo>
                    <a:pt x="5563" y="2007"/>
                  </a:lnTo>
                  <a:lnTo>
                    <a:pt x="5467" y="1740"/>
                  </a:lnTo>
                  <a:lnTo>
                    <a:pt x="5352" y="1491"/>
                  </a:lnTo>
                  <a:lnTo>
                    <a:pt x="5199" y="1262"/>
                  </a:lnTo>
                  <a:lnTo>
                    <a:pt x="5046" y="1032"/>
                  </a:lnTo>
                  <a:lnTo>
                    <a:pt x="4855" y="841"/>
                  </a:lnTo>
                  <a:lnTo>
                    <a:pt x="4664" y="650"/>
                  </a:lnTo>
                  <a:lnTo>
                    <a:pt x="4435" y="497"/>
                  </a:lnTo>
                  <a:lnTo>
                    <a:pt x="4205" y="344"/>
                  </a:lnTo>
                  <a:lnTo>
                    <a:pt x="3957" y="229"/>
                  </a:lnTo>
                  <a:lnTo>
                    <a:pt x="3689" y="134"/>
                  </a:lnTo>
                  <a:lnTo>
                    <a:pt x="3422" y="57"/>
                  </a:lnTo>
                  <a:lnTo>
                    <a:pt x="3135" y="19"/>
                  </a:lnTo>
                  <a:lnTo>
                    <a:pt x="28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9"/>
            <p:cNvSpPr/>
            <p:nvPr/>
          </p:nvSpPr>
          <p:spPr>
            <a:xfrm>
              <a:off x="1559467" y="4451900"/>
              <a:ext cx="119893" cy="119893"/>
            </a:xfrm>
            <a:custGeom>
              <a:avLst/>
              <a:gdLst/>
              <a:ahLst/>
              <a:cxnLst/>
              <a:rect l="l" t="t" r="r" b="b"/>
              <a:pathLst>
                <a:path w="5697" h="5697" fill="none" extrusionOk="0">
                  <a:moveTo>
                    <a:pt x="5696" y="2848"/>
                  </a:moveTo>
                  <a:lnTo>
                    <a:pt x="5696" y="2848"/>
                  </a:lnTo>
                  <a:lnTo>
                    <a:pt x="5677" y="3135"/>
                  </a:lnTo>
                  <a:lnTo>
                    <a:pt x="5639" y="3422"/>
                  </a:lnTo>
                  <a:lnTo>
                    <a:pt x="5563" y="3689"/>
                  </a:lnTo>
                  <a:lnTo>
                    <a:pt x="5467" y="3957"/>
                  </a:lnTo>
                  <a:lnTo>
                    <a:pt x="5352" y="4205"/>
                  </a:lnTo>
                  <a:lnTo>
                    <a:pt x="5199" y="4435"/>
                  </a:lnTo>
                  <a:lnTo>
                    <a:pt x="5046" y="4664"/>
                  </a:lnTo>
                  <a:lnTo>
                    <a:pt x="4855" y="4855"/>
                  </a:lnTo>
                  <a:lnTo>
                    <a:pt x="4664" y="5046"/>
                  </a:lnTo>
                  <a:lnTo>
                    <a:pt x="4435" y="5218"/>
                  </a:lnTo>
                  <a:lnTo>
                    <a:pt x="4205" y="5352"/>
                  </a:lnTo>
                  <a:lnTo>
                    <a:pt x="3957" y="5467"/>
                  </a:lnTo>
                  <a:lnTo>
                    <a:pt x="3689" y="5562"/>
                  </a:lnTo>
                  <a:lnTo>
                    <a:pt x="3422" y="5639"/>
                  </a:lnTo>
                  <a:lnTo>
                    <a:pt x="3135" y="5677"/>
                  </a:lnTo>
                  <a:lnTo>
                    <a:pt x="2848" y="5696"/>
                  </a:lnTo>
                  <a:lnTo>
                    <a:pt x="2848" y="5696"/>
                  </a:lnTo>
                  <a:lnTo>
                    <a:pt x="2562" y="5677"/>
                  </a:lnTo>
                  <a:lnTo>
                    <a:pt x="2275" y="5639"/>
                  </a:lnTo>
                  <a:lnTo>
                    <a:pt x="1988" y="5562"/>
                  </a:lnTo>
                  <a:lnTo>
                    <a:pt x="1740" y="5467"/>
                  </a:lnTo>
                  <a:lnTo>
                    <a:pt x="1491" y="5352"/>
                  </a:lnTo>
                  <a:lnTo>
                    <a:pt x="1243" y="5218"/>
                  </a:lnTo>
                  <a:lnTo>
                    <a:pt x="1032" y="5046"/>
                  </a:lnTo>
                  <a:lnTo>
                    <a:pt x="822" y="4855"/>
                  </a:lnTo>
                  <a:lnTo>
                    <a:pt x="650" y="4664"/>
                  </a:lnTo>
                  <a:lnTo>
                    <a:pt x="478" y="4435"/>
                  </a:lnTo>
                  <a:lnTo>
                    <a:pt x="344" y="4205"/>
                  </a:lnTo>
                  <a:lnTo>
                    <a:pt x="230" y="3957"/>
                  </a:lnTo>
                  <a:lnTo>
                    <a:pt x="134" y="3689"/>
                  </a:lnTo>
                  <a:lnTo>
                    <a:pt x="58" y="3422"/>
                  </a:lnTo>
                  <a:lnTo>
                    <a:pt x="19" y="3135"/>
                  </a:lnTo>
                  <a:lnTo>
                    <a:pt x="0" y="2848"/>
                  </a:lnTo>
                  <a:lnTo>
                    <a:pt x="0" y="2848"/>
                  </a:lnTo>
                  <a:lnTo>
                    <a:pt x="19" y="2561"/>
                  </a:lnTo>
                  <a:lnTo>
                    <a:pt x="58" y="2275"/>
                  </a:lnTo>
                  <a:lnTo>
                    <a:pt x="134" y="2007"/>
                  </a:lnTo>
                  <a:lnTo>
                    <a:pt x="230" y="1740"/>
                  </a:lnTo>
                  <a:lnTo>
                    <a:pt x="344" y="1491"/>
                  </a:lnTo>
                  <a:lnTo>
                    <a:pt x="478" y="1262"/>
                  </a:lnTo>
                  <a:lnTo>
                    <a:pt x="650" y="1032"/>
                  </a:lnTo>
                  <a:lnTo>
                    <a:pt x="822" y="841"/>
                  </a:lnTo>
                  <a:lnTo>
                    <a:pt x="1032" y="650"/>
                  </a:lnTo>
                  <a:lnTo>
                    <a:pt x="1243" y="497"/>
                  </a:lnTo>
                  <a:lnTo>
                    <a:pt x="1491" y="344"/>
                  </a:lnTo>
                  <a:lnTo>
                    <a:pt x="1740" y="229"/>
                  </a:lnTo>
                  <a:lnTo>
                    <a:pt x="1988" y="134"/>
                  </a:lnTo>
                  <a:lnTo>
                    <a:pt x="2275" y="57"/>
                  </a:lnTo>
                  <a:lnTo>
                    <a:pt x="2562" y="19"/>
                  </a:lnTo>
                  <a:lnTo>
                    <a:pt x="2848" y="0"/>
                  </a:lnTo>
                  <a:lnTo>
                    <a:pt x="2848" y="0"/>
                  </a:lnTo>
                  <a:lnTo>
                    <a:pt x="3135" y="19"/>
                  </a:lnTo>
                  <a:lnTo>
                    <a:pt x="3422" y="57"/>
                  </a:lnTo>
                  <a:lnTo>
                    <a:pt x="3689" y="134"/>
                  </a:lnTo>
                  <a:lnTo>
                    <a:pt x="3957" y="229"/>
                  </a:lnTo>
                  <a:lnTo>
                    <a:pt x="4205" y="344"/>
                  </a:lnTo>
                  <a:lnTo>
                    <a:pt x="4435" y="497"/>
                  </a:lnTo>
                  <a:lnTo>
                    <a:pt x="4664" y="650"/>
                  </a:lnTo>
                  <a:lnTo>
                    <a:pt x="4855" y="841"/>
                  </a:lnTo>
                  <a:lnTo>
                    <a:pt x="5046" y="1032"/>
                  </a:lnTo>
                  <a:lnTo>
                    <a:pt x="5199" y="1262"/>
                  </a:lnTo>
                  <a:lnTo>
                    <a:pt x="5352" y="1491"/>
                  </a:lnTo>
                  <a:lnTo>
                    <a:pt x="5467" y="1740"/>
                  </a:lnTo>
                  <a:lnTo>
                    <a:pt x="5563" y="2007"/>
                  </a:lnTo>
                  <a:lnTo>
                    <a:pt x="5639" y="2275"/>
                  </a:lnTo>
                  <a:lnTo>
                    <a:pt x="5677" y="2561"/>
                  </a:lnTo>
                  <a:lnTo>
                    <a:pt x="5696" y="28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9"/>
            <p:cNvSpPr/>
            <p:nvPr/>
          </p:nvSpPr>
          <p:spPr>
            <a:xfrm>
              <a:off x="1577566" y="4470399"/>
              <a:ext cx="101795" cy="97375"/>
            </a:xfrm>
            <a:custGeom>
              <a:avLst/>
              <a:gdLst/>
              <a:ahLst/>
              <a:cxnLst/>
              <a:rect l="l" t="t" r="r" b="b"/>
              <a:pathLst>
                <a:path w="4837" h="4627" extrusionOk="0">
                  <a:moveTo>
                    <a:pt x="0" y="4014"/>
                  </a:moveTo>
                  <a:lnTo>
                    <a:pt x="0" y="4014"/>
                  </a:lnTo>
                  <a:lnTo>
                    <a:pt x="153" y="4148"/>
                  </a:lnTo>
                  <a:lnTo>
                    <a:pt x="325" y="4282"/>
                  </a:lnTo>
                  <a:lnTo>
                    <a:pt x="517" y="4416"/>
                  </a:lnTo>
                  <a:lnTo>
                    <a:pt x="708" y="4511"/>
                  </a:lnTo>
                  <a:lnTo>
                    <a:pt x="708" y="4511"/>
                  </a:lnTo>
                  <a:lnTo>
                    <a:pt x="708" y="4511"/>
                  </a:lnTo>
                  <a:lnTo>
                    <a:pt x="517" y="4416"/>
                  </a:lnTo>
                  <a:lnTo>
                    <a:pt x="325" y="4282"/>
                  </a:lnTo>
                  <a:lnTo>
                    <a:pt x="153" y="4148"/>
                  </a:lnTo>
                  <a:lnTo>
                    <a:pt x="0" y="4014"/>
                  </a:lnTo>
                  <a:close/>
                  <a:moveTo>
                    <a:pt x="4034" y="0"/>
                  </a:moveTo>
                  <a:lnTo>
                    <a:pt x="4034" y="0"/>
                  </a:lnTo>
                  <a:lnTo>
                    <a:pt x="4206" y="192"/>
                  </a:lnTo>
                  <a:lnTo>
                    <a:pt x="4358" y="421"/>
                  </a:lnTo>
                  <a:lnTo>
                    <a:pt x="4511" y="650"/>
                  </a:lnTo>
                  <a:lnTo>
                    <a:pt x="4626" y="880"/>
                  </a:lnTo>
                  <a:lnTo>
                    <a:pt x="4703" y="1147"/>
                  </a:lnTo>
                  <a:lnTo>
                    <a:pt x="4779" y="1415"/>
                  </a:lnTo>
                  <a:lnTo>
                    <a:pt x="4817" y="1682"/>
                  </a:lnTo>
                  <a:lnTo>
                    <a:pt x="4836" y="1969"/>
                  </a:lnTo>
                  <a:lnTo>
                    <a:pt x="4836" y="1969"/>
                  </a:lnTo>
                  <a:lnTo>
                    <a:pt x="4817" y="2199"/>
                  </a:lnTo>
                  <a:lnTo>
                    <a:pt x="4798" y="2409"/>
                  </a:lnTo>
                  <a:lnTo>
                    <a:pt x="4760" y="2619"/>
                  </a:lnTo>
                  <a:lnTo>
                    <a:pt x="4703" y="2829"/>
                  </a:lnTo>
                  <a:lnTo>
                    <a:pt x="4626" y="3040"/>
                  </a:lnTo>
                  <a:lnTo>
                    <a:pt x="4531" y="3231"/>
                  </a:lnTo>
                  <a:lnTo>
                    <a:pt x="4435" y="3422"/>
                  </a:lnTo>
                  <a:lnTo>
                    <a:pt x="4320" y="3594"/>
                  </a:lnTo>
                  <a:lnTo>
                    <a:pt x="4206" y="3766"/>
                  </a:lnTo>
                  <a:lnTo>
                    <a:pt x="4053" y="3919"/>
                  </a:lnTo>
                  <a:lnTo>
                    <a:pt x="3919" y="4072"/>
                  </a:lnTo>
                  <a:lnTo>
                    <a:pt x="3747" y="4206"/>
                  </a:lnTo>
                  <a:lnTo>
                    <a:pt x="3594" y="4320"/>
                  </a:lnTo>
                  <a:lnTo>
                    <a:pt x="3403" y="4435"/>
                  </a:lnTo>
                  <a:lnTo>
                    <a:pt x="3212" y="4530"/>
                  </a:lnTo>
                  <a:lnTo>
                    <a:pt x="3020" y="4626"/>
                  </a:lnTo>
                  <a:lnTo>
                    <a:pt x="3020" y="4626"/>
                  </a:lnTo>
                  <a:lnTo>
                    <a:pt x="3020" y="4626"/>
                  </a:lnTo>
                  <a:lnTo>
                    <a:pt x="3212" y="4530"/>
                  </a:lnTo>
                  <a:lnTo>
                    <a:pt x="3403" y="4435"/>
                  </a:lnTo>
                  <a:lnTo>
                    <a:pt x="3594" y="4320"/>
                  </a:lnTo>
                  <a:lnTo>
                    <a:pt x="3747" y="4206"/>
                  </a:lnTo>
                  <a:lnTo>
                    <a:pt x="3919" y="4072"/>
                  </a:lnTo>
                  <a:lnTo>
                    <a:pt x="4053" y="3919"/>
                  </a:lnTo>
                  <a:lnTo>
                    <a:pt x="4206" y="3766"/>
                  </a:lnTo>
                  <a:lnTo>
                    <a:pt x="4320" y="3594"/>
                  </a:lnTo>
                  <a:lnTo>
                    <a:pt x="4435" y="3422"/>
                  </a:lnTo>
                  <a:lnTo>
                    <a:pt x="4531" y="3231"/>
                  </a:lnTo>
                  <a:lnTo>
                    <a:pt x="4626" y="3040"/>
                  </a:lnTo>
                  <a:lnTo>
                    <a:pt x="4703" y="2829"/>
                  </a:lnTo>
                  <a:lnTo>
                    <a:pt x="4760" y="2619"/>
                  </a:lnTo>
                  <a:lnTo>
                    <a:pt x="4798" y="2409"/>
                  </a:lnTo>
                  <a:lnTo>
                    <a:pt x="4817" y="2199"/>
                  </a:lnTo>
                  <a:lnTo>
                    <a:pt x="4836" y="1969"/>
                  </a:lnTo>
                  <a:lnTo>
                    <a:pt x="4836" y="1969"/>
                  </a:lnTo>
                  <a:lnTo>
                    <a:pt x="4817" y="1682"/>
                  </a:lnTo>
                  <a:lnTo>
                    <a:pt x="4779" y="1415"/>
                  </a:lnTo>
                  <a:lnTo>
                    <a:pt x="4703" y="1147"/>
                  </a:lnTo>
                  <a:lnTo>
                    <a:pt x="4626" y="880"/>
                  </a:lnTo>
                  <a:lnTo>
                    <a:pt x="4511" y="650"/>
                  </a:lnTo>
                  <a:lnTo>
                    <a:pt x="4358" y="421"/>
                  </a:lnTo>
                  <a:lnTo>
                    <a:pt x="4206" y="192"/>
                  </a:lnTo>
                  <a:lnTo>
                    <a:pt x="4034"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9"/>
            <p:cNvSpPr/>
            <p:nvPr/>
          </p:nvSpPr>
          <p:spPr>
            <a:xfrm>
              <a:off x="1577566" y="4554877"/>
              <a:ext cx="14900" cy="10480"/>
            </a:xfrm>
            <a:custGeom>
              <a:avLst/>
              <a:gdLst/>
              <a:ahLst/>
              <a:cxnLst/>
              <a:rect l="l" t="t" r="r" b="b"/>
              <a:pathLst>
                <a:path w="708" h="498" fill="none" extrusionOk="0">
                  <a:moveTo>
                    <a:pt x="0" y="0"/>
                  </a:moveTo>
                  <a:lnTo>
                    <a:pt x="0" y="0"/>
                  </a:lnTo>
                  <a:lnTo>
                    <a:pt x="153" y="134"/>
                  </a:lnTo>
                  <a:lnTo>
                    <a:pt x="325" y="268"/>
                  </a:lnTo>
                  <a:lnTo>
                    <a:pt x="517" y="402"/>
                  </a:lnTo>
                  <a:lnTo>
                    <a:pt x="708" y="497"/>
                  </a:lnTo>
                  <a:lnTo>
                    <a:pt x="708" y="497"/>
                  </a:lnTo>
                  <a:lnTo>
                    <a:pt x="708" y="497"/>
                  </a:lnTo>
                  <a:lnTo>
                    <a:pt x="517" y="402"/>
                  </a:lnTo>
                  <a:lnTo>
                    <a:pt x="325" y="268"/>
                  </a:lnTo>
                  <a:lnTo>
                    <a:pt x="153" y="13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9"/>
            <p:cNvSpPr/>
            <p:nvPr/>
          </p:nvSpPr>
          <p:spPr>
            <a:xfrm>
              <a:off x="1641124" y="4470399"/>
              <a:ext cx="38239" cy="97375"/>
            </a:xfrm>
            <a:custGeom>
              <a:avLst/>
              <a:gdLst/>
              <a:ahLst/>
              <a:cxnLst/>
              <a:rect l="l" t="t" r="r" b="b"/>
              <a:pathLst>
                <a:path w="1817" h="4627" fill="none" extrusionOk="0">
                  <a:moveTo>
                    <a:pt x="1014" y="0"/>
                  </a:moveTo>
                  <a:lnTo>
                    <a:pt x="1014" y="0"/>
                  </a:lnTo>
                  <a:lnTo>
                    <a:pt x="1186" y="192"/>
                  </a:lnTo>
                  <a:lnTo>
                    <a:pt x="1338" y="421"/>
                  </a:lnTo>
                  <a:lnTo>
                    <a:pt x="1491" y="650"/>
                  </a:lnTo>
                  <a:lnTo>
                    <a:pt x="1606" y="880"/>
                  </a:lnTo>
                  <a:lnTo>
                    <a:pt x="1683" y="1147"/>
                  </a:lnTo>
                  <a:lnTo>
                    <a:pt x="1759" y="1415"/>
                  </a:lnTo>
                  <a:lnTo>
                    <a:pt x="1797" y="1682"/>
                  </a:lnTo>
                  <a:lnTo>
                    <a:pt x="1816" y="1969"/>
                  </a:lnTo>
                  <a:lnTo>
                    <a:pt x="1816" y="1969"/>
                  </a:lnTo>
                  <a:lnTo>
                    <a:pt x="1797" y="2199"/>
                  </a:lnTo>
                  <a:lnTo>
                    <a:pt x="1778" y="2409"/>
                  </a:lnTo>
                  <a:lnTo>
                    <a:pt x="1740" y="2619"/>
                  </a:lnTo>
                  <a:lnTo>
                    <a:pt x="1683" y="2829"/>
                  </a:lnTo>
                  <a:lnTo>
                    <a:pt x="1606" y="3040"/>
                  </a:lnTo>
                  <a:lnTo>
                    <a:pt x="1511" y="3231"/>
                  </a:lnTo>
                  <a:lnTo>
                    <a:pt x="1415" y="3422"/>
                  </a:lnTo>
                  <a:lnTo>
                    <a:pt x="1300" y="3594"/>
                  </a:lnTo>
                  <a:lnTo>
                    <a:pt x="1186" y="3766"/>
                  </a:lnTo>
                  <a:lnTo>
                    <a:pt x="1033" y="3919"/>
                  </a:lnTo>
                  <a:lnTo>
                    <a:pt x="899" y="4072"/>
                  </a:lnTo>
                  <a:lnTo>
                    <a:pt x="727" y="4206"/>
                  </a:lnTo>
                  <a:lnTo>
                    <a:pt x="574" y="4320"/>
                  </a:lnTo>
                  <a:lnTo>
                    <a:pt x="383" y="4435"/>
                  </a:lnTo>
                  <a:lnTo>
                    <a:pt x="192" y="4530"/>
                  </a:lnTo>
                  <a:lnTo>
                    <a:pt x="0" y="4626"/>
                  </a:lnTo>
                  <a:lnTo>
                    <a:pt x="0" y="4626"/>
                  </a:lnTo>
                  <a:lnTo>
                    <a:pt x="0" y="4626"/>
                  </a:lnTo>
                  <a:lnTo>
                    <a:pt x="192" y="4530"/>
                  </a:lnTo>
                  <a:lnTo>
                    <a:pt x="383" y="4435"/>
                  </a:lnTo>
                  <a:lnTo>
                    <a:pt x="574" y="4320"/>
                  </a:lnTo>
                  <a:lnTo>
                    <a:pt x="727" y="4206"/>
                  </a:lnTo>
                  <a:lnTo>
                    <a:pt x="899" y="4072"/>
                  </a:lnTo>
                  <a:lnTo>
                    <a:pt x="1033" y="3919"/>
                  </a:lnTo>
                  <a:lnTo>
                    <a:pt x="1186" y="3766"/>
                  </a:lnTo>
                  <a:lnTo>
                    <a:pt x="1300" y="3594"/>
                  </a:lnTo>
                  <a:lnTo>
                    <a:pt x="1415" y="3422"/>
                  </a:lnTo>
                  <a:lnTo>
                    <a:pt x="1511" y="3231"/>
                  </a:lnTo>
                  <a:lnTo>
                    <a:pt x="1606" y="3040"/>
                  </a:lnTo>
                  <a:lnTo>
                    <a:pt x="1683" y="2829"/>
                  </a:lnTo>
                  <a:lnTo>
                    <a:pt x="1740" y="2619"/>
                  </a:lnTo>
                  <a:lnTo>
                    <a:pt x="1778" y="2409"/>
                  </a:lnTo>
                  <a:lnTo>
                    <a:pt x="1797" y="2199"/>
                  </a:lnTo>
                  <a:lnTo>
                    <a:pt x="1816" y="1969"/>
                  </a:lnTo>
                  <a:lnTo>
                    <a:pt x="1816" y="1969"/>
                  </a:lnTo>
                  <a:lnTo>
                    <a:pt x="1797" y="1682"/>
                  </a:lnTo>
                  <a:lnTo>
                    <a:pt x="1759" y="1415"/>
                  </a:lnTo>
                  <a:lnTo>
                    <a:pt x="1683" y="1147"/>
                  </a:lnTo>
                  <a:lnTo>
                    <a:pt x="1606" y="880"/>
                  </a:lnTo>
                  <a:lnTo>
                    <a:pt x="1491" y="650"/>
                  </a:lnTo>
                  <a:lnTo>
                    <a:pt x="1338" y="421"/>
                  </a:lnTo>
                  <a:lnTo>
                    <a:pt x="1186" y="192"/>
                  </a:lnTo>
                  <a:lnTo>
                    <a:pt x="10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9"/>
            <p:cNvSpPr/>
            <p:nvPr/>
          </p:nvSpPr>
          <p:spPr>
            <a:xfrm>
              <a:off x="1592445" y="4565337"/>
              <a:ext cx="36639" cy="6461"/>
            </a:xfrm>
            <a:custGeom>
              <a:avLst/>
              <a:gdLst/>
              <a:ahLst/>
              <a:cxnLst/>
              <a:rect l="l" t="t" r="r" b="b"/>
              <a:pathLst>
                <a:path w="1741" h="307" extrusionOk="0">
                  <a:moveTo>
                    <a:pt x="1" y="0"/>
                  </a:moveTo>
                  <a:lnTo>
                    <a:pt x="1" y="0"/>
                  </a:lnTo>
                  <a:lnTo>
                    <a:pt x="1" y="0"/>
                  </a:lnTo>
                  <a:lnTo>
                    <a:pt x="287" y="134"/>
                  </a:lnTo>
                  <a:lnTo>
                    <a:pt x="612" y="230"/>
                  </a:lnTo>
                  <a:lnTo>
                    <a:pt x="937" y="287"/>
                  </a:lnTo>
                  <a:lnTo>
                    <a:pt x="1281" y="306"/>
                  </a:lnTo>
                  <a:lnTo>
                    <a:pt x="1281" y="306"/>
                  </a:lnTo>
                  <a:lnTo>
                    <a:pt x="1511" y="306"/>
                  </a:lnTo>
                  <a:lnTo>
                    <a:pt x="1740" y="268"/>
                  </a:lnTo>
                  <a:lnTo>
                    <a:pt x="1740" y="268"/>
                  </a:lnTo>
                  <a:lnTo>
                    <a:pt x="1740" y="268"/>
                  </a:lnTo>
                  <a:lnTo>
                    <a:pt x="1511" y="306"/>
                  </a:lnTo>
                  <a:lnTo>
                    <a:pt x="1281" y="306"/>
                  </a:lnTo>
                  <a:lnTo>
                    <a:pt x="1281" y="306"/>
                  </a:lnTo>
                  <a:lnTo>
                    <a:pt x="937" y="287"/>
                  </a:lnTo>
                  <a:lnTo>
                    <a:pt x="612" y="230"/>
                  </a:lnTo>
                  <a:lnTo>
                    <a:pt x="287" y="134"/>
                  </a:lnTo>
                  <a:lnTo>
                    <a:pt x="1" y="0"/>
                  </a:lnTo>
                  <a:close/>
                </a:path>
              </a:pathLst>
            </a:custGeom>
            <a:solidFill>
              <a:srgbClr val="E647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9"/>
            <p:cNvSpPr/>
            <p:nvPr/>
          </p:nvSpPr>
          <p:spPr>
            <a:xfrm>
              <a:off x="1592445" y="4565337"/>
              <a:ext cx="36639" cy="6461"/>
            </a:xfrm>
            <a:custGeom>
              <a:avLst/>
              <a:gdLst/>
              <a:ahLst/>
              <a:cxnLst/>
              <a:rect l="l" t="t" r="r" b="b"/>
              <a:pathLst>
                <a:path w="1741" h="307" fill="none" extrusionOk="0">
                  <a:moveTo>
                    <a:pt x="1" y="0"/>
                  </a:moveTo>
                  <a:lnTo>
                    <a:pt x="1" y="0"/>
                  </a:lnTo>
                  <a:lnTo>
                    <a:pt x="1" y="0"/>
                  </a:lnTo>
                  <a:lnTo>
                    <a:pt x="287" y="134"/>
                  </a:lnTo>
                  <a:lnTo>
                    <a:pt x="612" y="230"/>
                  </a:lnTo>
                  <a:lnTo>
                    <a:pt x="937" y="287"/>
                  </a:lnTo>
                  <a:lnTo>
                    <a:pt x="1281" y="306"/>
                  </a:lnTo>
                  <a:lnTo>
                    <a:pt x="1281" y="306"/>
                  </a:lnTo>
                  <a:lnTo>
                    <a:pt x="1511" y="306"/>
                  </a:lnTo>
                  <a:lnTo>
                    <a:pt x="1740" y="268"/>
                  </a:lnTo>
                  <a:lnTo>
                    <a:pt x="1740" y="268"/>
                  </a:lnTo>
                  <a:lnTo>
                    <a:pt x="1740" y="268"/>
                  </a:lnTo>
                  <a:lnTo>
                    <a:pt x="1511" y="306"/>
                  </a:lnTo>
                  <a:lnTo>
                    <a:pt x="1281" y="306"/>
                  </a:lnTo>
                  <a:lnTo>
                    <a:pt x="1281" y="306"/>
                  </a:lnTo>
                  <a:lnTo>
                    <a:pt x="937" y="287"/>
                  </a:lnTo>
                  <a:lnTo>
                    <a:pt x="612" y="230"/>
                  </a:lnTo>
                  <a:lnTo>
                    <a:pt x="287" y="13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9"/>
            <p:cNvSpPr/>
            <p:nvPr/>
          </p:nvSpPr>
          <p:spPr>
            <a:xfrm>
              <a:off x="1629065" y="4567757"/>
              <a:ext cx="12080" cy="3220"/>
            </a:xfrm>
            <a:custGeom>
              <a:avLst/>
              <a:gdLst/>
              <a:ahLst/>
              <a:cxnLst/>
              <a:rect l="l" t="t" r="r" b="b"/>
              <a:pathLst>
                <a:path w="574" h="153" extrusionOk="0">
                  <a:moveTo>
                    <a:pt x="573" y="0"/>
                  </a:moveTo>
                  <a:lnTo>
                    <a:pt x="573" y="0"/>
                  </a:lnTo>
                  <a:lnTo>
                    <a:pt x="287" y="96"/>
                  </a:lnTo>
                  <a:lnTo>
                    <a:pt x="0" y="153"/>
                  </a:lnTo>
                  <a:lnTo>
                    <a:pt x="0" y="153"/>
                  </a:lnTo>
                  <a:lnTo>
                    <a:pt x="0" y="153"/>
                  </a:lnTo>
                  <a:lnTo>
                    <a:pt x="287" y="96"/>
                  </a:lnTo>
                  <a:lnTo>
                    <a:pt x="573" y="0"/>
                  </a:lnTo>
                  <a:lnTo>
                    <a:pt x="573" y="0"/>
                  </a:lnTo>
                  <a:close/>
                </a:path>
              </a:pathLst>
            </a:custGeom>
            <a:solidFill>
              <a:srgbClr val="CF4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9"/>
            <p:cNvSpPr/>
            <p:nvPr/>
          </p:nvSpPr>
          <p:spPr>
            <a:xfrm>
              <a:off x="1629065" y="4567757"/>
              <a:ext cx="12080" cy="3220"/>
            </a:xfrm>
            <a:custGeom>
              <a:avLst/>
              <a:gdLst/>
              <a:ahLst/>
              <a:cxnLst/>
              <a:rect l="l" t="t" r="r" b="b"/>
              <a:pathLst>
                <a:path w="574" h="153" fill="none" extrusionOk="0">
                  <a:moveTo>
                    <a:pt x="573" y="0"/>
                  </a:moveTo>
                  <a:lnTo>
                    <a:pt x="573" y="0"/>
                  </a:lnTo>
                  <a:lnTo>
                    <a:pt x="287" y="96"/>
                  </a:lnTo>
                  <a:lnTo>
                    <a:pt x="0" y="153"/>
                  </a:lnTo>
                  <a:lnTo>
                    <a:pt x="0" y="153"/>
                  </a:lnTo>
                  <a:lnTo>
                    <a:pt x="0" y="153"/>
                  </a:lnTo>
                  <a:lnTo>
                    <a:pt x="287" y="96"/>
                  </a:lnTo>
                  <a:lnTo>
                    <a:pt x="573" y="0"/>
                  </a:lnTo>
                  <a:lnTo>
                    <a:pt x="57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9"/>
            <p:cNvSpPr/>
            <p:nvPr/>
          </p:nvSpPr>
          <p:spPr>
            <a:xfrm>
              <a:off x="1568706" y="4461539"/>
              <a:ext cx="110655" cy="110255"/>
            </a:xfrm>
            <a:custGeom>
              <a:avLst/>
              <a:gdLst/>
              <a:ahLst/>
              <a:cxnLst/>
              <a:rect l="l" t="t" r="r" b="b"/>
              <a:pathLst>
                <a:path w="5258" h="5239" extrusionOk="0">
                  <a:moveTo>
                    <a:pt x="3958" y="1"/>
                  </a:moveTo>
                  <a:lnTo>
                    <a:pt x="4053" y="173"/>
                  </a:lnTo>
                  <a:lnTo>
                    <a:pt x="4149" y="345"/>
                  </a:lnTo>
                  <a:lnTo>
                    <a:pt x="4225" y="536"/>
                  </a:lnTo>
                  <a:lnTo>
                    <a:pt x="4283" y="727"/>
                  </a:lnTo>
                  <a:lnTo>
                    <a:pt x="4340" y="918"/>
                  </a:lnTo>
                  <a:lnTo>
                    <a:pt x="4378" y="1129"/>
                  </a:lnTo>
                  <a:lnTo>
                    <a:pt x="4397" y="1339"/>
                  </a:lnTo>
                  <a:lnTo>
                    <a:pt x="4397" y="1549"/>
                  </a:lnTo>
                  <a:lnTo>
                    <a:pt x="4397" y="1836"/>
                  </a:lnTo>
                  <a:lnTo>
                    <a:pt x="4340" y="2123"/>
                  </a:lnTo>
                  <a:lnTo>
                    <a:pt x="4283" y="2390"/>
                  </a:lnTo>
                  <a:lnTo>
                    <a:pt x="4187" y="2658"/>
                  </a:lnTo>
                  <a:lnTo>
                    <a:pt x="4053" y="2906"/>
                  </a:lnTo>
                  <a:lnTo>
                    <a:pt x="3919" y="3136"/>
                  </a:lnTo>
                  <a:lnTo>
                    <a:pt x="3747" y="3346"/>
                  </a:lnTo>
                  <a:lnTo>
                    <a:pt x="3575" y="3556"/>
                  </a:lnTo>
                  <a:lnTo>
                    <a:pt x="3365" y="3728"/>
                  </a:lnTo>
                  <a:lnTo>
                    <a:pt x="3155" y="3900"/>
                  </a:lnTo>
                  <a:lnTo>
                    <a:pt x="2906" y="4053"/>
                  </a:lnTo>
                  <a:lnTo>
                    <a:pt x="2658" y="4168"/>
                  </a:lnTo>
                  <a:lnTo>
                    <a:pt x="2409" y="4263"/>
                  </a:lnTo>
                  <a:lnTo>
                    <a:pt x="2142" y="4321"/>
                  </a:lnTo>
                  <a:lnTo>
                    <a:pt x="1855" y="4378"/>
                  </a:lnTo>
                  <a:lnTo>
                    <a:pt x="1339" y="4378"/>
                  </a:lnTo>
                  <a:lnTo>
                    <a:pt x="1129" y="4359"/>
                  </a:lnTo>
                  <a:lnTo>
                    <a:pt x="938" y="4321"/>
                  </a:lnTo>
                  <a:lnTo>
                    <a:pt x="727" y="4263"/>
                  </a:lnTo>
                  <a:lnTo>
                    <a:pt x="536" y="4206"/>
                  </a:lnTo>
                  <a:lnTo>
                    <a:pt x="364" y="4130"/>
                  </a:lnTo>
                  <a:lnTo>
                    <a:pt x="173" y="4034"/>
                  </a:lnTo>
                  <a:lnTo>
                    <a:pt x="1" y="3919"/>
                  </a:lnTo>
                  <a:lnTo>
                    <a:pt x="192" y="4187"/>
                  </a:lnTo>
                  <a:lnTo>
                    <a:pt x="421" y="4435"/>
                  </a:lnTo>
                  <a:lnTo>
                    <a:pt x="574" y="4569"/>
                  </a:lnTo>
                  <a:lnTo>
                    <a:pt x="746" y="4703"/>
                  </a:lnTo>
                  <a:lnTo>
                    <a:pt x="938" y="4837"/>
                  </a:lnTo>
                  <a:lnTo>
                    <a:pt x="1129" y="4932"/>
                  </a:lnTo>
                  <a:lnTo>
                    <a:pt x="1415" y="5066"/>
                  </a:lnTo>
                  <a:lnTo>
                    <a:pt x="1740" y="5162"/>
                  </a:lnTo>
                  <a:lnTo>
                    <a:pt x="2065" y="5219"/>
                  </a:lnTo>
                  <a:lnTo>
                    <a:pt x="2409" y="5238"/>
                  </a:lnTo>
                  <a:lnTo>
                    <a:pt x="2639" y="5238"/>
                  </a:lnTo>
                  <a:lnTo>
                    <a:pt x="2868" y="5200"/>
                  </a:lnTo>
                  <a:lnTo>
                    <a:pt x="3155" y="5143"/>
                  </a:lnTo>
                  <a:lnTo>
                    <a:pt x="3441" y="5047"/>
                  </a:lnTo>
                  <a:lnTo>
                    <a:pt x="3633" y="4951"/>
                  </a:lnTo>
                  <a:lnTo>
                    <a:pt x="3824" y="4856"/>
                  </a:lnTo>
                  <a:lnTo>
                    <a:pt x="4015" y="4741"/>
                  </a:lnTo>
                  <a:lnTo>
                    <a:pt x="4168" y="4627"/>
                  </a:lnTo>
                  <a:lnTo>
                    <a:pt x="4340" y="4493"/>
                  </a:lnTo>
                  <a:lnTo>
                    <a:pt x="4474" y="4340"/>
                  </a:lnTo>
                  <a:lnTo>
                    <a:pt x="4627" y="4187"/>
                  </a:lnTo>
                  <a:lnTo>
                    <a:pt x="4741" y="4015"/>
                  </a:lnTo>
                  <a:lnTo>
                    <a:pt x="4856" y="3843"/>
                  </a:lnTo>
                  <a:lnTo>
                    <a:pt x="4952" y="3652"/>
                  </a:lnTo>
                  <a:lnTo>
                    <a:pt x="5047" y="3461"/>
                  </a:lnTo>
                  <a:lnTo>
                    <a:pt x="5124" y="3250"/>
                  </a:lnTo>
                  <a:lnTo>
                    <a:pt x="5181" y="3040"/>
                  </a:lnTo>
                  <a:lnTo>
                    <a:pt x="5219" y="2830"/>
                  </a:lnTo>
                  <a:lnTo>
                    <a:pt x="5238" y="2620"/>
                  </a:lnTo>
                  <a:lnTo>
                    <a:pt x="5257" y="2390"/>
                  </a:lnTo>
                  <a:lnTo>
                    <a:pt x="5238" y="2103"/>
                  </a:lnTo>
                  <a:lnTo>
                    <a:pt x="5200" y="1836"/>
                  </a:lnTo>
                  <a:lnTo>
                    <a:pt x="5124" y="1568"/>
                  </a:lnTo>
                  <a:lnTo>
                    <a:pt x="5047" y="1301"/>
                  </a:lnTo>
                  <a:lnTo>
                    <a:pt x="4932" y="1071"/>
                  </a:lnTo>
                  <a:lnTo>
                    <a:pt x="4779" y="842"/>
                  </a:lnTo>
                  <a:lnTo>
                    <a:pt x="4627" y="613"/>
                  </a:lnTo>
                  <a:lnTo>
                    <a:pt x="4455" y="421"/>
                  </a:lnTo>
                  <a:lnTo>
                    <a:pt x="4225" y="192"/>
                  </a:lnTo>
                  <a:lnTo>
                    <a:pt x="3958" y="1"/>
                  </a:lnTo>
                  <a:close/>
                </a:path>
              </a:pathLst>
            </a:custGeom>
            <a:solidFill>
              <a:srgbClr val="CD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9"/>
            <p:cNvSpPr/>
            <p:nvPr/>
          </p:nvSpPr>
          <p:spPr>
            <a:xfrm>
              <a:off x="1568706" y="4461539"/>
              <a:ext cx="110655" cy="110255"/>
            </a:xfrm>
            <a:custGeom>
              <a:avLst/>
              <a:gdLst/>
              <a:ahLst/>
              <a:cxnLst/>
              <a:rect l="l" t="t" r="r" b="b"/>
              <a:pathLst>
                <a:path w="5258" h="5239" fill="none" extrusionOk="0">
                  <a:moveTo>
                    <a:pt x="3958" y="1"/>
                  </a:moveTo>
                  <a:lnTo>
                    <a:pt x="3958" y="1"/>
                  </a:lnTo>
                  <a:lnTo>
                    <a:pt x="4053" y="173"/>
                  </a:lnTo>
                  <a:lnTo>
                    <a:pt x="4149" y="345"/>
                  </a:lnTo>
                  <a:lnTo>
                    <a:pt x="4225" y="536"/>
                  </a:lnTo>
                  <a:lnTo>
                    <a:pt x="4283" y="727"/>
                  </a:lnTo>
                  <a:lnTo>
                    <a:pt x="4340" y="918"/>
                  </a:lnTo>
                  <a:lnTo>
                    <a:pt x="4378" y="1129"/>
                  </a:lnTo>
                  <a:lnTo>
                    <a:pt x="4397" y="1339"/>
                  </a:lnTo>
                  <a:lnTo>
                    <a:pt x="4397" y="1549"/>
                  </a:lnTo>
                  <a:lnTo>
                    <a:pt x="4397" y="1549"/>
                  </a:lnTo>
                  <a:lnTo>
                    <a:pt x="4397" y="1836"/>
                  </a:lnTo>
                  <a:lnTo>
                    <a:pt x="4340" y="2123"/>
                  </a:lnTo>
                  <a:lnTo>
                    <a:pt x="4283" y="2390"/>
                  </a:lnTo>
                  <a:lnTo>
                    <a:pt x="4187" y="2658"/>
                  </a:lnTo>
                  <a:lnTo>
                    <a:pt x="4053" y="2906"/>
                  </a:lnTo>
                  <a:lnTo>
                    <a:pt x="3919" y="3136"/>
                  </a:lnTo>
                  <a:lnTo>
                    <a:pt x="3747" y="3346"/>
                  </a:lnTo>
                  <a:lnTo>
                    <a:pt x="3575" y="3556"/>
                  </a:lnTo>
                  <a:lnTo>
                    <a:pt x="3365" y="3728"/>
                  </a:lnTo>
                  <a:lnTo>
                    <a:pt x="3155" y="3900"/>
                  </a:lnTo>
                  <a:lnTo>
                    <a:pt x="2906" y="4053"/>
                  </a:lnTo>
                  <a:lnTo>
                    <a:pt x="2658" y="4168"/>
                  </a:lnTo>
                  <a:lnTo>
                    <a:pt x="2409" y="4263"/>
                  </a:lnTo>
                  <a:lnTo>
                    <a:pt x="2142" y="4321"/>
                  </a:lnTo>
                  <a:lnTo>
                    <a:pt x="1855" y="4378"/>
                  </a:lnTo>
                  <a:lnTo>
                    <a:pt x="1568" y="4378"/>
                  </a:lnTo>
                  <a:lnTo>
                    <a:pt x="1568" y="4378"/>
                  </a:lnTo>
                  <a:lnTo>
                    <a:pt x="1339" y="4378"/>
                  </a:lnTo>
                  <a:lnTo>
                    <a:pt x="1129" y="4359"/>
                  </a:lnTo>
                  <a:lnTo>
                    <a:pt x="938" y="4321"/>
                  </a:lnTo>
                  <a:lnTo>
                    <a:pt x="727" y="4263"/>
                  </a:lnTo>
                  <a:lnTo>
                    <a:pt x="536" y="4206"/>
                  </a:lnTo>
                  <a:lnTo>
                    <a:pt x="364" y="4130"/>
                  </a:lnTo>
                  <a:lnTo>
                    <a:pt x="173" y="4034"/>
                  </a:lnTo>
                  <a:lnTo>
                    <a:pt x="1" y="3919"/>
                  </a:lnTo>
                  <a:lnTo>
                    <a:pt x="1" y="3919"/>
                  </a:lnTo>
                  <a:lnTo>
                    <a:pt x="192" y="4187"/>
                  </a:lnTo>
                  <a:lnTo>
                    <a:pt x="421" y="4435"/>
                  </a:lnTo>
                  <a:lnTo>
                    <a:pt x="421" y="4435"/>
                  </a:lnTo>
                  <a:lnTo>
                    <a:pt x="574" y="4569"/>
                  </a:lnTo>
                  <a:lnTo>
                    <a:pt x="746" y="4703"/>
                  </a:lnTo>
                  <a:lnTo>
                    <a:pt x="938" y="4837"/>
                  </a:lnTo>
                  <a:lnTo>
                    <a:pt x="1129" y="4932"/>
                  </a:lnTo>
                  <a:lnTo>
                    <a:pt x="1129" y="4932"/>
                  </a:lnTo>
                  <a:lnTo>
                    <a:pt x="1415" y="5066"/>
                  </a:lnTo>
                  <a:lnTo>
                    <a:pt x="1740" y="5162"/>
                  </a:lnTo>
                  <a:lnTo>
                    <a:pt x="2065" y="5219"/>
                  </a:lnTo>
                  <a:lnTo>
                    <a:pt x="2409" y="5238"/>
                  </a:lnTo>
                  <a:lnTo>
                    <a:pt x="2409" y="5238"/>
                  </a:lnTo>
                  <a:lnTo>
                    <a:pt x="2639" y="5238"/>
                  </a:lnTo>
                  <a:lnTo>
                    <a:pt x="2868" y="5200"/>
                  </a:lnTo>
                  <a:lnTo>
                    <a:pt x="2868" y="5200"/>
                  </a:lnTo>
                  <a:lnTo>
                    <a:pt x="3155" y="5143"/>
                  </a:lnTo>
                  <a:lnTo>
                    <a:pt x="3441" y="5047"/>
                  </a:lnTo>
                  <a:lnTo>
                    <a:pt x="3441" y="5047"/>
                  </a:lnTo>
                  <a:lnTo>
                    <a:pt x="3441" y="5047"/>
                  </a:lnTo>
                  <a:lnTo>
                    <a:pt x="3633" y="4951"/>
                  </a:lnTo>
                  <a:lnTo>
                    <a:pt x="3824" y="4856"/>
                  </a:lnTo>
                  <a:lnTo>
                    <a:pt x="4015" y="4741"/>
                  </a:lnTo>
                  <a:lnTo>
                    <a:pt x="4168" y="4627"/>
                  </a:lnTo>
                  <a:lnTo>
                    <a:pt x="4340" y="4493"/>
                  </a:lnTo>
                  <a:lnTo>
                    <a:pt x="4474" y="4340"/>
                  </a:lnTo>
                  <a:lnTo>
                    <a:pt x="4627" y="4187"/>
                  </a:lnTo>
                  <a:lnTo>
                    <a:pt x="4741" y="4015"/>
                  </a:lnTo>
                  <a:lnTo>
                    <a:pt x="4856" y="3843"/>
                  </a:lnTo>
                  <a:lnTo>
                    <a:pt x="4952" y="3652"/>
                  </a:lnTo>
                  <a:lnTo>
                    <a:pt x="5047" y="3461"/>
                  </a:lnTo>
                  <a:lnTo>
                    <a:pt x="5124" y="3250"/>
                  </a:lnTo>
                  <a:lnTo>
                    <a:pt x="5181" y="3040"/>
                  </a:lnTo>
                  <a:lnTo>
                    <a:pt x="5219" y="2830"/>
                  </a:lnTo>
                  <a:lnTo>
                    <a:pt x="5238" y="2620"/>
                  </a:lnTo>
                  <a:lnTo>
                    <a:pt x="5257" y="2390"/>
                  </a:lnTo>
                  <a:lnTo>
                    <a:pt x="5257" y="2390"/>
                  </a:lnTo>
                  <a:lnTo>
                    <a:pt x="5238" y="2103"/>
                  </a:lnTo>
                  <a:lnTo>
                    <a:pt x="5200" y="1836"/>
                  </a:lnTo>
                  <a:lnTo>
                    <a:pt x="5124" y="1568"/>
                  </a:lnTo>
                  <a:lnTo>
                    <a:pt x="5047" y="1301"/>
                  </a:lnTo>
                  <a:lnTo>
                    <a:pt x="4932" y="1071"/>
                  </a:lnTo>
                  <a:lnTo>
                    <a:pt x="4779" y="842"/>
                  </a:lnTo>
                  <a:lnTo>
                    <a:pt x="4627" y="613"/>
                  </a:lnTo>
                  <a:lnTo>
                    <a:pt x="4455" y="421"/>
                  </a:lnTo>
                  <a:lnTo>
                    <a:pt x="4455" y="421"/>
                  </a:lnTo>
                  <a:lnTo>
                    <a:pt x="4225" y="192"/>
                  </a:lnTo>
                  <a:lnTo>
                    <a:pt x="3958" y="1"/>
                  </a:lnTo>
                </a:path>
              </a:pathLst>
            </a:custGeom>
            <a:solidFill>
              <a:srgbClr val="CD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5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855"/>
        <p:cNvGrpSpPr/>
        <p:nvPr/>
      </p:nvGrpSpPr>
      <p:grpSpPr>
        <a:xfrm>
          <a:off x="0" y="0"/>
          <a:ext cx="0" cy="0"/>
          <a:chOff x="0" y="0"/>
          <a:chExt cx="0" cy="0"/>
        </a:xfrm>
      </p:grpSpPr>
      <p:grpSp>
        <p:nvGrpSpPr>
          <p:cNvPr id="1856" name="Google Shape;1856;p13"/>
          <p:cNvGrpSpPr/>
          <p:nvPr/>
        </p:nvGrpSpPr>
        <p:grpSpPr>
          <a:xfrm>
            <a:off x="-1" y="-3"/>
            <a:ext cx="9144000" cy="5143488"/>
            <a:chOff x="238125" y="848325"/>
            <a:chExt cx="7143750" cy="4018350"/>
          </a:xfrm>
        </p:grpSpPr>
        <p:sp>
          <p:nvSpPr>
            <p:cNvPr id="1857" name="Google Shape;1857;p13"/>
            <p:cNvSpPr/>
            <p:nvPr/>
          </p:nvSpPr>
          <p:spPr>
            <a:xfrm>
              <a:off x="238125" y="848325"/>
              <a:ext cx="7143750" cy="4018350"/>
            </a:xfrm>
            <a:custGeom>
              <a:avLst/>
              <a:gdLst/>
              <a:ahLst/>
              <a:cxnLst/>
              <a:rect l="l" t="t" r="r" b="b"/>
              <a:pathLst>
                <a:path w="285750" h="160734" extrusionOk="0">
                  <a:moveTo>
                    <a:pt x="6883" y="0"/>
                  </a:moveTo>
                  <a:lnTo>
                    <a:pt x="111323" y="64145"/>
                  </a:lnTo>
                  <a:lnTo>
                    <a:pt x="111323" y="64145"/>
                  </a:lnTo>
                  <a:lnTo>
                    <a:pt x="0" y="17152"/>
                  </a:lnTo>
                  <a:lnTo>
                    <a:pt x="0" y="31179"/>
                  </a:lnTo>
                  <a:lnTo>
                    <a:pt x="106896" y="70098"/>
                  </a:lnTo>
                  <a:lnTo>
                    <a:pt x="0" y="47774"/>
                  </a:lnTo>
                  <a:lnTo>
                    <a:pt x="0" y="60610"/>
                  </a:lnTo>
                  <a:lnTo>
                    <a:pt x="107528" y="77539"/>
                  </a:lnTo>
                  <a:lnTo>
                    <a:pt x="0" y="77056"/>
                  </a:lnTo>
                  <a:lnTo>
                    <a:pt x="0" y="89557"/>
                  </a:lnTo>
                  <a:lnTo>
                    <a:pt x="104552" y="84795"/>
                  </a:lnTo>
                  <a:lnTo>
                    <a:pt x="104552" y="84795"/>
                  </a:lnTo>
                  <a:lnTo>
                    <a:pt x="0" y="104328"/>
                  </a:lnTo>
                  <a:lnTo>
                    <a:pt x="0" y="117276"/>
                  </a:lnTo>
                  <a:lnTo>
                    <a:pt x="109091" y="91194"/>
                  </a:lnTo>
                  <a:lnTo>
                    <a:pt x="0" y="135545"/>
                  </a:lnTo>
                  <a:lnTo>
                    <a:pt x="0" y="149907"/>
                  </a:lnTo>
                  <a:lnTo>
                    <a:pt x="105110" y="100905"/>
                  </a:lnTo>
                  <a:lnTo>
                    <a:pt x="9897" y="160734"/>
                  </a:lnTo>
                  <a:lnTo>
                    <a:pt x="32779" y="160734"/>
                  </a:lnTo>
                  <a:lnTo>
                    <a:pt x="115453" y="102840"/>
                  </a:lnTo>
                  <a:lnTo>
                    <a:pt x="54843" y="160734"/>
                  </a:lnTo>
                  <a:lnTo>
                    <a:pt x="70396" y="160734"/>
                  </a:lnTo>
                  <a:lnTo>
                    <a:pt x="121481" y="106821"/>
                  </a:lnTo>
                  <a:lnTo>
                    <a:pt x="84572" y="160734"/>
                  </a:lnTo>
                  <a:lnTo>
                    <a:pt x="96664" y="160734"/>
                  </a:lnTo>
                  <a:lnTo>
                    <a:pt x="126653" y="111918"/>
                  </a:lnTo>
                  <a:lnTo>
                    <a:pt x="126653" y="111918"/>
                  </a:lnTo>
                  <a:lnTo>
                    <a:pt x="106040" y="160734"/>
                  </a:lnTo>
                  <a:lnTo>
                    <a:pt x="116458" y="160734"/>
                  </a:lnTo>
                  <a:lnTo>
                    <a:pt x="132606" y="116346"/>
                  </a:lnTo>
                  <a:lnTo>
                    <a:pt x="123341" y="160734"/>
                  </a:lnTo>
                  <a:lnTo>
                    <a:pt x="132941" y="160734"/>
                  </a:lnTo>
                  <a:lnTo>
                    <a:pt x="140047" y="115714"/>
                  </a:lnTo>
                  <a:lnTo>
                    <a:pt x="139824" y="160734"/>
                  </a:lnTo>
                  <a:lnTo>
                    <a:pt x="149200" y="160734"/>
                  </a:lnTo>
                  <a:lnTo>
                    <a:pt x="147303" y="118690"/>
                  </a:lnTo>
                  <a:lnTo>
                    <a:pt x="155153" y="160734"/>
                  </a:lnTo>
                  <a:lnTo>
                    <a:pt x="164827" y="160734"/>
                  </a:lnTo>
                  <a:lnTo>
                    <a:pt x="153702" y="114151"/>
                  </a:lnTo>
                  <a:lnTo>
                    <a:pt x="172641" y="160734"/>
                  </a:lnTo>
                  <a:lnTo>
                    <a:pt x="183282" y="160734"/>
                  </a:lnTo>
                  <a:lnTo>
                    <a:pt x="161069" y="113072"/>
                  </a:lnTo>
                  <a:lnTo>
                    <a:pt x="161069" y="113072"/>
                  </a:lnTo>
                  <a:lnTo>
                    <a:pt x="192286" y="160734"/>
                  </a:lnTo>
                  <a:lnTo>
                    <a:pt x="204713" y="160734"/>
                  </a:lnTo>
                  <a:lnTo>
                    <a:pt x="165869" y="107379"/>
                  </a:lnTo>
                  <a:lnTo>
                    <a:pt x="218740" y="160734"/>
                  </a:lnTo>
                  <a:lnTo>
                    <a:pt x="234888" y="160734"/>
                  </a:lnTo>
                  <a:lnTo>
                    <a:pt x="173087" y="104328"/>
                  </a:lnTo>
                  <a:lnTo>
                    <a:pt x="255426" y="160734"/>
                  </a:lnTo>
                  <a:lnTo>
                    <a:pt x="278867" y="160734"/>
                  </a:lnTo>
                  <a:lnTo>
                    <a:pt x="174427" y="96589"/>
                  </a:lnTo>
                  <a:lnTo>
                    <a:pt x="285750" y="143582"/>
                  </a:lnTo>
                  <a:lnTo>
                    <a:pt x="285750" y="129555"/>
                  </a:lnTo>
                  <a:lnTo>
                    <a:pt x="178854" y="90636"/>
                  </a:lnTo>
                  <a:lnTo>
                    <a:pt x="178854" y="90636"/>
                  </a:lnTo>
                  <a:lnTo>
                    <a:pt x="285750" y="112960"/>
                  </a:lnTo>
                  <a:lnTo>
                    <a:pt x="285750" y="100124"/>
                  </a:lnTo>
                  <a:lnTo>
                    <a:pt x="178222" y="83195"/>
                  </a:lnTo>
                  <a:lnTo>
                    <a:pt x="285750" y="83678"/>
                  </a:lnTo>
                  <a:lnTo>
                    <a:pt x="285750" y="71177"/>
                  </a:lnTo>
                  <a:lnTo>
                    <a:pt x="181198" y="75939"/>
                  </a:lnTo>
                  <a:lnTo>
                    <a:pt x="285750" y="56406"/>
                  </a:lnTo>
                  <a:lnTo>
                    <a:pt x="285750" y="43458"/>
                  </a:lnTo>
                  <a:lnTo>
                    <a:pt x="176659" y="69540"/>
                  </a:lnTo>
                  <a:lnTo>
                    <a:pt x="285750" y="25189"/>
                  </a:lnTo>
                  <a:lnTo>
                    <a:pt x="285750" y="10827"/>
                  </a:lnTo>
                  <a:lnTo>
                    <a:pt x="180640" y="59829"/>
                  </a:lnTo>
                  <a:lnTo>
                    <a:pt x="275853" y="0"/>
                  </a:lnTo>
                  <a:lnTo>
                    <a:pt x="252971" y="0"/>
                  </a:lnTo>
                  <a:lnTo>
                    <a:pt x="170297" y="57894"/>
                  </a:lnTo>
                  <a:lnTo>
                    <a:pt x="230907" y="0"/>
                  </a:lnTo>
                  <a:lnTo>
                    <a:pt x="215354" y="0"/>
                  </a:lnTo>
                  <a:lnTo>
                    <a:pt x="164269" y="53913"/>
                  </a:lnTo>
                  <a:lnTo>
                    <a:pt x="201178" y="0"/>
                  </a:lnTo>
                  <a:lnTo>
                    <a:pt x="189086" y="0"/>
                  </a:lnTo>
                  <a:lnTo>
                    <a:pt x="159097" y="48816"/>
                  </a:lnTo>
                  <a:lnTo>
                    <a:pt x="179710" y="0"/>
                  </a:lnTo>
                  <a:lnTo>
                    <a:pt x="169292" y="0"/>
                  </a:lnTo>
                  <a:lnTo>
                    <a:pt x="153144" y="44388"/>
                  </a:lnTo>
                  <a:lnTo>
                    <a:pt x="162409" y="0"/>
                  </a:lnTo>
                  <a:lnTo>
                    <a:pt x="152809" y="0"/>
                  </a:lnTo>
                  <a:lnTo>
                    <a:pt x="145703" y="45020"/>
                  </a:lnTo>
                  <a:lnTo>
                    <a:pt x="145926" y="0"/>
                  </a:lnTo>
                  <a:lnTo>
                    <a:pt x="136550" y="0"/>
                  </a:lnTo>
                  <a:lnTo>
                    <a:pt x="138447" y="42044"/>
                  </a:lnTo>
                  <a:lnTo>
                    <a:pt x="130597" y="0"/>
                  </a:lnTo>
                  <a:lnTo>
                    <a:pt x="120923" y="0"/>
                  </a:lnTo>
                  <a:lnTo>
                    <a:pt x="132048" y="46583"/>
                  </a:lnTo>
                  <a:lnTo>
                    <a:pt x="113109" y="0"/>
                  </a:lnTo>
                  <a:lnTo>
                    <a:pt x="102468" y="0"/>
                  </a:lnTo>
                  <a:lnTo>
                    <a:pt x="124681" y="47662"/>
                  </a:lnTo>
                  <a:lnTo>
                    <a:pt x="93464" y="0"/>
                  </a:lnTo>
                  <a:lnTo>
                    <a:pt x="81037" y="0"/>
                  </a:lnTo>
                  <a:lnTo>
                    <a:pt x="119881" y="53355"/>
                  </a:lnTo>
                  <a:lnTo>
                    <a:pt x="67010" y="0"/>
                  </a:lnTo>
                  <a:lnTo>
                    <a:pt x="50862" y="0"/>
                  </a:lnTo>
                  <a:lnTo>
                    <a:pt x="112663" y="56406"/>
                  </a:lnTo>
                  <a:lnTo>
                    <a:pt x="303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3"/>
            <p:cNvSpPr/>
            <p:nvPr/>
          </p:nvSpPr>
          <p:spPr>
            <a:xfrm>
              <a:off x="238125" y="848325"/>
              <a:ext cx="7143750" cy="4018350"/>
            </a:xfrm>
            <a:custGeom>
              <a:avLst/>
              <a:gdLst/>
              <a:ahLst/>
              <a:cxnLst/>
              <a:rect l="l" t="t" r="r" b="b"/>
              <a:pathLst>
                <a:path w="285750" h="160734" fill="none" extrusionOk="0">
                  <a:moveTo>
                    <a:pt x="275853" y="0"/>
                  </a:moveTo>
                  <a:lnTo>
                    <a:pt x="252971" y="0"/>
                  </a:lnTo>
                  <a:lnTo>
                    <a:pt x="170297" y="57894"/>
                  </a:lnTo>
                  <a:lnTo>
                    <a:pt x="230907" y="0"/>
                  </a:lnTo>
                  <a:lnTo>
                    <a:pt x="215354" y="0"/>
                  </a:lnTo>
                  <a:lnTo>
                    <a:pt x="164269" y="53913"/>
                  </a:lnTo>
                  <a:lnTo>
                    <a:pt x="201178" y="0"/>
                  </a:lnTo>
                  <a:lnTo>
                    <a:pt x="189086" y="0"/>
                  </a:lnTo>
                  <a:lnTo>
                    <a:pt x="159097" y="48816"/>
                  </a:lnTo>
                  <a:lnTo>
                    <a:pt x="179710" y="0"/>
                  </a:lnTo>
                  <a:lnTo>
                    <a:pt x="169292" y="0"/>
                  </a:lnTo>
                  <a:lnTo>
                    <a:pt x="153144" y="44388"/>
                  </a:lnTo>
                  <a:lnTo>
                    <a:pt x="162409" y="0"/>
                  </a:lnTo>
                  <a:lnTo>
                    <a:pt x="152809" y="0"/>
                  </a:lnTo>
                  <a:lnTo>
                    <a:pt x="145703" y="45020"/>
                  </a:lnTo>
                  <a:lnTo>
                    <a:pt x="145926" y="0"/>
                  </a:lnTo>
                  <a:lnTo>
                    <a:pt x="136550" y="0"/>
                  </a:lnTo>
                  <a:lnTo>
                    <a:pt x="138447" y="42044"/>
                  </a:lnTo>
                  <a:lnTo>
                    <a:pt x="130597" y="0"/>
                  </a:lnTo>
                  <a:lnTo>
                    <a:pt x="120923" y="0"/>
                  </a:lnTo>
                  <a:lnTo>
                    <a:pt x="132048" y="46583"/>
                  </a:lnTo>
                  <a:lnTo>
                    <a:pt x="113109" y="0"/>
                  </a:lnTo>
                  <a:lnTo>
                    <a:pt x="102468" y="0"/>
                  </a:lnTo>
                  <a:lnTo>
                    <a:pt x="124681" y="47662"/>
                  </a:lnTo>
                  <a:lnTo>
                    <a:pt x="93464" y="0"/>
                  </a:lnTo>
                  <a:lnTo>
                    <a:pt x="81037" y="0"/>
                  </a:lnTo>
                  <a:lnTo>
                    <a:pt x="119881" y="53355"/>
                  </a:lnTo>
                  <a:lnTo>
                    <a:pt x="67010" y="0"/>
                  </a:lnTo>
                  <a:lnTo>
                    <a:pt x="50862" y="0"/>
                  </a:lnTo>
                  <a:lnTo>
                    <a:pt x="112663" y="56406"/>
                  </a:lnTo>
                  <a:lnTo>
                    <a:pt x="30324" y="0"/>
                  </a:lnTo>
                  <a:lnTo>
                    <a:pt x="6883" y="0"/>
                  </a:lnTo>
                  <a:lnTo>
                    <a:pt x="111323" y="64145"/>
                  </a:lnTo>
                  <a:lnTo>
                    <a:pt x="0" y="17152"/>
                  </a:lnTo>
                  <a:lnTo>
                    <a:pt x="0" y="31179"/>
                  </a:lnTo>
                  <a:lnTo>
                    <a:pt x="106896" y="70098"/>
                  </a:lnTo>
                  <a:lnTo>
                    <a:pt x="0" y="47774"/>
                  </a:lnTo>
                  <a:lnTo>
                    <a:pt x="0" y="60610"/>
                  </a:lnTo>
                  <a:lnTo>
                    <a:pt x="107528" y="77539"/>
                  </a:lnTo>
                  <a:lnTo>
                    <a:pt x="0" y="77056"/>
                  </a:lnTo>
                  <a:lnTo>
                    <a:pt x="0" y="89557"/>
                  </a:lnTo>
                  <a:lnTo>
                    <a:pt x="104552" y="84795"/>
                  </a:lnTo>
                  <a:lnTo>
                    <a:pt x="0" y="104328"/>
                  </a:lnTo>
                  <a:lnTo>
                    <a:pt x="0" y="117276"/>
                  </a:lnTo>
                  <a:lnTo>
                    <a:pt x="109091" y="91194"/>
                  </a:lnTo>
                  <a:lnTo>
                    <a:pt x="0" y="135545"/>
                  </a:lnTo>
                  <a:lnTo>
                    <a:pt x="0" y="149907"/>
                  </a:lnTo>
                  <a:lnTo>
                    <a:pt x="105110" y="100905"/>
                  </a:lnTo>
                  <a:lnTo>
                    <a:pt x="9897" y="160734"/>
                  </a:lnTo>
                  <a:lnTo>
                    <a:pt x="32779" y="160734"/>
                  </a:lnTo>
                  <a:lnTo>
                    <a:pt x="115453" y="102840"/>
                  </a:lnTo>
                  <a:lnTo>
                    <a:pt x="54843" y="160734"/>
                  </a:lnTo>
                  <a:lnTo>
                    <a:pt x="70396" y="160734"/>
                  </a:lnTo>
                  <a:lnTo>
                    <a:pt x="121481" y="106821"/>
                  </a:lnTo>
                  <a:lnTo>
                    <a:pt x="84572" y="160734"/>
                  </a:lnTo>
                  <a:lnTo>
                    <a:pt x="96664" y="160734"/>
                  </a:lnTo>
                  <a:lnTo>
                    <a:pt x="126653" y="111918"/>
                  </a:lnTo>
                  <a:lnTo>
                    <a:pt x="106040" y="160734"/>
                  </a:lnTo>
                  <a:lnTo>
                    <a:pt x="116458" y="160734"/>
                  </a:lnTo>
                  <a:lnTo>
                    <a:pt x="132606" y="116346"/>
                  </a:lnTo>
                  <a:lnTo>
                    <a:pt x="123341" y="160734"/>
                  </a:lnTo>
                  <a:lnTo>
                    <a:pt x="132941" y="160734"/>
                  </a:lnTo>
                  <a:lnTo>
                    <a:pt x="140047" y="115714"/>
                  </a:lnTo>
                  <a:lnTo>
                    <a:pt x="139824" y="160734"/>
                  </a:lnTo>
                  <a:lnTo>
                    <a:pt x="149200" y="160734"/>
                  </a:lnTo>
                  <a:lnTo>
                    <a:pt x="147303" y="118690"/>
                  </a:lnTo>
                  <a:lnTo>
                    <a:pt x="155153" y="160734"/>
                  </a:lnTo>
                  <a:lnTo>
                    <a:pt x="164827" y="160734"/>
                  </a:lnTo>
                  <a:lnTo>
                    <a:pt x="153702" y="114151"/>
                  </a:lnTo>
                  <a:lnTo>
                    <a:pt x="172641" y="160734"/>
                  </a:lnTo>
                  <a:lnTo>
                    <a:pt x="183282" y="160734"/>
                  </a:lnTo>
                  <a:lnTo>
                    <a:pt x="161069" y="113072"/>
                  </a:lnTo>
                  <a:lnTo>
                    <a:pt x="192286" y="160734"/>
                  </a:lnTo>
                  <a:lnTo>
                    <a:pt x="204713" y="160734"/>
                  </a:lnTo>
                  <a:lnTo>
                    <a:pt x="165869" y="107379"/>
                  </a:lnTo>
                  <a:lnTo>
                    <a:pt x="218740" y="160734"/>
                  </a:lnTo>
                  <a:lnTo>
                    <a:pt x="234888" y="160734"/>
                  </a:lnTo>
                  <a:lnTo>
                    <a:pt x="173087" y="104328"/>
                  </a:lnTo>
                  <a:lnTo>
                    <a:pt x="255426" y="160734"/>
                  </a:lnTo>
                  <a:lnTo>
                    <a:pt x="278867" y="160734"/>
                  </a:lnTo>
                  <a:lnTo>
                    <a:pt x="174427" y="96589"/>
                  </a:lnTo>
                  <a:lnTo>
                    <a:pt x="285750" y="143582"/>
                  </a:lnTo>
                  <a:lnTo>
                    <a:pt x="285750" y="129555"/>
                  </a:lnTo>
                  <a:lnTo>
                    <a:pt x="178854" y="90636"/>
                  </a:lnTo>
                  <a:lnTo>
                    <a:pt x="285750" y="112960"/>
                  </a:lnTo>
                  <a:lnTo>
                    <a:pt x="285750" y="100124"/>
                  </a:lnTo>
                  <a:lnTo>
                    <a:pt x="178222" y="83195"/>
                  </a:lnTo>
                  <a:lnTo>
                    <a:pt x="285750" y="83678"/>
                  </a:lnTo>
                  <a:lnTo>
                    <a:pt x="285750" y="71177"/>
                  </a:lnTo>
                  <a:lnTo>
                    <a:pt x="181198" y="75939"/>
                  </a:lnTo>
                  <a:lnTo>
                    <a:pt x="285750" y="56406"/>
                  </a:lnTo>
                  <a:lnTo>
                    <a:pt x="285750" y="43458"/>
                  </a:lnTo>
                  <a:lnTo>
                    <a:pt x="176659" y="69540"/>
                  </a:lnTo>
                  <a:lnTo>
                    <a:pt x="285750" y="25189"/>
                  </a:lnTo>
                  <a:lnTo>
                    <a:pt x="285750" y="10827"/>
                  </a:lnTo>
                  <a:lnTo>
                    <a:pt x="180640" y="59829"/>
                  </a:lnTo>
                  <a:lnTo>
                    <a:pt x="27585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9" name="Google Shape;1859;p13"/>
          <p:cNvGrpSpPr/>
          <p:nvPr/>
        </p:nvGrpSpPr>
        <p:grpSpPr>
          <a:xfrm>
            <a:off x="521216" y="358901"/>
            <a:ext cx="8101568" cy="4425699"/>
            <a:chOff x="521216" y="358901"/>
            <a:chExt cx="8101568" cy="4425699"/>
          </a:xfrm>
        </p:grpSpPr>
        <p:sp>
          <p:nvSpPr>
            <p:cNvPr id="1860" name="Google Shape;1860;p13"/>
            <p:cNvSpPr/>
            <p:nvPr/>
          </p:nvSpPr>
          <p:spPr>
            <a:xfrm>
              <a:off x="521216" y="358901"/>
              <a:ext cx="8101568" cy="4425699"/>
            </a:xfrm>
            <a:custGeom>
              <a:avLst/>
              <a:gdLst/>
              <a:ahLst/>
              <a:cxnLst/>
              <a:rect l="l" t="t" r="r" b="b"/>
              <a:pathLst>
                <a:path w="66773" h="36629" extrusionOk="0">
                  <a:moveTo>
                    <a:pt x="3007" y="1"/>
                  </a:moveTo>
                  <a:lnTo>
                    <a:pt x="2988" y="276"/>
                  </a:lnTo>
                  <a:lnTo>
                    <a:pt x="2929" y="551"/>
                  </a:lnTo>
                  <a:lnTo>
                    <a:pt x="2889" y="787"/>
                  </a:lnTo>
                  <a:lnTo>
                    <a:pt x="2811" y="1023"/>
                  </a:lnTo>
                  <a:lnTo>
                    <a:pt x="2732" y="1239"/>
                  </a:lnTo>
                  <a:lnTo>
                    <a:pt x="2654" y="1435"/>
                  </a:lnTo>
                  <a:lnTo>
                    <a:pt x="2555" y="1612"/>
                  </a:lnTo>
                  <a:lnTo>
                    <a:pt x="2457" y="1770"/>
                  </a:lnTo>
                  <a:lnTo>
                    <a:pt x="2339" y="1927"/>
                  </a:lnTo>
                  <a:lnTo>
                    <a:pt x="2221" y="2064"/>
                  </a:lnTo>
                  <a:lnTo>
                    <a:pt x="2084" y="2202"/>
                  </a:lnTo>
                  <a:lnTo>
                    <a:pt x="1966" y="2320"/>
                  </a:lnTo>
                  <a:lnTo>
                    <a:pt x="1691" y="2516"/>
                  </a:lnTo>
                  <a:lnTo>
                    <a:pt x="1416" y="2673"/>
                  </a:lnTo>
                  <a:lnTo>
                    <a:pt x="1160" y="2791"/>
                  </a:lnTo>
                  <a:lnTo>
                    <a:pt x="885" y="2870"/>
                  </a:lnTo>
                  <a:lnTo>
                    <a:pt x="649" y="2929"/>
                  </a:lnTo>
                  <a:lnTo>
                    <a:pt x="433" y="2988"/>
                  </a:lnTo>
                  <a:lnTo>
                    <a:pt x="119" y="3007"/>
                  </a:lnTo>
                  <a:lnTo>
                    <a:pt x="1" y="3007"/>
                  </a:lnTo>
                  <a:lnTo>
                    <a:pt x="1" y="33603"/>
                  </a:lnTo>
                  <a:lnTo>
                    <a:pt x="276" y="33642"/>
                  </a:lnTo>
                  <a:lnTo>
                    <a:pt x="531" y="33681"/>
                  </a:lnTo>
                  <a:lnTo>
                    <a:pt x="787" y="33740"/>
                  </a:lnTo>
                  <a:lnTo>
                    <a:pt x="1003" y="33819"/>
                  </a:lnTo>
                  <a:lnTo>
                    <a:pt x="1219" y="33898"/>
                  </a:lnTo>
                  <a:lnTo>
                    <a:pt x="1416" y="33996"/>
                  </a:lnTo>
                  <a:lnTo>
                    <a:pt x="1592" y="34094"/>
                  </a:lnTo>
                  <a:lnTo>
                    <a:pt x="1769" y="34192"/>
                  </a:lnTo>
                  <a:lnTo>
                    <a:pt x="1926" y="34310"/>
                  </a:lnTo>
                  <a:lnTo>
                    <a:pt x="2064" y="34428"/>
                  </a:lnTo>
                  <a:lnTo>
                    <a:pt x="2182" y="34546"/>
                  </a:lnTo>
                  <a:lnTo>
                    <a:pt x="2300" y="34684"/>
                  </a:lnTo>
                  <a:lnTo>
                    <a:pt x="2496" y="34939"/>
                  </a:lnTo>
                  <a:lnTo>
                    <a:pt x="2654" y="35214"/>
                  </a:lnTo>
                  <a:lnTo>
                    <a:pt x="2771" y="35489"/>
                  </a:lnTo>
                  <a:lnTo>
                    <a:pt x="2850" y="35745"/>
                  </a:lnTo>
                  <a:lnTo>
                    <a:pt x="2909" y="35981"/>
                  </a:lnTo>
                  <a:lnTo>
                    <a:pt x="2948" y="36197"/>
                  </a:lnTo>
                  <a:lnTo>
                    <a:pt x="2968" y="36511"/>
                  </a:lnTo>
                  <a:lnTo>
                    <a:pt x="2968" y="36629"/>
                  </a:lnTo>
                  <a:lnTo>
                    <a:pt x="63785" y="36629"/>
                  </a:lnTo>
                  <a:lnTo>
                    <a:pt x="63805" y="36354"/>
                  </a:lnTo>
                  <a:lnTo>
                    <a:pt x="63864" y="36098"/>
                  </a:lnTo>
                  <a:lnTo>
                    <a:pt x="63903" y="35843"/>
                  </a:lnTo>
                  <a:lnTo>
                    <a:pt x="63982" y="35627"/>
                  </a:lnTo>
                  <a:lnTo>
                    <a:pt x="64060" y="35411"/>
                  </a:lnTo>
                  <a:lnTo>
                    <a:pt x="64139" y="35234"/>
                  </a:lnTo>
                  <a:lnTo>
                    <a:pt x="64237" y="35037"/>
                  </a:lnTo>
                  <a:lnTo>
                    <a:pt x="64355" y="34880"/>
                  </a:lnTo>
                  <a:lnTo>
                    <a:pt x="64473" y="34723"/>
                  </a:lnTo>
                  <a:lnTo>
                    <a:pt x="64591" y="34585"/>
                  </a:lnTo>
                  <a:lnTo>
                    <a:pt x="64827" y="34350"/>
                  </a:lnTo>
                  <a:lnTo>
                    <a:pt x="65102" y="34153"/>
                  </a:lnTo>
                  <a:lnTo>
                    <a:pt x="65357" y="33996"/>
                  </a:lnTo>
                  <a:lnTo>
                    <a:pt x="65632" y="33878"/>
                  </a:lnTo>
                  <a:lnTo>
                    <a:pt x="65888" y="33780"/>
                  </a:lnTo>
                  <a:lnTo>
                    <a:pt x="66124" y="33721"/>
                  </a:lnTo>
                  <a:lnTo>
                    <a:pt x="66340" y="33681"/>
                  </a:lnTo>
                  <a:lnTo>
                    <a:pt x="66654" y="33642"/>
                  </a:lnTo>
                  <a:lnTo>
                    <a:pt x="66772" y="33642"/>
                  </a:lnTo>
                  <a:lnTo>
                    <a:pt x="66772" y="3086"/>
                  </a:lnTo>
                  <a:lnTo>
                    <a:pt x="66477" y="3047"/>
                  </a:lnTo>
                  <a:lnTo>
                    <a:pt x="66202" y="2988"/>
                  </a:lnTo>
                  <a:lnTo>
                    <a:pt x="65967" y="2909"/>
                  </a:lnTo>
                  <a:lnTo>
                    <a:pt x="65731" y="2831"/>
                  </a:lnTo>
                  <a:lnTo>
                    <a:pt x="65515" y="2732"/>
                  </a:lnTo>
                  <a:lnTo>
                    <a:pt x="65318" y="2634"/>
                  </a:lnTo>
                  <a:lnTo>
                    <a:pt x="65122" y="2536"/>
                  </a:lnTo>
                  <a:lnTo>
                    <a:pt x="64964" y="2418"/>
                  </a:lnTo>
                  <a:lnTo>
                    <a:pt x="64807" y="2300"/>
                  </a:lnTo>
                  <a:lnTo>
                    <a:pt x="64670" y="2163"/>
                  </a:lnTo>
                  <a:lnTo>
                    <a:pt x="64414" y="1907"/>
                  </a:lnTo>
                  <a:lnTo>
                    <a:pt x="64218" y="1652"/>
                  </a:lnTo>
                  <a:lnTo>
                    <a:pt x="64060" y="1377"/>
                  </a:lnTo>
                  <a:lnTo>
                    <a:pt x="63943" y="1101"/>
                  </a:lnTo>
                  <a:lnTo>
                    <a:pt x="63844" y="866"/>
                  </a:lnTo>
                  <a:lnTo>
                    <a:pt x="63785" y="630"/>
                  </a:lnTo>
                  <a:lnTo>
                    <a:pt x="63746" y="414"/>
                  </a:lnTo>
                  <a:lnTo>
                    <a:pt x="63707" y="119"/>
                  </a:lnTo>
                  <a:lnTo>
                    <a:pt x="63707" y="1"/>
                  </a:lnTo>
                  <a:close/>
                </a:path>
              </a:pathLst>
            </a:custGeom>
            <a:solidFill>
              <a:schemeClr val="accent1"/>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3"/>
            <p:cNvSpPr/>
            <p:nvPr/>
          </p:nvSpPr>
          <p:spPr>
            <a:xfrm>
              <a:off x="638200" y="779598"/>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3"/>
            <p:cNvSpPr/>
            <p:nvPr/>
          </p:nvSpPr>
          <p:spPr>
            <a:xfrm>
              <a:off x="638200" y="1097213"/>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3"/>
            <p:cNvSpPr/>
            <p:nvPr/>
          </p:nvSpPr>
          <p:spPr>
            <a:xfrm>
              <a:off x="638200" y="1414828"/>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3"/>
            <p:cNvSpPr/>
            <p:nvPr/>
          </p:nvSpPr>
          <p:spPr>
            <a:xfrm>
              <a:off x="638200" y="1732443"/>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3"/>
            <p:cNvSpPr/>
            <p:nvPr/>
          </p:nvSpPr>
          <p:spPr>
            <a:xfrm>
              <a:off x="638200" y="2050058"/>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3"/>
            <p:cNvSpPr/>
            <p:nvPr/>
          </p:nvSpPr>
          <p:spPr>
            <a:xfrm>
              <a:off x="638200" y="2367673"/>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3"/>
            <p:cNvSpPr/>
            <p:nvPr/>
          </p:nvSpPr>
          <p:spPr>
            <a:xfrm>
              <a:off x="638200" y="268528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3"/>
            <p:cNvSpPr/>
            <p:nvPr/>
          </p:nvSpPr>
          <p:spPr>
            <a:xfrm>
              <a:off x="638200" y="300290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3"/>
            <p:cNvSpPr/>
            <p:nvPr/>
          </p:nvSpPr>
          <p:spPr>
            <a:xfrm>
              <a:off x="638200" y="332051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3"/>
            <p:cNvSpPr/>
            <p:nvPr/>
          </p:nvSpPr>
          <p:spPr>
            <a:xfrm>
              <a:off x="638200" y="363813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3"/>
            <p:cNvSpPr/>
            <p:nvPr/>
          </p:nvSpPr>
          <p:spPr>
            <a:xfrm>
              <a:off x="638200" y="395574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3"/>
            <p:cNvSpPr/>
            <p:nvPr/>
          </p:nvSpPr>
          <p:spPr>
            <a:xfrm>
              <a:off x="638200" y="427336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3"/>
            <p:cNvSpPr/>
            <p:nvPr/>
          </p:nvSpPr>
          <p:spPr>
            <a:xfrm>
              <a:off x="8435550" y="77843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3"/>
            <p:cNvSpPr/>
            <p:nvPr/>
          </p:nvSpPr>
          <p:spPr>
            <a:xfrm>
              <a:off x="8435550" y="109604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3"/>
            <p:cNvSpPr/>
            <p:nvPr/>
          </p:nvSpPr>
          <p:spPr>
            <a:xfrm>
              <a:off x="8435550" y="141366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3"/>
            <p:cNvSpPr/>
            <p:nvPr/>
          </p:nvSpPr>
          <p:spPr>
            <a:xfrm>
              <a:off x="8435550" y="173127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3"/>
            <p:cNvSpPr/>
            <p:nvPr/>
          </p:nvSpPr>
          <p:spPr>
            <a:xfrm>
              <a:off x="8435550" y="204889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3"/>
            <p:cNvSpPr/>
            <p:nvPr/>
          </p:nvSpPr>
          <p:spPr>
            <a:xfrm>
              <a:off x="8435550" y="236651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3"/>
            <p:cNvSpPr/>
            <p:nvPr/>
          </p:nvSpPr>
          <p:spPr>
            <a:xfrm>
              <a:off x="8435550" y="268412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3"/>
            <p:cNvSpPr/>
            <p:nvPr/>
          </p:nvSpPr>
          <p:spPr>
            <a:xfrm>
              <a:off x="8435550" y="300174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3"/>
            <p:cNvSpPr/>
            <p:nvPr/>
          </p:nvSpPr>
          <p:spPr>
            <a:xfrm>
              <a:off x="8435550" y="33193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3"/>
            <p:cNvSpPr/>
            <p:nvPr/>
          </p:nvSpPr>
          <p:spPr>
            <a:xfrm>
              <a:off x="8435550" y="363697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3"/>
            <p:cNvSpPr/>
            <p:nvPr/>
          </p:nvSpPr>
          <p:spPr>
            <a:xfrm>
              <a:off x="8435550" y="395458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3"/>
            <p:cNvSpPr/>
            <p:nvPr/>
          </p:nvSpPr>
          <p:spPr>
            <a:xfrm>
              <a:off x="8435550" y="427220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3"/>
            <p:cNvSpPr/>
            <p:nvPr/>
          </p:nvSpPr>
          <p:spPr>
            <a:xfrm rot="-5400000">
              <a:off x="963090"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3"/>
            <p:cNvSpPr/>
            <p:nvPr/>
          </p:nvSpPr>
          <p:spPr>
            <a:xfrm rot="-5400000">
              <a:off x="1287980"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3"/>
            <p:cNvSpPr/>
            <p:nvPr/>
          </p:nvSpPr>
          <p:spPr>
            <a:xfrm rot="-5400000">
              <a:off x="1612869"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3"/>
            <p:cNvSpPr/>
            <p:nvPr/>
          </p:nvSpPr>
          <p:spPr>
            <a:xfrm rot="-5400000">
              <a:off x="1937759"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3"/>
            <p:cNvSpPr/>
            <p:nvPr/>
          </p:nvSpPr>
          <p:spPr>
            <a:xfrm rot="-5400000">
              <a:off x="2262648"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3"/>
            <p:cNvSpPr/>
            <p:nvPr/>
          </p:nvSpPr>
          <p:spPr>
            <a:xfrm rot="-5400000">
              <a:off x="2587538"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3"/>
            <p:cNvSpPr/>
            <p:nvPr/>
          </p:nvSpPr>
          <p:spPr>
            <a:xfrm rot="-5400000">
              <a:off x="2912427"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3"/>
            <p:cNvSpPr/>
            <p:nvPr/>
          </p:nvSpPr>
          <p:spPr>
            <a:xfrm rot="-5400000">
              <a:off x="3237317"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3"/>
            <p:cNvSpPr/>
            <p:nvPr/>
          </p:nvSpPr>
          <p:spPr>
            <a:xfrm rot="-5400000">
              <a:off x="3562206"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3"/>
            <p:cNvSpPr/>
            <p:nvPr/>
          </p:nvSpPr>
          <p:spPr>
            <a:xfrm rot="-5400000">
              <a:off x="3887096"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3"/>
            <p:cNvSpPr/>
            <p:nvPr/>
          </p:nvSpPr>
          <p:spPr>
            <a:xfrm rot="-5400000">
              <a:off x="4211986"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3"/>
            <p:cNvSpPr/>
            <p:nvPr/>
          </p:nvSpPr>
          <p:spPr>
            <a:xfrm rot="-5400000">
              <a:off x="4536875"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3"/>
            <p:cNvSpPr/>
            <p:nvPr/>
          </p:nvSpPr>
          <p:spPr>
            <a:xfrm rot="-5400000">
              <a:off x="4861765"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3"/>
            <p:cNvSpPr/>
            <p:nvPr/>
          </p:nvSpPr>
          <p:spPr>
            <a:xfrm rot="-5400000">
              <a:off x="5186654"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3"/>
            <p:cNvSpPr/>
            <p:nvPr/>
          </p:nvSpPr>
          <p:spPr>
            <a:xfrm rot="-5400000">
              <a:off x="5511544"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3"/>
            <p:cNvSpPr/>
            <p:nvPr/>
          </p:nvSpPr>
          <p:spPr>
            <a:xfrm rot="-5400000">
              <a:off x="5836433"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3"/>
            <p:cNvSpPr/>
            <p:nvPr/>
          </p:nvSpPr>
          <p:spPr>
            <a:xfrm rot="-5400000">
              <a:off x="6161323"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3"/>
            <p:cNvSpPr/>
            <p:nvPr/>
          </p:nvSpPr>
          <p:spPr>
            <a:xfrm rot="-5400000">
              <a:off x="6486213"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3"/>
            <p:cNvSpPr/>
            <p:nvPr/>
          </p:nvSpPr>
          <p:spPr>
            <a:xfrm rot="-5400000">
              <a:off x="6811102"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3"/>
            <p:cNvSpPr/>
            <p:nvPr/>
          </p:nvSpPr>
          <p:spPr>
            <a:xfrm rot="-5400000">
              <a:off x="7135992"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3"/>
            <p:cNvSpPr/>
            <p:nvPr/>
          </p:nvSpPr>
          <p:spPr>
            <a:xfrm rot="-5400000">
              <a:off x="7460881"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3"/>
            <p:cNvSpPr/>
            <p:nvPr/>
          </p:nvSpPr>
          <p:spPr>
            <a:xfrm rot="-5400000">
              <a:off x="7785771"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3"/>
            <p:cNvSpPr/>
            <p:nvPr/>
          </p:nvSpPr>
          <p:spPr>
            <a:xfrm rot="-5400000">
              <a:off x="8110660"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3"/>
            <p:cNvSpPr/>
            <p:nvPr/>
          </p:nvSpPr>
          <p:spPr>
            <a:xfrm rot="-5400000">
              <a:off x="963090"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3"/>
            <p:cNvSpPr/>
            <p:nvPr/>
          </p:nvSpPr>
          <p:spPr>
            <a:xfrm rot="-5400000">
              <a:off x="1287980"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3"/>
            <p:cNvSpPr/>
            <p:nvPr/>
          </p:nvSpPr>
          <p:spPr>
            <a:xfrm rot="-5400000">
              <a:off x="1612869"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3"/>
            <p:cNvSpPr/>
            <p:nvPr/>
          </p:nvSpPr>
          <p:spPr>
            <a:xfrm rot="-5400000">
              <a:off x="1937759"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3"/>
            <p:cNvSpPr/>
            <p:nvPr/>
          </p:nvSpPr>
          <p:spPr>
            <a:xfrm rot="-5400000">
              <a:off x="2262648"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3"/>
            <p:cNvSpPr/>
            <p:nvPr/>
          </p:nvSpPr>
          <p:spPr>
            <a:xfrm rot="-5400000">
              <a:off x="2587538"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3"/>
            <p:cNvSpPr/>
            <p:nvPr/>
          </p:nvSpPr>
          <p:spPr>
            <a:xfrm rot="-5400000">
              <a:off x="2912427"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3"/>
            <p:cNvSpPr/>
            <p:nvPr/>
          </p:nvSpPr>
          <p:spPr>
            <a:xfrm rot="-5400000">
              <a:off x="3237317"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3"/>
            <p:cNvSpPr/>
            <p:nvPr/>
          </p:nvSpPr>
          <p:spPr>
            <a:xfrm rot="-5400000">
              <a:off x="3562206"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3"/>
            <p:cNvSpPr/>
            <p:nvPr/>
          </p:nvSpPr>
          <p:spPr>
            <a:xfrm rot="-5400000">
              <a:off x="3887096"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3"/>
            <p:cNvSpPr/>
            <p:nvPr/>
          </p:nvSpPr>
          <p:spPr>
            <a:xfrm rot="-5400000">
              <a:off x="4211986"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3"/>
            <p:cNvSpPr/>
            <p:nvPr/>
          </p:nvSpPr>
          <p:spPr>
            <a:xfrm rot="-5400000">
              <a:off x="4536875"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3"/>
            <p:cNvSpPr/>
            <p:nvPr/>
          </p:nvSpPr>
          <p:spPr>
            <a:xfrm rot="-5400000">
              <a:off x="4861765"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3"/>
            <p:cNvSpPr/>
            <p:nvPr/>
          </p:nvSpPr>
          <p:spPr>
            <a:xfrm rot="-5400000">
              <a:off x="5186654"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3"/>
            <p:cNvSpPr/>
            <p:nvPr/>
          </p:nvSpPr>
          <p:spPr>
            <a:xfrm rot="-5400000">
              <a:off x="5511544"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3"/>
            <p:cNvSpPr/>
            <p:nvPr/>
          </p:nvSpPr>
          <p:spPr>
            <a:xfrm rot="-5400000">
              <a:off x="5836433"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3"/>
            <p:cNvSpPr/>
            <p:nvPr/>
          </p:nvSpPr>
          <p:spPr>
            <a:xfrm rot="-5400000">
              <a:off x="6161323"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3"/>
            <p:cNvSpPr/>
            <p:nvPr/>
          </p:nvSpPr>
          <p:spPr>
            <a:xfrm rot="-5400000">
              <a:off x="6486213"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3"/>
            <p:cNvSpPr/>
            <p:nvPr/>
          </p:nvSpPr>
          <p:spPr>
            <a:xfrm rot="-5400000">
              <a:off x="6811102"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3"/>
            <p:cNvSpPr/>
            <p:nvPr/>
          </p:nvSpPr>
          <p:spPr>
            <a:xfrm rot="-5400000">
              <a:off x="7135992"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3"/>
            <p:cNvSpPr/>
            <p:nvPr/>
          </p:nvSpPr>
          <p:spPr>
            <a:xfrm rot="-5400000">
              <a:off x="7460881"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3"/>
            <p:cNvSpPr/>
            <p:nvPr/>
          </p:nvSpPr>
          <p:spPr>
            <a:xfrm rot="-5400000">
              <a:off x="7785771"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3"/>
            <p:cNvSpPr/>
            <p:nvPr/>
          </p:nvSpPr>
          <p:spPr>
            <a:xfrm rot="-5400000">
              <a:off x="8110660"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1" name="Google Shape;1931;p13"/>
          <p:cNvSpPr txBox="1">
            <a:spLocks noGrp="1"/>
          </p:cNvSpPr>
          <p:nvPr>
            <p:ph type="subTitle" idx="1"/>
          </p:nvPr>
        </p:nvSpPr>
        <p:spPr>
          <a:xfrm>
            <a:off x="1932848" y="1527669"/>
            <a:ext cx="2050800" cy="228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000" b="1"/>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932" name="Google Shape;1932;p13"/>
          <p:cNvSpPr txBox="1">
            <a:spLocks noGrp="1"/>
          </p:cNvSpPr>
          <p:nvPr>
            <p:ph type="subTitle" idx="2"/>
          </p:nvPr>
        </p:nvSpPr>
        <p:spPr>
          <a:xfrm>
            <a:off x="1932848" y="1895569"/>
            <a:ext cx="2255700" cy="39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933" name="Google Shape;1933;p13"/>
          <p:cNvSpPr txBox="1">
            <a:spLocks noGrp="1"/>
          </p:cNvSpPr>
          <p:nvPr>
            <p:ph type="subTitle" idx="3"/>
          </p:nvPr>
        </p:nvSpPr>
        <p:spPr>
          <a:xfrm>
            <a:off x="1932848" y="3097005"/>
            <a:ext cx="2224800" cy="228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000" b="1"/>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934" name="Google Shape;1934;p13"/>
          <p:cNvSpPr txBox="1">
            <a:spLocks noGrp="1"/>
          </p:cNvSpPr>
          <p:nvPr>
            <p:ph type="subTitle" idx="4"/>
          </p:nvPr>
        </p:nvSpPr>
        <p:spPr>
          <a:xfrm>
            <a:off x="1932848" y="3461448"/>
            <a:ext cx="2255700" cy="40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935" name="Google Shape;1935;p13"/>
          <p:cNvSpPr txBox="1">
            <a:spLocks noGrp="1"/>
          </p:cNvSpPr>
          <p:nvPr>
            <p:ph type="title" hasCustomPrompt="1"/>
          </p:nvPr>
        </p:nvSpPr>
        <p:spPr>
          <a:xfrm>
            <a:off x="987618" y="1771345"/>
            <a:ext cx="798900" cy="2925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25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r>
              <a:t>xx%</a:t>
            </a:r>
          </a:p>
        </p:txBody>
      </p:sp>
      <p:sp>
        <p:nvSpPr>
          <p:cNvPr id="1936" name="Google Shape;1936;p13"/>
          <p:cNvSpPr txBox="1">
            <a:spLocks noGrp="1"/>
          </p:cNvSpPr>
          <p:nvPr>
            <p:ph type="title" idx="5" hasCustomPrompt="1"/>
          </p:nvPr>
        </p:nvSpPr>
        <p:spPr>
          <a:xfrm>
            <a:off x="989268" y="3334759"/>
            <a:ext cx="795600" cy="2925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25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r>
              <a:t>xx%</a:t>
            </a:r>
          </a:p>
        </p:txBody>
      </p:sp>
      <p:sp>
        <p:nvSpPr>
          <p:cNvPr id="1937" name="Google Shape;1937;p13"/>
          <p:cNvSpPr txBox="1">
            <a:spLocks noGrp="1"/>
          </p:cNvSpPr>
          <p:nvPr>
            <p:ph type="title" idx="6"/>
          </p:nvPr>
        </p:nvSpPr>
        <p:spPr>
          <a:xfrm>
            <a:off x="713225" y="685800"/>
            <a:ext cx="7717500" cy="292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sz="2700" b="0"/>
            </a:lvl1pPr>
            <a:lvl2pPr lvl="1" algn="ctr" rtl="0">
              <a:spcBef>
                <a:spcPts val="0"/>
              </a:spcBef>
              <a:spcAft>
                <a:spcPts val="0"/>
              </a:spcAft>
              <a:buClr>
                <a:schemeClr val="dk1"/>
              </a:buClr>
              <a:buSzPts val="2800"/>
              <a:buNone/>
              <a:defRPr sz="2800">
                <a:solidFill>
                  <a:schemeClr val="dk1"/>
                </a:solidFill>
              </a:defRPr>
            </a:lvl2pPr>
            <a:lvl3pPr lvl="2" algn="ctr" rtl="0">
              <a:spcBef>
                <a:spcPts val="0"/>
              </a:spcBef>
              <a:spcAft>
                <a:spcPts val="0"/>
              </a:spcAft>
              <a:buClr>
                <a:schemeClr val="dk1"/>
              </a:buClr>
              <a:buSzPts val="2800"/>
              <a:buNone/>
              <a:defRPr sz="2800">
                <a:solidFill>
                  <a:schemeClr val="dk1"/>
                </a:solidFill>
              </a:defRPr>
            </a:lvl3pPr>
            <a:lvl4pPr lvl="3" algn="ctr" rtl="0">
              <a:spcBef>
                <a:spcPts val="0"/>
              </a:spcBef>
              <a:spcAft>
                <a:spcPts val="0"/>
              </a:spcAft>
              <a:buClr>
                <a:schemeClr val="dk1"/>
              </a:buClr>
              <a:buSzPts val="2800"/>
              <a:buNone/>
              <a:defRPr sz="2800">
                <a:solidFill>
                  <a:schemeClr val="dk1"/>
                </a:solidFill>
              </a:defRPr>
            </a:lvl4pPr>
            <a:lvl5pPr lvl="4" algn="ctr" rtl="0">
              <a:spcBef>
                <a:spcPts val="0"/>
              </a:spcBef>
              <a:spcAft>
                <a:spcPts val="0"/>
              </a:spcAft>
              <a:buClr>
                <a:schemeClr val="dk1"/>
              </a:buClr>
              <a:buSzPts val="2800"/>
              <a:buNone/>
              <a:defRPr sz="2800">
                <a:solidFill>
                  <a:schemeClr val="dk1"/>
                </a:solidFill>
              </a:defRPr>
            </a:lvl5pPr>
            <a:lvl6pPr lvl="5" algn="ctr" rtl="0">
              <a:spcBef>
                <a:spcPts val="0"/>
              </a:spcBef>
              <a:spcAft>
                <a:spcPts val="0"/>
              </a:spcAft>
              <a:buClr>
                <a:schemeClr val="dk1"/>
              </a:buClr>
              <a:buSzPts val="2800"/>
              <a:buNone/>
              <a:defRPr sz="2800">
                <a:solidFill>
                  <a:schemeClr val="dk1"/>
                </a:solidFill>
              </a:defRPr>
            </a:lvl6pPr>
            <a:lvl7pPr lvl="6" algn="ctr" rtl="0">
              <a:spcBef>
                <a:spcPts val="0"/>
              </a:spcBef>
              <a:spcAft>
                <a:spcPts val="0"/>
              </a:spcAft>
              <a:buClr>
                <a:schemeClr val="dk1"/>
              </a:buClr>
              <a:buSzPts val="2800"/>
              <a:buNone/>
              <a:defRPr sz="2800">
                <a:solidFill>
                  <a:schemeClr val="dk1"/>
                </a:solidFill>
              </a:defRPr>
            </a:lvl7pPr>
            <a:lvl8pPr lvl="7" algn="ctr" rtl="0">
              <a:spcBef>
                <a:spcPts val="0"/>
              </a:spcBef>
              <a:spcAft>
                <a:spcPts val="0"/>
              </a:spcAft>
              <a:buClr>
                <a:schemeClr val="dk1"/>
              </a:buClr>
              <a:buSzPts val="2800"/>
              <a:buNone/>
              <a:defRPr sz="2800">
                <a:solidFill>
                  <a:schemeClr val="dk1"/>
                </a:solidFill>
              </a:defRPr>
            </a:lvl8pPr>
            <a:lvl9pPr lvl="8" algn="ctr" rtl="0">
              <a:spcBef>
                <a:spcPts val="0"/>
              </a:spcBef>
              <a:spcAft>
                <a:spcPts val="0"/>
              </a:spcAft>
              <a:buClr>
                <a:schemeClr val="dk1"/>
              </a:buClr>
              <a:buSzPts val="2800"/>
              <a:buNone/>
              <a:defRPr sz="2800">
                <a:solidFill>
                  <a:schemeClr val="dk1"/>
                </a:solidFill>
              </a:defRPr>
            </a:lvl9pPr>
          </a:lstStyle>
          <a:p>
            <a:endParaRPr/>
          </a:p>
        </p:txBody>
      </p:sp>
      <p:sp>
        <p:nvSpPr>
          <p:cNvPr id="1938" name="Google Shape;1938;p13"/>
          <p:cNvSpPr txBox="1">
            <a:spLocks noGrp="1"/>
          </p:cNvSpPr>
          <p:nvPr>
            <p:ph type="subTitle" idx="7"/>
          </p:nvPr>
        </p:nvSpPr>
        <p:spPr>
          <a:xfrm>
            <a:off x="5900682" y="1527669"/>
            <a:ext cx="2050800" cy="228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000" b="1"/>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939" name="Google Shape;1939;p13"/>
          <p:cNvSpPr txBox="1">
            <a:spLocks noGrp="1"/>
          </p:cNvSpPr>
          <p:nvPr>
            <p:ph type="subTitle" idx="8"/>
          </p:nvPr>
        </p:nvSpPr>
        <p:spPr>
          <a:xfrm>
            <a:off x="5900682" y="1895569"/>
            <a:ext cx="2255700" cy="39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940" name="Google Shape;1940;p13"/>
          <p:cNvSpPr txBox="1">
            <a:spLocks noGrp="1"/>
          </p:cNvSpPr>
          <p:nvPr>
            <p:ph type="subTitle" idx="9"/>
          </p:nvPr>
        </p:nvSpPr>
        <p:spPr>
          <a:xfrm>
            <a:off x="5900682" y="3097005"/>
            <a:ext cx="2224800" cy="228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000" b="1"/>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941" name="Google Shape;1941;p13"/>
          <p:cNvSpPr txBox="1">
            <a:spLocks noGrp="1"/>
          </p:cNvSpPr>
          <p:nvPr>
            <p:ph type="subTitle" idx="13"/>
          </p:nvPr>
        </p:nvSpPr>
        <p:spPr>
          <a:xfrm>
            <a:off x="5900682" y="3461448"/>
            <a:ext cx="2255700" cy="40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942" name="Google Shape;1942;p13"/>
          <p:cNvSpPr txBox="1">
            <a:spLocks noGrp="1"/>
          </p:cNvSpPr>
          <p:nvPr>
            <p:ph type="title" idx="14" hasCustomPrompt="1"/>
          </p:nvPr>
        </p:nvSpPr>
        <p:spPr>
          <a:xfrm>
            <a:off x="4954305" y="1771345"/>
            <a:ext cx="797100" cy="2925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25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r>
              <a:t>xx%</a:t>
            </a:r>
          </a:p>
        </p:txBody>
      </p:sp>
      <p:sp>
        <p:nvSpPr>
          <p:cNvPr id="1943" name="Google Shape;1943;p13"/>
          <p:cNvSpPr txBox="1">
            <a:spLocks noGrp="1"/>
          </p:cNvSpPr>
          <p:nvPr>
            <p:ph type="title" idx="15" hasCustomPrompt="1"/>
          </p:nvPr>
        </p:nvSpPr>
        <p:spPr>
          <a:xfrm>
            <a:off x="4953405" y="3334759"/>
            <a:ext cx="798900" cy="2925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25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r>
              <a:t>xx%</a:t>
            </a:r>
          </a:p>
        </p:txBody>
      </p:sp>
      <p:grpSp>
        <p:nvGrpSpPr>
          <p:cNvPr id="1944" name="Google Shape;1944;p13"/>
          <p:cNvGrpSpPr/>
          <p:nvPr/>
        </p:nvGrpSpPr>
        <p:grpSpPr>
          <a:xfrm>
            <a:off x="-1029900" y="3813875"/>
            <a:ext cx="2178575" cy="1504800"/>
            <a:chOff x="1306475" y="3910450"/>
            <a:chExt cx="2178575" cy="1504800"/>
          </a:xfrm>
        </p:grpSpPr>
        <p:sp>
          <p:nvSpPr>
            <p:cNvPr id="1945" name="Google Shape;1945;p13"/>
            <p:cNvSpPr/>
            <p:nvPr/>
          </p:nvSpPr>
          <p:spPr>
            <a:xfrm>
              <a:off x="1369075" y="4742400"/>
              <a:ext cx="958625" cy="553375"/>
            </a:xfrm>
            <a:custGeom>
              <a:avLst/>
              <a:gdLst/>
              <a:ahLst/>
              <a:cxnLst/>
              <a:rect l="l" t="t" r="r" b="b"/>
              <a:pathLst>
                <a:path w="38345" h="22135" extrusionOk="0">
                  <a:moveTo>
                    <a:pt x="15445" y="0"/>
                  </a:moveTo>
                  <a:lnTo>
                    <a:pt x="15082" y="39"/>
                  </a:lnTo>
                  <a:lnTo>
                    <a:pt x="14700" y="115"/>
                  </a:lnTo>
                  <a:lnTo>
                    <a:pt x="14356" y="230"/>
                  </a:lnTo>
                  <a:lnTo>
                    <a:pt x="14203" y="306"/>
                  </a:lnTo>
                  <a:lnTo>
                    <a:pt x="14031" y="383"/>
                  </a:lnTo>
                  <a:lnTo>
                    <a:pt x="670" y="8105"/>
                  </a:lnTo>
                  <a:lnTo>
                    <a:pt x="517" y="8200"/>
                  </a:lnTo>
                  <a:lnTo>
                    <a:pt x="383" y="8296"/>
                  </a:lnTo>
                  <a:lnTo>
                    <a:pt x="288" y="8392"/>
                  </a:lnTo>
                  <a:lnTo>
                    <a:pt x="192" y="8487"/>
                  </a:lnTo>
                  <a:lnTo>
                    <a:pt x="116" y="8602"/>
                  </a:lnTo>
                  <a:lnTo>
                    <a:pt x="58" y="8697"/>
                  </a:lnTo>
                  <a:lnTo>
                    <a:pt x="20" y="8812"/>
                  </a:lnTo>
                  <a:lnTo>
                    <a:pt x="1" y="8927"/>
                  </a:lnTo>
                  <a:lnTo>
                    <a:pt x="1" y="9022"/>
                  </a:lnTo>
                  <a:lnTo>
                    <a:pt x="1" y="9137"/>
                  </a:lnTo>
                  <a:lnTo>
                    <a:pt x="39" y="9233"/>
                  </a:lnTo>
                  <a:lnTo>
                    <a:pt x="77" y="9328"/>
                  </a:lnTo>
                  <a:lnTo>
                    <a:pt x="154" y="9424"/>
                  </a:lnTo>
                  <a:lnTo>
                    <a:pt x="230" y="9519"/>
                  </a:lnTo>
                  <a:lnTo>
                    <a:pt x="345" y="9615"/>
                  </a:lnTo>
                  <a:lnTo>
                    <a:pt x="460" y="9691"/>
                  </a:lnTo>
                  <a:lnTo>
                    <a:pt x="21562" y="21867"/>
                  </a:lnTo>
                  <a:lnTo>
                    <a:pt x="21696" y="21944"/>
                  </a:lnTo>
                  <a:lnTo>
                    <a:pt x="21849" y="22001"/>
                  </a:lnTo>
                  <a:lnTo>
                    <a:pt x="22001" y="22039"/>
                  </a:lnTo>
                  <a:lnTo>
                    <a:pt x="22173" y="22077"/>
                  </a:lnTo>
                  <a:lnTo>
                    <a:pt x="22517" y="22135"/>
                  </a:lnTo>
                  <a:lnTo>
                    <a:pt x="22881" y="22135"/>
                  </a:lnTo>
                  <a:lnTo>
                    <a:pt x="23263" y="22096"/>
                  </a:lnTo>
                  <a:lnTo>
                    <a:pt x="23626" y="22020"/>
                  </a:lnTo>
                  <a:lnTo>
                    <a:pt x="23970" y="21905"/>
                  </a:lnTo>
                  <a:lnTo>
                    <a:pt x="24142" y="21829"/>
                  </a:lnTo>
                  <a:lnTo>
                    <a:pt x="24295" y="21752"/>
                  </a:lnTo>
                  <a:lnTo>
                    <a:pt x="37675" y="14030"/>
                  </a:lnTo>
                  <a:lnTo>
                    <a:pt x="37809" y="13935"/>
                  </a:lnTo>
                  <a:lnTo>
                    <a:pt x="37943" y="13839"/>
                  </a:lnTo>
                  <a:lnTo>
                    <a:pt x="38057" y="13744"/>
                  </a:lnTo>
                  <a:lnTo>
                    <a:pt x="38134" y="13648"/>
                  </a:lnTo>
                  <a:lnTo>
                    <a:pt x="38210" y="13533"/>
                  </a:lnTo>
                  <a:lnTo>
                    <a:pt x="38268" y="13438"/>
                  </a:lnTo>
                  <a:lnTo>
                    <a:pt x="38306" y="13323"/>
                  </a:lnTo>
                  <a:lnTo>
                    <a:pt x="38325" y="13208"/>
                  </a:lnTo>
                  <a:lnTo>
                    <a:pt x="38344" y="13113"/>
                  </a:lnTo>
                  <a:lnTo>
                    <a:pt x="38325" y="12998"/>
                  </a:lnTo>
                  <a:lnTo>
                    <a:pt x="38287" y="12902"/>
                  </a:lnTo>
                  <a:lnTo>
                    <a:pt x="38249" y="12807"/>
                  </a:lnTo>
                  <a:lnTo>
                    <a:pt x="38172" y="12711"/>
                  </a:lnTo>
                  <a:lnTo>
                    <a:pt x="38096" y="12616"/>
                  </a:lnTo>
                  <a:lnTo>
                    <a:pt x="37981" y="12520"/>
                  </a:lnTo>
                  <a:lnTo>
                    <a:pt x="37866" y="12444"/>
                  </a:lnTo>
                  <a:lnTo>
                    <a:pt x="16764" y="268"/>
                  </a:lnTo>
                  <a:lnTo>
                    <a:pt x="16630" y="211"/>
                  </a:lnTo>
                  <a:lnTo>
                    <a:pt x="16497" y="134"/>
                  </a:lnTo>
                  <a:lnTo>
                    <a:pt x="16324" y="96"/>
                  </a:lnTo>
                  <a:lnTo>
                    <a:pt x="16172" y="58"/>
                  </a:lnTo>
                  <a:lnTo>
                    <a:pt x="15808" y="0"/>
                  </a:lnTo>
                  <a:close/>
                </a:path>
              </a:pathLst>
            </a:custGeom>
            <a:solidFill>
              <a:srgbClr val="E0B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3"/>
            <p:cNvSpPr/>
            <p:nvPr/>
          </p:nvSpPr>
          <p:spPr>
            <a:xfrm>
              <a:off x="1369075" y="4738575"/>
              <a:ext cx="958625" cy="553375"/>
            </a:xfrm>
            <a:custGeom>
              <a:avLst/>
              <a:gdLst/>
              <a:ahLst/>
              <a:cxnLst/>
              <a:rect l="l" t="t" r="r" b="b"/>
              <a:pathLst>
                <a:path w="38345" h="22135" extrusionOk="0">
                  <a:moveTo>
                    <a:pt x="15445" y="0"/>
                  </a:moveTo>
                  <a:lnTo>
                    <a:pt x="15082" y="39"/>
                  </a:lnTo>
                  <a:lnTo>
                    <a:pt x="14700" y="115"/>
                  </a:lnTo>
                  <a:lnTo>
                    <a:pt x="14356" y="230"/>
                  </a:lnTo>
                  <a:lnTo>
                    <a:pt x="14203" y="306"/>
                  </a:lnTo>
                  <a:lnTo>
                    <a:pt x="14031" y="383"/>
                  </a:lnTo>
                  <a:lnTo>
                    <a:pt x="670" y="8105"/>
                  </a:lnTo>
                  <a:lnTo>
                    <a:pt x="517" y="8200"/>
                  </a:lnTo>
                  <a:lnTo>
                    <a:pt x="383" y="8296"/>
                  </a:lnTo>
                  <a:lnTo>
                    <a:pt x="288" y="8392"/>
                  </a:lnTo>
                  <a:lnTo>
                    <a:pt x="192" y="8487"/>
                  </a:lnTo>
                  <a:lnTo>
                    <a:pt x="116" y="8602"/>
                  </a:lnTo>
                  <a:lnTo>
                    <a:pt x="58" y="8697"/>
                  </a:lnTo>
                  <a:lnTo>
                    <a:pt x="20" y="8812"/>
                  </a:lnTo>
                  <a:lnTo>
                    <a:pt x="1" y="8927"/>
                  </a:lnTo>
                  <a:lnTo>
                    <a:pt x="1" y="9022"/>
                  </a:lnTo>
                  <a:lnTo>
                    <a:pt x="1" y="9137"/>
                  </a:lnTo>
                  <a:lnTo>
                    <a:pt x="39" y="9233"/>
                  </a:lnTo>
                  <a:lnTo>
                    <a:pt x="77" y="9328"/>
                  </a:lnTo>
                  <a:lnTo>
                    <a:pt x="154" y="9424"/>
                  </a:lnTo>
                  <a:lnTo>
                    <a:pt x="230" y="9519"/>
                  </a:lnTo>
                  <a:lnTo>
                    <a:pt x="345" y="9615"/>
                  </a:lnTo>
                  <a:lnTo>
                    <a:pt x="460" y="9691"/>
                  </a:lnTo>
                  <a:lnTo>
                    <a:pt x="21562" y="21867"/>
                  </a:lnTo>
                  <a:lnTo>
                    <a:pt x="21696" y="21944"/>
                  </a:lnTo>
                  <a:lnTo>
                    <a:pt x="21849" y="22001"/>
                  </a:lnTo>
                  <a:lnTo>
                    <a:pt x="22001" y="22039"/>
                  </a:lnTo>
                  <a:lnTo>
                    <a:pt x="22173" y="22077"/>
                  </a:lnTo>
                  <a:lnTo>
                    <a:pt x="22517" y="22135"/>
                  </a:lnTo>
                  <a:lnTo>
                    <a:pt x="22881" y="22135"/>
                  </a:lnTo>
                  <a:lnTo>
                    <a:pt x="23263" y="22097"/>
                  </a:lnTo>
                  <a:lnTo>
                    <a:pt x="23626" y="22020"/>
                  </a:lnTo>
                  <a:lnTo>
                    <a:pt x="23970" y="21905"/>
                  </a:lnTo>
                  <a:lnTo>
                    <a:pt x="24142" y="21829"/>
                  </a:lnTo>
                  <a:lnTo>
                    <a:pt x="24295" y="21752"/>
                  </a:lnTo>
                  <a:lnTo>
                    <a:pt x="37675" y="14030"/>
                  </a:lnTo>
                  <a:lnTo>
                    <a:pt x="37809" y="13935"/>
                  </a:lnTo>
                  <a:lnTo>
                    <a:pt x="37943" y="13839"/>
                  </a:lnTo>
                  <a:lnTo>
                    <a:pt x="38057" y="13744"/>
                  </a:lnTo>
                  <a:lnTo>
                    <a:pt x="38134" y="13648"/>
                  </a:lnTo>
                  <a:lnTo>
                    <a:pt x="38210" y="13533"/>
                  </a:lnTo>
                  <a:lnTo>
                    <a:pt x="38268" y="13438"/>
                  </a:lnTo>
                  <a:lnTo>
                    <a:pt x="38306" y="13323"/>
                  </a:lnTo>
                  <a:lnTo>
                    <a:pt x="38325" y="13208"/>
                  </a:lnTo>
                  <a:lnTo>
                    <a:pt x="38344" y="13113"/>
                  </a:lnTo>
                  <a:lnTo>
                    <a:pt x="38325" y="12998"/>
                  </a:lnTo>
                  <a:lnTo>
                    <a:pt x="38287" y="12903"/>
                  </a:lnTo>
                  <a:lnTo>
                    <a:pt x="38249" y="12807"/>
                  </a:lnTo>
                  <a:lnTo>
                    <a:pt x="38172" y="12711"/>
                  </a:lnTo>
                  <a:lnTo>
                    <a:pt x="38096" y="12616"/>
                  </a:lnTo>
                  <a:lnTo>
                    <a:pt x="37981" y="12520"/>
                  </a:lnTo>
                  <a:lnTo>
                    <a:pt x="37866" y="12444"/>
                  </a:lnTo>
                  <a:lnTo>
                    <a:pt x="16764" y="268"/>
                  </a:lnTo>
                  <a:lnTo>
                    <a:pt x="16630" y="192"/>
                  </a:lnTo>
                  <a:lnTo>
                    <a:pt x="16497" y="134"/>
                  </a:lnTo>
                  <a:lnTo>
                    <a:pt x="16324" y="96"/>
                  </a:lnTo>
                  <a:lnTo>
                    <a:pt x="16172" y="58"/>
                  </a:lnTo>
                  <a:lnTo>
                    <a:pt x="15808"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3"/>
            <p:cNvSpPr/>
            <p:nvPr/>
          </p:nvSpPr>
          <p:spPr>
            <a:xfrm>
              <a:off x="1369075" y="4738575"/>
              <a:ext cx="958625" cy="553375"/>
            </a:xfrm>
            <a:custGeom>
              <a:avLst/>
              <a:gdLst/>
              <a:ahLst/>
              <a:cxnLst/>
              <a:rect l="l" t="t" r="r" b="b"/>
              <a:pathLst>
                <a:path w="38345" h="22135" extrusionOk="0">
                  <a:moveTo>
                    <a:pt x="15445" y="0"/>
                  </a:moveTo>
                  <a:lnTo>
                    <a:pt x="15082" y="39"/>
                  </a:lnTo>
                  <a:lnTo>
                    <a:pt x="14700" y="115"/>
                  </a:lnTo>
                  <a:lnTo>
                    <a:pt x="14356" y="230"/>
                  </a:lnTo>
                  <a:lnTo>
                    <a:pt x="14203" y="306"/>
                  </a:lnTo>
                  <a:lnTo>
                    <a:pt x="14031" y="383"/>
                  </a:lnTo>
                  <a:lnTo>
                    <a:pt x="670" y="8105"/>
                  </a:lnTo>
                  <a:lnTo>
                    <a:pt x="517" y="8200"/>
                  </a:lnTo>
                  <a:lnTo>
                    <a:pt x="383" y="8296"/>
                  </a:lnTo>
                  <a:lnTo>
                    <a:pt x="288" y="8392"/>
                  </a:lnTo>
                  <a:lnTo>
                    <a:pt x="192" y="8487"/>
                  </a:lnTo>
                  <a:lnTo>
                    <a:pt x="116" y="8602"/>
                  </a:lnTo>
                  <a:lnTo>
                    <a:pt x="58" y="8697"/>
                  </a:lnTo>
                  <a:lnTo>
                    <a:pt x="20" y="8812"/>
                  </a:lnTo>
                  <a:lnTo>
                    <a:pt x="1" y="8927"/>
                  </a:lnTo>
                  <a:lnTo>
                    <a:pt x="1" y="9022"/>
                  </a:lnTo>
                  <a:lnTo>
                    <a:pt x="1" y="9137"/>
                  </a:lnTo>
                  <a:lnTo>
                    <a:pt x="39" y="9233"/>
                  </a:lnTo>
                  <a:lnTo>
                    <a:pt x="77" y="9328"/>
                  </a:lnTo>
                  <a:lnTo>
                    <a:pt x="154" y="9424"/>
                  </a:lnTo>
                  <a:lnTo>
                    <a:pt x="230" y="9519"/>
                  </a:lnTo>
                  <a:lnTo>
                    <a:pt x="345" y="9615"/>
                  </a:lnTo>
                  <a:lnTo>
                    <a:pt x="460" y="9691"/>
                  </a:lnTo>
                  <a:lnTo>
                    <a:pt x="21562" y="21867"/>
                  </a:lnTo>
                  <a:lnTo>
                    <a:pt x="21696" y="21944"/>
                  </a:lnTo>
                  <a:lnTo>
                    <a:pt x="21849" y="22001"/>
                  </a:lnTo>
                  <a:lnTo>
                    <a:pt x="22001" y="22039"/>
                  </a:lnTo>
                  <a:lnTo>
                    <a:pt x="22173" y="22077"/>
                  </a:lnTo>
                  <a:lnTo>
                    <a:pt x="22517" y="22135"/>
                  </a:lnTo>
                  <a:lnTo>
                    <a:pt x="22881" y="22135"/>
                  </a:lnTo>
                  <a:lnTo>
                    <a:pt x="23263" y="22097"/>
                  </a:lnTo>
                  <a:lnTo>
                    <a:pt x="23626" y="22020"/>
                  </a:lnTo>
                  <a:lnTo>
                    <a:pt x="23970" y="21905"/>
                  </a:lnTo>
                  <a:lnTo>
                    <a:pt x="24142" y="21829"/>
                  </a:lnTo>
                  <a:lnTo>
                    <a:pt x="24295" y="21752"/>
                  </a:lnTo>
                  <a:lnTo>
                    <a:pt x="37675" y="14030"/>
                  </a:lnTo>
                  <a:lnTo>
                    <a:pt x="37809" y="13935"/>
                  </a:lnTo>
                  <a:lnTo>
                    <a:pt x="37943" y="13839"/>
                  </a:lnTo>
                  <a:lnTo>
                    <a:pt x="38057" y="13744"/>
                  </a:lnTo>
                  <a:lnTo>
                    <a:pt x="38134" y="13648"/>
                  </a:lnTo>
                  <a:lnTo>
                    <a:pt x="38210" y="13533"/>
                  </a:lnTo>
                  <a:lnTo>
                    <a:pt x="38268" y="13438"/>
                  </a:lnTo>
                  <a:lnTo>
                    <a:pt x="38306" y="13323"/>
                  </a:lnTo>
                  <a:lnTo>
                    <a:pt x="38325" y="13208"/>
                  </a:lnTo>
                  <a:lnTo>
                    <a:pt x="38344" y="13113"/>
                  </a:lnTo>
                  <a:lnTo>
                    <a:pt x="38325" y="12998"/>
                  </a:lnTo>
                  <a:lnTo>
                    <a:pt x="38287" y="12903"/>
                  </a:lnTo>
                  <a:lnTo>
                    <a:pt x="38249" y="12807"/>
                  </a:lnTo>
                  <a:lnTo>
                    <a:pt x="38172" y="12711"/>
                  </a:lnTo>
                  <a:lnTo>
                    <a:pt x="38096" y="12616"/>
                  </a:lnTo>
                  <a:lnTo>
                    <a:pt x="37981" y="12520"/>
                  </a:lnTo>
                  <a:lnTo>
                    <a:pt x="37866" y="12444"/>
                  </a:lnTo>
                  <a:lnTo>
                    <a:pt x="16764" y="268"/>
                  </a:lnTo>
                  <a:lnTo>
                    <a:pt x="16630" y="192"/>
                  </a:lnTo>
                  <a:lnTo>
                    <a:pt x="16497" y="134"/>
                  </a:lnTo>
                  <a:lnTo>
                    <a:pt x="16324" y="96"/>
                  </a:lnTo>
                  <a:lnTo>
                    <a:pt x="16172" y="58"/>
                  </a:lnTo>
                  <a:lnTo>
                    <a:pt x="15808"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3"/>
            <p:cNvSpPr/>
            <p:nvPr/>
          </p:nvSpPr>
          <p:spPr>
            <a:xfrm>
              <a:off x="1408275" y="4761025"/>
              <a:ext cx="880225" cy="508475"/>
            </a:xfrm>
            <a:custGeom>
              <a:avLst/>
              <a:gdLst/>
              <a:ahLst/>
              <a:cxnLst/>
              <a:rect l="l" t="t" r="r" b="b"/>
              <a:pathLst>
                <a:path w="35209" h="20339" extrusionOk="0">
                  <a:moveTo>
                    <a:pt x="13896" y="115"/>
                  </a:moveTo>
                  <a:lnTo>
                    <a:pt x="35018" y="12310"/>
                  </a:lnTo>
                  <a:lnTo>
                    <a:pt x="21294" y="20224"/>
                  </a:lnTo>
                  <a:lnTo>
                    <a:pt x="191" y="8029"/>
                  </a:lnTo>
                  <a:lnTo>
                    <a:pt x="13896" y="115"/>
                  </a:lnTo>
                  <a:close/>
                  <a:moveTo>
                    <a:pt x="13896" y="1"/>
                  </a:moveTo>
                  <a:lnTo>
                    <a:pt x="13839" y="20"/>
                  </a:lnTo>
                  <a:lnTo>
                    <a:pt x="19" y="8010"/>
                  </a:lnTo>
                  <a:lnTo>
                    <a:pt x="0" y="8029"/>
                  </a:lnTo>
                  <a:lnTo>
                    <a:pt x="19" y="8067"/>
                  </a:lnTo>
                  <a:lnTo>
                    <a:pt x="21236" y="20319"/>
                  </a:lnTo>
                  <a:lnTo>
                    <a:pt x="21294" y="20338"/>
                  </a:lnTo>
                  <a:lnTo>
                    <a:pt x="21351" y="20319"/>
                  </a:lnTo>
                  <a:lnTo>
                    <a:pt x="35171" y="12349"/>
                  </a:lnTo>
                  <a:lnTo>
                    <a:pt x="35209" y="12310"/>
                  </a:lnTo>
                  <a:lnTo>
                    <a:pt x="35171" y="12272"/>
                  </a:lnTo>
                  <a:lnTo>
                    <a:pt x="13954" y="20"/>
                  </a:lnTo>
                  <a:lnTo>
                    <a:pt x="138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3"/>
            <p:cNvSpPr/>
            <p:nvPr/>
          </p:nvSpPr>
          <p:spPr>
            <a:xfrm>
              <a:off x="1452700" y="4786825"/>
              <a:ext cx="790875" cy="456875"/>
            </a:xfrm>
            <a:custGeom>
              <a:avLst/>
              <a:gdLst/>
              <a:ahLst/>
              <a:cxnLst/>
              <a:rect l="l" t="t" r="r" b="b"/>
              <a:pathLst>
                <a:path w="31635" h="18275" extrusionOk="0">
                  <a:moveTo>
                    <a:pt x="12119" y="632"/>
                  </a:moveTo>
                  <a:lnTo>
                    <a:pt x="30565" y="11278"/>
                  </a:lnTo>
                  <a:lnTo>
                    <a:pt x="19517" y="17643"/>
                  </a:lnTo>
                  <a:lnTo>
                    <a:pt x="1090" y="6997"/>
                  </a:lnTo>
                  <a:lnTo>
                    <a:pt x="12119" y="632"/>
                  </a:lnTo>
                  <a:close/>
                  <a:moveTo>
                    <a:pt x="12119" y="517"/>
                  </a:moveTo>
                  <a:lnTo>
                    <a:pt x="12062" y="536"/>
                  </a:lnTo>
                  <a:lnTo>
                    <a:pt x="918" y="6978"/>
                  </a:lnTo>
                  <a:lnTo>
                    <a:pt x="899" y="6997"/>
                  </a:lnTo>
                  <a:lnTo>
                    <a:pt x="918" y="7035"/>
                  </a:lnTo>
                  <a:lnTo>
                    <a:pt x="19459" y="17739"/>
                  </a:lnTo>
                  <a:lnTo>
                    <a:pt x="19517" y="17758"/>
                  </a:lnTo>
                  <a:lnTo>
                    <a:pt x="19574" y="17739"/>
                  </a:lnTo>
                  <a:lnTo>
                    <a:pt x="30718" y="11317"/>
                  </a:lnTo>
                  <a:lnTo>
                    <a:pt x="30737" y="11278"/>
                  </a:lnTo>
                  <a:lnTo>
                    <a:pt x="30718" y="11240"/>
                  </a:lnTo>
                  <a:lnTo>
                    <a:pt x="12177" y="536"/>
                  </a:lnTo>
                  <a:lnTo>
                    <a:pt x="12119" y="517"/>
                  </a:lnTo>
                  <a:close/>
                  <a:moveTo>
                    <a:pt x="12119" y="116"/>
                  </a:moveTo>
                  <a:lnTo>
                    <a:pt x="31444" y="11278"/>
                  </a:lnTo>
                  <a:lnTo>
                    <a:pt x="19517" y="18160"/>
                  </a:lnTo>
                  <a:lnTo>
                    <a:pt x="192" y="6997"/>
                  </a:lnTo>
                  <a:lnTo>
                    <a:pt x="12119" y="116"/>
                  </a:lnTo>
                  <a:close/>
                  <a:moveTo>
                    <a:pt x="12119" y="1"/>
                  </a:moveTo>
                  <a:lnTo>
                    <a:pt x="12062" y="20"/>
                  </a:lnTo>
                  <a:lnTo>
                    <a:pt x="20" y="6978"/>
                  </a:lnTo>
                  <a:lnTo>
                    <a:pt x="1" y="6997"/>
                  </a:lnTo>
                  <a:lnTo>
                    <a:pt x="20" y="7035"/>
                  </a:lnTo>
                  <a:lnTo>
                    <a:pt x="19459" y="18255"/>
                  </a:lnTo>
                  <a:lnTo>
                    <a:pt x="19517" y="18274"/>
                  </a:lnTo>
                  <a:lnTo>
                    <a:pt x="19574" y="18255"/>
                  </a:lnTo>
                  <a:lnTo>
                    <a:pt x="31616" y="11317"/>
                  </a:lnTo>
                  <a:lnTo>
                    <a:pt x="31635" y="11278"/>
                  </a:lnTo>
                  <a:lnTo>
                    <a:pt x="31616" y="11240"/>
                  </a:lnTo>
                  <a:lnTo>
                    <a:pt x="12177" y="20"/>
                  </a:lnTo>
                  <a:lnTo>
                    <a:pt x="1211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3"/>
            <p:cNvSpPr/>
            <p:nvPr/>
          </p:nvSpPr>
          <p:spPr>
            <a:xfrm>
              <a:off x="1515300" y="4823150"/>
              <a:ext cx="665700" cy="384225"/>
            </a:xfrm>
            <a:custGeom>
              <a:avLst/>
              <a:gdLst/>
              <a:ahLst/>
              <a:cxnLst/>
              <a:rect l="l" t="t" r="r" b="b"/>
              <a:pathLst>
                <a:path w="26628" h="15369" extrusionOk="0">
                  <a:moveTo>
                    <a:pt x="9634" y="517"/>
                  </a:moveTo>
                  <a:lnTo>
                    <a:pt x="25748" y="9806"/>
                  </a:lnTo>
                  <a:lnTo>
                    <a:pt x="16993" y="14852"/>
                  </a:lnTo>
                  <a:lnTo>
                    <a:pt x="899" y="5563"/>
                  </a:lnTo>
                  <a:lnTo>
                    <a:pt x="9634" y="517"/>
                  </a:lnTo>
                  <a:close/>
                  <a:moveTo>
                    <a:pt x="9634" y="1"/>
                  </a:moveTo>
                  <a:lnTo>
                    <a:pt x="1" y="5563"/>
                  </a:lnTo>
                  <a:lnTo>
                    <a:pt x="16993" y="15369"/>
                  </a:lnTo>
                  <a:lnTo>
                    <a:pt x="26627" y="9806"/>
                  </a:lnTo>
                  <a:lnTo>
                    <a:pt x="96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3"/>
            <p:cNvSpPr/>
            <p:nvPr/>
          </p:nvSpPr>
          <p:spPr>
            <a:xfrm>
              <a:off x="1408275" y="4761025"/>
              <a:ext cx="349325" cy="202175"/>
            </a:xfrm>
            <a:custGeom>
              <a:avLst/>
              <a:gdLst/>
              <a:ahLst/>
              <a:cxnLst/>
              <a:rect l="l" t="t" r="r" b="b"/>
              <a:pathLst>
                <a:path w="13973" h="8087" extrusionOk="0">
                  <a:moveTo>
                    <a:pt x="13896" y="1"/>
                  </a:moveTo>
                  <a:lnTo>
                    <a:pt x="13839" y="20"/>
                  </a:lnTo>
                  <a:lnTo>
                    <a:pt x="13820" y="58"/>
                  </a:lnTo>
                  <a:lnTo>
                    <a:pt x="13820" y="1033"/>
                  </a:lnTo>
                  <a:lnTo>
                    <a:pt x="12272" y="976"/>
                  </a:lnTo>
                  <a:lnTo>
                    <a:pt x="12214" y="995"/>
                  </a:lnTo>
                  <a:lnTo>
                    <a:pt x="12195" y="1014"/>
                  </a:lnTo>
                  <a:lnTo>
                    <a:pt x="12195" y="1970"/>
                  </a:lnTo>
                  <a:lnTo>
                    <a:pt x="10494" y="1970"/>
                  </a:lnTo>
                  <a:lnTo>
                    <a:pt x="10437" y="1989"/>
                  </a:lnTo>
                  <a:lnTo>
                    <a:pt x="10418" y="2027"/>
                  </a:lnTo>
                  <a:lnTo>
                    <a:pt x="10418" y="3021"/>
                  </a:lnTo>
                  <a:lnTo>
                    <a:pt x="8659" y="3021"/>
                  </a:lnTo>
                  <a:lnTo>
                    <a:pt x="8640" y="3059"/>
                  </a:lnTo>
                  <a:lnTo>
                    <a:pt x="8640" y="4034"/>
                  </a:lnTo>
                  <a:lnTo>
                    <a:pt x="6920" y="4034"/>
                  </a:lnTo>
                  <a:lnTo>
                    <a:pt x="6862" y="4053"/>
                  </a:lnTo>
                  <a:lnTo>
                    <a:pt x="6843" y="4072"/>
                  </a:lnTo>
                  <a:lnTo>
                    <a:pt x="6843" y="5066"/>
                  </a:lnTo>
                  <a:lnTo>
                    <a:pt x="5199" y="5066"/>
                  </a:lnTo>
                  <a:lnTo>
                    <a:pt x="5180" y="5104"/>
                  </a:lnTo>
                  <a:lnTo>
                    <a:pt x="5180" y="5984"/>
                  </a:lnTo>
                  <a:lnTo>
                    <a:pt x="3632" y="5984"/>
                  </a:lnTo>
                  <a:lnTo>
                    <a:pt x="3575" y="6003"/>
                  </a:lnTo>
                  <a:lnTo>
                    <a:pt x="3556" y="6022"/>
                  </a:lnTo>
                  <a:lnTo>
                    <a:pt x="3556" y="6958"/>
                  </a:lnTo>
                  <a:lnTo>
                    <a:pt x="1797" y="6958"/>
                  </a:lnTo>
                  <a:lnTo>
                    <a:pt x="1778" y="6997"/>
                  </a:lnTo>
                  <a:lnTo>
                    <a:pt x="1778" y="7991"/>
                  </a:lnTo>
                  <a:lnTo>
                    <a:pt x="77" y="7991"/>
                  </a:lnTo>
                  <a:lnTo>
                    <a:pt x="19" y="8010"/>
                  </a:lnTo>
                  <a:lnTo>
                    <a:pt x="0" y="8029"/>
                  </a:lnTo>
                  <a:lnTo>
                    <a:pt x="19" y="8067"/>
                  </a:lnTo>
                  <a:lnTo>
                    <a:pt x="77" y="8086"/>
                  </a:lnTo>
                  <a:lnTo>
                    <a:pt x="1854" y="8086"/>
                  </a:lnTo>
                  <a:lnTo>
                    <a:pt x="1912" y="8067"/>
                  </a:lnTo>
                  <a:lnTo>
                    <a:pt x="1931" y="8029"/>
                  </a:lnTo>
                  <a:lnTo>
                    <a:pt x="1931" y="7035"/>
                  </a:lnTo>
                  <a:lnTo>
                    <a:pt x="3689" y="7035"/>
                  </a:lnTo>
                  <a:lnTo>
                    <a:pt x="3708" y="6997"/>
                  </a:lnTo>
                  <a:lnTo>
                    <a:pt x="3708" y="6079"/>
                  </a:lnTo>
                  <a:lnTo>
                    <a:pt x="5257" y="6079"/>
                  </a:lnTo>
                  <a:lnTo>
                    <a:pt x="5314" y="6060"/>
                  </a:lnTo>
                  <a:lnTo>
                    <a:pt x="5333" y="6022"/>
                  </a:lnTo>
                  <a:lnTo>
                    <a:pt x="5333" y="5143"/>
                  </a:lnTo>
                  <a:lnTo>
                    <a:pt x="6977" y="5143"/>
                  </a:lnTo>
                  <a:lnTo>
                    <a:pt x="6996" y="5104"/>
                  </a:lnTo>
                  <a:lnTo>
                    <a:pt x="6996" y="4129"/>
                  </a:lnTo>
                  <a:lnTo>
                    <a:pt x="8716" y="4129"/>
                  </a:lnTo>
                  <a:lnTo>
                    <a:pt x="8774" y="4110"/>
                  </a:lnTo>
                  <a:lnTo>
                    <a:pt x="8793" y="4072"/>
                  </a:lnTo>
                  <a:lnTo>
                    <a:pt x="8793" y="3097"/>
                  </a:lnTo>
                  <a:lnTo>
                    <a:pt x="10551" y="3097"/>
                  </a:lnTo>
                  <a:lnTo>
                    <a:pt x="10570" y="3059"/>
                  </a:lnTo>
                  <a:lnTo>
                    <a:pt x="10570" y="2065"/>
                  </a:lnTo>
                  <a:lnTo>
                    <a:pt x="12272" y="2065"/>
                  </a:lnTo>
                  <a:lnTo>
                    <a:pt x="12329" y="2046"/>
                  </a:lnTo>
                  <a:lnTo>
                    <a:pt x="12348" y="2027"/>
                  </a:lnTo>
                  <a:lnTo>
                    <a:pt x="12348" y="1071"/>
                  </a:lnTo>
                  <a:lnTo>
                    <a:pt x="13896" y="1129"/>
                  </a:lnTo>
                  <a:lnTo>
                    <a:pt x="13954" y="1109"/>
                  </a:lnTo>
                  <a:lnTo>
                    <a:pt x="13973" y="1090"/>
                  </a:lnTo>
                  <a:lnTo>
                    <a:pt x="13973" y="58"/>
                  </a:lnTo>
                  <a:lnTo>
                    <a:pt x="13954" y="20"/>
                  </a:lnTo>
                  <a:lnTo>
                    <a:pt x="138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3"/>
            <p:cNvSpPr/>
            <p:nvPr/>
          </p:nvSpPr>
          <p:spPr>
            <a:xfrm>
              <a:off x="1939175" y="5067825"/>
              <a:ext cx="348375" cy="201675"/>
            </a:xfrm>
            <a:custGeom>
              <a:avLst/>
              <a:gdLst/>
              <a:ahLst/>
              <a:cxnLst/>
              <a:rect l="l" t="t" r="r" b="b"/>
              <a:pathLst>
                <a:path w="13935" h="8067" extrusionOk="0">
                  <a:moveTo>
                    <a:pt x="12042" y="0"/>
                  </a:moveTo>
                  <a:lnTo>
                    <a:pt x="12042" y="19"/>
                  </a:lnTo>
                  <a:lnTo>
                    <a:pt x="12023" y="38"/>
                  </a:lnTo>
                  <a:lnTo>
                    <a:pt x="12138" y="937"/>
                  </a:lnTo>
                  <a:lnTo>
                    <a:pt x="10437" y="937"/>
                  </a:lnTo>
                  <a:lnTo>
                    <a:pt x="10417" y="975"/>
                  </a:lnTo>
                  <a:lnTo>
                    <a:pt x="10398" y="1950"/>
                  </a:lnTo>
                  <a:lnTo>
                    <a:pt x="8678" y="1969"/>
                  </a:lnTo>
                  <a:lnTo>
                    <a:pt x="8640" y="1969"/>
                  </a:lnTo>
                  <a:lnTo>
                    <a:pt x="8602" y="2007"/>
                  </a:lnTo>
                  <a:lnTo>
                    <a:pt x="8602" y="2982"/>
                  </a:lnTo>
                  <a:lnTo>
                    <a:pt x="6920" y="2982"/>
                  </a:lnTo>
                  <a:lnTo>
                    <a:pt x="6862" y="3001"/>
                  </a:lnTo>
                  <a:lnTo>
                    <a:pt x="6843" y="3039"/>
                  </a:lnTo>
                  <a:lnTo>
                    <a:pt x="6843" y="4014"/>
                  </a:lnTo>
                  <a:lnTo>
                    <a:pt x="5142" y="4014"/>
                  </a:lnTo>
                  <a:lnTo>
                    <a:pt x="5085" y="4033"/>
                  </a:lnTo>
                  <a:lnTo>
                    <a:pt x="5065" y="4072"/>
                  </a:lnTo>
                  <a:lnTo>
                    <a:pt x="5065" y="4989"/>
                  </a:lnTo>
                  <a:lnTo>
                    <a:pt x="3498" y="4989"/>
                  </a:lnTo>
                  <a:lnTo>
                    <a:pt x="3460" y="5027"/>
                  </a:lnTo>
                  <a:lnTo>
                    <a:pt x="3460" y="5926"/>
                  </a:lnTo>
                  <a:lnTo>
                    <a:pt x="1816" y="5926"/>
                  </a:lnTo>
                  <a:lnTo>
                    <a:pt x="1797" y="5964"/>
                  </a:lnTo>
                  <a:lnTo>
                    <a:pt x="1759" y="6939"/>
                  </a:lnTo>
                  <a:lnTo>
                    <a:pt x="77" y="6939"/>
                  </a:lnTo>
                  <a:lnTo>
                    <a:pt x="19" y="6958"/>
                  </a:lnTo>
                  <a:lnTo>
                    <a:pt x="0" y="6996"/>
                  </a:lnTo>
                  <a:lnTo>
                    <a:pt x="0" y="8028"/>
                  </a:lnTo>
                  <a:lnTo>
                    <a:pt x="19" y="8047"/>
                  </a:lnTo>
                  <a:lnTo>
                    <a:pt x="77" y="8066"/>
                  </a:lnTo>
                  <a:lnTo>
                    <a:pt x="134" y="8047"/>
                  </a:lnTo>
                  <a:lnTo>
                    <a:pt x="153" y="8028"/>
                  </a:lnTo>
                  <a:lnTo>
                    <a:pt x="153" y="7034"/>
                  </a:lnTo>
                  <a:lnTo>
                    <a:pt x="1835" y="7015"/>
                  </a:lnTo>
                  <a:lnTo>
                    <a:pt x="1893" y="7015"/>
                  </a:lnTo>
                  <a:lnTo>
                    <a:pt x="1912" y="6977"/>
                  </a:lnTo>
                  <a:lnTo>
                    <a:pt x="1950" y="6021"/>
                  </a:lnTo>
                  <a:lnTo>
                    <a:pt x="3555" y="6021"/>
                  </a:lnTo>
                  <a:lnTo>
                    <a:pt x="3594" y="6002"/>
                  </a:lnTo>
                  <a:lnTo>
                    <a:pt x="3632" y="5964"/>
                  </a:lnTo>
                  <a:lnTo>
                    <a:pt x="3632" y="5085"/>
                  </a:lnTo>
                  <a:lnTo>
                    <a:pt x="5142" y="5085"/>
                  </a:lnTo>
                  <a:lnTo>
                    <a:pt x="5199" y="5065"/>
                  </a:lnTo>
                  <a:lnTo>
                    <a:pt x="5218" y="5027"/>
                  </a:lnTo>
                  <a:lnTo>
                    <a:pt x="5218" y="4110"/>
                  </a:lnTo>
                  <a:lnTo>
                    <a:pt x="6920" y="4110"/>
                  </a:lnTo>
                  <a:lnTo>
                    <a:pt x="6977" y="4091"/>
                  </a:lnTo>
                  <a:lnTo>
                    <a:pt x="6996" y="4072"/>
                  </a:lnTo>
                  <a:lnTo>
                    <a:pt x="6996" y="3078"/>
                  </a:lnTo>
                  <a:lnTo>
                    <a:pt x="8678" y="3078"/>
                  </a:lnTo>
                  <a:lnTo>
                    <a:pt x="8735" y="3058"/>
                  </a:lnTo>
                  <a:lnTo>
                    <a:pt x="8774" y="3039"/>
                  </a:lnTo>
                  <a:lnTo>
                    <a:pt x="8774" y="2045"/>
                  </a:lnTo>
                  <a:lnTo>
                    <a:pt x="10475" y="2045"/>
                  </a:lnTo>
                  <a:lnTo>
                    <a:pt x="10532" y="2026"/>
                  </a:lnTo>
                  <a:lnTo>
                    <a:pt x="10551" y="1988"/>
                  </a:lnTo>
                  <a:lnTo>
                    <a:pt x="10570" y="1032"/>
                  </a:lnTo>
                  <a:lnTo>
                    <a:pt x="12214" y="1032"/>
                  </a:lnTo>
                  <a:lnTo>
                    <a:pt x="12272" y="1013"/>
                  </a:lnTo>
                  <a:lnTo>
                    <a:pt x="12291" y="994"/>
                  </a:lnTo>
                  <a:lnTo>
                    <a:pt x="12291" y="975"/>
                  </a:lnTo>
                  <a:lnTo>
                    <a:pt x="12195" y="77"/>
                  </a:lnTo>
                  <a:lnTo>
                    <a:pt x="13915" y="77"/>
                  </a:lnTo>
                  <a:lnTo>
                    <a:pt x="13935" y="38"/>
                  </a:lnTo>
                  <a:lnTo>
                    <a:pt x="1391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3"/>
            <p:cNvSpPr/>
            <p:nvPr/>
          </p:nvSpPr>
          <p:spPr>
            <a:xfrm>
              <a:off x="1453200" y="4960775"/>
              <a:ext cx="489825" cy="282925"/>
            </a:xfrm>
            <a:custGeom>
              <a:avLst/>
              <a:gdLst/>
              <a:ahLst/>
              <a:cxnLst/>
              <a:rect l="l" t="t" r="r" b="b"/>
              <a:pathLst>
                <a:path w="19593" h="11317" extrusionOk="0">
                  <a:moveTo>
                    <a:pt x="38" y="1"/>
                  </a:moveTo>
                  <a:lnTo>
                    <a:pt x="0" y="39"/>
                  </a:lnTo>
                  <a:lnTo>
                    <a:pt x="0" y="1071"/>
                  </a:lnTo>
                  <a:lnTo>
                    <a:pt x="38" y="1109"/>
                  </a:lnTo>
                  <a:lnTo>
                    <a:pt x="96" y="1109"/>
                  </a:lnTo>
                  <a:lnTo>
                    <a:pt x="1625" y="1052"/>
                  </a:lnTo>
                  <a:lnTo>
                    <a:pt x="1625" y="2008"/>
                  </a:lnTo>
                  <a:lnTo>
                    <a:pt x="1663" y="2027"/>
                  </a:lnTo>
                  <a:lnTo>
                    <a:pt x="1720" y="2046"/>
                  </a:lnTo>
                  <a:lnTo>
                    <a:pt x="3421" y="2046"/>
                  </a:lnTo>
                  <a:lnTo>
                    <a:pt x="3421" y="3040"/>
                  </a:lnTo>
                  <a:lnTo>
                    <a:pt x="3441" y="3078"/>
                  </a:lnTo>
                  <a:lnTo>
                    <a:pt x="3498" y="3097"/>
                  </a:lnTo>
                  <a:lnTo>
                    <a:pt x="5199" y="3097"/>
                  </a:lnTo>
                  <a:lnTo>
                    <a:pt x="5199" y="4072"/>
                  </a:lnTo>
                  <a:lnTo>
                    <a:pt x="5218" y="4091"/>
                  </a:lnTo>
                  <a:lnTo>
                    <a:pt x="5276" y="4110"/>
                  </a:lnTo>
                  <a:lnTo>
                    <a:pt x="6977" y="4110"/>
                  </a:lnTo>
                  <a:lnTo>
                    <a:pt x="6977" y="5085"/>
                  </a:lnTo>
                  <a:lnTo>
                    <a:pt x="6996" y="5123"/>
                  </a:lnTo>
                  <a:lnTo>
                    <a:pt x="7053" y="5142"/>
                  </a:lnTo>
                  <a:lnTo>
                    <a:pt x="8659" y="5142"/>
                  </a:lnTo>
                  <a:lnTo>
                    <a:pt x="8659" y="6002"/>
                  </a:lnTo>
                  <a:lnTo>
                    <a:pt x="8678" y="6041"/>
                  </a:lnTo>
                  <a:lnTo>
                    <a:pt x="8735" y="6060"/>
                  </a:lnTo>
                  <a:lnTo>
                    <a:pt x="10283" y="6060"/>
                  </a:lnTo>
                  <a:lnTo>
                    <a:pt x="10283" y="6977"/>
                  </a:lnTo>
                  <a:lnTo>
                    <a:pt x="10303" y="7016"/>
                  </a:lnTo>
                  <a:lnTo>
                    <a:pt x="10360" y="7035"/>
                  </a:lnTo>
                  <a:lnTo>
                    <a:pt x="12023" y="7035"/>
                  </a:lnTo>
                  <a:lnTo>
                    <a:pt x="12042" y="8009"/>
                  </a:lnTo>
                  <a:lnTo>
                    <a:pt x="12061" y="8048"/>
                  </a:lnTo>
                  <a:lnTo>
                    <a:pt x="12118" y="8067"/>
                  </a:lnTo>
                  <a:lnTo>
                    <a:pt x="13820" y="8067"/>
                  </a:lnTo>
                  <a:lnTo>
                    <a:pt x="13839" y="9042"/>
                  </a:lnTo>
                  <a:lnTo>
                    <a:pt x="13858" y="9061"/>
                  </a:lnTo>
                  <a:lnTo>
                    <a:pt x="13915" y="9080"/>
                  </a:lnTo>
                  <a:lnTo>
                    <a:pt x="15540" y="9080"/>
                  </a:lnTo>
                  <a:lnTo>
                    <a:pt x="15616" y="10074"/>
                  </a:lnTo>
                  <a:lnTo>
                    <a:pt x="15635" y="10112"/>
                  </a:lnTo>
                  <a:lnTo>
                    <a:pt x="15693" y="10112"/>
                  </a:lnTo>
                  <a:lnTo>
                    <a:pt x="17260" y="10074"/>
                  </a:lnTo>
                  <a:lnTo>
                    <a:pt x="17490" y="11182"/>
                  </a:lnTo>
                  <a:lnTo>
                    <a:pt x="17509" y="11202"/>
                  </a:lnTo>
                  <a:lnTo>
                    <a:pt x="17566" y="11221"/>
                  </a:lnTo>
                  <a:lnTo>
                    <a:pt x="19497" y="11316"/>
                  </a:lnTo>
                  <a:lnTo>
                    <a:pt x="19573" y="11297"/>
                  </a:lnTo>
                  <a:lnTo>
                    <a:pt x="19592" y="11278"/>
                  </a:lnTo>
                  <a:lnTo>
                    <a:pt x="19573" y="11240"/>
                  </a:lnTo>
                  <a:lnTo>
                    <a:pt x="19516" y="11221"/>
                  </a:lnTo>
                  <a:lnTo>
                    <a:pt x="17642" y="11125"/>
                  </a:lnTo>
                  <a:lnTo>
                    <a:pt x="17394" y="10016"/>
                  </a:lnTo>
                  <a:lnTo>
                    <a:pt x="17375" y="9997"/>
                  </a:lnTo>
                  <a:lnTo>
                    <a:pt x="17318" y="9978"/>
                  </a:lnTo>
                  <a:lnTo>
                    <a:pt x="15769" y="10016"/>
                  </a:lnTo>
                  <a:lnTo>
                    <a:pt x="15693" y="9023"/>
                  </a:lnTo>
                  <a:lnTo>
                    <a:pt x="15674" y="9003"/>
                  </a:lnTo>
                  <a:lnTo>
                    <a:pt x="15616" y="8984"/>
                  </a:lnTo>
                  <a:lnTo>
                    <a:pt x="13992" y="8984"/>
                  </a:lnTo>
                  <a:lnTo>
                    <a:pt x="13973" y="8029"/>
                  </a:lnTo>
                  <a:lnTo>
                    <a:pt x="13953" y="7990"/>
                  </a:lnTo>
                  <a:lnTo>
                    <a:pt x="13896" y="7990"/>
                  </a:lnTo>
                  <a:lnTo>
                    <a:pt x="12195" y="7971"/>
                  </a:lnTo>
                  <a:lnTo>
                    <a:pt x="12176" y="6996"/>
                  </a:lnTo>
                  <a:lnTo>
                    <a:pt x="12157" y="6958"/>
                  </a:lnTo>
                  <a:lnTo>
                    <a:pt x="12099" y="6958"/>
                  </a:lnTo>
                  <a:lnTo>
                    <a:pt x="10436" y="6939"/>
                  </a:lnTo>
                  <a:lnTo>
                    <a:pt x="10436" y="6002"/>
                  </a:lnTo>
                  <a:lnTo>
                    <a:pt x="10417" y="5983"/>
                  </a:lnTo>
                  <a:lnTo>
                    <a:pt x="10360" y="5964"/>
                  </a:lnTo>
                  <a:lnTo>
                    <a:pt x="8812" y="5964"/>
                  </a:lnTo>
                  <a:lnTo>
                    <a:pt x="8812" y="5085"/>
                  </a:lnTo>
                  <a:lnTo>
                    <a:pt x="8793" y="5066"/>
                  </a:lnTo>
                  <a:lnTo>
                    <a:pt x="8735" y="5047"/>
                  </a:lnTo>
                  <a:lnTo>
                    <a:pt x="7149" y="5047"/>
                  </a:lnTo>
                  <a:lnTo>
                    <a:pt x="7149" y="4072"/>
                  </a:lnTo>
                  <a:lnTo>
                    <a:pt x="7111" y="4034"/>
                  </a:lnTo>
                  <a:lnTo>
                    <a:pt x="7053" y="4015"/>
                  </a:lnTo>
                  <a:lnTo>
                    <a:pt x="5352" y="4015"/>
                  </a:lnTo>
                  <a:lnTo>
                    <a:pt x="5352" y="3040"/>
                  </a:lnTo>
                  <a:lnTo>
                    <a:pt x="5333" y="3021"/>
                  </a:lnTo>
                  <a:lnTo>
                    <a:pt x="5276" y="3002"/>
                  </a:lnTo>
                  <a:lnTo>
                    <a:pt x="3574" y="3002"/>
                  </a:lnTo>
                  <a:lnTo>
                    <a:pt x="3574" y="2008"/>
                  </a:lnTo>
                  <a:lnTo>
                    <a:pt x="3555" y="1969"/>
                  </a:lnTo>
                  <a:lnTo>
                    <a:pt x="3498" y="1950"/>
                  </a:lnTo>
                  <a:lnTo>
                    <a:pt x="1797" y="1950"/>
                  </a:lnTo>
                  <a:lnTo>
                    <a:pt x="1797" y="1014"/>
                  </a:lnTo>
                  <a:lnTo>
                    <a:pt x="1759" y="975"/>
                  </a:lnTo>
                  <a:lnTo>
                    <a:pt x="1701" y="956"/>
                  </a:lnTo>
                  <a:lnTo>
                    <a:pt x="172" y="1014"/>
                  </a:lnTo>
                  <a:lnTo>
                    <a:pt x="172" y="39"/>
                  </a:lnTo>
                  <a:lnTo>
                    <a:pt x="153"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3"/>
            <p:cNvSpPr/>
            <p:nvPr/>
          </p:nvSpPr>
          <p:spPr>
            <a:xfrm>
              <a:off x="1754225" y="4786825"/>
              <a:ext cx="490325" cy="282925"/>
            </a:xfrm>
            <a:custGeom>
              <a:avLst/>
              <a:gdLst/>
              <a:ahLst/>
              <a:cxnLst/>
              <a:rect l="l" t="t" r="r" b="b"/>
              <a:pathLst>
                <a:path w="19613" h="11317" extrusionOk="0">
                  <a:moveTo>
                    <a:pt x="77" y="1"/>
                  </a:moveTo>
                  <a:lnTo>
                    <a:pt x="20" y="20"/>
                  </a:lnTo>
                  <a:lnTo>
                    <a:pt x="1" y="58"/>
                  </a:lnTo>
                  <a:lnTo>
                    <a:pt x="20" y="77"/>
                  </a:lnTo>
                  <a:lnTo>
                    <a:pt x="77" y="97"/>
                  </a:lnTo>
                  <a:lnTo>
                    <a:pt x="1779" y="97"/>
                  </a:lnTo>
                  <a:lnTo>
                    <a:pt x="1664" y="995"/>
                  </a:lnTo>
                  <a:lnTo>
                    <a:pt x="1683" y="1014"/>
                  </a:lnTo>
                  <a:lnTo>
                    <a:pt x="1740" y="1033"/>
                  </a:lnTo>
                  <a:lnTo>
                    <a:pt x="3403" y="1033"/>
                  </a:lnTo>
                  <a:lnTo>
                    <a:pt x="3403" y="2027"/>
                  </a:lnTo>
                  <a:lnTo>
                    <a:pt x="3422" y="2046"/>
                  </a:lnTo>
                  <a:lnTo>
                    <a:pt x="3480" y="2065"/>
                  </a:lnTo>
                  <a:lnTo>
                    <a:pt x="5200" y="2065"/>
                  </a:lnTo>
                  <a:lnTo>
                    <a:pt x="5200" y="3040"/>
                  </a:lnTo>
                  <a:lnTo>
                    <a:pt x="5219" y="3078"/>
                  </a:lnTo>
                  <a:lnTo>
                    <a:pt x="5277" y="3097"/>
                  </a:lnTo>
                  <a:lnTo>
                    <a:pt x="6959" y="3097"/>
                  </a:lnTo>
                  <a:lnTo>
                    <a:pt x="6959" y="4072"/>
                  </a:lnTo>
                  <a:lnTo>
                    <a:pt x="6997" y="4111"/>
                  </a:lnTo>
                  <a:lnTo>
                    <a:pt x="7035" y="4130"/>
                  </a:lnTo>
                  <a:lnTo>
                    <a:pt x="8736" y="4130"/>
                  </a:lnTo>
                  <a:lnTo>
                    <a:pt x="8736" y="5047"/>
                  </a:lnTo>
                  <a:lnTo>
                    <a:pt x="8774" y="5085"/>
                  </a:lnTo>
                  <a:lnTo>
                    <a:pt x="10342" y="5085"/>
                  </a:lnTo>
                  <a:lnTo>
                    <a:pt x="10342" y="5984"/>
                  </a:lnTo>
                  <a:lnTo>
                    <a:pt x="10361" y="6022"/>
                  </a:lnTo>
                  <a:lnTo>
                    <a:pt x="12024" y="6022"/>
                  </a:lnTo>
                  <a:lnTo>
                    <a:pt x="12024" y="6997"/>
                  </a:lnTo>
                  <a:lnTo>
                    <a:pt x="12043" y="7035"/>
                  </a:lnTo>
                  <a:lnTo>
                    <a:pt x="12100" y="7054"/>
                  </a:lnTo>
                  <a:lnTo>
                    <a:pt x="13821" y="7054"/>
                  </a:lnTo>
                  <a:lnTo>
                    <a:pt x="13821" y="8029"/>
                  </a:lnTo>
                  <a:lnTo>
                    <a:pt x="13840" y="8067"/>
                  </a:lnTo>
                  <a:lnTo>
                    <a:pt x="13897" y="8086"/>
                  </a:lnTo>
                  <a:lnTo>
                    <a:pt x="15579" y="8086"/>
                  </a:lnTo>
                  <a:lnTo>
                    <a:pt x="15579" y="9023"/>
                  </a:lnTo>
                  <a:lnTo>
                    <a:pt x="15598" y="9042"/>
                  </a:lnTo>
                  <a:lnTo>
                    <a:pt x="15656" y="9061"/>
                  </a:lnTo>
                  <a:lnTo>
                    <a:pt x="17376" y="9099"/>
                  </a:lnTo>
                  <a:lnTo>
                    <a:pt x="17299" y="9998"/>
                  </a:lnTo>
                  <a:lnTo>
                    <a:pt x="17319" y="10036"/>
                  </a:lnTo>
                  <a:lnTo>
                    <a:pt x="17376" y="10055"/>
                  </a:lnTo>
                  <a:lnTo>
                    <a:pt x="19249" y="10208"/>
                  </a:lnTo>
                  <a:lnTo>
                    <a:pt x="19459" y="11278"/>
                  </a:lnTo>
                  <a:lnTo>
                    <a:pt x="19478" y="11298"/>
                  </a:lnTo>
                  <a:lnTo>
                    <a:pt x="19536" y="11317"/>
                  </a:lnTo>
                  <a:lnTo>
                    <a:pt x="19593" y="11298"/>
                  </a:lnTo>
                  <a:lnTo>
                    <a:pt x="19612" y="11278"/>
                  </a:lnTo>
                  <a:lnTo>
                    <a:pt x="19612" y="11259"/>
                  </a:lnTo>
                  <a:lnTo>
                    <a:pt x="19402" y="10151"/>
                  </a:lnTo>
                  <a:lnTo>
                    <a:pt x="19383" y="10132"/>
                  </a:lnTo>
                  <a:lnTo>
                    <a:pt x="19326" y="10112"/>
                  </a:lnTo>
                  <a:lnTo>
                    <a:pt x="17452" y="9960"/>
                  </a:lnTo>
                  <a:lnTo>
                    <a:pt x="17529" y="9061"/>
                  </a:lnTo>
                  <a:lnTo>
                    <a:pt x="17510" y="9023"/>
                  </a:lnTo>
                  <a:lnTo>
                    <a:pt x="17452" y="9023"/>
                  </a:lnTo>
                  <a:lnTo>
                    <a:pt x="15732" y="8966"/>
                  </a:lnTo>
                  <a:lnTo>
                    <a:pt x="15732" y="8029"/>
                  </a:lnTo>
                  <a:lnTo>
                    <a:pt x="15713" y="8010"/>
                  </a:lnTo>
                  <a:lnTo>
                    <a:pt x="15656" y="7991"/>
                  </a:lnTo>
                  <a:lnTo>
                    <a:pt x="13974" y="7991"/>
                  </a:lnTo>
                  <a:lnTo>
                    <a:pt x="13974" y="6997"/>
                  </a:lnTo>
                  <a:lnTo>
                    <a:pt x="13954" y="6978"/>
                  </a:lnTo>
                  <a:lnTo>
                    <a:pt x="13897" y="6959"/>
                  </a:lnTo>
                  <a:lnTo>
                    <a:pt x="12177" y="6959"/>
                  </a:lnTo>
                  <a:lnTo>
                    <a:pt x="12177" y="5984"/>
                  </a:lnTo>
                  <a:lnTo>
                    <a:pt x="12158" y="5946"/>
                  </a:lnTo>
                  <a:lnTo>
                    <a:pt x="12100" y="5926"/>
                  </a:lnTo>
                  <a:lnTo>
                    <a:pt x="10495" y="5926"/>
                  </a:lnTo>
                  <a:lnTo>
                    <a:pt x="10495" y="5047"/>
                  </a:lnTo>
                  <a:lnTo>
                    <a:pt x="10476" y="5009"/>
                  </a:lnTo>
                  <a:lnTo>
                    <a:pt x="10418" y="4990"/>
                  </a:lnTo>
                  <a:lnTo>
                    <a:pt x="8908" y="4990"/>
                  </a:lnTo>
                  <a:lnTo>
                    <a:pt x="8908" y="4072"/>
                  </a:lnTo>
                  <a:lnTo>
                    <a:pt x="8889" y="4053"/>
                  </a:lnTo>
                  <a:lnTo>
                    <a:pt x="8832" y="4034"/>
                  </a:lnTo>
                  <a:lnTo>
                    <a:pt x="7131" y="4034"/>
                  </a:lnTo>
                  <a:lnTo>
                    <a:pt x="7131" y="3040"/>
                  </a:lnTo>
                  <a:lnTo>
                    <a:pt x="7092" y="3021"/>
                  </a:lnTo>
                  <a:lnTo>
                    <a:pt x="7035" y="3002"/>
                  </a:lnTo>
                  <a:lnTo>
                    <a:pt x="5353" y="3002"/>
                  </a:lnTo>
                  <a:lnTo>
                    <a:pt x="5353" y="2027"/>
                  </a:lnTo>
                  <a:lnTo>
                    <a:pt x="5334" y="1989"/>
                  </a:lnTo>
                  <a:lnTo>
                    <a:pt x="5277" y="1970"/>
                  </a:lnTo>
                  <a:lnTo>
                    <a:pt x="3556" y="1970"/>
                  </a:lnTo>
                  <a:lnTo>
                    <a:pt x="3556" y="995"/>
                  </a:lnTo>
                  <a:lnTo>
                    <a:pt x="3537" y="957"/>
                  </a:lnTo>
                  <a:lnTo>
                    <a:pt x="3480" y="938"/>
                  </a:lnTo>
                  <a:lnTo>
                    <a:pt x="1836" y="938"/>
                  </a:lnTo>
                  <a:lnTo>
                    <a:pt x="1932" y="58"/>
                  </a:lnTo>
                  <a:lnTo>
                    <a:pt x="1932" y="39"/>
                  </a:lnTo>
                  <a:lnTo>
                    <a:pt x="1912" y="20"/>
                  </a:lnTo>
                  <a:lnTo>
                    <a:pt x="185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3"/>
            <p:cNvSpPr/>
            <p:nvPr/>
          </p:nvSpPr>
          <p:spPr>
            <a:xfrm>
              <a:off x="1719825" y="5121325"/>
              <a:ext cx="16750" cy="9600"/>
            </a:xfrm>
            <a:custGeom>
              <a:avLst/>
              <a:gdLst/>
              <a:ahLst/>
              <a:cxnLst/>
              <a:rect l="l" t="t" r="r" b="b"/>
              <a:pathLst>
                <a:path w="670" h="384" extrusionOk="0">
                  <a:moveTo>
                    <a:pt x="1" y="1"/>
                  </a:moveTo>
                  <a:lnTo>
                    <a:pt x="1" y="383"/>
                  </a:lnTo>
                  <a:lnTo>
                    <a:pt x="670" y="383"/>
                  </a:lnTo>
                  <a:lnTo>
                    <a:pt x="1"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3"/>
            <p:cNvSpPr/>
            <p:nvPr/>
          </p:nvSpPr>
          <p:spPr>
            <a:xfrm>
              <a:off x="1808725" y="5172475"/>
              <a:ext cx="16250" cy="9575"/>
            </a:xfrm>
            <a:custGeom>
              <a:avLst/>
              <a:gdLst/>
              <a:ahLst/>
              <a:cxnLst/>
              <a:rect l="l" t="t" r="r" b="b"/>
              <a:pathLst>
                <a:path w="650" h="383" extrusionOk="0">
                  <a:moveTo>
                    <a:pt x="0" y="0"/>
                  </a:moveTo>
                  <a:lnTo>
                    <a:pt x="0" y="382"/>
                  </a:lnTo>
                  <a:lnTo>
                    <a:pt x="650" y="382"/>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3"/>
            <p:cNvSpPr/>
            <p:nvPr/>
          </p:nvSpPr>
          <p:spPr>
            <a:xfrm>
              <a:off x="1852200" y="5197800"/>
              <a:ext cx="16750" cy="10050"/>
            </a:xfrm>
            <a:custGeom>
              <a:avLst/>
              <a:gdLst/>
              <a:ahLst/>
              <a:cxnLst/>
              <a:rect l="l" t="t" r="r" b="b"/>
              <a:pathLst>
                <a:path w="670" h="402" extrusionOk="0">
                  <a:moveTo>
                    <a:pt x="0" y="0"/>
                  </a:moveTo>
                  <a:lnTo>
                    <a:pt x="20" y="402"/>
                  </a:lnTo>
                  <a:lnTo>
                    <a:pt x="669" y="383"/>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3"/>
            <p:cNvSpPr/>
            <p:nvPr/>
          </p:nvSpPr>
          <p:spPr>
            <a:xfrm>
              <a:off x="1463225" y="4972725"/>
              <a:ext cx="16275" cy="10050"/>
            </a:xfrm>
            <a:custGeom>
              <a:avLst/>
              <a:gdLst/>
              <a:ahLst/>
              <a:cxnLst/>
              <a:rect l="l" t="t" r="r" b="b"/>
              <a:pathLst>
                <a:path w="651" h="402" extrusionOk="0">
                  <a:moveTo>
                    <a:pt x="0" y="0"/>
                  </a:moveTo>
                  <a:lnTo>
                    <a:pt x="0" y="402"/>
                  </a:lnTo>
                  <a:lnTo>
                    <a:pt x="650" y="364"/>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3"/>
            <p:cNvSpPr/>
            <p:nvPr/>
          </p:nvSpPr>
          <p:spPr>
            <a:xfrm>
              <a:off x="1503850" y="4996150"/>
              <a:ext cx="17700" cy="10050"/>
            </a:xfrm>
            <a:custGeom>
              <a:avLst/>
              <a:gdLst/>
              <a:ahLst/>
              <a:cxnLst/>
              <a:rect l="l" t="t" r="r" b="b"/>
              <a:pathLst>
                <a:path w="708" h="402" extrusionOk="0">
                  <a:moveTo>
                    <a:pt x="0" y="0"/>
                  </a:moveTo>
                  <a:lnTo>
                    <a:pt x="0" y="401"/>
                  </a:lnTo>
                  <a:lnTo>
                    <a:pt x="707" y="401"/>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3"/>
            <p:cNvSpPr/>
            <p:nvPr/>
          </p:nvSpPr>
          <p:spPr>
            <a:xfrm>
              <a:off x="1679225" y="5097925"/>
              <a:ext cx="15300" cy="8625"/>
            </a:xfrm>
            <a:custGeom>
              <a:avLst/>
              <a:gdLst/>
              <a:ahLst/>
              <a:cxnLst/>
              <a:rect l="l" t="t" r="r" b="b"/>
              <a:pathLst>
                <a:path w="612" h="345" extrusionOk="0">
                  <a:moveTo>
                    <a:pt x="0" y="0"/>
                  </a:moveTo>
                  <a:lnTo>
                    <a:pt x="0" y="344"/>
                  </a:lnTo>
                  <a:lnTo>
                    <a:pt x="612" y="344"/>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3"/>
            <p:cNvSpPr/>
            <p:nvPr/>
          </p:nvSpPr>
          <p:spPr>
            <a:xfrm>
              <a:off x="1548275" y="5021950"/>
              <a:ext cx="18200" cy="10525"/>
            </a:xfrm>
            <a:custGeom>
              <a:avLst/>
              <a:gdLst/>
              <a:ahLst/>
              <a:cxnLst/>
              <a:rect l="l" t="t" r="r" b="b"/>
              <a:pathLst>
                <a:path w="728" h="421" extrusionOk="0">
                  <a:moveTo>
                    <a:pt x="1" y="0"/>
                  </a:moveTo>
                  <a:lnTo>
                    <a:pt x="1" y="421"/>
                  </a:lnTo>
                  <a:lnTo>
                    <a:pt x="727" y="421"/>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3"/>
            <p:cNvSpPr/>
            <p:nvPr/>
          </p:nvSpPr>
          <p:spPr>
            <a:xfrm>
              <a:off x="1896650" y="5223600"/>
              <a:ext cx="23425" cy="13400"/>
            </a:xfrm>
            <a:custGeom>
              <a:avLst/>
              <a:gdLst/>
              <a:ahLst/>
              <a:cxnLst/>
              <a:rect l="l" t="t" r="r" b="b"/>
              <a:pathLst>
                <a:path w="937" h="536" extrusionOk="0">
                  <a:moveTo>
                    <a:pt x="0" y="0"/>
                  </a:moveTo>
                  <a:lnTo>
                    <a:pt x="115" y="497"/>
                  </a:lnTo>
                  <a:lnTo>
                    <a:pt x="937" y="536"/>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3"/>
            <p:cNvSpPr/>
            <p:nvPr/>
          </p:nvSpPr>
          <p:spPr>
            <a:xfrm>
              <a:off x="1592725" y="5047750"/>
              <a:ext cx="17700" cy="10050"/>
            </a:xfrm>
            <a:custGeom>
              <a:avLst/>
              <a:gdLst/>
              <a:ahLst/>
              <a:cxnLst/>
              <a:rect l="l" t="t" r="r" b="b"/>
              <a:pathLst>
                <a:path w="708" h="402" extrusionOk="0">
                  <a:moveTo>
                    <a:pt x="0" y="0"/>
                  </a:moveTo>
                  <a:lnTo>
                    <a:pt x="0" y="402"/>
                  </a:lnTo>
                  <a:lnTo>
                    <a:pt x="708" y="402"/>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3"/>
            <p:cNvSpPr/>
            <p:nvPr/>
          </p:nvSpPr>
          <p:spPr>
            <a:xfrm>
              <a:off x="1637650" y="5073550"/>
              <a:ext cx="17225" cy="10050"/>
            </a:xfrm>
            <a:custGeom>
              <a:avLst/>
              <a:gdLst/>
              <a:ahLst/>
              <a:cxnLst/>
              <a:rect l="l" t="t" r="r" b="b"/>
              <a:pathLst>
                <a:path w="689" h="402" extrusionOk="0">
                  <a:moveTo>
                    <a:pt x="0" y="1"/>
                  </a:moveTo>
                  <a:lnTo>
                    <a:pt x="0" y="402"/>
                  </a:lnTo>
                  <a:lnTo>
                    <a:pt x="688" y="402"/>
                  </a:lnTo>
                  <a:lnTo>
                    <a:pt x="0"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3"/>
            <p:cNvSpPr/>
            <p:nvPr/>
          </p:nvSpPr>
          <p:spPr>
            <a:xfrm>
              <a:off x="1764275" y="5146675"/>
              <a:ext cx="17225" cy="10050"/>
            </a:xfrm>
            <a:custGeom>
              <a:avLst/>
              <a:gdLst/>
              <a:ahLst/>
              <a:cxnLst/>
              <a:rect l="l" t="t" r="r" b="b"/>
              <a:pathLst>
                <a:path w="689" h="402" extrusionOk="0">
                  <a:moveTo>
                    <a:pt x="0" y="0"/>
                  </a:moveTo>
                  <a:lnTo>
                    <a:pt x="0" y="401"/>
                  </a:lnTo>
                  <a:lnTo>
                    <a:pt x="689" y="401"/>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3"/>
            <p:cNvSpPr/>
            <p:nvPr/>
          </p:nvSpPr>
          <p:spPr>
            <a:xfrm>
              <a:off x="2031400" y="4941175"/>
              <a:ext cx="16750" cy="9600"/>
            </a:xfrm>
            <a:custGeom>
              <a:avLst/>
              <a:gdLst/>
              <a:ahLst/>
              <a:cxnLst/>
              <a:rect l="l" t="t" r="r" b="b"/>
              <a:pathLst>
                <a:path w="670" h="384" extrusionOk="0">
                  <a:moveTo>
                    <a:pt x="0" y="1"/>
                  </a:moveTo>
                  <a:lnTo>
                    <a:pt x="669" y="383"/>
                  </a:lnTo>
                  <a:lnTo>
                    <a:pt x="66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3"/>
            <p:cNvSpPr/>
            <p:nvPr/>
          </p:nvSpPr>
          <p:spPr>
            <a:xfrm>
              <a:off x="2120750" y="4992325"/>
              <a:ext cx="16275" cy="9575"/>
            </a:xfrm>
            <a:custGeom>
              <a:avLst/>
              <a:gdLst/>
              <a:ahLst/>
              <a:cxnLst/>
              <a:rect l="l" t="t" r="r" b="b"/>
              <a:pathLst>
                <a:path w="651" h="383" extrusionOk="0">
                  <a:moveTo>
                    <a:pt x="1" y="0"/>
                  </a:moveTo>
                  <a:lnTo>
                    <a:pt x="651" y="382"/>
                  </a:lnTo>
                  <a:lnTo>
                    <a:pt x="65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3"/>
            <p:cNvSpPr/>
            <p:nvPr/>
          </p:nvSpPr>
          <p:spPr>
            <a:xfrm>
              <a:off x="2164250" y="5017650"/>
              <a:ext cx="17700" cy="9575"/>
            </a:xfrm>
            <a:custGeom>
              <a:avLst/>
              <a:gdLst/>
              <a:ahLst/>
              <a:cxnLst/>
              <a:rect l="l" t="t" r="r" b="b"/>
              <a:pathLst>
                <a:path w="708" h="383" extrusionOk="0">
                  <a:moveTo>
                    <a:pt x="0" y="0"/>
                  </a:moveTo>
                  <a:lnTo>
                    <a:pt x="669" y="382"/>
                  </a:lnTo>
                  <a:lnTo>
                    <a:pt x="707" y="19"/>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3"/>
            <p:cNvSpPr/>
            <p:nvPr/>
          </p:nvSpPr>
          <p:spPr>
            <a:xfrm>
              <a:off x="1774300" y="4793050"/>
              <a:ext cx="17225" cy="9100"/>
            </a:xfrm>
            <a:custGeom>
              <a:avLst/>
              <a:gdLst/>
              <a:ahLst/>
              <a:cxnLst/>
              <a:rect l="l" t="t" r="r" b="b"/>
              <a:pathLst>
                <a:path w="689" h="364" extrusionOk="0">
                  <a:moveTo>
                    <a:pt x="1" y="0"/>
                  </a:moveTo>
                  <a:lnTo>
                    <a:pt x="651" y="364"/>
                  </a:lnTo>
                  <a:lnTo>
                    <a:pt x="68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3"/>
            <p:cNvSpPr/>
            <p:nvPr/>
          </p:nvSpPr>
          <p:spPr>
            <a:xfrm>
              <a:off x="1815400" y="4816475"/>
              <a:ext cx="17225" cy="10050"/>
            </a:xfrm>
            <a:custGeom>
              <a:avLst/>
              <a:gdLst/>
              <a:ahLst/>
              <a:cxnLst/>
              <a:rect l="l" t="t" r="r" b="b"/>
              <a:pathLst>
                <a:path w="689" h="402" extrusionOk="0">
                  <a:moveTo>
                    <a:pt x="1" y="0"/>
                  </a:moveTo>
                  <a:lnTo>
                    <a:pt x="689" y="401"/>
                  </a:lnTo>
                  <a:lnTo>
                    <a:pt x="68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3"/>
            <p:cNvSpPr/>
            <p:nvPr/>
          </p:nvSpPr>
          <p:spPr>
            <a:xfrm>
              <a:off x="1990775" y="4917775"/>
              <a:ext cx="15325" cy="8625"/>
            </a:xfrm>
            <a:custGeom>
              <a:avLst/>
              <a:gdLst/>
              <a:ahLst/>
              <a:cxnLst/>
              <a:rect l="l" t="t" r="r" b="b"/>
              <a:pathLst>
                <a:path w="613" h="345" extrusionOk="0">
                  <a:moveTo>
                    <a:pt x="1" y="0"/>
                  </a:moveTo>
                  <a:lnTo>
                    <a:pt x="612" y="344"/>
                  </a:lnTo>
                  <a:lnTo>
                    <a:pt x="612"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3"/>
            <p:cNvSpPr/>
            <p:nvPr/>
          </p:nvSpPr>
          <p:spPr>
            <a:xfrm>
              <a:off x="1859850" y="4842275"/>
              <a:ext cx="17700" cy="10050"/>
            </a:xfrm>
            <a:custGeom>
              <a:avLst/>
              <a:gdLst/>
              <a:ahLst/>
              <a:cxnLst/>
              <a:rect l="l" t="t" r="r" b="b"/>
              <a:pathLst>
                <a:path w="708" h="402" extrusionOk="0">
                  <a:moveTo>
                    <a:pt x="0" y="0"/>
                  </a:moveTo>
                  <a:lnTo>
                    <a:pt x="707" y="402"/>
                  </a:lnTo>
                  <a:lnTo>
                    <a:pt x="70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3"/>
            <p:cNvSpPr/>
            <p:nvPr/>
          </p:nvSpPr>
          <p:spPr>
            <a:xfrm>
              <a:off x="2208675" y="5043450"/>
              <a:ext cx="23450" cy="13400"/>
            </a:xfrm>
            <a:custGeom>
              <a:avLst/>
              <a:gdLst/>
              <a:ahLst/>
              <a:cxnLst/>
              <a:rect l="l" t="t" r="r" b="b"/>
              <a:pathLst>
                <a:path w="938" h="536" extrusionOk="0">
                  <a:moveTo>
                    <a:pt x="1" y="0"/>
                  </a:moveTo>
                  <a:lnTo>
                    <a:pt x="937" y="536"/>
                  </a:lnTo>
                  <a:lnTo>
                    <a:pt x="861" y="58"/>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3"/>
            <p:cNvSpPr/>
            <p:nvPr/>
          </p:nvSpPr>
          <p:spPr>
            <a:xfrm>
              <a:off x="1904275" y="4868075"/>
              <a:ext cx="17725" cy="10050"/>
            </a:xfrm>
            <a:custGeom>
              <a:avLst/>
              <a:gdLst/>
              <a:ahLst/>
              <a:cxnLst/>
              <a:rect l="l" t="t" r="r" b="b"/>
              <a:pathLst>
                <a:path w="709" h="402" extrusionOk="0">
                  <a:moveTo>
                    <a:pt x="1" y="0"/>
                  </a:moveTo>
                  <a:lnTo>
                    <a:pt x="708" y="402"/>
                  </a:lnTo>
                  <a:lnTo>
                    <a:pt x="70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3"/>
            <p:cNvSpPr/>
            <p:nvPr/>
          </p:nvSpPr>
          <p:spPr>
            <a:xfrm>
              <a:off x="1949200" y="4893875"/>
              <a:ext cx="17225" cy="9575"/>
            </a:xfrm>
            <a:custGeom>
              <a:avLst/>
              <a:gdLst/>
              <a:ahLst/>
              <a:cxnLst/>
              <a:rect l="l" t="t" r="r" b="b"/>
              <a:pathLst>
                <a:path w="689" h="383" extrusionOk="0">
                  <a:moveTo>
                    <a:pt x="1" y="1"/>
                  </a:moveTo>
                  <a:lnTo>
                    <a:pt x="689" y="383"/>
                  </a:lnTo>
                  <a:lnTo>
                    <a:pt x="68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3"/>
            <p:cNvSpPr/>
            <p:nvPr/>
          </p:nvSpPr>
          <p:spPr>
            <a:xfrm>
              <a:off x="2075825" y="4967000"/>
              <a:ext cx="17225" cy="9575"/>
            </a:xfrm>
            <a:custGeom>
              <a:avLst/>
              <a:gdLst/>
              <a:ahLst/>
              <a:cxnLst/>
              <a:rect l="l" t="t" r="r" b="b"/>
              <a:pathLst>
                <a:path w="689" h="383" extrusionOk="0">
                  <a:moveTo>
                    <a:pt x="1" y="0"/>
                  </a:moveTo>
                  <a:lnTo>
                    <a:pt x="689" y="382"/>
                  </a:lnTo>
                  <a:lnTo>
                    <a:pt x="68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3"/>
            <p:cNvSpPr/>
            <p:nvPr/>
          </p:nvSpPr>
          <p:spPr>
            <a:xfrm>
              <a:off x="2209625" y="5097450"/>
              <a:ext cx="16275" cy="9575"/>
            </a:xfrm>
            <a:custGeom>
              <a:avLst/>
              <a:gdLst/>
              <a:ahLst/>
              <a:cxnLst/>
              <a:rect l="l" t="t" r="r" b="b"/>
              <a:pathLst>
                <a:path w="651" h="383" extrusionOk="0">
                  <a:moveTo>
                    <a:pt x="1" y="0"/>
                  </a:moveTo>
                  <a:lnTo>
                    <a:pt x="1" y="383"/>
                  </a:lnTo>
                  <a:lnTo>
                    <a:pt x="65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3"/>
            <p:cNvSpPr/>
            <p:nvPr/>
          </p:nvSpPr>
          <p:spPr>
            <a:xfrm>
              <a:off x="1949200" y="5247500"/>
              <a:ext cx="16275" cy="10050"/>
            </a:xfrm>
            <a:custGeom>
              <a:avLst/>
              <a:gdLst/>
              <a:ahLst/>
              <a:cxnLst/>
              <a:rect l="l" t="t" r="r" b="b"/>
              <a:pathLst>
                <a:path w="651" h="402" extrusionOk="0">
                  <a:moveTo>
                    <a:pt x="1" y="0"/>
                  </a:moveTo>
                  <a:lnTo>
                    <a:pt x="1" y="402"/>
                  </a:lnTo>
                  <a:lnTo>
                    <a:pt x="650" y="19"/>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3"/>
            <p:cNvSpPr/>
            <p:nvPr/>
          </p:nvSpPr>
          <p:spPr>
            <a:xfrm>
              <a:off x="1993175" y="5222175"/>
              <a:ext cx="17700" cy="10050"/>
            </a:xfrm>
            <a:custGeom>
              <a:avLst/>
              <a:gdLst/>
              <a:ahLst/>
              <a:cxnLst/>
              <a:rect l="l" t="t" r="r" b="b"/>
              <a:pathLst>
                <a:path w="708" h="402" extrusionOk="0">
                  <a:moveTo>
                    <a:pt x="0" y="0"/>
                  </a:moveTo>
                  <a:lnTo>
                    <a:pt x="0" y="401"/>
                  </a:lnTo>
                  <a:lnTo>
                    <a:pt x="70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3"/>
            <p:cNvSpPr/>
            <p:nvPr/>
          </p:nvSpPr>
          <p:spPr>
            <a:xfrm>
              <a:off x="2165200" y="5123725"/>
              <a:ext cx="15300" cy="8625"/>
            </a:xfrm>
            <a:custGeom>
              <a:avLst/>
              <a:gdLst/>
              <a:ahLst/>
              <a:cxnLst/>
              <a:rect l="l" t="t" r="r" b="b"/>
              <a:pathLst>
                <a:path w="612" h="345" extrusionOk="0">
                  <a:moveTo>
                    <a:pt x="0" y="1"/>
                  </a:moveTo>
                  <a:lnTo>
                    <a:pt x="0" y="345"/>
                  </a:lnTo>
                  <a:lnTo>
                    <a:pt x="612"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3"/>
            <p:cNvSpPr/>
            <p:nvPr/>
          </p:nvSpPr>
          <p:spPr>
            <a:xfrm>
              <a:off x="2034250" y="5197800"/>
              <a:ext cx="18200" cy="10525"/>
            </a:xfrm>
            <a:custGeom>
              <a:avLst/>
              <a:gdLst/>
              <a:ahLst/>
              <a:cxnLst/>
              <a:rect l="l" t="t" r="r" b="b"/>
              <a:pathLst>
                <a:path w="728" h="421" extrusionOk="0">
                  <a:moveTo>
                    <a:pt x="1" y="0"/>
                  </a:moveTo>
                  <a:lnTo>
                    <a:pt x="1" y="421"/>
                  </a:lnTo>
                  <a:lnTo>
                    <a:pt x="72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3"/>
            <p:cNvSpPr/>
            <p:nvPr/>
          </p:nvSpPr>
          <p:spPr>
            <a:xfrm>
              <a:off x="2075350" y="5174375"/>
              <a:ext cx="17225" cy="10075"/>
            </a:xfrm>
            <a:custGeom>
              <a:avLst/>
              <a:gdLst/>
              <a:ahLst/>
              <a:cxnLst/>
              <a:rect l="l" t="t" r="r" b="b"/>
              <a:pathLst>
                <a:path w="689" h="403" extrusionOk="0">
                  <a:moveTo>
                    <a:pt x="1" y="1"/>
                  </a:moveTo>
                  <a:lnTo>
                    <a:pt x="1" y="402"/>
                  </a:lnTo>
                  <a:lnTo>
                    <a:pt x="68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3"/>
            <p:cNvSpPr/>
            <p:nvPr/>
          </p:nvSpPr>
          <p:spPr>
            <a:xfrm>
              <a:off x="2120750" y="5148100"/>
              <a:ext cx="17225" cy="10050"/>
            </a:xfrm>
            <a:custGeom>
              <a:avLst/>
              <a:gdLst/>
              <a:ahLst/>
              <a:cxnLst/>
              <a:rect l="l" t="t" r="r" b="b"/>
              <a:pathLst>
                <a:path w="689" h="402" extrusionOk="0">
                  <a:moveTo>
                    <a:pt x="1" y="0"/>
                  </a:moveTo>
                  <a:lnTo>
                    <a:pt x="1" y="402"/>
                  </a:lnTo>
                  <a:lnTo>
                    <a:pt x="68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3"/>
            <p:cNvSpPr/>
            <p:nvPr/>
          </p:nvSpPr>
          <p:spPr>
            <a:xfrm>
              <a:off x="2250250" y="5073550"/>
              <a:ext cx="17225" cy="10050"/>
            </a:xfrm>
            <a:custGeom>
              <a:avLst/>
              <a:gdLst/>
              <a:ahLst/>
              <a:cxnLst/>
              <a:rect l="l" t="t" r="r" b="b"/>
              <a:pathLst>
                <a:path w="689" h="402" extrusionOk="0">
                  <a:moveTo>
                    <a:pt x="1" y="1"/>
                  </a:moveTo>
                  <a:lnTo>
                    <a:pt x="1" y="402"/>
                  </a:lnTo>
                  <a:lnTo>
                    <a:pt x="68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3"/>
            <p:cNvSpPr/>
            <p:nvPr/>
          </p:nvSpPr>
          <p:spPr>
            <a:xfrm>
              <a:off x="1474225" y="4921600"/>
              <a:ext cx="16750" cy="9575"/>
            </a:xfrm>
            <a:custGeom>
              <a:avLst/>
              <a:gdLst/>
              <a:ahLst/>
              <a:cxnLst/>
              <a:rect l="l" t="t" r="r" b="b"/>
              <a:pathLst>
                <a:path w="670" h="383" extrusionOk="0">
                  <a:moveTo>
                    <a:pt x="669" y="0"/>
                  </a:moveTo>
                  <a:lnTo>
                    <a:pt x="0" y="382"/>
                  </a:lnTo>
                  <a:lnTo>
                    <a:pt x="669" y="382"/>
                  </a:lnTo>
                  <a:lnTo>
                    <a:pt x="66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3"/>
            <p:cNvSpPr/>
            <p:nvPr/>
          </p:nvSpPr>
          <p:spPr>
            <a:xfrm>
              <a:off x="1731300" y="4773450"/>
              <a:ext cx="16275" cy="10075"/>
            </a:xfrm>
            <a:custGeom>
              <a:avLst/>
              <a:gdLst/>
              <a:ahLst/>
              <a:cxnLst/>
              <a:rect l="l" t="t" r="r" b="b"/>
              <a:pathLst>
                <a:path w="651" h="403" extrusionOk="0">
                  <a:moveTo>
                    <a:pt x="650" y="1"/>
                  </a:moveTo>
                  <a:lnTo>
                    <a:pt x="1" y="364"/>
                  </a:lnTo>
                  <a:lnTo>
                    <a:pt x="650" y="402"/>
                  </a:lnTo>
                  <a:lnTo>
                    <a:pt x="650"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3"/>
            <p:cNvSpPr/>
            <p:nvPr/>
          </p:nvSpPr>
          <p:spPr>
            <a:xfrm>
              <a:off x="1689250" y="4796875"/>
              <a:ext cx="17700" cy="10050"/>
            </a:xfrm>
            <a:custGeom>
              <a:avLst/>
              <a:gdLst/>
              <a:ahLst/>
              <a:cxnLst/>
              <a:rect l="l" t="t" r="r" b="b"/>
              <a:pathLst>
                <a:path w="708" h="402" extrusionOk="0">
                  <a:moveTo>
                    <a:pt x="708" y="0"/>
                  </a:moveTo>
                  <a:lnTo>
                    <a:pt x="0" y="402"/>
                  </a:lnTo>
                  <a:lnTo>
                    <a:pt x="708" y="402"/>
                  </a:lnTo>
                  <a:lnTo>
                    <a:pt x="70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3"/>
            <p:cNvSpPr/>
            <p:nvPr/>
          </p:nvSpPr>
          <p:spPr>
            <a:xfrm>
              <a:off x="1516275" y="4898175"/>
              <a:ext cx="15300" cy="9100"/>
            </a:xfrm>
            <a:custGeom>
              <a:avLst/>
              <a:gdLst/>
              <a:ahLst/>
              <a:cxnLst/>
              <a:rect l="l" t="t" r="r" b="b"/>
              <a:pathLst>
                <a:path w="612" h="364" extrusionOk="0">
                  <a:moveTo>
                    <a:pt x="612" y="1"/>
                  </a:moveTo>
                  <a:lnTo>
                    <a:pt x="0" y="364"/>
                  </a:lnTo>
                  <a:lnTo>
                    <a:pt x="612" y="364"/>
                  </a:lnTo>
                  <a:lnTo>
                    <a:pt x="612"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3"/>
            <p:cNvSpPr/>
            <p:nvPr/>
          </p:nvSpPr>
          <p:spPr>
            <a:xfrm>
              <a:off x="1644325" y="4822675"/>
              <a:ext cx="18200" cy="10550"/>
            </a:xfrm>
            <a:custGeom>
              <a:avLst/>
              <a:gdLst/>
              <a:ahLst/>
              <a:cxnLst/>
              <a:rect l="l" t="t" r="r" b="b"/>
              <a:pathLst>
                <a:path w="728" h="422" extrusionOk="0">
                  <a:moveTo>
                    <a:pt x="727" y="1"/>
                  </a:moveTo>
                  <a:lnTo>
                    <a:pt x="1" y="421"/>
                  </a:lnTo>
                  <a:lnTo>
                    <a:pt x="727" y="421"/>
                  </a:lnTo>
                  <a:lnTo>
                    <a:pt x="72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3"/>
            <p:cNvSpPr/>
            <p:nvPr/>
          </p:nvSpPr>
          <p:spPr>
            <a:xfrm>
              <a:off x="1600850" y="4848000"/>
              <a:ext cx="17225" cy="10050"/>
            </a:xfrm>
            <a:custGeom>
              <a:avLst/>
              <a:gdLst/>
              <a:ahLst/>
              <a:cxnLst/>
              <a:rect l="l" t="t" r="r" b="b"/>
              <a:pathLst>
                <a:path w="689" h="402" extrusionOk="0">
                  <a:moveTo>
                    <a:pt x="688" y="1"/>
                  </a:moveTo>
                  <a:lnTo>
                    <a:pt x="0" y="402"/>
                  </a:lnTo>
                  <a:lnTo>
                    <a:pt x="688" y="402"/>
                  </a:lnTo>
                  <a:lnTo>
                    <a:pt x="68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3"/>
            <p:cNvSpPr/>
            <p:nvPr/>
          </p:nvSpPr>
          <p:spPr>
            <a:xfrm>
              <a:off x="1556400" y="4873800"/>
              <a:ext cx="17225" cy="10075"/>
            </a:xfrm>
            <a:custGeom>
              <a:avLst/>
              <a:gdLst/>
              <a:ahLst/>
              <a:cxnLst/>
              <a:rect l="l" t="t" r="r" b="b"/>
              <a:pathLst>
                <a:path w="689" h="403" extrusionOk="0">
                  <a:moveTo>
                    <a:pt x="689" y="1"/>
                  </a:moveTo>
                  <a:lnTo>
                    <a:pt x="1" y="402"/>
                  </a:lnTo>
                  <a:lnTo>
                    <a:pt x="689" y="402"/>
                  </a:lnTo>
                  <a:lnTo>
                    <a:pt x="68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3"/>
            <p:cNvSpPr/>
            <p:nvPr/>
          </p:nvSpPr>
          <p:spPr>
            <a:xfrm>
              <a:off x="1429300" y="4947400"/>
              <a:ext cx="17225" cy="10050"/>
            </a:xfrm>
            <a:custGeom>
              <a:avLst/>
              <a:gdLst/>
              <a:ahLst/>
              <a:cxnLst/>
              <a:rect l="l" t="t" r="r" b="b"/>
              <a:pathLst>
                <a:path w="689" h="402" extrusionOk="0">
                  <a:moveTo>
                    <a:pt x="688" y="0"/>
                  </a:moveTo>
                  <a:lnTo>
                    <a:pt x="0" y="402"/>
                  </a:lnTo>
                  <a:lnTo>
                    <a:pt x="688" y="402"/>
                  </a:lnTo>
                  <a:lnTo>
                    <a:pt x="68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3"/>
            <p:cNvSpPr/>
            <p:nvPr/>
          </p:nvSpPr>
          <p:spPr>
            <a:xfrm>
              <a:off x="1686375" y="4866650"/>
              <a:ext cx="162025" cy="19125"/>
            </a:xfrm>
            <a:custGeom>
              <a:avLst/>
              <a:gdLst/>
              <a:ahLst/>
              <a:cxnLst/>
              <a:rect l="l" t="t" r="r" b="b"/>
              <a:pathLst>
                <a:path w="6481" h="765" extrusionOk="0">
                  <a:moveTo>
                    <a:pt x="77" y="0"/>
                  </a:moveTo>
                  <a:lnTo>
                    <a:pt x="20" y="19"/>
                  </a:lnTo>
                  <a:lnTo>
                    <a:pt x="1" y="38"/>
                  </a:lnTo>
                  <a:lnTo>
                    <a:pt x="1" y="57"/>
                  </a:lnTo>
                  <a:lnTo>
                    <a:pt x="1" y="77"/>
                  </a:lnTo>
                  <a:lnTo>
                    <a:pt x="58" y="96"/>
                  </a:lnTo>
                  <a:lnTo>
                    <a:pt x="6385" y="765"/>
                  </a:lnTo>
                  <a:lnTo>
                    <a:pt x="6461" y="746"/>
                  </a:lnTo>
                  <a:lnTo>
                    <a:pt x="6481" y="726"/>
                  </a:lnTo>
                  <a:lnTo>
                    <a:pt x="6481" y="707"/>
                  </a:lnTo>
                  <a:lnTo>
                    <a:pt x="6461" y="688"/>
                  </a:lnTo>
                  <a:lnTo>
                    <a:pt x="6404" y="669"/>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3"/>
            <p:cNvSpPr/>
            <p:nvPr/>
          </p:nvSpPr>
          <p:spPr>
            <a:xfrm>
              <a:off x="1710750" y="4852300"/>
              <a:ext cx="108025" cy="13400"/>
            </a:xfrm>
            <a:custGeom>
              <a:avLst/>
              <a:gdLst/>
              <a:ahLst/>
              <a:cxnLst/>
              <a:rect l="l" t="t" r="r" b="b"/>
              <a:pathLst>
                <a:path w="4321" h="536" extrusionOk="0">
                  <a:moveTo>
                    <a:pt x="96" y="1"/>
                  </a:moveTo>
                  <a:lnTo>
                    <a:pt x="39" y="20"/>
                  </a:lnTo>
                  <a:lnTo>
                    <a:pt x="1" y="39"/>
                  </a:lnTo>
                  <a:lnTo>
                    <a:pt x="1" y="58"/>
                  </a:lnTo>
                  <a:lnTo>
                    <a:pt x="20" y="77"/>
                  </a:lnTo>
                  <a:lnTo>
                    <a:pt x="58" y="96"/>
                  </a:lnTo>
                  <a:lnTo>
                    <a:pt x="4225" y="536"/>
                  </a:lnTo>
                  <a:lnTo>
                    <a:pt x="4301" y="517"/>
                  </a:lnTo>
                  <a:lnTo>
                    <a:pt x="4320" y="498"/>
                  </a:lnTo>
                  <a:lnTo>
                    <a:pt x="4320" y="478"/>
                  </a:lnTo>
                  <a:lnTo>
                    <a:pt x="4320" y="459"/>
                  </a:lnTo>
                  <a:lnTo>
                    <a:pt x="4263" y="440"/>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3"/>
            <p:cNvSpPr/>
            <p:nvPr/>
          </p:nvSpPr>
          <p:spPr>
            <a:xfrm>
              <a:off x="1612325" y="4909175"/>
              <a:ext cx="348850" cy="38725"/>
            </a:xfrm>
            <a:custGeom>
              <a:avLst/>
              <a:gdLst/>
              <a:ahLst/>
              <a:cxnLst/>
              <a:rect l="l" t="t" r="r" b="b"/>
              <a:pathLst>
                <a:path w="13954" h="1549" extrusionOk="0">
                  <a:moveTo>
                    <a:pt x="96" y="0"/>
                  </a:moveTo>
                  <a:lnTo>
                    <a:pt x="38" y="19"/>
                  </a:lnTo>
                  <a:lnTo>
                    <a:pt x="0" y="38"/>
                  </a:lnTo>
                  <a:lnTo>
                    <a:pt x="0" y="58"/>
                  </a:lnTo>
                  <a:lnTo>
                    <a:pt x="19" y="77"/>
                  </a:lnTo>
                  <a:lnTo>
                    <a:pt x="77" y="96"/>
                  </a:lnTo>
                  <a:lnTo>
                    <a:pt x="13858" y="1548"/>
                  </a:lnTo>
                  <a:lnTo>
                    <a:pt x="13934" y="1529"/>
                  </a:lnTo>
                  <a:lnTo>
                    <a:pt x="13953" y="1510"/>
                  </a:lnTo>
                  <a:lnTo>
                    <a:pt x="13953" y="1491"/>
                  </a:lnTo>
                  <a:lnTo>
                    <a:pt x="13934" y="1472"/>
                  </a:lnTo>
                  <a:lnTo>
                    <a:pt x="13877" y="1453"/>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3"/>
            <p:cNvSpPr/>
            <p:nvPr/>
          </p:nvSpPr>
          <p:spPr>
            <a:xfrm>
              <a:off x="1735600" y="4838450"/>
              <a:ext cx="43500" cy="6225"/>
            </a:xfrm>
            <a:custGeom>
              <a:avLst/>
              <a:gdLst/>
              <a:ahLst/>
              <a:cxnLst/>
              <a:rect l="l" t="t" r="r" b="b"/>
              <a:pathLst>
                <a:path w="1740" h="249" extrusionOk="0">
                  <a:moveTo>
                    <a:pt x="20" y="0"/>
                  </a:moveTo>
                  <a:lnTo>
                    <a:pt x="1" y="39"/>
                  </a:lnTo>
                  <a:lnTo>
                    <a:pt x="1" y="58"/>
                  </a:lnTo>
                  <a:lnTo>
                    <a:pt x="58" y="77"/>
                  </a:lnTo>
                  <a:lnTo>
                    <a:pt x="1644" y="249"/>
                  </a:lnTo>
                  <a:lnTo>
                    <a:pt x="1721" y="249"/>
                  </a:lnTo>
                  <a:lnTo>
                    <a:pt x="1740" y="211"/>
                  </a:lnTo>
                  <a:lnTo>
                    <a:pt x="1740" y="191"/>
                  </a:lnTo>
                  <a:lnTo>
                    <a:pt x="1683" y="172"/>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3"/>
            <p:cNvSpPr/>
            <p:nvPr/>
          </p:nvSpPr>
          <p:spPr>
            <a:xfrm>
              <a:off x="1637175" y="4894825"/>
              <a:ext cx="288150" cy="32525"/>
            </a:xfrm>
            <a:custGeom>
              <a:avLst/>
              <a:gdLst/>
              <a:ahLst/>
              <a:cxnLst/>
              <a:rect l="l" t="t" r="r" b="b"/>
              <a:pathLst>
                <a:path w="11526" h="1301" extrusionOk="0">
                  <a:moveTo>
                    <a:pt x="96" y="1"/>
                  </a:moveTo>
                  <a:lnTo>
                    <a:pt x="38" y="20"/>
                  </a:lnTo>
                  <a:lnTo>
                    <a:pt x="0" y="39"/>
                  </a:lnTo>
                  <a:lnTo>
                    <a:pt x="0" y="58"/>
                  </a:lnTo>
                  <a:lnTo>
                    <a:pt x="19" y="77"/>
                  </a:lnTo>
                  <a:lnTo>
                    <a:pt x="57" y="96"/>
                  </a:lnTo>
                  <a:lnTo>
                    <a:pt x="11449" y="1301"/>
                  </a:lnTo>
                  <a:lnTo>
                    <a:pt x="11507" y="1281"/>
                  </a:lnTo>
                  <a:lnTo>
                    <a:pt x="11526" y="1262"/>
                  </a:lnTo>
                  <a:lnTo>
                    <a:pt x="11526" y="1243"/>
                  </a:lnTo>
                  <a:lnTo>
                    <a:pt x="11526" y="1224"/>
                  </a:lnTo>
                  <a:lnTo>
                    <a:pt x="11469" y="1205"/>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3"/>
            <p:cNvSpPr/>
            <p:nvPr/>
          </p:nvSpPr>
          <p:spPr>
            <a:xfrm>
              <a:off x="1661525" y="4880975"/>
              <a:ext cx="224150" cy="25350"/>
            </a:xfrm>
            <a:custGeom>
              <a:avLst/>
              <a:gdLst/>
              <a:ahLst/>
              <a:cxnLst/>
              <a:rect l="l" t="t" r="r" b="b"/>
              <a:pathLst>
                <a:path w="8966" h="1014" extrusionOk="0">
                  <a:moveTo>
                    <a:pt x="39" y="0"/>
                  </a:moveTo>
                  <a:lnTo>
                    <a:pt x="1" y="39"/>
                  </a:lnTo>
                  <a:lnTo>
                    <a:pt x="1" y="58"/>
                  </a:lnTo>
                  <a:lnTo>
                    <a:pt x="20" y="77"/>
                  </a:lnTo>
                  <a:lnTo>
                    <a:pt x="77" y="77"/>
                  </a:lnTo>
                  <a:lnTo>
                    <a:pt x="8889" y="1014"/>
                  </a:lnTo>
                  <a:lnTo>
                    <a:pt x="8946" y="994"/>
                  </a:lnTo>
                  <a:lnTo>
                    <a:pt x="8965" y="975"/>
                  </a:lnTo>
                  <a:lnTo>
                    <a:pt x="8965" y="956"/>
                  </a:lnTo>
                  <a:lnTo>
                    <a:pt x="8965" y="937"/>
                  </a:lnTo>
                  <a:lnTo>
                    <a:pt x="8908" y="918"/>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3"/>
            <p:cNvSpPr/>
            <p:nvPr/>
          </p:nvSpPr>
          <p:spPr>
            <a:xfrm>
              <a:off x="1587950" y="4923500"/>
              <a:ext cx="408575" cy="44950"/>
            </a:xfrm>
            <a:custGeom>
              <a:avLst/>
              <a:gdLst/>
              <a:ahLst/>
              <a:cxnLst/>
              <a:rect l="l" t="t" r="r" b="b"/>
              <a:pathLst>
                <a:path w="16343" h="1798" extrusionOk="0">
                  <a:moveTo>
                    <a:pt x="38" y="1"/>
                  </a:moveTo>
                  <a:lnTo>
                    <a:pt x="0" y="39"/>
                  </a:lnTo>
                  <a:lnTo>
                    <a:pt x="0" y="58"/>
                  </a:lnTo>
                  <a:lnTo>
                    <a:pt x="19" y="77"/>
                  </a:lnTo>
                  <a:lnTo>
                    <a:pt x="58" y="96"/>
                  </a:lnTo>
                  <a:lnTo>
                    <a:pt x="16247" y="1797"/>
                  </a:lnTo>
                  <a:lnTo>
                    <a:pt x="16324" y="1778"/>
                  </a:lnTo>
                  <a:lnTo>
                    <a:pt x="16343" y="1759"/>
                  </a:lnTo>
                  <a:lnTo>
                    <a:pt x="16343" y="1740"/>
                  </a:lnTo>
                  <a:lnTo>
                    <a:pt x="16324" y="1721"/>
                  </a:lnTo>
                  <a:lnTo>
                    <a:pt x="16286" y="1702"/>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3"/>
            <p:cNvSpPr/>
            <p:nvPr/>
          </p:nvSpPr>
          <p:spPr>
            <a:xfrm>
              <a:off x="1563575" y="4937850"/>
              <a:ext cx="468800" cy="51150"/>
            </a:xfrm>
            <a:custGeom>
              <a:avLst/>
              <a:gdLst/>
              <a:ahLst/>
              <a:cxnLst/>
              <a:rect l="l" t="t" r="r" b="b"/>
              <a:pathLst>
                <a:path w="18752" h="2046" extrusionOk="0">
                  <a:moveTo>
                    <a:pt x="20" y="0"/>
                  </a:moveTo>
                  <a:lnTo>
                    <a:pt x="0" y="19"/>
                  </a:lnTo>
                  <a:lnTo>
                    <a:pt x="0" y="38"/>
                  </a:lnTo>
                  <a:lnTo>
                    <a:pt x="0" y="57"/>
                  </a:lnTo>
                  <a:lnTo>
                    <a:pt x="58" y="77"/>
                  </a:lnTo>
                  <a:lnTo>
                    <a:pt x="18656" y="2045"/>
                  </a:lnTo>
                  <a:lnTo>
                    <a:pt x="18713" y="2026"/>
                  </a:lnTo>
                  <a:lnTo>
                    <a:pt x="18751" y="2007"/>
                  </a:lnTo>
                  <a:lnTo>
                    <a:pt x="18732" y="1988"/>
                  </a:lnTo>
                  <a:lnTo>
                    <a:pt x="18732" y="1969"/>
                  </a:lnTo>
                  <a:lnTo>
                    <a:pt x="18675" y="1950"/>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3"/>
            <p:cNvSpPr/>
            <p:nvPr/>
          </p:nvSpPr>
          <p:spPr>
            <a:xfrm>
              <a:off x="1537300" y="4968425"/>
              <a:ext cx="568175" cy="61675"/>
            </a:xfrm>
            <a:custGeom>
              <a:avLst/>
              <a:gdLst/>
              <a:ahLst/>
              <a:cxnLst/>
              <a:rect l="l" t="t" r="r" b="b"/>
              <a:pathLst>
                <a:path w="22727" h="2467" extrusionOk="0">
                  <a:moveTo>
                    <a:pt x="38" y="0"/>
                  </a:moveTo>
                  <a:lnTo>
                    <a:pt x="0" y="39"/>
                  </a:lnTo>
                  <a:lnTo>
                    <a:pt x="0" y="58"/>
                  </a:lnTo>
                  <a:lnTo>
                    <a:pt x="19" y="77"/>
                  </a:lnTo>
                  <a:lnTo>
                    <a:pt x="77" y="96"/>
                  </a:lnTo>
                  <a:lnTo>
                    <a:pt x="22631" y="2466"/>
                  </a:lnTo>
                  <a:lnTo>
                    <a:pt x="22689" y="2447"/>
                  </a:lnTo>
                  <a:lnTo>
                    <a:pt x="22727" y="2428"/>
                  </a:lnTo>
                  <a:lnTo>
                    <a:pt x="22727" y="2409"/>
                  </a:lnTo>
                  <a:lnTo>
                    <a:pt x="22708" y="2390"/>
                  </a:lnTo>
                  <a:lnTo>
                    <a:pt x="22651" y="2371"/>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3"/>
            <p:cNvSpPr/>
            <p:nvPr/>
          </p:nvSpPr>
          <p:spPr>
            <a:xfrm>
              <a:off x="1538725" y="4951700"/>
              <a:ext cx="530925" cy="57850"/>
            </a:xfrm>
            <a:custGeom>
              <a:avLst/>
              <a:gdLst/>
              <a:ahLst/>
              <a:cxnLst/>
              <a:rect l="l" t="t" r="r" b="b"/>
              <a:pathLst>
                <a:path w="21237" h="2314" extrusionOk="0">
                  <a:moveTo>
                    <a:pt x="96" y="0"/>
                  </a:moveTo>
                  <a:lnTo>
                    <a:pt x="39" y="20"/>
                  </a:lnTo>
                  <a:lnTo>
                    <a:pt x="0" y="39"/>
                  </a:lnTo>
                  <a:lnTo>
                    <a:pt x="0" y="58"/>
                  </a:lnTo>
                  <a:lnTo>
                    <a:pt x="20" y="77"/>
                  </a:lnTo>
                  <a:lnTo>
                    <a:pt x="77" y="96"/>
                  </a:lnTo>
                  <a:lnTo>
                    <a:pt x="21141" y="2313"/>
                  </a:lnTo>
                  <a:lnTo>
                    <a:pt x="21217" y="2294"/>
                  </a:lnTo>
                  <a:lnTo>
                    <a:pt x="21236" y="2275"/>
                  </a:lnTo>
                  <a:lnTo>
                    <a:pt x="21236" y="2256"/>
                  </a:lnTo>
                  <a:lnTo>
                    <a:pt x="21236" y="2237"/>
                  </a:lnTo>
                  <a:lnTo>
                    <a:pt x="21179" y="2218"/>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3"/>
            <p:cNvSpPr/>
            <p:nvPr/>
          </p:nvSpPr>
          <p:spPr>
            <a:xfrm>
              <a:off x="1578875" y="4989450"/>
              <a:ext cx="560050" cy="61200"/>
            </a:xfrm>
            <a:custGeom>
              <a:avLst/>
              <a:gdLst/>
              <a:ahLst/>
              <a:cxnLst/>
              <a:rect l="l" t="t" r="r" b="b"/>
              <a:pathLst>
                <a:path w="22402" h="2448" extrusionOk="0">
                  <a:moveTo>
                    <a:pt x="96" y="0"/>
                  </a:moveTo>
                  <a:lnTo>
                    <a:pt x="38" y="20"/>
                  </a:lnTo>
                  <a:lnTo>
                    <a:pt x="0" y="39"/>
                  </a:lnTo>
                  <a:lnTo>
                    <a:pt x="0" y="58"/>
                  </a:lnTo>
                  <a:lnTo>
                    <a:pt x="19" y="77"/>
                  </a:lnTo>
                  <a:lnTo>
                    <a:pt x="57" y="96"/>
                  </a:lnTo>
                  <a:lnTo>
                    <a:pt x="22306" y="2447"/>
                  </a:lnTo>
                  <a:lnTo>
                    <a:pt x="22364" y="2428"/>
                  </a:lnTo>
                  <a:lnTo>
                    <a:pt x="22402" y="2409"/>
                  </a:lnTo>
                  <a:lnTo>
                    <a:pt x="22402" y="2390"/>
                  </a:lnTo>
                  <a:lnTo>
                    <a:pt x="22383" y="2371"/>
                  </a:lnTo>
                  <a:lnTo>
                    <a:pt x="22326" y="2351"/>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3"/>
            <p:cNvSpPr/>
            <p:nvPr/>
          </p:nvSpPr>
          <p:spPr>
            <a:xfrm>
              <a:off x="1612800" y="5010000"/>
              <a:ext cx="557200" cy="60700"/>
            </a:xfrm>
            <a:custGeom>
              <a:avLst/>
              <a:gdLst/>
              <a:ahLst/>
              <a:cxnLst/>
              <a:rect l="l" t="t" r="r" b="b"/>
              <a:pathLst>
                <a:path w="22288" h="2428" extrusionOk="0">
                  <a:moveTo>
                    <a:pt x="19" y="0"/>
                  </a:moveTo>
                  <a:lnTo>
                    <a:pt x="0" y="39"/>
                  </a:lnTo>
                  <a:lnTo>
                    <a:pt x="0" y="58"/>
                  </a:lnTo>
                  <a:lnTo>
                    <a:pt x="0" y="77"/>
                  </a:lnTo>
                  <a:lnTo>
                    <a:pt x="58" y="77"/>
                  </a:lnTo>
                  <a:lnTo>
                    <a:pt x="22211" y="2428"/>
                  </a:lnTo>
                  <a:lnTo>
                    <a:pt x="22268" y="2409"/>
                  </a:lnTo>
                  <a:lnTo>
                    <a:pt x="22287" y="2390"/>
                  </a:lnTo>
                  <a:lnTo>
                    <a:pt x="22287" y="2371"/>
                  </a:lnTo>
                  <a:lnTo>
                    <a:pt x="22287" y="2351"/>
                  </a:lnTo>
                  <a:lnTo>
                    <a:pt x="22230" y="2332"/>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3"/>
            <p:cNvSpPr/>
            <p:nvPr/>
          </p:nvSpPr>
          <p:spPr>
            <a:xfrm>
              <a:off x="1682550" y="5050625"/>
              <a:ext cx="438700" cy="48275"/>
            </a:xfrm>
            <a:custGeom>
              <a:avLst/>
              <a:gdLst/>
              <a:ahLst/>
              <a:cxnLst/>
              <a:rect l="l" t="t" r="r" b="b"/>
              <a:pathLst>
                <a:path w="17548" h="1931" extrusionOk="0">
                  <a:moveTo>
                    <a:pt x="96" y="0"/>
                  </a:moveTo>
                  <a:lnTo>
                    <a:pt x="20" y="19"/>
                  </a:lnTo>
                  <a:lnTo>
                    <a:pt x="1" y="38"/>
                  </a:lnTo>
                  <a:lnTo>
                    <a:pt x="1" y="57"/>
                  </a:lnTo>
                  <a:lnTo>
                    <a:pt x="1" y="77"/>
                  </a:lnTo>
                  <a:lnTo>
                    <a:pt x="58" y="96"/>
                  </a:lnTo>
                  <a:lnTo>
                    <a:pt x="17452" y="1931"/>
                  </a:lnTo>
                  <a:lnTo>
                    <a:pt x="17510" y="1911"/>
                  </a:lnTo>
                  <a:lnTo>
                    <a:pt x="17548" y="1892"/>
                  </a:lnTo>
                  <a:lnTo>
                    <a:pt x="17548" y="1873"/>
                  </a:lnTo>
                  <a:lnTo>
                    <a:pt x="17529" y="1854"/>
                  </a:lnTo>
                  <a:lnTo>
                    <a:pt x="17471" y="1835"/>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3"/>
            <p:cNvSpPr/>
            <p:nvPr/>
          </p:nvSpPr>
          <p:spPr>
            <a:xfrm>
              <a:off x="1646250" y="5030075"/>
              <a:ext cx="499375" cy="54500"/>
            </a:xfrm>
            <a:custGeom>
              <a:avLst/>
              <a:gdLst/>
              <a:ahLst/>
              <a:cxnLst/>
              <a:rect l="l" t="t" r="r" b="b"/>
              <a:pathLst>
                <a:path w="19975" h="2180" extrusionOk="0">
                  <a:moveTo>
                    <a:pt x="96" y="0"/>
                  </a:moveTo>
                  <a:lnTo>
                    <a:pt x="38" y="19"/>
                  </a:lnTo>
                  <a:lnTo>
                    <a:pt x="0" y="38"/>
                  </a:lnTo>
                  <a:lnTo>
                    <a:pt x="0" y="57"/>
                  </a:lnTo>
                  <a:lnTo>
                    <a:pt x="19" y="77"/>
                  </a:lnTo>
                  <a:lnTo>
                    <a:pt x="58" y="96"/>
                  </a:lnTo>
                  <a:lnTo>
                    <a:pt x="19879" y="2179"/>
                  </a:lnTo>
                  <a:lnTo>
                    <a:pt x="19955" y="2179"/>
                  </a:lnTo>
                  <a:lnTo>
                    <a:pt x="19975" y="2141"/>
                  </a:lnTo>
                  <a:lnTo>
                    <a:pt x="19975" y="2122"/>
                  </a:lnTo>
                  <a:lnTo>
                    <a:pt x="19955" y="2122"/>
                  </a:lnTo>
                  <a:lnTo>
                    <a:pt x="19917" y="2103"/>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3"/>
            <p:cNvSpPr/>
            <p:nvPr/>
          </p:nvSpPr>
          <p:spPr>
            <a:xfrm>
              <a:off x="1711700" y="5070675"/>
              <a:ext cx="384700" cy="42575"/>
            </a:xfrm>
            <a:custGeom>
              <a:avLst/>
              <a:gdLst/>
              <a:ahLst/>
              <a:cxnLst/>
              <a:rect l="l" t="t" r="r" b="b"/>
              <a:pathLst>
                <a:path w="15388" h="1703" extrusionOk="0">
                  <a:moveTo>
                    <a:pt x="39" y="1"/>
                  </a:moveTo>
                  <a:lnTo>
                    <a:pt x="1" y="39"/>
                  </a:lnTo>
                  <a:lnTo>
                    <a:pt x="1" y="58"/>
                  </a:lnTo>
                  <a:lnTo>
                    <a:pt x="20" y="77"/>
                  </a:lnTo>
                  <a:lnTo>
                    <a:pt x="77" y="96"/>
                  </a:lnTo>
                  <a:lnTo>
                    <a:pt x="15292" y="1702"/>
                  </a:lnTo>
                  <a:lnTo>
                    <a:pt x="15369" y="1683"/>
                  </a:lnTo>
                  <a:lnTo>
                    <a:pt x="15388" y="1664"/>
                  </a:lnTo>
                  <a:lnTo>
                    <a:pt x="15388" y="1645"/>
                  </a:lnTo>
                  <a:lnTo>
                    <a:pt x="15369" y="1626"/>
                  </a:lnTo>
                  <a:lnTo>
                    <a:pt x="15330" y="1606"/>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3"/>
            <p:cNvSpPr/>
            <p:nvPr/>
          </p:nvSpPr>
          <p:spPr>
            <a:xfrm>
              <a:off x="1751850" y="5091700"/>
              <a:ext cx="320175" cy="35400"/>
            </a:xfrm>
            <a:custGeom>
              <a:avLst/>
              <a:gdLst/>
              <a:ahLst/>
              <a:cxnLst/>
              <a:rect l="l" t="t" r="r" b="b"/>
              <a:pathLst>
                <a:path w="12807" h="1416" extrusionOk="0">
                  <a:moveTo>
                    <a:pt x="39" y="1"/>
                  </a:moveTo>
                  <a:lnTo>
                    <a:pt x="0" y="39"/>
                  </a:lnTo>
                  <a:lnTo>
                    <a:pt x="0" y="58"/>
                  </a:lnTo>
                  <a:lnTo>
                    <a:pt x="20" y="77"/>
                  </a:lnTo>
                  <a:lnTo>
                    <a:pt x="58" y="96"/>
                  </a:lnTo>
                  <a:lnTo>
                    <a:pt x="12711" y="1415"/>
                  </a:lnTo>
                  <a:lnTo>
                    <a:pt x="12788" y="1415"/>
                  </a:lnTo>
                  <a:lnTo>
                    <a:pt x="12807" y="1377"/>
                  </a:lnTo>
                  <a:lnTo>
                    <a:pt x="12807" y="1358"/>
                  </a:lnTo>
                  <a:lnTo>
                    <a:pt x="12788" y="1358"/>
                  </a:lnTo>
                  <a:lnTo>
                    <a:pt x="12731" y="1339"/>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3"/>
            <p:cNvSpPr/>
            <p:nvPr/>
          </p:nvSpPr>
          <p:spPr>
            <a:xfrm>
              <a:off x="1861275" y="5153350"/>
              <a:ext cx="136700" cy="16275"/>
            </a:xfrm>
            <a:custGeom>
              <a:avLst/>
              <a:gdLst/>
              <a:ahLst/>
              <a:cxnLst/>
              <a:rect l="l" t="t" r="r" b="b"/>
              <a:pathLst>
                <a:path w="5468" h="651" extrusionOk="0">
                  <a:moveTo>
                    <a:pt x="96" y="1"/>
                  </a:moveTo>
                  <a:lnTo>
                    <a:pt x="39" y="20"/>
                  </a:lnTo>
                  <a:lnTo>
                    <a:pt x="1" y="39"/>
                  </a:lnTo>
                  <a:lnTo>
                    <a:pt x="1" y="58"/>
                  </a:lnTo>
                  <a:lnTo>
                    <a:pt x="20" y="77"/>
                  </a:lnTo>
                  <a:lnTo>
                    <a:pt x="58" y="96"/>
                  </a:lnTo>
                  <a:lnTo>
                    <a:pt x="5391" y="651"/>
                  </a:lnTo>
                  <a:lnTo>
                    <a:pt x="5448" y="651"/>
                  </a:lnTo>
                  <a:lnTo>
                    <a:pt x="5467" y="612"/>
                  </a:lnTo>
                  <a:lnTo>
                    <a:pt x="5467" y="593"/>
                  </a:lnTo>
                  <a:lnTo>
                    <a:pt x="5410" y="574"/>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3"/>
            <p:cNvSpPr/>
            <p:nvPr/>
          </p:nvSpPr>
          <p:spPr>
            <a:xfrm>
              <a:off x="1825925" y="5132800"/>
              <a:ext cx="196900" cy="22975"/>
            </a:xfrm>
            <a:custGeom>
              <a:avLst/>
              <a:gdLst/>
              <a:ahLst/>
              <a:cxnLst/>
              <a:rect l="l" t="t" r="r" b="b"/>
              <a:pathLst>
                <a:path w="7876" h="919" extrusionOk="0">
                  <a:moveTo>
                    <a:pt x="96" y="1"/>
                  </a:moveTo>
                  <a:lnTo>
                    <a:pt x="38" y="20"/>
                  </a:lnTo>
                  <a:lnTo>
                    <a:pt x="0" y="39"/>
                  </a:lnTo>
                  <a:lnTo>
                    <a:pt x="0" y="58"/>
                  </a:lnTo>
                  <a:lnTo>
                    <a:pt x="0" y="77"/>
                  </a:lnTo>
                  <a:lnTo>
                    <a:pt x="57" y="96"/>
                  </a:lnTo>
                  <a:lnTo>
                    <a:pt x="7780" y="918"/>
                  </a:lnTo>
                  <a:lnTo>
                    <a:pt x="7856" y="899"/>
                  </a:lnTo>
                  <a:lnTo>
                    <a:pt x="7875" y="880"/>
                  </a:lnTo>
                  <a:lnTo>
                    <a:pt x="7875" y="861"/>
                  </a:lnTo>
                  <a:lnTo>
                    <a:pt x="7856" y="842"/>
                  </a:lnTo>
                  <a:lnTo>
                    <a:pt x="7818" y="823"/>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3"/>
            <p:cNvSpPr/>
            <p:nvPr/>
          </p:nvSpPr>
          <p:spPr>
            <a:xfrm>
              <a:off x="1787200" y="5112250"/>
              <a:ext cx="260000" cy="29175"/>
            </a:xfrm>
            <a:custGeom>
              <a:avLst/>
              <a:gdLst/>
              <a:ahLst/>
              <a:cxnLst/>
              <a:rect l="l" t="t" r="r" b="b"/>
              <a:pathLst>
                <a:path w="10400" h="1167" extrusionOk="0">
                  <a:moveTo>
                    <a:pt x="39" y="1"/>
                  </a:moveTo>
                  <a:lnTo>
                    <a:pt x="1" y="39"/>
                  </a:lnTo>
                  <a:lnTo>
                    <a:pt x="1" y="58"/>
                  </a:lnTo>
                  <a:lnTo>
                    <a:pt x="20" y="77"/>
                  </a:lnTo>
                  <a:lnTo>
                    <a:pt x="77" y="96"/>
                  </a:lnTo>
                  <a:lnTo>
                    <a:pt x="10303" y="1167"/>
                  </a:lnTo>
                  <a:lnTo>
                    <a:pt x="10380" y="1148"/>
                  </a:lnTo>
                  <a:lnTo>
                    <a:pt x="10399" y="1129"/>
                  </a:lnTo>
                  <a:lnTo>
                    <a:pt x="10399" y="1109"/>
                  </a:lnTo>
                  <a:lnTo>
                    <a:pt x="10399" y="1090"/>
                  </a:lnTo>
                  <a:lnTo>
                    <a:pt x="10342" y="1071"/>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3"/>
            <p:cNvSpPr/>
            <p:nvPr/>
          </p:nvSpPr>
          <p:spPr>
            <a:xfrm>
              <a:off x="1893775" y="5173900"/>
              <a:ext cx="79825" cy="10050"/>
            </a:xfrm>
            <a:custGeom>
              <a:avLst/>
              <a:gdLst/>
              <a:ahLst/>
              <a:cxnLst/>
              <a:rect l="l" t="t" r="r" b="b"/>
              <a:pathLst>
                <a:path w="3193" h="402" extrusionOk="0">
                  <a:moveTo>
                    <a:pt x="39" y="1"/>
                  </a:moveTo>
                  <a:lnTo>
                    <a:pt x="0" y="39"/>
                  </a:lnTo>
                  <a:lnTo>
                    <a:pt x="0" y="58"/>
                  </a:lnTo>
                  <a:lnTo>
                    <a:pt x="19" y="58"/>
                  </a:lnTo>
                  <a:lnTo>
                    <a:pt x="77" y="77"/>
                  </a:lnTo>
                  <a:lnTo>
                    <a:pt x="3097" y="402"/>
                  </a:lnTo>
                  <a:lnTo>
                    <a:pt x="3173" y="383"/>
                  </a:lnTo>
                  <a:lnTo>
                    <a:pt x="3192" y="364"/>
                  </a:lnTo>
                  <a:lnTo>
                    <a:pt x="3192" y="345"/>
                  </a:lnTo>
                  <a:lnTo>
                    <a:pt x="3173" y="325"/>
                  </a:lnTo>
                  <a:lnTo>
                    <a:pt x="3135" y="306"/>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3"/>
            <p:cNvSpPr/>
            <p:nvPr/>
          </p:nvSpPr>
          <p:spPr>
            <a:xfrm>
              <a:off x="1590325" y="4922075"/>
              <a:ext cx="33000" cy="93675"/>
            </a:xfrm>
            <a:custGeom>
              <a:avLst/>
              <a:gdLst/>
              <a:ahLst/>
              <a:cxnLst/>
              <a:rect l="l" t="t" r="r" b="b"/>
              <a:pathLst>
                <a:path w="1320" h="3747" extrusionOk="0">
                  <a:moveTo>
                    <a:pt x="58" y="0"/>
                  </a:moveTo>
                  <a:lnTo>
                    <a:pt x="20" y="19"/>
                  </a:lnTo>
                  <a:lnTo>
                    <a:pt x="1" y="39"/>
                  </a:lnTo>
                  <a:lnTo>
                    <a:pt x="1" y="58"/>
                  </a:lnTo>
                  <a:lnTo>
                    <a:pt x="1167" y="3708"/>
                  </a:lnTo>
                  <a:lnTo>
                    <a:pt x="1186" y="3728"/>
                  </a:lnTo>
                  <a:lnTo>
                    <a:pt x="1243" y="3747"/>
                  </a:lnTo>
                  <a:lnTo>
                    <a:pt x="1301" y="3728"/>
                  </a:lnTo>
                  <a:lnTo>
                    <a:pt x="1320" y="3708"/>
                  </a:lnTo>
                  <a:lnTo>
                    <a:pt x="1320" y="3689"/>
                  </a:lnTo>
                  <a:lnTo>
                    <a:pt x="154" y="39"/>
                  </a:lnTo>
                  <a:lnTo>
                    <a:pt x="13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3"/>
            <p:cNvSpPr/>
            <p:nvPr/>
          </p:nvSpPr>
          <p:spPr>
            <a:xfrm>
              <a:off x="1565950" y="4936400"/>
              <a:ext cx="22975" cy="62150"/>
            </a:xfrm>
            <a:custGeom>
              <a:avLst/>
              <a:gdLst/>
              <a:ahLst/>
              <a:cxnLst/>
              <a:rect l="l" t="t" r="r" b="b"/>
              <a:pathLst>
                <a:path w="919" h="2486" extrusionOk="0">
                  <a:moveTo>
                    <a:pt x="58" y="1"/>
                  </a:moveTo>
                  <a:lnTo>
                    <a:pt x="1" y="20"/>
                  </a:lnTo>
                  <a:lnTo>
                    <a:pt x="1" y="39"/>
                  </a:lnTo>
                  <a:lnTo>
                    <a:pt x="766" y="2447"/>
                  </a:lnTo>
                  <a:lnTo>
                    <a:pt x="785" y="2486"/>
                  </a:lnTo>
                  <a:lnTo>
                    <a:pt x="842" y="2486"/>
                  </a:lnTo>
                  <a:lnTo>
                    <a:pt x="880" y="2466"/>
                  </a:lnTo>
                  <a:lnTo>
                    <a:pt x="918" y="2466"/>
                  </a:lnTo>
                  <a:lnTo>
                    <a:pt x="918" y="2428"/>
                  </a:lnTo>
                  <a:lnTo>
                    <a:pt x="154" y="39"/>
                  </a:lnTo>
                  <a:lnTo>
                    <a:pt x="11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3"/>
            <p:cNvSpPr/>
            <p:nvPr/>
          </p:nvSpPr>
          <p:spPr>
            <a:xfrm>
              <a:off x="1663925" y="4879550"/>
              <a:ext cx="66925" cy="201200"/>
            </a:xfrm>
            <a:custGeom>
              <a:avLst/>
              <a:gdLst/>
              <a:ahLst/>
              <a:cxnLst/>
              <a:rect l="l" t="t" r="r" b="b"/>
              <a:pathLst>
                <a:path w="2677" h="8048" extrusionOk="0">
                  <a:moveTo>
                    <a:pt x="77" y="0"/>
                  </a:moveTo>
                  <a:lnTo>
                    <a:pt x="20" y="19"/>
                  </a:lnTo>
                  <a:lnTo>
                    <a:pt x="0" y="38"/>
                  </a:lnTo>
                  <a:lnTo>
                    <a:pt x="0" y="57"/>
                  </a:lnTo>
                  <a:lnTo>
                    <a:pt x="2523" y="8009"/>
                  </a:lnTo>
                  <a:lnTo>
                    <a:pt x="2562" y="8047"/>
                  </a:lnTo>
                  <a:lnTo>
                    <a:pt x="2619" y="8047"/>
                  </a:lnTo>
                  <a:lnTo>
                    <a:pt x="2657" y="8028"/>
                  </a:lnTo>
                  <a:lnTo>
                    <a:pt x="2676" y="8009"/>
                  </a:lnTo>
                  <a:lnTo>
                    <a:pt x="2676" y="7990"/>
                  </a:lnTo>
                  <a:lnTo>
                    <a:pt x="172" y="38"/>
                  </a:lnTo>
                  <a:lnTo>
                    <a:pt x="134"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3"/>
            <p:cNvSpPr/>
            <p:nvPr/>
          </p:nvSpPr>
          <p:spPr>
            <a:xfrm>
              <a:off x="1541125" y="4950275"/>
              <a:ext cx="11475" cy="25350"/>
            </a:xfrm>
            <a:custGeom>
              <a:avLst/>
              <a:gdLst/>
              <a:ahLst/>
              <a:cxnLst/>
              <a:rect l="l" t="t" r="r" b="b"/>
              <a:pathLst>
                <a:path w="459" h="1014" extrusionOk="0">
                  <a:moveTo>
                    <a:pt x="76" y="0"/>
                  </a:moveTo>
                  <a:lnTo>
                    <a:pt x="19" y="19"/>
                  </a:lnTo>
                  <a:lnTo>
                    <a:pt x="0" y="38"/>
                  </a:lnTo>
                  <a:lnTo>
                    <a:pt x="0" y="57"/>
                  </a:lnTo>
                  <a:lnTo>
                    <a:pt x="306" y="975"/>
                  </a:lnTo>
                  <a:lnTo>
                    <a:pt x="325" y="1013"/>
                  </a:lnTo>
                  <a:lnTo>
                    <a:pt x="440" y="1013"/>
                  </a:lnTo>
                  <a:lnTo>
                    <a:pt x="459" y="994"/>
                  </a:lnTo>
                  <a:lnTo>
                    <a:pt x="459" y="956"/>
                  </a:lnTo>
                  <a:lnTo>
                    <a:pt x="153" y="38"/>
                  </a:lnTo>
                  <a:lnTo>
                    <a:pt x="134" y="19"/>
                  </a:lnTo>
                  <a:lnTo>
                    <a:pt x="7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3"/>
            <p:cNvSpPr/>
            <p:nvPr/>
          </p:nvSpPr>
          <p:spPr>
            <a:xfrm>
              <a:off x="1639550" y="4893875"/>
              <a:ext cx="55925" cy="166325"/>
            </a:xfrm>
            <a:custGeom>
              <a:avLst/>
              <a:gdLst/>
              <a:ahLst/>
              <a:cxnLst/>
              <a:rect l="l" t="t" r="r" b="b"/>
              <a:pathLst>
                <a:path w="2237" h="6653" extrusionOk="0">
                  <a:moveTo>
                    <a:pt x="58" y="1"/>
                  </a:moveTo>
                  <a:lnTo>
                    <a:pt x="20" y="20"/>
                  </a:lnTo>
                  <a:lnTo>
                    <a:pt x="1" y="20"/>
                  </a:lnTo>
                  <a:lnTo>
                    <a:pt x="1" y="39"/>
                  </a:lnTo>
                  <a:lnTo>
                    <a:pt x="2084" y="6614"/>
                  </a:lnTo>
                  <a:lnTo>
                    <a:pt x="2103" y="6652"/>
                  </a:lnTo>
                  <a:lnTo>
                    <a:pt x="2160" y="6652"/>
                  </a:lnTo>
                  <a:lnTo>
                    <a:pt x="2218" y="6633"/>
                  </a:lnTo>
                  <a:lnTo>
                    <a:pt x="2237" y="6614"/>
                  </a:lnTo>
                  <a:lnTo>
                    <a:pt x="2237" y="6595"/>
                  </a:lnTo>
                  <a:lnTo>
                    <a:pt x="153" y="20"/>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3"/>
            <p:cNvSpPr/>
            <p:nvPr/>
          </p:nvSpPr>
          <p:spPr>
            <a:xfrm>
              <a:off x="1615175" y="4907725"/>
              <a:ext cx="44000" cy="129525"/>
            </a:xfrm>
            <a:custGeom>
              <a:avLst/>
              <a:gdLst/>
              <a:ahLst/>
              <a:cxnLst/>
              <a:rect l="l" t="t" r="r" b="b"/>
              <a:pathLst>
                <a:path w="1760" h="5181" extrusionOk="0">
                  <a:moveTo>
                    <a:pt x="58" y="1"/>
                  </a:moveTo>
                  <a:lnTo>
                    <a:pt x="1" y="20"/>
                  </a:lnTo>
                  <a:lnTo>
                    <a:pt x="1" y="39"/>
                  </a:lnTo>
                  <a:lnTo>
                    <a:pt x="1" y="58"/>
                  </a:lnTo>
                  <a:lnTo>
                    <a:pt x="1606" y="5143"/>
                  </a:lnTo>
                  <a:lnTo>
                    <a:pt x="1625" y="5181"/>
                  </a:lnTo>
                  <a:lnTo>
                    <a:pt x="1683" y="5181"/>
                  </a:lnTo>
                  <a:lnTo>
                    <a:pt x="1740" y="5162"/>
                  </a:lnTo>
                  <a:lnTo>
                    <a:pt x="1759" y="5143"/>
                  </a:lnTo>
                  <a:lnTo>
                    <a:pt x="1759" y="5124"/>
                  </a:lnTo>
                  <a:lnTo>
                    <a:pt x="154" y="39"/>
                  </a:lnTo>
                  <a:lnTo>
                    <a:pt x="115" y="20"/>
                  </a:lnTo>
                  <a:lnTo>
                    <a:pt x="5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3"/>
            <p:cNvSpPr/>
            <p:nvPr/>
          </p:nvSpPr>
          <p:spPr>
            <a:xfrm>
              <a:off x="1688775" y="4865200"/>
              <a:ext cx="77900" cy="236100"/>
            </a:xfrm>
            <a:custGeom>
              <a:avLst/>
              <a:gdLst/>
              <a:ahLst/>
              <a:cxnLst/>
              <a:rect l="l" t="t" r="r" b="b"/>
              <a:pathLst>
                <a:path w="3116" h="9444" extrusionOk="0">
                  <a:moveTo>
                    <a:pt x="58" y="1"/>
                  </a:moveTo>
                  <a:lnTo>
                    <a:pt x="0" y="20"/>
                  </a:lnTo>
                  <a:lnTo>
                    <a:pt x="0" y="39"/>
                  </a:lnTo>
                  <a:lnTo>
                    <a:pt x="0" y="58"/>
                  </a:lnTo>
                  <a:lnTo>
                    <a:pt x="2944" y="9405"/>
                  </a:lnTo>
                  <a:lnTo>
                    <a:pt x="2982" y="9424"/>
                  </a:lnTo>
                  <a:lnTo>
                    <a:pt x="3040" y="9443"/>
                  </a:lnTo>
                  <a:lnTo>
                    <a:pt x="3078" y="9424"/>
                  </a:lnTo>
                  <a:lnTo>
                    <a:pt x="3097" y="9405"/>
                  </a:lnTo>
                  <a:lnTo>
                    <a:pt x="3116" y="9386"/>
                  </a:lnTo>
                  <a:lnTo>
                    <a:pt x="153" y="39"/>
                  </a:lnTo>
                  <a:lnTo>
                    <a:pt x="115" y="20"/>
                  </a:lnTo>
                  <a:lnTo>
                    <a:pt x="5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3"/>
            <p:cNvSpPr/>
            <p:nvPr/>
          </p:nvSpPr>
          <p:spPr>
            <a:xfrm>
              <a:off x="1713150" y="4850875"/>
              <a:ext cx="88900" cy="270975"/>
            </a:xfrm>
            <a:custGeom>
              <a:avLst/>
              <a:gdLst/>
              <a:ahLst/>
              <a:cxnLst/>
              <a:rect l="l" t="t" r="r" b="b"/>
              <a:pathLst>
                <a:path w="3556" h="10839" extrusionOk="0">
                  <a:moveTo>
                    <a:pt x="77" y="0"/>
                  </a:moveTo>
                  <a:lnTo>
                    <a:pt x="19" y="19"/>
                  </a:lnTo>
                  <a:lnTo>
                    <a:pt x="0" y="39"/>
                  </a:lnTo>
                  <a:lnTo>
                    <a:pt x="0" y="58"/>
                  </a:lnTo>
                  <a:lnTo>
                    <a:pt x="3403" y="10800"/>
                  </a:lnTo>
                  <a:lnTo>
                    <a:pt x="3422" y="10819"/>
                  </a:lnTo>
                  <a:lnTo>
                    <a:pt x="3498" y="10838"/>
                  </a:lnTo>
                  <a:lnTo>
                    <a:pt x="3536" y="10819"/>
                  </a:lnTo>
                  <a:lnTo>
                    <a:pt x="3555" y="10800"/>
                  </a:lnTo>
                  <a:lnTo>
                    <a:pt x="3555" y="10781"/>
                  </a:lnTo>
                  <a:lnTo>
                    <a:pt x="153" y="39"/>
                  </a:lnTo>
                  <a:lnTo>
                    <a:pt x="134" y="19"/>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3"/>
            <p:cNvSpPr/>
            <p:nvPr/>
          </p:nvSpPr>
          <p:spPr>
            <a:xfrm>
              <a:off x="1766650" y="4836050"/>
              <a:ext cx="106600" cy="327850"/>
            </a:xfrm>
            <a:custGeom>
              <a:avLst/>
              <a:gdLst/>
              <a:ahLst/>
              <a:cxnLst/>
              <a:rect l="l" t="t" r="r" b="b"/>
              <a:pathLst>
                <a:path w="4264" h="13114" extrusionOk="0">
                  <a:moveTo>
                    <a:pt x="58" y="1"/>
                  </a:moveTo>
                  <a:lnTo>
                    <a:pt x="20" y="20"/>
                  </a:lnTo>
                  <a:lnTo>
                    <a:pt x="1" y="39"/>
                  </a:lnTo>
                  <a:lnTo>
                    <a:pt x="1" y="58"/>
                  </a:lnTo>
                  <a:lnTo>
                    <a:pt x="4111" y="13075"/>
                  </a:lnTo>
                  <a:lnTo>
                    <a:pt x="4149" y="13113"/>
                  </a:lnTo>
                  <a:lnTo>
                    <a:pt x="4244" y="13113"/>
                  </a:lnTo>
                  <a:lnTo>
                    <a:pt x="4263" y="13094"/>
                  </a:lnTo>
                  <a:lnTo>
                    <a:pt x="4263" y="13056"/>
                  </a:lnTo>
                  <a:lnTo>
                    <a:pt x="154" y="39"/>
                  </a:lnTo>
                  <a:lnTo>
                    <a:pt x="11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3"/>
            <p:cNvSpPr/>
            <p:nvPr/>
          </p:nvSpPr>
          <p:spPr>
            <a:xfrm>
              <a:off x="1738000" y="4837000"/>
              <a:ext cx="99875" cy="306350"/>
            </a:xfrm>
            <a:custGeom>
              <a:avLst/>
              <a:gdLst/>
              <a:ahLst/>
              <a:cxnLst/>
              <a:rect l="l" t="t" r="r" b="b"/>
              <a:pathLst>
                <a:path w="3995" h="12254" extrusionOk="0">
                  <a:moveTo>
                    <a:pt x="57" y="1"/>
                  </a:moveTo>
                  <a:lnTo>
                    <a:pt x="0" y="20"/>
                  </a:lnTo>
                  <a:lnTo>
                    <a:pt x="0" y="39"/>
                  </a:lnTo>
                  <a:lnTo>
                    <a:pt x="0" y="58"/>
                  </a:lnTo>
                  <a:lnTo>
                    <a:pt x="3842" y="12215"/>
                  </a:lnTo>
                  <a:lnTo>
                    <a:pt x="3880" y="12253"/>
                  </a:lnTo>
                  <a:lnTo>
                    <a:pt x="3976" y="12253"/>
                  </a:lnTo>
                  <a:lnTo>
                    <a:pt x="3995" y="12234"/>
                  </a:lnTo>
                  <a:lnTo>
                    <a:pt x="3995" y="12196"/>
                  </a:lnTo>
                  <a:lnTo>
                    <a:pt x="153" y="39"/>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3"/>
            <p:cNvSpPr/>
            <p:nvPr/>
          </p:nvSpPr>
          <p:spPr>
            <a:xfrm>
              <a:off x="1803450" y="4859950"/>
              <a:ext cx="105150" cy="323525"/>
            </a:xfrm>
            <a:custGeom>
              <a:avLst/>
              <a:gdLst/>
              <a:ahLst/>
              <a:cxnLst/>
              <a:rect l="l" t="t" r="r" b="b"/>
              <a:pathLst>
                <a:path w="4206" h="12941" extrusionOk="0">
                  <a:moveTo>
                    <a:pt x="58" y="0"/>
                  </a:moveTo>
                  <a:lnTo>
                    <a:pt x="1" y="20"/>
                  </a:lnTo>
                  <a:lnTo>
                    <a:pt x="1" y="39"/>
                  </a:lnTo>
                  <a:lnTo>
                    <a:pt x="1" y="58"/>
                  </a:lnTo>
                  <a:lnTo>
                    <a:pt x="4053" y="12903"/>
                  </a:lnTo>
                  <a:lnTo>
                    <a:pt x="4091" y="12922"/>
                  </a:lnTo>
                  <a:lnTo>
                    <a:pt x="4149" y="12941"/>
                  </a:lnTo>
                  <a:lnTo>
                    <a:pt x="4187" y="12922"/>
                  </a:lnTo>
                  <a:lnTo>
                    <a:pt x="4206" y="12903"/>
                  </a:lnTo>
                  <a:lnTo>
                    <a:pt x="4206" y="12883"/>
                  </a:lnTo>
                  <a:lnTo>
                    <a:pt x="154" y="39"/>
                  </a:lnTo>
                  <a:lnTo>
                    <a:pt x="11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3"/>
            <p:cNvSpPr/>
            <p:nvPr/>
          </p:nvSpPr>
          <p:spPr>
            <a:xfrm>
              <a:off x="1838350" y="4879550"/>
              <a:ext cx="105150" cy="322100"/>
            </a:xfrm>
            <a:custGeom>
              <a:avLst/>
              <a:gdLst/>
              <a:ahLst/>
              <a:cxnLst/>
              <a:rect l="l" t="t" r="r" b="b"/>
              <a:pathLst>
                <a:path w="4206" h="12884" extrusionOk="0">
                  <a:moveTo>
                    <a:pt x="77" y="0"/>
                  </a:moveTo>
                  <a:lnTo>
                    <a:pt x="19" y="19"/>
                  </a:lnTo>
                  <a:lnTo>
                    <a:pt x="0" y="38"/>
                  </a:lnTo>
                  <a:lnTo>
                    <a:pt x="0" y="57"/>
                  </a:lnTo>
                  <a:lnTo>
                    <a:pt x="4052" y="12845"/>
                  </a:lnTo>
                  <a:lnTo>
                    <a:pt x="4071" y="12864"/>
                  </a:lnTo>
                  <a:lnTo>
                    <a:pt x="4148" y="12883"/>
                  </a:lnTo>
                  <a:lnTo>
                    <a:pt x="4186" y="12864"/>
                  </a:lnTo>
                  <a:lnTo>
                    <a:pt x="4205" y="12845"/>
                  </a:lnTo>
                  <a:lnTo>
                    <a:pt x="4205" y="12826"/>
                  </a:lnTo>
                  <a:lnTo>
                    <a:pt x="153" y="38"/>
                  </a:lnTo>
                  <a:lnTo>
                    <a:pt x="134"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3"/>
            <p:cNvSpPr/>
            <p:nvPr/>
          </p:nvSpPr>
          <p:spPr>
            <a:xfrm>
              <a:off x="1909075" y="4919675"/>
              <a:ext cx="83650" cy="253300"/>
            </a:xfrm>
            <a:custGeom>
              <a:avLst/>
              <a:gdLst/>
              <a:ahLst/>
              <a:cxnLst/>
              <a:rect l="l" t="t" r="r" b="b"/>
              <a:pathLst>
                <a:path w="3346" h="10132" extrusionOk="0">
                  <a:moveTo>
                    <a:pt x="76" y="1"/>
                  </a:moveTo>
                  <a:lnTo>
                    <a:pt x="19" y="20"/>
                  </a:lnTo>
                  <a:lnTo>
                    <a:pt x="19" y="39"/>
                  </a:lnTo>
                  <a:lnTo>
                    <a:pt x="0" y="58"/>
                  </a:lnTo>
                  <a:lnTo>
                    <a:pt x="3192" y="10093"/>
                  </a:lnTo>
                  <a:lnTo>
                    <a:pt x="3211" y="10131"/>
                  </a:lnTo>
                  <a:lnTo>
                    <a:pt x="3326" y="10131"/>
                  </a:lnTo>
                  <a:lnTo>
                    <a:pt x="3345" y="10112"/>
                  </a:lnTo>
                  <a:lnTo>
                    <a:pt x="3345" y="10074"/>
                  </a:lnTo>
                  <a:lnTo>
                    <a:pt x="172" y="39"/>
                  </a:lnTo>
                  <a:lnTo>
                    <a:pt x="134" y="20"/>
                  </a:lnTo>
                  <a:lnTo>
                    <a:pt x="7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3"/>
            <p:cNvSpPr/>
            <p:nvPr/>
          </p:nvSpPr>
          <p:spPr>
            <a:xfrm>
              <a:off x="1873700" y="4899125"/>
              <a:ext cx="94175" cy="288175"/>
            </a:xfrm>
            <a:custGeom>
              <a:avLst/>
              <a:gdLst/>
              <a:ahLst/>
              <a:cxnLst/>
              <a:rect l="l" t="t" r="r" b="b"/>
              <a:pathLst>
                <a:path w="3767" h="11527" extrusionOk="0">
                  <a:moveTo>
                    <a:pt x="58" y="1"/>
                  </a:moveTo>
                  <a:lnTo>
                    <a:pt x="20" y="20"/>
                  </a:lnTo>
                  <a:lnTo>
                    <a:pt x="1" y="20"/>
                  </a:lnTo>
                  <a:lnTo>
                    <a:pt x="1" y="39"/>
                  </a:lnTo>
                  <a:lnTo>
                    <a:pt x="3613" y="11489"/>
                  </a:lnTo>
                  <a:lnTo>
                    <a:pt x="3651" y="11527"/>
                  </a:lnTo>
                  <a:lnTo>
                    <a:pt x="3709" y="11527"/>
                  </a:lnTo>
                  <a:lnTo>
                    <a:pt x="3747" y="11508"/>
                  </a:lnTo>
                  <a:lnTo>
                    <a:pt x="3766" y="11489"/>
                  </a:lnTo>
                  <a:lnTo>
                    <a:pt x="3766" y="11469"/>
                  </a:lnTo>
                  <a:lnTo>
                    <a:pt x="153" y="39"/>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3"/>
            <p:cNvSpPr/>
            <p:nvPr/>
          </p:nvSpPr>
          <p:spPr>
            <a:xfrm>
              <a:off x="1943950" y="4936875"/>
              <a:ext cx="73125" cy="222225"/>
            </a:xfrm>
            <a:custGeom>
              <a:avLst/>
              <a:gdLst/>
              <a:ahLst/>
              <a:cxnLst/>
              <a:rect l="l" t="t" r="r" b="b"/>
              <a:pathLst>
                <a:path w="2925" h="8889" extrusionOk="0">
                  <a:moveTo>
                    <a:pt x="58" y="1"/>
                  </a:moveTo>
                  <a:lnTo>
                    <a:pt x="0" y="20"/>
                  </a:lnTo>
                  <a:lnTo>
                    <a:pt x="0" y="39"/>
                  </a:lnTo>
                  <a:lnTo>
                    <a:pt x="0" y="58"/>
                  </a:lnTo>
                  <a:lnTo>
                    <a:pt x="2772" y="8851"/>
                  </a:lnTo>
                  <a:lnTo>
                    <a:pt x="2810" y="8870"/>
                  </a:lnTo>
                  <a:lnTo>
                    <a:pt x="2867" y="8889"/>
                  </a:lnTo>
                  <a:lnTo>
                    <a:pt x="2906" y="8870"/>
                  </a:lnTo>
                  <a:lnTo>
                    <a:pt x="2925" y="8851"/>
                  </a:lnTo>
                  <a:lnTo>
                    <a:pt x="2925" y="8832"/>
                  </a:lnTo>
                  <a:lnTo>
                    <a:pt x="153" y="39"/>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3"/>
            <p:cNvSpPr/>
            <p:nvPr/>
          </p:nvSpPr>
          <p:spPr>
            <a:xfrm>
              <a:off x="1980275" y="4959825"/>
              <a:ext cx="61650" cy="184950"/>
            </a:xfrm>
            <a:custGeom>
              <a:avLst/>
              <a:gdLst/>
              <a:ahLst/>
              <a:cxnLst/>
              <a:rect l="l" t="t" r="r" b="b"/>
              <a:pathLst>
                <a:path w="2466" h="7398" extrusionOk="0">
                  <a:moveTo>
                    <a:pt x="57" y="0"/>
                  </a:moveTo>
                  <a:lnTo>
                    <a:pt x="0" y="19"/>
                  </a:lnTo>
                  <a:lnTo>
                    <a:pt x="0" y="39"/>
                  </a:lnTo>
                  <a:lnTo>
                    <a:pt x="0" y="58"/>
                  </a:lnTo>
                  <a:lnTo>
                    <a:pt x="2294" y="7359"/>
                  </a:lnTo>
                  <a:lnTo>
                    <a:pt x="2332" y="7378"/>
                  </a:lnTo>
                  <a:lnTo>
                    <a:pt x="2389" y="7398"/>
                  </a:lnTo>
                  <a:lnTo>
                    <a:pt x="2428" y="7378"/>
                  </a:lnTo>
                  <a:lnTo>
                    <a:pt x="2447" y="7359"/>
                  </a:lnTo>
                  <a:lnTo>
                    <a:pt x="2466" y="7340"/>
                  </a:lnTo>
                  <a:lnTo>
                    <a:pt x="153" y="39"/>
                  </a:lnTo>
                  <a:lnTo>
                    <a:pt x="11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3"/>
            <p:cNvSpPr/>
            <p:nvPr/>
          </p:nvSpPr>
          <p:spPr>
            <a:xfrm>
              <a:off x="2087300" y="5022900"/>
              <a:ext cx="28225" cy="79350"/>
            </a:xfrm>
            <a:custGeom>
              <a:avLst/>
              <a:gdLst/>
              <a:ahLst/>
              <a:cxnLst/>
              <a:rect l="l" t="t" r="r" b="b"/>
              <a:pathLst>
                <a:path w="1129" h="3174" extrusionOk="0">
                  <a:moveTo>
                    <a:pt x="58" y="0"/>
                  </a:moveTo>
                  <a:lnTo>
                    <a:pt x="20" y="20"/>
                  </a:lnTo>
                  <a:lnTo>
                    <a:pt x="1" y="39"/>
                  </a:lnTo>
                  <a:lnTo>
                    <a:pt x="1" y="58"/>
                  </a:lnTo>
                  <a:lnTo>
                    <a:pt x="975" y="3135"/>
                  </a:lnTo>
                  <a:lnTo>
                    <a:pt x="995" y="3154"/>
                  </a:lnTo>
                  <a:lnTo>
                    <a:pt x="1052" y="3173"/>
                  </a:lnTo>
                  <a:lnTo>
                    <a:pt x="1109" y="3154"/>
                  </a:lnTo>
                  <a:lnTo>
                    <a:pt x="1128" y="3135"/>
                  </a:lnTo>
                  <a:lnTo>
                    <a:pt x="1128" y="3116"/>
                  </a:lnTo>
                  <a:lnTo>
                    <a:pt x="154" y="39"/>
                  </a:lnTo>
                  <a:lnTo>
                    <a:pt x="115" y="20"/>
                  </a:lnTo>
                  <a:lnTo>
                    <a:pt x="5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3"/>
            <p:cNvSpPr/>
            <p:nvPr/>
          </p:nvSpPr>
          <p:spPr>
            <a:xfrm>
              <a:off x="2051475" y="5002825"/>
              <a:ext cx="39200" cy="113275"/>
            </a:xfrm>
            <a:custGeom>
              <a:avLst/>
              <a:gdLst/>
              <a:ahLst/>
              <a:cxnLst/>
              <a:rect l="l" t="t" r="r" b="b"/>
              <a:pathLst>
                <a:path w="1568" h="4531" extrusionOk="0">
                  <a:moveTo>
                    <a:pt x="77" y="1"/>
                  </a:moveTo>
                  <a:lnTo>
                    <a:pt x="19" y="20"/>
                  </a:lnTo>
                  <a:lnTo>
                    <a:pt x="0" y="39"/>
                  </a:lnTo>
                  <a:lnTo>
                    <a:pt x="1415" y="4512"/>
                  </a:lnTo>
                  <a:lnTo>
                    <a:pt x="1453" y="4531"/>
                  </a:lnTo>
                  <a:lnTo>
                    <a:pt x="1548" y="4531"/>
                  </a:lnTo>
                  <a:lnTo>
                    <a:pt x="1567" y="4512"/>
                  </a:lnTo>
                  <a:lnTo>
                    <a:pt x="1567" y="4492"/>
                  </a:lnTo>
                  <a:lnTo>
                    <a:pt x="172" y="20"/>
                  </a:lnTo>
                  <a:lnTo>
                    <a:pt x="1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3"/>
            <p:cNvSpPr/>
            <p:nvPr/>
          </p:nvSpPr>
          <p:spPr>
            <a:xfrm>
              <a:off x="2015625" y="4980375"/>
              <a:ext cx="50675" cy="150075"/>
            </a:xfrm>
            <a:custGeom>
              <a:avLst/>
              <a:gdLst/>
              <a:ahLst/>
              <a:cxnLst/>
              <a:rect l="l" t="t" r="r" b="b"/>
              <a:pathLst>
                <a:path w="2027" h="6003" extrusionOk="0">
                  <a:moveTo>
                    <a:pt x="58" y="0"/>
                  </a:moveTo>
                  <a:lnTo>
                    <a:pt x="20" y="19"/>
                  </a:lnTo>
                  <a:lnTo>
                    <a:pt x="0" y="38"/>
                  </a:lnTo>
                  <a:lnTo>
                    <a:pt x="0" y="58"/>
                  </a:lnTo>
                  <a:lnTo>
                    <a:pt x="1874" y="5964"/>
                  </a:lnTo>
                  <a:lnTo>
                    <a:pt x="1912" y="6002"/>
                  </a:lnTo>
                  <a:lnTo>
                    <a:pt x="1969" y="6002"/>
                  </a:lnTo>
                  <a:lnTo>
                    <a:pt x="2007" y="5983"/>
                  </a:lnTo>
                  <a:lnTo>
                    <a:pt x="2027" y="5983"/>
                  </a:lnTo>
                  <a:lnTo>
                    <a:pt x="2027" y="5945"/>
                  </a:lnTo>
                  <a:lnTo>
                    <a:pt x="153" y="38"/>
                  </a:lnTo>
                  <a:lnTo>
                    <a:pt x="11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3"/>
            <p:cNvSpPr/>
            <p:nvPr/>
          </p:nvSpPr>
          <p:spPr>
            <a:xfrm>
              <a:off x="2122175" y="5042025"/>
              <a:ext cx="17725" cy="45875"/>
            </a:xfrm>
            <a:custGeom>
              <a:avLst/>
              <a:gdLst/>
              <a:ahLst/>
              <a:cxnLst/>
              <a:rect l="l" t="t" r="r" b="b"/>
              <a:pathLst>
                <a:path w="709" h="1835" extrusionOk="0">
                  <a:moveTo>
                    <a:pt x="58" y="0"/>
                  </a:moveTo>
                  <a:lnTo>
                    <a:pt x="20" y="19"/>
                  </a:lnTo>
                  <a:lnTo>
                    <a:pt x="1" y="38"/>
                  </a:lnTo>
                  <a:lnTo>
                    <a:pt x="1" y="57"/>
                  </a:lnTo>
                  <a:lnTo>
                    <a:pt x="555" y="1797"/>
                  </a:lnTo>
                  <a:lnTo>
                    <a:pt x="594" y="1835"/>
                  </a:lnTo>
                  <a:lnTo>
                    <a:pt x="651" y="1835"/>
                  </a:lnTo>
                  <a:lnTo>
                    <a:pt x="689" y="1816"/>
                  </a:lnTo>
                  <a:lnTo>
                    <a:pt x="708" y="1797"/>
                  </a:lnTo>
                  <a:lnTo>
                    <a:pt x="708" y="1778"/>
                  </a:lnTo>
                  <a:lnTo>
                    <a:pt x="154" y="38"/>
                  </a:lnTo>
                  <a:lnTo>
                    <a:pt x="13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3"/>
            <p:cNvSpPr/>
            <p:nvPr/>
          </p:nvSpPr>
          <p:spPr>
            <a:xfrm>
              <a:off x="1876100" y="3911400"/>
              <a:ext cx="678100" cy="540475"/>
            </a:xfrm>
            <a:custGeom>
              <a:avLst/>
              <a:gdLst/>
              <a:ahLst/>
              <a:cxnLst/>
              <a:rect l="l" t="t" r="r" b="b"/>
              <a:pathLst>
                <a:path w="27124" h="21619" extrusionOk="0">
                  <a:moveTo>
                    <a:pt x="0" y="1"/>
                  </a:moveTo>
                  <a:lnTo>
                    <a:pt x="0" y="5945"/>
                  </a:lnTo>
                  <a:lnTo>
                    <a:pt x="27123" y="21619"/>
                  </a:lnTo>
                  <a:lnTo>
                    <a:pt x="27123" y="15655"/>
                  </a:lnTo>
                  <a:lnTo>
                    <a:pt x="0" y="1"/>
                  </a:lnTo>
                  <a:close/>
                </a:path>
              </a:pathLst>
            </a:custGeom>
            <a:solidFill>
              <a:srgbClr val="F4D4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3"/>
            <p:cNvSpPr/>
            <p:nvPr/>
          </p:nvSpPr>
          <p:spPr>
            <a:xfrm>
              <a:off x="1306475" y="4110200"/>
              <a:ext cx="1255850" cy="674275"/>
            </a:xfrm>
            <a:custGeom>
              <a:avLst/>
              <a:gdLst/>
              <a:ahLst/>
              <a:cxnLst/>
              <a:rect l="l" t="t" r="r" b="b"/>
              <a:pathLst>
                <a:path w="50234" h="26971" extrusionOk="0">
                  <a:moveTo>
                    <a:pt x="19421" y="0"/>
                  </a:moveTo>
                  <a:lnTo>
                    <a:pt x="1" y="11163"/>
                  </a:lnTo>
                  <a:lnTo>
                    <a:pt x="27392" y="26970"/>
                  </a:lnTo>
                  <a:lnTo>
                    <a:pt x="50233" y="13858"/>
                  </a:lnTo>
                  <a:lnTo>
                    <a:pt x="43849" y="10150"/>
                  </a:lnTo>
                  <a:lnTo>
                    <a:pt x="19421" y="0"/>
                  </a:lnTo>
                  <a:close/>
                </a:path>
              </a:pathLst>
            </a:custGeom>
            <a:solidFill>
              <a:srgbClr val="E0B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3"/>
            <p:cNvSpPr/>
            <p:nvPr/>
          </p:nvSpPr>
          <p:spPr>
            <a:xfrm>
              <a:off x="2071050" y="4302300"/>
              <a:ext cx="483150" cy="427225"/>
            </a:xfrm>
            <a:custGeom>
              <a:avLst/>
              <a:gdLst/>
              <a:ahLst/>
              <a:cxnLst/>
              <a:rect l="l" t="t" r="r" b="b"/>
              <a:pathLst>
                <a:path w="19326" h="17089" extrusionOk="0">
                  <a:moveTo>
                    <a:pt x="18809" y="898"/>
                  </a:moveTo>
                  <a:lnTo>
                    <a:pt x="18809" y="5658"/>
                  </a:lnTo>
                  <a:lnTo>
                    <a:pt x="536" y="16209"/>
                  </a:lnTo>
                  <a:lnTo>
                    <a:pt x="517" y="11450"/>
                  </a:lnTo>
                  <a:lnTo>
                    <a:pt x="7876" y="7206"/>
                  </a:lnTo>
                  <a:lnTo>
                    <a:pt x="8105" y="7072"/>
                  </a:lnTo>
                  <a:lnTo>
                    <a:pt x="8124" y="6786"/>
                  </a:lnTo>
                  <a:lnTo>
                    <a:pt x="8163" y="6633"/>
                  </a:lnTo>
                  <a:lnTo>
                    <a:pt x="8220" y="6461"/>
                  </a:lnTo>
                  <a:lnTo>
                    <a:pt x="8296" y="6289"/>
                  </a:lnTo>
                  <a:lnTo>
                    <a:pt x="8411" y="6136"/>
                  </a:lnTo>
                  <a:lnTo>
                    <a:pt x="8564" y="5983"/>
                  </a:lnTo>
                  <a:lnTo>
                    <a:pt x="8717" y="5830"/>
                  </a:lnTo>
                  <a:lnTo>
                    <a:pt x="8908" y="5677"/>
                  </a:lnTo>
                  <a:lnTo>
                    <a:pt x="9137" y="5543"/>
                  </a:lnTo>
                  <a:lnTo>
                    <a:pt x="9405" y="5409"/>
                  </a:lnTo>
                  <a:lnTo>
                    <a:pt x="9692" y="5276"/>
                  </a:lnTo>
                  <a:lnTo>
                    <a:pt x="9997" y="5180"/>
                  </a:lnTo>
                  <a:lnTo>
                    <a:pt x="10322" y="5084"/>
                  </a:lnTo>
                  <a:lnTo>
                    <a:pt x="10666" y="5008"/>
                  </a:lnTo>
                  <a:lnTo>
                    <a:pt x="11011" y="4951"/>
                  </a:lnTo>
                  <a:lnTo>
                    <a:pt x="11374" y="4912"/>
                  </a:lnTo>
                  <a:lnTo>
                    <a:pt x="11756" y="4893"/>
                  </a:lnTo>
                  <a:lnTo>
                    <a:pt x="11871" y="4893"/>
                  </a:lnTo>
                  <a:lnTo>
                    <a:pt x="11985" y="4817"/>
                  </a:lnTo>
                  <a:lnTo>
                    <a:pt x="18809" y="898"/>
                  </a:lnTo>
                  <a:close/>
                  <a:moveTo>
                    <a:pt x="19325" y="0"/>
                  </a:moveTo>
                  <a:lnTo>
                    <a:pt x="11737" y="4377"/>
                  </a:lnTo>
                  <a:lnTo>
                    <a:pt x="11335" y="4396"/>
                  </a:lnTo>
                  <a:lnTo>
                    <a:pt x="10953" y="4435"/>
                  </a:lnTo>
                  <a:lnTo>
                    <a:pt x="10590" y="4492"/>
                  </a:lnTo>
                  <a:lnTo>
                    <a:pt x="10208" y="4568"/>
                  </a:lnTo>
                  <a:lnTo>
                    <a:pt x="9845" y="4683"/>
                  </a:lnTo>
                  <a:lnTo>
                    <a:pt x="9520" y="4798"/>
                  </a:lnTo>
                  <a:lnTo>
                    <a:pt x="9176" y="4932"/>
                  </a:lnTo>
                  <a:lnTo>
                    <a:pt x="8870" y="5104"/>
                  </a:lnTo>
                  <a:lnTo>
                    <a:pt x="8602" y="5276"/>
                  </a:lnTo>
                  <a:lnTo>
                    <a:pt x="8354" y="5467"/>
                  </a:lnTo>
                  <a:lnTo>
                    <a:pt x="8143" y="5658"/>
                  </a:lnTo>
                  <a:lnTo>
                    <a:pt x="7971" y="5868"/>
                  </a:lnTo>
                  <a:lnTo>
                    <a:pt x="7818" y="6078"/>
                  </a:lnTo>
                  <a:lnTo>
                    <a:pt x="7723" y="6308"/>
                  </a:lnTo>
                  <a:lnTo>
                    <a:pt x="7646" y="6537"/>
                  </a:lnTo>
                  <a:lnTo>
                    <a:pt x="7627" y="6747"/>
                  </a:lnTo>
                  <a:lnTo>
                    <a:pt x="39" y="11125"/>
                  </a:lnTo>
                  <a:lnTo>
                    <a:pt x="1" y="11105"/>
                  </a:lnTo>
                  <a:lnTo>
                    <a:pt x="20" y="17088"/>
                  </a:lnTo>
                  <a:lnTo>
                    <a:pt x="39" y="17088"/>
                  </a:lnTo>
                  <a:lnTo>
                    <a:pt x="19325" y="5964"/>
                  </a:lnTo>
                  <a:lnTo>
                    <a:pt x="19325" y="0"/>
                  </a:lnTo>
                  <a:close/>
                </a:path>
              </a:pathLst>
            </a:custGeom>
            <a:solidFill>
              <a:srgbClr val="FCE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3"/>
            <p:cNvSpPr/>
            <p:nvPr/>
          </p:nvSpPr>
          <p:spPr>
            <a:xfrm>
              <a:off x="2083950" y="4324750"/>
              <a:ext cx="457350" cy="382775"/>
            </a:xfrm>
            <a:custGeom>
              <a:avLst/>
              <a:gdLst/>
              <a:ahLst/>
              <a:cxnLst/>
              <a:rect l="l" t="t" r="r" b="b"/>
              <a:pathLst>
                <a:path w="18294" h="15311" fill="none" extrusionOk="0">
                  <a:moveTo>
                    <a:pt x="18293" y="0"/>
                  </a:moveTo>
                  <a:lnTo>
                    <a:pt x="18293" y="4760"/>
                  </a:lnTo>
                  <a:lnTo>
                    <a:pt x="20" y="15311"/>
                  </a:lnTo>
                  <a:lnTo>
                    <a:pt x="1" y="10552"/>
                  </a:lnTo>
                  <a:lnTo>
                    <a:pt x="7360" y="6308"/>
                  </a:lnTo>
                  <a:lnTo>
                    <a:pt x="7589" y="6174"/>
                  </a:lnTo>
                  <a:lnTo>
                    <a:pt x="7608" y="5888"/>
                  </a:lnTo>
                  <a:lnTo>
                    <a:pt x="7608" y="5888"/>
                  </a:lnTo>
                  <a:lnTo>
                    <a:pt x="7647" y="5735"/>
                  </a:lnTo>
                  <a:lnTo>
                    <a:pt x="7704" y="5563"/>
                  </a:lnTo>
                  <a:lnTo>
                    <a:pt x="7780" y="5391"/>
                  </a:lnTo>
                  <a:lnTo>
                    <a:pt x="7895" y="5238"/>
                  </a:lnTo>
                  <a:lnTo>
                    <a:pt x="8048" y="5085"/>
                  </a:lnTo>
                  <a:lnTo>
                    <a:pt x="8201" y="4932"/>
                  </a:lnTo>
                  <a:lnTo>
                    <a:pt x="8392" y="4779"/>
                  </a:lnTo>
                  <a:lnTo>
                    <a:pt x="8621" y="4645"/>
                  </a:lnTo>
                  <a:lnTo>
                    <a:pt x="8621" y="4645"/>
                  </a:lnTo>
                  <a:lnTo>
                    <a:pt x="8889" y="4511"/>
                  </a:lnTo>
                  <a:lnTo>
                    <a:pt x="9176" y="4378"/>
                  </a:lnTo>
                  <a:lnTo>
                    <a:pt x="9481" y="4282"/>
                  </a:lnTo>
                  <a:lnTo>
                    <a:pt x="9806" y="4186"/>
                  </a:lnTo>
                  <a:lnTo>
                    <a:pt x="10150" y="4110"/>
                  </a:lnTo>
                  <a:lnTo>
                    <a:pt x="10495" y="4053"/>
                  </a:lnTo>
                  <a:lnTo>
                    <a:pt x="10858" y="4014"/>
                  </a:lnTo>
                  <a:lnTo>
                    <a:pt x="11240" y="3995"/>
                  </a:lnTo>
                  <a:lnTo>
                    <a:pt x="11355" y="3995"/>
                  </a:lnTo>
                  <a:lnTo>
                    <a:pt x="11469" y="3919"/>
                  </a:lnTo>
                  <a:lnTo>
                    <a:pt x="182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3"/>
            <p:cNvSpPr/>
            <p:nvPr/>
          </p:nvSpPr>
          <p:spPr>
            <a:xfrm>
              <a:off x="2071050" y="4302300"/>
              <a:ext cx="483150" cy="427225"/>
            </a:xfrm>
            <a:custGeom>
              <a:avLst/>
              <a:gdLst/>
              <a:ahLst/>
              <a:cxnLst/>
              <a:rect l="l" t="t" r="r" b="b"/>
              <a:pathLst>
                <a:path w="19326" h="17089" fill="none" extrusionOk="0">
                  <a:moveTo>
                    <a:pt x="19325" y="0"/>
                  </a:moveTo>
                  <a:lnTo>
                    <a:pt x="11737" y="4377"/>
                  </a:lnTo>
                  <a:lnTo>
                    <a:pt x="11737" y="4377"/>
                  </a:lnTo>
                  <a:lnTo>
                    <a:pt x="11335" y="4396"/>
                  </a:lnTo>
                  <a:lnTo>
                    <a:pt x="10953" y="4435"/>
                  </a:lnTo>
                  <a:lnTo>
                    <a:pt x="10590" y="4492"/>
                  </a:lnTo>
                  <a:lnTo>
                    <a:pt x="10208" y="4568"/>
                  </a:lnTo>
                  <a:lnTo>
                    <a:pt x="9845" y="4683"/>
                  </a:lnTo>
                  <a:lnTo>
                    <a:pt x="9520" y="4798"/>
                  </a:lnTo>
                  <a:lnTo>
                    <a:pt x="9176" y="4932"/>
                  </a:lnTo>
                  <a:lnTo>
                    <a:pt x="8870" y="5104"/>
                  </a:lnTo>
                  <a:lnTo>
                    <a:pt x="8870" y="5104"/>
                  </a:lnTo>
                  <a:lnTo>
                    <a:pt x="8602" y="5276"/>
                  </a:lnTo>
                  <a:lnTo>
                    <a:pt x="8354" y="5467"/>
                  </a:lnTo>
                  <a:lnTo>
                    <a:pt x="8143" y="5658"/>
                  </a:lnTo>
                  <a:lnTo>
                    <a:pt x="7971" y="5868"/>
                  </a:lnTo>
                  <a:lnTo>
                    <a:pt x="7818" y="6078"/>
                  </a:lnTo>
                  <a:lnTo>
                    <a:pt x="7723" y="6308"/>
                  </a:lnTo>
                  <a:lnTo>
                    <a:pt x="7646" y="6537"/>
                  </a:lnTo>
                  <a:lnTo>
                    <a:pt x="7627" y="6747"/>
                  </a:lnTo>
                  <a:lnTo>
                    <a:pt x="39" y="11125"/>
                  </a:lnTo>
                  <a:lnTo>
                    <a:pt x="1" y="11105"/>
                  </a:lnTo>
                  <a:lnTo>
                    <a:pt x="20" y="17088"/>
                  </a:lnTo>
                  <a:lnTo>
                    <a:pt x="39" y="17088"/>
                  </a:lnTo>
                  <a:lnTo>
                    <a:pt x="19325" y="5964"/>
                  </a:lnTo>
                  <a:lnTo>
                    <a:pt x="193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3"/>
            <p:cNvSpPr/>
            <p:nvPr/>
          </p:nvSpPr>
          <p:spPr>
            <a:xfrm>
              <a:off x="2071050" y="4333350"/>
              <a:ext cx="483150" cy="396175"/>
            </a:xfrm>
            <a:custGeom>
              <a:avLst/>
              <a:gdLst/>
              <a:ahLst/>
              <a:cxnLst/>
              <a:rect l="l" t="t" r="r" b="b"/>
              <a:pathLst>
                <a:path w="19326" h="15847" extrusionOk="0">
                  <a:moveTo>
                    <a:pt x="19325" y="1"/>
                  </a:moveTo>
                  <a:lnTo>
                    <a:pt x="18809" y="364"/>
                  </a:lnTo>
                  <a:lnTo>
                    <a:pt x="18809" y="4416"/>
                  </a:lnTo>
                  <a:lnTo>
                    <a:pt x="536" y="14967"/>
                  </a:lnTo>
                  <a:lnTo>
                    <a:pt x="517" y="11049"/>
                  </a:lnTo>
                  <a:lnTo>
                    <a:pt x="1" y="11087"/>
                  </a:lnTo>
                  <a:lnTo>
                    <a:pt x="20" y="15846"/>
                  </a:lnTo>
                  <a:lnTo>
                    <a:pt x="39" y="15846"/>
                  </a:lnTo>
                  <a:lnTo>
                    <a:pt x="19325" y="4722"/>
                  </a:lnTo>
                  <a:lnTo>
                    <a:pt x="19325" y="1"/>
                  </a:lnTo>
                  <a:close/>
                </a:path>
              </a:pathLst>
            </a:custGeom>
            <a:solidFill>
              <a:srgbClr val="FCE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3"/>
            <p:cNvSpPr/>
            <p:nvPr/>
          </p:nvSpPr>
          <p:spPr>
            <a:xfrm>
              <a:off x="1745625" y="4262625"/>
              <a:ext cx="958625" cy="553375"/>
            </a:xfrm>
            <a:custGeom>
              <a:avLst/>
              <a:gdLst/>
              <a:ahLst/>
              <a:cxnLst/>
              <a:rect l="l" t="t" r="r" b="b"/>
              <a:pathLst>
                <a:path w="38345" h="22135" extrusionOk="0">
                  <a:moveTo>
                    <a:pt x="15464" y="1"/>
                  </a:moveTo>
                  <a:lnTo>
                    <a:pt x="15082" y="39"/>
                  </a:lnTo>
                  <a:lnTo>
                    <a:pt x="14719" y="115"/>
                  </a:lnTo>
                  <a:lnTo>
                    <a:pt x="14375" y="230"/>
                  </a:lnTo>
                  <a:lnTo>
                    <a:pt x="14203" y="306"/>
                  </a:lnTo>
                  <a:lnTo>
                    <a:pt x="14050" y="402"/>
                  </a:lnTo>
                  <a:lnTo>
                    <a:pt x="670" y="8124"/>
                  </a:lnTo>
                  <a:lnTo>
                    <a:pt x="536" y="8201"/>
                  </a:lnTo>
                  <a:lnTo>
                    <a:pt x="402" y="8296"/>
                  </a:lnTo>
                  <a:lnTo>
                    <a:pt x="307" y="8392"/>
                  </a:lnTo>
                  <a:lnTo>
                    <a:pt x="211" y="8506"/>
                  </a:lnTo>
                  <a:lnTo>
                    <a:pt x="135" y="8602"/>
                  </a:lnTo>
                  <a:lnTo>
                    <a:pt x="77" y="8717"/>
                  </a:lnTo>
                  <a:lnTo>
                    <a:pt x="39" y="8812"/>
                  </a:lnTo>
                  <a:lnTo>
                    <a:pt x="20" y="8927"/>
                  </a:lnTo>
                  <a:lnTo>
                    <a:pt x="1" y="9042"/>
                  </a:lnTo>
                  <a:lnTo>
                    <a:pt x="20" y="9137"/>
                  </a:lnTo>
                  <a:lnTo>
                    <a:pt x="58" y="9252"/>
                  </a:lnTo>
                  <a:lnTo>
                    <a:pt x="97" y="9347"/>
                  </a:lnTo>
                  <a:lnTo>
                    <a:pt x="173" y="9443"/>
                  </a:lnTo>
                  <a:lnTo>
                    <a:pt x="249" y="9539"/>
                  </a:lnTo>
                  <a:lnTo>
                    <a:pt x="364" y="9615"/>
                  </a:lnTo>
                  <a:lnTo>
                    <a:pt x="479" y="9692"/>
                  </a:lnTo>
                  <a:lnTo>
                    <a:pt x="21581" y="21867"/>
                  </a:lnTo>
                  <a:lnTo>
                    <a:pt x="21715" y="21944"/>
                  </a:lnTo>
                  <a:lnTo>
                    <a:pt x="21849" y="22001"/>
                  </a:lnTo>
                  <a:lnTo>
                    <a:pt x="22021" y="22058"/>
                  </a:lnTo>
                  <a:lnTo>
                    <a:pt x="22173" y="22097"/>
                  </a:lnTo>
                  <a:lnTo>
                    <a:pt x="22537" y="22135"/>
                  </a:lnTo>
                  <a:lnTo>
                    <a:pt x="22900" y="22135"/>
                  </a:lnTo>
                  <a:lnTo>
                    <a:pt x="23263" y="22116"/>
                  </a:lnTo>
                  <a:lnTo>
                    <a:pt x="23645" y="22039"/>
                  </a:lnTo>
                  <a:lnTo>
                    <a:pt x="23989" y="21906"/>
                  </a:lnTo>
                  <a:lnTo>
                    <a:pt x="24142" y="21848"/>
                  </a:lnTo>
                  <a:lnTo>
                    <a:pt x="24314" y="21753"/>
                  </a:lnTo>
                  <a:lnTo>
                    <a:pt x="37675" y="14030"/>
                  </a:lnTo>
                  <a:lnTo>
                    <a:pt x="37828" y="13954"/>
                  </a:lnTo>
                  <a:lnTo>
                    <a:pt x="37962" y="13858"/>
                  </a:lnTo>
                  <a:lnTo>
                    <a:pt x="38057" y="13744"/>
                  </a:lnTo>
                  <a:lnTo>
                    <a:pt x="38153" y="13648"/>
                  </a:lnTo>
                  <a:lnTo>
                    <a:pt x="38229" y="13553"/>
                  </a:lnTo>
                  <a:lnTo>
                    <a:pt x="38287" y="13438"/>
                  </a:lnTo>
                  <a:lnTo>
                    <a:pt x="38325" y="13323"/>
                  </a:lnTo>
                  <a:lnTo>
                    <a:pt x="38344" y="13228"/>
                  </a:lnTo>
                  <a:lnTo>
                    <a:pt x="38344" y="13113"/>
                  </a:lnTo>
                  <a:lnTo>
                    <a:pt x="38344" y="13017"/>
                  </a:lnTo>
                  <a:lnTo>
                    <a:pt x="38306" y="12903"/>
                  </a:lnTo>
                  <a:lnTo>
                    <a:pt x="38268" y="12807"/>
                  </a:lnTo>
                  <a:lnTo>
                    <a:pt x="38191" y="12712"/>
                  </a:lnTo>
                  <a:lnTo>
                    <a:pt x="38115" y="12616"/>
                  </a:lnTo>
                  <a:lnTo>
                    <a:pt x="38000" y="12540"/>
                  </a:lnTo>
                  <a:lnTo>
                    <a:pt x="37885" y="12463"/>
                  </a:lnTo>
                  <a:lnTo>
                    <a:pt x="16783" y="287"/>
                  </a:lnTo>
                  <a:lnTo>
                    <a:pt x="16649" y="211"/>
                  </a:lnTo>
                  <a:lnTo>
                    <a:pt x="16497" y="154"/>
                  </a:lnTo>
                  <a:lnTo>
                    <a:pt x="16344" y="96"/>
                  </a:lnTo>
                  <a:lnTo>
                    <a:pt x="16172" y="58"/>
                  </a:lnTo>
                  <a:lnTo>
                    <a:pt x="15828" y="20"/>
                  </a:lnTo>
                  <a:lnTo>
                    <a:pt x="15464" y="1"/>
                  </a:lnTo>
                  <a:close/>
                </a:path>
              </a:pathLst>
            </a:custGeom>
            <a:solidFill>
              <a:srgbClr val="E0B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3"/>
            <p:cNvSpPr/>
            <p:nvPr/>
          </p:nvSpPr>
          <p:spPr>
            <a:xfrm>
              <a:off x="1745625" y="4258800"/>
              <a:ext cx="958625" cy="553400"/>
            </a:xfrm>
            <a:custGeom>
              <a:avLst/>
              <a:gdLst/>
              <a:ahLst/>
              <a:cxnLst/>
              <a:rect l="l" t="t" r="r" b="b"/>
              <a:pathLst>
                <a:path w="38345" h="22136" extrusionOk="0">
                  <a:moveTo>
                    <a:pt x="15464" y="1"/>
                  </a:moveTo>
                  <a:lnTo>
                    <a:pt x="15082" y="39"/>
                  </a:lnTo>
                  <a:lnTo>
                    <a:pt x="14719" y="115"/>
                  </a:lnTo>
                  <a:lnTo>
                    <a:pt x="14375" y="230"/>
                  </a:lnTo>
                  <a:lnTo>
                    <a:pt x="14203" y="307"/>
                  </a:lnTo>
                  <a:lnTo>
                    <a:pt x="14050" y="383"/>
                  </a:lnTo>
                  <a:lnTo>
                    <a:pt x="670" y="8124"/>
                  </a:lnTo>
                  <a:lnTo>
                    <a:pt x="536" y="8201"/>
                  </a:lnTo>
                  <a:lnTo>
                    <a:pt x="402" y="8296"/>
                  </a:lnTo>
                  <a:lnTo>
                    <a:pt x="307" y="8392"/>
                  </a:lnTo>
                  <a:lnTo>
                    <a:pt x="211" y="8507"/>
                  </a:lnTo>
                  <a:lnTo>
                    <a:pt x="135" y="8602"/>
                  </a:lnTo>
                  <a:lnTo>
                    <a:pt x="77" y="8717"/>
                  </a:lnTo>
                  <a:lnTo>
                    <a:pt x="39" y="8812"/>
                  </a:lnTo>
                  <a:lnTo>
                    <a:pt x="20" y="8927"/>
                  </a:lnTo>
                  <a:lnTo>
                    <a:pt x="1" y="9042"/>
                  </a:lnTo>
                  <a:lnTo>
                    <a:pt x="20" y="9137"/>
                  </a:lnTo>
                  <a:lnTo>
                    <a:pt x="58" y="9252"/>
                  </a:lnTo>
                  <a:lnTo>
                    <a:pt x="97" y="9348"/>
                  </a:lnTo>
                  <a:lnTo>
                    <a:pt x="173" y="9443"/>
                  </a:lnTo>
                  <a:lnTo>
                    <a:pt x="249" y="9539"/>
                  </a:lnTo>
                  <a:lnTo>
                    <a:pt x="364" y="9615"/>
                  </a:lnTo>
                  <a:lnTo>
                    <a:pt x="479" y="9692"/>
                  </a:lnTo>
                  <a:lnTo>
                    <a:pt x="21581" y="21867"/>
                  </a:lnTo>
                  <a:lnTo>
                    <a:pt x="21715" y="21944"/>
                  </a:lnTo>
                  <a:lnTo>
                    <a:pt x="21849" y="22001"/>
                  </a:lnTo>
                  <a:lnTo>
                    <a:pt x="22021" y="22059"/>
                  </a:lnTo>
                  <a:lnTo>
                    <a:pt x="22173" y="22097"/>
                  </a:lnTo>
                  <a:lnTo>
                    <a:pt x="22537" y="22135"/>
                  </a:lnTo>
                  <a:lnTo>
                    <a:pt x="22900" y="22135"/>
                  </a:lnTo>
                  <a:lnTo>
                    <a:pt x="23263" y="22116"/>
                  </a:lnTo>
                  <a:lnTo>
                    <a:pt x="23645" y="22039"/>
                  </a:lnTo>
                  <a:lnTo>
                    <a:pt x="23989" y="21906"/>
                  </a:lnTo>
                  <a:lnTo>
                    <a:pt x="24142" y="21848"/>
                  </a:lnTo>
                  <a:lnTo>
                    <a:pt x="24314" y="21753"/>
                  </a:lnTo>
                  <a:lnTo>
                    <a:pt x="37675" y="14031"/>
                  </a:lnTo>
                  <a:lnTo>
                    <a:pt x="37828" y="13954"/>
                  </a:lnTo>
                  <a:lnTo>
                    <a:pt x="37962" y="13859"/>
                  </a:lnTo>
                  <a:lnTo>
                    <a:pt x="38057" y="13744"/>
                  </a:lnTo>
                  <a:lnTo>
                    <a:pt x="38153" y="13648"/>
                  </a:lnTo>
                  <a:lnTo>
                    <a:pt x="38229" y="13553"/>
                  </a:lnTo>
                  <a:lnTo>
                    <a:pt x="38287" y="13438"/>
                  </a:lnTo>
                  <a:lnTo>
                    <a:pt x="38325" y="13323"/>
                  </a:lnTo>
                  <a:lnTo>
                    <a:pt x="38344" y="13228"/>
                  </a:lnTo>
                  <a:lnTo>
                    <a:pt x="38344" y="13113"/>
                  </a:lnTo>
                  <a:lnTo>
                    <a:pt x="38344" y="13018"/>
                  </a:lnTo>
                  <a:lnTo>
                    <a:pt x="38306" y="12903"/>
                  </a:lnTo>
                  <a:lnTo>
                    <a:pt x="38268" y="12807"/>
                  </a:lnTo>
                  <a:lnTo>
                    <a:pt x="38191" y="12712"/>
                  </a:lnTo>
                  <a:lnTo>
                    <a:pt x="38115" y="12616"/>
                  </a:lnTo>
                  <a:lnTo>
                    <a:pt x="38000" y="12540"/>
                  </a:lnTo>
                  <a:lnTo>
                    <a:pt x="37885" y="12463"/>
                  </a:lnTo>
                  <a:lnTo>
                    <a:pt x="16783" y="287"/>
                  </a:lnTo>
                  <a:lnTo>
                    <a:pt x="16649" y="211"/>
                  </a:lnTo>
                  <a:lnTo>
                    <a:pt x="16497" y="154"/>
                  </a:lnTo>
                  <a:lnTo>
                    <a:pt x="16344" y="96"/>
                  </a:lnTo>
                  <a:lnTo>
                    <a:pt x="16172" y="58"/>
                  </a:lnTo>
                  <a:lnTo>
                    <a:pt x="15828" y="20"/>
                  </a:lnTo>
                  <a:lnTo>
                    <a:pt x="15464"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3"/>
            <p:cNvSpPr/>
            <p:nvPr/>
          </p:nvSpPr>
          <p:spPr>
            <a:xfrm>
              <a:off x="1745625" y="4258800"/>
              <a:ext cx="958625" cy="553400"/>
            </a:xfrm>
            <a:custGeom>
              <a:avLst/>
              <a:gdLst/>
              <a:ahLst/>
              <a:cxnLst/>
              <a:rect l="l" t="t" r="r" b="b"/>
              <a:pathLst>
                <a:path w="38345" h="22136" extrusionOk="0">
                  <a:moveTo>
                    <a:pt x="15464" y="1"/>
                  </a:moveTo>
                  <a:lnTo>
                    <a:pt x="15082" y="39"/>
                  </a:lnTo>
                  <a:lnTo>
                    <a:pt x="14719" y="115"/>
                  </a:lnTo>
                  <a:lnTo>
                    <a:pt x="14375" y="230"/>
                  </a:lnTo>
                  <a:lnTo>
                    <a:pt x="14203" y="307"/>
                  </a:lnTo>
                  <a:lnTo>
                    <a:pt x="14050" y="383"/>
                  </a:lnTo>
                  <a:lnTo>
                    <a:pt x="670" y="8124"/>
                  </a:lnTo>
                  <a:lnTo>
                    <a:pt x="536" y="8201"/>
                  </a:lnTo>
                  <a:lnTo>
                    <a:pt x="402" y="8296"/>
                  </a:lnTo>
                  <a:lnTo>
                    <a:pt x="307" y="8392"/>
                  </a:lnTo>
                  <a:lnTo>
                    <a:pt x="211" y="8507"/>
                  </a:lnTo>
                  <a:lnTo>
                    <a:pt x="135" y="8602"/>
                  </a:lnTo>
                  <a:lnTo>
                    <a:pt x="77" y="8717"/>
                  </a:lnTo>
                  <a:lnTo>
                    <a:pt x="39" y="8812"/>
                  </a:lnTo>
                  <a:lnTo>
                    <a:pt x="20" y="8927"/>
                  </a:lnTo>
                  <a:lnTo>
                    <a:pt x="1" y="9042"/>
                  </a:lnTo>
                  <a:lnTo>
                    <a:pt x="20" y="9137"/>
                  </a:lnTo>
                  <a:lnTo>
                    <a:pt x="58" y="9252"/>
                  </a:lnTo>
                  <a:lnTo>
                    <a:pt x="97" y="9348"/>
                  </a:lnTo>
                  <a:lnTo>
                    <a:pt x="173" y="9443"/>
                  </a:lnTo>
                  <a:lnTo>
                    <a:pt x="249" y="9539"/>
                  </a:lnTo>
                  <a:lnTo>
                    <a:pt x="364" y="9615"/>
                  </a:lnTo>
                  <a:lnTo>
                    <a:pt x="479" y="9692"/>
                  </a:lnTo>
                  <a:lnTo>
                    <a:pt x="21581" y="21867"/>
                  </a:lnTo>
                  <a:lnTo>
                    <a:pt x="21715" y="21944"/>
                  </a:lnTo>
                  <a:lnTo>
                    <a:pt x="21849" y="22001"/>
                  </a:lnTo>
                  <a:lnTo>
                    <a:pt x="22021" y="22059"/>
                  </a:lnTo>
                  <a:lnTo>
                    <a:pt x="22173" y="22097"/>
                  </a:lnTo>
                  <a:lnTo>
                    <a:pt x="22537" y="22135"/>
                  </a:lnTo>
                  <a:lnTo>
                    <a:pt x="22900" y="22135"/>
                  </a:lnTo>
                  <a:lnTo>
                    <a:pt x="23263" y="22116"/>
                  </a:lnTo>
                  <a:lnTo>
                    <a:pt x="23645" y="22039"/>
                  </a:lnTo>
                  <a:lnTo>
                    <a:pt x="23989" y="21906"/>
                  </a:lnTo>
                  <a:lnTo>
                    <a:pt x="24142" y="21848"/>
                  </a:lnTo>
                  <a:lnTo>
                    <a:pt x="24314" y="21753"/>
                  </a:lnTo>
                  <a:lnTo>
                    <a:pt x="37675" y="14031"/>
                  </a:lnTo>
                  <a:lnTo>
                    <a:pt x="37828" y="13954"/>
                  </a:lnTo>
                  <a:lnTo>
                    <a:pt x="37962" y="13859"/>
                  </a:lnTo>
                  <a:lnTo>
                    <a:pt x="38057" y="13744"/>
                  </a:lnTo>
                  <a:lnTo>
                    <a:pt x="38153" y="13648"/>
                  </a:lnTo>
                  <a:lnTo>
                    <a:pt x="38229" y="13553"/>
                  </a:lnTo>
                  <a:lnTo>
                    <a:pt x="38287" y="13438"/>
                  </a:lnTo>
                  <a:lnTo>
                    <a:pt x="38325" y="13323"/>
                  </a:lnTo>
                  <a:lnTo>
                    <a:pt x="38344" y="13228"/>
                  </a:lnTo>
                  <a:lnTo>
                    <a:pt x="38344" y="13113"/>
                  </a:lnTo>
                  <a:lnTo>
                    <a:pt x="38344" y="13018"/>
                  </a:lnTo>
                  <a:lnTo>
                    <a:pt x="38306" y="12903"/>
                  </a:lnTo>
                  <a:lnTo>
                    <a:pt x="38268" y="12807"/>
                  </a:lnTo>
                  <a:lnTo>
                    <a:pt x="38191" y="12712"/>
                  </a:lnTo>
                  <a:lnTo>
                    <a:pt x="38115" y="12616"/>
                  </a:lnTo>
                  <a:lnTo>
                    <a:pt x="38000" y="12540"/>
                  </a:lnTo>
                  <a:lnTo>
                    <a:pt x="37885" y="12463"/>
                  </a:lnTo>
                  <a:lnTo>
                    <a:pt x="16783" y="287"/>
                  </a:lnTo>
                  <a:lnTo>
                    <a:pt x="16649" y="211"/>
                  </a:lnTo>
                  <a:lnTo>
                    <a:pt x="16497" y="154"/>
                  </a:lnTo>
                  <a:lnTo>
                    <a:pt x="16344" y="96"/>
                  </a:lnTo>
                  <a:lnTo>
                    <a:pt x="16172" y="58"/>
                  </a:lnTo>
                  <a:lnTo>
                    <a:pt x="15828" y="20"/>
                  </a:lnTo>
                  <a:lnTo>
                    <a:pt x="15464"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3"/>
            <p:cNvSpPr/>
            <p:nvPr/>
          </p:nvSpPr>
          <p:spPr>
            <a:xfrm>
              <a:off x="1785300" y="4281750"/>
              <a:ext cx="879750" cy="507975"/>
            </a:xfrm>
            <a:custGeom>
              <a:avLst/>
              <a:gdLst/>
              <a:ahLst/>
              <a:cxnLst/>
              <a:rect l="l" t="t" r="r" b="b"/>
              <a:pathLst>
                <a:path w="35190" h="20319" extrusionOk="0">
                  <a:moveTo>
                    <a:pt x="13896" y="96"/>
                  </a:moveTo>
                  <a:lnTo>
                    <a:pt x="34999" y="12291"/>
                  </a:lnTo>
                  <a:lnTo>
                    <a:pt x="21294" y="20204"/>
                  </a:lnTo>
                  <a:lnTo>
                    <a:pt x="172" y="8028"/>
                  </a:lnTo>
                  <a:lnTo>
                    <a:pt x="13896" y="96"/>
                  </a:lnTo>
                  <a:close/>
                  <a:moveTo>
                    <a:pt x="13839" y="0"/>
                  </a:moveTo>
                  <a:lnTo>
                    <a:pt x="20" y="7990"/>
                  </a:lnTo>
                  <a:lnTo>
                    <a:pt x="0" y="8028"/>
                  </a:lnTo>
                  <a:lnTo>
                    <a:pt x="20" y="8047"/>
                  </a:lnTo>
                  <a:lnTo>
                    <a:pt x="21236" y="20300"/>
                  </a:lnTo>
                  <a:lnTo>
                    <a:pt x="21294" y="20319"/>
                  </a:lnTo>
                  <a:lnTo>
                    <a:pt x="21351" y="20300"/>
                  </a:lnTo>
                  <a:lnTo>
                    <a:pt x="35171" y="12329"/>
                  </a:lnTo>
                  <a:lnTo>
                    <a:pt x="35190" y="12291"/>
                  </a:lnTo>
                  <a:lnTo>
                    <a:pt x="35171" y="12272"/>
                  </a:lnTo>
                  <a:lnTo>
                    <a:pt x="13954"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3"/>
            <p:cNvSpPr/>
            <p:nvPr/>
          </p:nvSpPr>
          <p:spPr>
            <a:xfrm>
              <a:off x="1829750" y="4307550"/>
              <a:ext cx="790875" cy="456375"/>
            </a:xfrm>
            <a:custGeom>
              <a:avLst/>
              <a:gdLst/>
              <a:ahLst/>
              <a:cxnLst/>
              <a:rect l="l" t="t" r="r" b="b"/>
              <a:pathLst>
                <a:path w="31635" h="18255" extrusionOk="0">
                  <a:moveTo>
                    <a:pt x="12118" y="612"/>
                  </a:moveTo>
                  <a:lnTo>
                    <a:pt x="30545" y="11259"/>
                  </a:lnTo>
                  <a:lnTo>
                    <a:pt x="19516" y="17624"/>
                  </a:lnTo>
                  <a:lnTo>
                    <a:pt x="1070" y="6996"/>
                  </a:lnTo>
                  <a:lnTo>
                    <a:pt x="12118" y="612"/>
                  </a:lnTo>
                  <a:close/>
                  <a:moveTo>
                    <a:pt x="12061" y="516"/>
                  </a:moveTo>
                  <a:lnTo>
                    <a:pt x="918" y="6958"/>
                  </a:lnTo>
                  <a:lnTo>
                    <a:pt x="898" y="6996"/>
                  </a:lnTo>
                  <a:lnTo>
                    <a:pt x="918" y="7015"/>
                  </a:lnTo>
                  <a:lnTo>
                    <a:pt x="19458" y="17738"/>
                  </a:lnTo>
                  <a:lnTo>
                    <a:pt x="19573" y="17738"/>
                  </a:lnTo>
                  <a:lnTo>
                    <a:pt x="30717" y="11297"/>
                  </a:lnTo>
                  <a:lnTo>
                    <a:pt x="30736" y="11259"/>
                  </a:lnTo>
                  <a:lnTo>
                    <a:pt x="30717" y="11240"/>
                  </a:lnTo>
                  <a:lnTo>
                    <a:pt x="12176" y="516"/>
                  </a:lnTo>
                  <a:close/>
                  <a:moveTo>
                    <a:pt x="12118" y="96"/>
                  </a:moveTo>
                  <a:lnTo>
                    <a:pt x="31443" y="11259"/>
                  </a:lnTo>
                  <a:lnTo>
                    <a:pt x="19516" y="18140"/>
                  </a:lnTo>
                  <a:lnTo>
                    <a:pt x="191" y="6996"/>
                  </a:lnTo>
                  <a:lnTo>
                    <a:pt x="12118" y="96"/>
                  </a:lnTo>
                  <a:close/>
                  <a:moveTo>
                    <a:pt x="12061" y="0"/>
                  </a:moveTo>
                  <a:lnTo>
                    <a:pt x="19" y="6958"/>
                  </a:lnTo>
                  <a:lnTo>
                    <a:pt x="0" y="6996"/>
                  </a:lnTo>
                  <a:lnTo>
                    <a:pt x="19" y="7015"/>
                  </a:lnTo>
                  <a:lnTo>
                    <a:pt x="19458" y="18235"/>
                  </a:lnTo>
                  <a:lnTo>
                    <a:pt x="19516" y="18254"/>
                  </a:lnTo>
                  <a:lnTo>
                    <a:pt x="19573" y="18235"/>
                  </a:lnTo>
                  <a:lnTo>
                    <a:pt x="31615" y="11297"/>
                  </a:lnTo>
                  <a:lnTo>
                    <a:pt x="31634" y="11259"/>
                  </a:lnTo>
                  <a:lnTo>
                    <a:pt x="31615" y="11240"/>
                  </a:lnTo>
                  <a:lnTo>
                    <a:pt x="1217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3"/>
            <p:cNvSpPr/>
            <p:nvPr/>
          </p:nvSpPr>
          <p:spPr>
            <a:xfrm>
              <a:off x="1892350" y="4343375"/>
              <a:ext cx="665675" cy="384700"/>
            </a:xfrm>
            <a:custGeom>
              <a:avLst/>
              <a:gdLst/>
              <a:ahLst/>
              <a:cxnLst/>
              <a:rect l="l" t="t" r="r" b="b"/>
              <a:pathLst>
                <a:path w="26627" h="15388" extrusionOk="0">
                  <a:moveTo>
                    <a:pt x="9634" y="517"/>
                  </a:moveTo>
                  <a:lnTo>
                    <a:pt x="25728" y="9826"/>
                  </a:lnTo>
                  <a:lnTo>
                    <a:pt x="16993" y="14872"/>
                  </a:lnTo>
                  <a:lnTo>
                    <a:pt x="898" y="5563"/>
                  </a:lnTo>
                  <a:lnTo>
                    <a:pt x="9634" y="517"/>
                  </a:lnTo>
                  <a:close/>
                  <a:moveTo>
                    <a:pt x="9634" y="1"/>
                  </a:moveTo>
                  <a:lnTo>
                    <a:pt x="0" y="5563"/>
                  </a:lnTo>
                  <a:lnTo>
                    <a:pt x="16993" y="15388"/>
                  </a:lnTo>
                  <a:lnTo>
                    <a:pt x="26626" y="9826"/>
                  </a:lnTo>
                  <a:lnTo>
                    <a:pt x="96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3"/>
            <p:cNvSpPr/>
            <p:nvPr/>
          </p:nvSpPr>
          <p:spPr>
            <a:xfrm>
              <a:off x="1785300" y="4281750"/>
              <a:ext cx="349325" cy="201675"/>
            </a:xfrm>
            <a:custGeom>
              <a:avLst/>
              <a:gdLst/>
              <a:ahLst/>
              <a:cxnLst/>
              <a:rect l="l" t="t" r="r" b="b"/>
              <a:pathLst>
                <a:path w="13973" h="8067" extrusionOk="0">
                  <a:moveTo>
                    <a:pt x="13839" y="0"/>
                  </a:moveTo>
                  <a:lnTo>
                    <a:pt x="13820" y="38"/>
                  </a:lnTo>
                  <a:lnTo>
                    <a:pt x="13820" y="1013"/>
                  </a:lnTo>
                  <a:lnTo>
                    <a:pt x="12272" y="956"/>
                  </a:lnTo>
                  <a:lnTo>
                    <a:pt x="12214" y="975"/>
                  </a:lnTo>
                  <a:lnTo>
                    <a:pt x="12195" y="1013"/>
                  </a:lnTo>
                  <a:lnTo>
                    <a:pt x="12195" y="1969"/>
                  </a:lnTo>
                  <a:lnTo>
                    <a:pt x="10437" y="1969"/>
                  </a:lnTo>
                  <a:lnTo>
                    <a:pt x="10418" y="2007"/>
                  </a:lnTo>
                  <a:lnTo>
                    <a:pt x="10418" y="3001"/>
                  </a:lnTo>
                  <a:lnTo>
                    <a:pt x="8717" y="3001"/>
                  </a:lnTo>
                  <a:lnTo>
                    <a:pt x="8659" y="3020"/>
                  </a:lnTo>
                  <a:lnTo>
                    <a:pt x="8621" y="3039"/>
                  </a:lnTo>
                  <a:lnTo>
                    <a:pt x="8621" y="4014"/>
                  </a:lnTo>
                  <a:lnTo>
                    <a:pt x="6920" y="4014"/>
                  </a:lnTo>
                  <a:lnTo>
                    <a:pt x="6862" y="4033"/>
                  </a:lnTo>
                  <a:lnTo>
                    <a:pt x="6843" y="4072"/>
                  </a:lnTo>
                  <a:lnTo>
                    <a:pt x="6843" y="5046"/>
                  </a:lnTo>
                  <a:lnTo>
                    <a:pt x="5257" y="5046"/>
                  </a:lnTo>
                  <a:lnTo>
                    <a:pt x="5200" y="5065"/>
                  </a:lnTo>
                  <a:lnTo>
                    <a:pt x="5161" y="5085"/>
                  </a:lnTo>
                  <a:lnTo>
                    <a:pt x="5161" y="5964"/>
                  </a:lnTo>
                  <a:lnTo>
                    <a:pt x="3632" y="5964"/>
                  </a:lnTo>
                  <a:lnTo>
                    <a:pt x="3575" y="5983"/>
                  </a:lnTo>
                  <a:lnTo>
                    <a:pt x="3556" y="6021"/>
                  </a:lnTo>
                  <a:lnTo>
                    <a:pt x="3556" y="6939"/>
                  </a:lnTo>
                  <a:lnTo>
                    <a:pt x="1855" y="6939"/>
                  </a:lnTo>
                  <a:lnTo>
                    <a:pt x="1797" y="6958"/>
                  </a:lnTo>
                  <a:lnTo>
                    <a:pt x="1778" y="6977"/>
                  </a:lnTo>
                  <a:lnTo>
                    <a:pt x="1778" y="7971"/>
                  </a:lnTo>
                  <a:lnTo>
                    <a:pt x="77" y="7971"/>
                  </a:lnTo>
                  <a:lnTo>
                    <a:pt x="20" y="7990"/>
                  </a:lnTo>
                  <a:lnTo>
                    <a:pt x="0" y="8028"/>
                  </a:lnTo>
                  <a:lnTo>
                    <a:pt x="20" y="8047"/>
                  </a:lnTo>
                  <a:lnTo>
                    <a:pt x="77" y="8066"/>
                  </a:lnTo>
                  <a:lnTo>
                    <a:pt x="1855" y="8066"/>
                  </a:lnTo>
                  <a:lnTo>
                    <a:pt x="1912" y="8047"/>
                  </a:lnTo>
                  <a:lnTo>
                    <a:pt x="1931" y="8028"/>
                  </a:lnTo>
                  <a:lnTo>
                    <a:pt x="1931" y="7034"/>
                  </a:lnTo>
                  <a:lnTo>
                    <a:pt x="3632" y="7034"/>
                  </a:lnTo>
                  <a:lnTo>
                    <a:pt x="3689" y="7015"/>
                  </a:lnTo>
                  <a:lnTo>
                    <a:pt x="3709" y="6977"/>
                  </a:lnTo>
                  <a:lnTo>
                    <a:pt x="3709" y="6059"/>
                  </a:lnTo>
                  <a:lnTo>
                    <a:pt x="5257" y="6059"/>
                  </a:lnTo>
                  <a:lnTo>
                    <a:pt x="5295" y="6040"/>
                  </a:lnTo>
                  <a:lnTo>
                    <a:pt x="5333" y="6021"/>
                  </a:lnTo>
                  <a:lnTo>
                    <a:pt x="5333" y="5142"/>
                  </a:lnTo>
                  <a:lnTo>
                    <a:pt x="6920" y="5142"/>
                  </a:lnTo>
                  <a:lnTo>
                    <a:pt x="6977" y="5123"/>
                  </a:lnTo>
                  <a:lnTo>
                    <a:pt x="6996" y="5085"/>
                  </a:lnTo>
                  <a:lnTo>
                    <a:pt x="6996" y="4110"/>
                  </a:lnTo>
                  <a:lnTo>
                    <a:pt x="8717" y="4110"/>
                  </a:lnTo>
                  <a:lnTo>
                    <a:pt x="8755" y="4091"/>
                  </a:lnTo>
                  <a:lnTo>
                    <a:pt x="8793" y="4072"/>
                  </a:lnTo>
                  <a:lnTo>
                    <a:pt x="8793" y="3097"/>
                  </a:lnTo>
                  <a:lnTo>
                    <a:pt x="10494" y="3097"/>
                  </a:lnTo>
                  <a:lnTo>
                    <a:pt x="10551" y="3078"/>
                  </a:lnTo>
                  <a:lnTo>
                    <a:pt x="10571" y="3039"/>
                  </a:lnTo>
                  <a:lnTo>
                    <a:pt x="10571" y="2045"/>
                  </a:lnTo>
                  <a:lnTo>
                    <a:pt x="12329" y="2045"/>
                  </a:lnTo>
                  <a:lnTo>
                    <a:pt x="12348" y="2007"/>
                  </a:lnTo>
                  <a:lnTo>
                    <a:pt x="12348" y="1051"/>
                  </a:lnTo>
                  <a:lnTo>
                    <a:pt x="13877" y="1109"/>
                  </a:lnTo>
                  <a:lnTo>
                    <a:pt x="13954" y="1109"/>
                  </a:lnTo>
                  <a:lnTo>
                    <a:pt x="13973" y="1071"/>
                  </a:lnTo>
                  <a:lnTo>
                    <a:pt x="13973" y="38"/>
                  </a:lnTo>
                  <a:lnTo>
                    <a:pt x="13954"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3"/>
            <p:cNvSpPr/>
            <p:nvPr/>
          </p:nvSpPr>
          <p:spPr>
            <a:xfrm>
              <a:off x="2315725" y="4588050"/>
              <a:ext cx="348850" cy="201675"/>
            </a:xfrm>
            <a:custGeom>
              <a:avLst/>
              <a:gdLst/>
              <a:ahLst/>
              <a:cxnLst/>
              <a:rect l="l" t="t" r="r" b="b"/>
              <a:pathLst>
                <a:path w="13954" h="8067" extrusionOk="0">
                  <a:moveTo>
                    <a:pt x="12119" y="0"/>
                  </a:moveTo>
                  <a:lnTo>
                    <a:pt x="12061" y="20"/>
                  </a:lnTo>
                  <a:lnTo>
                    <a:pt x="12042" y="39"/>
                  </a:lnTo>
                  <a:lnTo>
                    <a:pt x="12042" y="58"/>
                  </a:lnTo>
                  <a:lnTo>
                    <a:pt x="12138" y="937"/>
                  </a:lnTo>
                  <a:lnTo>
                    <a:pt x="10513" y="937"/>
                  </a:lnTo>
                  <a:lnTo>
                    <a:pt x="10456" y="956"/>
                  </a:lnTo>
                  <a:lnTo>
                    <a:pt x="10418" y="994"/>
                  </a:lnTo>
                  <a:lnTo>
                    <a:pt x="10398" y="1950"/>
                  </a:lnTo>
                  <a:lnTo>
                    <a:pt x="8697" y="1969"/>
                  </a:lnTo>
                  <a:lnTo>
                    <a:pt x="8640" y="1988"/>
                  </a:lnTo>
                  <a:lnTo>
                    <a:pt x="8621" y="2007"/>
                  </a:lnTo>
                  <a:lnTo>
                    <a:pt x="8621" y="3001"/>
                  </a:lnTo>
                  <a:lnTo>
                    <a:pt x="6881" y="3001"/>
                  </a:lnTo>
                  <a:lnTo>
                    <a:pt x="6862" y="3040"/>
                  </a:lnTo>
                  <a:lnTo>
                    <a:pt x="6862" y="4034"/>
                  </a:lnTo>
                  <a:lnTo>
                    <a:pt x="5104" y="4034"/>
                  </a:lnTo>
                  <a:lnTo>
                    <a:pt x="5085" y="4072"/>
                  </a:lnTo>
                  <a:lnTo>
                    <a:pt x="5085" y="4989"/>
                  </a:lnTo>
                  <a:lnTo>
                    <a:pt x="3555" y="4989"/>
                  </a:lnTo>
                  <a:lnTo>
                    <a:pt x="3498" y="5008"/>
                  </a:lnTo>
                  <a:lnTo>
                    <a:pt x="3479" y="5047"/>
                  </a:lnTo>
                  <a:lnTo>
                    <a:pt x="3479" y="5926"/>
                  </a:lnTo>
                  <a:lnTo>
                    <a:pt x="1873" y="5926"/>
                  </a:lnTo>
                  <a:lnTo>
                    <a:pt x="1835" y="5945"/>
                  </a:lnTo>
                  <a:lnTo>
                    <a:pt x="1797" y="5983"/>
                  </a:lnTo>
                  <a:lnTo>
                    <a:pt x="1778" y="6939"/>
                  </a:lnTo>
                  <a:lnTo>
                    <a:pt x="77" y="6958"/>
                  </a:lnTo>
                  <a:lnTo>
                    <a:pt x="38" y="6958"/>
                  </a:lnTo>
                  <a:lnTo>
                    <a:pt x="0" y="6996"/>
                  </a:lnTo>
                  <a:lnTo>
                    <a:pt x="0" y="8028"/>
                  </a:lnTo>
                  <a:lnTo>
                    <a:pt x="38" y="8067"/>
                  </a:lnTo>
                  <a:lnTo>
                    <a:pt x="134" y="8067"/>
                  </a:lnTo>
                  <a:lnTo>
                    <a:pt x="172" y="8028"/>
                  </a:lnTo>
                  <a:lnTo>
                    <a:pt x="172" y="7034"/>
                  </a:lnTo>
                  <a:lnTo>
                    <a:pt x="1854" y="7034"/>
                  </a:lnTo>
                  <a:lnTo>
                    <a:pt x="1912" y="7015"/>
                  </a:lnTo>
                  <a:lnTo>
                    <a:pt x="1931" y="6977"/>
                  </a:lnTo>
                  <a:lnTo>
                    <a:pt x="1950" y="6021"/>
                  </a:lnTo>
                  <a:lnTo>
                    <a:pt x="3555" y="6021"/>
                  </a:lnTo>
                  <a:lnTo>
                    <a:pt x="3613" y="6002"/>
                  </a:lnTo>
                  <a:lnTo>
                    <a:pt x="3632" y="5983"/>
                  </a:lnTo>
                  <a:lnTo>
                    <a:pt x="3632" y="5085"/>
                  </a:lnTo>
                  <a:lnTo>
                    <a:pt x="5161" y="5085"/>
                  </a:lnTo>
                  <a:lnTo>
                    <a:pt x="5218" y="5066"/>
                  </a:lnTo>
                  <a:lnTo>
                    <a:pt x="5238" y="5047"/>
                  </a:lnTo>
                  <a:lnTo>
                    <a:pt x="5238" y="4110"/>
                  </a:lnTo>
                  <a:lnTo>
                    <a:pt x="6996" y="4110"/>
                  </a:lnTo>
                  <a:lnTo>
                    <a:pt x="7015" y="4072"/>
                  </a:lnTo>
                  <a:lnTo>
                    <a:pt x="7015" y="3078"/>
                  </a:lnTo>
                  <a:lnTo>
                    <a:pt x="8755" y="3078"/>
                  </a:lnTo>
                  <a:lnTo>
                    <a:pt x="8774" y="3040"/>
                  </a:lnTo>
                  <a:lnTo>
                    <a:pt x="8774" y="2065"/>
                  </a:lnTo>
                  <a:lnTo>
                    <a:pt x="10494" y="2046"/>
                  </a:lnTo>
                  <a:lnTo>
                    <a:pt x="10532" y="2027"/>
                  </a:lnTo>
                  <a:lnTo>
                    <a:pt x="10570" y="2007"/>
                  </a:lnTo>
                  <a:lnTo>
                    <a:pt x="10590" y="1033"/>
                  </a:lnTo>
                  <a:lnTo>
                    <a:pt x="12233" y="1033"/>
                  </a:lnTo>
                  <a:lnTo>
                    <a:pt x="12291" y="1013"/>
                  </a:lnTo>
                  <a:lnTo>
                    <a:pt x="12310" y="994"/>
                  </a:lnTo>
                  <a:lnTo>
                    <a:pt x="12310" y="975"/>
                  </a:lnTo>
                  <a:lnTo>
                    <a:pt x="12214" y="96"/>
                  </a:lnTo>
                  <a:lnTo>
                    <a:pt x="13877" y="96"/>
                  </a:lnTo>
                  <a:lnTo>
                    <a:pt x="13935" y="77"/>
                  </a:lnTo>
                  <a:lnTo>
                    <a:pt x="13954" y="39"/>
                  </a:lnTo>
                  <a:lnTo>
                    <a:pt x="13935" y="20"/>
                  </a:lnTo>
                  <a:lnTo>
                    <a:pt x="138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3"/>
            <p:cNvSpPr/>
            <p:nvPr/>
          </p:nvSpPr>
          <p:spPr>
            <a:xfrm>
              <a:off x="1830225" y="4481000"/>
              <a:ext cx="489825" cy="282925"/>
            </a:xfrm>
            <a:custGeom>
              <a:avLst/>
              <a:gdLst/>
              <a:ahLst/>
              <a:cxnLst/>
              <a:rect l="l" t="t" r="r" b="b"/>
              <a:pathLst>
                <a:path w="19593" h="11317" extrusionOk="0">
                  <a:moveTo>
                    <a:pt x="77" y="1"/>
                  </a:moveTo>
                  <a:lnTo>
                    <a:pt x="19" y="20"/>
                  </a:lnTo>
                  <a:lnTo>
                    <a:pt x="0" y="39"/>
                  </a:lnTo>
                  <a:lnTo>
                    <a:pt x="0" y="1071"/>
                  </a:lnTo>
                  <a:lnTo>
                    <a:pt x="38" y="1109"/>
                  </a:lnTo>
                  <a:lnTo>
                    <a:pt x="96" y="1129"/>
                  </a:lnTo>
                  <a:lnTo>
                    <a:pt x="1625" y="1071"/>
                  </a:lnTo>
                  <a:lnTo>
                    <a:pt x="1625" y="2008"/>
                  </a:lnTo>
                  <a:lnTo>
                    <a:pt x="1644" y="2046"/>
                  </a:lnTo>
                  <a:lnTo>
                    <a:pt x="1701" y="2065"/>
                  </a:lnTo>
                  <a:lnTo>
                    <a:pt x="3403" y="2065"/>
                  </a:lnTo>
                  <a:lnTo>
                    <a:pt x="3403" y="3059"/>
                  </a:lnTo>
                  <a:lnTo>
                    <a:pt x="3441" y="3078"/>
                  </a:lnTo>
                  <a:lnTo>
                    <a:pt x="3479" y="3097"/>
                  </a:lnTo>
                  <a:lnTo>
                    <a:pt x="5180" y="3097"/>
                  </a:lnTo>
                  <a:lnTo>
                    <a:pt x="5180" y="4072"/>
                  </a:lnTo>
                  <a:lnTo>
                    <a:pt x="5218" y="4110"/>
                  </a:lnTo>
                  <a:lnTo>
                    <a:pt x="6977" y="4110"/>
                  </a:lnTo>
                  <a:lnTo>
                    <a:pt x="6977" y="5104"/>
                  </a:lnTo>
                  <a:lnTo>
                    <a:pt x="6996" y="5123"/>
                  </a:lnTo>
                  <a:lnTo>
                    <a:pt x="7053" y="5143"/>
                  </a:lnTo>
                  <a:lnTo>
                    <a:pt x="8640" y="5143"/>
                  </a:lnTo>
                  <a:lnTo>
                    <a:pt x="8640" y="6022"/>
                  </a:lnTo>
                  <a:lnTo>
                    <a:pt x="8678" y="6060"/>
                  </a:lnTo>
                  <a:lnTo>
                    <a:pt x="10265" y="6060"/>
                  </a:lnTo>
                  <a:lnTo>
                    <a:pt x="10265" y="6997"/>
                  </a:lnTo>
                  <a:lnTo>
                    <a:pt x="10303" y="7016"/>
                  </a:lnTo>
                  <a:lnTo>
                    <a:pt x="10341" y="7035"/>
                  </a:lnTo>
                  <a:lnTo>
                    <a:pt x="12023" y="7054"/>
                  </a:lnTo>
                  <a:lnTo>
                    <a:pt x="12042" y="8029"/>
                  </a:lnTo>
                  <a:lnTo>
                    <a:pt x="12061" y="8048"/>
                  </a:lnTo>
                  <a:lnTo>
                    <a:pt x="12119" y="8067"/>
                  </a:lnTo>
                  <a:lnTo>
                    <a:pt x="13801" y="8086"/>
                  </a:lnTo>
                  <a:lnTo>
                    <a:pt x="13820" y="9042"/>
                  </a:lnTo>
                  <a:lnTo>
                    <a:pt x="13858" y="9080"/>
                  </a:lnTo>
                  <a:lnTo>
                    <a:pt x="15540" y="9080"/>
                  </a:lnTo>
                  <a:lnTo>
                    <a:pt x="15597" y="10074"/>
                  </a:lnTo>
                  <a:lnTo>
                    <a:pt x="15636" y="10112"/>
                  </a:lnTo>
                  <a:lnTo>
                    <a:pt x="15693" y="10131"/>
                  </a:lnTo>
                  <a:lnTo>
                    <a:pt x="17241" y="10093"/>
                  </a:lnTo>
                  <a:lnTo>
                    <a:pt x="17490" y="11183"/>
                  </a:lnTo>
                  <a:lnTo>
                    <a:pt x="17509" y="11202"/>
                  </a:lnTo>
                  <a:lnTo>
                    <a:pt x="17547" y="11221"/>
                  </a:lnTo>
                  <a:lnTo>
                    <a:pt x="19497" y="11316"/>
                  </a:lnTo>
                  <a:lnTo>
                    <a:pt x="19554" y="11316"/>
                  </a:lnTo>
                  <a:lnTo>
                    <a:pt x="19592" y="11278"/>
                  </a:lnTo>
                  <a:lnTo>
                    <a:pt x="19573" y="11259"/>
                  </a:lnTo>
                  <a:lnTo>
                    <a:pt x="19516" y="11240"/>
                  </a:lnTo>
                  <a:lnTo>
                    <a:pt x="17643" y="11125"/>
                  </a:lnTo>
                  <a:lnTo>
                    <a:pt x="17394" y="10036"/>
                  </a:lnTo>
                  <a:lnTo>
                    <a:pt x="17375" y="9998"/>
                  </a:lnTo>
                  <a:lnTo>
                    <a:pt x="17318" y="9998"/>
                  </a:lnTo>
                  <a:lnTo>
                    <a:pt x="15750" y="10036"/>
                  </a:lnTo>
                  <a:lnTo>
                    <a:pt x="15693" y="9042"/>
                  </a:lnTo>
                  <a:lnTo>
                    <a:pt x="15655" y="9004"/>
                  </a:lnTo>
                  <a:lnTo>
                    <a:pt x="15617" y="8985"/>
                  </a:lnTo>
                  <a:lnTo>
                    <a:pt x="13992" y="8985"/>
                  </a:lnTo>
                  <a:lnTo>
                    <a:pt x="13973" y="8029"/>
                  </a:lnTo>
                  <a:lnTo>
                    <a:pt x="13934" y="8010"/>
                  </a:lnTo>
                  <a:lnTo>
                    <a:pt x="13896" y="7991"/>
                  </a:lnTo>
                  <a:lnTo>
                    <a:pt x="12195" y="7971"/>
                  </a:lnTo>
                  <a:lnTo>
                    <a:pt x="12176" y="6997"/>
                  </a:lnTo>
                  <a:lnTo>
                    <a:pt x="12157" y="6978"/>
                  </a:lnTo>
                  <a:lnTo>
                    <a:pt x="12099" y="6958"/>
                  </a:lnTo>
                  <a:lnTo>
                    <a:pt x="10437" y="6939"/>
                  </a:lnTo>
                  <a:lnTo>
                    <a:pt x="10437" y="6022"/>
                  </a:lnTo>
                  <a:lnTo>
                    <a:pt x="10398" y="5984"/>
                  </a:lnTo>
                  <a:lnTo>
                    <a:pt x="10341" y="5964"/>
                  </a:lnTo>
                  <a:lnTo>
                    <a:pt x="8812" y="5964"/>
                  </a:lnTo>
                  <a:lnTo>
                    <a:pt x="8812" y="5104"/>
                  </a:lnTo>
                  <a:lnTo>
                    <a:pt x="8774" y="5066"/>
                  </a:lnTo>
                  <a:lnTo>
                    <a:pt x="8735" y="5047"/>
                  </a:lnTo>
                  <a:lnTo>
                    <a:pt x="7130" y="5047"/>
                  </a:lnTo>
                  <a:lnTo>
                    <a:pt x="7130" y="4072"/>
                  </a:lnTo>
                  <a:lnTo>
                    <a:pt x="7111" y="4034"/>
                  </a:lnTo>
                  <a:lnTo>
                    <a:pt x="5352" y="4034"/>
                  </a:lnTo>
                  <a:lnTo>
                    <a:pt x="5352" y="3059"/>
                  </a:lnTo>
                  <a:lnTo>
                    <a:pt x="5314" y="3021"/>
                  </a:lnTo>
                  <a:lnTo>
                    <a:pt x="5276" y="3002"/>
                  </a:lnTo>
                  <a:lnTo>
                    <a:pt x="3575" y="3002"/>
                  </a:lnTo>
                  <a:lnTo>
                    <a:pt x="3575" y="2008"/>
                  </a:lnTo>
                  <a:lnTo>
                    <a:pt x="3536" y="1970"/>
                  </a:lnTo>
                  <a:lnTo>
                    <a:pt x="1778" y="1970"/>
                  </a:lnTo>
                  <a:lnTo>
                    <a:pt x="1778" y="1014"/>
                  </a:lnTo>
                  <a:lnTo>
                    <a:pt x="1759" y="976"/>
                  </a:lnTo>
                  <a:lnTo>
                    <a:pt x="1701" y="976"/>
                  </a:lnTo>
                  <a:lnTo>
                    <a:pt x="153" y="1033"/>
                  </a:lnTo>
                  <a:lnTo>
                    <a:pt x="153" y="39"/>
                  </a:lnTo>
                  <a:lnTo>
                    <a:pt x="134" y="20"/>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3"/>
            <p:cNvSpPr/>
            <p:nvPr/>
          </p:nvSpPr>
          <p:spPr>
            <a:xfrm>
              <a:off x="2130800" y="4307550"/>
              <a:ext cx="490775" cy="282425"/>
            </a:xfrm>
            <a:custGeom>
              <a:avLst/>
              <a:gdLst/>
              <a:ahLst/>
              <a:cxnLst/>
              <a:rect l="l" t="t" r="r" b="b"/>
              <a:pathLst>
                <a:path w="19631" h="11297" extrusionOk="0">
                  <a:moveTo>
                    <a:pt x="38" y="0"/>
                  </a:moveTo>
                  <a:lnTo>
                    <a:pt x="0" y="39"/>
                  </a:lnTo>
                  <a:lnTo>
                    <a:pt x="38" y="77"/>
                  </a:lnTo>
                  <a:lnTo>
                    <a:pt x="1778" y="77"/>
                  </a:lnTo>
                  <a:lnTo>
                    <a:pt x="1682" y="975"/>
                  </a:lnTo>
                  <a:lnTo>
                    <a:pt x="1682" y="994"/>
                  </a:lnTo>
                  <a:lnTo>
                    <a:pt x="1701" y="1013"/>
                  </a:lnTo>
                  <a:lnTo>
                    <a:pt x="1759" y="1033"/>
                  </a:lnTo>
                  <a:lnTo>
                    <a:pt x="3402" y="1033"/>
                  </a:lnTo>
                  <a:lnTo>
                    <a:pt x="3402" y="2007"/>
                  </a:lnTo>
                  <a:lnTo>
                    <a:pt x="3441" y="2046"/>
                  </a:lnTo>
                  <a:lnTo>
                    <a:pt x="5218" y="2046"/>
                  </a:lnTo>
                  <a:lnTo>
                    <a:pt x="5218" y="3040"/>
                  </a:lnTo>
                  <a:lnTo>
                    <a:pt x="5237" y="3059"/>
                  </a:lnTo>
                  <a:lnTo>
                    <a:pt x="5295" y="3078"/>
                  </a:lnTo>
                  <a:lnTo>
                    <a:pt x="6977" y="3078"/>
                  </a:lnTo>
                  <a:lnTo>
                    <a:pt x="6977" y="4072"/>
                  </a:lnTo>
                  <a:lnTo>
                    <a:pt x="6996" y="4091"/>
                  </a:lnTo>
                  <a:lnTo>
                    <a:pt x="7053" y="4110"/>
                  </a:lnTo>
                  <a:lnTo>
                    <a:pt x="8754" y="4110"/>
                  </a:lnTo>
                  <a:lnTo>
                    <a:pt x="8754" y="5027"/>
                  </a:lnTo>
                  <a:lnTo>
                    <a:pt x="8773" y="5066"/>
                  </a:lnTo>
                  <a:lnTo>
                    <a:pt x="8831" y="5085"/>
                  </a:lnTo>
                  <a:lnTo>
                    <a:pt x="10360" y="5085"/>
                  </a:lnTo>
                  <a:lnTo>
                    <a:pt x="10360" y="5964"/>
                  </a:lnTo>
                  <a:lnTo>
                    <a:pt x="10379" y="6002"/>
                  </a:lnTo>
                  <a:lnTo>
                    <a:pt x="10436" y="6021"/>
                  </a:lnTo>
                  <a:lnTo>
                    <a:pt x="12042" y="6021"/>
                  </a:lnTo>
                  <a:lnTo>
                    <a:pt x="12042" y="6996"/>
                  </a:lnTo>
                  <a:lnTo>
                    <a:pt x="12061" y="7015"/>
                  </a:lnTo>
                  <a:lnTo>
                    <a:pt x="12118" y="7034"/>
                  </a:lnTo>
                  <a:lnTo>
                    <a:pt x="13820" y="7034"/>
                  </a:lnTo>
                  <a:lnTo>
                    <a:pt x="13820" y="8028"/>
                  </a:lnTo>
                  <a:lnTo>
                    <a:pt x="13858" y="8047"/>
                  </a:lnTo>
                  <a:lnTo>
                    <a:pt x="13915" y="8067"/>
                  </a:lnTo>
                  <a:lnTo>
                    <a:pt x="15578" y="8067"/>
                  </a:lnTo>
                  <a:lnTo>
                    <a:pt x="15578" y="9003"/>
                  </a:lnTo>
                  <a:lnTo>
                    <a:pt x="15597" y="9041"/>
                  </a:lnTo>
                  <a:lnTo>
                    <a:pt x="15655" y="9041"/>
                  </a:lnTo>
                  <a:lnTo>
                    <a:pt x="17394" y="9099"/>
                  </a:lnTo>
                  <a:lnTo>
                    <a:pt x="17318" y="9997"/>
                  </a:lnTo>
                  <a:lnTo>
                    <a:pt x="17337" y="10016"/>
                  </a:lnTo>
                  <a:lnTo>
                    <a:pt x="17375" y="10035"/>
                  </a:lnTo>
                  <a:lnTo>
                    <a:pt x="19267" y="10188"/>
                  </a:lnTo>
                  <a:lnTo>
                    <a:pt x="19458" y="11259"/>
                  </a:lnTo>
                  <a:lnTo>
                    <a:pt x="19497" y="11297"/>
                  </a:lnTo>
                  <a:lnTo>
                    <a:pt x="19554" y="11297"/>
                  </a:lnTo>
                  <a:lnTo>
                    <a:pt x="19592" y="11278"/>
                  </a:lnTo>
                  <a:lnTo>
                    <a:pt x="19611" y="11278"/>
                  </a:lnTo>
                  <a:lnTo>
                    <a:pt x="19630" y="11259"/>
                  </a:lnTo>
                  <a:lnTo>
                    <a:pt x="19420" y="10150"/>
                  </a:lnTo>
                  <a:lnTo>
                    <a:pt x="19401" y="10112"/>
                  </a:lnTo>
                  <a:lnTo>
                    <a:pt x="19344" y="10112"/>
                  </a:lnTo>
                  <a:lnTo>
                    <a:pt x="17470" y="9959"/>
                  </a:lnTo>
                  <a:lnTo>
                    <a:pt x="17547" y="9041"/>
                  </a:lnTo>
                  <a:lnTo>
                    <a:pt x="17528" y="9022"/>
                  </a:lnTo>
                  <a:lnTo>
                    <a:pt x="17470" y="9003"/>
                  </a:lnTo>
                  <a:lnTo>
                    <a:pt x="15750" y="8965"/>
                  </a:lnTo>
                  <a:lnTo>
                    <a:pt x="15750" y="8028"/>
                  </a:lnTo>
                  <a:lnTo>
                    <a:pt x="15712" y="7990"/>
                  </a:lnTo>
                  <a:lnTo>
                    <a:pt x="15655" y="7971"/>
                  </a:lnTo>
                  <a:lnTo>
                    <a:pt x="13992" y="7971"/>
                  </a:lnTo>
                  <a:lnTo>
                    <a:pt x="13992" y="6996"/>
                  </a:lnTo>
                  <a:lnTo>
                    <a:pt x="13953" y="6958"/>
                  </a:lnTo>
                  <a:lnTo>
                    <a:pt x="13915" y="6939"/>
                  </a:lnTo>
                  <a:lnTo>
                    <a:pt x="12195" y="6939"/>
                  </a:lnTo>
                  <a:lnTo>
                    <a:pt x="12195" y="5964"/>
                  </a:lnTo>
                  <a:lnTo>
                    <a:pt x="12176" y="5945"/>
                  </a:lnTo>
                  <a:lnTo>
                    <a:pt x="12118" y="5926"/>
                  </a:lnTo>
                  <a:lnTo>
                    <a:pt x="10513" y="5926"/>
                  </a:lnTo>
                  <a:lnTo>
                    <a:pt x="10513" y="5027"/>
                  </a:lnTo>
                  <a:lnTo>
                    <a:pt x="10494" y="5008"/>
                  </a:lnTo>
                  <a:lnTo>
                    <a:pt x="10436" y="4989"/>
                  </a:lnTo>
                  <a:lnTo>
                    <a:pt x="8907" y="4989"/>
                  </a:lnTo>
                  <a:lnTo>
                    <a:pt x="8907" y="4072"/>
                  </a:lnTo>
                  <a:lnTo>
                    <a:pt x="8888" y="4033"/>
                  </a:lnTo>
                  <a:lnTo>
                    <a:pt x="8831" y="4014"/>
                  </a:lnTo>
                  <a:lnTo>
                    <a:pt x="7130" y="4014"/>
                  </a:lnTo>
                  <a:lnTo>
                    <a:pt x="7130" y="3040"/>
                  </a:lnTo>
                  <a:lnTo>
                    <a:pt x="7111" y="3001"/>
                  </a:lnTo>
                  <a:lnTo>
                    <a:pt x="7053" y="2982"/>
                  </a:lnTo>
                  <a:lnTo>
                    <a:pt x="5371" y="2982"/>
                  </a:lnTo>
                  <a:lnTo>
                    <a:pt x="5371" y="2007"/>
                  </a:lnTo>
                  <a:lnTo>
                    <a:pt x="5352" y="1969"/>
                  </a:lnTo>
                  <a:lnTo>
                    <a:pt x="3574" y="1969"/>
                  </a:lnTo>
                  <a:lnTo>
                    <a:pt x="3574" y="975"/>
                  </a:lnTo>
                  <a:lnTo>
                    <a:pt x="3536" y="937"/>
                  </a:lnTo>
                  <a:lnTo>
                    <a:pt x="1854" y="937"/>
                  </a:lnTo>
                  <a:lnTo>
                    <a:pt x="1950" y="39"/>
                  </a:lnTo>
                  <a:lnTo>
                    <a:pt x="1950" y="19"/>
                  </a:lnTo>
                  <a:lnTo>
                    <a:pt x="193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3"/>
            <p:cNvSpPr/>
            <p:nvPr/>
          </p:nvSpPr>
          <p:spPr>
            <a:xfrm>
              <a:off x="2096850" y="4641575"/>
              <a:ext cx="16750" cy="9575"/>
            </a:xfrm>
            <a:custGeom>
              <a:avLst/>
              <a:gdLst/>
              <a:ahLst/>
              <a:cxnLst/>
              <a:rect l="l" t="t" r="r" b="b"/>
              <a:pathLst>
                <a:path w="670" h="383" extrusionOk="0">
                  <a:moveTo>
                    <a:pt x="1" y="0"/>
                  </a:moveTo>
                  <a:lnTo>
                    <a:pt x="1" y="383"/>
                  </a:lnTo>
                  <a:lnTo>
                    <a:pt x="670" y="383"/>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3"/>
            <p:cNvSpPr/>
            <p:nvPr/>
          </p:nvSpPr>
          <p:spPr>
            <a:xfrm>
              <a:off x="2185750" y="4693175"/>
              <a:ext cx="16275" cy="9100"/>
            </a:xfrm>
            <a:custGeom>
              <a:avLst/>
              <a:gdLst/>
              <a:ahLst/>
              <a:cxnLst/>
              <a:rect l="l" t="t" r="r" b="b"/>
              <a:pathLst>
                <a:path w="651" h="364" extrusionOk="0">
                  <a:moveTo>
                    <a:pt x="0" y="1"/>
                  </a:moveTo>
                  <a:lnTo>
                    <a:pt x="0" y="364"/>
                  </a:lnTo>
                  <a:lnTo>
                    <a:pt x="650" y="364"/>
                  </a:lnTo>
                  <a:lnTo>
                    <a:pt x="0"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3"/>
            <p:cNvSpPr/>
            <p:nvPr/>
          </p:nvSpPr>
          <p:spPr>
            <a:xfrm>
              <a:off x="2229225" y="4718025"/>
              <a:ext cx="16750" cy="10050"/>
            </a:xfrm>
            <a:custGeom>
              <a:avLst/>
              <a:gdLst/>
              <a:ahLst/>
              <a:cxnLst/>
              <a:rect l="l" t="t" r="r" b="b"/>
              <a:pathLst>
                <a:path w="670" h="402" extrusionOk="0">
                  <a:moveTo>
                    <a:pt x="1" y="1"/>
                  </a:moveTo>
                  <a:lnTo>
                    <a:pt x="20" y="402"/>
                  </a:lnTo>
                  <a:lnTo>
                    <a:pt x="670" y="383"/>
                  </a:lnTo>
                  <a:lnTo>
                    <a:pt x="1"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3"/>
            <p:cNvSpPr/>
            <p:nvPr/>
          </p:nvSpPr>
          <p:spPr>
            <a:xfrm>
              <a:off x="1840250" y="4492950"/>
              <a:ext cx="15800" cy="10075"/>
            </a:xfrm>
            <a:custGeom>
              <a:avLst/>
              <a:gdLst/>
              <a:ahLst/>
              <a:cxnLst/>
              <a:rect l="l" t="t" r="r" b="b"/>
              <a:pathLst>
                <a:path w="632" h="403" extrusionOk="0">
                  <a:moveTo>
                    <a:pt x="1" y="1"/>
                  </a:moveTo>
                  <a:lnTo>
                    <a:pt x="1" y="402"/>
                  </a:lnTo>
                  <a:lnTo>
                    <a:pt x="631" y="383"/>
                  </a:lnTo>
                  <a:lnTo>
                    <a:pt x="1"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3"/>
            <p:cNvSpPr/>
            <p:nvPr/>
          </p:nvSpPr>
          <p:spPr>
            <a:xfrm>
              <a:off x="1880875" y="4516850"/>
              <a:ext cx="17225" cy="10050"/>
            </a:xfrm>
            <a:custGeom>
              <a:avLst/>
              <a:gdLst/>
              <a:ahLst/>
              <a:cxnLst/>
              <a:rect l="l" t="t" r="r" b="b"/>
              <a:pathLst>
                <a:path w="689" h="402" extrusionOk="0">
                  <a:moveTo>
                    <a:pt x="0" y="0"/>
                  </a:moveTo>
                  <a:lnTo>
                    <a:pt x="0" y="402"/>
                  </a:lnTo>
                  <a:lnTo>
                    <a:pt x="688" y="402"/>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3"/>
            <p:cNvSpPr/>
            <p:nvPr/>
          </p:nvSpPr>
          <p:spPr>
            <a:xfrm>
              <a:off x="2056250" y="4618150"/>
              <a:ext cx="15300" cy="8625"/>
            </a:xfrm>
            <a:custGeom>
              <a:avLst/>
              <a:gdLst/>
              <a:ahLst/>
              <a:cxnLst/>
              <a:rect l="l" t="t" r="r" b="b"/>
              <a:pathLst>
                <a:path w="612" h="345" extrusionOk="0">
                  <a:moveTo>
                    <a:pt x="0" y="1"/>
                  </a:moveTo>
                  <a:lnTo>
                    <a:pt x="0" y="345"/>
                  </a:lnTo>
                  <a:lnTo>
                    <a:pt x="612" y="345"/>
                  </a:lnTo>
                  <a:lnTo>
                    <a:pt x="0"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3"/>
            <p:cNvSpPr/>
            <p:nvPr/>
          </p:nvSpPr>
          <p:spPr>
            <a:xfrm>
              <a:off x="1925300" y="4542175"/>
              <a:ext cx="17725" cy="10525"/>
            </a:xfrm>
            <a:custGeom>
              <a:avLst/>
              <a:gdLst/>
              <a:ahLst/>
              <a:cxnLst/>
              <a:rect l="l" t="t" r="r" b="b"/>
              <a:pathLst>
                <a:path w="709" h="421" extrusionOk="0">
                  <a:moveTo>
                    <a:pt x="1" y="0"/>
                  </a:moveTo>
                  <a:lnTo>
                    <a:pt x="1" y="421"/>
                  </a:lnTo>
                  <a:lnTo>
                    <a:pt x="708" y="421"/>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3"/>
            <p:cNvSpPr/>
            <p:nvPr/>
          </p:nvSpPr>
          <p:spPr>
            <a:xfrm>
              <a:off x="2273675" y="4743825"/>
              <a:ext cx="23425" cy="13400"/>
            </a:xfrm>
            <a:custGeom>
              <a:avLst/>
              <a:gdLst/>
              <a:ahLst/>
              <a:cxnLst/>
              <a:rect l="l" t="t" r="r" b="b"/>
              <a:pathLst>
                <a:path w="937" h="536" extrusionOk="0">
                  <a:moveTo>
                    <a:pt x="0" y="1"/>
                  </a:moveTo>
                  <a:lnTo>
                    <a:pt x="115" y="498"/>
                  </a:lnTo>
                  <a:lnTo>
                    <a:pt x="937" y="536"/>
                  </a:lnTo>
                  <a:lnTo>
                    <a:pt x="0"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3"/>
            <p:cNvSpPr/>
            <p:nvPr/>
          </p:nvSpPr>
          <p:spPr>
            <a:xfrm>
              <a:off x="1969750" y="4567975"/>
              <a:ext cx="17700" cy="10075"/>
            </a:xfrm>
            <a:custGeom>
              <a:avLst/>
              <a:gdLst/>
              <a:ahLst/>
              <a:cxnLst/>
              <a:rect l="l" t="t" r="r" b="b"/>
              <a:pathLst>
                <a:path w="708" h="403" extrusionOk="0">
                  <a:moveTo>
                    <a:pt x="1" y="1"/>
                  </a:moveTo>
                  <a:lnTo>
                    <a:pt x="1" y="402"/>
                  </a:lnTo>
                  <a:lnTo>
                    <a:pt x="708" y="402"/>
                  </a:lnTo>
                  <a:lnTo>
                    <a:pt x="1"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3"/>
            <p:cNvSpPr/>
            <p:nvPr/>
          </p:nvSpPr>
          <p:spPr>
            <a:xfrm>
              <a:off x="2014675" y="4593775"/>
              <a:ext cx="17225" cy="10075"/>
            </a:xfrm>
            <a:custGeom>
              <a:avLst/>
              <a:gdLst/>
              <a:ahLst/>
              <a:cxnLst/>
              <a:rect l="l" t="t" r="r" b="b"/>
              <a:pathLst>
                <a:path w="689" h="403" extrusionOk="0">
                  <a:moveTo>
                    <a:pt x="0" y="1"/>
                  </a:moveTo>
                  <a:lnTo>
                    <a:pt x="0" y="402"/>
                  </a:lnTo>
                  <a:lnTo>
                    <a:pt x="688" y="402"/>
                  </a:lnTo>
                  <a:lnTo>
                    <a:pt x="0"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3"/>
            <p:cNvSpPr/>
            <p:nvPr/>
          </p:nvSpPr>
          <p:spPr>
            <a:xfrm>
              <a:off x="2141300" y="4667375"/>
              <a:ext cx="16750" cy="9575"/>
            </a:xfrm>
            <a:custGeom>
              <a:avLst/>
              <a:gdLst/>
              <a:ahLst/>
              <a:cxnLst/>
              <a:rect l="l" t="t" r="r" b="b"/>
              <a:pathLst>
                <a:path w="670" h="383" extrusionOk="0">
                  <a:moveTo>
                    <a:pt x="1" y="0"/>
                  </a:moveTo>
                  <a:lnTo>
                    <a:pt x="1" y="383"/>
                  </a:lnTo>
                  <a:lnTo>
                    <a:pt x="670" y="383"/>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3"/>
            <p:cNvSpPr/>
            <p:nvPr/>
          </p:nvSpPr>
          <p:spPr>
            <a:xfrm>
              <a:off x="2408425" y="4461425"/>
              <a:ext cx="16750" cy="9575"/>
            </a:xfrm>
            <a:custGeom>
              <a:avLst/>
              <a:gdLst/>
              <a:ahLst/>
              <a:cxnLst/>
              <a:rect l="l" t="t" r="r" b="b"/>
              <a:pathLst>
                <a:path w="670" h="383" extrusionOk="0">
                  <a:moveTo>
                    <a:pt x="0" y="0"/>
                  </a:moveTo>
                  <a:lnTo>
                    <a:pt x="669" y="382"/>
                  </a:lnTo>
                  <a:lnTo>
                    <a:pt x="66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3"/>
            <p:cNvSpPr/>
            <p:nvPr/>
          </p:nvSpPr>
          <p:spPr>
            <a:xfrm>
              <a:off x="2497775" y="4513025"/>
              <a:ext cx="16275" cy="9575"/>
            </a:xfrm>
            <a:custGeom>
              <a:avLst/>
              <a:gdLst/>
              <a:ahLst/>
              <a:cxnLst/>
              <a:rect l="l" t="t" r="r" b="b"/>
              <a:pathLst>
                <a:path w="651" h="383" extrusionOk="0">
                  <a:moveTo>
                    <a:pt x="1" y="0"/>
                  </a:moveTo>
                  <a:lnTo>
                    <a:pt x="651" y="383"/>
                  </a:lnTo>
                  <a:lnTo>
                    <a:pt x="65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3"/>
            <p:cNvSpPr/>
            <p:nvPr/>
          </p:nvSpPr>
          <p:spPr>
            <a:xfrm>
              <a:off x="2540800" y="4537875"/>
              <a:ext cx="17700" cy="10050"/>
            </a:xfrm>
            <a:custGeom>
              <a:avLst/>
              <a:gdLst/>
              <a:ahLst/>
              <a:cxnLst/>
              <a:rect l="l" t="t" r="r" b="b"/>
              <a:pathLst>
                <a:path w="708" h="402" extrusionOk="0">
                  <a:moveTo>
                    <a:pt x="0" y="0"/>
                  </a:moveTo>
                  <a:lnTo>
                    <a:pt x="688" y="402"/>
                  </a:lnTo>
                  <a:lnTo>
                    <a:pt x="707" y="20"/>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3"/>
            <p:cNvSpPr/>
            <p:nvPr/>
          </p:nvSpPr>
          <p:spPr>
            <a:xfrm>
              <a:off x="2151325" y="4313275"/>
              <a:ext cx="17250" cy="9575"/>
            </a:xfrm>
            <a:custGeom>
              <a:avLst/>
              <a:gdLst/>
              <a:ahLst/>
              <a:cxnLst/>
              <a:rect l="l" t="t" r="r" b="b"/>
              <a:pathLst>
                <a:path w="690" h="383" extrusionOk="0">
                  <a:moveTo>
                    <a:pt x="1" y="1"/>
                  </a:moveTo>
                  <a:lnTo>
                    <a:pt x="651" y="383"/>
                  </a:lnTo>
                  <a:lnTo>
                    <a:pt x="68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3"/>
            <p:cNvSpPr/>
            <p:nvPr/>
          </p:nvSpPr>
          <p:spPr>
            <a:xfrm>
              <a:off x="2191950" y="4336700"/>
              <a:ext cx="17700" cy="10050"/>
            </a:xfrm>
            <a:custGeom>
              <a:avLst/>
              <a:gdLst/>
              <a:ahLst/>
              <a:cxnLst/>
              <a:rect l="l" t="t" r="r" b="b"/>
              <a:pathLst>
                <a:path w="708" h="402" extrusionOk="0">
                  <a:moveTo>
                    <a:pt x="1" y="0"/>
                  </a:moveTo>
                  <a:lnTo>
                    <a:pt x="708" y="402"/>
                  </a:lnTo>
                  <a:lnTo>
                    <a:pt x="70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3"/>
            <p:cNvSpPr/>
            <p:nvPr/>
          </p:nvSpPr>
          <p:spPr>
            <a:xfrm>
              <a:off x="2367800" y="4438000"/>
              <a:ext cx="15325" cy="9100"/>
            </a:xfrm>
            <a:custGeom>
              <a:avLst/>
              <a:gdLst/>
              <a:ahLst/>
              <a:cxnLst/>
              <a:rect l="l" t="t" r="r" b="b"/>
              <a:pathLst>
                <a:path w="613" h="364" extrusionOk="0">
                  <a:moveTo>
                    <a:pt x="1" y="1"/>
                  </a:moveTo>
                  <a:lnTo>
                    <a:pt x="612" y="364"/>
                  </a:lnTo>
                  <a:lnTo>
                    <a:pt x="612"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3"/>
            <p:cNvSpPr/>
            <p:nvPr/>
          </p:nvSpPr>
          <p:spPr>
            <a:xfrm>
              <a:off x="2236875" y="4362500"/>
              <a:ext cx="17700" cy="10525"/>
            </a:xfrm>
            <a:custGeom>
              <a:avLst/>
              <a:gdLst/>
              <a:ahLst/>
              <a:cxnLst/>
              <a:rect l="l" t="t" r="r" b="b"/>
              <a:pathLst>
                <a:path w="708" h="421" extrusionOk="0">
                  <a:moveTo>
                    <a:pt x="0" y="0"/>
                  </a:moveTo>
                  <a:lnTo>
                    <a:pt x="708" y="421"/>
                  </a:lnTo>
                  <a:lnTo>
                    <a:pt x="70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3"/>
            <p:cNvSpPr/>
            <p:nvPr/>
          </p:nvSpPr>
          <p:spPr>
            <a:xfrm>
              <a:off x="2585700" y="4563675"/>
              <a:ext cx="23450" cy="13400"/>
            </a:xfrm>
            <a:custGeom>
              <a:avLst/>
              <a:gdLst/>
              <a:ahLst/>
              <a:cxnLst/>
              <a:rect l="l" t="t" r="r" b="b"/>
              <a:pathLst>
                <a:path w="938" h="536" extrusionOk="0">
                  <a:moveTo>
                    <a:pt x="1" y="1"/>
                  </a:moveTo>
                  <a:lnTo>
                    <a:pt x="937" y="536"/>
                  </a:lnTo>
                  <a:lnTo>
                    <a:pt x="937" y="536"/>
                  </a:lnTo>
                  <a:lnTo>
                    <a:pt x="861" y="58"/>
                  </a:lnTo>
                  <a:lnTo>
                    <a:pt x="1"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3"/>
            <p:cNvSpPr/>
            <p:nvPr/>
          </p:nvSpPr>
          <p:spPr>
            <a:xfrm>
              <a:off x="2281325" y="4388300"/>
              <a:ext cx="17700" cy="10075"/>
            </a:xfrm>
            <a:custGeom>
              <a:avLst/>
              <a:gdLst/>
              <a:ahLst/>
              <a:cxnLst/>
              <a:rect l="l" t="t" r="r" b="b"/>
              <a:pathLst>
                <a:path w="708" h="403" extrusionOk="0">
                  <a:moveTo>
                    <a:pt x="0" y="1"/>
                  </a:moveTo>
                  <a:lnTo>
                    <a:pt x="707" y="402"/>
                  </a:lnTo>
                  <a:lnTo>
                    <a:pt x="70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3"/>
            <p:cNvSpPr/>
            <p:nvPr/>
          </p:nvSpPr>
          <p:spPr>
            <a:xfrm>
              <a:off x="2326225" y="4414100"/>
              <a:ext cx="17225" cy="10075"/>
            </a:xfrm>
            <a:custGeom>
              <a:avLst/>
              <a:gdLst/>
              <a:ahLst/>
              <a:cxnLst/>
              <a:rect l="l" t="t" r="r" b="b"/>
              <a:pathLst>
                <a:path w="689" h="403" extrusionOk="0">
                  <a:moveTo>
                    <a:pt x="1" y="1"/>
                  </a:moveTo>
                  <a:lnTo>
                    <a:pt x="689" y="402"/>
                  </a:lnTo>
                  <a:lnTo>
                    <a:pt x="68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3"/>
            <p:cNvSpPr/>
            <p:nvPr/>
          </p:nvSpPr>
          <p:spPr>
            <a:xfrm>
              <a:off x="2452875" y="4487225"/>
              <a:ext cx="17225" cy="10050"/>
            </a:xfrm>
            <a:custGeom>
              <a:avLst/>
              <a:gdLst/>
              <a:ahLst/>
              <a:cxnLst/>
              <a:rect l="l" t="t" r="r" b="b"/>
              <a:pathLst>
                <a:path w="689" h="402" extrusionOk="0">
                  <a:moveTo>
                    <a:pt x="0" y="0"/>
                  </a:moveTo>
                  <a:lnTo>
                    <a:pt x="688" y="402"/>
                  </a:lnTo>
                  <a:lnTo>
                    <a:pt x="68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3"/>
            <p:cNvSpPr/>
            <p:nvPr/>
          </p:nvSpPr>
          <p:spPr>
            <a:xfrm>
              <a:off x="2586175" y="4617675"/>
              <a:ext cx="16750" cy="9575"/>
            </a:xfrm>
            <a:custGeom>
              <a:avLst/>
              <a:gdLst/>
              <a:ahLst/>
              <a:cxnLst/>
              <a:rect l="l" t="t" r="r" b="b"/>
              <a:pathLst>
                <a:path w="670" h="383" extrusionOk="0">
                  <a:moveTo>
                    <a:pt x="1" y="1"/>
                  </a:moveTo>
                  <a:lnTo>
                    <a:pt x="1" y="383"/>
                  </a:lnTo>
                  <a:lnTo>
                    <a:pt x="670"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3"/>
            <p:cNvSpPr/>
            <p:nvPr/>
          </p:nvSpPr>
          <p:spPr>
            <a:xfrm>
              <a:off x="2326225" y="4768200"/>
              <a:ext cx="15800" cy="9575"/>
            </a:xfrm>
            <a:custGeom>
              <a:avLst/>
              <a:gdLst/>
              <a:ahLst/>
              <a:cxnLst/>
              <a:rect l="l" t="t" r="r" b="b"/>
              <a:pathLst>
                <a:path w="632" h="383" extrusionOk="0">
                  <a:moveTo>
                    <a:pt x="1" y="1"/>
                  </a:moveTo>
                  <a:lnTo>
                    <a:pt x="1" y="383"/>
                  </a:lnTo>
                  <a:lnTo>
                    <a:pt x="632" y="20"/>
                  </a:lnTo>
                  <a:lnTo>
                    <a:pt x="1"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3"/>
            <p:cNvSpPr/>
            <p:nvPr/>
          </p:nvSpPr>
          <p:spPr>
            <a:xfrm>
              <a:off x="2370200" y="4742400"/>
              <a:ext cx="17225" cy="10050"/>
            </a:xfrm>
            <a:custGeom>
              <a:avLst/>
              <a:gdLst/>
              <a:ahLst/>
              <a:cxnLst/>
              <a:rect l="l" t="t" r="r" b="b"/>
              <a:pathLst>
                <a:path w="689" h="402" extrusionOk="0">
                  <a:moveTo>
                    <a:pt x="0" y="0"/>
                  </a:moveTo>
                  <a:lnTo>
                    <a:pt x="0" y="402"/>
                  </a:lnTo>
                  <a:lnTo>
                    <a:pt x="68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3"/>
            <p:cNvSpPr/>
            <p:nvPr/>
          </p:nvSpPr>
          <p:spPr>
            <a:xfrm>
              <a:off x="2542225" y="4643950"/>
              <a:ext cx="15325" cy="9100"/>
            </a:xfrm>
            <a:custGeom>
              <a:avLst/>
              <a:gdLst/>
              <a:ahLst/>
              <a:cxnLst/>
              <a:rect l="l" t="t" r="r" b="b"/>
              <a:pathLst>
                <a:path w="613" h="364" extrusionOk="0">
                  <a:moveTo>
                    <a:pt x="0" y="1"/>
                  </a:moveTo>
                  <a:lnTo>
                    <a:pt x="0" y="364"/>
                  </a:lnTo>
                  <a:lnTo>
                    <a:pt x="612"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3"/>
            <p:cNvSpPr/>
            <p:nvPr/>
          </p:nvSpPr>
          <p:spPr>
            <a:xfrm>
              <a:off x="2411300" y="4718500"/>
              <a:ext cx="17700" cy="10075"/>
            </a:xfrm>
            <a:custGeom>
              <a:avLst/>
              <a:gdLst/>
              <a:ahLst/>
              <a:cxnLst/>
              <a:rect l="l" t="t" r="r" b="b"/>
              <a:pathLst>
                <a:path w="708" h="403" extrusionOk="0">
                  <a:moveTo>
                    <a:pt x="0" y="1"/>
                  </a:moveTo>
                  <a:lnTo>
                    <a:pt x="0" y="402"/>
                  </a:lnTo>
                  <a:lnTo>
                    <a:pt x="70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3"/>
            <p:cNvSpPr/>
            <p:nvPr/>
          </p:nvSpPr>
          <p:spPr>
            <a:xfrm>
              <a:off x="2452375" y="4694600"/>
              <a:ext cx="17250" cy="10550"/>
            </a:xfrm>
            <a:custGeom>
              <a:avLst/>
              <a:gdLst/>
              <a:ahLst/>
              <a:cxnLst/>
              <a:rect l="l" t="t" r="r" b="b"/>
              <a:pathLst>
                <a:path w="690" h="422" extrusionOk="0">
                  <a:moveTo>
                    <a:pt x="1" y="1"/>
                  </a:moveTo>
                  <a:lnTo>
                    <a:pt x="1" y="421"/>
                  </a:lnTo>
                  <a:lnTo>
                    <a:pt x="68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3"/>
            <p:cNvSpPr/>
            <p:nvPr/>
          </p:nvSpPr>
          <p:spPr>
            <a:xfrm>
              <a:off x="2497775" y="4668800"/>
              <a:ext cx="17225" cy="10075"/>
            </a:xfrm>
            <a:custGeom>
              <a:avLst/>
              <a:gdLst/>
              <a:ahLst/>
              <a:cxnLst/>
              <a:rect l="l" t="t" r="r" b="b"/>
              <a:pathLst>
                <a:path w="689" h="403" extrusionOk="0">
                  <a:moveTo>
                    <a:pt x="1" y="1"/>
                  </a:moveTo>
                  <a:lnTo>
                    <a:pt x="1" y="402"/>
                  </a:lnTo>
                  <a:lnTo>
                    <a:pt x="68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3"/>
            <p:cNvSpPr/>
            <p:nvPr/>
          </p:nvSpPr>
          <p:spPr>
            <a:xfrm>
              <a:off x="2627275" y="4593775"/>
              <a:ext cx="16750" cy="10075"/>
            </a:xfrm>
            <a:custGeom>
              <a:avLst/>
              <a:gdLst/>
              <a:ahLst/>
              <a:cxnLst/>
              <a:rect l="l" t="t" r="r" b="b"/>
              <a:pathLst>
                <a:path w="670" h="403" extrusionOk="0">
                  <a:moveTo>
                    <a:pt x="1" y="1"/>
                  </a:moveTo>
                  <a:lnTo>
                    <a:pt x="1" y="402"/>
                  </a:lnTo>
                  <a:lnTo>
                    <a:pt x="670"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3"/>
            <p:cNvSpPr/>
            <p:nvPr/>
          </p:nvSpPr>
          <p:spPr>
            <a:xfrm>
              <a:off x="1851250" y="4442300"/>
              <a:ext cx="16750" cy="9575"/>
            </a:xfrm>
            <a:custGeom>
              <a:avLst/>
              <a:gdLst/>
              <a:ahLst/>
              <a:cxnLst/>
              <a:rect l="l" t="t" r="r" b="b"/>
              <a:pathLst>
                <a:path w="670" h="383" extrusionOk="0">
                  <a:moveTo>
                    <a:pt x="669" y="1"/>
                  </a:moveTo>
                  <a:lnTo>
                    <a:pt x="0" y="383"/>
                  </a:lnTo>
                  <a:lnTo>
                    <a:pt x="669" y="383"/>
                  </a:lnTo>
                  <a:lnTo>
                    <a:pt x="66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3"/>
            <p:cNvSpPr/>
            <p:nvPr/>
          </p:nvSpPr>
          <p:spPr>
            <a:xfrm>
              <a:off x="2108325" y="4293700"/>
              <a:ext cx="15800" cy="10050"/>
            </a:xfrm>
            <a:custGeom>
              <a:avLst/>
              <a:gdLst/>
              <a:ahLst/>
              <a:cxnLst/>
              <a:rect l="l" t="t" r="r" b="b"/>
              <a:pathLst>
                <a:path w="632" h="402" extrusionOk="0">
                  <a:moveTo>
                    <a:pt x="631" y="0"/>
                  </a:moveTo>
                  <a:lnTo>
                    <a:pt x="1" y="382"/>
                  </a:lnTo>
                  <a:lnTo>
                    <a:pt x="631" y="401"/>
                  </a:lnTo>
                  <a:lnTo>
                    <a:pt x="63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3"/>
            <p:cNvSpPr/>
            <p:nvPr/>
          </p:nvSpPr>
          <p:spPr>
            <a:xfrm>
              <a:off x="2066275" y="4317100"/>
              <a:ext cx="17225" cy="10550"/>
            </a:xfrm>
            <a:custGeom>
              <a:avLst/>
              <a:gdLst/>
              <a:ahLst/>
              <a:cxnLst/>
              <a:rect l="l" t="t" r="r" b="b"/>
              <a:pathLst>
                <a:path w="689" h="422" extrusionOk="0">
                  <a:moveTo>
                    <a:pt x="689" y="1"/>
                  </a:moveTo>
                  <a:lnTo>
                    <a:pt x="1" y="421"/>
                  </a:lnTo>
                  <a:lnTo>
                    <a:pt x="689" y="421"/>
                  </a:lnTo>
                  <a:lnTo>
                    <a:pt x="68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3"/>
            <p:cNvSpPr/>
            <p:nvPr/>
          </p:nvSpPr>
          <p:spPr>
            <a:xfrm>
              <a:off x="1892825" y="4418875"/>
              <a:ext cx="15300" cy="8650"/>
            </a:xfrm>
            <a:custGeom>
              <a:avLst/>
              <a:gdLst/>
              <a:ahLst/>
              <a:cxnLst/>
              <a:rect l="l" t="t" r="r" b="b"/>
              <a:pathLst>
                <a:path w="612" h="346" extrusionOk="0">
                  <a:moveTo>
                    <a:pt x="612" y="1"/>
                  </a:moveTo>
                  <a:lnTo>
                    <a:pt x="0" y="345"/>
                  </a:lnTo>
                  <a:lnTo>
                    <a:pt x="612" y="345"/>
                  </a:lnTo>
                  <a:lnTo>
                    <a:pt x="612"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3"/>
            <p:cNvSpPr/>
            <p:nvPr/>
          </p:nvSpPr>
          <p:spPr>
            <a:xfrm>
              <a:off x="2021350" y="4342900"/>
              <a:ext cx="17725" cy="10550"/>
            </a:xfrm>
            <a:custGeom>
              <a:avLst/>
              <a:gdLst/>
              <a:ahLst/>
              <a:cxnLst/>
              <a:rect l="l" t="t" r="r" b="b"/>
              <a:pathLst>
                <a:path w="709" h="422" extrusionOk="0">
                  <a:moveTo>
                    <a:pt x="708" y="1"/>
                  </a:moveTo>
                  <a:lnTo>
                    <a:pt x="1" y="421"/>
                  </a:lnTo>
                  <a:lnTo>
                    <a:pt x="708" y="421"/>
                  </a:lnTo>
                  <a:lnTo>
                    <a:pt x="70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3"/>
            <p:cNvSpPr/>
            <p:nvPr/>
          </p:nvSpPr>
          <p:spPr>
            <a:xfrm>
              <a:off x="1977400" y="4368700"/>
              <a:ext cx="17700" cy="10075"/>
            </a:xfrm>
            <a:custGeom>
              <a:avLst/>
              <a:gdLst/>
              <a:ahLst/>
              <a:cxnLst/>
              <a:rect l="l" t="t" r="r" b="b"/>
              <a:pathLst>
                <a:path w="708" h="403" extrusionOk="0">
                  <a:moveTo>
                    <a:pt x="708" y="1"/>
                  </a:moveTo>
                  <a:lnTo>
                    <a:pt x="0" y="402"/>
                  </a:lnTo>
                  <a:lnTo>
                    <a:pt x="708" y="402"/>
                  </a:lnTo>
                  <a:lnTo>
                    <a:pt x="70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3"/>
            <p:cNvSpPr/>
            <p:nvPr/>
          </p:nvSpPr>
          <p:spPr>
            <a:xfrm>
              <a:off x="1933425" y="4394050"/>
              <a:ext cx="17225" cy="10050"/>
            </a:xfrm>
            <a:custGeom>
              <a:avLst/>
              <a:gdLst/>
              <a:ahLst/>
              <a:cxnLst/>
              <a:rect l="l" t="t" r="r" b="b"/>
              <a:pathLst>
                <a:path w="689" h="402" extrusionOk="0">
                  <a:moveTo>
                    <a:pt x="689" y="0"/>
                  </a:moveTo>
                  <a:lnTo>
                    <a:pt x="1" y="401"/>
                  </a:lnTo>
                  <a:lnTo>
                    <a:pt x="689" y="401"/>
                  </a:lnTo>
                  <a:lnTo>
                    <a:pt x="68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3"/>
            <p:cNvSpPr/>
            <p:nvPr/>
          </p:nvSpPr>
          <p:spPr>
            <a:xfrm>
              <a:off x="1806325" y="4467625"/>
              <a:ext cx="17225" cy="10075"/>
            </a:xfrm>
            <a:custGeom>
              <a:avLst/>
              <a:gdLst/>
              <a:ahLst/>
              <a:cxnLst/>
              <a:rect l="l" t="t" r="r" b="b"/>
              <a:pathLst>
                <a:path w="689" h="403" extrusionOk="0">
                  <a:moveTo>
                    <a:pt x="689" y="1"/>
                  </a:moveTo>
                  <a:lnTo>
                    <a:pt x="0" y="402"/>
                  </a:lnTo>
                  <a:lnTo>
                    <a:pt x="689" y="402"/>
                  </a:lnTo>
                  <a:lnTo>
                    <a:pt x="68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3"/>
            <p:cNvSpPr/>
            <p:nvPr/>
          </p:nvSpPr>
          <p:spPr>
            <a:xfrm>
              <a:off x="2062925" y="4386875"/>
              <a:ext cx="162500" cy="19125"/>
            </a:xfrm>
            <a:custGeom>
              <a:avLst/>
              <a:gdLst/>
              <a:ahLst/>
              <a:cxnLst/>
              <a:rect l="l" t="t" r="r" b="b"/>
              <a:pathLst>
                <a:path w="6500" h="765" extrusionOk="0">
                  <a:moveTo>
                    <a:pt x="96" y="0"/>
                  </a:moveTo>
                  <a:lnTo>
                    <a:pt x="39" y="19"/>
                  </a:lnTo>
                  <a:lnTo>
                    <a:pt x="1" y="39"/>
                  </a:lnTo>
                  <a:lnTo>
                    <a:pt x="1" y="58"/>
                  </a:lnTo>
                  <a:lnTo>
                    <a:pt x="20" y="77"/>
                  </a:lnTo>
                  <a:lnTo>
                    <a:pt x="77" y="96"/>
                  </a:lnTo>
                  <a:lnTo>
                    <a:pt x="6404" y="765"/>
                  </a:lnTo>
                  <a:lnTo>
                    <a:pt x="6461" y="746"/>
                  </a:lnTo>
                  <a:lnTo>
                    <a:pt x="6500" y="727"/>
                  </a:lnTo>
                  <a:lnTo>
                    <a:pt x="6500" y="708"/>
                  </a:lnTo>
                  <a:lnTo>
                    <a:pt x="6481" y="688"/>
                  </a:lnTo>
                  <a:lnTo>
                    <a:pt x="6423" y="669"/>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3"/>
            <p:cNvSpPr/>
            <p:nvPr/>
          </p:nvSpPr>
          <p:spPr>
            <a:xfrm>
              <a:off x="2087775" y="4373000"/>
              <a:ext cx="108025" cy="12950"/>
            </a:xfrm>
            <a:custGeom>
              <a:avLst/>
              <a:gdLst/>
              <a:ahLst/>
              <a:cxnLst/>
              <a:rect l="l" t="t" r="r" b="b"/>
              <a:pathLst>
                <a:path w="4321" h="518" extrusionOk="0">
                  <a:moveTo>
                    <a:pt x="39" y="1"/>
                  </a:moveTo>
                  <a:lnTo>
                    <a:pt x="1" y="39"/>
                  </a:lnTo>
                  <a:lnTo>
                    <a:pt x="1" y="58"/>
                  </a:lnTo>
                  <a:lnTo>
                    <a:pt x="20" y="77"/>
                  </a:lnTo>
                  <a:lnTo>
                    <a:pt x="58" y="77"/>
                  </a:lnTo>
                  <a:lnTo>
                    <a:pt x="4225" y="517"/>
                  </a:lnTo>
                  <a:lnTo>
                    <a:pt x="4301" y="517"/>
                  </a:lnTo>
                  <a:lnTo>
                    <a:pt x="4321" y="498"/>
                  </a:lnTo>
                  <a:lnTo>
                    <a:pt x="4321" y="479"/>
                  </a:lnTo>
                  <a:lnTo>
                    <a:pt x="4301" y="460"/>
                  </a:lnTo>
                  <a:lnTo>
                    <a:pt x="4263" y="441"/>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3"/>
            <p:cNvSpPr/>
            <p:nvPr/>
          </p:nvSpPr>
          <p:spPr>
            <a:xfrm>
              <a:off x="1989350" y="4429875"/>
              <a:ext cx="348850" cy="38250"/>
            </a:xfrm>
            <a:custGeom>
              <a:avLst/>
              <a:gdLst/>
              <a:ahLst/>
              <a:cxnLst/>
              <a:rect l="l" t="t" r="r" b="b"/>
              <a:pathLst>
                <a:path w="13954" h="1530" extrusionOk="0">
                  <a:moveTo>
                    <a:pt x="38" y="1"/>
                  </a:moveTo>
                  <a:lnTo>
                    <a:pt x="0" y="20"/>
                  </a:lnTo>
                  <a:lnTo>
                    <a:pt x="0" y="39"/>
                  </a:lnTo>
                  <a:lnTo>
                    <a:pt x="19" y="58"/>
                  </a:lnTo>
                  <a:lnTo>
                    <a:pt x="77" y="77"/>
                  </a:lnTo>
                  <a:lnTo>
                    <a:pt x="13858" y="1530"/>
                  </a:lnTo>
                  <a:lnTo>
                    <a:pt x="13915" y="1530"/>
                  </a:lnTo>
                  <a:lnTo>
                    <a:pt x="13954" y="1492"/>
                  </a:lnTo>
                  <a:lnTo>
                    <a:pt x="13934" y="1472"/>
                  </a:lnTo>
                  <a:lnTo>
                    <a:pt x="13877" y="1453"/>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3"/>
            <p:cNvSpPr/>
            <p:nvPr/>
          </p:nvSpPr>
          <p:spPr>
            <a:xfrm>
              <a:off x="2112150" y="4358675"/>
              <a:ext cx="44000" cy="6725"/>
            </a:xfrm>
            <a:custGeom>
              <a:avLst/>
              <a:gdLst/>
              <a:ahLst/>
              <a:cxnLst/>
              <a:rect l="l" t="t" r="r" b="b"/>
              <a:pathLst>
                <a:path w="1760" h="269" extrusionOk="0">
                  <a:moveTo>
                    <a:pt x="96" y="1"/>
                  </a:moveTo>
                  <a:lnTo>
                    <a:pt x="39" y="20"/>
                  </a:lnTo>
                  <a:lnTo>
                    <a:pt x="1" y="39"/>
                  </a:lnTo>
                  <a:lnTo>
                    <a:pt x="1" y="58"/>
                  </a:lnTo>
                  <a:lnTo>
                    <a:pt x="20" y="77"/>
                  </a:lnTo>
                  <a:lnTo>
                    <a:pt x="77" y="96"/>
                  </a:lnTo>
                  <a:lnTo>
                    <a:pt x="1664" y="268"/>
                  </a:lnTo>
                  <a:lnTo>
                    <a:pt x="1740" y="249"/>
                  </a:lnTo>
                  <a:lnTo>
                    <a:pt x="1759" y="230"/>
                  </a:lnTo>
                  <a:lnTo>
                    <a:pt x="1759" y="211"/>
                  </a:lnTo>
                  <a:lnTo>
                    <a:pt x="1740" y="192"/>
                  </a:lnTo>
                  <a:lnTo>
                    <a:pt x="1702" y="173"/>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3"/>
            <p:cNvSpPr/>
            <p:nvPr/>
          </p:nvSpPr>
          <p:spPr>
            <a:xfrm>
              <a:off x="2014200" y="4415550"/>
              <a:ext cx="288175" cy="32025"/>
            </a:xfrm>
            <a:custGeom>
              <a:avLst/>
              <a:gdLst/>
              <a:ahLst/>
              <a:cxnLst/>
              <a:rect l="l" t="t" r="r" b="b"/>
              <a:pathLst>
                <a:path w="11527" h="1281" extrusionOk="0">
                  <a:moveTo>
                    <a:pt x="19" y="0"/>
                  </a:moveTo>
                  <a:lnTo>
                    <a:pt x="0" y="38"/>
                  </a:lnTo>
                  <a:lnTo>
                    <a:pt x="0" y="58"/>
                  </a:lnTo>
                  <a:lnTo>
                    <a:pt x="0" y="77"/>
                  </a:lnTo>
                  <a:lnTo>
                    <a:pt x="57" y="96"/>
                  </a:lnTo>
                  <a:lnTo>
                    <a:pt x="11430" y="1281"/>
                  </a:lnTo>
                  <a:lnTo>
                    <a:pt x="11507" y="1281"/>
                  </a:lnTo>
                  <a:lnTo>
                    <a:pt x="11526" y="1243"/>
                  </a:lnTo>
                  <a:lnTo>
                    <a:pt x="11526" y="1223"/>
                  </a:lnTo>
                  <a:lnTo>
                    <a:pt x="11507" y="1223"/>
                  </a:lnTo>
                  <a:lnTo>
                    <a:pt x="11469" y="1204"/>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3"/>
            <p:cNvSpPr/>
            <p:nvPr/>
          </p:nvSpPr>
          <p:spPr>
            <a:xfrm>
              <a:off x="2038550" y="4401200"/>
              <a:ext cx="224150" cy="25350"/>
            </a:xfrm>
            <a:custGeom>
              <a:avLst/>
              <a:gdLst/>
              <a:ahLst/>
              <a:cxnLst/>
              <a:rect l="l" t="t" r="r" b="b"/>
              <a:pathLst>
                <a:path w="8966" h="1014" extrusionOk="0">
                  <a:moveTo>
                    <a:pt x="97" y="1"/>
                  </a:moveTo>
                  <a:lnTo>
                    <a:pt x="39" y="20"/>
                  </a:lnTo>
                  <a:lnTo>
                    <a:pt x="1" y="39"/>
                  </a:lnTo>
                  <a:lnTo>
                    <a:pt x="1" y="58"/>
                  </a:lnTo>
                  <a:lnTo>
                    <a:pt x="20" y="77"/>
                  </a:lnTo>
                  <a:lnTo>
                    <a:pt x="58" y="96"/>
                  </a:lnTo>
                  <a:lnTo>
                    <a:pt x="8870" y="1014"/>
                  </a:lnTo>
                  <a:lnTo>
                    <a:pt x="8946" y="1014"/>
                  </a:lnTo>
                  <a:lnTo>
                    <a:pt x="8966" y="995"/>
                  </a:lnTo>
                  <a:lnTo>
                    <a:pt x="8966" y="976"/>
                  </a:lnTo>
                  <a:lnTo>
                    <a:pt x="8946" y="956"/>
                  </a:lnTo>
                  <a:lnTo>
                    <a:pt x="8908" y="937"/>
                  </a:lnTo>
                  <a:lnTo>
                    <a:pt x="9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3"/>
            <p:cNvSpPr/>
            <p:nvPr/>
          </p:nvSpPr>
          <p:spPr>
            <a:xfrm>
              <a:off x="1964975" y="4443725"/>
              <a:ext cx="408600" cy="44950"/>
            </a:xfrm>
            <a:custGeom>
              <a:avLst/>
              <a:gdLst/>
              <a:ahLst/>
              <a:cxnLst/>
              <a:rect l="l" t="t" r="r" b="b"/>
              <a:pathLst>
                <a:path w="16344" h="1798" extrusionOk="0">
                  <a:moveTo>
                    <a:pt x="96" y="1"/>
                  </a:moveTo>
                  <a:lnTo>
                    <a:pt x="39" y="20"/>
                  </a:lnTo>
                  <a:lnTo>
                    <a:pt x="0" y="39"/>
                  </a:lnTo>
                  <a:lnTo>
                    <a:pt x="0" y="58"/>
                  </a:lnTo>
                  <a:lnTo>
                    <a:pt x="0" y="77"/>
                  </a:lnTo>
                  <a:lnTo>
                    <a:pt x="58" y="96"/>
                  </a:lnTo>
                  <a:lnTo>
                    <a:pt x="16247" y="1798"/>
                  </a:lnTo>
                  <a:lnTo>
                    <a:pt x="16324" y="1798"/>
                  </a:lnTo>
                  <a:lnTo>
                    <a:pt x="16343" y="1759"/>
                  </a:lnTo>
                  <a:lnTo>
                    <a:pt x="16343" y="1740"/>
                  </a:lnTo>
                  <a:lnTo>
                    <a:pt x="16324" y="1721"/>
                  </a:lnTo>
                  <a:lnTo>
                    <a:pt x="16286" y="1702"/>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3"/>
            <p:cNvSpPr/>
            <p:nvPr/>
          </p:nvSpPr>
          <p:spPr>
            <a:xfrm>
              <a:off x="1940125" y="4458075"/>
              <a:ext cx="468800" cy="51150"/>
            </a:xfrm>
            <a:custGeom>
              <a:avLst/>
              <a:gdLst/>
              <a:ahLst/>
              <a:cxnLst/>
              <a:rect l="l" t="t" r="r" b="b"/>
              <a:pathLst>
                <a:path w="18752" h="2046" extrusionOk="0">
                  <a:moveTo>
                    <a:pt x="39" y="0"/>
                  </a:moveTo>
                  <a:lnTo>
                    <a:pt x="0" y="39"/>
                  </a:lnTo>
                  <a:lnTo>
                    <a:pt x="0" y="58"/>
                  </a:lnTo>
                  <a:lnTo>
                    <a:pt x="20" y="77"/>
                  </a:lnTo>
                  <a:lnTo>
                    <a:pt x="77" y="96"/>
                  </a:lnTo>
                  <a:lnTo>
                    <a:pt x="18656" y="2046"/>
                  </a:lnTo>
                  <a:lnTo>
                    <a:pt x="18732" y="2026"/>
                  </a:lnTo>
                  <a:lnTo>
                    <a:pt x="18752" y="2007"/>
                  </a:lnTo>
                  <a:lnTo>
                    <a:pt x="18752" y="1988"/>
                  </a:lnTo>
                  <a:lnTo>
                    <a:pt x="18752" y="1969"/>
                  </a:lnTo>
                  <a:lnTo>
                    <a:pt x="18694" y="1950"/>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3"/>
            <p:cNvSpPr/>
            <p:nvPr/>
          </p:nvSpPr>
          <p:spPr>
            <a:xfrm>
              <a:off x="1914325" y="4488650"/>
              <a:ext cx="567700" cy="61675"/>
            </a:xfrm>
            <a:custGeom>
              <a:avLst/>
              <a:gdLst/>
              <a:ahLst/>
              <a:cxnLst/>
              <a:rect l="l" t="t" r="r" b="b"/>
              <a:pathLst>
                <a:path w="22708" h="2467" extrusionOk="0">
                  <a:moveTo>
                    <a:pt x="96" y="1"/>
                  </a:moveTo>
                  <a:lnTo>
                    <a:pt x="39" y="20"/>
                  </a:lnTo>
                  <a:lnTo>
                    <a:pt x="0" y="39"/>
                  </a:lnTo>
                  <a:lnTo>
                    <a:pt x="0" y="58"/>
                  </a:lnTo>
                  <a:lnTo>
                    <a:pt x="19" y="77"/>
                  </a:lnTo>
                  <a:lnTo>
                    <a:pt x="58" y="96"/>
                  </a:lnTo>
                  <a:lnTo>
                    <a:pt x="22632" y="2466"/>
                  </a:lnTo>
                  <a:lnTo>
                    <a:pt x="22689" y="2466"/>
                  </a:lnTo>
                  <a:lnTo>
                    <a:pt x="22708" y="2447"/>
                  </a:lnTo>
                  <a:lnTo>
                    <a:pt x="22708" y="2428"/>
                  </a:lnTo>
                  <a:lnTo>
                    <a:pt x="22708" y="2409"/>
                  </a:lnTo>
                  <a:lnTo>
                    <a:pt x="22651" y="2390"/>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3"/>
            <p:cNvSpPr/>
            <p:nvPr/>
          </p:nvSpPr>
          <p:spPr>
            <a:xfrm>
              <a:off x="1915750" y="4472400"/>
              <a:ext cx="530925" cy="57850"/>
            </a:xfrm>
            <a:custGeom>
              <a:avLst/>
              <a:gdLst/>
              <a:ahLst/>
              <a:cxnLst/>
              <a:rect l="l" t="t" r="r" b="b"/>
              <a:pathLst>
                <a:path w="21237" h="2314" extrusionOk="0">
                  <a:moveTo>
                    <a:pt x="39" y="1"/>
                  </a:moveTo>
                  <a:lnTo>
                    <a:pt x="1" y="39"/>
                  </a:lnTo>
                  <a:lnTo>
                    <a:pt x="20" y="58"/>
                  </a:lnTo>
                  <a:lnTo>
                    <a:pt x="58" y="77"/>
                  </a:lnTo>
                  <a:lnTo>
                    <a:pt x="21141" y="2314"/>
                  </a:lnTo>
                  <a:lnTo>
                    <a:pt x="21217" y="2294"/>
                  </a:lnTo>
                  <a:lnTo>
                    <a:pt x="21237" y="2275"/>
                  </a:lnTo>
                  <a:lnTo>
                    <a:pt x="21237" y="2256"/>
                  </a:lnTo>
                  <a:lnTo>
                    <a:pt x="21217" y="2237"/>
                  </a:lnTo>
                  <a:lnTo>
                    <a:pt x="21179" y="2218"/>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3"/>
            <p:cNvSpPr/>
            <p:nvPr/>
          </p:nvSpPr>
          <p:spPr>
            <a:xfrm>
              <a:off x="1955900" y="4510150"/>
              <a:ext cx="559575" cy="60725"/>
            </a:xfrm>
            <a:custGeom>
              <a:avLst/>
              <a:gdLst/>
              <a:ahLst/>
              <a:cxnLst/>
              <a:rect l="l" t="t" r="r" b="b"/>
              <a:pathLst>
                <a:path w="22383" h="2429" extrusionOk="0">
                  <a:moveTo>
                    <a:pt x="19" y="1"/>
                  </a:moveTo>
                  <a:lnTo>
                    <a:pt x="0" y="39"/>
                  </a:lnTo>
                  <a:lnTo>
                    <a:pt x="0" y="58"/>
                  </a:lnTo>
                  <a:lnTo>
                    <a:pt x="58" y="77"/>
                  </a:lnTo>
                  <a:lnTo>
                    <a:pt x="22307" y="2428"/>
                  </a:lnTo>
                  <a:lnTo>
                    <a:pt x="22364" y="2409"/>
                  </a:lnTo>
                  <a:lnTo>
                    <a:pt x="22383" y="2390"/>
                  </a:lnTo>
                  <a:lnTo>
                    <a:pt x="22383" y="2371"/>
                  </a:lnTo>
                  <a:lnTo>
                    <a:pt x="22383" y="2352"/>
                  </a:lnTo>
                  <a:lnTo>
                    <a:pt x="22326" y="2333"/>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3"/>
            <p:cNvSpPr/>
            <p:nvPr/>
          </p:nvSpPr>
          <p:spPr>
            <a:xfrm>
              <a:off x="1989350" y="4530225"/>
              <a:ext cx="557675" cy="60725"/>
            </a:xfrm>
            <a:custGeom>
              <a:avLst/>
              <a:gdLst/>
              <a:ahLst/>
              <a:cxnLst/>
              <a:rect l="l" t="t" r="r" b="b"/>
              <a:pathLst>
                <a:path w="22307" h="2429" extrusionOk="0">
                  <a:moveTo>
                    <a:pt x="96" y="1"/>
                  </a:moveTo>
                  <a:lnTo>
                    <a:pt x="38" y="20"/>
                  </a:lnTo>
                  <a:lnTo>
                    <a:pt x="0" y="39"/>
                  </a:lnTo>
                  <a:lnTo>
                    <a:pt x="0" y="58"/>
                  </a:lnTo>
                  <a:lnTo>
                    <a:pt x="19" y="77"/>
                  </a:lnTo>
                  <a:lnTo>
                    <a:pt x="77" y="96"/>
                  </a:lnTo>
                  <a:lnTo>
                    <a:pt x="22211" y="2428"/>
                  </a:lnTo>
                  <a:lnTo>
                    <a:pt x="22287" y="2409"/>
                  </a:lnTo>
                  <a:lnTo>
                    <a:pt x="22307" y="2390"/>
                  </a:lnTo>
                  <a:lnTo>
                    <a:pt x="22307" y="2371"/>
                  </a:lnTo>
                  <a:lnTo>
                    <a:pt x="22287" y="2352"/>
                  </a:lnTo>
                  <a:lnTo>
                    <a:pt x="22249" y="2333"/>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3"/>
            <p:cNvSpPr/>
            <p:nvPr/>
          </p:nvSpPr>
          <p:spPr>
            <a:xfrm>
              <a:off x="2059600" y="4571325"/>
              <a:ext cx="438200" cy="47800"/>
            </a:xfrm>
            <a:custGeom>
              <a:avLst/>
              <a:gdLst/>
              <a:ahLst/>
              <a:cxnLst/>
              <a:rect l="l" t="t" r="r" b="b"/>
              <a:pathLst>
                <a:path w="17528" h="1912" extrusionOk="0">
                  <a:moveTo>
                    <a:pt x="19" y="0"/>
                  </a:moveTo>
                  <a:lnTo>
                    <a:pt x="0" y="39"/>
                  </a:lnTo>
                  <a:lnTo>
                    <a:pt x="0" y="58"/>
                  </a:lnTo>
                  <a:lnTo>
                    <a:pt x="57" y="77"/>
                  </a:lnTo>
                  <a:lnTo>
                    <a:pt x="17451" y="1912"/>
                  </a:lnTo>
                  <a:lnTo>
                    <a:pt x="17509" y="1912"/>
                  </a:lnTo>
                  <a:lnTo>
                    <a:pt x="17528" y="1874"/>
                  </a:lnTo>
                  <a:lnTo>
                    <a:pt x="17528" y="1855"/>
                  </a:lnTo>
                  <a:lnTo>
                    <a:pt x="17470" y="1835"/>
                  </a:lnTo>
                  <a:lnTo>
                    <a:pt x="7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3"/>
            <p:cNvSpPr/>
            <p:nvPr/>
          </p:nvSpPr>
          <p:spPr>
            <a:xfrm>
              <a:off x="2023275" y="4550775"/>
              <a:ext cx="499375" cy="54500"/>
            </a:xfrm>
            <a:custGeom>
              <a:avLst/>
              <a:gdLst/>
              <a:ahLst/>
              <a:cxnLst/>
              <a:rect l="l" t="t" r="r" b="b"/>
              <a:pathLst>
                <a:path w="19975" h="2180" extrusionOk="0">
                  <a:moveTo>
                    <a:pt x="39" y="1"/>
                  </a:moveTo>
                  <a:lnTo>
                    <a:pt x="0" y="39"/>
                  </a:lnTo>
                  <a:lnTo>
                    <a:pt x="0" y="58"/>
                  </a:lnTo>
                  <a:lnTo>
                    <a:pt x="58" y="77"/>
                  </a:lnTo>
                  <a:lnTo>
                    <a:pt x="19879" y="2180"/>
                  </a:lnTo>
                  <a:lnTo>
                    <a:pt x="19956" y="2160"/>
                  </a:lnTo>
                  <a:lnTo>
                    <a:pt x="19975" y="2141"/>
                  </a:lnTo>
                  <a:lnTo>
                    <a:pt x="19975" y="2122"/>
                  </a:lnTo>
                  <a:lnTo>
                    <a:pt x="19956" y="2103"/>
                  </a:lnTo>
                  <a:lnTo>
                    <a:pt x="19898" y="2084"/>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3"/>
            <p:cNvSpPr/>
            <p:nvPr/>
          </p:nvSpPr>
          <p:spPr>
            <a:xfrm>
              <a:off x="2088725" y="4590925"/>
              <a:ext cx="384700" cy="42550"/>
            </a:xfrm>
            <a:custGeom>
              <a:avLst/>
              <a:gdLst/>
              <a:ahLst/>
              <a:cxnLst/>
              <a:rect l="l" t="t" r="r" b="b"/>
              <a:pathLst>
                <a:path w="15388" h="1702" extrusionOk="0">
                  <a:moveTo>
                    <a:pt x="97" y="0"/>
                  </a:moveTo>
                  <a:lnTo>
                    <a:pt x="39" y="19"/>
                  </a:lnTo>
                  <a:lnTo>
                    <a:pt x="1" y="38"/>
                  </a:lnTo>
                  <a:lnTo>
                    <a:pt x="1" y="57"/>
                  </a:lnTo>
                  <a:lnTo>
                    <a:pt x="20" y="77"/>
                  </a:lnTo>
                  <a:lnTo>
                    <a:pt x="77" y="96"/>
                  </a:lnTo>
                  <a:lnTo>
                    <a:pt x="15292" y="1701"/>
                  </a:lnTo>
                  <a:lnTo>
                    <a:pt x="15369" y="1682"/>
                  </a:lnTo>
                  <a:lnTo>
                    <a:pt x="15388" y="1663"/>
                  </a:lnTo>
                  <a:lnTo>
                    <a:pt x="15388" y="1644"/>
                  </a:lnTo>
                  <a:lnTo>
                    <a:pt x="15369" y="1625"/>
                  </a:lnTo>
                  <a:lnTo>
                    <a:pt x="15331" y="1606"/>
                  </a:lnTo>
                  <a:lnTo>
                    <a:pt x="9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3"/>
            <p:cNvSpPr/>
            <p:nvPr/>
          </p:nvSpPr>
          <p:spPr>
            <a:xfrm>
              <a:off x="2128875" y="4611950"/>
              <a:ext cx="319700" cy="35850"/>
            </a:xfrm>
            <a:custGeom>
              <a:avLst/>
              <a:gdLst/>
              <a:ahLst/>
              <a:cxnLst/>
              <a:rect l="l" t="t" r="r" b="b"/>
              <a:pathLst>
                <a:path w="12788" h="1434" extrusionOk="0">
                  <a:moveTo>
                    <a:pt x="77" y="0"/>
                  </a:moveTo>
                  <a:lnTo>
                    <a:pt x="20" y="19"/>
                  </a:lnTo>
                  <a:lnTo>
                    <a:pt x="1" y="38"/>
                  </a:lnTo>
                  <a:lnTo>
                    <a:pt x="1" y="57"/>
                  </a:lnTo>
                  <a:lnTo>
                    <a:pt x="1" y="77"/>
                  </a:lnTo>
                  <a:lnTo>
                    <a:pt x="58" y="96"/>
                  </a:lnTo>
                  <a:lnTo>
                    <a:pt x="12712" y="1434"/>
                  </a:lnTo>
                  <a:lnTo>
                    <a:pt x="12769" y="1415"/>
                  </a:lnTo>
                  <a:lnTo>
                    <a:pt x="12788" y="1395"/>
                  </a:lnTo>
                  <a:lnTo>
                    <a:pt x="12788" y="1376"/>
                  </a:lnTo>
                  <a:lnTo>
                    <a:pt x="12788" y="1357"/>
                  </a:lnTo>
                  <a:lnTo>
                    <a:pt x="12731" y="1338"/>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3"/>
            <p:cNvSpPr/>
            <p:nvPr/>
          </p:nvSpPr>
          <p:spPr>
            <a:xfrm>
              <a:off x="2238300" y="4674050"/>
              <a:ext cx="136700" cy="16275"/>
            </a:xfrm>
            <a:custGeom>
              <a:avLst/>
              <a:gdLst/>
              <a:ahLst/>
              <a:cxnLst/>
              <a:rect l="l" t="t" r="r" b="b"/>
              <a:pathLst>
                <a:path w="5468" h="651" extrusionOk="0">
                  <a:moveTo>
                    <a:pt x="39" y="1"/>
                  </a:moveTo>
                  <a:lnTo>
                    <a:pt x="1" y="39"/>
                  </a:lnTo>
                  <a:lnTo>
                    <a:pt x="1" y="58"/>
                  </a:lnTo>
                  <a:lnTo>
                    <a:pt x="20" y="58"/>
                  </a:lnTo>
                  <a:lnTo>
                    <a:pt x="58" y="77"/>
                  </a:lnTo>
                  <a:lnTo>
                    <a:pt x="5372" y="651"/>
                  </a:lnTo>
                  <a:lnTo>
                    <a:pt x="5448" y="632"/>
                  </a:lnTo>
                  <a:lnTo>
                    <a:pt x="5467" y="613"/>
                  </a:lnTo>
                  <a:lnTo>
                    <a:pt x="5467" y="594"/>
                  </a:lnTo>
                  <a:lnTo>
                    <a:pt x="5467" y="574"/>
                  </a:lnTo>
                  <a:lnTo>
                    <a:pt x="5410" y="555"/>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3"/>
            <p:cNvSpPr/>
            <p:nvPr/>
          </p:nvSpPr>
          <p:spPr>
            <a:xfrm>
              <a:off x="2202950" y="4653525"/>
              <a:ext cx="196900" cy="22475"/>
            </a:xfrm>
            <a:custGeom>
              <a:avLst/>
              <a:gdLst/>
              <a:ahLst/>
              <a:cxnLst/>
              <a:rect l="l" t="t" r="r" b="b"/>
              <a:pathLst>
                <a:path w="7876" h="899" extrusionOk="0">
                  <a:moveTo>
                    <a:pt x="19" y="0"/>
                  </a:moveTo>
                  <a:lnTo>
                    <a:pt x="0" y="38"/>
                  </a:lnTo>
                  <a:lnTo>
                    <a:pt x="0" y="57"/>
                  </a:lnTo>
                  <a:lnTo>
                    <a:pt x="0" y="77"/>
                  </a:lnTo>
                  <a:lnTo>
                    <a:pt x="58" y="96"/>
                  </a:lnTo>
                  <a:lnTo>
                    <a:pt x="7780" y="898"/>
                  </a:lnTo>
                  <a:lnTo>
                    <a:pt x="7837" y="879"/>
                  </a:lnTo>
                  <a:lnTo>
                    <a:pt x="7875" y="860"/>
                  </a:lnTo>
                  <a:lnTo>
                    <a:pt x="7875" y="841"/>
                  </a:lnTo>
                  <a:lnTo>
                    <a:pt x="7856" y="822"/>
                  </a:lnTo>
                  <a:lnTo>
                    <a:pt x="7799" y="803"/>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3"/>
            <p:cNvSpPr/>
            <p:nvPr/>
          </p:nvSpPr>
          <p:spPr>
            <a:xfrm>
              <a:off x="2164250" y="4632500"/>
              <a:ext cx="259975" cy="29175"/>
            </a:xfrm>
            <a:custGeom>
              <a:avLst/>
              <a:gdLst/>
              <a:ahLst/>
              <a:cxnLst/>
              <a:rect l="l" t="t" r="r" b="b"/>
              <a:pathLst>
                <a:path w="10399" h="1167" extrusionOk="0">
                  <a:moveTo>
                    <a:pt x="96" y="0"/>
                  </a:moveTo>
                  <a:lnTo>
                    <a:pt x="38" y="19"/>
                  </a:lnTo>
                  <a:lnTo>
                    <a:pt x="0" y="38"/>
                  </a:lnTo>
                  <a:lnTo>
                    <a:pt x="0" y="57"/>
                  </a:lnTo>
                  <a:lnTo>
                    <a:pt x="19" y="77"/>
                  </a:lnTo>
                  <a:lnTo>
                    <a:pt x="57" y="96"/>
                  </a:lnTo>
                  <a:lnTo>
                    <a:pt x="10303" y="1166"/>
                  </a:lnTo>
                  <a:lnTo>
                    <a:pt x="10379" y="1166"/>
                  </a:lnTo>
                  <a:lnTo>
                    <a:pt x="10398" y="1128"/>
                  </a:lnTo>
                  <a:lnTo>
                    <a:pt x="10379" y="1109"/>
                  </a:lnTo>
                  <a:lnTo>
                    <a:pt x="10341" y="1090"/>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3"/>
            <p:cNvSpPr/>
            <p:nvPr/>
          </p:nvSpPr>
          <p:spPr>
            <a:xfrm>
              <a:off x="2270800" y="4694125"/>
              <a:ext cx="79825" cy="10075"/>
            </a:xfrm>
            <a:custGeom>
              <a:avLst/>
              <a:gdLst/>
              <a:ahLst/>
              <a:cxnLst/>
              <a:rect l="l" t="t" r="r" b="b"/>
              <a:pathLst>
                <a:path w="3193" h="403" extrusionOk="0">
                  <a:moveTo>
                    <a:pt x="39" y="1"/>
                  </a:moveTo>
                  <a:lnTo>
                    <a:pt x="1" y="39"/>
                  </a:lnTo>
                  <a:lnTo>
                    <a:pt x="1" y="58"/>
                  </a:lnTo>
                  <a:lnTo>
                    <a:pt x="20" y="77"/>
                  </a:lnTo>
                  <a:lnTo>
                    <a:pt x="58" y="96"/>
                  </a:lnTo>
                  <a:lnTo>
                    <a:pt x="3097" y="402"/>
                  </a:lnTo>
                  <a:lnTo>
                    <a:pt x="3173" y="402"/>
                  </a:lnTo>
                  <a:lnTo>
                    <a:pt x="3193" y="383"/>
                  </a:lnTo>
                  <a:lnTo>
                    <a:pt x="3193" y="364"/>
                  </a:lnTo>
                  <a:lnTo>
                    <a:pt x="3173" y="345"/>
                  </a:lnTo>
                  <a:lnTo>
                    <a:pt x="3116" y="326"/>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3"/>
            <p:cNvSpPr/>
            <p:nvPr/>
          </p:nvSpPr>
          <p:spPr>
            <a:xfrm>
              <a:off x="1967350" y="4442300"/>
              <a:ext cx="32525" cy="93675"/>
            </a:xfrm>
            <a:custGeom>
              <a:avLst/>
              <a:gdLst/>
              <a:ahLst/>
              <a:cxnLst/>
              <a:rect l="l" t="t" r="r" b="b"/>
              <a:pathLst>
                <a:path w="1301" h="3747" extrusionOk="0">
                  <a:moveTo>
                    <a:pt x="58" y="1"/>
                  </a:moveTo>
                  <a:lnTo>
                    <a:pt x="20" y="20"/>
                  </a:lnTo>
                  <a:lnTo>
                    <a:pt x="1" y="39"/>
                  </a:lnTo>
                  <a:lnTo>
                    <a:pt x="1" y="58"/>
                  </a:lnTo>
                  <a:lnTo>
                    <a:pt x="1148" y="3709"/>
                  </a:lnTo>
                  <a:lnTo>
                    <a:pt x="1186" y="3747"/>
                  </a:lnTo>
                  <a:lnTo>
                    <a:pt x="1243" y="3747"/>
                  </a:lnTo>
                  <a:lnTo>
                    <a:pt x="1282" y="3728"/>
                  </a:lnTo>
                  <a:lnTo>
                    <a:pt x="1301" y="3709"/>
                  </a:lnTo>
                  <a:lnTo>
                    <a:pt x="1301" y="3690"/>
                  </a:lnTo>
                  <a:lnTo>
                    <a:pt x="154" y="39"/>
                  </a:lnTo>
                  <a:lnTo>
                    <a:pt x="116" y="20"/>
                  </a:lnTo>
                  <a:lnTo>
                    <a:pt x="5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3"/>
            <p:cNvSpPr/>
            <p:nvPr/>
          </p:nvSpPr>
          <p:spPr>
            <a:xfrm>
              <a:off x="1942525" y="4456625"/>
              <a:ext cx="22950" cy="62625"/>
            </a:xfrm>
            <a:custGeom>
              <a:avLst/>
              <a:gdLst/>
              <a:ahLst/>
              <a:cxnLst/>
              <a:rect l="l" t="t" r="r" b="b"/>
              <a:pathLst>
                <a:path w="918" h="2505" extrusionOk="0">
                  <a:moveTo>
                    <a:pt x="76" y="1"/>
                  </a:moveTo>
                  <a:lnTo>
                    <a:pt x="19" y="20"/>
                  </a:lnTo>
                  <a:lnTo>
                    <a:pt x="19" y="39"/>
                  </a:lnTo>
                  <a:lnTo>
                    <a:pt x="0" y="58"/>
                  </a:lnTo>
                  <a:lnTo>
                    <a:pt x="765" y="2467"/>
                  </a:lnTo>
                  <a:lnTo>
                    <a:pt x="803" y="2486"/>
                  </a:lnTo>
                  <a:lnTo>
                    <a:pt x="860" y="2505"/>
                  </a:lnTo>
                  <a:lnTo>
                    <a:pt x="898" y="2486"/>
                  </a:lnTo>
                  <a:lnTo>
                    <a:pt x="917" y="2467"/>
                  </a:lnTo>
                  <a:lnTo>
                    <a:pt x="917" y="2448"/>
                  </a:lnTo>
                  <a:lnTo>
                    <a:pt x="172" y="39"/>
                  </a:lnTo>
                  <a:lnTo>
                    <a:pt x="1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3"/>
            <p:cNvSpPr/>
            <p:nvPr/>
          </p:nvSpPr>
          <p:spPr>
            <a:xfrm>
              <a:off x="2040950" y="4399775"/>
              <a:ext cx="66925" cy="201200"/>
            </a:xfrm>
            <a:custGeom>
              <a:avLst/>
              <a:gdLst/>
              <a:ahLst/>
              <a:cxnLst/>
              <a:rect l="l" t="t" r="r" b="b"/>
              <a:pathLst>
                <a:path w="2677" h="8048" extrusionOk="0">
                  <a:moveTo>
                    <a:pt x="58" y="0"/>
                  </a:moveTo>
                  <a:lnTo>
                    <a:pt x="20" y="20"/>
                  </a:lnTo>
                  <a:lnTo>
                    <a:pt x="1" y="39"/>
                  </a:lnTo>
                  <a:lnTo>
                    <a:pt x="1" y="58"/>
                  </a:lnTo>
                  <a:lnTo>
                    <a:pt x="2524" y="8009"/>
                  </a:lnTo>
                  <a:lnTo>
                    <a:pt x="2543" y="8048"/>
                  </a:lnTo>
                  <a:lnTo>
                    <a:pt x="2657" y="8048"/>
                  </a:lnTo>
                  <a:lnTo>
                    <a:pt x="2677" y="8028"/>
                  </a:lnTo>
                  <a:lnTo>
                    <a:pt x="2677" y="8009"/>
                  </a:lnTo>
                  <a:lnTo>
                    <a:pt x="153" y="39"/>
                  </a:lnTo>
                  <a:lnTo>
                    <a:pt x="134" y="20"/>
                  </a:lnTo>
                  <a:lnTo>
                    <a:pt x="5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3"/>
            <p:cNvSpPr/>
            <p:nvPr/>
          </p:nvSpPr>
          <p:spPr>
            <a:xfrm>
              <a:off x="1918150" y="4470975"/>
              <a:ext cx="11000" cy="25350"/>
            </a:xfrm>
            <a:custGeom>
              <a:avLst/>
              <a:gdLst/>
              <a:ahLst/>
              <a:cxnLst/>
              <a:rect l="l" t="t" r="r" b="b"/>
              <a:pathLst>
                <a:path w="440" h="1014" extrusionOk="0">
                  <a:moveTo>
                    <a:pt x="58" y="0"/>
                  </a:moveTo>
                  <a:lnTo>
                    <a:pt x="19" y="20"/>
                  </a:lnTo>
                  <a:lnTo>
                    <a:pt x="0" y="20"/>
                  </a:lnTo>
                  <a:lnTo>
                    <a:pt x="0" y="39"/>
                  </a:lnTo>
                  <a:lnTo>
                    <a:pt x="287" y="975"/>
                  </a:lnTo>
                  <a:lnTo>
                    <a:pt x="325" y="994"/>
                  </a:lnTo>
                  <a:lnTo>
                    <a:pt x="382" y="1013"/>
                  </a:lnTo>
                  <a:lnTo>
                    <a:pt x="421" y="994"/>
                  </a:lnTo>
                  <a:lnTo>
                    <a:pt x="440" y="975"/>
                  </a:lnTo>
                  <a:lnTo>
                    <a:pt x="440" y="956"/>
                  </a:lnTo>
                  <a:lnTo>
                    <a:pt x="153" y="39"/>
                  </a:lnTo>
                  <a:lnTo>
                    <a:pt x="11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3"/>
            <p:cNvSpPr/>
            <p:nvPr/>
          </p:nvSpPr>
          <p:spPr>
            <a:xfrm>
              <a:off x="2016575" y="4414100"/>
              <a:ext cx="55950" cy="166325"/>
            </a:xfrm>
            <a:custGeom>
              <a:avLst/>
              <a:gdLst/>
              <a:ahLst/>
              <a:cxnLst/>
              <a:rect l="l" t="t" r="r" b="b"/>
              <a:pathLst>
                <a:path w="2238" h="6653" extrusionOk="0">
                  <a:moveTo>
                    <a:pt x="58" y="1"/>
                  </a:moveTo>
                  <a:lnTo>
                    <a:pt x="1" y="20"/>
                  </a:lnTo>
                  <a:lnTo>
                    <a:pt x="1" y="39"/>
                  </a:lnTo>
                  <a:lnTo>
                    <a:pt x="1" y="58"/>
                  </a:lnTo>
                  <a:lnTo>
                    <a:pt x="2065" y="6614"/>
                  </a:lnTo>
                  <a:lnTo>
                    <a:pt x="2103" y="6653"/>
                  </a:lnTo>
                  <a:lnTo>
                    <a:pt x="2199" y="6653"/>
                  </a:lnTo>
                  <a:lnTo>
                    <a:pt x="2218" y="6633"/>
                  </a:lnTo>
                  <a:lnTo>
                    <a:pt x="2237" y="6614"/>
                  </a:lnTo>
                  <a:lnTo>
                    <a:pt x="154" y="39"/>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3"/>
            <p:cNvSpPr/>
            <p:nvPr/>
          </p:nvSpPr>
          <p:spPr>
            <a:xfrm>
              <a:off x="1991725" y="4428450"/>
              <a:ext cx="44475" cy="129050"/>
            </a:xfrm>
            <a:custGeom>
              <a:avLst/>
              <a:gdLst/>
              <a:ahLst/>
              <a:cxnLst/>
              <a:rect l="l" t="t" r="r" b="b"/>
              <a:pathLst>
                <a:path w="1779" h="5162" extrusionOk="0">
                  <a:moveTo>
                    <a:pt x="77" y="0"/>
                  </a:moveTo>
                  <a:lnTo>
                    <a:pt x="20" y="19"/>
                  </a:lnTo>
                  <a:lnTo>
                    <a:pt x="1" y="19"/>
                  </a:lnTo>
                  <a:lnTo>
                    <a:pt x="1" y="38"/>
                  </a:lnTo>
                  <a:lnTo>
                    <a:pt x="1606" y="5142"/>
                  </a:lnTo>
                  <a:lnTo>
                    <a:pt x="1645" y="5161"/>
                  </a:lnTo>
                  <a:lnTo>
                    <a:pt x="1740" y="5161"/>
                  </a:lnTo>
                  <a:lnTo>
                    <a:pt x="1759" y="5142"/>
                  </a:lnTo>
                  <a:lnTo>
                    <a:pt x="1778" y="5123"/>
                  </a:lnTo>
                  <a:lnTo>
                    <a:pt x="154" y="38"/>
                  </a:lnTo>
                  <a:lnTo>
                    <a:pt x="13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3"/>
            <p:cNvSpPr/>
            <p:nvPr/>
          </p:nvSpPr>
          <p:spPr>
            <a:xfrm>
              <a:off x="2065800" y="4385925"/>
              <a:ext cx="77425" cy="235600"/>
            </a:xfrm>
            <a:custGeom>
              <a:avLst/>
              <a:gdLst/>
              <a:ahLst/>
              <a:cxnLst/>
              <a:rect l="l" t="t" r="r" b="b"/>
              <a:pathLst>
                <a:path w="3097" h="9424" extrusionOk="0">
                  <a:moveTo>
                    <a:pt x="58" y="0"/>
                  </a:moveTo>
                  <a:lnTo>
                    <a:pt x="0" y="19"/>
                  </a:lnTo>
                  <a:lnTo>
                    <a:pt x="0" y="38"/>
                  </a:lnTo>
                  <a:lnTo>
                    <a:pt x="2944" y="9385"/>
                  </a:lnTo>
                  <a:lnTo>
                    <a:pt x="2982" y="9423"/>
                  </a:lnTo>
                  <a:lnTo>
                    <a:pt x="3078" y="9423"/>
                  </a:lnTo>
                  <a:lnTo>
                    <a:pt x="3097" y="9404"/>
                  </a:lnTo>
                  <a:lnTo>
                    <a:pt x="3097" y="9366"/>
                  </a:lnTo>
                  <a:lnTo>
                    <a:pt x="153" y="19"/>
                  </a:lnTo>
                  <a:lnTo>
                    <a:pt x="11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3"/>
            <p:cNvSpPr/>
            <p:nvPr/>
          </p:nvSpPr>
          <p:spPr>
            <a:xfrm>
              <a:off x="2090175" y="4371575"/>
              <a:ext cx="88900" cy="270500"/>
            </a:xfrm>
            <a:custGeom>
              <a:avLst/>
              <a:gdLst/>
              <a:ahLst/>
              <a:cxnLst/>
              <a:rect l="l" t="t" r="r" b="b"/>
              <a:pathLst>
                <a:path w="3556" h="10820" extrusionOk="0">
                  <a:moveTo>
                    <a:pt x="58" y="1"/>
                  </a:moveTo>
                  <a:lnTo>
                    <a:pt x="19" y="20"/>
                  </a:lnTo>
                  <a:lnTo>
                    <a:pt x="0" y="39"/>
                  </a:lnTo>
                  <a:lnTo>
                    <a:pt x="0" y="58"/>
                  </a:lnTo>
                  <a:lnTo>
                    <a:pt x="3403" y="10781"/>
                  </a:lnTo>
                  <a:lnTo>
                    <a:pt x="3422" y="10819"/>
                  </a:lnTo>
                  <a:lnTo>
                    <a:pt x="3536" y="10819"/>
                  </a:lnTo>
                  <a:lnTo>
                    <a:pt x="3556" y="10800"/>
                  </a:lnTo>
                  <a:lnTo>
                    <a:pt x="3556" y="10762"/>
                  </a:lnTo>
                  <a:lnTo>
                    <a:pt x="153" y="39"/>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3"/>
            <p:cNvSpPr/>
            <p:nvPr/>
          </p:nvSpPr>
          <p:spPr>
            <a:xfrm>
              <a:off x="2143700" y="4356275"/>
              <a:ext cx="106575" cy="328325"/>
            </a:xfrm>
            <a:custGeom>
              <a:avLst/>
              <a:gdLst/>
              <a:ahLst/>
              <a:cxnLst/>
              <a:rect l="l" t="t" r="r" b="b"/>
              <a:pathLst>
                <a:path w="4263" h="13133" extrusionOk="0">
                  <a:moveTo>
                    <a:pt x="57" y="1"/>
                  </a:moveTo>
                  <a:lnTo>
                    <a:pt x="0" y="20"/>
                  </a:lnTo>
                  <a:lnTo>
                    <a:pt x="0" y="39"/>
                  </a:lnTo>
                  <a:lnTo>
                    <a:pt x="0" y="58"/>
                  </a:lnTo>
                  <a:lnTo>
                    <a:pt x="4110" y="13094"/>
                  </a:lnTo>
                  <a:lnTo>
                    <a:pt x="4148" y="13113"/>
                  </a:lnTo>
                  <a:lnTo>
                    <a:pt x="4205" y="13133"/>
                  </a:lnTo>
                  <a:lnTo>
                    <a:pt x="4243" y="13113"/>
                  </a:lnTo>
                  <a:lnTo>
                    <a:pt x="4263" y="13094"/>
                  </a:lnTo>
                  <a:lnTo>
                    <a:pt x="4263" y="13075"/>
                  </a:lnTo>
                  <a:lnTo>
                    <a:pt x="153" y="39"/>
                  </a:lnTo>
                  <a:lnTo>
                    <a:pt x="115" y="20"/>
                  </a:lnTo>
                  <a:lnTo>
                    <a:pt x="5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3"/>
            <p:cNvSpPr/>
            <p:nvPr/>
          </p:nvSpPr>
          <p:spPr>
            <a:xfrm>
              <a:off x="2114550" y="4357250"/>
              <a:ext cx="100375" cy="306800"/>
            </a:xfrm>
            <a:custGeom>
              <a:avLst/>
              <a:gdLst/>
              <a:ahLst/>
              <a:cxnLst/>
              <a:rect l="l" t="t" r="r" b="b"/>
              <a:pathLst>
                <a:path w="4015" h="12272" extrusionOk="0">
                  <a:moveTo>
                    <a:pt x="77" y="0"/>
                  </a:moveTo>
                  <a:lnTo>
                    <a:pt x="19" y="19"/>
                  </a:lnTo>
                  <a:lnTo>
                    <a:pt x="0" y="38"/>
                  </a:lnTo>
                  <a:lnTo>
                    <a:pt x="0" y="58"/>
                  </a:lnTo>
                  <a:lnTo>
                    <a:pt x="3861" y="12233"/>
                  </a:lnTo>
                  <a:lnTo>
                    <a:pt x="3880" y="12252"/>
                  </a:lnTo>
                  <a:lnTo>
                    <a:pt x="3938" y="12272"/>
                  </a:lnTo>
                  <a:lnTo>
                    <a:pt x="3995" y="12252"/>
                  </a:lnTo>
                  <a:lnTo>
                    <a:pt x="4014" y="12233"/>
                  </a:lnTo>
                  <a:lnTo>
                    <a:pt x="4014" y="12214"/>
                  </a:lnTo>
                  <a:lnTo>
                    <a:pt x="172" y="38"/>
                  </a:lnTo>
                  <a:lnTo>
                    <a:pt x="134" y="19"/>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3"/>
            <p:cNvSpPr/>
            <p:nvPr/>
          </p:nvSpPr>
          <p:spPr>
            <a:xfrm>
              <a:off x="2180000" y="4380175"/>
              <a:ext cx="105650" cy="323550"/>
            </a:xfrm>
            <a:custGeom>
              <a:avLst/>
              <a:gdLst/>
              <a:ahLst/>
              <a:cxnLst/>
              <a:rect l="l" t="t" r="r" b="b"/>
              <a:pathLst>
                <a:path w="4226" h="12942" extrusionOk="0">
                  <a:moveTo>
                    <a:pt x="77" y="1"/>
                  </a:moveTo>
                  <a:lnTo>
                    <a:pt x="20" y="20"/>
                  </a:lnTo>
                  <a:lnTo>
                    <a:pt x="1" y="39"/>
                  </a:lnTo>
                  <a:lnTo>
                    <a:pt x="1" y="58"/>
                  </a:lnTo>
                  <a:lnTo>
                    <a:pt x="4072" y="12903"/>
                  </a:lnTo>
                  <a:lnTo>
                    <a:pt x="4091" y="12941"/>
                  </a:lnTo>
                  <a:lnTo>
                    <a:pt x="4149" y="12941"/>
                  </a:lnTo>
                  <a:lnTo>
                    <a:pt x="4206" y="12922"/>
                  </a:lnTo>
                  <a:lnTo>
                    <a:pt x="4225" y="12903"/>
                  </a:lnTo>
                  <a:lnTo>
                    <a:pt x="4225" y="12884"/>
                  </a:lnTo>
                  <a:lnTo>
                    <a:pt x="154" y="39"/>
                  </a:lnTo>
                  <a:lnTo>
                    <a:pt x="135" y="20"/>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3"/>
            <p:cNvSpPr/>
            <p:nvPr/>
          </p:nvSpPr>
          <p:spPr>
            <a:xfrm>
              <a:off x="2215375" y="4399775"/>
              <a:ext cx="105150" cy="322100"/>
            </a:xfrm>
            <a:custGeom>
              <a:avLst/>
              <a:gdLst/>
              <a:ahLst/>
              <a:cxnLst/>
              <a:rect l="l" t="t" r="r" b="b"/>
              <a:pathLst>
                <a:path w="4206" h="12884" extrusionOk="0">
                  <a:moveTo>
                    <a:pt x="58" y="0"/>
                  </a:moveTo>
                  <a:lnTo>
                    <a:pt x="19" y="20"/>
                  </a:lnTo>
                  <a:lnTo>
                    <a:pt x="0" y="39"/>
                  </a:lnTo>
                  <a:lnTo>
                    <a:pt x="0" y="58"/>
                  </a:lnTo>
                  <a:lnTo>
                    <a:pt x="4033" y="12845"/>
                  </a:lnTo>
                  <a:lnTo>
                    <a:pt x="4072" y="12883"/>
                  </a:lnTo>
                  <a:lnTo>
                    <a:pt x="4129" y="12883"/>
                  </a:lnTo>
                  <a:lnTo>
                    <a:pt x="4167" y="12864"/>
                  </a:lnTo>
                  <a:lnTo>
                    <a:pt x="4186" y="12845"/>
                  </a:lnTo>
                  <a:lnTo>
                    <a:pt x="4205" y="12826"/>
                  </a:lnTo>
                  <a:lnTo>
                    <a:pt x="153" y="39"/>
                  </a:lnTo>
                  <a:lnTo>
                    <a:pt x="115" y="20"/>
                  </a:lnTo>
                  <a:lnTo>
                    <a:pt x="5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3"/>
            <p:cNvSpPr/>
            <p:nvPr/>
          </p:nvSpPr>
          <p:spPr>
            <a:xfrm>
              <a:off x="2286100" y="4440400"/>
              <a:ext cx="83175" cy="253275"/>
            </a:xfrm>
            <a:custGeom>
              <a:avLst/>
              <a:gdLst/>
              <a:ahLst/>
              <a:cxnLst/>
              <a:rect l="l" t="t" r="r" b="b"/>
              <a:pathLst>
                <a:path w="3327" h="10131" extrusionOk="0">
                  <a:moveTo>
                    <a:pt x="77" y="0"/>
                  </a:moveTo>
                  <a:lnTo>
                    <a:pt x="19" y="19"/>
                  </a:lnTo>
                  <a:lnTo>
                    <a:pt x="0" y="38"/>
                  </a:lnTo>
                  <a:lnTo>
                    <a:pt x="3173" y="10092"/>
                  </a:lnTo>
                  <a:lnTo>
                    <a:pt x="3211" y="10112"/>
                  </a:lnTo>
                  <a:lnTo>
                    <a:pt x="3269" y="10131"/>
                  </a:lnTo>
                  <a:lnTo>
                    <a:pt x="3307" y="10112"/>
                  </a:lnTo>
                  <a:lnTo>
                    <a:pt x="3326" y="10092"/>
                  </a:lnTo>
                  <a:lnTo>
                    <a:pt x="3326" y="10073"/>
                  </a:lnTo>
                  <a:lnTo>
                    <a:pt x="153" y="38"/>
                  </a:lnTo>
                  <a:lnTo>
                    <a:pt x="134"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3"/>
            <p:cNvSpPr/>
            <p:nvPr/>
          </p:nvSpPr>
          <p:spPr>
            <a:xfrm>
              <a:off x="2250725" y="4419375"/>
              <a:ext cx="94175" cy="288150"/>
            </a:xfrm>
            <a:custGeom>
              <a:avLst/>
              <a:gdLst/>
              <a:ahLst/>
              <a:cxnLst/>
              <a:rect l="l" t="t" r="r" b="b"/>
              <a:pathLst>
                <a:path w="3767" h="11526" extrusionOk="0">
                  <a:moveTo>
                    <a:pt x="58" y="0"/>
                  </a:moveTo>
                  <a:lnTo>
                    <a:pt x="1" y="19"/>
                  </a:lnTo>
                  <a:lnTo>
                    <a:pt x="1" y="38"/>
                  </a:lnTo>
                  <a:lnTo>
                    <a:pt x="1" y="57"/>
                  </a:lnTo>
                  <a:lnTo>
                    <a:pt x="3613" y="11488"/>
                  </a:lnTo>
                  <a:lnTo>
                    <a:pt x="3652" y="11526"/>
                  </a:lnTo>
                  <a:lnTo>
                    <a:pt x="3747" y="11526"/>
                  </a:lnTo>
                  <a:lnTo>
                    <a:pt x="3766" y="11507"/>
                  </a:lnTo>
                  <a:lnTo>
                    <a:pt x="3766" y="11469"/>
                  </a:lnTo>
                  <a:lnTo>
                    <a:pt x="154" y="38"/>
                  </a:lnTo>
                  <a:lnTo>
                    <a:pt x="11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3"/>
            <p:cNvSpPr/>
            <p:nvPr/>
          </p:nvSpPr>
          <p:spPr>
            <a:xfrm>
              <a:off x="2320500" y="4457125"/>
              <a:ext cx="73600" cy="222225"/>
            </a:xfrm>
            <a:custGeom>
              <a:avLst/>
              <a:gdLst/>
              <a:ahLst/>
              <a:cxnLst/>
              <a:rect l="l" t="t" r="r" b="b"/>
              <a:pathLst>
                <a:path w="2944" h="8889" extrusionOk="0">
                  <a:moveTo>
                    <a:pt x="77" y="0"/>
                  </a:moveTo>
                  <a:lnTo>
                    <a:pt x="19" y="19"/>
                  </a:lnTo>
                  <a:lnTo>
                    <a:pt x="0" y="38"/>
                  </a:lnTo>
                  <a:lnTo>
                    <a:pt x="0" y="57"/>
                  </a:lnTo>
                  <a:lnTo>
                    <a:pt x="2791" y="8850"/>
                  </a:lnTo>
                  <a:lnTo>
                    <a:pt x="2810" y="8888"/>
                  </a:lnTo>
                  <a:lnTo>
                    <a:pt x="2887" y="8888"/>
                  </a:lnTo>
                  <a:lnTo>
                    <a:pt x="2925" y="8869"/>
                  </a:lnTo>
                  <a:lnTo>
                    <a:pt x="2944" y="8850"/>
                  </a:lnTo>
                  <a:lnTo>
                    <a:pt x="2944" y="8831"/>
                  </a:lnTo>
                  <a:lnTo>
                    <a:pt x="153" y="38"/>
                  </a:lnTo>
                  <a:lnTo>
                    <a:pt x="134" y="19"/>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3"/>
            <p:cNvSpPr/>
            <p:nvPr/>
          </p:nvSpPr>
          <p:spPr>
            <a:xfrm>
              <a:off x="2356825" y="4480050"/>
              <a:ext cx="61650" cy="184950"/>
            </a:xfrm>
            <a:custGeom>
              <a:avLst/>
              <a:gdLst/>
              <a:ahLst/>
              <a:cxnLst/>
              <a:rect l="l" t="t" r="r" b="b"/>
              <a:pathLst>
                <a:path w="2466" h="7398" extrusionOk="0">
                  <a:moveTo>
                    <a:pt x="77" y="1"/>
                  </a:moveTo>
                  <a:lnTo>
                    <a:pt x="19" y="20"/>
                  </a:lnTo>
                  <a:lnTo>
                    <a:pt x="0" y="39"/>
                  </a:lnTo>
                  <a:lnTo>
                    <a:pt x="0" y="58"/>
                  </a:lnTo>
                  <a:lnTo>
                    <a:pt x="2313" y="7360"/>
                  </a:lnTo>
                  <a:lnTo>
                    <a:pt x="2351" y="7398"/>
                  </a:lnTo>
                  <a:lnTo>
                    <a:pt x="2447" y="7398"/>
                  </a:lnTo>
                  <a:lnTo>
                    <a:pt x="2466" y="7379"/>
                  </a:lnTo>
                  <a:lnTo>
                    <a:pt x="2466" y="7340"/>
                  </a:lnTo>
                  <a:lnTo>
                    <a:pt x="153" y="39"/>
                  </a:lnTo>
                  <a:lnTo>
                    <a:pt x="134" y="20"/>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3"/>
            <p:cNvSpPr/>
            <p:nvPr/>
          </p:nvSpPr>
          <p:spPr>
            <a:xfrm>
              <a:off x="2464325" y="4543600"/>
              <a:ext cx="28225" cy="78875"/>
            </a:xfrm>
            <a:custGeom>
              <a:avLst/>
              <a:gdLst/>
              <a:ahLst/>
              <a:cxnLst/>
              <a:rect l="l" t="t" r="r" b="b"/>
              <a:pathLst>
                <a:path w="1129" h="3155" extrusionOk="0">
                  <a:moveTo>
                    <a:pt x="58" y="1"/>
                  </a:moveTo>
                  <a:lnTo>
                    <a:pt x="1" y="20"/>
                  </a:lnTo>
                  <a:lnTo>
                    <a:pt x="1" y="39"/>
                  </a:lnTo>
                  <a:lnTo>
                    <a:pt x="1" y="58"/>
                  </a:lnTo>
                  <a:lnTo>
                    <a:pt x="956" y="3116"/>
                  </a:lnTo>
                  <a:lnTo>
                    <a:pt x="995" y="3155"/>
                  </a:lnTo>
                  <a:lnTo>
                    <a:pt x="1052" y="3155"/>
                  </a:lnTo>
                  <a:lnTo>
                    <a:pt x="1090" y="3136"/>
                  </a:lnTo>
                  <a:lnTo>
                    <a:pt x="1109" y="3136"/>
                  </a:lnTo>
                  <a:lnTo>
                    <a:pt x="1129" y="3097"/>
                  </a:lnTo>
                  <a:lnTo>
                    <a:pt x="154" y="39"/>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3"/>
            <p:cNvSpPr/>
            <p:nvPr/>
          </p:nvSpPr>
          <p:spPr>
            <a:xfrm>
              <a:off x="2428500" y="4523050"/>
              <a:ext cx="39200" cy="113775"/>
            </a:xfrm>
            <a:custGeom>
              <a:avLst/>
              <a:gdLst/>
              <a:ahLst/>
              <a:cxnLst/>
              <a:rect l="l" t="t" r="r" b="b"/>
              <a:pathLst>
                <a:path w="1568" h="4551" extrusionOk="0">
                  <a:moveTo>
                    <a:pt x="77" y="1"/>
                  </a:moveTo>
                  <a:lnTo>
                    <a:pt x="19" y="20"/>
                  </a:lnTo>
                  <a:lnTo>
                    <a:pt x="0" y="39"/>
                  </a:lnTo>
                  <a:lnTo>
                    <a:pt x="0" y="58"/>
                  </a:lnTo>
                  <a:lnTo>
                    <a:pt x="1415" y="4512"/>
                  </a:lnTo>
                  <a:lnTo>
                    <a:pt x="1453" y="4531"/>
                  </a:lnTo>
                  <a:lnTo>
                    <a:pt x="1510" y="4550"/>
                  </a:lnTo>
                  <a:lnTo>
                    <a:pt x="1548" y="4531"/>
                  </a:lnTo>
                  <a:lnTo>
                    <a:pt x="1568" y="4512"/>
                  </a:lnTo>
                  <a:lnTo>
                    <a:pt x="1568" y="4493"/>
                  </a:lnTo>
                  <a:lnTo>
                    <a:pt x="153" y="39"/>
                  </a:lnTo>
                  <a:lnTo>
                    <a:pt x="1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3"/>
            <p:cNvSpPr/>
            <p:nvPr/>
          </p:nvSpPr>
          <p:spPr>
            <a:xfrm>
              <a:off x="2392650" y="4500600"/>
              <a:ext cx="50675" cy="150550"/>
            </a:xfrm>
            <a:custGeom>
              <a:avLst/>
              <a:gdLst/>
              <a:ahLst/>
              <a:cxnLst/>
              <a:rect l="l" t="t" r="r" b="b"/>
              <a:pathLst>
                <a:path w="2027" h="6022" extrusionOk="0">
                  <a:moveTo>
                    <a:pt x="58" y="1"/>
                  </a:moveTo>
                  <a:lnTo>
                    <a:pt x="1" y="20"/>
                  </a:lnTo>
                  <a:lnTo>
                    <a:pt x="1" y="39"/>
                  </a:lnTo>
                  <a:lnTo>
                    <a:pt x="1" y="58"/>
                  </a:lnTo>
                  <a:lnTo>
                    <a:pt x="1874" y="5983"/>
                  </a:lnTo>
                  <a:lnTo>
                    <a:pt x="1893" y="6002"/>
                  </a:lnTo>
                  <a:lnTo>
                    <a:pt x="1950" y="6022"/>
                  </a:lnTo>
                  <a:lnTo>
                    <a:pt x="2008" y="6002"/>
                  </a:lnTo>
                  <a:lnTo>
                    <a:pt x="2027" y="5983"/>
                  </a:lnTo>
                  <a:lnTo>
                    <a:pt x="2027" y="5964"/>
                  </a:lnTo>
                  <a:lnTo>
                    <a:pt x="154" y="39"/>
                  </a:lnTo>
                  <a:lnTo>
                    <a:pt x="115" y="20"/>
                  </a:lnTo>
                  <a:lnTo>
                    <a:pt x="5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3"/>
            <p:cNvSpPr/>
            <p:nvPr/>
          </p:nvSpPr>
          <p:spPr>
            <a:xfrm>
              <a:off x="2499225" y="4562250"/>
              <a:ext cx="17700" cy="45900"/>
            </a:xfrm>
            <a:custGeom>
              <a:avLst/>
              <a:gdLst/>
              <a:ahLst/>
              <a:cxnLst/>
              <a:rect l="l" t="t" r="r" b="b"/>
              <a:pathLst>
                <a:path w="708" h="1836" extrusionOk="0">
                  <a:moveTo>
                    <a:pt x="57" y="0"/>
                  </a:moveTo>
                  <a:lnTo>
                    <a:pt x="19" y="19"/>
                  </a:lnTo>
                  <a:lnTo>
                    <a:pt x="0" y="38"/>
                  </a:lnTo>
                  <a:lnTo>
                    <a:pt x="0" y="58"/>
                  </a:lnTo>
                  <a:lnTo>
                    <a:pt x="554" y="1816"/>
                  </a:lnTo>
                  <a:lnTo>
                    <a:pt x="593" y="1835"/>
                  </a:lnTo>
                  <a:lnTo>
                    <a:pt x="688" y="1835"/>
                  </a:lnTo>
                  <a:lnTo>
                    <a:pt x="707" y="1816"/>
                  </a:lnTo>
                  <a:lnTo>
                    <a:pt x="707" y="1797"/>
                  </a:lnTo>
                  <a:lnTo>
                    <a:pt x="153" y="38"/>
                  </a:lnTo>
                  <a:lnTo>
                    <a:pt x="115" y="19"/>
                  </a:lnTo>
                  <a:lnTo>
                    <a:pt x="5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3"/>
            <p:cNvSpPr/>
            <p:nvPr/>
          </p:nvSpPr>
          <p:spPr>
            <a:xfrm>
              <a:off x="1745625" y="4248300"/>
              <a:ext cx="958625" cy="553375"/>
            </a:xfrm>
            <a:custGeom>
              <a:avLst/>
              <a:gdLst/>
              <a:ahLst/>
              <a:cxnLst/>
              <a:rect l="l" t="t" r="r" b="b"/>
              <a:pathLst>
                <a:path w="38345" h="22135" extrusionOk="0">
                  <a:moveTo>
                    <a:pt x="15464" y="0"/>
                  </a:moveTo>
                  <a:lnTo>
                    <a:pt x="15082" y="38"/>
                  </a:lnTo>
                  <a:lnTo>
                    <a:pt x="14719" y="115"/>
                  </a:lnTo>
                  <a:lnTo>
                    <a:pt x="14375" y="230"/>
                  </a:lnTo>
                  <a:lnTo>
                    <a:pt x="14203" y="306"/>
                  </a:lnTo>
                  <a:lnTo>
                    <a:pt x="14050" y="382"/>
                  </a:lnTo>
                  <a:lnTo>
                    <a:pt x="670" y="8105"/>
                  </a:lnTo>
                  <a:lnTo>
                    <a:pt x="536" y="8200"/>
                  </a:lnTo>
                  <a:lnTo>
                    <a:pt x="402" y="8296"/>
                  </a:lnTo>
                  <a:lnTo>
                    <a:pt x="288" y="8391"/>
                  </a:lnTo>
                  <a:lnTo>
                    <a:pt x="211" y="8487"/>
                  </a:lnTo>
                  <a:lnTo>
                    <a:pt x="135" y="8602"/>
                  </a:lnTo>
                  <a:lnTo>
                    <a:pt x="77" y="8697"/>
                  </a:lnTo>
                  <a:lnTo>
                    <a:pt x="39" y="8812"/>
                  </a:lnTo>
                  <a:lnTo>
                    <a:pt x="20" y="8927"/>
                  </a:lnTo>
                  <a:lnTo>
                    <a:pt x="1" y="9022"/>
                  </a:lnTo>
                  <a:lnTo>
                    <a:pt x="20" y="9137"/>
                  </a:lnTo>
                  <a:lnTo>
                    <a:pt x="58" y="9232"/>
                  </a:lnTo>
                  <a:lnTo>
                    <a:pt x="97" y="9328"/>
                  </a:lnTo>
                  <a:lnTo>
                    <a:pt x="173" y="9424"/>
                  </a:lnTo>
                  <a:lnTo>
                    <a:pt x="249" y="9519"/>
                  </a:lnTo>
                  <a:lnTo>
                    <a:pt x="364" y="9596"/>
                  </a:lnTo>
                  <a:lnTo>
                    <a:pt x="479" y="9691"/>
                  </a:lnTo>
                  <a:lnTo>
                    <a:pt x="21581" y="21867"/>
                  </a:lnTo>
                  <a:lnTo>
                    <a:pt x="21715" y="21924"/>
                  </a:lnTo>
                  <a:lnTo>
                    <a:pt x="21849" y="22001"/>
                  </a:lnTo>
                  <a:lnTo>
                    <a:pt x="22021" y="22039"/>
                  </a:lnTo>
                  <a:lnTo>
                    <a:pt x="22173" y="22077"/>
                  </a:lnTo>
                  <a:lnTo>
                    <a:pt x="22537" y="22135"/>
                  </a:lnTo>
                  <a:lnTo>
                    <a:pt x="22900" y="22135"/>
                  </a:lnTo>
                  <a:lnTo>
                    <a:pt x="23263" y="22096"/>
                  </a:lnTo>
                  <a:lnTo>
                    <a:pt x="23645" y="22020"/>
                  </a:lnTo>
                  <a:lnTo>
                    <a:pt x="23989" y="21905"/>
                  </a:lnTo>
                  <a:lnTo>
                    <a:pt x="24142" y="21829"/>
                  </a:lnTo>
                  <a:lnTo>
                    <a:pt x="24314" y="21752"/>
                  </a:lnTo>
                  <a:lnTo>
                    <a:pt x="37675" y="14030"/>
                  </a:lnTo>
                  <a:lnTo>
                    <a:pt x="37828" y="13934"/>
                  </a:lnTo>
                  <a:lnTo>
                    <a:pt x="37962" y="13839"/>
                  </a:lnTo>
                  <a:lnTo>
                    <a:pt x="38057" y="13743"/>
                  </a:lnTo>
                  <a:lnTo>
                    <a:pt x="38153" y="13648"/>
                  </a:lnTo>
                  <a:lnTo>
                    <a:pt x="38229" y="13533"/>
                  </a:lnTo>
                  <a:lnTo>
                    <a:pt x="38287" y="13418"/>
                  </a:lnTo>
                  <a:lnTo>
                    <a:pt x="38325" y="13323"/>
                  </a:lnTo>
                  <a:lnTo>
                    <a:pt x="38344" y="13208"/>
                  </a:lnTo>
                  <a:lnTo>
                    <a:pt x="38344" y="13113"/>
                  </a:lnTo>
                  <a:lnTo>
                    <a:pt x="38344" y="12998"/>
                  </a:lnTo>
                  <a:lnTo>
                    <a:pt x="38306" y="12902"/>
                  </a:lnTo>
                  <a:lnTo>
                    <a:pt x="38268" y="12807"/>
                  </a:lnTo>
                  <a:lnTo>
                    <a:pt x="38191" y="12711"/>
                  </a:lnTo>
                  <a:lnTo>
                    <a:pt x="38115" y="12616"/>
                  </a:lnTo>
                  <a:lnTo>
                    <a:pt x="38000" y="12520"/>
                  </a:lnTo>
                  <a:lnTo>
                    <a:pt x="37885" y="12444"/>
                  </a:lnTo>
                  <a:lnTo>
                    <a:pt x="16783" y="268"/>
                  </a:lnTo>
                  <a:lnTo>
                    <a:pt x="16649" y="191"/>
                  </a:lnTo>
                  <a:lnTo>
                    <a:pt x="16497" y="134"/>
                  </a:lnTo>
                  <a:lnTo>
                    <a:pt x="16344" y="96"/>
                  </a:lnTo>
                  <a:lnTo>
                    <a:pt x="16172" y="58"/>
                  </a:lnTo>
                  <a:lnTo>
                    <a:pt x="15828" y="0"/>
                  </a:lnTo>
                  <a:close/>
                </a:path>
              </a:pathLst>
            </a:custGeom>
            <a:solidFill>
              <a:srgbClr val="E0B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3"/>
            <p:cNvSpPr/>
            <p:nvPr/>
          </p:nvSpPr>
          <p:spPr>
            <a:xfrm>
              <a:off x="1745625" y="4244475"/>
              <a:ext cx="958625" cy="553375"/>
            </a:xfrm>
            <a:custGeom>
              <a:avLst/>
              <a:gdLst/>
              <a:ahLst/>
              <a:cxnLst/>
              <a:rect l="l" t="t" r="r" b="b"/>
              <a:pathLst>
                <a:path w="38345" h="22135" extrusionOk="0">
                  <a:moveTo>
                    <a:pt x="15464" y="0"/>
                  </a:moveTo>
                  <a:lnTo>
                    <a:pt x="15082" y="38"/>
                  </a:lnTo>
                  <a:lnTo>
                    <a:pt x="14719" y="115"/>
                  </a:lnTo>
                  <a:lnTo>
                    <a:pt x="14375" y="230"/>
                  </a:lnTo>
                  <a:lnTo>
                    <a:pt x="14203" y="306"/>
                  </a:lnTo>
                  <a:lnTo>
                    <a:pt x="14050" y="383"/>
                  </a:lnTo>
                  <a:lnTo>
                    <a:pt x="670" y="8105"/>
                  </a:lnTo>
                  <a:lnTo>
                    <a:pt x="536" y="8200"/>
                  </a:lnTo>
                  <a:lnTo>
                    <a:pt x="402" y="8296"/>
                  </a:lnTo>
                  <a:lnTo>
                    <a:pt x="288" y="8391"/>
                  </a:lnTo>
                  <a:lnTo>
                    <a:pt x="211" y="8487"/>
                  </a:lnTo>
                  <a:lnTo>
                    <a:pt x="135" y="8602"/>
                  </a:lnTo>
                  <a:lnTo>
                    <a:pt x="77" y="8697"/>
                  </a:lnTo>
                  <a:lnTo>
                    <a:pt x="39" y="8812"/>
                  </a:lnTo>
                  <a:lnTo>
                    <a:pt x="20" y="8927"/>
                  </a:lnTo>
                  <a:lnTo>
                    <a:pt x="1" y="9022"/>
                  </a:lnTo>
                  <a:lnTo>
                    <a:pt x="20" y="9137"/>
                  </a:lnTo>
                  <a:lnTo>
                    <a:pt x="58" y="9232"/>
                  </a:lnTo>
                  <a:lnTo>
                    <a:pt x="97" y="9328"/>
                  </a:lnTo>
                  <a:lnTo>
                    <a:pt x="173" y="9424"/>
                  </a:lnTo>
                  <a:lnTo>
                    <a:pt x="249" y="9519"/>
                  </a:lnTo>
                  <a:lnTo>
                    <a:pt x="364" y="9596"/>
                  </a:lnTo>
                  <a:lnTo>
                    <a:pt x="479" y="9691"/>
                  </a:lnTo>
                  <a:lnTo>
                    <a:pt x="21581" y="21867"/>
                  </a:lnTo>
                  <a:lnTo>
                    <a:pt x="21715" y="21924"/>
                  </a:lnTo>
                  <a:lnTo>
                    <a:pt x="21849" y="22001"/>
                  </a:lnTo>
                  <a:lnTo>
                    <a:pt x="22021" y="22039"/>
                  </a:lnTo>
                  <a:lnTo>
                    <a:pt x="22173" y="22077"/>
                  </a:lnTo>
                  <a:lnTo>
                    <a:pt x="22537" y="22135"/>
                  </a:lnTo>
                  <a:lnTo>
                    <a:pt x="22900" y="22135"/>
                  </a:lnTo>
                  <a:lnTo>
                    <a:pt x="23263" y="22096"/>
                  </a:lnTo>
                  <a:lnTo>
                    <a:pt x="23645" y="22020"/>
                  </a:lnTo>
                  <a:lnTo>
                    <a:pt x="23989" y="21905"/>
                  </a:lnTo>
                  <a:lnTo>
                    <a:pt x="24142" y="21829"/>
                  </a:lnTo>
                  <a:lnTo>
                    <a:pt x="24314" y="21752"/>
                  </a:lnTo>
                  <a:lnTo>
                    <a:pt x="37675" y="14030"/>
                  </a:lnTo>
                  <a:lnTo>
                    <a:pt x="37828" y="13935"/>
                  </a:lnTo>
                  <a:lnTo>
                    <a:pt x="37962" y="13839"/>
                  </a:lnTo>
                  <a:lnTo>
                    <a:pt x="38057" y="13743"/>
                  </a:lnTo>
                  <a:lnTo>
                    <a:pt x="38153" y="13629"/>
                  </a:lnTo>
                  <a:lnTo>
                    <a:pt x="38229" y="13533"/>
                  </a:lnTo>
                  <a:lnTo>
                    <a:pt x="38287" y="13418"/>
                  </a:lnTo>
                  <a:lnTo>
                    <a:pt x="38325" y="13323"/>
                  </a:lnTo>
                  <a:lnTo>
                    <a:pt x="38344" y="13208"/>
                  </a:lnTo>
                  <a:lnTo>
                    <a:pt x="38344" y="13113"/>
                  </a:lnTo>
                  <a:lnTo>
                    <a:pt x="38344" y="12998"/>
                  </a:lnTo>
                  <a:lnTo>
                    <a:pt x="38306" y="12902"/>
                  </a:lnTo>
                  <a:lnTo>
                    <a:pt x="38268" y="12807"/>
                  </a:lnTo>
                  <a:lnTo>
                    <a:pt x="38191" y="12711"/>
                  </a:lnTo>
                  <a:lnTo>
                    <a:pt x="38115" y="12616"/>
                  </a:lnTo>
                  <a:lnTo>
                    <a:pt x="38000" y="12520"/>
                  </a:lnTo>
                  <a:lnTo>
                    <a:pt x="37885" y="12444"/>
                  </a:lnTo>
                  <a:lnTo>
                    <a:pt x="16783" y="268"/>
                  </a:lnTo>
                  <a:lnTo>
                    <a:pt x="16649" y="191"/>
                  </a:lnTo>
                  <a:lnTo>
                    <a:pt x="16497" y="134"/>
                  </a:lnTo>
                  <a:lnTo>
                    <a:pt x="16344" y="96"/>
                  </a:lnTo>
                  <a:lnTo>
                    <a:pt x="16172" y="58"/>
                  </a:lnTo>
                  <a:lnTo>
                    <a:pt x="15828"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3"/>
            <p:cNvSpPr/>
            <p:nvPr/>
          </p:nvSpPr>
          <p:spPr>
            <a:xfrm>
              <a:off x="1745625" y="4244475"/>
              <a:ext cx="958625" cy="553375"/>
            </a:xfrm>
            <a:custGeom>
              <a:avLst/>
              <a:gdLst/>
              <a:ahLst/>
              <a:cxnLst/>
              <a:rect l="l" t="t" r="r" b="b"/>
              <a:pathLst>
                <a:path w="38345" h="22135" extrusionOk="0">
                  <a:moveTo>
                    <a:pt x="15464" y="0"/>
                  </a:moveTo>
                  <a:lnTo>
                    <a:pt x="15082" y="38"/>
                  </a:lnTo>
                  <a:lnTo>
                    <a:pt x="14719" y="115"/>
                  </a:lnTo>
                  <a:lnTo>
                    <a:pt x="14375" y="230"/>
                  </a:lnTo>
                  <a:lnTo>
                    <a:pt x="14203" y="306"/>
                  </a:lnTo>
                  <a:lnTo>
                    <a:pt x="14050" y="383"/>
                  </a:lnTo>
                  <a:lnTo>
                    <a:pt x="670" y="8105"/>
                  </a:lnTo>
                  <a:lnTo>
                    <a:pt x="536" y="8200"/>
                  </a:lnTo>
                  <a:lnTo>
                    <a:pt x="402" y="8296"/>
                  </a:lnTo>
                  <a:lnTo>
                    <a:pt x="288" y="8391"/>
                  </a:lnTo>
                  <a:lnTo>
                    <a:pt x="211" y="8487"/>
                  </a:lnTo>
                  <a:lnTo>
                    <a:pt x="135" y="8602"/>
                  </a:lnTo>
                  <a:lnTo>
                    <a:pt x="77" y="8697"/>
                  </a:lnTo>
                  <a:lnTo>
                    <a:pt x="39" y="8812"/>
                  </a:lnTo>
                  <a:lnTo>
                    <a:pt x="20" y="8927"/>
                  </a:lnTo>
                  <a:lnTo>
                    <a:pt x="1" y="9022"/>
                  </a:lnTo>
                  <a:lnTo>
                    <a:pt x="20" y="9137"/>
                  </a:lnTo>
                  <a:lnTo>
                    <a:pt x="58" y="9232"/>
                  </a:lnTo>
                  <a:lnTo>
                    <a:pt x="97" y="9328"/>
                  </a:lnTo>
                  <a:lnTo>
                    <a:pt x="173" y="9424"/>
                  </a:lnTo>
                  <a:lnTo>
                    <a:pt x="249" y="9519"/>
                  </a:lnTo>
                  <a:lnTo>
                    <a:pt x="364" y="9596"/>
                  </a:lnTo>
                  <a:lnTo>
                    <a:pt x="479" y="9691"/>
                  </a:lnTo>
                  <a:lnTo>
                    <a:pt x="21581" y="21867"/>
                  </a:lnTo>
                  <a:lnTo>
                    <a:pt x="21715" y="21924"/>
                  </a:lnTo>
                  <a:lnTo>
                    <a:pt x="21849" y="22001"/>
                  </a:lnTo>
                  <a:lnTo>
                    <a:pt x="22021" y="22039"/>
                  </a:lnTo>
                  <a:lnTo>
                    <a:pt x="22173" y="22077"/>
                  </a:lnTo>
                  <a:lnTo>
                    <a:pt x="22537" y="22135"/>
                  </a:lnTo>
                  <a:lnTo>
                    <a:pt x="22900" y="22135"/>
                  </a:lnTo>
                  <a:lnTo>
                    <a:pt x="23263" y="22096"/>
                  </a:lnTo>
                  <a:lnTo>
                    <a:pt x="23645" y="22020"/>
                  </a:lnTo>
                  <a:lnTo>
                    <a:pt x="23989" y="21905"/>
                  </a:lnTo>
                  <a:lnTo>
                    <a:pt x="24142" y="21829"/>
                  </a:lnTo>
                  <a:lnTo>
                    <a:pt x="24314" y="21752"/>
                  </a:lnTo>
                  <a:lnTo>
                    <a:pt x="37675" y="14030"/>
                  </a:lnTo>
                  <a:lnTo>
                    <a:pt x="37828" y="13935"/>
                  </a:lnTo>
                  <a:lnTo>
                    <a:pt x="37962" y="13839"/>
                  </a:lnTo>
                  <a:lnTo>
                    <a:pt x="38057" y="13743"/>
                  </a:lnTo>
                  <a:lnTo>
                    <a:pt x="38153" y="13629"/>
                  </a:lnTo>
                  <a:lnTo>
                    <a:pt x="38229" y="13533"/>
                  </a:lnTo>
                  <a:lnTo>
                    <a:pt x="38287" y="13418"/>
                  </a:lnTo>
                  <a:lnTo>
                    <a:pt x="38325" y="13323"/>
                  </a:lnTo>
                  <a:lnTo>
                    <a:pt x="38344" y="13208"/>
                  </a:lnTo>
                  <a:lnTo>
                    <a:pt x="38344" y="13113"/>
                  </a:lnTo>
                  <a:lnTo>
                    <a:pt x="38344" y="12998"/>
                  </a:lnTo>
                  <a:lnTo>
                    <a:pt x="38306" y="12902"/>
                  </a:lnTo>
                  <a:lnTo>
                    <a:pt x="38268" y="12807"/>
                  </a:lnTo>
                  <a:lnTo>
                    <a:pt x="38191" y="12711"/>
                  </a:lnTo>
                  <a:lnTo>
                    <a:pt x="38115" y="12616"/>
                  </a:lnTo>
                  <a:lnTo>
                    <a:pt x="38000" y="12520"/>
                  </a:lnTo>
                  <a:lnTo>
                    <a:pt x="37885" y="12444"/>
                  </a:lnTo>
                  <a:lnTo>
                    <a:pt x="16783" y="268"/>
                  </a:lnTo>
                  <a:lnTo>
                    <a:pt x="16649" y="191"/>
                  </a:lnTo>
                  <a:lnTo>
                    <a:pt x="16497" y="134"/>
                  </a:lnTo>
                  <a:lnTo>
                    <a:pt x="16344" y="96"/>
                  </a:lnTo>
                  <a:lnTo>
                    <a:pt x="16172" y="58"/>
                  </a:lnTo>
                  <a:lnTo>
                    <a:pt x="15828"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3"/>
            <p:cNvSpPr/>
            <p:nvPr/>
          </p:nvSpPr>
          <p:spPr>
            <a:xfrm>
              <a:off x="1785300" y="4266925"/>
              <a:ext cx="879750" cy="508475"/>
            </a:xfrm>
            <a:custGeom>
              <a:avLst/>
              <a:gdLst/>
              <a:ahLst/>
              <a:cxnLst/>
              <a:rect l="l" t="t" r="r" b="b"/>
              <a:pathLst>
                <a:path w="35190" h="20339" extrusionOk="0">
                  <a:moveTo>
                    <a:pt x="13896" y="115"/>
                  </a:moveTo>
                  <a:lnTo>
                    <a:pt x="34999" y="12310"/>
                  </a:lnTo>
                  <a:lnTo>
                    <a:pt x="21294" y="20224"/>
                  </a:lnTo>
                  <a:lnTo>
                    <a:pt x="172" y="8029"/>
                  </a:lnTo>
                  <a:lnTo>
                    <a:pt x="13896" y="115"/>
                  </a:lnTo>
                  <a:close/>
                  <a:moveTo>
                    <a:pt x="13896" y="1"/>
                  </a:moveTo>
                  <a:lnTo>
                    <a:pt x="13839" y="20"/>
                  </a:lnTo>
                  <a:lnTo>
                    <a:pt x="20" y="7990"/>
                  </a:lnTo>
                  <a:lnTo>
                    <a:pt x="0" y="8029"/>
                  </a:lnTo>
                  <a:lnTo>
                    <a:pt x="20" y="8067"/>
                  </a:lnTo>
                  <a:lnTo>
                    <a:pt x="21236" y="20319"/>
                  </a:lnTo>
                  <a:lnTo>
                    <a:pt x="21294" y="20338"/>
                  </a:lnTo>
                  <a:lnTo>
                    <a:pt x="21351" y="20319"/>
                  </a:lnTo>
                  <a:lnTo>
                    <a:pt x="35171" y="12329"/>
                  </a:lnTo>
                  <a:lnTo>
                    <a:pt x="35190" y="12310"/>
                  </a:lnTo>
                  <a:lnTo>
                    <a:pt x="35171" y="12272"/>
                  </a:lnTo>
                  <a:lnTo>
                    <a:pt x="13954" y="20"/>
                  </a:lnTo>
                  <a:lnTo>
                    <a:pt x="138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3"/>
            <p:cNvSpPr/>
            <p:nvPr/>
          </p:nvSpPr>
          <p:spPr>
            <a:xfrm>
              <a:off x="1829750" y="4292725"/>
              <a:ext cx="790875" cy="456875"/>
            </a:xfrm>
            <a:custGeom>
              <a:avLst/>
              <a:gdLst/>
              <a:ahLst/>
              <a:cxnLst/>
              <a:rect l="l" t="t" r="r" b="b"/>
              <a:pathLst>
                <a:path w="31635" h="18275" extrusionOk="0">
                  <a:moveTo>
                    <a:pt x="12118" y="632"/>
                  </a:moveTo>
                  <a:lnTo>
                    <a:pt x="30545" y="11278"/>
                  </a:lnTo>
                  <a:lnTo>
                    <a:pt x="19516" y="17643"/>
                  </a:lnTo>
                  <a:lnTo>
                    <a:pt x="1070" y="6997"/>
                  </a:lnTo>
                  <a:lnTo>
                    <a:pt x="12118" y="632"/>
                  </a:lnTo>
                  <a:close/>
                  <a:moveTo>
                    <a:pt x="12118" y="517"/>
                  </a:moveTo>
                  <a:lnTo>
                    <a:pt x="12061" y="536"/>
                  </a:lnTo>
                  <a:lnTo>
                    <a:pt x="918" y="6958"/>
                  </a:lnTo>
                  <a:lnTo>
                    <a:pt x="898" y="6997"/>
                  </a:lnTo>
                  <a:lnTo>
                    <a:pt x="918" y="7035"/>
                  </a:lnTo>
                  <a:lnTo>
                    <a:pt x="19458" y="17739"/>
                  </a:lnTo>
                  <a:lnTo>
                    <a:pt x="19516" y="17758"/>
                  </a:lnTo>
                  <a:lnTo>
                    <a:pt x="19573" y="17739"/>
                  </a:lnTo>
                  <a:lnTo>
                    <a:pt x="30717" y="11297"/>
                  </a:lnTo>
                  <a:lnTo>
                    <a:pt x="30736" y="11278"/>
                  </a:lnTo>
                  <a:lnTo>
                    <a:pt x="30717" y="11240"/>
                  </a:lnTo>
                  <a:lnTo>
                    <a:pt x="12176" y="536"/>
                  </a:lnTo>
                  <a:lnTo>
                    <a:pt x="12118" y="517"/>
                  </a:lnTo>
                  <a:close/>
                  <a:moveTo>
                    <a:pt x="12118" y="115"/>
                  </a:moveTo>
                  <a:lnTo>
                    <a:pt x="31443" y="11278"/>
                  </a:lnTo>
                  <a:lnTo>
                    <a:pt x="19516" y="18159"/>
                  </a:lnTo>
                  <a:lnTo>
                    <a:pt x="191" y="6997"/>
                  </a:lnTo>
                  <a:lnTo>
                    <a:pt x="12118" y="115"/>
                  </a:lnTo>
                  <a:close/>
                  <a:moveTo>
                    <a:pt x="12118" y="1"/>
                  </a:moveTo>
                  <a:lnTo>
                    <a:pt x="12061" y="20"/>
                  </a:lnTo>
                  <a:lnTo>
                    <a:pt x="19" y="6958"/>
                  </a:lnTo>
                  <a:lnTo>
                    <a:pt x="0" y="6997"/>
                  </a:lnTo>
                  <a:lnTo>
                    <a:pt x="19" y="7035"/>
                  </a:lnTo>
                  <a:lnTo>
                    <a:pt x="19458" y="18255"/>
                  </a:lnTo>
                  <a:lnTo>
                    <a:pt x="19516" y="18274"/>
                  </a:lnTo>
                  <a:lnTo>
                    <a:pt x="19573" y="18255"/>
                  </a:lnTo>
                  <a:lnTo>
                    <a:pt x="31615" y="11297"/>
                  </a:lnTo>
                  <a:lnTo>
                    <a:pt x="31634" y="11278"/>
                  </a:lnTo>
                  <a:lnTo>
                    <a:pt x="31615" y="11240"/>
                  </a:lnTo>
                  <a:lnTo>
                    <a:pt x="12176" y="20"/>
                  </a:lnTo>
                  <a:lnTo>
                    <a:pt x="1211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3"/>
            <p:cNvSpPr/>
            <p:nvPr/>
          </p:nvSpPr>
          <p:spPr>
            <a:xfrm>
              <a:off x="1892350" y="4329050"/>
              <a:ext cx="665675" cy="384225"/>
            </a:xfrm>
            <a:custGeom>
              <a:avLst/>
              <a:gdLst/>
              <a:ahLst/>
              <a:cxnLst/>
              <a:rect l="l" t="t" r="r" b="b"/>
              <a:pathLst>
                <a:path w="26627" h="15369" extrusionOk="0">
                  <a:moveTo>
                    <a:pt x="9634" y="517"/>
                  </a:moveTo>
                  <a:lnTo>
                    <a:pt x="25728" y="9806"/>
                  </a:lnTo>
                  <a:lnTo>
                    <a:pt x="16993" y="14852"/>
                  </a:lnTo>
                  <a:lnTo>
                    <a:pt x="898" y="5563"/>
                  </a:lnTo>
                  <a:lnTo>
                    <a:pt x="9634" y="517"/>
                  </a:lnTo>
                  <a:close/>
                  <a:moveTo>
                    <a:pt x="9634" y="0"/>
                  </a:moveTo>
                  <a:lnTo>
                    <a:pt x="0" y="5563"/>
                  </a:lnTo>
                  <a:lnTo>
                    <a:pt x="16993" y="15368"/>
                  </a:lnTo>
                  <a:lnTo>
                    <a:pt x="26626" y="9806"/>
                  </a:lnTo>
                  <a:lnTo>
                    <a:pt x="9634"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3"/>
            <p:cNvSpPr/>
            <p:nvPr/>
          </p:nvSpPr>
          <p:spPr>
            <a:xfrm>
              <a:off x="1784825" y="4266925"/>
              <a:ext cx="349800" cy="201675"/>
            </a:xfrm>
            <a:custGeom>
              <a:avLst/>
              <a:gdLst/>
              <a:ahLst/>
              <a:cxnLst/>
              <a:rect l="l" t="t" r="r" b="b"/>
              <a:pathLst>
                <a:path w="13992" h="8067" extrusionOk="0">
                  <a:moveTo>
                    <a:pt x="13915" y="1"/>
                  </a:moveTo>
                  <a:lnTo>
                    <a:pt x="13858" y="20"/>
                  </a:lnTo>
                  <a:lnTo>
                    <a:pt x="13839" y="58"/>
                  </a:lnTo>
                  <a:lnTo>
                    <a:pt x="13839" y="1033"/>
                  </a:lnTo>
                  <a:lnTo>
                    <a:pt x="12291" y="975"/>
                  </a:lnTo>
                  <a:lnTo>
                    <a:pt x="12233" y="975"/>
                  </a:lnTo>
                  <a:lnTo>
                    <a:pt x="12214" y="1014"/>
                  </a:lnTo>
                  <a:lnTo>
                    <a:pt x="12214" y="1969"/>
                  </a:lnTo>
                  <a:lnTo>
                    <a:pt x="10513" y="1969"/>
                  </a:lnTo>
                  <a:lnTo>
                    <a:pt x="10456" y="1989"/>
                  </a:lnTo>
                  <a:lnTo>
                    <a:pt x="10437" y="2008"/>
                  </a:lnTo>
                  <a:lnTo>
                    <a:pt x="10437" y="3002"/>
                  </a:lnTo>
                  <a:lnTo>
                    <a:pt x="8736" y="3002"/>
                  </a:lnTo>
                  <a:lnTo>
                    <a:pt x="8678" y="3021"/>
                  </a:lnTo>
                  <a:lnTo>
                    <a:pt x="8640" y="3059"/>
                  </a:lnTo>
                  <a:lnTo>
                    <a:pt x="8640" y="4034"/>
                  </a:lnTo>
                  <a:lnTo>
                    <a:pt x="6881" y="4034"/>
                  </a:lnTo>
                  <a:lnTo>
                    <a:pt x="6862" y="4072"/>
                  </a:lnTo>
                  <a:lnTo>
                    <a:pt x="6862" y="5066"/>
                  </a:lnTo>
                  <a:lnTo>
                    <a:pt x="5219" y="5066"/>
                  </a:lnTo>
                  <a:lnTo>
                    <a:pt x="5180" y="5104"/>
                  </a:lnTo>
                  <a:lnTo>
                    <a:pt x="5180" y="5983"/>
                  </a:lnTo>
                  <a:lnTo>
                    <a:pt x="3594" y="5983"/>
                  </a:lnTo>
                  <a:lnTo>
                    <a:pt x="3575" y="6022"/>
                  </a:lnTo>
                  <a:lnTo>
                    <a:pt x="3575" y="6939"/>
                  </a:lnTo>
                  <a:lnTo>
                    <a:pt x="1874" y="6939"/>
                  </a:lnTo>
                  <a:lnTo>
                    <a:pt x="1816" y="6958"/>
                  </a:lnTo>
                  <a:lnTo>
                    <a:pt x="1797" y="6996"/>
                  </a:lnTo>
                  <a:lnTo>
                    <a:pt x="1797" y="7990"/>
                  </a:lnTo>
                  <a:lnTo>
                    <a:pt x="39" y="7990"/>
                  </a:lnTo>
                  <a:lnTo>
                    <a:pt x="0" y="8029"/>
                  </a:lnTo>
                  <a:lnTo>
                    <a:pt x="39" y="8067"/>
                  </a:lnTo>
                  <a:lnTo>
                    <a:pt x="1931" y="8067"/>
                  </a:lnTo>
                  <a:lnTo>
                    <a:pt x="1950" y="8029"/>
                  </a:lnTo>
                  <a:lnTo>
                    <a:pt x="1950" y="7035"/>
                  </a:lnTo>
                  <a:lnTo>
                    <a:pt x="3708" y="7035"/>
                  </a:lnTo>
                  <a:lnTo>
                    <a:pt x="3728" y="6996"/>
                  </a:lnTo>
                  <a:lnTo>
                    <a:pt x="3728" y="6060"/>
                  </a:lnTo>
                  <a:lnTo>
                    <a:pt x="5314" y="6060"/>
                  </a:lnTo>
                  <a:lnTo>
                    <a:pt x="5352" y="6022"/>
                  </a:lnTo>
                  <a:lnTo>
                    <a:pt x="5352" y="5142"/>
                  </a:lnTo>
                  <a:lnTo>
                    <a:pt x="6996" y="5142"/>
                  </a:lnTo>
                  <a:lnTo>
                    <a:pt x="7015" y="5104"/>
                  </a:lnTo>
                  <a:lnTo>
                    <a:pt x="7015" y="4129"/>
                  </a:lnTo>
                  <a:lnTo>
                    <a:pt x="8736" y="4129"/>
                  </a:lnTo>
                  <a:lnTo>
                    <a:pt x="8774" y="4110"/>
                  </a:lnTo>
                  <a:lnTo>
                    <a:pt x="8812" y="4072"/>
                  </a:lnTo>
                  <a:lnTo>
                    <a:pt x="8812" y="3097"/>
                  </a:lnTo>
                  <a:lnTo>
                    <a:pt x="10513" y="3097"/>
                  </a:lnTo>
                  <a:lnTo>
                    <a:pt x="10570" y="3078"/>
                  </a:lnTo>
                  <a:lnTo>
                    <a:pt x="10590" y="3059"/>
                  </a:lnTo>
                  <a:lnTo>
                    <a:pt x="10590" y="2065"/>
                  </a:lnTo>
                  <a:lnTo>
                    <a:pt x="12291" y="2065"/>
                  </a:lnTo>
                  <a:lnTo>
                    <a:pt x="12348" y="2046"/>
                  </a:lnTo>
                  <a:lnTo>
                    <a:pt x="12367" y="2008"/>
                  </a:lnTo>
                  <a:lnTo>
                    <a:pt x="12367" y="1071"/>
                  </a:lnTo>
                  <a:lnTo>
                    <a:pt x="13896" y="1128"/>
                  </a:lnTo>
                  <a:lnTo>
                    <a:pt x="13973" y="1109"/>
                  </a:lnTo>
                  <a:lnTo>
                    <a:pt x="13992" y="1071"/>
                  </a:lnTo>
                  <a:lnTo>
                    <a:pt x="13992" y="58"/>
                  </a:lnTo>
                  <a:lnTo>
                    <a:pt x="13973" y="20"/>
                  </a:lnTo>
                  <a:lnTo>
                    <a:pt x="139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3"/>
            <p:cNvSpPr/>
            <p:nvPr/>
          </p:nvSpPr>
          <p:spPr>
            <a:xfrm>
              <a:off x="2315725" y="4573700"/>
              <a:ext cx="348850" cy="201700"/>
            </a:xfrm>
            <a:custGeom>
              <a:avLst/>
              <a:gdLst/>
              <a:ahLst/>
              <a:cxnLst/>
              <a:rect l="l" t="t" r="r" b="b"/>
              <a:pathLst>
                <a:path w="13954" h="8068" extrusionOk="0">
                  <a:moveTo>
                    <a:pt x="12061" y="1"/>
                  </a:moveTo>
                  <a:lnTo>
                    <a:pt x="12042" y="20"/>
                  </a:lnTo>
                  <a:lnTo>
                    <a:pt x="12042" y="39"/>
                  </a:lnTo>
                  <a:lnTo>
                    <a:pt x="12138" y="938"/>
                  </a:lnTo>
                  <a:lnTo>
                    <a:pt x="10456" y="938"/>
                  </a:lnTo>
                  <a:lnTo>
                    <a:pt x="10418" y="976"/>
                  </a:lnTo>
                  <a:lnTo>
                    <a:pt x="10398" y="1951"/>
                  </a:lnTo>
                  <a:lnTo>
                    <a:pt x="8697" y="1951"/>
                  </a:lnTo>
                  <a:lnTo>
                    <a:pt x="8640" y="1970"/>
                  </a:lnTo>
                  <a:lnTo>
                    <a:pt x="8621" y="2008"/>
                  </a:lnTo>
                  <a:lnTo>
                    <a:pt x="8621" y="2983"/>
                  </a:lnTo>
                  <a:lnTo>
                    <a:pt x="6939" y="2983"/>
                  </a:lnTo>
                  <a:lnTo>
                    <a:pt x="6881" y="3002"/>
                  </a:lnTo>
                  <a:lnTo>
                    <a:pt x="6862" y="3040"/>
                  </a:lnTo>
                  <a:lnTo>
                    <a:pt x="6862" y="4015"/>
                  </a:lnTo>
                  <a:lnTo>
                    <a:pt x="5161" y="4015"/>
                  </a:lnTo>
                  <a:lnTo>
                    <a:pt x="5104" y="4034"/>
                  </a:lnTo>
                  <a:lnTo>
                    <a:pt x="5085" y="4072"/>
                  </a:lnTo>
                  <a:lnTo>
                    <a:pt x="5085" y="4990"/>
                  </a:lnTo>
                  <a:lnTo>
                    <a:pt x="3498" y="4990"/>
                  </a:lnTo>
                  <a:lnTo>
                    <a:pt x="3479" y="5028"/>
                  </a:lnTo>
                  <a:lnTo>
                    <a:pt x="3479" y="5926"/>
                  </a:lnTo>
                  <a:lnTo>
                    <a:pt x="1816" y="5926"/>
                  </a:lnTo>
                  <a:lnTo>
                    <a:pt x="1797" y="5965"/>
                  </a:lnTo>
                  <a:lnTo>
                    <a:pt x="1778" y="6920"/>
                  </a:lnTo>
                  <a:lnTo>
                    <a:pt x="77" y="6939"/>
                  </a:lnTo>
                  <a:lnTo>
                    <a:pt x="38" y="6959"/>
                  </a:lnTo>
                  <a:lnTo>
                    <a:pt x="0" y="6997"/>
                  </a:lnTo>
                  <a:lnTo>
                    <a:pt x="0" y="8010"/>
                  </a:lnTo>
                  <a:lnTo>
                    <a:pt x="38" y="8048"/>
                  </a:lnTo>
                  <a:lnTo>
                    <a:pt x="77" y="8067"/>
                  </a:lnTo>
                  <a:lnTo>
                    <a:pt x="134" y="8048"/>
                  </a:lnTo>
                  <a:lnTo>
                    <a:pt x="172" y="8010"/>
                  </a:lnTo>
                  <a:lnTo>
                    <a:pt x="172" y="7035"/>
                  </a:lnTo>
                  <a:lnTo>
                    <a:pt x="1854" y="7016"/>
                  </a:lnTo>
                  <a:lnTo>
                    <a:pt x="1912" y="6997"/>
                  </a:lnTo>
                  <a:lnTo>
                    <a:pt x="1931" y="6978"/>
                  </a:lnTo>
                  <a:lnTo>
                    <a:pt x="1950" y="6003"/>
                  </a:lnTo>
                  <a:lnTo>
                    <a:pt x="3613" y="6003"/>
                  </a:lnTo>
                  <a:lnTo>
                    <a:pt x="3632" y="5965"/>
                  </a:lnTo>
                  <a:lnTo>
                    <a:pt x="3632" y="5066"/>
                  </a:lnTo>
                  <a:lnTo>
                    <a:pt x="5218" y="5066"/>
                  </a:lnTo>
                  <a:lnTo>
                    <a:pt x="5238" y="5028"/>
                  </a:lnTo>
                  <a:lnTo>
                    <a:pt x="5238" y="4111"/>
                  </a:lnTo>
                  <a:lnTo>
                    <a:pt x="6939" y="4111"/>
                  </a:lnTo>
                  <a:lnTo>
                    <a:pt x="6996" y="4091"/>
                  </a:lnTo>
                  <a:lnTo>
                    <a:pt x="7015" y="4072"/>
                  </a:lnTo>
                  <a:lnTo>
                    <a:pt x="7015" y="3078"/>
                  </a:lnTo>
                  <a:lnTo>
                    <a:pt x="8697" y="3078"/>
                  </a:lnTo>
                  <a:lnTo>
                    <a:pt x="8755" y="3059"/>
                  </a:lnTo>
                  <a:lnTo>
                    <a:pt x="8774" y="3040"/>
                  </a:lnTo>
                  <a:lnTo>
                    <a:pt x="8774" y="2046"/>
                  </a:lnTo>
                  <a:lnTo>
                    <a:pt x="10494" y="2046"/>
                  </a:lnTo>
                  <a:lnTo>
                    <a:pt x="10532" y="2027"/>
                  </a:lnTo>
                  <a:lnTo>
                    <a:pt x="10570" y="1989"/>
                  </a:lnTo>
                  <a:lnTo>
                    <a:pt x="10590" y="1014"/>
                  </a:lnTo>
                  <a:lnTo>
                    <a:pt x="12291" y="1014"/>
                  </a:lnTo>
                  <a:lnTo>
                    <a:pt x="12310" y="995"/>
                  </a:lnTo>
                  <a:lnTo>
                    <a:pt x="12310" y="976"/>
                  </a:lnTo>
                  <a:lnTo>
                    <a:pt x="12214" y="77"/>
                  </a:lnTo>
                  <a:lnTo>
                    <a:pt x="13935" y="77"/>
                  </a:lnTo>
                  <a:lnTo>
                    <a:pt x="13954" y="39"/>
                  </a:lnTo>
                  <a:lnTo>
                    <a:pt x="1393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3"/>
            <p:cNvSpPr/>
            <p:nvPr/>
          </p:nvSpPr>
          <p:spPr>
            <a:xfrm>
              <a:off x="1830225" y="4466200"/>
              <a:ext cx="489825" cy="283400"/>
            </a:xfrm>
            <a:custGeom>
              <a:avLst/>
              <a:gdLst/>
              <a:ahLst/>
              <a:cxnLst/>
              <a:rect l="l" t="t" r="r" b="b"/>
              <a:pathLst>
                <a:path w="19593" h="11336" extrusionOk="0">
                  <a:moveTo>
                    <a:pt x="77" y="0"/>
                  </a:moveTo>
                  <a:lnTo>
                    <a:pt x="19" y="19"/>
                  </a:lnTo>
                  <a:lnTo>
                    <a:pt x="0" y="58"/>
                  </a:lnTo>
                  <a:lnTo>
                    <a:pt x="0" y="1090"/>
                  </a:lnTo>
                  <a:lnTo>
                    <a:pt x="38" y="1109"/>
                  </a:lnTo>
                  <a:lnTo>
                    <a:pt x="96" y="1128"/>
                  </a:lnTo>
                  <a:lnTo>
                    <a:pt x="1625" y="1071"/>
                  </a:lnTo>
                  <a:lnTo>
                    <a:pt x="1625" y="2026"/>
                  </a:lnTo>
                  <a:lnTo>
                    <a:pt x="1644" y="2046"/>
                  </a:lnTo>
                  <a:lnTo>
                    <a:pt x="1701" y="2065"/>
                  </a:lnTo>
                  <a:lnTo>
                    <a:pt x="3403" y="2065"/>
                  </a:lnTo>
                  <a:lnTo>
                    <a:pt x="3403" y="3059"/>
                  </a:lnTo>
                  <a:lnTo>
                    <a:pt x="3441" y="3097"/>
                  </a:lnTo>
                  <a:lnTo>
                    <a:pt x="5180" y="3097"/>
                  </a:lnTo>
                  <a:lnTo>
                    <a:pt x="5180" y="4072"/>
                  </a:lnTo>
                  <a:lnTo>
                    <a:pt x="5218" y="4110"/>
                  </a:lnTo>
                  <a:lnTo>
                    <a:pt x="5276" y="4129"/>
                  </a:lnTo>
                  <a:lnTo>
                    <a:pt x="6977" y="4129"/>
                  </a:lnTo>
                  <a:lnTo>
                    <a:pt x="6977" y="5104"/>
                  </a:lnTo>
                  <a:lnTo>
                    <a:pt x="6996" y="5142"/>
                  </a:lnTo>
                  <a:lnTo>
                    <a:pt x="7053" y="5161"/>
                  </a:lnTo>
                  <a:lnTo>
                    <a:pt x="8640" y="5161"/>
                  </a:lnTo>
                  <a:lnTo>
                    <a:pt x="8640" y="6021"/>
                  </a:lnTo>
                  <a:lnTo>
                    <a:pt x="8678" y="6060"/>
                  </a:lnTo>
                  <a:lnTo>
                    <a:pt x="8735" y="6079"/>
                  </a:lnTo>
                  <a:lnTo>
                    <a:pt x="10265" y="6079"/>
                  </a:lnTo>
                  <a:lnTo>
                    <a:pt x="10265" y="6996"/>
                  </a:lnTo>
                  <a:lnTo>
                    <a:pt x="10303" y="7034"/>
                  </a:lnTo>
                  <a:lnTo>
                    <a:pt x="10341" y="7034"/>
                  </a:lnTo>
                  <a:lnTo>
                    <a:pt x="12023" y="7053"/>
                  </a:lnTo>
                  <a:lnTo>
                    <a:pt x="12042" y="8028"/>
                  </a:lnTo>
                  <a:lnTo>
                    <a:pt x="12061" y="8067"/>
                  </a:lnTo>
                  <a:lnTo>
                    <a:pt x="12119" y="8086"/>
                  </a:lnTo>
                  <a:lnTo>
                    <a:pt x="13801" y="8086"/>
                  </a:lnTo>
                  <a:lnTo>
                    <a:pt x="13820" y="9041"/>
                  </a:lnTo>
                  <a:lnTo>
                    <a:pt x="13858" y="9080"/>
                  </a:lnTo>
                  <a:lnTo>
                    <a:pt x="13896" y="9099"/>
                  </a:lnTo>
                  <a:lnTo>
                    <a:pt x="15540" y="9099"/>
                  </a:lnTo>
                  <a:lnTo>
                    <a:pt x="15597" y="10093"/>
                  </a:lnTo>
                  <a:lnTo>
                    <a:pt x="15636" y="10131"/>
                  </a:lnTo>
                  <a:lnTo>
                    <a:pt x="15693" y="10131"/>
                  </a:lnTo>
                  <a:lnTo>
                    <a:pt x="17241" y="10093"/>
                  </a:lnTo>
                  <a:lnTo>
                    <a:pt x="17490" y="11182"/>
                  </a:lnTo>
                  <a:lnTo>
                    <a:pt x="17509" y="11220"/>
                  </a:lnTo>
                  <a:lnTo>
                    <a:pt x="17547" y="11220"/>
                  </a:lnTo>
                  <a:lnTo>
                    <a:pt x="19497" y="11335"/>
                  </a:lnTo>
                  <a:lnTo>
                    <a:pt x="19554" y="11316"/>
                  </a:lnTo>
                  <a:lnTo>
                    <a:pt x="19592" y="11297"/>
                  </a:lnTo>
                  <a:lnTo>
                    <a:pt x="19573" y="11259"/>
                  </a:lnTo>
                  <a:lnTo>
                    <a:pt x="19516" y="11239"/>
                  </a:lnTo>
                  <a:lnTo>
                    <a:pt x="17643" y="11144"/>
                  </a:lnTo>
                  <a:lnTo>
                    <a:pt x="17394" y="10035"/>
                  </a:lnTo>
                  <a:lnTo>
                    <a:pt x="17375" y="10016"/>
                  </a:lnTo>
                  <a:lnTo>
                    <a:pt x="17318" y="9997"/>
                  </a:lnTo>
                  <a:lnTo>
                    <a:pt x="15750" y="10035"/>
                  </a:lnTo>
                  <a:lnTo>
                    <a:pt x="15693" y="9041"/>
                  </a:lnTo>
                  <a:lnTo>
                    <a:pt x="15655" y="9022"/>
                  </a:lnTo>
                  <a:lnTo>
                    <a:pt x="15617" y="9003"/>
                  </a:lnTo>
                  <a:lnTo>
                    <a:pt x="13992" y="9003"/>
                  </a:lnTo>
                  <a:lnTo>
                    <a:pt x="13973" y="8047"/>
                  </a:lnTo>
                  <a:lnTo>
                    <a:pt x="13934" y="8009"/>
                  </a:lnTo>
                  <a:lnTo>
                    <a:pt x="13896" y="7990"/>
                  </a:lnTo>
                  <a:lnTo>
                    <a:pt x="12195" y="7990"/>
                  </a:lnTo>
                  <a:lnTo>
                    <a:pt x="12176" y="7015"/>
                  </a:lnTo>
                  <a:lnTo>
                    <a:pt x="12157" y="6977"/>
                  </a:lnTo>
                  <a:lnTo>
                    <a:pt x="12099" y="6958"/>
                  </a:lnTo>
                  <a:lnTo>
                    <a:pt x="10437" y="6958"/>
                  </a:lnTo>
                  <a:lnTo>
                    <a:pt x="10437" y="6021"/>
                  </a:lnTo>
                  <a:lnTo>
                    <a:pt x="10398" y="6002"/>
                  </a:lnTo>
                  <a:lnTo>
                    <a:pt x="10341" y="5983"/>
                  </a:lnTo>
                  <a:lnTo>
                    <a:pt x="8812" y="5983"/>
                  </a:lnTo>
                  <a:lnTo>
                    <a:pt x="8812" y="5104"/>
                  </a:lnTo>
                  <a:lnTo>
                    <a:pt x="8774" y="5066"/>
                  </a:lnTo>
                  <a:lnTo>
                    <a:pt x="7130" y="5066"/>
                  </a:lnTo>
                  <a:lnTo>
                    <a:pt x="7130" y="4072"/>
                  </a:lnTo>
                  <a:lnTo>
                    <a:pt x="7111" y="4053"/>
                  </a:lnTo>
                  <a:lnTo>
                    <a:pt x="7053" y="4033"/>
                  </a:lnTo>
                  <a:lnTo>
                    <a:pt x="5352" y="4033"/>
                  </a:lnTo>
                  <a:lnTo>
                    <a:pt x="5352" y="3059"/>
                  </a:lnTo>
                  <a:lnTo>
                    <a:pt x="5314" y="3020"/>
                  </a:lnTo>
                  <a:lnTo>
                    <a:pt x="3575" y="3020"/>
                  </a:lnTo>
                  <a:lnTo>
                    <a:pt x="3575" y="2026"/>
                  </a:lnTo>
                  <a:lnTo>
                    <a:pt x="3536" y="1988"/>
                  </a:lnTo>
                  <a:lnTo>
                    <a:pt x="3479" y="1969"/>
                  </a:lnTo>
                  <a:lnTo>
                    <a:pt x="1778" y="1969"/>
                  </a:lnTo>
                  <a:lnTo>
                    <a:pt x="1778" y="1013"/>
                  </a:lnTo>
                  <a:lnTo>
                    <a:pt x="1759" y="994"/>
                  </a:lnTo>
                  <a:lnTo>
                    <a:pt x="1701" y="975"/>
                  </a:lnTo>
                  <a:lnTo>
                    <a:pt x="153" y="1032"/>
                  </a:lnTo>
                  <a:lnTo>
                    <a:pt x="153" y="58"/>
                  </a:lnTo>
                  <a:lnTo>
                    <a:pt x="134" y="19"/>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3"/>
            <p:cNvSpPr/>
            <p:nvPr/>
          </p:nvSpPr>
          <p:spPr>
            <a:xfrm>
              <a:off x="2130800" y="4292725"/>
              <a:ext cx="490775" cy="282925"/>
            </a:xfrm>
            <a:custGeom>
              <a:avLst/>
              <a:gdLst/>
              <a:ahLst/>
              <a:cxnLst/>
              <a:rect l="l" t="t" r="r" b="b"/>
              <a:pathLst>
                <a:path w="19631" h="11317" extrusionOk="0">
                  <a:moveTo>
                    <a:pt x="76" y="1"/>
                  </a:moveTo>
                  <a:lnTo>
                    <a:pt x="38" y="20"/>
                  </a:lnTo>
                  <a:lnTo>
                    <a:pt x="0" y="58"/>
                  </a:lnTo>
                  <a:lnTo>
                    <a:pt x="38" y="77"/>
                  </a:lnTo>
                  <a:lnTo>
                    <a:pt x="76" y="96"/>
                  </a:lnTo>
                  <a:lnTo>
                    <a:pt x="1778" y="96"/>
                  </a:lnTo>
                  <a:lnTo>
                    <a:pt x="1682" y="976"/>
                  </a:lnTo>
                  <a:lnTo>
                    <a:pt x="1682" y="995"/>
                  </a:lnTo>
                  <a:lnTo>
                    <a:pt x="1701" y="1014"/>
                  </a:lnTo>
                  <a:lnTo>
                    <a:pt x="1759" y="1033"/>
                  </a:lnTo>
                  <a:lnTo>
                    <a:pt x="3402" y="1033"/>
                  </a:lnTo>
                  <a:lnTo>
                    <a:pt x="3402" y="2008"/>
                  </a:lnTo>
                  <a:lnTo>
                    <a:pt x="3441" y="2046"/>
                  </a:lnTo>
                  <a:lnTo>
                    <a:pt x="3498" y="2065"/>
                  </a:lnTo>
                  <a:lnTo>
                    <a:pt x="5218" y="2065"/>
                  </a:lnTo>
                  <a:lnTo>
                    <a:pt x="5218" y="3040"/>
                  </a:lnTo>
                  <a:lnTo>
                    <a:pt x="5237" y="3078"/>
                  </a:lnTo>
                  <a:lnTo>
                    <a:pt x="5295" y="3097"/>
                  </a:lnTo>
                  <a:lnTo>
                    <a:pt x="6977" y="3097"/>
                  </a:lnTo>
                  <a:lnTo>
                    <a:pt x="6977" y="4072"/>
                  </a:lnTo>
                  <a:lnTo>
                    <a:pt x="6996" y="4110"/>
                  </a:lnTo>
                  <a:lnTo>
                    <a:pt x="7053" y="4129"/>
                  </a:lnTo>
                  <a:lnTo>
                    <a:pt x="8754" y="4129"/>
                  </a:lnTo>
                  <a:lnTo>
                    <a:pt x="8754" y="5047"/>
                  </a:lnTo>
                  <a:lnTo>
                    <a:pt x="8773" y="5066"/>
                  </a:lnTo>
                  <a:lnTo>
                    <a:pt x="8831" y="5085"/>
                  </a:lnTo>
                  <a:lnTo>
                    <a:pt x="10360" y="5085"/>
                  </a:lnTo>
                  <a:lnTo>
                    <a:pt x="10360" y="5984"/>
                  </a:lnTo>
                  <a:lnTo>
                    <a:pt x="10379" y="6003"/>
                  </a:lnTo>
                  <a:lnTo>
                    <a:pt x="10436" y="6022"/>
                  </a:lnTo>
                  <a:lnTo>
                    <a:pt x="12042" y="6022"/>
                  </a:lnTo>
                  <a:lnTo>
                    <a:pt x="12042" y="6997"/>
                  </a:lnTo>
                  <a:lnTo>
                    <a:pt x="12061" y="7035"/>
                  </a:lnTo>
                  <a:lnTo>
                    <a:pt x="12118" y="7054"/>
                  </a:lnTo>
                  <a:lnTo>
                    <a:pt x="13820" y="7054"/>
                  </a:lnTo>
                  <a:lnTo>
                    <a:pt x="13820" y="8029"/>
                  </a:lnTo>
                  <a:lnTo>
                    <a:pt x="13858" y="8067"/>
                  </a:lnTo>
                  <a:lnTo>
                    <a:pt x="15578" y="8067"/>
                  </a:lnTo>
                  <a:lnTo>
                    <a:pt x="15578" y="9004"/>
                  </a:lnTo>
                  <a:lnTo>
                    <a:pt x="15597" y="9042"/>
                  </a:lnTo>
                  <a:lnTo>
                    <a:pt x="15655" y="9061"/>
                  </a:lnTo>
                  <a:lnTo>
                    <a:pt x="17394" y="9099"/>
                  </a:lnTo>
                  <a:lnTo>
                    <a:pt x="17318" y="9998"/>
                  </a:lnTo>
                  <a:lnTo>
                    <a:pt x="17337" y="10036"/>
                  </a:lnTo>
                  <a:lnTo>
                    <a:pt x="17375" y="10036"/>
                  </a:lnTo>
                  <a:lnTo>
                    <a:pt x="19267" y="10208"/>
                  </a:lnTo>
                  <a:lnTo>
                    <a:pt x="19458" y="11259"/>
                  </a:lnTo>
                  <a:lnTo>
                    <a:pt x="19497" y="11297"/>
                  </a:lnTo>
                  <a:lnTo>
                    <a:pt x="19554" y="11316"/>
                  </a:lnTo>
                  <a:lnTo>
                    <a:pt x="19592" y="11297"/>
                  </a:lnTo>
                  <a:lnTo>
                    <a:pt x="19611" y="11278"/>
                  </a:lnTo>
                  <a:lnTo>
                    <a:pt x="19630" y="11259"/>
                  </a:lnTo>
                  <a:lnTo>
                    <a:pt x="19420" y="10150"/>
                  </a:lnTo>
                  <a:lnTo>
                    <a:pt x="19401" y="10131"/>
                  </a:lnTo>
                  <a:lnTo>
                    <a:pt x="19344" y="10112"/>
                  </a:lnTo>
                  <a:lnTo>
                    <a:pt x="17470" y="9959"/>
                  </a:lnTo>
                  <a:lnTo>
                    <a:pt x="17547" y="9061"/>
                  </a:lnTo>
                  <a:lnTo>
                    <a:pt x="17528" y="9023"/>
                  </a:lnTo>
                  <a:lnTo>
                    <a:pt x="17470" y="9004"/>
                  </a:lnTo>
                  <a:lnTo>
                    <a:pt x="15750" y="8965"/>
                  </a:lnTo>
                  <a:lnTo>
                    <a:pt x="15750" y="8029"/>
                  </a:lnTo>
                  <a:lnTo>
                    <a:pt x="15712" y="7991"/>
                  </a:lnTo>
                  <a:lnTo>
                    <a:pt x="13992" y="7991"/>
                  </a:lnTo>
                  <a:lnTo>
                    <a:pt x="13992" y="6997"/>
                  </a:lnTo>
                  <a:lnTo>
                    <a:pt x="13953" y="6958"/>
                  </a:lnTo>
                  <a:lnTo>
                    <a:pt x="12195" y="6958"/>
                  </a:lnTo>
                  <a:lnTo>
                    <a:pt x="12195" y="5984"/>
                  </a:lnTo>
                  <a:lnTo>
                    <a:pt x="12176" y="5945"/>
                  </a:lnTo>
                  <a:lnTo>
                    <a:pt x="12118" y="5926"/>
                  </a:lnTo>
                  <a:lnTo>
                    <a:pt x="10513" y="5926"/>
                  </a:lnTo>
                  <a:lnTo>
                    <a:pt x="10513" y="5047"/>
                  </a:lnTo>
                  <a:lnTo>
                    <a:pt x="10494" y="5009"/>
                  </a:lnTo>
                  <a:lnTo>
                    <a:pt x="10436" y="4990"/>
                  </a:lnTo>
                  <a:lnTo>
                    <a:pt x="8907" y="4990"/>
                  </a:lnTo>
                  <a:lnTo>
                    <a:pt x="8907" y="4072"/>
                  </a:lnTo>
                  <a:lnTo>
                    <a:pt x="8888" y="4034"/>
                  </a:lnTo>
                  <a:lnTo>
                    <a:pt x="7130" y="4034"/>
                  </a:lnTo>
                  <a:lnTo>
                    <a:pt x="7130" y="3040"/>
                  </a:lnTo>
                  <a:lnTo>
                    <a:pt x="7111" y="3002"/>
                  </a:lnTo>
                  <a:lnTo>
                    <a:pt x="5371" y="3002"/>
                  </a:lnTo>
                  <a:lnTo>
                    <a:pt x="5371" y="2008"/>
                  </a:lnTo>
                  <a:lnTo>
                    <a:pt x="5352" y="1989"/>
                  </a:lnTo>
                  <a:lnTo>
                    <a:pt x="5295" y="1970"/>
                  </a:lnTo>
                  <a:lnTo>
                    <a:pt x="3574" y="1970"/>
                  </a:lnTo>
                  <a:lnTo>
                    <a:pt x="3574" y="995"/>
                  </a:lnTo>
                  <a:lnTo>
                    <a:pt x="3536" y="957"/>
                  </a:lnTo>
                  <a:lnTo>
                    <a:pt x="3498" y="937"/>
                  </a:lnTo>
                  <a:lnTo>
                    <a:pt x="1854" y="937"/>
                  </a:lnTo>
                  <a:lnTo>
                    <a:pt x="1950" y="58"/>
                  </a:lnTo>
                  <a:lnTo>
                    <a:pt x="1950" y="39"/>
                  </a:lnTo>
                  <a:lnTo>
                    <a:pt x="1931" y="20"/>
                  </a:lnTo>
                  <a:lnTo>
                    <a:pt x="1873"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3"/>
            <p:cNvSpPr/>
            <p:nvPr/>
          </p:nvSpPr>
          <p:spPr>
            <a:xfrm>
              <a:off x="2096850" y="4626750"/>
              <a:ext cx="16750" cy="10075"/>
            </a:xfrm>
            <a:custGeom>
              <a:avLst/>
              <a:gdLst/>
              <a:ahLst/>
              <a:cxnLst/>
              <a:rect l="l" t="t" r="r" b="b"/>
              <a:pathLst>
                <a:path w="670" h="403" extrusionOk="0">
                  <a:moveTo>
                    <a:pt x="1" y="1"/>
                  </a:moveTo>
                  <a:lnTo>
                    <a:pt x="1" y="402"/>
                  </a:lnTo>
                  <a:lnTo>
                    <a:pt x="670" y="402"/>
                  </a:lnTo>
                  <a:lnTo>
                    <a:pt x="1"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3"/>
            <p:cNvSpPr/>
            <p:nvPr/>
          </p:nvSpPr>
          <p:spPr>
            <a:xfrm>
              <a:off x="2185750" y="4678375"/>
              <a:ext cx="16275" cy="9575"/>
            </a:xfrm>
            <a:custGeom>
              <a:avLst/>
              <a:gdLst/>
              <a:ahLst/>
              <a:cxnLst/>
              <a:rect l="l" t="t" r="r" b="b"/>
              <a:pathLst>
                <a:path w="651" h="383" extrusionOk="0">
                  <a:moveTo>
                    <a:pt x="0" y="0"/>
                  </a:moveTo>
                  <a:lnTo>
                    <a:pt x="0" y="382"/>
                  </a:lnTo>
                  <a:lnTo>
                    <a:pt x="650" y="382"/>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3"/>
            <p:cNvSpPr/>
            <p:nvPr/>
          </p:nvSpPr>
          <p:spPr>
            <a:xfrm>
              <a:off x="2229225" y="4703700"/>
              <a:ext cx="16750" cy="10050"/>
            </a:xfrm>
            <a:custGeom>
              <a:avLst/>
              <a:gdLst/>
              <a:ahLst/>
              <a:cxnLst/>
              <a:rect l="l" t="t" r="r" b="b"/>
              <a:pathLst>
                <a:path w="670" h="402" extrusionOk="0">
                  <a:moveTo>
                    <a:pt x="1" y="0"/>
                  </a:moveTo>
                  <a:lnTo>
                    <a:pt x="20" y="401"/>
                  </a:lnTo>
                  <a:lnTo>
                    <a:pt x="670" y="382"/>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3"/>
            <p:cNvSpPr/>
            <p:nvPr/>
          </p:nvSpPr>
          <p:spPr>
            <a:xfrm>
              <a:off x="1840250" y="4478625"/>
              <a:ext cx="15800" cy="10050"/>
            </a:xfrm>
            <a:custGeom>
              <a:avLst/>
              <a:gdLst/>
              <a:ahLst/>
              <a:cxnLst/>
              <a:rect l="l" t="t" r="r" b="b"/>
              <a:pathLst>
                <a:path w="632" h="402" extrusionOk="0">
                  <a:moveTo>
                    <a:pt x="1" y="0"/>
                  </a:moveTo>
                  <a:lnTo>
                    <a:pt x="1" y="402"/>
                  </a:lnTo>
                  <a:lnTo>
                    <a:pt x="631" y="363"/>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3"/>
            <p:cNvSpPr/>
            <p:nvPr/>
          </p:nvSpPr>
          <p:spPr>
            <a:xfrm>
              <a:off x="1880875" y="4502025"/>
              <a:ext cx="17225" cy="10075"/>
            </a:xfrm>
            <a:custGeom>
              <a:avLst/>
              <a:gdLst/>
              <a:ahLst/>
              <a:cxnLst/>
              <a:rect l="l" t="t" r="r" b="b"/>
              <a:pathLst>
                <a:path w="689" h="403" extrusionOk="0">
                  <a:moveTo>
                    <a:pt x="0" y="1"/>
                  </a:moveTo>
                  <a:lnTo>
                    <a:pt x="0" y="402"/>
                  </a:lnTo>
                  <a:lnTo>
                    <a:pt x="688" y="402"/>
                  </a:lnTo>
                  <a:lnTo>
                    <a:pt x="0"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3"/>
            <p:cNvSpPr/>
            <p:nvPr/>
          </p:nvSpPr>
          <p:spPr>
            <a:xfrm>
              <a:off x="2056250" y="4603350"/>
              <a:ext cx="15300" cy="9100"/>
            </a:xfrm>
            <a:custGeom>
              <a:avLst/>
              <a:gdLst/>
              <a:ahLst/>
              <a:cxnLst/>
              <a:rect l="l" t="t" r="r" b="b"/>
              <a:pathLst>
                <a:path w="612" h="364" extrusionOk="0">
                  <a:moveTo>
                    <a:pt x="0" y="0"/>
                  </a:moveTo>
                  <a:lnTo>
                    <a:pt x="0" y="363"/>
                  </a:lnTo>
                  <a:lnTo>
                    <a:pt x="612" y="363"/>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3"/>
            <p:cNvSpPr/>
            <p:nvPr/>
          </p:nvSpPr>
          <p:spPr>
            <a:xfrm>
              <a:off x="1925300" y="4527850"/>
              <a:ext cx="17725" cy="10050"/>
            </a:xfrm>
            <a:custGeom>
              <a:avLst/>
              <a:gdLst/>
              <a:ahLst/>
              <a:cxnLst/>
              <a:rect l="l" t="t" r="r" b="b"/>
              <a:pathLst>
                <a:path w="709" h="402" extrusionOk="0">
                  <a:moveTo>
                    <a:pt x="1" y="0"/>
                  </a:moveTo>
                  <a:lnTo>
                    <a:pt x="1" y="401"/>
                  </a:lnTo>
                  <a:lnTo>
                    <a:pt x="708" y="401"/>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3"/>
            <p:cNvSpPr/>
            <p:nvPr/>
          </p:nvSpPr>
          <p:spPr>
            <a:xfrm>
              <a:off x="2273675" y="4729025"/>
              <a:ext cx="23425" cy="13875"/>
            </a:xfrm>
            <a:custGeom>
              <a:avLst/>
              <a:gdLst/>
              <a:ahLst/>
              <a:cxnLst/>
              <a:rect l="l" t="t" r="r" b="b"/>
              <a:pathLst>
                <a:path w="937" h="555" extrusionOk="0">
                  <a:moveTo>
                    <a:pt x="0" y="0"/>
                  </a:moveTo>
                  <a:lnTo>
                    <a:pt x="115" y="497"/>
                  </a:lnTo>
                  <a:lnTo>
                    <a:pt x="937" y="554"/>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3"/>
            <p:cNvSpPr/>
            <p:nvPr/>
          </p:nvSpPr>
          <p:spPr>
            <a:xfrm>
              <a:off x="1969750" y="4553650"/>
              <a:ext cx="17700" cy="10050"/>
            </a:xfrm>
            <a:custGeom>
              <a:avLst/>
              <a:gdLst/>
              <a:ahLst/>
              <a:cxnLst/>
              <a:rect l="l" t="t" r="r" b="b"/>
              <a:pathLst>
                <a:path w="708" h="402" extrusionOk="0">
                  <a:moveTo>
                    <a:pt x="1" y="0"/>
                  </a:moveTo>
                  <a:lnTo>
                    <a:pt x="1" y="402"/>
                  </a:lnTo>
                  <a:lnTo>
                    <a:pt x="708" y="402"/>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3"/>
            <p:cNvSpPr/>
            <p:nvPr/>
          </p:nvSpPr>
          <p:spPr>
            <a:xfrm>
              <a:off x="2014675" y="4579450"/>
              <a:ext cx="17225" cy="10050"/>
            </a:xfrm>
            <a:custGeom>
              <a:avLst/>
              <a:gdLst/>
              <a:ahLst/>
              <a:cxnLst/>
              <a:rect l="l" t="t" r="r" b="b"/>
              <a:pathLst>
                <a:path w="689" h="402" extrusionOk="0">
                  <a:moveTo>
                    <a:pt x="0" y="0"/>
                  </a:moveTo>
                  <a:lnTo>
                    <a:pt x="0" y="402"/>
                  </a:lnTo>
                  <a:lnTo>
                    <a:pt x="688" y="402"/>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3"/>
            <p:cNvSpPr/>
            <p:nvPr/>
          </p:nvSpPr>
          <p:spPr>
            <a:xfrm>
              <a:off x="2141300" y="4652550"/>
              <a:ext cx="16750" cy="10075"/>
            </a:xfrm>
            <a:custGeom>
              <a:avLst/>
              <a:gdLst/>
              <a:ahLst/>
              <a:cxnLst/>
              <a:rect l="l" t="t" r="r" b="b"/>
              <a:pathLst>
                <a:path w="670" h="403" extrusionOk="0">
                  <a:moveTo>
                    <a:pt x="1" y="1"/>
                  </a:moveTo>
                  <a:lnTo>
                    <a:pt x="1" y="402"/>
                  </a:lnTo>
                  <a:lnTo>
                    <a:pt x="670" y="402"/>
                  </a:lnTo>
                  <a:lnTo>
                    <a:pt x="1"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3"/>
            <p:cNvSpPr/>
            <p:nvPr/>
          </p:nvSpPr>
          <p:spPr>
            <a:xfrm>
              <a:off x="2408425" y="4447075"/>
              <a:ext cx="16750" cy="9575"/>
            </a:xfrm>
            <a:custGeom>
              <a:avLst/>
              <a:gdLst/>
              <a:ahLst/>
              <a:cxnLst/>
              <a:rect l="l" t="t" r="r" b="b"/>
              <a:pathLst>
                <a:path w="670" h="383" extrusionOk="0">
                  <a:moveTo>
                    <a:pt x="0" y="1"/>
                  </a:moveTo>
                  <a:lnTo>
                    <a:pt x="669" y="383"/>
                  </a:lnTo>
                  <a:lnTo>
                    <a:pt x="66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3"/>
            <p:cNvSpPr/>
            <p:nvPr/>
          </p:nvSpPr>
          <p:spPr>
            <a:xfrm>
              <a:off x="2497775" y="4498200"/>
              <a:ext cx="16275" cy="9600"/>
            </a:xfrm>
            <a:custGeom>
              <a:avLst/>
              <a:gdLst/>
              <a:ahLst/>
              <a:cxnLst/>
              <a:rect l="l" t="t" r="r" b="b"/>
              <a:pathLst>
                <a:path w="651" h="384" extrusionOk="0">
                  <a:moveTo>
                    <a:pt x="1" y="1"/>
                  </a:moveTo>
                  <a:lnTo>
                    <a:pt x="651" y="383"/>
                  </a:lnTo>
                  <a:lnTo>
                    <a:pt x="651"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3"/>
            <p:cNvSpPr/>
            <p:nvPr/>
          </p:nvSpPr>
          <p:spPr>
            <a:xfrm>
              <a:off x="2540800" y="4523525"/>
              <a:ext cx="17700" cy="9600"/>
            </a:xfrm>
            <a:custGeom>
              <a:avLst/>
              <a:gdLst/>
              <a:ahLst/>
              <a:cxnLst/>
              <a:rect l="l" t="t" r="r" b="b"/>
              <a:pathLst>
                <a:path w="708" h="384" extrusionOk="0">
                  <a:moveTo>
                    <a:pt x="0" y="1"/>
                  </a:moveTo>
                  <a:lnTo>
                    <a:pt x="688" y="383"/>
                  </a:lnTo>
                  <a:lnTo>
                    <a:pt x="707" y="20"/>
                  </a:lnTo>
                  <a:lnTo>
                    <a:pt x="0"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3"/>
            <p:cNvSpPr/>
            <p:nvPr/>
          </p:nvSpPr>
          <p:spPr>
            <a:xfrm>
              <a:off x="2151325" y="4298950"/>
              <a:ext cx="17250" cy="9100"/>
            </a:xfrm>
            <a:custGeom>
              <a:avLst/>
              <a:gdLst/>
              <a:ahLst/>
              <a:cxnLst/>
              <a:rect l="l" t="t" r="r" b="b"/>
              <a:pathLst>
                <a:path w="690" h="364" extrusionOk="0">
                  <a:moveTo>
                    <a:pt x="1" y="0"/>
                  </a:moveTo>
                  <a:lnTo>
                    <a:pt x="651" y="363"/>
                  </a:lnTo>
                  <a:lnTo>
                    <a:pt x="68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3"/>
            <p:cNvSpPr/>
            <p:nvPr/>
          </p:nvSpPr>
          <p:spPr>
            <a:xfrm>
              <a:off x="2191950" y="4322350"/>
              <a:ext cx="17700" cy="10075"/>
            </a:xfrm>
            <a:custGeom>
              <a:avLst/>
              <a:gdLst/>
              <a:ahLst/>
              <a:cxnLst/>
              <a:rect l="l" t="t" r="r" b="b"/>
              <a:pathLst>
                <a:path w="708" h="403" extrusionOk="0">
                  <a:moveTo>
                    <a:pt x="1" y="1"/>
                  </a:moveTo>
                  <a:lnTo>
                    <a:pt x="708" y="402"/>
                  </a:lnTo>
                  <a:lnTo>
                    <a:pt x="70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3"/>
            <p:cNvSpPr/>
            <p:nvPr/>
          </p:nvSpPr>
          <p:spPr>
            <a:xfrm>
              <a:off x="2367800" y="4423675"/>
              <a:ext cx="15325" cy="8625"/>
            </a:xfrm>
            <a:custGeom>
              <a:avLst/>
              <a:gdLst/>
              <a:ahLst/>
              <a:cxnLst/>
              <a:rect l="l" t="t" r="r" b="b"/>
              <a:pathLst>
                <a:path w="613" h="345" extrusionOk="0">
                  <a:moveTo>
                    <a:pt x="1" y="0"/>
                  </a:moveTo>
                  <a:lnTo>
                    <a:pt x="612" y="344"/>
                  </a:lnTo>
                  <a:lnTo>
                    <a:pt x="612"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3"/>
            <p:cNvSpPr/>
            <p:nvPr/>
          </p:nvSpPr>
          <p:spPr>
            <a:xfrm>
              <a:off x="2236875" y="4348175"/>
              <a:ext cx="17700" cy="10050"/>
            </a:xfrm>
            <a:custGeom>
              <a:avLst/>
              <a:gdLst/>
              <a:ahLst/>
              <a:cxnLst/>
              <a:rect l="l" t="t" r="r" b="b"/>
              <a:pathLst>
                <a:path w="708" h="402" extrusionOk="0">
                  <a:moveTo>
                    <a:pt x="0" y="0"/>
                  </a:moveTo>
                  <a:lnTo>
                    <a:pt x="708" y="401"/>
                  </a:lnTo>
                  <a:lnTo>
                    <a:pt x="70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3"/>
            <p:cNvSpPr/>
            <p:nvPr/>
          </p:nvSpPr>
          <p:spPr>
            <a:xfrm>
              <a:off x="2585700" y="4549350"/>
              <a:ext cx="23450" cy="13400"/>
            </a:xfrm>
            <a:custGeom>
              <a:avLst/>
              <a:gdLst/>
              <a:ahLst/>
              <a:cxnLst/>
              <a:rect l="l" t="t" r="r" b="b"/>
              <a:pathLst>
                <a:path w="938" h="536" extrusionOk="0">
                  <a:moveTo>
                    <a:pt x="1" y="0"/>
                  </a:moveTo>
                  <a:lnTo>
                    <a:pt x="937" y="535"/>
                  </a:lnTo>
                  <a:lnTo>
                    <a:pt x="861" y="58"/>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3"/>
            <p:cNvSpPr/>
            <p:nvPr/>
          </p:nvSpPr>
          <p:spPr>
            <a:xfrm>
              <a:off x="2281325" y="4373500"/>
              <a:ext cx="17700" cy="10525"/>
            </a:xfrm>
            <a:custGeom>
              <a:avLst/>
              <a:gdLst/>
              <a:ahLst/>
              <a:cxnLst/>
              <a:rect l="l" t="t" r="r" b="b"/>
              <a:pathLst>
                <a:path w="708" h="421" extrusionOk="0">
                  <a:moveTo>
                    <a:pt x="0" y="0"/>
                  </a:moveTo>
                  <a:lnTo>
                    <a:pt x="707" y="421"/>
                  </a:lnTo>
                  <a:lnTo>
                    <a:pt x="70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3"/>
            <p:cNvSpPr/>
            <p:nvPr/>
          </p:nvSpPr>
          <p:spPr>
            <a:xfrm>
              <a:off x="2326225" y="4399300"/>
              <a:ext cx="17225" cy="10050"/>
            </a:xfrm>
            <a:custGeom>
              <a:avLst/>
              <a:gdLst/>
              <a:ahLst/>
              <a:cxnLst/>
              <a:rect l="l" t="t" r="r" b="b"/>
              <a:pathLst>
                <a:path w="689" h="402" extrusionOk="0">
                  <a:moveTo>
                    <a:pt x="1" y="0"/>
                  </a:moveTo>
                  <a:lnTo>
                    <a:pt x="689" y="402"/>
                  </a:lnTo>
                  <a:lnTo>
                    <a:pt x="68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3"/>
            <p:cNvSpPr/>
            <p:nvPr/>
          </p:nvSpPr>
          <p:spPr>
            <a:xfrm>
              <a:off x="2452875" y="4472400"/>
              <a:ext cx="17225" cy="10075"/>
            </a:xfrm>
            <a:custGeom>
              <a:avLst/>
              <a:gdLst/>
              <a:ahLst/>
              <a:cxnLst/>
              <a:rect l="l" t="t" r="r" b="b"/>
              <a:pathLst>
                <a:path w="689" h="403" extrusionOk="0">
                  <a:moveTo>
                    <a:pt x="0" y="1"/>
                  </a:moveTo>
                  <a:lnTo>
                    <a:pt x="688" y="402"/>
                  </a:lnTo>
                  <a:lnTo>
                    <a:pt x="68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3"/>
            <p:cNvSpPr/>
            <p:nvPr/>
          </p:nvSpPr>
          <p:spPr>
            <a:xfrm>
              <a:off x="2586175" y="4603350"/>
              <a:ext cx="16750" cy="9575"/>
            </a:xfrm>
            <a:custGeom>
              <a:avLst/>
              <a:gdLst/>
              <a:ahLst/>
              <a:cxnLst/>
              <a:rect l="l" t="t" r="r" b="b"/>
              <a:pathLst>
                <a:path w="670" h="383" extrusionOk="0">
                  <a:moveTo>
                    <a:pt x="1" y="0"/>
                  </a:moveTo>
                  <a:lnTo>
                    <a:pt x="1" y="382"/>
                  </a:lnTo>
                  <a:lnTo>
                    <a:pt x="67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3"/>
            <p:cNvSpPr/>
            <p:nvPr/>
          </p:nvSpPr>
          <p:spPr>
            <a:xfrm>
              <a:off x="2326225" y="4753375"/>
              <a:ext cx="15800" cy="10075"/>
            </a:xfrm>
            <a:custGeom>
              <a:avLst/>
              <a:gdLst/>
              <a:ahLst/>
              <a:cxnLst/>
              <a:rect l="l" t="t" r="r" b="b"/>
              <a:pathLst>
                <a:path w="632" h="403" extrusionOk="0">
                  <a:moveTo>
                    <a:pt x="1" y="1"/>
                  </a:moveTo>
                  <a:lnTo>
                    <a:pt x="1" y="402"/>
                  </a:lnTo>
                  <a:lnTo>
                    <a:pt x="632" y="20"/>
                  </a:lnTo>
                  <a:lnTo>
                    <a:pt x="1"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3"/>
            <p:cNvSpPr/>
            <p:nvPr/>
          </p:nvSpPr>
          <p:spPr>
            <a:xfrm>
              <a:off x="2370200" y="4727575"/>
              <a:ext cx="17225" cy="10075"/>
            </a:xfrm>
            <a:custGeom>
              <a:avLst/>
              <a:gdLst/>
              <a:ahLst/>
              <a:cxnLst/>
              <a:rect l="l" t="t" r="r" b="b"/>
              <a:pathLst>
                <a:path w="689" h="403" extrusionOk="0">
                  <a:moveTo>
                    <a:pt x="0" y="1"/>
                  </a:moveTo>
                  <a:lnTo>
                    <a:pt x="0" y="402"/>
                  </a:lnTo>
                  <a:lnTo>
                    <a:pt x="68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3"/>
            <p:cNvSpPr/>
            <p:nvPr/>
          </p:nvSpPr>
          <p:spPr>
            <a:xfrm>
              <a:off x="2542225" y="4629625"/>
              <a:ext cx="15325" cy="8625"/>
            </a:xfrm>
            <a:custGeom>
              <a:avLst/>
              <a:gdLst/>
              <a:ahLst/>
              <a:cxnLst/>
              <a:rect l="l" t="t" r="r" b="b"/>
              <a:pathLst>
                <a:path w="613" h="345" extrusionOk="0">
                  <a:moveTo>
                    <a:pt x="0" y="0"/>
                  </a:moveTo>
                  <a:lnTo>
                    <a:pt x="0" y="344"/>
                  </a:lnTo>
                  <a:lnTo>
                    <a:pt x="612"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3"/>
            <p:cNvSpPr/>
            <p:nvPr/>
          </p:nvSpPr>
          <p:spPr>
            <a:xfrm>
              <a:off x="2411300" y="4703700"/>
              <a:ext cx="17700" cy="10525"/>
            </a:xfrm>
            <a:custGeom>
              <a:avLst/>
              <a:gdLst/>
              <a:ahLst/>
              <a:cxnLst/>
              <a:rect l="l" t="t" r="r" b="b"/>
              <a:pathLst>
                <a:path w="708" h="421" extrusionOk="0">
                  <a:moveTo>
                    <a:pt x="0" y="0"/>
                  </a:moveTo>
                  <a:lnTo>
                    <a:pt x="0" y="421"/>
                  </a:lnTo>
                  <a:lnTo>
                    <a:pt x="70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3"/>
            <p:cNvSpPr/>
            <p:nvPr/>
          </p:nvSpPr>
          <p:spPr>
            <a:xfrm>
              <a:off x="2452375" y="4680275"/>
              <a:ext cx="17250" cy="10050"/>
            </a:xfrm>
            <a:custGeom>
              <a:avLst/>
              <a:gdLst/>
              <a:ahLst/>
              <a:cxnLst/>
              <a:rect l="l" t="t" r="r" b="b"/>
              <a:pathLst>
                <a:path w="690" h="402" extrusionOk="0">
                  <a:moveTo>
                    <a:pt x="1" y="0"/>
                  </a:moveTo>
                  <a:lnTo>
                    <a:pt x="1" y="402"/>
                  </a:lnTo>
                  <a:lnTo>
                    <a:pt x="68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3"/>
            <p:cNvSpPr/>
            <p:nvPr/>
          </p:nvSpPr>
          <p:spPr>
            <a:xfrm>
              <a:off x="2497775" y="4654000"/>
              <a:ext cx="17225" cy="10050"/>
            </a:xfrm>
            <a:custGeom>
              <a:avLst/>
              <a:gdLst/>
              <a:ahLst/>
              <a:cxnLst/>
              <a:rect l="l" t="t" r="r" b="b"/>
              <a:pathLst>
                <a:path w="689" h="402" extrusionOk="0">
                  <a:moveTo>
                    <a:pt x="1" y="0"/>
                  </a:moveTo>
                  <a:lnTo>
                    <a:pt x="1" y="402"/>
                  </a:lnTo>
                  <a:lnTo>
                    <a:pt x="68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3"/>
            <p:cNvSpPr/>
            <p:nvPr/>
          </p:nvSpPr>
          <p:spPr>
            <a:xfrm>
              <a:off x="2627275" y="4579450"/>
              <a:ext cx="16750" cy="9575"/>
            </a:xfrm>
            <a:custGeom>
              <a:avLst/>
              <a:gdLst/>
              <a:ahLst/>
              <a:cxnLst/>
              <a:rect l="l" t="t" r="r" b="b"/>
              <a:pathLst>
                <a:path w="670" h="383" extrusionOk="0">
                  <a:moveTo>
                    <a:pt x="1" y="0"/>
                  </a:moveTo>
                  <a:lnTo>
                    <a:pt x="1" y="383"/>
                  </a:lnTo>
                  <a:lnTo>
                    <a:pt x="67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3"/>
            <p:cNvSpPr/>
            <p:nvPr/>
          </p:nvSpPr>
          <p:spPr>
            <a:xfrm>
              <a:off x="1851250" y="4427500"/>
              <a:ext cx="16750" cy="9575"/>
            </a:xfrm>
            <a:custGeom>
              <a:avLst/>
              <a:gdLst/>
              <a:ahLst/>
              <a:cxnLst/>
              <a:rect l="l" t="t" r="r" b="b"/>
              <a:pathLst>
                <a:path w="670" h="383" extrusionOk="0">
                  <a:moveTo>
                    <a:pt x="669" y="0"/>
                  </a:moveTo>
                  <a:lnTo>
                    <a:pt x="0" y="382"/>
                  </a:lnTo>
                  <a:lnTo>
                    <a:pt x="669" y="382"/>
                  </a:lnTo>
                  <a:lnTo>
                    <a:pt x="66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3"/>
            <p:cNvSpPr/>
            <p:nvPr/>
          </p:nvSpPr>
          <p:spPr>
            <a:xfrm>
              <a:off x="2108325" y="4279350"/>
              <a:ext cx="15800" cy="9575"/>
            </a:xfrm>
            <a:custGeom>
              <a:avLst/>
              <a:gdLst/>
              <a:ahLst/>
              <a:cxnLst/>
              <a:rect l="l" t="t" r="r" b="b"/>
              <a:pathLst>
                <a:path w="632" h="383" extrusionOk="0">
                  <a:moveTo>
                    <a:pt x="631" y="1"/>
                  </a:moveTo>
                  <a:lnTo>
                    <a:pt x="1" y="364"/>
                  </a:lnTo>
                  <a:lnTo>
                    <a:pt x="631" y="383"/>
                  </a:lnTo>
                  <a:lnTo>
                    <a:pt x="631"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3"/>
            <p:cNvSpPr/>
            <p:nvPr/>
          </p:nvSpPr>
          <p:spPr>
            <a:xfrm>
              <a:off x="2066275" y="4302775"/>
              <a:ext cx="17225" cy="10050"/>
            </a:xfrm>
            <a:custGeom>
              <a:avLst/>
              <a:gdLst/>
              <a:ahLst/>
              <a:cxnLst/>
              <a:rect l="l" t="t" r="r" b="b"/>
              <a:pathLst>
                <a:path w="689" h="402" extrusionOk="0">
                  <a:moveTo>
                    <a:pt x="689" y="0"/>
                  </a:moveTo>
                  <a:lnTo>
                    <a:pt x="1" y="402"/>
                  </a:lnTo>
                  <a:lnTo>
                    <a:pt x="689" y="402"/>
                  </a:lnTo>
                  <a:lnTo>
                    <a:pt x="68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3"/>
            <p:cNvSpPr/>
            <p:nvPr/>
          </p:nvSpPr>
          <p:spPr>
            <a:xfrm>
              <a:off x="1892825" y="4404075"/>
              <a:ext cx="15300" cy="9100"/>
            </a:xfrm>
            <a:custGeom>
              <a:avLst/>
              <a:gdLst/>
              <a:ahLst/>
              <a:cxnLst/>
              <a:rect l="l" t="t" r="r" b="b"/>
              <a:pathLst>
                <a:path w="612" h="364" extrusionOk="0">
                  <a:moveTo>
                    <a:pt x="612" y="0"/>
                  </a:moveTo>
                  <a:lnTo>
                    <a:pt x="0" y="364"/>
                  </a:lnTo>
                  <a:lnTo>
                    <a:pt x="612" y="364"/>
                  </a:lnTo>
                  <a:lnTo>
                    <a:pt x="612"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3"/>
            <p:cNvSpPr/>
            <p:nvPr/>
          </p:nvSpPr>
          <p:spPr>
            <a:xfrm>
              <a:off x="2021350" y="4328575"/>
              <a:ext cx="17725" cy="10050"/>
            </a:xfrm>
            <a:custGeom>
              <a:avLst/>
              <a:gdLst/>
              <a:ahLst/>
              <a:cxnLst/>
              <a:rect l="l" t="t" r="r" b="b"/>
              <a:pathLst>
                <a:path w="709" h="402" extrusionOk="0">
                  <a:moveTo>
                    <a:pt x="708" y="0"/>
                  </a:moveTo>
                  <a:lnTo>
                    <a:pt x="1" y="402"/>
                  </a:lnTo>
                  <a:lnTo>
                    <a:pt x="708" y="402"/>
                  </a:lnTo>
                  <a:lnTo>
                    <a:pt x="70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3"/>
            <p:cNvSpPr/>
            <p:nvPr/>
          </p:nvSpPr>
          <p:spPr>
            <a:xfrm>
              <a:off x="1977400" y="4353900"/>
              <a:ext cx="17700" cy="10050"/>
            </a:xfrm>
            <a:custGeom>
              <a:avLst/>
              <a:gdLst/>
              <a:ahLst/>
              <a:cxnLst/>
              <a:rect l="l" t="t" r="r" b="b"/>
              <a:pathLst>
                <a:path w="708" h="402" extrusionOk="0">
                  <a:moveTo>
                    <a:pt x="708" y="0"/>
                  </a:moveTo>
                  <a:lnTo>
                    <a:pt x="0" y="402"/>
                  </a:lnTo>
                  <a:lnTo>
                    <a:pt x="708" y="402"/>
                  </a:lnTo>
                  <a:lnTo>
                    <a:pt x="70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3"/>
            <p:cNvSpPr/>
            <p:nvPr/>
          </p:nvSpPr>
          <p:spPr>
            <a:xfrm>
              <a:off x="1933425" y="4379700"/>
              <a:ext cx="17225" cy="10050"/>
            </a:xfrm>
            <a:custGeom>
              <a:avLst/>
              <a:gdLst/>
              <a:ahLst/>
              <a:cxnLst/>
              <a:rect l="l" t="t" r="r" b="b"/>
              <a:pathLst>
                <a:path w="689" h="402" extrusionOk="0">
                  <a:moveTo>
                    <a:pt x="689" y="1"/>
                  </a:moveTo>
                  <a:lnTo>
                    <a:pt x="1" y="402"/>
                  </a:lnTo>
                  <a:lnTo>
                    <a:pt x="689" y="402"/>
                  </a:lnTo>
                  <a:lnTo>
                    <a:pt x="68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3"/>
            <p:cNvSpPr/>
            <p:nvPr/>
          </p:nvSpPr>
          <p:spPr>
            <a:xfrm>
              <a:off x="1806325" y="4453300"/>
              <a:ext cx="17225" cy="10050"/>
            </a:xfrm>
            <a:custGeom>
              <a:avLst/>
              <a:gdLst/>
              <a:ahLst/>
              <a:cxnLst/>
              <a:rect l="l" t="t" r="r" b="b"/>
              <a:pathLst>
                <a:path w="689" h="402" extrusionOk="0">
                  <a:moveTo>
                    <a:pt x="689" y="0"/>
                  </a:moveTo>
                  <a:lnTo>
                    <a:pt x="0" y="402"/>
                  </a:lnTo>
                  <a:lnTo>
                    <a:pt x="689" y="402"/>
                  </a:lnTo>
                  <a:lnTo>
                    <a:pt x="68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3"/>
            <p:cNvSpPr/>
            <p:nvPr/>
          </p:nvSpPr>
          <p:spPr>
            <a:xfrm>
              <a:off x="2062925" y="4372525"/>
              <a:ext cx="162500" cy="19150"/>
            </a:xfrm>
            <a:custGeom>
              <a:avLst/>
              <a:gdLst/>
              <a:ahLst/>
              <a:cxnLst/>
              <a:rect l="l" t="t" r="r" b="b"/>
              <a:pathLst>
                <a:path w="6500" h="766" extrusionOk="0">
                  <a:moveTo>
                    <a:pt x="39" y="1"/>
                  </a:moveTo>
                  <a:lnTo>
                    <a:pt x="1" y="39"/>
                  </a:lnTo>
                  <a:lnTo>
                    <a:pt x="1" y="58"/>
                  </a:lnTo>
                  <a:lnTo>
                    <a:pt x="20" y="77"/>
                  </a:lnTo>
                  <a:lnTo>
                    <a:pt x="77" y="96"/>
                  </a:lnTo>
                  <a:lnTo>
                    <a:pt x="6404" y="765"/>
                  </a:lnTo>
                  <a:lnTo>
                    <a:pt x="6461" y="746"/>
                  </a:lnTo>
                  <a:lnTo>
                    <a:pt x="6500" y="727"/>
                  </a:lnTo>
                  <a:lnTo>
                    <a:pt x="6500" y="708"/>
                  </a:lnTo>
                  <a:lnTo>
                    <a:pt x="6481" y="689"/>
                  </a:lnTo>
                  <a:lnTo>
                    <a:pt x="6423" y="670"/>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3"/>
            <p:cNvSpPr/>
            <p:nvPr/>
          </p:nvSpPr>
          <p:spPr>
            <a:xfrm>
              <a:off x="2087775" y="4358200"/>
              <a:ext cx="108025" cy="13400"/>
            </a:xfrm>
            <a:custGeom>
              <a:avLst/>
              <a:gdLst/>
              <a:ahLst/>
              <a:cxnLst/>
              <a:rect l="l" t="t" r="r" b="b"/>
              <a:pathLst>
                <a:path w="4321" h="536" extrusionOk="0">
                  <a:moveTo>
                    <a:pt x="96" y="0"/>
                  </a:moveTo>
                  <a:lnTo>
                    <a:pt x="39" y="20"/>
                  </a:lnTo>
                  <a:lnTo>
                    <a:pt x="1" y="39"/>
                  </a:lnTo>
                  <a:lnTo>
                    <a:pt x="1" y="58"/>
                  </a:lnTo>
                  <a:lnTo>
                    <a:pt x="20" y="77"/>
                  </a:lnTo>
                  <a:lnTo>
                    <a:pt x="58" y="96"/>
                  </a:lnTo>
                  <a:lnTo>
                    <a:pt x="4225" y="536"/>
                  </a:lnTo>
                  <a:lnTo>
                    <a:pt x="4301" y="517"/>
                  </a:lnTo>
                  <a:lnTo>
                    <a:pt x="4321" y="497"/>
                  </a:lnTo>
                  <a:lnTo>
                    <a:pt x="4321" y="478"/>
                  </a:lnTo>
                  <a:lnTo>
                    <a:pt x="4301" y="459"/>
                  </a:lnTo>
                  <a:lnTo>
                    <a:pt x="4263" y="440"/>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3"/>
            <p:cNvSpPr/>
            <p:nvPr/>
          </p:nvSpPr>
          <p:spPr>
            <a:xfrm>
              <a:off x="1989350" y="4415075"/>
              <a:ext cx="348850" cy="38725"/>
            </a:xfrm>
            <a:custGeom>
              <a:avLst/>
              <a:gdLst/>
              <a:ahLst/>
              <a:cxnLst/>
              <a:rect l="l" t="t" r="r" b="b"/>
              <a:pathLst>
                <a:path w="13954" h="1549" extrusionOk="0">
                  <a:moveTo>
                    <a:pt x="38" y="0"/>
                  </a:moveTo>
                  <a:lnTo>
                    <a:pt x="0" y="38"/>
                  </a:lnTo>
                  <a:lnTo>
                    <a:pt x="0" y="57"/>
                  </a:lnTo>
                  <a:lnTo>
                    <a:pt x="19" y="77"/>
                  </a:lnTo>
                  <a:lnTo>
                    <a:pt x="77" y="96"/>
                  </a:lnTo>
                  <a:lnTo>
                    <a:pt x="13858" y="1548"/>
                  </a:lnTo>
                  <a:lnTo>
                    <a:pt x="13915" y="1529"/>
                  </a:lnTo>
                  <a:lnTo>
                    <a:pt x="13954" y="1510"/>
                  </a:lnTo>
                  <a:lnTo>
                    <a:pt x="13934" y="1491"/>
                  </a:lnTo>
                  <a:lnTo>
                    <a:pt x="13934" y="1472"/>
                  </a:lnTo>
                  <a:lnTo>
                    <a:pt x="13877" y="1453"/>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3"/>
            <p:cNvSpPr/>
            <p:nvPr/>
          </p:nvSpPr>
          <p:spPr>
            <a:xfrm>
              <a:off x="2112150" y="4344350"/>
              <a:ext cx="44000" cy="6225"/>
            </a:xfrm>
            <a:custGeom>
              <a:avLst/>
              <a:gdLst/>
              <a:ahLst/>
              <a:cxnLst/>
              <a:rect l="l" t="t" r="r" b="b"/>
              <a:pathLst>
                <a:path w="1760" h="249" extrusionOk="0">
                  <a:moveTo>
                    <a:pt x="39" y="0"/>
                  </a:moveTo>
                  <a:lnTo>
                    <a:pt x="1" y="19"/>
                  </a:lnTo>
                  <a:lnTo>
                    <a:pt x="1" y="38"/>
                  </a:lnTo>
                  <a:lnTo>
                    <a:pt x="20" y="57"/>
                  </a:lnTo>
                  <a:lnTo>
                    <a:pt x="77" y="77"/>
                  </a:lnTo>
                  <a:lnTo>
                    <a:pt x="1664" y="249"/>
                  </a:lnTo>
                  <a:lnTo>
                    <a:pt x="1740" y="230"/>
                  </a:lnTo>
                  <a:lnTo>
                    <a:pt x="1759" y="210"/>
                  </a:lnTo>
                  <a:lnTo>
                    <a:pt x="1759" y="191"/>
                  </a:lnTo>
                  <a:lnTo>
                    <a:pt x="1740" y="172"/>
                  </a:lnTo>
                  <a:lnTo>
                    <a:pt x="1702" y="153"/>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3"/>
            <p:cNvSpPr/>
            <p:nvPr/>
          </p:nvSpPr>
          <p:spPr>
            <a:xfrm>
              <a:off x="2014200" y="4400725"/>
              <a:ext cx="288175" cy="32525"/>
            </a:xfrm>
            <a:custGeom>
              <a:avLst/>
              <a:gdLst/>
              <a:ahLst/>
              <a:cxnLst/>
              <a:rect l="l" t="t" r="r" b="b"/>
              <a:pathLst>
                <a:path w="11527" h="1301" extrusionOk="0">
                  <a:moveTo>
                    <a:pt x="77" y="1"/>
                  </a:moveTo>
                  <a:lnTo>
                    <a:pt x="19" y="20"/>
                  </a:lnTo>
                  <a:lnTo>
                    <a:pt x="0" y="39"/>
                  </a:lnTo>
                  <a:lnTo>
                    <a:pt x="0" y="58"/>
                  </a:lnTo>
                  <a:lnTo>
                    <a:pt x="0" y="77"/>
                  </a:lnTo>
                  <a:lnTo>
                    <a:pt x="57" y="96"/>
                  </a:lnTo>
                  <a:lnTo>
                    <a:pt x="11430" y="1300"/>
                  </a:lnTo>
                  <a:lnTo>
                    <a:pt x="11507" y="1281"/>
                  </a:lnTo>
                  <a:lnTo>
                    <a:pt x="11526" y="1262"/>
                  </a:lnTo>
                  <a:lnTo>
                    <a:pt x="11526" y="1243"/>
                  </a:lnTo>
                  <a:lnTo>
                    <a:pt x="11507" y="1224"/>
                  </a:lnTo>
                  <a:lnTo>
                    <a:pt x="11469" y="1205"/>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3"/>
            <p:cNvSpPr/>
            <p:nvPr/>
          </p:nvSpPr>
          <p:spPr>
            <a:xfrm>
              <a:off x="2038550" y="4386875"/>
              <a:ext cx="224150" cy="25350"/>
            </a:xfrm>
            <a:custGeom>
              <a:avLst/>
              <a:gdLst/>
              <a:ahLst/>
              <a:cxnLst/>
              <a:rect l="l" t="t" r="r" b="b"/>
              <a:pathLst>
                <a:path w="8966" h="1014" extrusionOk="0">
                  <a:moveTo>
                    <a:pt x="39" y="0"/>
                  </a:moveTo>
                  <a:lnTo>
                    <a:pt x="1" y="39"/>
                  </a:lnTo>
                  <a:lnTo>
                    <a:pt x="20" y="58"/>
                  </a:lnTo>
                  <a:lnTo>
                    <a:pt x="58" y="77"/>
                  </a:lnTo>
                  <a:lnTo>
                    <a:pt x="8870" y="1013"/>
                  </a:lnTo>
                  <a:lnTo>
                    <a:pt x="8946" y="994"/>
                  </a:lnTo>
                  <a:lnTo>
                    <a:pt x="8966" y="975"/>
                  </a:lnTo>
                  <a:lnTo>
                    <a:pt x="8966" y="956"/>
                  </a:lnTo>
                  <a:lnTo>
                    <a:pt x="8946" y="937"/>
                  </a:lnTo>
                  <a:lnTo>
                    <a:pt x="8908" y="918"/>
                  </a:lnTo>
                  <a:lnTo>
                    <a:pt x="9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3"/>
            <p:cNvSpPr/>
            <p:nvPr/>
          </p:nvSpPr>
          <p:spPr>
            <a:xfrm>
              <a:off x="1964975" y="4429400"/>
              <a:ext cx="408600" cy="44950"/>
            </a:xfrm>
            <a:custGeom>
              <a:avLst/>
              <a:gdLst/>
              <a:ahLst/>
              <a:cxnLst/>
              <a:rect l="l" t="t" r="r" b="b"/>
              <a:pathLst>
                <a:path w="16344" h="1798" extrusionOk="0">
                  <a:moveTo>
                    <a:pt x="39" y="0"/>
                  </a:moveTo>
                  <a:lnTo>
                    <a:pt x="0" y="39"/>
                  </a:lnTo>
                  <a:lnTo>
                    <a:pt x="0" y="58"/>
                  </a:lnTo>
                  <a:lnTo>
                    <a:pt x="58" y="77"/>
                  </a:lnTo>
                  <a:lnTo>
                    <a:pt x="16247" y="1797"/>
                  </a:lnTo>
                  <a:lnTo>
                    <a:pt x="16324" y="1778"/>
                  </a:lnTo>
                  <a:lnTo>
                    <a:pt x="16343" y="1759"/>
                  </a:lnTo>
                  <a:lnTo>
                    <a:pt x="16343" y="1740"/>
                  </a:lnTo>
                  <a:lnTo>
                    <a:pt x="16324" y="1721"/>
                  </a:lnTo>
                  <a:lnTo>
                    <a:pt x="16286" y="1702"/>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3"/>
            <p:cNvSpPr/>
            <p:nvPr/>
          </p:nvSpPr>
          <p:spPr>
            <a:xfrm>
              <a:off x="1940125" y="4443250"/>
              <a:ext cx="468800" cy="51650"/>
            </a:xfrm>
            <a:custGeom>
              <a:avLst/>
              <a:gdLst/>
              <a:ahLst/>
              <a:cxnLst/>
              <a:rect l="l" t="t" r="r" b="b"/>
              <a:pathLst>
                <a:path w="18752" h="2066" extrusionOk="0">
                  <a:moveTo>
                    <a:pt x="96" y="1"/>
                  </a:moveTo>
                  <a:lnTo>
                    <a:pt x="39" y="20"/>
                  </a:lnTo>
                  <a:lnTo>
                    <a:pt x="0" y="39"/>
                  </a:lnTo>
                  <a:lnTo>
                    <a:pt x="0" y="58"/>
                  </a:lnTo>
                  <a:lnTo>
                    <a:pt x="20" y="77"/>
                  </a:lnTo>
                  <a:lnTo>
                    <a:pt x="77" y="96"/>
                  </a:lnTo>
                  <a:lnTo>
                    <a:pt x="18656" y="2065"/>
                  </a:lnTo>
                  <a:lnTo>
                    <a:pt x="18732" y="2046"/>
                  </a:lnTo>
                  <a:lnTo>
                    <a:pt x="18752" y="2027"/>
                  </a:lnTo>
                  <a:lnTo>
                    <a:pt x="18752" y="2008"/>
                  </a:lnTo>
                  <a:lnTo>
                    <a:pt x="18752" y="1989"/>
                  </a:lnTo>
                  <a:lnTo>
                    <a:pt x="18694" y="1970"/>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3"/>
            <p:cNvSpPr/>
            <p:nvPr/>
          </p:nvSpPr>
          <p:spPr>
            <a:xfrm>
              <a:off x="1914325" y="4474325"/>
              <a:ext cx="567700" cy="61650"/>
            </a:xfrm>
            <a:custGeom>
              <a:avLst/>
              <a:gdLst/>
              <a:ahLst/>
              <a:cxnLst/>
              <a:rect l="l" t="t" r="r" b="b"/>
              <a:pathLst>
                <a:path w="22708" h="2466" extrusionOk="0">
                  <a:moveTo>
                    <a:pt x="39" y="0"/>
                  </a:moveTo>
                  <a:lnTo>
                    <a:pt x="0" y="38"/>
                  </a:lnTo>
                  <a:lnTo>
                    <a:pt x="0" y="58"/>
                  </a:lnTo>
                  <a:lnTo>
                    <a:pt x="19" y="77"/>
                  </a:lnTo>
                  <a:lnTo>
                    <a:pt x="58" y="96"/>
                  </a:lnTo>
                  <a:lnTo>
                    <a:pt x="22632" y="2466"/>
                  </a:lnTo>
                  <a:lnTo>
                    <a:pt x="22689" y="2447"/>
                  </a:lnTo>
                  <a:lnTo>
                    <a:pt x="22708" y="2428"/>
                  </a:lnTo>
                  <a:lnTo>
                    <a:pt x="22708" y="2409"/>
                  </a:lnTo>
                  <a:lnTo>
                    <a:pt x="22708" y="2390"/>
                  </a:lnTo>
                  <a:lnTo>
                    <a:pt x="22651" y="2370"/>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3"/>
            <p:cNvSpPr/>
            <p:nvPr/>
          </p:nvSpPr>
          <p:spPr>
            <a:xfrm>
              <a:off x="1915750" y="4457600"/>
              <a:ext cx="530925" cy="57850"/>
            </a:xfrm>
            <a:custGeom>
              <a:avLst/>
              <a:gdLst/>
              <a:ahLst/>
              <a:cxnLst/>
              <a:rect l="l" t="t" r="r" b="b"/>
              <a:pathLst>
                <a:path w="21237" h="2314" extrusionOk="0">
                  <a:moveTo>
                    <a:pt x="39" y="0"/>
                  </a:moveTo>
                  <a:lnTo>
                    <a:pt x="1" y="38"/>
                  </a:lnTo>
                  <a:lnTo>
                    <a:pt x="1" y="58"/>
                  </a:lnTo>
                  <a:lnTo>
                    <a:pt x="20" y="77"/>
                  </a:lnTo>
                  <a:lnTo>
                    <a:pt x="58" y="96"/>
                  </a:lnTo>
                  <a:lnTo>
                    <a:pt x="21141" y="2313"/>
                  </a:lnTo>
                  <a:lnTo>
                    <a:pt x="21217" y="2294"/>
                  </a:lnTo>
                  <a:lnTo>
                    <a:pt x="21237" y="2275"/>
                  </a:lnTo>
                  <a:lnTo>
                    <a:pt x="21237" y="2256"/>
                  </a:lnTo>
                  <a:lnTo>
                    <a:pt x="21217" y="2237"/>
                  </a:lnTo>
                  <a:lnTo>
                    <a:pt x="21179" y="2217"/>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3"/>
            <p:cNvSpPr/>
            <p:nvPr/>
          </p:nvSpPr>
          <p:spPr>
            <a:xfrm>
              <a:off x="1955900" y="4495350"/>
              <a:ext cx="559575" cy="60700"/>
            </a:xfrm>
            <a:custGeom>
              <a:avLst/>
              <a:gdLst/>
              <a:ahLst/>
              <a:cxnLst/>
              <a:rect l="l" t="t" r="r" b="b"/>
              <a:pathLst>
                <a:path w="22383" h="2428" extrusionOk="0">
                  <a:moveTo>
                    <a:pt x="19" y="0"/>
                  </a:moveTo>
                  <a:lnTo>
                    <a:pt x="0" y="38"/>
                  </a:lnTo>
                  <a:lnTo>
                    <a:pt x="0" y="58"/>
                  </a:lnTo>
                  <a:lnTo>
                    <a:pt x="0" y="77"/>
                  </a:lnTo>
                  <a:lnTo>
                    <a:pt x="58" y="96"/>
                  </a:lnTo>
                  <a:lnTo>
                    <a:pt x="22307" y="2428"/>
                  </a:lnTo>
                  <a:lnTo>
                    <a:pt x="22364" y="2428"/>
                  </a:lnTo>
                  <a:lnTo>
                    <a:pt x="22383" y="2390"/>
                  </a:lnTo>
                  <a:lnTo>
                    <a:pt x="22383" y="2370"/>
                  </a:lnTo>
                  <a:lnTo>
                    <a:pt x="22326" y="2351"/>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3"/>
            <p:cNvSpPr/>
            <p:nvPr/>
          </p:nvSpPr>
          <p:spPr>
            <a:xfrm>
              <a:off x="1989350" y="4515900"/>
              <a:ext cx="557675" cy="60225"/>
            </a:xfrm>
            <a:custGeom>
              <a:avLst/>
              <a:gdLst/>
              <a:ahLst/>
              <a:cxnLst/>
              <a:rect l="l" t="t" r="r" b="b"/>
              <a:pathLst>
                <a:path w="22307" h="2409" extrusionOk="0">
                  <a:moveTo>
                    <a:pt x="38" y="0"/>
                  </a:moveTo>
                  <a:lnTo>
                    <a:pt x="0" y="38"/>
                  </a:lnTo>
                  <a:lnTo>
                    <a:pt x="19" y="58"/>
                  </a:lnTo>
                  <a:lnTo>
                    <a:pt x="77" y="77"/>
                  </a:lnTo>
                  <a:lnTo>
                    <a:pt x="22211" y="2409"/>
                  </a:lnTo>
                  <a:lnTo>
                    <a:pt x="22287" y="2409"/>
                  </a:lnTo>
                  <a:lnTo>
                    <a:pt x="22307" y="2389"/>
                  </a:lnTo>
                  <a:lnTo>
                    <a:pt x="22307" y="2370"/>
                  </a:lnTo>
                  <a:lnTo>
                    <a:pt x="22287" y="2351"/>
                  </a:lnTo>
                  <a:lnTo>
                    <a:pt x="22249" y="2332"/>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3"/>
            <p:cNvSpPr/>
            <p:nvPr/>
          </p:nvSpPr>
          <p:spPr>
            <a:xfrm>
              <a:off x="2059600" y="4556500"/>
              <a:ext cx="438200" cy="48300"/>
            </a:xfrm>
            <a:custGeom>
              <a:avLst/>
              <a:gdLst/>
              <a:ahLst/>
              <a:cxnLst/>
              <a:rect l="l" t="t" r="r" b="b"/>
              <a:pathLst>
                <a:path w="17528" h="1932" extrusionOk="0">
                  <a:moveTo>
                    <a:pt x="76" y="1"/>
                  </a:moveTo>
                  <a:lnTo>
                    <a:pt x="19" y="20"/>
                  </a:lnTo>
                  <a:lnTo>
                    <a:pt x="0" y="39"/>
                  </a:lnTo>
                  <a:lnTo>
                    <a:pt x="0" y="58"/>
                  </a:lnTo>
                  <a:lnTo>
                    <a:pt x="0" y="77"/>
                  </a:lnTo>
                  <a:lnTo>
                    <a:pt x="57" y="96"/>
                  </a:lnTo>
                  <a:lnTo>
                    <a:pt x="17432" y="1931"/>
                  </a:lnTo>
                  <a:lnTo>
                    <a:pt x="17509" y="1912"/>
                  </a:lnTo>
                  <a:lnTo>
                    <a:pt x="17528" y="1893"/>
                  </a:lnTo>
                  <a:lnTo>
                    <a:pt x="17528" y="1874"/>
                  </a:lnTo>
                  <a:lnTo>
                    <a:pt x="17528" y="1855"/>
                  </a:lnTo>
                  <a:lnTo>
                    <a:pt x="17470" y="1836"/>
                  </a:lnTo>
                  <a:lnTo>
                    <a:pt x="7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3"/>
            <p:cNvSpPr/>
            <p:nvPr/>
          </p:nvSpPr>
          <p:spPr>
            <a:xfrm>
              <a:off x="2023275" y="4535950"/>
              <a:ext cx="499375" cy="54500"/>
            </a:xfrm>
            <a:custGeom>
              <a:avLst/>
              <a:gdLst/>
              <a:ahLst/>
              <a:cxnLst/>
              <a:rect l="l" t="t" r="r" b="b"/>
              <a:pathLst>
                <a:path w="19975" h="2180" extrusionOk="0">
                  <a:moveTo>
                    <a:pt x="96" y="1"/>
                  </a:moveTo>
                  <a:lnTo>
                    <a:pt x="39" y="20"/>
                  </a:lnTo>
                  <a:lnTo>
                    <a:pt x="0" y="39"/>
                  </a:lnTo>
                  <a:lnTo>
                    <a:pt x="0" y="58"/>
                  </a:lnTo>
                  <a:lnTo>
                    <a:pt x="0" y="77"/>
                  </a:lnTo>
                  <a:lnTo>
                    <a:pt x="58" y="97"/>
                  </a:lnTo>
                  <a:lnTo>
                    <a:pt x="19879" y="2180"/>
                  </a:lnTo>
                  <a:lnTo>
                    <a:pt x="19956" y="2161"/>
                  </a:lnTo>
                  <a:lnTo>
                    <a:pt x="19975" y="2142"/>
                  </a:lnTo>
                  <a:lnTo>
                    <a:pt x="19975" y="2123"/>
                  </a:lnTo>
                  <a:lnTo>
                    <a:pt x="19956" y="2104"/>
                  </a:lnTo>
                  <a:lnTo>
                    <a:pt x="19898" y="2084"/>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3"/>
            <p:cNvSpPr/>
            <p:nvPr/>
          </p:nvSpPr>
          <p:spPr>
            <a:xfrm>
              <a:off x="2088725" y="4576575"/>
              <a:ext cx="384700" cy="42075"/>
            </a:xfrm>
            <a:custGeom>
              <a:avLst/>
              <a:gdLst/>
              <a:ahLst/>
              <a:cxnLst/>
              <a:rect l="l" t="t" r="r" b="b"/>
              <a:pathLst>
                <a:path w="15388" h="1683" extrusionOk="0">
                  <a:moveTo>
                    <a:pt x="39" y="1"/>
                  </a:moveTo>
                  <a:lnTo>
                    <a:pt x="1" y="39"/>
                  </a:lnTo>
                  <a:lnTo>
                    <a:pt x="1" y="58"/>
                  </a:lnTo>
                  <a:lnTo>
                    <a:pt x="20" y="77"/>
                  </a:lnTo>
                  <a:lnTo>
                    <a:pt x="77" y="96"/>
                  </a:lnTo>
                  <a:lnTo>
                    <a:pt x="15292" y="1683"/>
                  </a:lnTo>
                  <a:lnTo>
                    <a:pt x="15369" y="1683"/>
                  </a:lnTo>
                  <a:lnTo>
                    <a:pt x="15388" y="1664"/>
                  </a:lnTo>
                  <a:lnTo>
                    <a:pt x="15388" y="1645"/>
                  </a:lnTo>
                  <a:lnTo>
                    <a:pt x="15369" y="1625"/>
                  </a:lnTo>
                  <a:lnTo>
                    <a:pt x="15331" y="1606"/>
                  </a:lnTo>
                  <a:lnTo>
                    <a:pt x="9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3"/>
            <p:cNvSpPr/>
            <p:nvPr/>
          </p:nvSpPr>
          <p:spPr>
            <a:xfrm>
              <a:off x="2128875" y="4597600"/>
              <a:ext cx="319700" cy="35400"/>
            </a:xfrm>
            <a:custGeom>
              <a:avLst/>
              <a:gdLst/>
              <a:ahLst/>
              <a:cxnLst/>
              <a:rect l="l" t="t" r="r" b="b"/>
              <a:pathLst>
                <a:path w="12788" h="1416" extrusionOk="0">
                  <a:moveTo>
                    <a:pt x="20" y="1"/>
                  </a:moveTo>
                  <a:lnTo>
                    <a:pt x="1" y="39"/>
                  </a:lnTo>
                  <a:lnTo>
                    <a:pt x="1" y="58"/>
                  </a:lnTo>
                  <a:lnTo>
                    <a:pt x="58" y="77"/>
                  </a:lnTo>
                  <a:lnTo>
                    <a:pt x="12712" y="1415"/>
                  </a:lnTo>
                  <a:lnTo>
                    <a:pt x="12769" y="1415"/>
                  </a:lnTo>
                  <a:lnTo>
                    <a:pt x="12788" y="1377"/>
                  </a:lnTo>
                  <a:lnTo>
                    <a:pt x="12788" y="1358"/>
                  </a:lnTo>
                  <a:lnTo>
                    <a:pt x="12788" y="1339"/>
                  </a:lnTo>
                  <a:lnTo>
                    <a:pt x="12731" y="1320"/>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3"/>
            <p:cNvSpPr/>
            <p:nvPr/>
          </p:nvSpPr>
          <p:spPr>
            <a:xfrm>
              <a:off x="2238300" y="4659250"/>
              <a:ext cx="136700" cy="16275"/>
            </a:xfrm>
            <a:custGeom>
              <a:avLst/>
              <a:gdLst/>
              <a:ahLst/>
              <a:cxnLst/>
              <a:rect l="l" t="t" r="r" b="b"/>
              <a:pathLst>
                <a:path w="5468" h="651" extrusionOk="0">
                  <a:moveTo>
                    <a:pt x="96" y="0"/>
                  </a:moveTo>
                  <a:lnTo>
                    <a:pt x="39" y="20"/>
                  </a:lnTo>
                  <a:lnTo>
                    <a:pt x="1" y="39"/>
                  </a:lnTo>
                  <a:lnTo>
                    <a:pt x="1" y="58"/>
                  </a:lnTo>
                  <a:lnTo>
                    <a:pt x="20" y="77"/>
                  </a:lnTo>
                  <a:lnTo>
                    <a:pt x="58" y="96"/>
                  </a:lnTo>
                  <a:lnTo>
                    <a:pt x="5372" y="650"/>
                  </a:lnTo>
                  <a:lnTo>
                    <a:pt x="5448" y="650"/>
                  </a:lnTo>
                  <a:lnTo>
                    <a:pt x="5467" y="612"/>
                  </a:lnTo>
                  <a:lnTo>
                    <a:pt x="5467" y="593"/>
                  </a:lnTo>
                  <a:lnTo>
                    <a:pt x="5410" y="574"/>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3"/>
            <p:cNvSpPr/>
            <p:nvPr/>
          </p:nvSpPr>
          <p:spPr>
            <a:xfrm>
              <a:off x="2202950" y="4638700"/>
              <a:ext cx="196900" cy="22975"/>
            </a:xfrm>
            <a:custGeom>
              <a:avLst/>
              <a:gdLst/>
              <a:ahLst/>
              <a:cxnLst/>
              <a:rect l="l" t="t" r="r" b="b"/>
              <a:pathLst>
                <a:path w="7876" h="919" extrusionOk="0">
                  <a:moveTo>
                    <a:pt x="77" y="1"/>
                  </a:moveTo>
                  <a:lnTo>
                    <a:pt x="19" y="20"/>
                  </a:lnTo>
                  <a:lnTo>
                    <a:pt x="0" y="39"/>
                  </a:lnTo>
                  <a:lnTo>
                    <a:pt x="0" y="58"/>
                  </a:lnTo>
                  <a:lnTo>
                    <a:pt x="0" y="77"/>
                  </a:lnTo>
                  <a:lnTo>
                    <a:pt x="58" y="96"/>
                  </a:lnTo>
                  <a:lnTo>
                    <a:pt x="7780" y="918"/>
                  </a:lnTo>
                  <a:lnTo>
                    <a:pt x="7837" y="899"/>
                  </a:lnTo>
                  <a:lnTo>
                    <a:pt x="7875" y="880"/>
                  </a:lnTo>
                  <a:lnTo>
                    <a:pt x="7875" y="861"/>
                  </a:lnTo>
                  <a:lnTo>
                    <a:pt x="7856" y="842"/>
                  </a:lnTo>
                  <a:lnTo>
                    <a:pt x="7799" y="822"/>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3"/>
            <p:cNvSpPr/>
            <p:nvPr/>
          </p:nvSpPr>
          <p:spPr>
            <a:xfrm>
              <a:off x="2164250" y="4618150"/>
              <a:ext cx="259975" cy="29175"/>
            </a:xfrm>
            <a:custGeom>
              <a:avLst/>
              <a:gdLst/>
              <a:ahLst/>
              <a:cxnLst/>
              <a:rect l="l" t="t" r="r" b="b"/>
              <a:pathLst>
                <a:path w="10399" h="1167" extrusionOk="0">
                  <a:moveTo>
                    <a:pt x="38" y="1"/>
                  </a:moveTo>
                  <a:lnTo>
                    <a:pt x="0" y="39"/>
                  </a:lnTo>
                  <a:lnTo>
                    <a:pt x="0" y="58"/>
                  </a:lnTo>
                  <a:lnTo>
                    <a:pt x="19" y="58"/>
                  </a:lnTo>
                  <a:lnTo>
                    <a:pt x="57" y="77"/>
                  </a:lnTo>
                  <a:lnTo>
                    <a:pt x="10303" y="1167"/>
                  </a:lnTo>
                  <a:lnTo>
                    <a:pt x="10379" y="1147"/>
                  </a:lnTo>
                  <a:lnTo>
                    <a:pt x="10398" y="1128"/>
                  </a:lnTo>
                  <a:lnTo>
                    <a:pt x="10398" y="1109"/>
                  </a:lnTo>
                  <a:lnTo>
                    <a:pt x="10379" y="1090"/>
                  </a:lnTo>
                  <a:lnTo>
                    <a:pt x="10341" y="1071"/>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3"/>
            <p:cNvSpPr/>
            <p:nvPr/>
          </p:nvSpPr>
          <p:spPr>
            <a:xfrm>
              <a:off x="2270800" y="4679800"/>
              <a:ext cx="79825" cy="10050"/>
            </a:xfrm>
            <a:custGeom>
              <a:avLst/>
              <a:gdLst/>
              <a:ahLst/>
              <a:cxnLst/>
              <a:rect l="l" t="t" r="r" b="b"/>
              <a:pathLst>
                <a:path w="3193" h="402" extrusionOk="0">
                  <a:moveTo>
                    <a:pt x="39" y="0"/>
                  </a:moveTo>
                  <a:lnTo>
                    <a:pt x="1" y="19"/>
                  </a:lnTo>
                  <a:lnTo>
                    <a:pt x="1" y="39"/>
                  </a:lnTo>
                  <a:lnTo>
                    <a:pt x="20" y="58"/>
                  </a:lnTo>
                  <a:lnTo>
                    <a:pt x="58" y="77"/>
                  </a:lnTo>
                  <a:lnTo>
                    <a:pt x="3097" y="402"/>
                  </a:lnTo>
                  <a:lnTo>
                    <a:pt x="3173" y="383"/>
                  </a:lnTo>
                  <a:lnTo>
                    <a:pt x="3193" y="364"/>
                  </a:lnTo>
                  <a:lnTo>
                    <a:pt x="3193" y="344"/>
                  </a:lnTo>
                  <a:lnTo>
                    <a:pt x="3173" y="325"/>
                  </a:lnTo>
                  <a:lnTo>
                    <a:pt x="3116" y="306"/>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3"/>
            <p:cNvSpPr/>
            <p:nvPr/>
          </p:nvSpPr>
          <p:spPr>
            <a:xfrm>
              <a:off x="1967350" y="4427975"/>
              <a:ext cx="32525" cy="93675"/>
            </a:xfrm>
            <a:custGeom>
              <a:avLst/>
              <a:gdLst/>
              <a:ahLst/>
              <a:cxnLst/>
              <a:rect l="l" t="t" r="r" b="b"/>
              <a:pathLst>
                <a:path w="1301" h="3747" extrusionOk="0">
                  <a:moveTo>
                    <a:pt x="58" y="0"/>
                  </a:moveTo>
                  <a:lnTo>
                    <a:pt x="20" y="19"/>
                  </a:lnTo>
                  <a:lnTo>
                    <a:pt x="1" y="38"/>
                  </a:lnTo>
                  <a:lnTo>
                    <a:pt x="1" y="57"/>
                  </a:lnTo>
                  <a:lnTo>
                    <a:pt x="1148" y="3708"/>
                  </a:lnTo>
                  <a:lnTo>
                    <a:pt x="1186" y="3727"/>
                  </a:lnTo>
                  <a:lnTo>
                    <a:pt x="1243" y="3747"/>
                  </a:lnTo>
                  <a:lnTo>
                    <a:pt x="1282" y="3727"/>
                  </a:lnTo>
                  <a:lnTo>
                    <a:pt x="1301" y="3708"/>
                  </a:lnTo>
                  <a:lnTo>
                    <a:pt x="1301" y="3689"/>
                  </a:lnTo>
                  <a:lnTo>
                    <a:pt x="154" y="38"/>
                  </a:lnTo>
                  <a:lnTo>
                    <a:pt x="11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3"/>
            <p:cNvSpPr/>
            <p:nvPr/>
          </p:nvSpPr>
          <p:spPr>
            <a:xfrm>
              <a:off x="1942525" y="4441825"/>
              <a:ext cx="22950" cy="62625"/>
            </a:xfrm>
            <a:custGeom>
              <a:avLst/>
              <a:gdLst/>
              <a:ahLst/>
              <a:cxnLst/>
              <a:rect l="l" t="t" r="r" b="b"/>
              <a:pathLst>
                <a:path w="918" h="2505" extrusionOk="0">
                  <a:moveTo>
                    <a:pt x="76" y="0"/>
                  </a:moveTo>
                  <a:lnTo>
                    <a:pt x="19" y="20"/>
                  </a:lnTo>
                  <a:lnTo>
                    <a:pt x="19" y="39"/>
                  </a:lnTo>
                  <a:lnTo>
                    <a:pt x="0" y="58"/>
                  </a:lnTo>
                  <a:lnTo>
                    <a:pt x="765" y="2466"/>
                  </a:lnTo>
                  <a:lnTo>
                    <a:pt x="803" y="2504"/>
                  </a:lnTo>
                  <a:lnTo>
                    <a:pt x="860" y="2504"/>
                  </a:lnTo>
                  <a:lnTo>
                    <a:pt x="898" y="2485"/>
                  </a:lnTo>
                  <a:lnTo>
                    <a:pt x="917" y="2466"/>
                  </a:lnTo>
                  <a:lnTo>
                    <a:pt x="917" y="2447"/>
                  </a:lnTo>
                  <a:lnTo>
                    <a:pt x="172" y="39"/>
                  </a:lnTo>
                  <a:lnTo>
                    <a:pt x="134" y="20"/>
                  </a:lnTo>
                  <a:lnTo>
                    <a:pt x="7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3"/>
            <p:cNvSpPr/>
            <p:nvPr/>
          </p:nvSpPr>
          <p:spPr>
            <a:xfrm>
              <a:off x="2040950" y="4385425"/>
              <a:ext cx="66925" cy="201225"/>
            </a:xfrm>
            <a:custGeom>
              <a:avLst/>
              <a:gdLst/>
              <a:ahLst/>
              <a:cxnLst/>
              <a:rect l="l" t="t" r="r" b="b"/>
              <a:pathLst>
                <a:path w="2677" h="8049" extrusionOk="0">
                  <a:moveTo>
                    <a:pt x="58" y="1"/>
                  </a:moveTo>
                  <a:lnTo>
                    <a:pt x="20" y="20"/>
                  </a:lnTo>
                  <a:lnTo>
                    <a:pt x="1" y="39"/>
                  </a:lnTo>
                  <a:lnTo>
                    <a:pt x="2524" y="8010"/>
                  </a:lnTo>
                  <a:lnTo>
                    <a:pt x="2543" y="8029"/>
                  </a:lnTo>
                  <a:lnTo>
                    <a:pt x="2619" y="8048"/>
                  </a:lnTo>
                  <a:lnTo>
                    <a:pt x="2657" y="8029"/>
                  </a:lnTo>
                  <a:lnTo>
                    <a:pt x="2677" y="8010"/>
                  </a:lnTo>
                  <a:lnTo>
                    <a:pt x="2677" y="7991"/>
                  </a:lnTo>
                  <a:lnTo>
                    <a:pt x="153" y="39"/>
                  </a:lnTo>
                  <a:lnTo>
                    <a:pt x="1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3"/>
            <p:cNvSpPr/>
            <p:nvPr/>
          </p:nvSpPr>
          <p:spPr>
            <a:xfrm>
              <a:off x="1918150" y="4456150"/>
              <a:ext cx="11000" cy="25350"/>
            </a:xfrm>
            <a:custGeom>
              <a:avLst/>
              <a:gdLst/>
              <a:ahLst/>
              <a:cxnLst/>
              <a:rect l="l" t="t" r="r" b="b"/>
              <a:pathLst>
                <a:path w="440" h="1014" extrusionOk="0">
                  <a:moveTo>
                    <a:pt x="58" y="1"/>
                  </a:moveTo>
                  <a:lnTo>
                    <a:pt x="19" y="20"/>
                  </a:lnTo>
                  <a:lnTo>
                    <a:pt x="0" y="39"/>
                  </a:lnTo>
                  <a:lnTo>
                    <a:pt x="0" y="58"/>
                  </a:lnTo>
                  <a:lnTo>
                    <a:pt x="287" y="976"/>
                  </a:lnTo>
                  <a:lnTo>
                    <a:pt x="325" y="1014"/>
                  </a:lnTo>
                  <a:lnTo>
                    <a:pt x="382" y="1014"/>
                  </a:lnTo>
                  <a:lnTo>
                    <a:pt x="421" y="995"/>
                  </a:lnTo>
                  <a:lnTo>
                    <a:pt x="440" y="976"/>
                  </a:lnTo>
                  <a:lnTo>
                    <a:pt x="440" y="957"/>
                  </a:lnTo>
                  <a:lnTo>
                    <a:pt x="153" y="39"/>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3"/>
            <p:cNvSpPr/>
            <p:nvPr/>
          </p:nvSpPr>
          <p:spPr>
            <a:xfrm>
              <a:off x="2016575" y="4399300"/>
              <a:ext cx="55950" cy="166800"/>
            </a:xfrm>
            <a:custGeom>
              <a:avLst/>
              <a:gdLst/>
              <a:ahLst/>
              <a:cxnLst/>
              <a:rect l="l" t="t" r="r" b="b"/>
              <a:pathLst>
                <a:path w="2238" h="6672" extrusionOk="0">
                  <a:moveTo>
                    <a:pt x="58" y="0"/>
                  </a:moveTo>
                  <a:lnTo>
                    <a:pt x="1" y="19"/>
                  </a:lnTo>
                  <a:lnTo>
                    <a:pt x="1" y="39"/>
                  </a:lnTo>
                  <a:lnTo>
                    <a:pt x="1" y="58"/>
                  </a:lnTo>
                  <a:lnTo>
                    <a:pt x="2065" y="6633"/>
                  </a:lnTo>
                  <a:lnTo>
                    <a:pt x="2103" y="6652"/>
                  </a:lnTo>
                  <a:lnTo>
                    <a:pt x="2161" y="6671"/>
                  </a:lnTo>
                  <a:lnTo>
                    <a:pt x="2199" y="6652"/>
                  </a:lnTo>
                  <a:lnTo>
                    <a:pt x="2218" y="6633"/>
                  </a:lnTo>
                  <a:lnTo>
                    <a:pt x="2237" y="6614"/>
                  </a:lnTo>
                  <a:lnTo>
                    <a:pt x="154" y="39"/>
                  </a:lnTo>
                  <a:lnTo>
                    <a:pt x="115" y="19"/>
                  </a:lnTo>
                  <a:lnTo>
                    <a:pt x="5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3"/>
            <p:cNvSpPr/>
            <p:nvPr/>
          </p:nvSpPr>
          <p:spPr>
            <a:xfrm>
              <a:off x="1991725" y="4413625"/>
              <a:ext cx="44475" cy="129525"/>
            </a:xfrm>
            <a:custGeom>
              <a:avLst/>
              <a:gdLst/>
              <a:ahLst/>
              <a:cxnLst/>
              <a:rect l="l" t="t" r="r" b="b"/>
              <a:pathLst>
                <a:path w="1779" h="5181" extrusionOk="0">
                  <a:moveTo>
                    <a:pt x="77" y="1"/>
                  </a:moveTo>
                  <a:lnTo>
                    <a:pt x="20" y="20"/>
                  </a:lnTo>
                  <a:lnTo>
                    <a:pt x="1" y="39"/>
                  </a:lnTo>
                  <a:lnTo>
                    <a:pt x="1" y="58"/>
                  </a:lnTo>
                  <a:lnTo>
                    <a:pt x="1606" y="5142"/>
                  </a:lnTo>
                  <a:lnTo>
                    <a:pt x="1645" y="5162"/>
                  </a:lnTo>
                  <a:lnTo>
                    <a:pt x="1702" y="5181"/>
                  </a:lnTo>
                  <a:lnTo>
                    <a:pt x="1740" y="5162"/>
                  </a:lnTo>
                  <a:lnTo>
                    <a:pt x="1759" y="5142"/>
                  </a:lnTo>
                  <a:lnTo>
                    <a:pt x="1778" y="5123"/>
                  </a:lnTo>
                  <a:lnTo>
                    <a:pt x="154" y="39"/>
                  </a:lnTo>
                  <a:lnTo>
                    <a:pt x="13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3"/>
            <p:cNvSpPr/>
            <p:nvPr/>
          </p:nvSpPr>
          <p:spPr>
            <a:xfrm>
              <a:off x="2065800" y="4371100"/>
              <a:ext cx="77425" cy="236075"/>
            </a:xfrm>
            <a:custGeom>
              <a:avLst/>
              <a:gdLst/>
              <a:ahLst/>
              <a:cxnLst/>
              <a:rect l="l" t="t" r="r" b="b"/>
              <a:pathLst>
                <a:path w="3097" h="9443" extrusionOk="0">
                  <a:moveTo>
                    <a:pt x="58" y="1"/>
                  </a:moveTo>
                  <a:lnTo>
                    <a:pt x="0" y="20"/>
                  </a:lnTo>
                  <a:lnTo>
                    <a:pt x="0" y="39"/>
                  </a:lnTo>
                  <a:lnTo>
                    <a:pt x="0" y="58"/>
                  </a:lnTo>
                  <a:lnTo>
                    <a:pt x="2944" y="9405"/>
                  </a:lnTo>
                  <a:lnTo>
                    <a:pt x="2982" y="9424"/>
                  </a:lnTo>
                  <a:lnTo>
                    <a:pt x="3040" y="9443"/>
                  </a:lnTo>
                  <a:lnTo>
                    <a:pt x="3078" y="9424"/>
                  </a:lnTo>
                  <a:lnTo>
                    <a:pt x="3097" y="9405"/>
                  </a:lnTo>
                  <a:lnTo>
                    <a:pt x="3097" y="9386"/>
                  </a:lnTo>
                  <a:lnTo>
                    <a:pt x="153" y="39"/>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3"/>
            <p:cNvSpPr/>
            <p:nvPr/>
          </p:nvSpPr>
          <p:spPr>
            <a:xfrm>
              <a:off x="2090175" y="4356775"/>
              <a:ext cx="88900" cy="270950"/>
            </a:xfrm>
            <a:custGeom>
              <a:avLst/>
              <a:gdLst/>
              <a:ahLst/>
              <a:cxnLst/>
              <a:rect l="l" t="t" r="r" b="b"/>
              <a:pathLst>
                <a:path w="3556" h="10838" extrusionOk="0">
                  <a:moveTo>
                    <a:pt x="58" y="0"/>
                  </a:moveTo>
                  <a:lnTo>
                    <a:pt x="19" y="19"/>
                  </a:lnTo>
                  <a:lnTo>
                    <a:pt x="0" y="38"/>
                  </a:lnTo>
                  <a:lnTo>
                    <a:pt x="0" y="57"/>
                  </a:lnTo>
                  <a:lnTo>
                    <a:pt x="3403" y="10800"/>
                  </a:lnTo>
                  <a:lnTo>
                    <a:pt x="3422" y="10819"/>
                  </a:lnTo>
                  <a:lnTo>
                    <a:pt x="3479" y="10838"/>
                  </a:lnTo>
                  <a:lnTo>
                    <a:pt x="3536" y="10819"/>
                  </a:lnTo>
                  <a:lnTo>
                    <a:pt x="3556" y="10800"/>
                  </a:lnTo>
                  <a:lnTo>
                    <a:pt x="3556" y="10781"/>
                  </a:lnTo>
                  <a:lnTo>
                    <a:pt x="153" y="38"/>
                  </a:lnTo>
                  <a:lnTo>
                    <a:pt x="115" y="19"/>
                  </a:lnTo>
                  <a:lnTo>
                    <a:pt x="5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3"/>
            <p:cNvSpPr/>
            <p:nvPr/>
          </p:nvSpPr>
          <p:spPr>
            <a:xfrm>
              <a:off x="2143700" y="4341950"/>
              <a:ext cx="106575" cy="327825"/>
            </a:xfrm>
            <a:custGeom>
              <a:avLst/>
              <a:gdLst/>
              <a:ahLst/>
              <a:cxnLst/>
              <a:rect l="l" t="t" r="r" b="b"/>
              <a:pathLst>
                <a:path w="4263" h="13113" extrusionOk="0">
                  <a:moveTo>
                    <a:pt x="57" y="1"/>
                  </a:moveTo>
                  <a:lnTo>
                    <a:pt x="0" y="20"/>
                  </a:lnTo>
                  <a:lnTo>
                    <a:pt x="0" y="39"/>
                  </a:lnTo>
                  <a:lnTo>
                    <a:pt x="0" y="58"/>
                  </a:lnTo>
                  <a:lnTo>
                    <a:pt x="4110" y="13075"/>
                  </a:lnTo>
                  <a:lnTo>
                    <a:pt x="4148" y="13113"/>
                  </a:lnTo>
                  <a:lnTo>
                    <a:pt x="4205" y="13113"/>
                  </a:lnTo>
                  <a:lnTo>
                    <a:pt x="4243" y="13094"/>
                  </a:lnTo>
                  <a:lnTo>
                    <a:pt x="4263" y="13075"/>
                  </a:lnTo>
                  <a:lnTo>
                    <a:pt x="4263" y="13056"/>
                  </a:lnTo>
                  <a:lnTo>
                    <a:pt x="153" y="39"/>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3"/>
            <p:cNvSpPr/>
            <p:nvPr/>
          </p:nvSpPr>
          <p:spPr>
            <a:xfrm>
              <a:off x="2114550" y="4342900"/>
              <a:ext cx="100375" cy="306350"/>
            </a:xfrm>
            <a:custGeom>
              <a:avLst/>
              <a:gdLst/>
              <a:ahLst/>
              <a:cxnLst/>
              <a:rect l="l" t="t" r="r" b="b"/>
              <a:pathLst>
                <a:path w="4015" h="12254" extrusionOk="0">
                  <a:moveTo>
                    <a:pt x="77" y="1"/>
                  </a:moveTo>
                  <a:lnTo>
                    <a:pt x="19" y="20"/>
                  </a:lnTo>
                  <a:lnTo>
                    <a:pt x="0" y="20"/>
                  </a:lnTo>
                  <a:lnTo>
                    <a:pt x="0" y="39"/>
                  </a:lnTo>
                  <a:lnTo>
                    <a:pt x="3861" y="12215"/>
                  </a:lnTo>
                  <a:lnTo>
                    <a:pt x="3880" y="12253"/>
                  </a:lnTo>
                  <a:lnTo>
                    <a:pt x="3938" y="12253"/>
                  </a:lnTo>
                  <a:lnTo>
                    <a:pt x="3995" y="12234"/>
                  </a:lnTo>
                  <a:lnTo>
                    <a:pt x="4014" y="12215"/>
                  </a:lnTo>
                  <a:lnTo>
                    <a:pt x="4014" y="12196"/>
                  </a:lnTo>
                  <a:lnTo>
                    <a:pt x="172" y="39"/>
                  </a:lnTo>
                  <a:lnTo>
                    <a:pt x="1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3"/>
            <p:cNvSpPr/>
            <p:nvPr/>
          </p:nvSpPr>
          <p:spPr>
            <a:xfrm>
              <a:off x="2180000" y="4365850"/>
              <a:ext cx="105650" cy="323050"/>
            </a:xfrm>
            <a:custGeom>
              <a:avLst/>
              <a:gdLst/>
              <a:ahLst/>
              <a:cxnLst/>
              <a:rect l="l" t="t" r="r" b="b"/>
              <a:pathLst>
                <a:path w="4226" h="12922" extrusionOk="0">
                  <a:moveTo>
                    <a:pt x="77" y="0"/>
                  </a:moveTo>
                  <a:lnTo>
                    <a:pt x="20" y="19"/>
                  </a:lnTo>
                  <a:lnTo>
                    <a:pt x="1" y="39"/>
                  </a:lnTo>
                  <a:lnTo>
                    <a:pt x="1" y="58"/>
                  </a:lnTo>
                  <a:lnTo>
                    <a:pt x="4072" y="12902"/>
                  </a:lnTo>
                  <a:lnTo>
                    <a:pt x="4091" y="12922"/>
                  </a:lnTo>
                  <a:lnTo>
                    <a:pt x="4206" y="12922"/>
                  </a:lnTo>
                  <a:lnTo>
                    <a:pt x="4225" y="12902"/>
                  </a:lnTo>
                  <a:lnTo>
                    <a:pt x="4225" y="12883"/>
                  </a:lnTo>
                  <a:lnTo>
                    <a:pt x="154" y="39"/>
                  </a:lnTo>
                  <a:lnTo>
                    <a:pt x="13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3"/>
            <p:cNvSpPr/>
            <p:nvPr/>
          </p:nvSpPr>
          <p:spPr>
            <a:xfrm>
              <a:off x="2215375" y="4385425"/>
              <a:ext cx="105150" cy="321625"/>
            </a:xfrm>
            <a:custGeom>
              <a:avLst/>
              <a:gdLst/>
              <a:ahLst/>
              <a:cxnLst/>
              <a:rect l="l" t="t" r="r" b="b"/>
              <a:pathLst>
                <a:path w="4206" h="12865" extrusionOk="0">
                  <a:moveTo>
                    <a:pt x="58" y="1"/>
                  </a:moveTo>
                  <a:lnTo>
                    <a:pt x="19" y="20"/>
                  </a:lnTo>
                  <a:lnTo>
                    <a:pt x="0" y="39"/>
                  </a:lnTo>
                  <a:lnTo>
                    <a:pt x="0" y="58"/>
                  </a:lnTo>
                  <a:lnTo>
                    <a:pt x="4033" y="12827"/>
                  </a:lnTo>
                  <a:lnTo>
                    <a:pt x="4072" y="12865"/>
                  </a:lnTo>
                  <a:lnTo>
                    <a:pt x="4167" y="12865"/>
                  </a:lnTo>
                  <a:lnTo>
                    <a:pt x="4186" y="12846"/>
                  </a:lnTo>
                  <a:lnTo>
                    <a:pt x="4205" y="12827"/>
                  </a:lnTo>
                  <a:lnTo>
                    <a:pt x="153" y="39"/>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3"/>
            <p:cNvSpPr/>
            <p:nvPr/>
          </p:nvSpPr>
          <p:spPr>
            <a:xfrm>
              <a:off x="2286100" y="4425575"/>
              <a:ext cx="83175" cy="253300"/>
            </a:xfrm>
            <a:custGeom>
              <a:avLst/>
              <a:gdLst/>
              <a:ahLst/>
              <a:cxnLst/>
              <a:rect l="l" t="t" r="r" b="b"/>
              <a:pathLst>
                <a:path w="3327" h="10132" extrusionOk="0">
                  <a:moveTo>
                    <a:pt x="77" y="1"/>
                  </a:moveTo>
                  <a:lnTo>
                    <a:pt x="19" y="20"/>
                  </a:lnTo>
                  <a:lnTo>
                    <a:pt x="0" y="39"/>
                  </a:lnTo>
                  <a:lnTo>
                    <a:pt x="0" y="58"/>
                  </a:lnTo>
                  <a:lnTo>
                    <a:pt x="3173" y="10093"/>
                  </a:lnTo>
                  <a:lnTo>
                    <a:pt x="3211" y="10131"/>
                  </a:lnTo>
                  <a:lnTo>
                    <a:pt x="3269" y="10131"/>
                  </a:lnTo>
                  <a:lnTo>
                    <a:pt x="3307" y="10112"/>
                  </a:lnTo>
                  <a:lnTo>
                    <a:pt x="3326" y="10093"/>
                  </a:lnTo>
                  <a:lnTo>
                    <a:pt x="3326" y="10074"/>
                  </a:lnTo>
                  <a:lnTo>
                    <a:pt x="153" y="39"/>
                  </a:lnTo>
                  <a:lnTo>
                    <a:pt x="134" y="20"/>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3"/>
            <p:cNvSpPr/>
            <p:nvPr/>
          </p:nvSpPr>
          <p:spPr>
            <a:xfrm>
              <a:off x="2250725" y="4404550"/>
              <a:ext cx="94175" cy="288650"/>
            </a:xfrm>
            <a:custGeom>
              <a:avLst/>
              <a:gdLst/>
              <a:ahLst/>
              <a:cxnLst/>
              <a:rect l="l" t="t" r="r" b="b"/>
              <a:pathLst>
                <a:path w="3767" h="11546" extrusionOk="0">
                  <a:moveTo>
                    <a:pt x="58" y="1"/>
                  </a:moveTo>
                  <a:lnTo>
                    <a:pt x="1" y="20"/>
                  </a:lnTo>
                  <a:lnTo>
                    <a:pt x="1" y="39"/>
                  </a:lnTo>
                  <a:lnTo>
                    <a:pt x="1" y="58"/>
                  </a:lnTo>
                  <a:lnTo>
                    <a:pt x="3613" y="11507"/>
                  </a:lnTo>
                  <a:lnTo>
                    <a:pt x="3652" y="11526"/>
                  </a:lnTo>
                  <a:lnTo>
                    <a:pt x="3709" y="11546"/>
                  </a:lnTo>
                  <a:lnTo>
                    <a:pt x="3747" y="11526"/>
                  </a:lnTo>
                  <a:lnTo>
                    <a:pt x="3766" y="11507"/>
                  </a:lnTo>
                  <a:lnTo>
                    <a:pt x="3766" y="11488"/>
                  </a:lnTo>
                  <a:lnTo>
                    <a:pt x="154" y="39"/>
                  </a:lnTo>
                  <a:lnTo>
                    <a:pt x="115" y="20"/>
                  </a:lnTo>
                  <a:lnTo>
                    <a:pt x="5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3"/>
            <p:cNvSpPr/>
            <p:nvPr/>
          </p:nvSpPr>
          <p:spPr>
            <a:xfrm>
              <a:off x="2320500" y="4442775"/>
              <a:ext cx="73600" cy="221750"/>
            </a:xfrm>
            <a:custGeom>
              <a:avLst/>
              <a:gdLst/>
              <a:ahLst/>
              <a:cxnLst/>
              <a:rect l="l" t="t" r="r" b="b"/>
              <a:pathLst>
                <a:path w="2944" h="8870" extrusionOk="0">
                  <a:moveTo>
                    <a:pt x="77" y="1"/>
                  </a:moveTo>
                  <a:lnTo>
                    <a:pt x="19" y="20"/>
                  </a:lnTo>
                  <a:lnTo>
                    <a:pt x="0" y="39"/>
                  </a:lnTo>
                  <a:lnTo>
                    <a:pt x="0" y="58"/>
                  </a:lnTo>
                  <a:lnTo>
                    <a:pt x="2791" y="8831"/>
                  </a:lnTo>
                  <a:lnTo>
                    <a:pt x="2810" y="8870"/>
                  </a:lnTo>
                  <a:lnTo>
                    <a:pt x="2925" y="8870"/>
                  </a:lnTo>
                  <a:lnTo>
                    <a:pt x="2944" y="8851"/>
                  </a:lnTo>
                  <a:lnTo>
                    <a:pt x="2944" y="8831"/>
                  </a:lnTo>
                  <a:lnTo>
                    <a:pt x="153" y="39"/>
                  </a:lnTo>
                  <a:lnTo>
                    <a:pt x="1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3"/>
            <p:cNvSpPr/>
            <p:nvPr/>
          </p:nvSpPr>
          <p:spPr>
            <a:xfrm>
              <a:off x="2356825" y="4465725"/>
              <a:ext cx="61650" cy="184950"/>
            </a:xfrm>
            <a:custGeom>
              <a:avLst/>
              <a:gdLst/>
              <a:ahLst/>
              <a:cxnLst/>
              <a:rect l="l" t="t" r="r" b="b"/>
              <a:pathLst>
                <a:path w="2466" h="7398" extrusionOk="0">
                  <a:moveTo>
                    <a:pt x="77" y="0"/>
                  </a:moveTo>
                  <a:lnTo>
                    <a:pt x="19" y="19"/>
                  </a:lnTo>
                  <a:lnTo>
                    <a:pt x="0" y="38"/>
                  </a:lnTo>
                  <a:lnTo>
                    <a:pt x="0" y="58"/>
                  </a:lnTo>
                  <a:lnTo>
                    <a:pt x="2313" y="7359"/>
                  </a:lnTo>
                  <a:lnTo>
                    <a:pt x="2351" y="7378"/>
                  </a:lnTo>
                  <a:lnTo>
                    <a:pt x="2408" y="7397"/>
                  </a:lnTo>
                  <a:lnTo>
                    <a:pt x="2447" y="7378"/>
                  </a:lnTo>
                  <a:lnTo>
                    <a:pt x="2466" y="7359"/>
                  </a:lnTo>
                  <a:lnTo>
                    <a:pt x="2466" y="7340"/>
                  </a:lnTo>
                  <a:lnTo>
                    <a:pt x="153" y="38"/>
                  </a:lnTo>
                  <a:lnTo>
                    <a:pt x="134"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3"/>
            <p:cNvSpPr/>
            <p:nvPr/>
          </p:nvSpPr>
          <p:spPr>
            <a:xfrm>
              <a:off x="2464325" y="4528800"/>
              <a:ext cx="28225" cy="79350"/>
            </a:xfrm>
            <a:custGeom>
              <a:avLst/>
              <a:gdLst/>
              <a:ahLst/>
              <a:cxnLst/>
              <a:rect l="l" t="t" r="r" b="b"/>
              <a:pathLst>
                <a:path w="1129" h="3174" extrusionOk="0">
                  <a:moveTo>
                    <a:pt x="58" y="0"/>
                  </a:moveTo>
                  <a:lnTo>
                    <a:pt x="1" y="19"/>
                  </a:lnTo>
                  <a:lnTo>
                    <a:pt x="1" y="38"/>
                  </a:lnTo>
                  <a:lnTo>
                    <a:pt x="1" y="58"/>
                  </a:lnTo>
                  <a:lnTo>
                    <a:pt x="956" y="3135"/>
                  </a:lnTo>
                  <a:lnTo>
                    <a:pt x="995" y="3154"/>
                  </a:lnTo>
                  <a:lnTo>
                    <a:pt x="1052" y="3173"/>
                  </a:lnTo>
                  <a:lnTo>
                    <a:pt x="1090" y="3154"/>
                  </a:lnTo>
                  <a:lnTo>
                    <a:pt x="1109" y="3135"/>
                  </a:lnTo>
                  <a:lnTo>
                    <a:pt x="1129" y="3116"/>
                  </a:lnTo>
                  <a:lnTo>
                    <a:pt x="154" y="38"/>
                  </a:lnTo>
                  <a:lnTo>
                    <a:pt x="115" y="19"/>
                  </a:lnTo>
                  <a:lnTo>
                    <a:pt x="5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3"/>
            <p:cNvSpPr/>
            <p:nvPr/>
          </p:nvSpPr>
          <p:spPr>
            <a:xfrm>
              <a:off x="2428500" y="4508250"/>
              <a:ext cx="39200" cy="113750"/>
            </a:xfrm>
            <a:custGeom>
              <a:avLst/>
              <a:gdLst/>
              <a:ahLst/>
              <a:cxnLst/>
              <a:rect l="l" t="t" r="r" b="b"/>
              <a:pathLst>
                <a:path w="1568" h="4550" extrusionOk="0">
                  <a:moveTo>
                    <a:pt x="77" y="0"/>
                  </a:moveTo>
                  <a:lnTo>
                    <a:pt x="19" y="19"/>
                  </a:lnTo>
                  <a:lnTo>
                    <a:pt x="0" y="39"/>
                  </a:lnTo>
                  <a:lnTo>
                    <a:pt x="0" y="58"/>
                  </a:lnTo>
                  <a:lnTo>
                    <a:pt x="1415" y="4511"/>
                  </a:lnTo>
                  <a:lnTo>
                    <a:pt x="1453" y="4550"/>
                  </a:lnTo>
                  <a:lnTo>
                    <a:pt x="1548" y="4550"/>
                  </a:lnTo>
                  <a:lnTo>
                    <a:pt x="1568" y="4530"/>
                  </a:lnTo>
                  <a:lnTo>
                    <a:pt x="1568" y="4511"/>
                  </a:lnTo>
                  <a:lnTo>
                    <a:pt x="153" y="39"/>
                  </a:lnTo>
                  <a:lnTo>
                    <a:pt x="134" y="19"/>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3"/>
            <p:cNvSpPr/>
            <p:nvPr/>
          </p:nvSpPr>
          <p:spPr>
            <a:xfrm>
              <a:off x="2392650" y="4486275"/>
              <a:ext cx="50675" cy="150050"/>
            </a:xfrm>
            <a:custGeom>
              <a:avLst/>
              <a:gdLst/>
              <a:ahLst/>
              <a:cxnLst/>
              <a:rect l="l" t="t" r="r" b="b"/>
              <a:pathLst>
                <a:path w="2027" h="6002" extrusionOk="0">
                  <a:moveTo>
                    <a:pt x="58" y="0"/>
                  </a:moveTo>
                  <a:lnTo>
                    <a:pt x="1" y="19"/>
                  </a:lnTo>
                  <a:lnTo>
                    <a:pt x="1" y="38"/>
                  </a:lnTo>
                  <a:lnTo>
                    <a:pt x="1" y="57"/>
                  </a:lnTo>
                  <a:lnTo>
                    <a:pt x="1874" y="5964"/>
                  </a:lnTo>
                  <a:lnTo>
                    <a:pt x="1893" y="6002"/>
                  </a:lnTo>
                  <a:lnTo>
                    <a:pt x="1950" y="6002"/>
                  </a:lnTo>
                  <a:lnTo>
                    <a:pt x="2008" y="5983"/>
                  </a:lnTo>
                  <a:lnTo>
                    <a:pt x="2027" y="5964"/>
                  </a:lnTo>
                  <a:lnTo>
                    <a:pt x="2027" y="5945"/>
                  </a:lnTo>
                  <a:lnTo>
                    <a:pt x="154" y="38"/>
                  </a:lnTo>
                  <a:lnTo>
                    <a:pt x="11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3"/>
            <p:cNvSpPr/>
            <p:nvPr/>
          </p:nvSpPr>
          <p:spPr>
            <a:xfrm>
              <a:off x="2499225" y="4547900"/>
              <a:ext cx="17700" cy="45900"/>
            </a:xfrm>
            <a:custGeom>
              <a:avLst/>
              <a:gdLst/>
              <a:ahLst/>
              <a:cxnLst/>
              <a:rect l="l" t="t" r="r" b="b"/>
              <a:pathLst>
                <a:path w="708" h="1836" extrusionOk="0">
                  <a:moveTo>
                    <a:pt x="57" y="1"/>
                  </a:moveTo>
                  <a:lnTo>
                    <a:pt x="19" y="20"/>
                  </a:lnTo>
                  <a:lnTo>
                    <a:pt x="0" y="39"/>
                  </a:lnTo>
                  <a:lnTo>
                    <a:pt x="554" y="1798"/>
                  </a:lnTo>
                  <a:lnTo>
                    <a:pt x="593" y="1836"/>
                  </a:lnTo>
                  <a:lnTo>
                    <a:pt x="650" y="1836"/>
                  </a:lnTo>
                  <a:lnTo>
                    <a:pt x="688" y="1817"/>
                  </a:lnTo>
                  <a:lnTo>
                    <a:pt x="707" y="1798"/>
                  </a:lnTo>
                  <a:lnTo>
                    <a:pt x="707" y="1778"/>
                  </a:lnTo>
                  <a:lnTo>
                    <a:pt x="153" y="39"/>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3"/>
            <p:cNvSpPr/>
            <p:nvPr/>
          </p:nvSpPr>
          <p:spPr>
            <a:xfrm>
              <a:off x="1745625" y="4232050"/>
              <a:ext cx="958625" cy="553375"/>
            </a:xfrm>
            <a:custGeom>
              <a:avLst/>
              <a:gdLst/>
              <a:ahLst/>
              <a:cxnLst/>
              <a:rect l="l" t="t" r="r" b="b"/>
              <a:pathLst>
                <a:path w="38345" h="22135" extrusionOk="0">
                  <a:moveTo>
                    <a:pt x="15464" y="0"/>
                  </a:moveTo>
                  <a:lnTo>
                    <a:pt x="15082" y="39"/>
                  </a:lnTo>
                  <a:lnTo>
                    <a:pt x="14719" y="115"/>
                  </a:lnTo>
                  <a:lnTo>
                    <a:pt x="14375" y="230"/>
                  </a:lnTo>
                  <a:lnTo>
                    <a:pt x="14203" y="306"/>
                  </a:lnTo>
                  <a:lnTo>
                    <a:pt x="14050" y="383"/>
                  </a:lnTo>
                  <a:lnTo>
                    <a:pt x="670" y="8105"/>
                  </a:lnTo>
                  <a:lnTo>
                    <a:pt x="536" y="8200"/>
                  </a:lnTo>
                  <a:lnTo>
                    <a:pt x="402" y="8296"/>
                  </a:lnTo>
                  <a:lnTo>
                    <a:pt x="288" y="8391"/>
                  </a:lnTo>
                  <a:lnTo>
                    <a:pt x="211" y="8487"/>
                  </a:lnTo>
                  <a:lnTo>
                    <a:pt x="135" y="8602"/>
                  </a:lnTo>
                  <a:lnTo>
                    <a:pt x="77" y="8697"/>
                  </a:lnTo>
                  <a:lnTo>
                    <a:pt x="39" y="8812"/>
                  </a:lnTo>
                  <a:lnTo>
                    <a:pt x="20" y="8927"/>
                  </a:lnTo>
                  <a:lnTo>
                    <a:pt x="1" y="9022"/>
                  </a:lnTo>
                  <a:lnTo>
                    <a:pt x="20" y="9137"/>
                  </a:lnTo>
                  <a:lnTo>
                    <a:pt x="58" y="9232"/>
                  </a:lnTo>
                  <a:lnTo>
                    <a:pt x="97" y="9328"/>
                  </a:lnTo>
                  <a:lnTo>
                    <a:pt x="173" y="9424"/>
                  </a:lnTo>
                  <a:lnTo>
                    <a:pt x="249" y="9519"/>
                  </a:lnTo>
                  <a:lnTo>
                    <a:pt x="364" y="9615"/>
                  </a:lnTo>
                  <a:lnTo>
                    <a:pt x="479" y="9691"/>
                  </a:lnTo>
                  <a:lnTo>
                    <a:pt x="21581" y="21867"/>
                  </a:lnTo>
                  <a:lnTo>
                    <a:pt x="21715" y="21943"/>
                  </a:lnTo>
                  <a:lnTo>
                    <a:pt x="21849" y="22001"/>
                  </a:lnTo>
                  <a:lnTo>
                    <a:pt x="22021" y="22039"/>
                  </a:lnTo>
                  <a:lnTo>
                    <a:pt x="22173" y="22077"/>
                  </a:lnTo>
                  <a:lnTo>
                    <a:pt x="22537" y="22135"/>
                  </a:lnTo>
                  <a:lnTo>
                    <a:pt x="22900" y="22135"/>
                  </a:lnTo>
                  <a:lnTo>
                    <a:pt x="23263" y="22096"/>
                  </a:lnTo>
                  <a:lnTo>
                    <a:pt x="23645" y="22020"/>
                  </a:lnTo>
                  <a:lnTo>
                    <a:pt x="23989" y="21905"/>
                  </a:lnTo>
                  <a:lnTo>
                    <a:pt x="24142" y="21829"/>
                  </a:lnTo>
                  <a:lnTo>
                    <a:pt x="24314" y="21752"/>
                  </a:lnTo>
                  <a:lnTo>
                    <a:pt x="37675" y="14030"/>
                  </a:lnTo>
                  <a:lnTo>
                    <a:pt x="37828" y="13935"/>
                  </a:lnTo>
                  <a:lnTo>
                    <a:pt x="37962" y="13839"/>
                  </a:lnTo>
                  <a:lnTo>
                    <a:pt x="38057" y="13743"/>
                  </a:lnTo>
                  <a:lnTo>
                    <a:pt x="38153" y="13648"/>
                  </a:lnTo>
                  <a:lnTo>
                    <a:pt x="38229" y="13533"/>
                  </a:lnTo>
                  <a:lnTo>
                    <a:pt x="38287" y="13438"/>
                  </a:lnTo>
                  <a:lnTo>
                    <a:pt x="38325" y="13323"/>
                  </a:lnTo>
                  <a:lnTo>
                    <a:pt x="38344" y="13208"/>
                  </a:lnTo>
                  <a:lnTo>
                    <a:pt x="38344" y="13113"/>
                  </a:lnTo>
                  <a:lnTo>
                    <a:pt x="38344" y="12998"/>
                  </a:lnTo>
                  <a:lnTo>
                    <a:pt x="38306" y="12902"/>
                  </a:lnTo>
                  <a:lnTo>
                    <a:pt x="38268" y="12807"/>
                  </a:lnTo>
                  <a:lnTo>
                    <a:pt x="38191" y="12711"/>
                  </a:lnTo>
                  <a:lnTo>
                    <a:pt x="38115" y="12616"/>
                  </a:lnTo>
                  <a:lnTo>
                    <a:pt x="38000" y="12520"/>
                  </a:lnTo>
                  <a:lnTo>
                    <a:pt x="37885" y="12444"/>
                  </a:lnTo>
                  <a:lnTo>
                    <a:pt x="16783" y="268"/>
                  </a:lnTo>
                  <a:lnTo>
                    <a:pt x="16649" y="191"/>
                  </a:lnTo>
                  <a:lnTo>
                    <a:pt x="16497" y="134"/>
                  </a:lnTo>
                  <a:lnTo>
                    <a:pt x="16344" y="96"/>
                  </a:lnTo>
                  <a:lnTo>
                    <a:pt x="16172" y="58"/>
                  </a:lnTo>
                  <a:lnTo>
                    <a:pt x="15828" y="0"/>
                  </a:lnTo>
                  <a:close/>
                </a:path>
              </a:pathLst>
            </a:custGeom>
            <a:solidFill>
              <a:srgbClr val="E0B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3"/>
            <p:cNvSpPr/>
            <p:nvPr/>
          </p:nvSpPr>
          <p:spPr>
            <a:xfrm>
              <a:off x="1745625" y="4228225"/>
              <a:ext cx="958625" cy="553375"/>
            </a:xfrm>
            <a:custGeom>
              <a:avLst/>
              <a:gdLst/>
              <a:ahLst/>
              <a:cxnLst/>
              <a:rect l="l" t="t" r="r" b="b"/>
              <a:pathLst>
                <a:path w="38345" h="22135" extrusionOk="0">
                  <a:moveTo>
                    <a:pt x="15464" y="0"/>
                  </a:moveTo>
                  <a:lnTo>
                    <a:pt x="15082" y="39"/>
                  </a:lnTo>
                  <a:lnTo>
                    <a:pt x="14719" y="115"/>
                  </a:lnTo>
                  <a:lnTo>
                    <a:pt x="14375" y="230"/>
                  </a:lnTo>
                  <a:lnTo>
                    <a:pt x="14203" y="306"/>
                  </a:lnTo>
                  <a:lnTo>
                    <a:pt x="14050" y="383"/>
                  </a:lnTo>
                  <a:lnTo>
                    <a:pt x="670" y="8105"/>
                  </a:lnTo>
                  <a:lnTo>
                    <a:pt x="536" y="8200"/>
                  </a:lnTo>
                  <a:lnTo>
                    <a:pt x="402" y="8296"/>
                  </a:lnTo>
                  <a:lnTo>
                    <a:pt x="288" y="8392"/>
                  </a:lnTo>
                  <a:lnTo>
                    <a:pt x="211" y="8487"/>
                  </a:lnTo>
                  <a:lnTo>
                    <a:pt x="135" y="8602"/>
                  </a:lnTo>
                  <a:lnTo>
                    <a:pt x="77" y="8697"/>
                  </a:lnTo>
                  <a:lnTo>
                    <a:pt x="39" y="8812"/>
                  </a:lnTo>
                  <a:lnTo>
                    <a:pt x="20" y="8927"/>
                  </a:lnTo>
                  <a:lnTo>
                    <a:pt x="1" y="9022"/>
                  </a:lnTo>
                  <a:lnTo>
                    <a:pt x="20" y="9137"/>
                  </a:lnTo>
                  <a:lnTo>
                    <a:pt x="58" y="9233"/>
                  </a:lnTo>
                  <a:lnTo>
                    <a:pt x="97" y="9328"/>
                  </a:lnTo>
                  <a:lnTo>
                    <a:pt x="173" y="9424"/>
                  </a:lnTo>
                  <a:lnTo>
                    <a:pt x="249" y="9519"/>
                  </a:lnTo>
                  <a:lnTo>
                    <a:pt x="364" y="9615"/>
                  </a:lnTo>
                  <a:lnTo>
                    <a:pt x="479" y="9691"/>
                  </a:lnTo>
                  <a:lnTo>
                    <a:pt x="21581" y="21867"/>
                  </a:lnTo>
                  <a:lnTo>
                    <a:pt x="21715" y="21944"/>
                  </a:lnTo>
                  <a:lnTo>
                    <a:pt x="21849" y="22001"/>
                  </a:lnTo>
                  <a:lnTo>
                    <a:pt x="22021" y="22039"/>
                  </a:lnTo>
                  <a:lnTo>
                    <a:pt x="22173" y="22077"/>
                  </a:lnTo>
                  <a:lnTo>
                    <a:pt x="22537" y="22135"/>
                  </a:lnTo>
                  <a:lnTo>
                    <a:pt x="22900" y="22135"/>
                  </a:lnTo>
                  <a:lnTo>
                    <a:pt x="23263" y="22096"/>
                  </a:lnTo>
                  <a:lnTo>
                    <a:pt x="23645" y="22020"/>
                  </a:lnTo>
                  <a:lnTo>
                    <a:pt x="23989" y="21905"/>
                  </a:lnTo>
                  <a:lnTo>
                    <a:pt x="24142" y="21829"/>
                  </a:lnTo>
                  <a:lnTo>
                    <a:pt x="24314" y="21752"/>
                  </a:lnTo>
                  <a:lnTo>
                    <a:pt x="37675" y="14030"/>
                  </a:lnTo>
                  <a:lnTo>
                    <a:pt x="37828" y="13935"/>
                  </a:lnTo>
                  <a:lnTo>
                    <a:pt x="37962" y="13839"/>
                  </a:lnTo>
                  <a:lnTo>
                    <a:pt x="38057" y="13744"/>
                  </a:lnTo>
                  <a:lnTo>
                    <a:pt x="38153" y="13648"/>
                  </a:lnTo>
                  <a:lnTo>
                    <a:pt x="38229" y="13533"/>
                  </a:lnTo>
                  <a:lnTo>
                    <a:pt x="38287" y="13438"/>
                  </a:lnTo>
                  <a:lnTo>
                    <a:pt x="38325" y="13323"/>
                  </a:lnTo>
                  <a:lnTo>
                    <a:pt x="38344" y="13208"/>
                  </a:lnTo>
                  <a:lnTo>
                    <a:pt x="38344" y="13113"/>
                  </a:lnTo>
                  <a:lnTo>
                    <a:pt x="38344" y="12998"/>
                  </a:lnTo>
                  <a:lnTo>
                    <a:pt x="38306" y="12903"/>
                  </a:lnTo>
                  <a:lnTo>
                    <a:pt x="38268" y="12807"/>
                  </a:lnTo>
                  <a:lnTo>
                    <a:pt x="38191" y="12711"/>
                  </a:lnTo>
                  <a:lnTo>
                    <a:pt x="38115" y="12616"/>
                  </a:lnTo>
                  <a:lnTo>
                    <a:pt x="38000" y="12520"/>
                  </a:lnTo>
                  <a:lnTo>
                    <a:pt x="37885" y="12444"/>
                  </a:lnTo>
                  <a:lnTo>
                    <a:pt x="16783" y="268"/>
                  </a:lnTo>
                  <a:lnTo>
                    <a:pt x="16649" y="192"/>
                  </a:lnTo>
                  <a:lnTo>
                    <a:pt x="16497" y="134"/>
                  </a:lnTo>
                  <a:lnTo>
                    <a:pt x="16344" y="96"/>
                  </a:lnTo>
                  <a:lnTo>
                    <a:pt x="16172" y="58"/>
                  </a:lnTo>
                  <a:lnTo>
                    <a:pt x="15828"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3"/>
            <p:cNvSpPr/>
            <p:nvPr/>
          </p:nvSpPr>
          <p:spPr>
            <a:xfrm>
              <a:off x="1745625" y="4228225"/>
              <a:ext cx="958625" cy="553375"/>
            </a:xfrm>
            <a:custGeom>
              <a:avLst/>
              <a:gdLst/>
              <a:ahLst/>
              <a:cxnLst/>
              <a:rect l="l" t="t" r="r" b="b"/>
              <a:pathLst>
                <a:path w="38345" h="22135" extrusionOk="0">
                  <a:moveTo>
                    <a:pt x="15464" y="0"/>
                  </a:moveTo>
                  <a:lnTo>
                    <a:pt x="15082" y="39"/>
                  </a:lnTo>
                  <a:lnTo>
                    <a:pt x="14719" y="115"/>
                  </a:lnTo>
                  <a:lnTo>
                    <a:pt x="14375" y="230"/>
                  </a:lnTo>
                  <a:lnTo>
                    <a:pt x="14203" y="306"/>
                  </a:lnTo>
                  <a:lnTo>
                    <a:pt x="14050" y="383"/>
                  </a:lnTo>
                  <a:lnTo>
                    <a:pt x="670" y="8105"/>
                  </a:lnTo>
                  <a:lnTo>
                    <a:pt x="536" y="8200"/>
                  </a:lnTo>
                  <a:lnTo>
                    <a:pt x="402" y="8296"/>
                  </a:lnTo>
                  <a:lnTo>
                    <a:pt x="288" y="8392"/>
                  </a:lnTo>
                  <a:lnTo>
                    <a:pt x="211" y="8487"/>
                  </a:lnTo>
                  <a:lnTo>
                    <a:pt x="135" y="8602"/>
                  </a:lnTo>
                  <a:lnTo>
                    <a:pt x="77" y="8697"/>
                  </a:lnTo>
                  <a:lnTo>
                    <a:pt x="39" y="8812"/>
                  </a:lnTo>
                  <a:lnTo>
                    <a:pt x="20" y="8927"/>
                  </a:lnTo>
                  <a:lnTo>
                    <a:pt x="1" y="9022"/>
                  </a:lnTo>
                  <a:lnTo>
                    <a:pt x="20" y="9137"/>
                  </a:lnTo>
                  <a:lnTo>
                    <a:pt x="58" y="9233"/>
                  </a:lnTo>
                  <a:lnTo>
                    <a:pt x="97" y="9328"/>
                  </a:lnTo>
                  <a:lnTo>
                    <a:pt x="173" y="9424"/>
                  </a:lnTo>
                  <a:lnTo>
                    <a:pt x="249" y="9519"/>
                  </a:lnTo>
                  <a:lnTo>
                    <a:pt x="364" y="9615"/>
                  </a:lnTo>
                  <a:lnTo>
                    <a:pt x="479" y="9691"/>
                  </a:lnTo>
                  <a:lnTo>
                    <a:pt x="21581" y="21867"/>
                  </a:lnTo>
                  <a:lnTo>
                    <a:pt x="21715" y="21944"/>
                  </a:lnTo>
                  <a:lnTo>
                    <a:pt x="21849" y="22001"/>
                  </a:lnTo>
                  <a:lnTo>
                    <a:pt x="22021" y="22039"/>
                  </a:lnTo>
                  <a:lnTo>
                    <a:pt x="22173" y="22077"/>
                  </a:lnTo>
                  <a:lnTo>
                    <a:pt x="22537" y="22135"/>
                  </a:lnTo>
                  <a:lnTo>
                    <a:pt x="22900" y="22135"/>
                  </a:lnTo>
                  <a:lnTo>
                    <a:pt x="23263" y="22096"/>
                  </a:lnTo>
                  <a:lnTo>
                    <a:pt x="23645" y="22020"/>
                  </a:lnTo>
                  <a:lnTo>
                    <a:pt x="23989" y="21905"/>
                  </a:lnTo>
                  <a:lnTo>
                    <a:pt x="24142" y="21829"/>
                  </a:lnTo>
                  <a:lnTo>
                    <a:pt x="24314" y="21752"/>
                  </a:lnTo>
                  <a:lnTo>
                    <a:pt x="37675" y="14030"/>
                  </a:lnTo>
                  <a:lnTo>
                    <a:pt x="37828" y="13935"/>
                  </a:lnTo>
                  <a:lnTo>
                    <a:pt x="37962" y="13839"/>
                  </a:lnTo>
                  <a:lnTo>
                    <a:pt x="38057" y="13744"/>
                  </a:lnTo>
                  <a:lnTo>
                    <a:pt x="38153" y="13648"/>
                  </a:lnTo>
                  <a:lnTo>
                    <a:pt x="38229" y="13533"/>
                  </a:lnTo>
                  <a:lnTo>
                    <a:pt x="38287" y="13438"/>
                  </a:lnTo>
                  <a:lnTo>
                    <a:pt x="38325" y="13323"/>
                  </a:lnTo>
                  <a:lnTo>
                    <a:pt x="38344" y="13208"/>
                  </a:lnTo>
                  <a:lnTo>
                    <a:pt x="38344" y="13113"/>
                  </a:lnTo>
                  <a:lnTo>
                    <a:pt x="38344" y="12998"/>
                  </a:lnTo>
                  <a:lnTo>
                    <a:pt x="38306" y="12903"/>
                  </a:lnTo>
                  <a:lnTo>
                    <a:pt x="38268" y="12807"/>
                  </a:lnTo>
                  <a:lnTo>
                    <a:pt x="38191" y="12711"/>
                  </a:lnTo>
                  <a:lnTo>
                    <a:pt x="38115" y="12616"/>
                  </a:lnTo>
                  <a:lnTo>
                    <a:pt x="38000" y="12520"/>
                  </a:lnTo>
                  <a:lnTo>
                    <a:pt x="37885" y="12444"/>
                  </a:lnTo>
                  <a:lnTo>
                    <a:pt x="16783" y="268"/>
                  </a:lnTo>
                  <a:lnTo>
                    <a:pt x="16649" y="192"/>
                  </a:lnTo>
                  <a:lnTo>
                    <a:pt x="16497" y="134"/>
                  </a:lnTo>
                  <a:lnTo>
                    <a:pt x="16344" y="96"/>
                  </a:lnTo>
                  <a:lnTo>
                    <a:pt x="16172" y="58"/>
                  </a:lnTo>
                  <a:lnTo>
                    <a:pt x="15828"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3"/>
            <p:cNvSpPr/>
            <p:nvPr/>
          </p:nvSpPr>
          <p:spPr>
            <a:xfrm>
              <a:off x="1785300" y="4250675"/>
              <a:ext cx="879750" cy="508475"/>
            </a:xfrm>
            <a:custGeom>
              <a:avLst/>
              <a:gdLst/>
              <a:ahLst/>
              <a:cxnLst/>
              <a:rect l="l" t="t" r="r" b="b"/>
              <a:pathLst>
                <a:path w="35190" h="20339" extrusionOk="0">
                  <a:moveTo>
                    <a:pt x="13896" y="115"/>
                  </a:moveTo>
                  <a:lnTo>
                    <a:pt x="34999" y="12310"/>
                  </a:lnTo>
                  <a:lnTo>
                    <a:pt x="21294" y="20224"/>
                  </a:lnTo>
                  <a:lnTo>
                    <a:pt x="172" y="8029"/>
                  </a:lnTo>
                  <a:lnTo>
                    <a:pt x="13896" y="115"/>
                  </a:lnTo>
                  <a:close/>
                  <a:moveTo>
                    <a:pt x="13896" y="1"/>
                  </a:moveTo>
                  <a:lnTo>
                    <a:pt x="13839" y="20"/>
                  </a:lnTo>
                  <a:lnTo>
                    <a:pt x="20" y="8010"/>
                  </a:lnTo>
                  <a:lnTo>
                    <a:pt x="0" y="8029"/>
                  </a:lnTo>
                  <a:lnTo>
                    <a:pt x="20" y="8067"/>
                  </a:lnTo>
                  <a:lnTo>
                    <a:pt x="21236" y="20319"/>
                  </a:lnTo>
                  <a:lnTo>
                    <a:pt x="21294" y="20338"/>
                  </a:lnTo>
                  <a:lnTo>
                    <a:pt x="21351" y="20319"/>
                  </a:lnTo>
                  <a:lnTo>
                    <a:pt x="35171" y="12329"/>
                  </a:lnTo>
                  <a:lnTo>
                    <a:pt x="35190" y="12310"/>
                  </a:lnTo>
                  <a:lnTo>
                    <a:pt x="35171" y="12272"/>
                  </a:lnTo>
                  <a:lnTo>
                    <a:pt x="13954" y="20"/>
                  </a:lnTo>
                  <a:lnTo>
                    <a:pt x="138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3"/>
            <p:cNvSpPr/>
            <p:nvPr/>
          </p:nvSpPr>
          <p:spPr>
            <a:xfrm>
              <a:off x="1829750" y="4276475"/>
              <a:ext cx="790875" cy="456875"/>
            </a:xfrm>
            <a:custGeom>
              <a:avLst/>
              <a:gdLst/>
              <a:ahLst/>
              <a:cxnLst/>
              <a:rect l="l" t="t" r="r" b="b"/>
              <a:pathLst>
                <a:path w="31635" h="18275" extrusionOk="0">
                  <a:moveTo>
                    <a:pt x="12118" y="632"/>
                  </a:moveTo>
                  <a:lnTo>
                    <a:pt x="30545" y="11278"/>
                  </a:lnTo>
                  <a:lnTo>
                    <a:pt x="19516" y="17643"/>
                  </a:lnTo>
                  <a:lnTo>
                    <a:pt x="1070" y="6997"/>
                  </a:lnTo>
                  <a:lnTo>
                    <a:pt x="12118" y="632"/>
                  </a:lnTo>
                  <a:close/>
                  <a:moveTo>
                    <a:pt x="12118" y="517"/>
                  </a:moveTo>
                  <a:lnTo>
                    <a:pt x="12061" y="536"/>
                  </a:lnTo>
                  <a:lnTo>
                    <a:pt x="918" y="6978"/>
                  </a:lnTo>
                  <a:lnTo>
                    <a:pt x="898" y="6997"/>
                  </a:lnTo>
                  <a:lnTo>
                    <a:pt x="918" y="7035"/>
                  </a:lnTo>
                  <a:lnTo>
                    <a:pt x="19458" y="17739"/>
                  </a:lnTo>
                  <a:lnTo>
                    <a:pt x="19516" y="17758"/>
                  </a:lnTo>
                  <a:lnTo>
                    <a:pt x="19573" y="17739"/>
                  </a:lnTo>
                  <a:lnTo>
                    <a:pt x="30717" y="11297"/>
                  </a:lnTo>
                  <a:lnTo>
                    <a:pt x="30736" y="11278"/>
                  </a:lnTo>
                  <a:lnTo>
                    <a:pt x="30717" y="11240"/>
                  </a:lnTo>
                  <a:lnTo>
                    <a:pt x="12176" y="536"/>
                  </a:lnTo>
                  <a:lnTo>
                    <a:pt x="12118" y="517"/>
                  </a:lnTo>
                  <a:close/>
                  <a:moveTo>
                    <a:pt x="12118" y="116"/>
                  </a:moveTo>
                  <a:lnTo>
                    <a:pt x="31443" y="11278"/>
                  </a:lnTo>
                  <a:lnTo>
                    <a:pt x="19516" y="18159"/>
                  </a:lnTo>
                  <a:lnTo>
                    <a:pt x="191" y="6997"/>
                  </a:lnTo>
                  <a:lnTo>
                    <a:pt x="12118" y="116"/>
                  </a:lnTo>
                  <a:close/>
                  <a:moveTo>
                    <a:pt x="12118" y="1"/>
                  </a:moveTo>
                  <a:lnTo>
                    <a:pt x="12061" y="20"/>
                  </a:lnTo>
                  <a:lnTo>
                    <a:pt x="19" y="6978"/>
                  </a:lnTo>
                  <a:lnTo>
                    <a:pt x="0" y="6997"/>
                  </a:lnTo>
                  <a:lnTo>
                    <a:pt x="19" y="7035"/>
                  </a:lnTo>
                  <a:lnTo>
                    <a:pt x="19458" y="18255"/>
                  </a:lnTo>
                  <a:lnTo>
                    <a:pt x="19516" y="18274"/>
                  </a:lnTo>
                  <a:lnTo>
                    <a:pt x="19573" y="18255"/>
                  </a:lnTo>
                  <a:lnTo>
                    <a:pt x="31615" y="11297"/>
                  </a:lnTo>
                  <a:lnTo>
                    <a:pt x="31634" y="11278"/>
                  </a:lnTo>
                  <a:lnTo>
                    <a:pt x="31615" y="11240"/>
                  </a:lnTo>
                  <a:lnTo>
                    <a:pt x="12176" y="20"/>
                  </a:lnTo>
                  <a:lnTo>
                    <a:pt x="1211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3"/>
            <p:cNvSpPr/>
            <p:nvPr/>
          </p:nvSpPr>
          <p:spPr>
            <a:xfrm>
              <a:off x="1892350" y="4312800"/>
              <a:ext cx="665675" cy="384225"/>
            </a:xfrm>
            <a:custGeom>
              <a:avLst/>
              <a:gdLst/>
              <a:ahLst/>
              <a:cxnLst/>
              <a:rect l="l" t="t" r="r" b="b"/>
              <a:pathLst>
                <a:path w="26627" h="15369" extrusionOk="0">
                  <a:moveTo>
                    <a:pt x="9634" y="517"/>
                  </a:moveTo>
                  <a:lnTo>
                    <a:pt x="25728" y="9806"/>
                  </a:lnTo>
                  <a:lnTo>
                    <a:pt x="16993" y="14852"/>
                  </a:lnTo>
                  <a:lnTo>
                    <a:pt x="898" y="5563"/>
                  </a:lnTo>
                  <a:lnTo>
                    <a:pt x="9634" y="517"/>
                  </a:lnTo>
                  <a:close/>
                  <a:moveTo>
                    <a:pt x="9634" y="1"/>
                  </a:moveTo>
                  <a:lnTo>
                    <a:pt x="0" y="5563"/>
                  </a:lnTo>
                  <a:lnTo>
                    <a:pt x="16993" y="15368"/>
                  </a:lnTo>
                  <a:lnTo>
                    <a:pt x="26626" y="9806"/>
                  </a:lnTo>
                  <a:lnTo>
                    <a:pt x="96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3"/>
            <p:cNvSpPr/>
            <p:nvPr/>
          </p:nvSpPr>
          <p:spPr>
            <a:xfrm>
              <a:off x="1784825" y="4250675"/>
              <a:ext cx="349800" cy="202175"/>
            </a:xfrm>
            <a:custGeom>
              <a:avLst/>
              <a:gdLst/>
              <a:ahLst/>
              <a:cxnLst/>
              <a:rect l="l" t="t" r="r" b="b"/>
              <a:pathLst>
                <a:path w="13992" h="8087" extrusionOk="0">
                  <a:moveTo>
                    <a:pt x="13915" y="1"/>
                  </a:moveTo>
                  <a:lnTo>
                    <a:pt x="13858" y="20"/>
                  </a:lnTo>
                  <a:lnTo>
                    <a:pt x="13839" y="58"/>
                  </a:lnTo>
                  <a:lnTo>
                    <a:pt x="13839" y="1033"/>
                  </a:lnTo>
                  <a:lnTo>
                    <a:pt x="12291" y="976"/>
                  </a:lnTo>
                  <a:lnTo>
                    <a:pt x="12233" y="995"/>
                  </a:lnTo>
                  <a:lnTo>
                    <a:pt x="12214" y="1014"/>
                  </a:lnTo>
                  <a:lnTo>
                    <a:pt x="12214" y="1970"/>
                  </a:lnTo>
                  <a:lnTo>
                    <a:pt x="10513" y="1970"/>
                  </a:lnTo>
                  <a:lnTo>
                    <a:pt x="10456" y="1989"/>
                  </a:lnTo>
                  <a:lnTo>
                    <a:pt x="10437" y="2027"/>
                  </a:lnTo>
                  <a:lnTo>
                    <a:pt x="10437" y="3021"/>
                  </a:lnTo>
                  <a:lnTo>
                    <a:pt x="8678" y="3021"/>
                  </a:lnTo>
                  <a:lnTo>
                    <a:pt x="8640" y="3059"/>
                  </a:lnTo>
                  <a:lnTo>
                    <a:pt x="8640" y="4034"/>
                  </a:lnTo>
                  <a:lnTo>
                    <a:pt x="6939" y="4034"/>
                  </a:lnTo>
                  <a:lnTo>
                    <a:pt x="6881" y="4053"/>
                  </a:lnTo>
                  <a:lnTo>
                    <a:pt x="6862" y="4072"/>
                  </a:lnTo>
                  <a:lnTo>
                    <a:pt x="6862" y="5066"/>
                  </a:lnTo>
                  <a:lnTo>
                    <a:pt x="5219" y="5066"/>
                  </a:lnTo>
                  <a:lnTo>
                    <a:pt x="5180" y="5104"/>
                  </a:lnTo>
                  <a:lnTo>
                    <a:pt x="5180" y="5984"/>
                  </a:lnTo>
                  <a:lnTo>
                    <a:pt x="3651" y="5984"/>
                  </a:lnTo>
                  <a:lnTo>
                    <a:pt x="3594" y="6003"/>
                  </a:lnTo>
                  <a:lnTo>
                    <a:pt x="3575" y="6022"/>
                  </a:lnTo>
                  <a:lnTo>
                    <a:pt x="3575" y="6958"/>
                  </a:lnTo>
                  <a:lnTo>
                    <a:pt x="1816" y="6958"/>
                  </a:lnTo>
                  <a:lnTo>
                    <a:pt x="1797" y="6997"/>
                  </a:lnTo>
                  <a:lnTo>
                    <a:pt x="1797" y="7991"/>
                  </a:lnTo>
                  <a:lnTo>
                    <a:pt x="96" y="7991"/>
                  </a:lnTo>
                  <a:lnTo>
                    <a:pt x="39" y="8010"/>
                  </a:lnTo>
                  <a:lnTo>
                    <a:pt x="0" y="8029"/>
                  </a:lnTo>
                  <a:lnTo>
                    <a:pt x="39" y="8067"/>
                  </a:lnTo>
                  <a:lnTo>
                    <a:pt x="96" y="8086"/>
                  </a:lnTo>
                  <a:lnTo>
                    <a:pt x="1874" y="8086"/>
                  </a:lnTo>
                  <a:lnTo>
                    <a:pt x="1931" y="8067"/>
                  </a:lnTo>
                  <a:lnTo>
                    <a:pt x="1950" y="8029"/>
                  </a:lnTo>
                  <a:lnTo>
                    <a:pt x="1950" y="7035"/>
                  </a:lnTo>
                  <a:lnTo>
                    <a:pt x="3708" y="7035"/>
                  </a:lnTo>
                  <a:lnTo>
                    <a:pt x="3728" y="6997"/>
                  </a:lnTo>
                  <a:lnTo>
                    <a:pt x="3728" y="6079"/>
                  </a:lnTo>
                  <a:lnTo>
                    <a:pt x="5276" y="6079"/>
                  </a:lnTo>
                  <a:lnTo>
                    <a:pt x="5314" y="6060"/>
                  </a:lnTo>
                  <a:lnTo>
                    <a:pt x="5352" y="6022"/>
                  </a:lnTo>
                  <a:lnTo>
                    <a:pt x="5352" y="5142"/>
                  </a:lnTo>
                  <a:lnTo>
                    <a:pt x="6996" y="5142"/>
                  </a:lnTo>
                  <a:lnTo>
                    <a:pt x="7015" y="5104"/>
                  </a:lnTo>
                  <a:lnTo>
                    <a:pt x="7015" y="4129"/>
                  </a:lnTo>
                  <a:lnTo>
                    <a:pt x="8736" y="4129"/>
                  </a:lnTo>
                  <a:lnTo>
                    <a:pt x="8774" y="4110"/>
                  </a:lnTo>
                  <a:lnTo>
                    <a:pt x="8812" y="4072"/>
                  </a:lnTo>
                  <a:lnTo>
                    <a:pt x="8812" y="3097"/>
                  </a:lnTo>
                  <a:lnTo>
                    <a:pt x="10570" y="3097"/>
                  </a:lnTo>
                  <a:lnTo>
                    <a:pt x="10590" y="3059"/>
                  </a:lnTo>
                  <a:lnTo>
                    <a:pt x="10590" y="2065"/>
                  </a:lnTo>
                  <a:lnTo>
                    <a:pt x="12291" y="2065"/>
                  </a:lnTo>
                  <a:lnTo>
                    <a:pt x="12348" y="2046"/>
                  </a:lnTo>
                  <a:lnTo>
                    <a:pt x="12367" y="2027"/>
                  </a:lnTo>
                  <a:lnTo>
                    <a:pt x="12367" y="1071"/>
                  </a:lnTo>
                  <a:lnTo>
                    <a:pt x="13896" y="1128"/>
                  </a:lnTo>
                  <a:lnTo>
                    <a:pt x="13973" y="1109"/>
                  </a:lnTo>
                  <a:lnTo>
                    <a:pt x="13992" y="1090"/>
                  </a:lnTo>
                  <a:lnTo>
                    <a:pt x="13992" y="58"/>
                  </a:lnTo>
                  <a:lnTo>
                    <a:pt x="13973" y="20"/>
                  </a:lnTo>
                  <a:lnTo>
                    <a:pt x="139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3"/>
            <p:cNvSpPr/>
            <p:nvPr/>
          </p:nvSpPr>
          <p:spPr>
            <a:xfrm>
              <a:off x="2315725" y="4557475"/>
              <a:ext cx="348850" cy="201675"/>
            </a:xfrm>
            <a:custGeom>
              <a:avLst/>
              <a:gdLst/>
              <a:ahLst/>
              <a:cxnLst/>
              <a:rect l="l" t="t" r="r" b="b"/>
              <a:pathLst>
                <a:path w="13954" h="8067" extrusionOk="0">
                  <a:moveTo>
                    <a:pt x="12061" y="0"/>
                  </a:moveTo>
                  <a:lnTo>
                    <a:pt x="12042" y="19"/>
                  </a:lnTo>
                  <a:lnTo>
                    <a:pt x="12042" y="38"/>
                  </a:lnTo>
                  <a:lnTo>
                    <a:pt x="12138" y="937"/>
                  </a:lnTo>
                  <a:lnTo>
                    <a:pt x="10456" y="937"/>
                  </a:lnTo>
                  <a:lnTo>
                    <a:pt x="10418" y="975"/>
                  </a:lnTo>
                  <a:lnTo>
                    <a:pt x="10398" y="1950"/>
                  </a:lnTo>
                  <a:lnTo>
                    <a:pt x="8697" y="1969"/>
                  </a:lnTo>
                  <a:lnTo>
                    <a:pt x="8640" y="1969"/>
                  </a:lnTo>
                  <a:lnTo>
                    <a:pt x="8621" y="2007"/>
                  </a:lnTo>
                  <a:lnTo>
                    <a:pt x="8621" y="2982"/>
                  </a:lnTo>
                  <a:lnTo>
                    <a:pt x="6939" y="2982"/>
                  </a:lnTo>
                  <a:lnTo>
                    <a:pt x="6881" y="3001"/>
                  </a:lnTo>
                  <a:lnTo>
                    <a:pt x="6862" y="3039"/>
                  </a:lnTo>
                  <a:lnTo>
                    <a:pt x="6862" y="4014"/>
                  </a:lnTo>
                  <a:lnTo>
                    <a:pt x="5161" y="4014"/>
                  </a:lnTo>
                  <a:lnTo>
                    <a:pt x="5104" y="4033"/>
                  </a:lnTo>
                  <a:lnTo>
                    <a:pt x="5085" y="4071"/>
                  </a:lnTo>
                  <a:lnTo>
                    <a:pt x="5085" y="4989"/>
                  </a:lnTo>
                  <a:lnTo>
                    <a:pt x="3498" y="4989"/>
                  </a:lnTo>
                  <a:lnTo>
                    <a:pt x="3479" y="5027"/>
                  </a:lnTo>
                  <a:lnTo>
                    <a:pt x="3479" y="5926"/>
                  </a:lnTo>
                  <a:lnTo>
                    <a:pt x="1816" y="5926"/>
                  </a:lnTo>
                  <a:lnTo>
                    <a:pt x="1797" y="5964"/>
                  </a:lnTo>
                  <a:lnTo>
                    <a:pt x="1778" y="6939"/>
                  </a:lnTo>
                  <a:lnTo>
                    <a:pt x="77" y="6939"/>
                  </a:lnTo>
                  <a:lnTo>
                    <a:pt x="38" y="6958"/>
                  </a:lnTo>
                  <a:lnTo>
                    <a:pt x="0" y="6996"/>
                  </a:lnTo>
                  <a:lnTo>
                    <a:pt x="0" y="8028"/>
                  </a:lnTo>
                  <a:lnTo>
                    <a:pt x="38" y="8047"/>
                  </a:lnTo>
                  <a:lnTo>
                    <a:pt x="77" y="8066"/>
                  </a:lnTo>
                  <a:lnTo>
                    <a:pt x="134" y="8047"/>
                  </a:lnTo>
                  <a:lnTo>
                    <a:pt x="172" y="8028"/>
                  </a:lnTo>
                  <a:lnTo>
                    <a:pt x="172" y="7034"/>
                  </a:lnTo>
                  <a:lnTo>
                    <a:pt x="1854" y="7015"/>
                  </a:lnTo>
                  <a:lnTo>
                    <a:pt x="1912" y="7015"/>
                  </a:lnTo>
                  <a:lnTo>
                    <a:pt x="1931" y="6977"/>
                  </a:lnTo>
                  <a:lnTo>
                    <a:pt x="1950" y="6021"/>
                  </a:lnTo>
                  <a:lnTo>
                    <a:pt x="3555" y="6021"/>
                  </a:lnTo>
                  <a:lnTo>
                    <a:pt x="3613" y="6002"/>
                  </a:lnTo>
                  <a:lnTo>
                    <a:pt x="3632" y="5964"/>
                  </a:lnTo>
                  <a:lnTo>
                    <a:pt x="3632" y="5085"/>
                  </a:lnTo>
                  <a:lnTo>
                    <a:pt x="5161" y="5085"/>
                  </a:lnTo>
                  <a:lnTo>
                    <a:pt x="5218" y="5065"/>
                  </a:lnTo>
                  <a:lnTo>
                    <a:pt x="5238" y="5027"/>
                  </a:lnTo>
                  <a:lnTo>
                    <a:pt x="5238" y="4110"/>
                  </a:lnTo>
                  <a:lnTo>
                    <a:pt x="6939" y="4110"/>
                  </a:lnTo>
                  <a:lnTo>
                    <a:pt x="6996" y="4091"/>
                  </a:lnTo>
                  <a:lnTo>
                    <a:pt x="7015" y="4071"/>
                  </a:lnTo>
                  <a:lnTo>
                    <a:pt x="7015" y="3078"/>
                  </a:lnTo>
                  <a:lnTo>
                    <a:pt x="8697" y="3078"/>
                  </a:lnTo>
                  <a:lnTo>
                    <a:pt x="8755" y="3058"/>
                  </a:lnTo>
                  <a:lnTo>
                    <a:pt x="8774" y="3039"/>
                  </a:lnTo>
                  <a:lnTo>
                    <a:pt x="8774" y="2045"/>
                  </a:lnTo>
                  <a:lnTo>
                    <a:pt x="10494" y="2045"/>
                  </a:lnTo>
                  <a:lnTo>
                    <a:pt x="10532" y="2026"/>
                  </a:lnTo>
                  <a:lnTo>
                    <a:pt x="10570" y="1988"/>
                  </a:lnTo>
                  <a:lnTo>
                    <a:pt x="10590" y="1032"/>
                  </a:lnTo>
                  <a:lnTo>
                    <a:pt x="12233" y="1032"/>
                  </a:lnTo>
                  <a:lnTo>
                    <a:pt x="12291" y="1013"/>
                  </a:lnTo>
                  <a:lnTo>
                    <a:pt x="12310" y="994"/>
                  </a:lnTo>
                  <a:lnTo>
                    <a:pt x="12310" y="975"/>
                  </a:lnTo>
                  <a:lnTo>
                    <a:pt x="12214" y="77"/>
                  </a:lnTo>
                  <a:lnTo>
                    <a:pt x="13935" y="77"/>
                  </a:lnTo>
                  <a:lnTo>
                    <a:pt x="13954" y="38"/>
                  </a:lnTo>
                  <a:lnTo>
                    <a:pt x="1393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3"/>
            <p:cNvSpPr/>
            <p:nvPr/>
          </p:nvSpPr>
          <p:spPr>
            <a:xfrm>
              <a:off x="1830225" y="4450425"/>
              <a:ext cx="489825" cy="282925"/>
            </a:xfrm>
            <a:custGeom>
              <a:avLst/>
              <a:gdLst/>
              <a:ahLst/>
              <a:cxnLst/>
              <a:rect l="l" t="t" r="r" b="b"/>
              <a:pathLst>
                <a:path w="19593" h="11317" extrusionOk="0">
                  <a:moveTo>
                    <a:pt x="19" y="1"/>
                  </a:moveTo>
                  <a:lnTo>
                    <a:pt x="0" y="39"/>
                  </a:lnTo>
                  <a:lnTo>
                    <a:pt x="0" y="1071"/>
                  </a:lnTo>
                  <a:lnTo>
                    <a:pt x="38" y="1109"/>
                  </a:lnTo>
                  <a:lnTo>
                    <a:pt x="96" y="1109"/>
                  </a:lnTo>
                  <a:lnTo>
                    <a:pt x="1625" y="1052"/>
                  </a:lnTo>
                  <a:lnTo>
                    <a:pt x="1625" y="2008"/>
                  </a:lnTo>
                  <a:lnTo>
                    <a:pt x="1644" y="2027"/>
                  </a:lnTo>
                  <a:lnTo>
                    <a:pt x="1701" y="2046"/>
                  </a:lnTo>
                  <a:lnTo>
                    <a:pt x="3403" y="2046"/>
                  </a:lnTo>
                  <a:lnTo>
                    <a:pt x="3403" y="3040"/>
                  </a:lnTo>
                  <a:lnTo>
                    <a:pt x="3441" y="3078"/>
                  </a:lnTo>
                  <a:lnTo>
                    <a:pt x="3479" y="3097"/>
                  </a:lnTo>
                  <a:lnTo>
                    <a:pt x="5180" y="3097"/>
                  </a:lnTo>
                  <a:lnTo>
                    <a:pt x="5180" y="4072"/>
                  </a:lnTo>
                  <a:lnTo>
                    <a:pt x="5218" y="4091"/>
                  </a:lnTo>
                  <a:lnTo>
                    <a:pt x="5276" y="4110"/>
                  </a:lnTo>
                  <a:lnTo>
                    <a:pt x="6977" y="4110"/>
                  </a:lnTo>
                  <a:lnTo>
                    <a:pt x="6977" y="5085"/>
                  </a:lnTo>
                  <a:lnTo>
                    <a:pt x="6996" y="5123"/>
                  </a:lnTo>
                  <a:lnTo>
                    <a:pt x="7053" y="5142"/>
                  </a:lnTo>
                  <a:lnTo>
                    <a:pt x="8640" y="5142"/>
                  </a:lnTo>
                  <a:lnTo>
                    <a:pt x="8640" y="6002"/>
                  </a:lnTo>
                  <a:lnTo>
                    <a:pt x="8678" y="6041"/>
                  </a:lnTo>
                  <a:lnTo>
                    <a:pt x="8735" y="6060"/>
                  </a:lnTo>
                  <a:lnTo>
                    <a:pt x="10265" y="6060"/>
                  </a:lnTo>
                  <a:lnTo>
                    <a:pt x="10265" y="6977"/>
                  </a:lnTo>
                  <a:lnTo>
                    <a:pt x="10303" y="7015"/>
                  </a:lnTo>
                  <a:lnTo>
                    <a:pt x="10341" y="7035"/>
                  </a:lnTo>
                  <a:lnTo>
                    <a:pt x="12023" y="7035"/>
                  </a:lnTo>
                  <a:lnTo>
                    <a:pt x="12042" y="8009"/>
                  </a:lnTo>
                  <a:lnTo>
                    <a:pt x="12061" y="8048"/>
                  </a:lnTo>
                  <a:lnTo>
                    <a:pt x="12119" y="8067"/>
                  </a:lnTo>
                  <a:lnTo>
                    <a:pt x="13801" y="8067"/>
                  </a:lnTo>
                  <a:lnTo>
                    <a:pt x="13820" y="9022"/>
                  </a:lnTo>
                  <a:lnTo>
                    <a:pt x="13858" y="9061"/>
                  </a:lnTo>
                  <a:lnTo>
                    <a:pt x="13896" y="9080"/>
                  </a:lnTo>
                  <a:lnTo>
                    <a:pt x="15540" y="9080"/>
                  </a:lnTo>
                  <a:lnTo>
                    <a:pt x="15597" y="10074"/>
                  </a:lnTo>
                  <a:lnTo>
                    <a:pt x="15636" y="10112"/>
                  </a:lnTo>
                  <a:lnTo>
                    <a:pt x="15693" y="10112"/>
                  </a:lnTo>
                  <a:lnTo>
                    <a:pt x="17241" y="10074"/>
                  </a:lnTo>
                  <a:lnTo>
                    <a:pt x="17490" y="11182"/>
                  </a:lnTo>
                  <a:lnTo>
                    <a:pt x="17509" y="11201"/>
                  </a:lnTo>
                  <a:lnTo>
                    <a:pt x="17547" y="11221"/>
                  </a:lnTo>
                  <a:lnTo>
                    <a:pt x="19497" y="11316"/>
                  </a:lnTo>
                  <a:lnTo>
                    <a:pt x="19554" y="11297"/>
                  </a:lnTo>
                  <a:lnTo>
                    <a:pt x="19592" y="11278"/>
                  </a:lnTo>
                  <a:lnTo>
                    <a:pt x="19573" y="11240"/>
                  </a:lnTo>
                  <a:lnTo>
                    <a:pt x="19516" y="11221"/>
                  </a:lnTo>
                  <a:lnTo>
                    <a:pt x="17643" y="11125"/>
                  </a:lnTo>
                  <a:lnTo>
                    <a:pt x="17394" y="10016"/>
                  </a:lnTo>
                  <a:lnTo>
                    <a:pt x="17375" y="9997"/>
                  </a:lnTo>
                  <a:lnTo>
                    <a:pt x="17318" y="9978"/>
                  </a:lnTo>
                  <a:lnTo>
                    <a:pt x="15750" y="10016"/>
                  </a:lnTo>
                  <a:lnTo>
                    <a:pt x="15693" y="9022"/>
                  </a:lnTo>
                  <a:lnTo>
                    <a:pt x="15655" y="9003"/>
                  </a:lnTo>
                  <a:lnTo>
                    <a:pt x="15617" y="8984"/>
                  </a:lnTo>
                  <a:lnTo>
                    <a:pt x="13992" y="8984"/>
                  </a:lnTo>
                  <a:lnTo>
                    <a:pt x="13973" y="8029"/>
                  </a:lnTo>
                  <a:lnTo>
                    <a:pt x="13934" y="7990"/>
                  </a:lnTo>
                  <a:lnTo>
                    <a:pt x="13896" y="7990"/>
                  </a:lnTo>
                  <a:lnTo>
                    <a:pt x="12195" y="7971"/>
                  </a:lnTo>
                  <a:lnTo>
                    <a:pt x="12176" y="6996"/>
                  </a:lnTo>
                  <a:lnTo>
                    <a:pt x="12157" y="6958"/>
                  </a:lnTo>
                  <a:lnTo>
                    <a:pt x="12099" y="6958"/>
                  </a:lnTo>
                  <a:lnTo>
                    <a:pt x="10437" y="6939"/>
                  </a:lnTo>
                  <a:lnTo>
                    <a:pt x="10437" y="6002"/>
                  </a:lnTo>
                  <a:lnTo>
                    <a:pt x="10398" y="5983"/>
                  </a:lnTo>
                  <a:lnTo>
                    <a:pt x="10341" y="5964"/>
                  </a:lnTo>
                  <a:lnTo>
                    <a:pt x="8812" y="5964"/>
                  </a:lnTo>
                  <a:lnTo>
                    <a:pt x="8812" y="5085"/>
                  </a:lnTo>
                  <a:lnTo>
                    <a:pt x="8774" y="5066"/>
                  </a:lnTo>
                  <a:lnTo>
                    <a:pt x="8735" y="5047"/>
                  </a:lnTo>
                  <a:lnTo>
                    <a:pt x="7130" y="5047"/>
                  </a:lnTo>
                  <a:lnTo>
                    <a:pt x="7130" y="4072"/>
                  </a:lnTo>
                  <a:lnTo>
                    <a:pt x="7111" y="4034"/>
                  </a:lnTo>
                  <a:lnTo>
                    <a:pt x="7053" y="4015"/>
                  </a:lnTo>
                  <a:lnTo>
                    <a:pt x="5352" y="4015"/>
                  </a:lnTo>
                  <a:lnTo>
                    <a:pt x="5352" y="3040"/>
                  </a:lnTo>
                  <a:lnTo>
                    <a:pt x="5314" y="3001"/>
                  </a:lnTo>
                  <a:lnTo>
                    <a:pt x="3575" y="3001"/>
                  </a:lnTo>
                  <a:lnTo>
                    <a:pt x="3575" y="2008"/>
                  </a:lnTo>
                  <a:lnTo>
                    <a:pt x="3536" y="1969"/>
                  </a:lnTo>
                  <a:lnTo>
                    <a:pt x="3479" y="1950"/>
                  </a:lnTo>
                  <a:lnTo>
                    <a:pt x="1778" y="1950"/>
                  </a:lnTo>
                  <a:lnTo>
                    <a:pt x="1778" y="1014"/>
                  </a:lnTo>
                  <a:lnTo>
                    <a:pt x="1759" y="975"/>
                  </a:lnTo>
                  <a:lnTo>
                    <a:pt x="1701" y="956"/>
                  </a:lnTo>
                  <a:lnTo>
                    <a:pt x="153" y="1014"/>
                  </a:lnTo>
                  <a:lnTo>
                    <a:pt x="153" y="39"/>
                  </a:lnTo>
                  <a:lnTo>
                    <a:pt x="1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3"/>
            <p:cNvSpPr/>
            <p:nvPr/>
          </p:nvSpPr>
          <p:spPr>
            <a:xfrm>
              <a:off x="2130800" y="4276475"/>
              <a:ext cx="490775" cy="282925"/>
            </a:xfrm>
            <a:custGeom>
              <a:avLst/>
              <a:gdLst/>
              <a:ahLst/>
              <a:cxnLst/>
              <a:rect l="l" t="t" r="r" b="b"/>
              <a:pathLst>
                <a:path w="19631" h="11317" extrusionOk="0">
                  <a:moveTo>
                    <a:pt x="76" y="1"/>
                  </a:moveTo>
                  <a:lnTo>
                    <a:pt x="38" y="20"/>
                  </a:lnTo>
                  <a:lnTo>
                    <a:pt x="0" y="58"/>
                  </a:lnTo>
                  <a:lnTo>
                    <a:pt x="38" y="77"/>
                  </a:lnTo>
                  <a:lnTo>
                    <a:pt x="76" y="96"/>
                  </a:lnTo>
                  <a:lnTo>
                    <a:pt x="1778" y="96"/>
                  </a:lnTo>
                  <a:lnTo>
                    <a:pt x="1682" y="995"/>
                  </a:lnTo>
                  <a:lnTo>
                    <a:pt x="1682" y="1014"/>
                  </a:lnTo>
                  <a:lnTo>
                    <a:pt x="1701" y="1014"/>
                  </a:lnTo>
                  <a:lnTo>
                    <a:pt x="1759" y="1033"/>
                  </a:lnTo>
                  <a:lnTo>
                    <a:pt x="3402" y="1033"/>
                  </a:lnTo>
                  <a:lnTo>
                    <a:pt x="3402" y="2027"/>
                  </a:lnTo>
                  <a:lnTo>
                    <a:pt x="3441" y="2046"/>
                  </a:lnTo>
                  <a:lnTo>
                    <a:pt x="3498" y="2065"/>
                  </a:lnTo>
                  <a:lnTo>
                    <a:pt x="5218" y="2065"/>
                  </a:lnTo>
                  <a:lnTo>
                    <a:pt x="5218" y="3040"/>
                  </a:lnTo>
                  <a:lnTo>
                    <a:pt x="5237" y="3078"/>
                  </a:lnTo>
                  <a:lnTo>
                    <a:pt x="5295" y="3097"/>
                  </a:lnTo>
                  <a:lnTo>
                    <a:pt x="6977" y="3097"/>
                  </a:lnTo>
                  <a:lnTo>
                    <a:pt x="6977" y="4072"/>
                  </a:lnTo>
                  <a:lnTo>
                    <a:pt x="6996" y="4110"/>
                  </a:lnTo>
                  <a:lnTo>
                    <a:pt x="7053" y="4130"/>
                  </a:lnTo>
                  <a:lnTo>
                    <a:pt x="8754" y="4130"/>
                  </a:lnTo>
                  <a:lnTo>
                    <a:pt x="8754" y="5047"/>
                  </a:lnTo>
                  <a:lnTo>
                    <a:pt x="8773" y="5066"/>
                  </a:lnTo>
                  <a:lnTo>
                    <a:pt x="8831" y="5085"/>
                  </a:lnTo>
                  <a:lnTo>
                    <a:pt x="10360" y="5085"/>
                  </a:lnTo>
                  <a:lnTo>
                    <a:pt x="10360" y="5984"/>
                  </a:lnTo>
                  <a:lnTo>
                    <a:pt x="10379" y="6003"/>
                  </a:lnTo>
                  <a:lnTo>
                    <a:pt x="10436" y="6022"/>
                  </a:lnTo>
                  <a:lnTo>
                    <a:pt x="12042" y="6022"/>
                  </a:lnTo>
                  <a:lnTo>
                    <a:pt x="12042" y="6997"/>
                  </a:lnTo>
                  <a:lnTo>
                    <a:pt x="12061" y="7035"/>
                  </a:lnTo>
                  <a:lnTo>
                    <a:pt x="12118" y="7054"/>
                  </a:lnTo>
                  <a:lnTo>
                    <a:pt x="13820" y="7054"/>
                  </a:lnTo>
                  <a:lnTo>
                    <a:pt x="13820" y="8029"/>
                  </a:lnTo>
                  <a:lnTo>
                    <a:pt x="13858" y="8067"/>
                  </a:lnTo>
                  <a:lnTo>
                    <a:pt x="13915" y="8086"/>
                  </a:lnTo>
                  <a:lnTo>
                    <a:pt x="15578" y="8086"/>
                  </a:lnTo>
                  <a:lnTo>
                    <a:pt x="15578" y="9023"/>
                  </a:lnTo>
                  <a:lnTo>
                    <a:pt x="15597" y="9042"/>
                  </a:lnTo>
                  <a:lnTo>
                    <a:pt x="15655" y="9061"/>
                  </a:lnTo>
                  <a:lnTo>
                    <a:pt x="17394" y="9099"/>
                  </a:lnTo>
                  <a:lnTo>
                    <a:pt x="17318" y="9998"/>
                  </a:lnTo>
                  <a:lnTo>
                    <a:pt x="17337" y="10036"/>
                  </a:lnTo>
                  <a:lnTo>
                    <a:pt x="17375" y="10055"/>
                  </a:lnTo>
                  <a:lnTo>
                    <a:pt x="19267" y="10208"/>
                  </a:lnTo>
                  <a:lnTo>
                    <a:pt x="19458" y="11278"/>
                  </a:lnTo>
                  <a:lnTo>
                    <a:pt x="19497" y="11297"/>
                  </a:lnTo>
                  <a:lnTo>
                    <a:pt x="19554" y="11317"/>
                  </a:lnTo>
                  <a:lnTo>
                    <a:pt x="19592" y="11297"/>
                  </a:lnTo>
                  <a:lnTo>
                    <a:pt x="19611" y="11278"/>
                  </a:lnTo>
                  <a:lnTo>
                    <a:pt x="19630" y="11259"/>
                  </a:lnTo>
                  <a:lnTo>
                    <a:pt x="19420" y="10151"/>
                  </a:lnTo>
                  <a:lnTo>
                    <a:pt x="19401" y="10131"/>
                  </a:lnTo>
                  <a:lnTo>
                    <a:pt x="19344" y="10112"/>
                  </a:lnTo>
                  <a:lnTo>
                    <a:pt x="17470" y="9959"/>
                  </a:lnTo>
                  <a:lnTo>
                    <a:pt x="17547" y="9061"/>
                  </a:lnTo>
                  <a:lnTo>
                    <a:pt x="17528" y="9023"/>
                  </a:lnTo>
                  <a:lnTo>
                    <a:pt x="17470" y="9023"/>
                  </a:lnTo>
                  <a:lnTo>
                    <a:pt x="15750" y="8966"/>
                  </a:lnTo>
                  <a:lnTo>
                    <a:pt x="15750" y="8029"/>
                  </a:lnTo>
                  <a:lnTo>
                    <a:pt x="15712" y="8010"/>
                  </a:lnTo>
                  <a:lnTo>
                    <a:pt x="15655" y="7991"/>
                  </a:lnTo>
                  <a:lnTo>
                    <a:pt x="13992" y="7991"/>
                  </a:lnTo>
                  <a:lnTo>
                    <a:pt x="13992" y="6997"/>
                  </a:lnTo>
                  <a:lnTo>
                    <a:pt x="13953" y="6978"/>
                  </a:lnTo>
                  <a:lnTo>
                    <a:pt x="13915" y="6959"/>
                  </a:lnTo>
                  <a:lnTo>
                    <a:pt x="12195" y="6959"/>
                  </a:lnTo>
                  <a:lnTo>
                    <a:pt x="12195" y="5984"/>
                  </a:lnTo>
                  <a:lnTo>
                    <a:pt x="12176" y="5945"/>
                  </a:lnTo>
                  <a:lnTo>
                    <a:pt x="12118" y="5926"/>
                  </a:lnTo>
                  <a:lnTo>
                    <a:pt x="10513" y="5926"/>
                  </a:lnTo>
                  <a:lnTo>
                    <a:pt x="10513" y="5047"/>
                  </a:lnTo>
                  <a:lnTo>
                    <a:pt x="10494" y="5009"/>
                  </a:lnTo>
                  <a:lnTo>
                    <a:pt x="10436" y="4990"/>
                  </a:lnTo>
                  <a:lnTo>
                    <a:pt x="8907" y="4990"/>
                  </a:lnTo>
                  <a:lnTo>
                    <a:pt x="8907" y="4072"/>
                  </a:lnTo>
                  <a:lnTo>
                    <a:pt x="8888" y="4053"/>
                  </a:lnTo>
                  <a:lnTo>
                    <a:pt x="8831" y="4034"/>
                  </a:lnTo>
                  <a:lnTo>
                    <a:pt x="7130" y="4034"/>
                  </a:lnTo>
                  <a:lnTo>
                    <a:pt x="7130" y="3040"/>
                  </a:lnTo>
                  <a:lnTo>
                    <a:pt x="7111" y="3021"/>
                  </a:lnTo>
                  <a:lnTo>
                    <a:pt x="7053" y="3002"/>
                  </a:lnTo>
                  <a:lnTo>
                    <a:pt x="5371" y="3002"/>
                  </a:lnTo>
                  <a:lnTo>
                    <a:pt x="5371" y="2027"/>
                  </a:lnTo>
                  <a:lnTo>
                    <a:pt x="5352" y="1989"/>
                  </a:lnTo>
                  <a:lnTo>
                    <a:pt x="5295" y="1970"/>
                  </a:lnTo>
                  <a:lnTo>
                    <a:pt x="3574" y="1970"/>
                  </a:lnTo>
                  <a:lnTo>
                    <a:pt x="3574" y="995"/>
                  </a:lnTo>
                  <a:lnTo>
                    <a:pt x="3536" y="957"/>
                  </a:lnTo>
                  <a:lnTo>
                    <a:pt x="3498" y="938"/>
                  </a:lnTo>
                  <a:lnTo>
                    <a:pt x="1854" y="938"/>
                  </a:lnTo>
                  <a:lnTo>
                    <a:pt x="1950" y="58"/>
                  </a:lnTo>
                  <a:lnTo>
                    <a:pt x="1950" y="39"/>
                  </a:lnTo>
                  <a:lnTo>
                    <a:pt x="1931" y="20"/>
                  </a:lnTo>
                  <a:lnTo>
                    <a:pt x="1873"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3"/>
            <p:cNvSpPr/>
            <p:nvPr/>
          </p:nvSpPr>
          <p:spPr>
            <a:xfrm>
              <a:off x="2096850" y="4610975"/>
              <a:ext cx="16750" cy="9600"/>
            </a:xfrm>
            <a:custGeom>
              <a:avLst/>
              <a:gdLst/>
              <a:ahLst/>
              <a:cxnLst/>
              <a:rect l="l" t="t" r="r" b="b"/>
              <a:pathLst>
                <a:path w="670" h="384" extrusionOk="0">
                  <a:moveTo>
                    <a:pt x="1" y="1"/>
                  </a:moveTo>
                  <a:lnTo>
                    <a:pt x="1" y="383"/>
                  </a:lnTo>
                  <a:lnTo>
                    <a:pt x="670" y="383"/>
                  </a:lnTo>
                  <a:lnTo>
                    <a:pt x="1"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3"/>
            <p:cNvSpPr/>
            <p:nvPr/>
          </p:nvSpPr>
          <p:spPr>
            <a:xfrm>
              <a:off x="2185750" y="4662125"/>
              <a:ext cx="16275" cy="9575"/>
            </a:xfrm>
            <a:custGeom>
              <a:avLst/>
              <a:gdLst/>
              <a:ahLst/>
              <a:cxnLst/>
              <a:rect l="l" t="t" r="r" b="b"/>
              <a:pathLst>
                <a:path w="651" h="383" extrusionOk="0">
                  <a:moveTo>
                    <a:pt x="0" y="0"/>
                  </a:moveTo>
                  <a:lnTo>
                    <a:pt x="0" y="382"/>
                  </a:lnTo>
                  <a:lnTo>
                    <a:pt x="650" y="382"/>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3"/>
            <p:cNvSpPr/>
            <p:nvPr/>
          </p:nvSpPr>
          <p:spPr>
            <a:xfrm>
              <a:off x="2229225" y="4687450"/>
              <a:ext cx="16750" cy="10050"/>
            </a:xfrm>
            <a:custGeom>
              <a:avLst/>
              <a:gdLst/>
              <a:ahLst/>
              <a:cxnLst/>
              <a:rect l="l" t="t" r="r" b="b"/>
              <a:pathLst>
                <a:path w="670" h="402" extrusionOk="0">
                  <a:moveTo>
                    <a:pt x="1" y="0"/>
                  </a:moveTo>
                  <a:lnTo>
                    <a:pt x="20" y="402"/>
                  </a:lnTo>
                  <a:lnTo>
                    <a:pt x="670" y="382"/>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3"/>
            <p:cNvSpPr/>
            <p:nvPr/>
          </p:nvSpPr>
          <p:spPr>
            <a:xfrm>
              <a:off x="1840250" y="4462375"/>
              <a:ext cx="15800" cy="10050"/>
            </a:xfrm>
            <a:custGeom>
              <a:avLst/>
              <a:gdLst/>
              <a:ahLst/>
              <a:cxnLst/>
              <a:rect l="l" t="t" r="r" b="b"/>
              <a:pathLst>
                <a:path w="632" h="402" extrusionOk="0">
                  <a:moveTo>
                    <a:pt x="1" y="0"/>
                  </a:moveTo>
                  <a:lnTo>
                    <a:pt x="1" y="402"/>
                  </a:lnTo>
                  <a:lnTo>
                    <a:pt x="631" y="364"/>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3"/>
            <p:cNvSpPr/>
            <p:nvPr/>
          </p:nvSpPr>
          <p:spPr>
            <a:xfrm>
              <a:off x="1880875" y="4485775"/>
              <a:ext cx="17225" cy="10075"/>
            </a:xfrm>
            <a:custGeom>
              <a:avLst/>
              <a:gdLst/>
              <a:ahLst/>
              <a:cxnLst/>
              <a:rect l="l" t="t" r="r" b="b"/>
              <a:pathLst>
                <a:path w="689" h="403" extrusionOk="0">
                  <a:moveTo>
                    <a:pt x="0" y="1"/>
                  </a:moveTo>
                  <a:lnTo>
                    <a:pt x="0" y="402"/>
                  </a:lnTo>
                  <a:lnTo>
                    <a:pt x="688" y="402"/>
                  </a:lnTo>
                  <a:lnTo>
                    <a:pt x="0"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3"/>
            <p:cNvSpPr/>
            <p:nvPr/>
          </p:nvSpPr>
          <p:spPr>
            <a:xfrm>
              <a:off x="2056250" y="4587100"/>
              <a:ext cx="15300" cy="9100"/>
            </a:xfrm>
            <a:custGeom>
              <a:avLst/>
              <a:gdLst/>
              <a:ahLst/>
              <a:cxnLst/>
              <a:rect l="l" t="t" r="r" b="b"/>
              <a:pathLst>
                <a:path w="612" h="364" extrusionOk="0">
                  <a:moveTo>
                    <a:pt x="0" y="0"/>
                  </a:moveTo>
                  <a:lnTo>
                    <a:pt x="0" y="363"/>
                  </a:lnTo>
                  <a:lnTo>
                    <a:pt x="612" y="363"/>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3"/>
            <p:cNvSpPr/>
            <p:nvPr/>
          </p:nvSpPr>
          <p:spPr>
            <a:xfrm>
              <a:off x="1925300" y="4511600"/>
              <a:ext cx="17725" cy="10525"/>
            </a:xfrm>
            <a:custGeom>
              <a:avLst/>
              <a:gdLst/>
              <a:ahLst/>
              <a:cxnLst/>
              <a:rect l="l" t="t" r="r" b="b"/>
              <a:pathLst>
                <a:path w="709" h="421" extrusionOk="0">
                  <a:moveTo>
                    <a:pt x="1" y="0"/>
                  </a:moveTo>
                  <a:lnTo>
                    <a:pt x="1" y="421"/>
                  </a:lnTo>
                  <a:lnTo>
                    <a:pt x="708" y="421"/>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3"/>
            <p:cNvSpPr/>
            <p:nvPr/>
          </p:nvSpPr>
          <p:spPr>
            <a:xfrm>
              <a:off x="2273675" y="4713250"/>
              <a:ext cx="23425" cy="13400"/>
            </a:xfrm>
            <a:custGeom>
              <a:avLst/>
              <a:gdLst/>
              <a:ahLst/>
              <a:cxnLst/>
              <a:rect l="l" t="t" r="r" b="b"/>
              <a:pathLst>
                <a:path w="937" h="536" extrusionOk="0">
                  <a:moveTo>
                    <a:pt x="0" y="0"/>
                  </a:moveTo>
                  <a:lnTo>
                    <a:pt x="115" y="478"/>
                  </a:lnTo>
                  <a:lnTo>
                    <a:pt x="937" y="536"/>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3"/>
            <p:cNvSpPr/>
            <p:nvPr/>
          </p:nvSpPr>
          <p:spPr>
            <a:xfrm>
              <a:off x="1969750" y="4537400"/>
              <a:ext cx="17700" cy="10050"/>
            </a:xfrm>
            <a:custGeom>
              <a:avLst/>
              <a:gdLst/>
              <a:ahLst/>
              <a:cxnLst/>
              <a:rect l="l" t="t" r="r" b="b"/>
              <a:pathLst>
                <a:path w="708" h="402" extrusionOk="0">
                  <a:moveTo>
                    <a:pt x="1" y="0"/>
                  </a:moveTo>
                  <a:lnTo>
                    <a:pt x="1" y="402"/>
                  </a:lnTo>
                  <a:lnTo>
                    <a:pt x="708" y="402"/>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3"/>
            <p:cNvSpPr/>
            <p:nvPr/>
          </p:nvSpPr>
          <p:spPr>
            <a:xfrm>
              <a:off x="2014675" y="4563200"/>
              <a:ext cx="17225" cy="10050"/>
            </a:xfrm>
            <a:custGeom>
              <a:avLst/>
              <a:gdLst/>
              <a:ahLst/>
              <a:cxnLst/>
              <a:rect l="l" t="t" r="r" b="b"/>
              <a:pathLst>
                <a:path w="689" h="402" extrusionOk="0">
                  <a:moveTo>
                    <a:pt x="0" y="0"/>
                  </a:moveTo>
                  <a:lnTo>
                    <a:pt x="0" y="402"/>
                  </a:lnTo>
                  <a:lnTo>
                    <a:pt x="688" y="402"/>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3"/>
            <p:cNvSpPr/>
            <p:nvPr/>
          </p:nvSpPr>
          <p:spPr>
            <a:xfrm>
              <a:off x="2141300" y="4636300"/>
              <a:ext cx="16750" cy="10075"/>
            </a:xfrm>
            <a:custGeom>
              <a:avLst/>
              <a:gdLst/>
              <a:ahLst/>
              <a:cxnLst/>
              <a:rect l="l" t="t" r="r" b="b"/>
              <a:pathLst>
                <a:path w="670" h="403" extrusionOk="0">
                  <a:moveTo>
                    <a:pt x="1" y="1"/>
                  </a:moveTo>
                  <a:lnTo>
                    <a:pt x="1" y="402"/>
                  </a:lnTo>
                  <a:lnTo>
                    <a:pt x="670" y="402"/>
                  </a:lnTo>
                  <a:lnTo>
                    <a:pt x="1"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3"/>
            <p:cNvSpPr/>
            <p:nvPr/>
          </p:nvSpPr>
          <p:spPr>
            <a:xfrm>
              <a:off x="2408425" y="4430825"/>
              <a:ext cx="16750" cy="9600"/>
            </a:xfrm>
            <a:custGeom>
              <a:avLst/>
              <a:gdLst/>
              <a:ahLst/>
              <a:cxnLst/>
              <a:rect l="l" t="t" r="r" b="b"/>
              <a:pathLst>
                <a:path w="670" h="384" extrusionOk="0">
                  <a:moveTo>
                    <a:pt x="0" y="1"/>
                  </a:moveTo>
                  <a:lnTo>
                    <a:pt x="669" y="383"/>
                  </a:lnTo>
                  <a:lnTo>
                    <a:pt x="66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3"/>
            <p:cNvSpPr/>
            <p:nvPr/>
          </p:nvSpPr>
          <p:spPr>
            <a:xfrm>
              <a:off x="2497775" y="4481975"/>
              <a:ext cx="16275" cy="9575"/>
            </a:xfrm>
            <a:custGeom>
              <a:avLst/>
              <a:gdLst/>
              <a:ahLst/>
              <a:cxnLst/>
              <a:rect l="l" t="t" r="r" b="b"/>
              <a:pathLst>
                <a:path w="651" h="383" extrusionOk="0">
                  <a:moveTo>
                    <a:pt x="1" y="0"/>
                  </a:moveTo>
                  <a:lnTo>
                    <a:pt x="651" y="382"/>
                  </a:lnTo>
                  <a:lnTo>
                    <a:pt x="65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3"/>
            <p:cNvSpPr/>
            <p:nvPr/>
          </p:nvSpPr>
          <p:spPr>
            <a:xfrm>
              <a:off x="2540800" y="4507300"/>
              <a:ext cx="17700" cy="9575"/>
            </a:xfrm>
            <a:custGeom>
              <a:avLst/>
              <a:gdLst/>
              <a:ahLst/>
              <a:cxnLst/>
              <a:rect l="l" t="t" r="r" b="b"/>
              <a:pathLst>
                <a:path w="708" h="383" extrusionOk="0">
                  <a:moveTo>
                    <a:pt x="0" y="0"/>
                  </a:moveTo>
                  <a:lnTo>
                    <a:pt x="688" y="382"/>
                  </a:lnTo>
                  <a:lnTo>
                    <a:pt x="707" y="19"/>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3"/>
            <p:cNvSpPr/>
            <p:nvPr/>
          </p:nvSpPr>
          <p:spPr>
            <a:xfrm>
              <a:off x="2151325" y="4282700"/>
              <a:ext cx="17250" cy="9100"/>
            </a:xfrm>
            <a:custGeom>
              <a:avLst/>
              <a:gdLst/>
              <a:ahLst/>
              <a:cxnLst/>
              <a:rect l="l" t="t" r="r" b="b"/>
              <a:pathLst>
                <a:path w="690" h="364" extrusionOk="0">
                  <a:moveTo>
                    <a:pt x="1" y="0"/>
                  </a:moveTo>
                  <a:lnTo>
                    <a:pt x="651" y="364"/>
                  </a:lnTo>
                  <a:lnTo>
                    <a:pt x="68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3"/>
            <p:cNvSpPr/>
            <p:nvPr/>
          </p:nvSpPr>
          <p:spPr>
            <a:xfrm>
              <a:off x="2191950" y="4306100"/>
              <a:ext cx="17700" cy="10075"/>
            </a:xfrm>
            <a:custGeom>
              <a:avLst/>
              <a:gdLst/>
              <a:ahLst/>
              <a:cxnLst/>
              <a:rect l="l" t="t" r="r" b="b"/>
              <a:pathLst>
                <a:path w="708" h="403" extrusionOk="0">
                  <a:moveTo>
                    <a:pt x="1" y="1"/>
                  </a:moveTo>
                  <a:lnTo>
                    <a:pt x="708" y="402"/>
                  </a:lnTo>
                  <a:lnTo>
                    <a:pt x="70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3"/>
            <p:cNvSpPr/>
            <p:nvPr/>
          </p:nvSpPr>
          <p:spPr>
            <a:xfrm>
              <a:off x="2367800" y="4407425"/>
              <a:ext cx="15325" cy="8625"/>
            </a:xfrm>
            <a:custGeom>
              <a:avLst/>
              <a:gdLst/>
              <a:ahLst/>
              <a:cxnLst/>
              <a:rect l="l" t="t" r="r" b="b"/>
              <a:pathLst>
                <a:path w="613" h="345" extrusionOk="0">
                  <a:moveTo>
                    <a:pt x="1" y="0"/>
                  </a:moveTo>
                  <a:lnTo>
                    <a:pt x="612" y="344"/>
                  </a:lnTo>
                  <a:lnTo>
                    <a:pt x="612"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3"/>
            <p:cNvSpPr/>
            <p:nvPr/>
          </p:nvSpPr>
          <p:spPr>
            <a:xfrm>
              <a:off x="2236875" y="4331925"/>
              <a:ext cx="17700" cy="10050"/>
            </a:xfrm>
            <a:custGeom>
              <a:avLst/>
              <a:gdLst/>
              <a:ahLst/>
              <a:cxnLst/>
              <a:rect l="l" t="t" r="r" b="b"/>
              <a:pathLst>
                <a:path w="708" h="402" extrusionOk="0">
                  <a:moveTo>
                    <a:pt x="0" y="0"/>
                  </a:moveTo>
                  <a:lnTo>
                    <a:pt x="708" y="402"/>
                  </a:lnTo>
                  <a:lnTo>
                    <a:pt x="70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3"/>
            <p:cNvSpPr/>
            <p:nvPr/>
          </p:nvSpPr>
          <p:spPr>
            <a:xfrm>
              <a:off x="2585700" y="4533100"/>
              <a:ext cx="23450" cy="13400"/>
            </a:xfrm>
            <a:custGeom>
              <a:avLst/>
              <a:gdLst/>
              <a:ahLst/>
              <a:cxnLst/>
              <a:rect l="l" t="t" r="r" b="b"/>
              <a:pathLst>
                <a:path w="938" h="536" extrusionOk="0">
                  <a:moveTo>
                    <a:pt x="1" y="0"/>
                  </a:moveTo>
                  <a:lnTo>
                    <a:pt x="937" y="535"/>
                  </a:lnTo>
                  <a:lnTo>
                    <a:pt x="937" y="535"/>
                  </a:lnTo>
                  <a:lnTo>
                    <a:pt x="861" y="58"/>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3"/>
            <p:cNvSpPr/>
            <p:nvPr/>
          </p:nvSpPr>
          <p:spPr>
            <a:xfrm>
              <a:off x="2281325" y="4357725"/>
              <a:ext cx="17700" cy="10050"/>
            </a:xfrm>
            <a:custGeom>
              <a:avLst/>
              <a:gdLst/>
              <a:ahLst/>
              <a:cxnLst/>
              <a:rect l="l" t="t" r="r" b="b"/>
              <a:pathLst>
                <a:path w="708" h="402" extrusionOk="0">
                  <a:moveTo>
                    <a:pt x="0" y="0"/>
                  </a:moveTo>
                  <a:lnTo>
                    <a:pt x="707" y="402"/>
                  </a:lnTo>
                  <a:lnTo>
                    <a:pt x="70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3"/>
            <p:cNvSpPr/>
            <p:nvPr/>
          </p:nvSpPr>
          <p:spPr>
            <a:xfrm>
              <a:off x="2326225" y="4383525"/>
              <a:ext cx="17225" cy="9575"/>
            </a:xfrm>
            <a:custGeom>
              <a:avLst/>
              <a:gdLst/>
              <a:ahLst/>
              <a:cxnLst/>
              <a:rect l="l" t="t" r="r" b="b"/>
              <a:pathLst>
                <a:path w="689" h="383" extrusionOk="0">
                  <a:moveTo>
                    <a:pt x="1" y="1"/>
                  </a:moveTo>
                  <a:lnTo>
                    <a:pt x="689" y="383"/>
                  </a:lnTo>
                  <a:lnTo>
                    <a:pt x="68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3"/>
            <p:cNvSpPr/>
            <p:nvPr/>
          </p:nvSpPr>
          <p:spPr>
            <a:xfrm>
              <a:off x="2452875" y="4456625"/>
              <a:ext cx="17225" cy="9600"/>
            </a:xfrm>
            <a:custGeom>
              <a:avLst/>
              <a:gdLst/>
              <a:ahLst/>
              <a:cxnLst/>
              <a:rect l="l" t="t" r="r" b="b"/>
              <a:pathLst>
                <a:path w="689" h="384" extrusionOk="0">
                  <a:moveTo>
                    <a:pt x="0" y="1"/>
                  </a:moveTo>
                  <a:lnTo>
                    <a:pt x="688" y="383"/>
                  </a:lnTo>
                  <a:lnTo>
                    <a:pt x="68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3"/>
            <p:cNvSpPr/>
            <p:nvPr/>
          </p:nvSpPr>
          <p:spPr>
            <a:xfrm>
              <a:off x="2586175" y="4587100"/>
              <a:ext cx="16750" cy="9575"/>
            </a:xfrm>
            <a:custGeom>
              <a:avLst/>
              <a:gdLst/>
              <a:ahLst/>
              <a:cxnLst/>
              <a:rect l="l" t="t" r="r" b="b"/>
              <a:pathLst>
                <a:path w="670" h="383" extrusionOk="0">
                  <a:moveTo>
                    <a:pt x="1" y="0"/>
                  </a:moveTo>
                  <a:lnTo>
                    <a:pt x="1" y="382"/>
                  </a:lnTo>
                  <a:lnTo>
                    <a:pt x="67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3"/>
            <p:cNvSpPr/>
            <p:nvPr/>
          </p:nvSpPr>
          <p:spPr>
            <a:xfrm>
              <a:off x="2326225" y="4737150"/>
              <a:ext cx="15800" cy="10050"/>
            </a:xfrm>
            <a:custGeom>
              <a:avLst/>
              <a:gdLst/>
              <a:ahLst/>
              <a:cxnLst/>
              <a:rect l="l" t="t" r="r" b="b"/>
              <a:pathLst>
                <a:path w="632" h="402" extrusionOk="0">
                  <a:moveTo>
                    <a:pt x="1" y="0"/>
                  </a:moveTo>
                  <a:lnTo>
                    <a:pt x="1" y="401"/>
                  </a:lnTo>
                  <a:lnTo>
                    <a:pt x="632" y="19"/>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3"/>
            <p:cNvSpPr/>
            <p:nvPr/>
          </p:nvSpPr>
          <p:spPr>
            <a:xfrm>
              <a:off x="2370200" y="4711325"/>
              <a:ext cx="17225" cy="10550"/>
            </a:xfrm>
            <a:custGeom>
              <a:avLst/>
              <a:gdLst/>
              <a:ahLst/>
              <a:cxnLst/>
              <a:rect l="l" t="t" r="r" b="b"/>
              <a:pathLst>
                <a:path w="689" h="422" extrusionOk="0">
                  <a:moveTo>
                    <a:pt x="0" y="1"/>
                  </a:moveTo>
                  <a:lnTo>
                    <a:pt x="0" y="421"/>
                  </a:lnTo>
                  <a:lnTo>
                    <a:pt x="68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3"/>
            <p:cNvSpPr/>
            <p:nvPr/>
          </p:nvSpPr>
          <p:spPr>
            <a:xfrm>
              <a:off x="2542225" y="4613375"/>
              <a:ext cx="15325" cy="8625"/>
            </a:xfrm>
            <a:custGeom>
              <a:avLst/>
              <a:gdLst/>
              <a:ahLst/>
              <a:cxnLst/>
              <a:rect l="l" t="t" r="r" b="b"/>
              <a:pathLst>
                <a:path w="613" h="345" extrusionOk="0">
                  <a:moveTo>
                    <a:pt x="0" y="0"/>
                  </a:moveTo>
                  <a:lnTo>
                    <a:pt x="0" y="345"/>
                  </a:lnTo>
                  <a:lnTo>
                    <a:pt x="612"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3"/>
            <p:cNvSpPr/>
            <p:nvPr/>
          </p:nvSpPr>
          <p:spPr>
            <a:xfrm>
              <a:off x="2411300" y="4687450"/>
              <a:ext cx="17700" cy="10525"/>
            </a:xfrm>
            <a:custGeom>
              <a:avLst/>
              <a:gdLst/>
              <a:ahLst/>
              <a:cxnLst/>
              <a:rect l="l" t="t" r="r" b="b"/>
              <a:pathLst>
                <a:path w="708" h="421" extrusionOk="0">
                  <a:moveTo>
                    <a:pt x="0" y="0"/>
                  </a:moveTo>
                  <a:lnTo>
                    <a:pt x="0" y="421"/>
                  </a:lnTo>
                  <a:lnTo>
                    <a:pt x="70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3"/>
            <p:cNvSpPr/>
            <p:nvPr/>
          </p:nvSpPr>
          <p:spPr>
            <a:xfrm>
              <a:off x="2452375" y="4664025"/>
              <a:ext cx="17250" cy="10050"/>
            </a:xfrm>
            <a:custGeom>
              <a:avLst/>
              <a:gdLst/>
              <a:ahLst/>
              <a:cxnLst/>
              <a:rect l="l" t="t" r="r" b="b"/>
              <a:pathLst>
                <a:path w="690" h="402" extrusionOk="0">
                  <a:moveTo>
                    <a:pt x="1" y="1"/>
                  </a:moveTo>
                  <a:lnTo>
                    <a:pt x="1" y="402"/>
                  </a:lnTo>
                  <a:lnTo>
                    <a:pt x="68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3"/>
            <p:cNvSpPr/>
            <p:nvPr/>
          </p:nvSpPr>
          <p:spPr>
            <a:xfrm>
              <a:off x="2497775" y="4637750"/>
              <a:ext cx="17225" cy="10050"/>
            </a:xfrm>
            <a:custGeom>
              <a:avLst/>
              <a:gdLst/>
              <a:ahLst/>
              <a:cxnLst/>
              <a:rect l="l" t="t" r="r" b="b"/>
              <a:pathLst>
                <a:path w="689" h="402" extrusionOk="0">
                  <a:moveTo>
                    <a:pt x="1" y="0"/>
                  </a:moveTo>
                  <a:lnTo>
                    <a:pt x="1" y="402"/>
                  </a:lnTo>
                  <a:lnTo>
                    <a:pt x="68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3"/>
            <p:cNvSpPr/>
            <p:nvPr/>
          </p:nvSpPr>
          <p:spPr>
            <a:xfrm>
              <a:off x="2627275" y="4563200"/>
              <a:ext cx="16750" cy="10050"/>
            </a:xfrm>
            <a:custGeom>
              <a:avLst/>
              <a:gdLst/>
              <a:ahLst/>
              <a:cxnLst/>
              <a:rect l="l" t="t" r="r" b="b"/>
              <a:pathLst>
                <a:path w="670" h="402" extrusionOk="0">
                  <a:moveTo>
                    <a:pt x="1" y="0"/>
                  </a:moveTo>
                  <a:lnTo>
                    <a:pt x="1" y="402"/>
                  </a:lnTo>
                  <a:lnTo>
                    <a:pt x="67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3"/>
            <p:cNvSpPr/>
            <p:nvPr/>
          </p:nvSpPr>
          <p:spPr>
            <a:xfrm>
              <a:off x="1851250" y="4411250"/>
              <a:ext cx="16750" cy="9575"/>
            </a:xfrm>
            <a:custGeom>
              <a:avLst/>
              <a:gdLst/>
              <a:ahLst/>
              <a:cxnLst/>
              <a:rect l="l" t="t" r="r" b="b"/>
              <a:pathLst>
                <a:path w="670" h="383" extrusionOk="0">
                  <a:moveTo>
                    <a:pt x="669" y="0"/>
                  </a:moveTo>
                  <a:lnTo>
                    <a:pt x="0" y="382"/>
                  </a:lnTo>
                  <a:lnTo>
                    <a:pt x="669" y="382"/>
                  </a:lnTo>
                  <a:lnTo>
                    <a:pt x="66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3"/>
            <p:cNvSpPr/>
            <p:nvPr/>
          </p:nvSpPr>
          <p:spPr>
            <a:xfrm>
              <a:off x="2108325" y="4263100"/>
              <a:ext cx="15800" cy="10075"/>
            </a:xfrm>
            <a:custGeom>
              <a:avLst/>
              <a:gdLst/>
              <a:ahLst/>
              <a:cxnLst/>
              <a:rect l="l" t="t" r="r" b="b"/>
              <a:pathLst>
                <a:path w="632" h="403" extrusionOk="0">
                  <a:moveTo>
                    <a:pt x="631" y="1"/>
                  </a:moveTo>
                  <a:lnTo>
                    <a:pt x="1" y="364"/>
                  </a:lnTo>
                  <a:lnTo>
                    <a:pt x="631" y="402"/>
                  </a:lnTo>
                  <a:lnTo>
                    <a:pt x="631"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3"/>
            <p:cNvSpPr/>
            <p:nvPr/>
          </p:nvSpPr>
          <p:spPr>
            <a:xfrm>
              <a:off x="2066275" y="4286525"/>
              <a:ext cx="17225" cy="10050"/>
            </a:xfrm>
            <a:custGeom>
              <a:avLst/>
              <a:gdLst/>
              <a:ahLst/>
              <a:cxnLst/>
              <a:rect l="l" t="t" r="r" b="b"/>
              <a:pathLst>
                <a:path w="689" h="402" extrusionOk="0">
                  <a:moveTo>
                    <a:pt x="689" y="0"/>
                  </a:moveTo>
                  <a:lnTo>
                    <a:pt x="1" y="402"/>
                  </a:lnTo>
                  <a:lnTo>
                    <a:pt x="689" y="402"/>
                  </a:lnTo>
                  <a:lnTo>
                    <a:pt x="68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3"/>
            <p:cNvSpPr/>
            <p:nvPr/>
          </p:nvSpPr>
          <p:spPr>
            <a:xfrm>
              <a:off x="1892825" y="4387825"/>
              <a:ext cx="15300" cy="9100"/>
            </a:xfrm>
            <a:custGeom>
              <a:avLst/>
              <a:gdLst/>
              <a:ahLst/>
              <a:cxnLst/>
              <a:rect l="l" t="t" r="r" b="b"/>
              <a:pathLst>
                <a:path w="612" h="364" extrusionOk="0">
                  <a:moveTo>
                    <a:pt x="612" y="1"/>
                  </a:moveTo>
                  <a:lnTo>
                    <a:pt x="0" y="364"/>
                  </a:lnTo>
                  <a:lnTo>
                    <a:pt x="612" y="364"/>
                  </a:lnTo>
                  <a:lnTo>
                    <a:pt x="612"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3"/>
            <p:cNvSpPr/>
            <p:nvPr/>
          </p:nvSpPr>
          <p:spPr>
            <a:xfrm>
              <a:off x="2021350" y="4312325"/>
              <a:ext cx="17725" cy="10525"/>
            </a:xfrm>
            <a:custGeom>
              <a:avLst/>
              <a:gdLst/>
              <a:ahLst/>
              <a:cxnLst/>
              <a:rect l="l" t="t" r="r" b="b"/>
              <a:pathLst>
                <a:path w="709" h="421" extrusionOk="0">
                  <a:moveTo>
                    <a:pt x="708" y="0"/>
                  </a:moveTo>
                  <a:lnTo>
                    <a:pt x="1" y="421"/>
                  </a:lnTo>
                  <a:lnTo>
                    <a:pt x="708" y="421"/>
                  </a:lnTo>
                  <a:lnTo>
                    <a:pt x="70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3"/>
            <p:cNvSpPr/>
            <p:nvPr/>
          </p:nvSpPr>
          <p:spPr>
            <a:xfrm>
              <a:off x="1977400" y="4337650"/>
              <a:ext cx="17700" cy="10050"/>
            </a:xfrm>
            <a:custGeom>
              <a:avLst/>
              <a:gdLst/>
              <a:ahLst/>
              <a:cxnLst/>
              <a:rect l="l" t="t" r="r" b="b"/>
              <a:pathLst>
                <a:path w="708" h="402" extrusionOk="0">
                  <a:moveTo>
                    <a:pt x="708" y="1"/>
                  </a:moveTo>
                  <a:lnTo>
                    <a:pt x="0" y="402"/>
                  </a:lnTo>
                  <a:lnTo>
                    <a:pt x="708" y="402"/>
                  </a:lnTo>
                  <a:lnTo>
                    <a:pt x="70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3"/>
            <p:cNvSpPr/>
            <p:nvPr/>
          </p:nvSpPr>
          <p:spPr>
            <a:xfrm>
              <a:off x="1933425" y="4363450"/>
              <a:ext cx="17225" cy="10075"/>
            </a:xfrm>
            <a:custGeom>
              <a:avLst/>
              <a:gdLst/>
              <a:ahLst/>
              <a:cxnLst/>
              <a:rect l="l" t="t" r="r" b="b"/>
              <a:pathLst>
                <a:path w="689" h="403" extrusionOk="0">
                  <a:moveTo>
                    <a:pt x="689" y="1"/>
                  </a:moveTo>
                  <a:lnTo>
                    <a:pt x="1" y="402"/>
                  </a:lnTo>
                  <a:lnTo>
                    <a:pt x="689" y="402"/>
                  </a:lnTo>
                  <a:lnTo>
                    <a:pt x="68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3"/>
            <p:cNvSpPr/>
            <p:nvPr/>
          </p:nvSpPr>
          <p:spPr>
            <a:xfrm>
              <a:off x="1806325" y="4437050"/>
              <a:ext cx="17225" cy="10050"/>
            </a:xfrm>
            <a:custGeom>
              <a:avLst/>
              <a:gdLst/>
              <a:ahLst/>
              <a:cxnLst/>
              <a:rect l="l" t="t" r="r" b="b"/>
              <a:pathLst>
                <a:path w="689" h="402" extrusionOk="0">
                  <a:moveTo>
                    <a:pt x="689" y="0"/>
                  </a:moveTo>
                  <a:lnTo>
                    <a:pt x="0" y="402"/>
                  </a:lnTo>
                  <a:lnTo>
                    <a:pt x="689" y="402"/>
                  </a:lnTo>
                  <a:lnTo>
                    <a:pt x="68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3"/>
            <p:cNvSpPr/>
            <p:nvPr/>
          </p:nvSpPr>
          <p:spPr>
            <a:xfrm>
              <a:off x="2062925" y="4356275"/>
              <a:ext cx="162500" cy="19150"/>
            </a:xfrm>
            <a:custGeom>
              <a:avLst/>
              <a:gdLst/>
              <a:ahLst/>
              <a:cxnLst/>
              <a:rect l="l" t="t" r="r" b="b"/>
              <a:pathLst>
                <a:path w="6500" h="766" extrusionOk="0">
                  <a:moveTo>
                    <a:pt x="39" y="1"/>
                  </a:moveTo>
                  <a:lnTo>
                    <a:pt x="1" y="39"/>
                  </a:lnTo>
                  <a:lnTo>
                    <a:pt x="1" y="58"/>
                  </a:lnTo>
                  <a:lnTo>
                    <a:pt x="20" y="77"/>
                  </a:lnTo>
                  <a:lnTo>
                    <a:pt x="77" y="97"/>
                  </a:lnTo>
                  <a:lnTo>
                    <a:pt x="6404" y="766"/>
                  </a:lnTo>
                  <a:lnTo>
                    <a:pt x="6461" y="746"/>
                  </a:lnTo>
                  <a:lnTo>
                    <a:pt x="6500" y="727"/>
                  </a:lnTo>
                  <a:lnTo>
                    <a:pt x="6500" y="708"/>
                  </a:lnTo>
                  <a:lnTo>
                    <a:pt x="6481" y="689"/>
                  </a:lnTo>
                  <a:lnTo>
                    <a:pt x="6423" y="670"/>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3"/>
            <p:cNvSpPr/>
            <p:nvPr/>
          </p:nvSpPr>
          <p:spPr>
            <a:xfrm>
              <a:off x="2087775" y="4341950"/>
              <a:ext cx="108025" cy="13400"/>
            </a:xfrm>
            <a:custGeom>
              <a:avLst/>
              <a:gdLst/>
              <a:ahLst/>
              <a:cxnLst/>
              <a:rect l="l" t="t" r="r" b="b"/>
              <a:pathLst>
                <a:path w="4321" h="536" extrusionOk="0">
                  <a:moveTo>
                    <a:pt x="96" y="1"/>
                  </a:moveTo>
                  <a:lnTo>
                    <a:pt x="39" y="20"/>
                  </a:lnTo>
                  <a:lnTo>
                    <a:pt x="1" y="39"/>
                  </a:lnTo>
                  <a:lnTo>
                    <a:pt x="1" y="58"/>
                  </a:lnTo>
                  <a:lnTo>
                    <a:pt x="20" y="77"/>
                  </a:lnTo>
                  <a:lnTo>
                    <a:pt x="58" y="96"/>
                  </a:lnTo>
                  <a:lnTo>
                    <a:pt x="4225" y="536"/>
                  </a:lnTo>
                  <a:lnTo>
                    <a:pt x="4301" y="517"/>
                  </a:lnTo>
                  <a:lnTo>
                    <a:pt x="4321" y="498"/>
                  </a:lnTo>
                  <a:lnTo>
                    <a:pt x="4321" y="478"/>
                  </a:lnTo>
                  <a:lnTo>
                    <a:pt x="4301" y="459"/>
                  </a:lnTo>
                  <a:lnTo>
                    <a:pt x="4263" y="440"/>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3"/>
            <p:cNvSpPr/>
            <p:nvPr/>
          </p:nvSpPr>
          <p:spPr>
            <a:xfrm>
              <a:off x="1989350" y="4398825"/>
              <a:ext cx="348850" cy="38725"/>
            </a:xfrm>
            <a:custGeom>
              <a:avLst/>
              <a:gdLst/>
              <a:ahLst/>
              <a:cxnLst/>
              <a:rect l="l" t="t" r="r" b="b"/>
              <a:pathLst>
                <a:path w="13954" h="1549" extrusionOk="0">
                  <a:moveTo>
                    <a:pt x="96" y="0"/>
                  </a:moveTo>
                  <a:lnTo>
                    <a:pt x="38" y="19"/>
                  </a:lnTo>
                  <a:lnTo>
                    <a:pt x="0" y="38"/>
                  </a:lnTo>
                  <a:lnTo>
                    <a:pt x="0" y="58"/>
                  </a:lnTo>
                  <a:lnTo>
                    <a:pt x="19" y="77"/>
                  </a:lnTo>
                  <a:lnTo>
                    <a:pt x="77" y="96"/>
                  </a:lnTo>
                  <a:lnTo>
                    <a:pt x="13858" y="1548"/>
                  </a:lnTo>
                  <a:lnTo>
                    <a:pt x="13915" y="1529"/>
                  </a:lnTo>
                  <a:lnTo>
                    <a:pt x="13954" y="1510"/>
                  </a:lnTo>
                  <a:lnTo>
                    <a:pt x="13934" y="1491"/>
                  </a:lnTo>
                  <a:lnTo>
                    <a:pt x="13934" y="1472"/>
                  </a:lnTo>
                  <a:lnTo>
                    <a:pt x="13877" y="1453"/>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3"/>
            <p:cNvSpPr/>
            <p:nvPr/>
          </p:nvSpPr>
          <p:spPr>
            <a:xfrm>
              <a:off x="2112150" y="4328100"/>
              <a:ext cx="44000" cy="6225"/>
            </a:xfrm>
            <a:custGeom>
              <a:avLst/>
              <a:gdLst/>
              <a:ahLst/>
              <a:cxnLst/>
              <a:rect l="l" t="t" r="r" b="b"/>
              <a:pathLst>
                <a:path w="1760" h="249" extrusionOk="0">
                  <a:moveTo>
                    <a:pt x="39" y="0"/>
                  </a:moveTo>
                  <a:lnTo>
                    <a:pt x="1" y="38"/>
                  </a:lnTo>
                  <a:lnTo>
                    <a:pt x="1" y="58"/>
                  </a:lnTo>
                  <a:lnTo>
                    <a:pt x="20" y="58"/>
                  </a:lnTo>
                  <a:lnTo>
                    <a:pt x="77" y="77"/>
                  </a:lnTo>
                  <a:lnTo>
                    <a:pt x="1664" y="249"/>
                  </a:lnTo>
                  <a:lnTo>
                    <a:pt x="1740" y="249"/>
                  </a:lnTo>
                  <a:lnTo>
                    <a:pt x="1759" y="211"/>
                  </a:lnTo>
                  <a:lnTo>
                    <a:pt x="1759" y="191"/>
                  </a:lnTo>
                  <a:lnTo>
                    <a:pt x="1740" y="191"/>
                  </a:lnTo>
                  <a:lnTo>
                    <a:pt x="1702" y="172"/>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3"/>
            <p:cNvSpPr/>
            <p:nvPr/>
          </p:nvSpPr>
          <p:spPr>
            <a:xfrm>
              <a:off x="2014200" y="4384475"/>
              <a:ext cx="288175" cy="32525"/>
            </a:xfrm>
            <a:custGeom>
              <a:avLst/>
              <a:gdLst/>
              <a:ahLst/>
              <a:cxnLst/>
              <a:rect l="l" t="t" r="r" b="b"/>
              <a:pathLst>
                <a:path w="11527" h="1301" extrusionOk="0">
                  <a:moveTo>
                    <a:pt x="77" y="1"/>
                  </a:moveTo>
                  <a:lnTo>
                    <a:pt x="19" y="20"/>
                  </a:lnTo>
                  <a:lnTo>
                    <a:pt x="0" y="39"/>
                  </a:lnTo>
                  <a:lnTo>
                    <a:pt x="0" y="58"/>
                  </a:lnTo>
                  <a:lnTo>
                    <a:pt x="0" y="77"/>
                  </a:lnTo>
                  <a:lnTo>
                    <a:pt x="57" y="96"/>
                  </a:lnTo>
                  <a:lnTo>
                    <a:pt x="11430" y="1301"/>
                  </a:lnTo>
                  <a:lnTo>
                    <a:pt x="11507" y="1281"/>
                  </a:lnTo>
                  <a:lnTo>
                    <a:pt x="11526" y="1262"/>
                  </a:lnTo>
                  <a:lnTo>
                    <a:pt x="11526" y="1243"/>
                  </a:lnTo>
                  <a:lnTo>
                    <a:pt x="11507" y="1224"/>
                  </a:lnTo>
                  <a:lnTo>
                    <a:pt x="11469" y="1205"/>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3"/>
            <p:cNvSpPr/>
            <p:nvPr/>
          </p:nvSpPr>
          <p:spPr>
            <a:xfrm>
              <a:off x="2038550" y="4370625"/>
              <a:ext cx="224150" cy="25350"/>
            </a:xfrm>
            <a:custGeom>
              <a:avLst/>
              <a:gdLst/>
              <a:ahLst/>
              <a:cxnLst/>
              <a:rect l="l" t="t" r="r" b="b"/>
              <a:pathLst>
                <a:path w="8966" h="1014" extrusionOk="0">
                  <a:moveTo>
                    <a:pt x="39" y="0"/>
                  </a:moveTo>
                  <a:lnTo>
                    <a:pt x="1" y="39"/>
                  </a:lnTo>
                  <a:lnTo>
                    <a:pt x="1" y="58"/>
                  </a:lnTo>
                  <a:lnTo>
                    <a:pt x="20" y="58"/>
                  </a:lnTo>
                  <a:lnTo>
                    <a:pt x="58" y="77"/>
                  </a:lnTo>
                  <a:lnTo>
                    <a:pt x="8870" y="1013"/>
                  </a:lnTo>
                  <a:lnTo>
                    <a:pt x="8946" y="994"/>
                  </a:lnTo>
                  <a:lnTo>
                    <a:pt x="8966" y="975"/>
                  </a:lnTo>
                  <a:lnTo>
                    <a:pt x="8966" y="956"/>
                  </a:lnTo>
                  <a:lnTo>
                    <a:pt x="8946" y="937"/>
                  </a:lnTo>
                  <a:lnTo>
                    <a:pt x="8908" y="918"/>
                  </a:lnTo>
                  <a:lnTo>
                    <a:pt x="9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3"/>
            <p:cNvSpPr/>
            <p:nvPr/>
          </p:nvSpPr>
          <p:spPr>
            <a:xfrm>
              <a:off x="1964975" y="4413150"/>
              <a:ext cx="408600" cy="44950"/>
            </a:xfrm>
            <a:custGeom>
              <a:avLst/>
              <a:gdLst/>
              <a:ahLst/>
              <a:cxnLst/>
              <a:rect l="l" t="t" r="r" b="b"/>
              <a:pathLst>
                <a:path w="16344" h="1798" extrusionOk="0">
                  <a:moveTo>
                    <a:pt x="39" y="1"/>
                  </a:moveTo>
                  <a:lnTo>
                    <a:pt x="0" y="39"/>
                  </a:lnTo>
                  <a:lnTo>
                    <a:pt x="0" y="58"/>
                  </a:lnTo>
                  <a:lnTo>
                    <a:pt x="0" y="77"/>
                  </a:lnTo>
                  <a:lnTo>
                    <a:pt x="58" y="96"/>
                  </a:lnTo>
                  <a:lnTo>
                    <a:pt x="16247" y="1797"/>
                  </a:lnTo>
                  <a:lnTo>
                    <a:pt x="16324" y="1778"/>
                  </a:lnTo>
                  <a:lnTo>
                    <a:pt x="16343" y="1759"/>
                  </a:lnTo>
                  <a:lnTo>
                    <a:pt x="16343" y="1740"/>
                  </a:lnTo>
                  <a:lnTo>
                    <a:pt x="16324" y="1721"/>
                  </a:lnTo>
                  <a:lnTo>
                    <a:pt x="16286" y="1702"/>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3"/>
            <p:cNvSpPr/>
            <p:nvPr/>
          </p:nvSpPr>
          <p:spPr>
            <a:xfrm>
              <a:off x="1940125" y="4427500"/>
              <a:ext cx="468800" cy="51150"/>
            </a:xfrm>
            <a:custGeom>
              <a:avLst/>
              <a:gdLst/>
              <a:ahLst/>
              <a:cxnLst/>
              <a:rect l="l" t="t" r="r" b="b"/>
              <a:pathLst>
                <a:path w="18752" h="2046" extrusionOk="0">
                  <a:moveTo>
                    <a:pt x="39" y="0"/>
                  </a:moveTo>
                  <a:lnTo>
                    <a:pt x="0" y="19"/>
                  </a:lnTo>
                  <a:lnTo>
                    <a:pt x="0" y="38"/>
                  </a:lnTo>
                  <a:lnTo>
                    <a:pt x="20" y="57"/>
                  </a:lnTo>
                  <a:lnTo>
                    <a:pt x="77" y="76"/>
                  </a:lnTo>
                  <a:lnTo>
                    <a:pt x="18656" y="2045"/>
                  </a:lnTo>
                  <a:lnTo>
                    <a:pt x="18732" y="2026"/>
                  </a:lnTo>
                  <a:lnTo>
                    <a:pt x="18752" y="2007"/>
                  </a:lnTo>
                  <a:lnTo>
                    <a:pt x="18752" y="1988"/>
                  </a:lnTo>
                  <a:lnTo>
                    <a:pt x="18752" y="1969"/>
                  </a:lnTo>
                  <a:lnTo>
                    <a:pt x="18694" y="1950"/>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3"/>
            <p:cNvSpPr/>
            <p:nvPr/>
          </p:nvSpPr>
          <p:spPr>
            <a:xfrm>
              <a:off x="1914325" y="4458075"/>
              <a:ext cx="567700" cy="61675"/>
            </a:xfrm>
            <a:custGeom>
              <a:avLst/>
              <a:gdLst/>
              <a:ahLst/>
              <a:cxnLst/>
              <a:rect l="l" t="t" r="r" b="b"/>
              <a:pathLst>
                <a:path w="22708" h="2467" extrusionOk="0">
                  <a:moveTo>
                    <a:pt x="39" y="0"/>
                  </a:moveTo>
                  <a:lnTo>
                    <a:pt x="0" y="39"/>
                  </a:lnTo>
                  <a:lnTo>
                    <a:pt x="0" y="58"/>
                  </a:lnTo>
                  <a:lnTo>
                    <a:pt x="19" y="77"/>
                  </a:lnTo>
                  <a:lnTo>
                    <a:pt x="58" y="96"/>
                  </a:lnTo>
                  <a:lnTo>
                    <a:pt x="22632" y="2466"/>
                  </a:lnTo>
                  <a:lnTo>
                    <a:pt x="22689" y="2447"/>
                  </a:lnTo>
                  <a:lnTo>
                    <a:pt x="22708" y="2428"/>
                  </a:lnTo>
                  <a:lnTo>
                    <a:pt x="22708" y="2409"/>
                  </a:lnTo>
                  <a:lnTo>
                    <a:pt x="22708" y="2390"/>
                  </a:lnTo>
                  <a:lnTo>
                    <a:pt x="22651" y="2371"/>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3"/>
            <p:cNvSpPr/>
            <p:nvPr/>
          </p:nvSpPr>
          <p:spPr>
            <a:xfrm>
              <a:off x="1915750" y="4441350"/>
              <a:ext cx="530925" cy="57850"/>
            </a:xfrm>
            <a:custGeom>
              <a:avLst/>
              <a:gdLst/>
              <a:ahLst/>
              <a:cxnLst/>
              <a:rect l="l" t="t" r="r" b="b"/>
              <a:pathLst>
                <a:path w="21237" h="2314" extrusionOk="0">
                  <a:moveTo>
                    <a:pt x="96" y="0"/>
                  </a:moveTo>
                  <a:lnTo>
                    <a:pt x="39" y="19"/>
                  </a:lnTo>
                  <a:lnTo>
                    <a:pt x="1" y="39"/>
                  </a:lnTo>
                  <a:lnTo>
                    <a:pt x="1" y="58"/>
                  </a:lnTo>
                  <a:lnTo>
                    <a:pt x="20" y="77"/>
                  </a:lnTo>
                  <a:lnTo>
                    <a:pt x="58" y="96"/>
                  </a:lnTo>
                  <a:lnTo>
                    <a:pt x="21141" y="2313"/>
                  </a:lnTo>
                  <a:lnTo>
                    <a:pt x="21217" y="2294"/>
                  </a:lnTo>
                  <a:lnTo>
                    <a:pt x="21237" y="2275"/>
                  </a:lnTo>
                  <a:lnTo>
                    <a:pt x="21237" y="2256"/>
                  </a:lnTo>
                  <a:lnTo>
                    <a:pt x="21217" y="2237"/>
                  </a:lnTo>
                  <a:lnTo>
                    <a:pt x="21179" y="2218"/>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3"/>
            <p:cNvSpPr/>
            <p:nvPr/>
          </p:nvSpPr>
          <p:spPr>
            <a:xfrm>
              <a:off x="1955900" y="4479100"/>
              <a:ext cx="559575" cy="61175"/>
            </a:xfrm>
            <a:custGeom>
              <a:avLst/>
              <a:gdLst/>
              <a:ahLst/>
              <a:cxnLst/>
              <a:rect l="l" t="t" r="r" b="b"/>
              <a:pathLst>
                <a:path w="22383" h="2447" extrusionOk="0">
                  <a:moveTo>
                    <a:pt x="77" y="0"/>
                  </a:moveTo>
                  <a:lnTo>
                    <a:pt x="19" y="19"/>
                  </a:lnTo>
                  <a:lnTo>
                    <a:pt x="0" y="39"/>
                  </a:lnTo>
                  <a:lnTo>
                    <a:pt x="0" y="58"/>
                  </a:lnTo>
                  <a:lnTo>
                    <a:pt x="0" y="77"/>
                  </a:lnTo>
                  <a:lnTo>
                    <a:pt x="58" y="96"/>
                  </a:lnTo>
                  <a:lnTo>
                    <a:pt x="22307" y="2447"/>
                  </a:lnTo>
                  <a:lnTo>
                    <a:pt x="22364" y="2428"/>
                  </a:lnTo>
                  <a:lnTo>
                    <a:pt x="22383" y="2409"/>
                  </a:lnTo>
                  <a:lnTo>
                    <a:pt x="22383" y="2390"/>
                  </a:lnTo>
                  <a:lnTo>
                    <a:pt x="22383" y="2371"/>
                  </a:lnTo>
                  <a:lnTo>
                    <a:pt x="22326" y="2351"/>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3"/>
            <p:cNvSpPr/>
            <p:nvPr/>
          </p:nvSpPr>
          <p:spPr>
            <a:xfrm>
              <a:off x="1989350" y="4499650"/>
              <a:ext cx="557675" cy="60700"/>
            </a:xfrm>
            <a:custGeom>
              <a:avLst/>
              <a:gdLst/>
              <a:ahLst/>
              <a:cxnLst/>
              <a:rect l="l" t="t" r="r" b="b"/>
              <a:pathLst>
                <a:path w="22307" h="2428" extrusionOk="0">
                  <a:moveTo>
                    <a:pt x="38" y="0"/>
                  </a:moveTo>
                  <a:lnTo>
                    <a:pt x="0" y="39"/>
                  </a:lnTo>
                  <a:lnTo>
                    <a:pt x="0" y="58"/>
                  </a:lnTo>
                  <a:lnTo>
                    <a:pt x="19" y="58"/>
                  </a:lnTo>
                  <a:lnTo>
                    <a:pt x="77" y="77"/>
                  </a:lnTo>
                  <a:lnTo>
                    <a:pt x="22211" y="2428"/>
                  </a:lnTo>
                  <a:lnTo>
                    <a:pt x="22287" y="2409"/>
                  </a:lnTo>
                  <a:lnTo>
                    <a:pt x="22307" y="2390"/>
                  </a:lnTo>
                  <a:lnTo>
                    <a:pt x="22307" y="2370"/>
                  </a:lnTo>
                  <a:lnTo>
                    <a:pt x="22287" y="2351"/>
                  </a:lnTo>
                  <a:lnTo>
                    <a:pt x="22249" y="2332"/>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3"/>
            <p:cNvSpPr/>
            <p:nvPr/>
          </p:nvSpPr>
          <p:spPr>
            <a:xfrm>
              <a:off x="2059600" y="4540250"/>
              <a:ext cx="438200" cy="48300"/>
            </a:xfrm>
            <a:custGeom>
              <a:avLst/>
              <a:gdLst/>
              <a:ahLst/>
              <a:cxnLst/>
              <a:rect l="l" t="t" r="r" b="b"/>
              <a:pathLst>
                <a:path w="17528" h="1932" extrusionOk="0">
                  <a:moveTo>
                    <a:pt x="76" y="1"/>
                  </a:moveTo>
                  <a:lnTo>
                    <a:pt x="19" y="20"/>
                  </a:lnTo>
                  <a:lnTo>
                    <a:pt x="0" y="39"/>
                  </a:lnTo>
                  <a:lnTo>
                    <a:pt x="0" y="58"/>
                  </a:lnTo>
                  <a:lnTo>
                    <a:pt x="0" y="77"/>
                  </a:lnTo>
                  <a:lnTo>
                    <a:pt x="57" y="97"/>
                  </a:lnTo>
                  <a:lnTo>
                    <a:pt x="17432" y="1932"/>
                  </a:lnTo>
                  <a:lnTo>
                    <a:pt x="17509" y="1912"/>
                  </a:lnTo>
                  <a:lnTo>
                    <a:pt x="17528" y="1893"/>
                  </a:lnTo>
                  <a:lnTo>
                    <a:pt x="17528" y="1874"/>
                  </a:lnTo>
                  <a:lnTo>
                    <a:pt x="17528" y="1855"/>
                  </a:lnTo>
                  <a:lnTo>
                    <a:pt x="17470" y="1836"/>
                  </a:lnTo>
                  <a:lnTo>
                    <a:pt x="7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3"/>
            <p:cNvSpPr/>
            <p:nvPr/>
          </p:nvSpPr>
          <p:spPr>
            <a:xfrm>
              <a:off x="2023275" y="4519725"/>
              <a:ext cx="499375" cy="54500"/>
            </a:xfrm>
            <a:custGeom>
              <a:avLst/>
              <a:gdLst/>
              <a:ahLst/>
              <a:cxnLst/>
              <a:rect l="l" t="t" r="r" b="b"/>
              <a:pathLst>
                <a:path w="19975" h="2180" extrusionOk="0">
                  <a:moveTo>
                    <a:pt x="96" y="0"/>
                  </a:moveTo>
                  <a:lnTo>
                    <a:pt x="39" y="19"/>
                  </a:lnTo>
                  <a:lnTo>
                    <a:pt x="0" y="38"/>
                  </a:lnTo>
                  <a:lnTo>
                    <a:pt x="0" y="57"/>
                  </a:lnTo>
                  <a:lnTo>
                    <a:pt x="0" y="77"/>
                  </a:lnTo>
                  <a:lnTo>
                    <a:pt x="58" y="96"/>
                  </a:lnTo>
                  <a:lnTo>
                    <a:pt x="19879" y="2179"/>
                  </a:lnTo>
                  <a:lnTo>
                    <a:pt x="19956" y="2179"/>
                  </a:lnTo>
                  <a:lnTo>
                    <a:pt x="19975" y="2141"/>
                  </a:lnTo>
                  <a:lnTo>
                    <a:pt x="19975" y="2122"/>
                  </a:lnTo>
                  <a:lnTo>
                    <a:pt x="19956" y="2122"/>
                  </a:lnTo>
                  <a:lnTo>
                    <a:pt x="19898" y="2103"/>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3"/>
            <p:cNvSpPr/>
            <p:nvPr/>
          </p:nvSpPr>
          <p:spPr>
            <a:xfrm>
              <a:off x="2088725" y="4560325"/>
              <a:ext cx="384700" cy="42550"/>
            </a:xfrm>
            <a:custGeom>
              <a:avLst/>
              <a:gdLst/>
              <a:ahLst/>
              <a:cxnLst/>
              <a:rect l="l" t="t" r="r" b="b"/>
              <a:pathLst>
                <a:path w="15388" h="1702" extrusionOk="0">
                  <a:moveTo>
                    <a:pt x="39" y="1"/>
                  </a:moveTo>
                  <a:lnTo>
                    <a:pt x="1" y="39"/>
                  </a:lnTo>
                  <a:lnTo>
                    <a:pt x="1" y="58"/>
                  </a:lnTo>
                  <a:lnTo>
                    <a:pt x="20" y="77"/>
                  </a:lnTo>
                  <a:lnTo>
                    <a:pt x="77" y="96"/>
                  </a:lnTo>
                  <a:lnTo>
                    <a:pt x="15292" y="1702"/>
                  </a:lnTo>
                  <a:lnTo>
                    <a:pt x="15369" y="1683"/>
                  </a:lnTo>
                  <a:lnTo>
                    <a:pt x="15388" y="1664"/>
                  </a:lnTo>
                  <a:lnTo>
                    <a:pt x="15388" y="1645"/>
                  </a:lnTo>
                  <a:lnTo>
                    <a:pt x="15369" y="1626"/>
                  </a:lnTo>
                  <a:lnTo>
                    <a:pt x="15331" y="1606"/>
                  </a:lnTo>
                  <a:lnTo>
                    <a:pt x="9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3"/>
            <p:cNvSpPr/>
            <p:nvPr/>
          </p:nvSpPr>
          <p:spPr>
            <a:xfrm>
              <a:off x="2128875" y="4581350"/>
              <a:ext cx="319700" cy="35400"/>
            </a:xfrm>
            <a:custGeom>
              <a:avLst/>
              <a:gdLst/>
              <a:ahLst/>
              <a:cxnLst/>
              <a:rect l="l" t="t" r="r" b="b"/>
              <a:pathLst>
                <a:path w="12788" h="1416" extrusionOk="0">
                  <a:moveTo>
                    <a:pt x="20" y="1"/>
                  </a:moveTo>
                  <a:lnTo>
                    <a:pt x="1" y="39"/>
                  </a:lnTo>
                  <a:lnTo>
                    <a:pt x="1" y="58"/>
                  </a:lnTo>
                  <a:lnTo>
                    <a:pt x="1" y="77"/>
                  </a:lnTo>
                  <a:lnTo>
                    <a:pt x="58" y="96"/>
                  </a:lnTo>
                  <a:lnTo>
                    <a:pt x="12712" y="1415"/>
                  </a:lnTo>
                  <a:lnTo>
                    <a:pt x="12769" y="1415"/>
                  </a:lnTo>
                  <a:lnTo>
                    <a:pt x="12788" y="1377"/>
                  </a:lnTo>
                  <a:lnTo>
                    <a:pt x="12788" y="1358"/>
                  </a:lnTo>
                  <a:lnTo>
                    <a:pt x="12731" y="1339"/>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3"/>
            <p:cNvSpPr/>
            <p:nvPr/>
          </p:nvSpPr>
          <p:spPr>
            <a:xfrm>
              <a:off x="2238300" y="4643000"/>
              <a:ext cx="136700" cy="16275"/>
            </a:xfrm>
            <a:custGeom>
              <a:avLst/>
              <a:gdLst/>
              <a:ahLst/>
              <a:cxnLst/>
              <a:rect l="l" t="t" r="r" b="b"/>
              <a:pathLst>
                <a:path w="5468" h="651" extrusionOk="0">
                  <a:moveTo>
                    <a:pt x="96" y="1"/>
                  </a:moveTo>
                  <a:lnTo>
                    <a:pt x="39" y="20"/>
                  </a:lnTo>
                  <a:lnTo>
                    <a:pt x="1" y="39"/>
                  </a:lnTo>
                  <a:lnTo>
                    <a:pt x="1" y="58"/>
                  </a:lnTo>
                  <a:lnTo>
                    <a:pt x="20" y="77"/>
                  </a:lnTo>
                  <a:lnTo>
                    <a:pt x="58" y="96"/>
                  </a:lnTo>
                  <a:lnTo>
                    <a:pt x="5372" y="650"/>
                  </a:lnTo>
                  <a:lnTo>
                    <a:pt x="5448" y="650"/>
                  </a:lnTo>
                  <a:lnTo>
                    <a:pt x="5467" y="612"/>
                  </a:lnTo>
                  <a:lnTo>
                    <a:pt x="5467" y="593"/>
                  </a:lnTo>
                  <a:lnTo>
                    <a:pt x="5410" y="574"/>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3"/>
            <p:cNvSpPr/>
            <p:nvPr/>
          </p:nvSpPr>
          <p:spPr>
            <a:xfrm>
              <a:off x="2202950" y="4622450"/>
              <a:ext cx="196900" cy="22975"/>
            </a:xfrm>
            <a:custGeom>
              <a:avLst/>
              <a:gdLst/>
              <a:ahLst/>
              <a:cxnLst/>
              <a:rect l="l" t="t" r="r" b="b"/>
              <a:pathLst>
                <a:path w="7876" h="919" extrusionOk="0">
                  <a:moveTo>
                    <a:pt x="77" y="1"/>
                  </a:moveTo>
                  <a:lnTo>
                    <a:pt x="19" y="20"/>
                  </a:lnTo>
                  <a:lnTo>
                    <a:pt x="0" y="39"/>
                  </a:lnTo>
                  <a:lnTo>
                    <a:pt x="0" y="58"/>
                  </a:lnTo>
                  <a:lnTo>
                    <a:pt x="0" y="77"/>
                  </a:lnTo>
                  <a:lnTo>
                    <a:pt x="58" y="96"/>
                  </a:lnTo>
                  <a:lnTo>
                    <a:pt x="7780" y="918"/>
                  </a:lnTo>
                  <a:lnTo>
                    <a:pt x="7837" y="899"/>
                  </a:lnTo>
                  <a:lnTo>
                    <a:pt x="7875" y="880"/>
                  </a:lnTo>
                  <a:lnTo>
                    <a:pt x="7875" y="861"/>
                  </a:lnTo>
                  <a:lnTo>
                    <a:pt x="7856" y="842"/>
                  </a:lnTo>
                  <a:lnTo>
                    <a:pt x="7799" y="823"/>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3"/>
            <p:cNvSpPr/>
            <p:nvPr/>
          </p:nvSpPr>
          <p:spPr>
            <a:xfrm>
              <a:off x="2164250" y="4601900"/>
              <a:ext cx="259975" cy="29175"/>
            </a:xfrm>
            <a:custGeom>
              <a:avLst/>
              <a:gdLst/>
              <a:ahLst/>
              <a:cxnLst/>
              <a:rect l="l" t="t" r="r" b="b"/>
              <a:pathLst>
                <a:path w="10399" h="1167" extrusionOk="0">
                  <a:moveTo>
                    <a:pt x="38" y="1"/>
                  </a:moveTo>
                  <a:lnTo>
                    <a:pt x="0" y="39"/>
                  </a:lnTo>
                  <a:lnTo>
                    <a:pt x="0" y="58"/>
                  </a:lnTo>
                  <a:lnTo>
                    <a:pt x="19" y="77"/>
                  </a:lnTo>
                  <a:lnTo>
                    <a:pt x="57" y="96"/>
                  </a:lnTo>
                  <a:lnTo>
                    <a:pt x="10303" y="1167"/>
                  </a:lnTo>
                  <a:lnTo>
                    <a:pt x="10379" y="1148"/>
                  </a:lnTo>
                  <a:lnTo>
                    <a:pt x="10398" y="1128"/>
                  </a:lnTo>
                  <a:lnTo>
                    <a:pt x="10398" y="1109"/>
                  </a:lnTo>
                  <a:lnTo>
                    <a:pt x="10379" y="1090"/>
                  </a:lnTo>
                  <a:lnTo>
                    <a:pt x="10341" y="1071"/>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3"/>
            <p:cNvSpPr/>
            <p:nvPr/>
          </p:nvSpPr>
          <p:spPr>
            <a:xfrm>
              <a:off x="2270800" y="4663550"/>
              <a:ext cx="79825" cy="10050"/>
            </a:xfrm>
            <a:custGeom>
              <a:avLst/>
              <a:gdLst/>
              <a:ahLst/>
              <a:cxnLst/>
              <a:rect l="l" t="t" r="r" b="b"/>
              <a:pathLst>
                <a:path w="3193" h="402" extrusionOk="0">
                  <a:moveTo>
                    <a:pt x="39" y="0"/>
                  </a:moveTo>
                  <a:lnTo>
                    <a:pt x="1" y="39"/>
                  </a:lnTo>
                  <a:lnTo>
                    <a:pt x="1" y="58"/>
                  </a:lnTo>
                  <a:lnTo>
                    <a:pt x="20" y="58"/>
                  </a:lnTo>
                  <a:lnTo>
                    <a:pt x="58" y="77"/>
                  </a:lnTo>
                  <a:lnTo>
                    <a:pt x="3097" y="402"/>
                  </a:lnTo>
                  <a:lnTo>
                    <a:pt x="3173" y="383"/>
                  </a:lnTo>
                  <a:lnTo>
                    <a:pt x="3193" y="364"/>
                  </a:lnTo>
                  <a:lnTo>
                    <a:pt x="3193" y="345"/>
                  </a:lnTo>
                  <a:lnTo>
                    <a:pt x="3173" y="325"/>
                  </a:lnTo>
                  <a:lnTo>
                    <a:pt x="3116" y="306"/>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3"/>
            <p:cNvSpPr/>
            <p:nvPr/>
          </p:nvSpPr>
          <p:spPr>
            <a:xfrm>
              <a:off x="1967350" y="4411725"/>
              <a:ext cx="32525" cy="93675"/>
            </a:xfrm>
            <a:custGeom>
              <a:avLst/>
              <a:gdLst/>
              <a:ahLst/>
              <a:cxnLst/>
              <a:rect l="l" t="t" r="r" b="b"/>
              <a:pathLst>
                <a:path w="1301" h="3747" extrusionOk="0">
                  <a:moveTo>
                    <a:pt x="58" y="0"/>
                  </a:moveTo>
                  <a:lnTo>
                    <a:pt x="20" y="19"/>
                  </a:lnTo>
                  <a:lnTo>
                    <a:pt x="1" y="38"/>
                  </a:lnTo>
                  <a:lnTo>
                    <a:pt x="1" y="58"/>
                  </a:lnTo>
                  <a:lnTo>
                    <a:pt x="1148" y="3708"/>
                  </a:lnTo>
                  <a:lnTo>
                    <a:pt x="1186" y="3728"/>
                  </a:lnTo>
                  <a:lnTo>
                    <a:pt x="1243" y="3747"/>
                  </a:lnTo>
                  <a:lnTo>
                    <a:pt x="1282" y="3728"/>
                  </a:lnTo>
                  <a:lnTo>
                    <a:pt x="1301" y="3708"/>
                  </a:lnTo>
                  <a:lnTo>
                    <a:pt x="1301" y="3689"/>
                  </a:lnTo>
                  <a:lnTo>
                    <a:pt x="154" y="38"/>
                  </a:lnTo>
                  <a:lnTo>
                    <a:pt x="11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3"/>
            <p:cNvSpPr/>
            <p:nvPr/>
          </p:nvSpPr>
          <p:spPr>
            <a:xfrm>
              <a:off x="1942525" y="4426050"/>
              <a:ext cx="22950" cy="62150"/>
            </a:xfrm>
            <a:custGeom>
              <a:avLst/>
              <a:gdLst/>
              <a:ahLst/>
              <a:cxnLst/>
              <a:rect l="l" t="t" r="r" b="b"/>
              <a:pathLst>
                <a:path w="918" h="2486" extrusionOk="0">
                  <a:moveTo>
                    <a:pt x="76" y="1"/>
                  </a:moveTo>
                  <a:lnTo>
                    <a:pt x="19" y="20"/>
                  </a:lnTo>
                  <a:lnTo>
                    <a:pt x="0" y="39"/>
                  </a:lnTo>
                  <a:lnTo>
                    <a:pt x="765" y="2447"/>
                  </a:lnTo>
                  <a:lnTo>
                    <a:pt x="803" y="2486"/>
                  </a:lnTo>
                  <a:lnTo>
                    <a:pt x="860" y="2486"/>
                  </a:lnTo>
                  <a:lnTo>
                    <a:pt x="898" y="2466"/>
                  </a:lnTo>
                  <a:lnTo>
                    <a:pt x="917" y="2466"/>
                  </a:lnTo>
                  <a:lnTo>
                    <a:pt x="917" y="2428"/>
                  </a:lnTo>
                  <a:lnTo>
                    <a:pt x="172" y="20"/>
                  </a:lnTo>
                  <a:lnTo>
                    <a:pt x="1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3"/>
            <p:cNvSpPr/>
            <p:nvPr/>
          </p:nvSpPr>
          <p:spPr>
            <a:xfrm>
              <a:off x="2040950" y="4369200"/>
              <a:ext cx="66925" cy="201200"/>
            </a:xfrm>
            <a:custGeom>
              <a:avLst/>
              <a:gdLst/>
              <a:ahLst/>
              <a:cxnLst/>
              <a:rect l="l" t="t" r="r" b="b"/>
              <a:pathLst>
                <a:path w="2677" h="8048" extrusionOk="0">
                  <a:moveTo>
                    <a:pt x="58" y="0"/>
                  </a:moveTo>
                  <a:lnTo>
                    <a:pt x="20" y="19"/>
                  </a:lnTo>
                  <a:lnTo>
                    <a:pt x="1" y="38"/>
                  </a:lnTo>
                  <a:lnTo>
                    <a:pt x="1" y="57"/>
                  </a:lnTo>
                  <a:lnTo>
                    <a:pt x="2524" y="8009"/>
                  </a:lnTo>
                  <a:lnTo>
                    <a:pt x="2543" y="8047"/>
                  </a:lnTo>
                  <a:lnTo>
                    <a:pt x="2619" y="8047"/>
                  </a:lnTo>
                  <a:lnTo>
                    <a:pt x="2657" y="8028"/>
                  </a:lnTo>
                  <a:lnTo>
                    <a:pt x="2677" y="8009"/>
                  </a:lnTo>
                  <a:lnTo>
                    <a:pt x="2677" y="7990"/>
                  </a:lnTo>
                  <a:lnTo>
                    <a:pt x="153" y="38"/>
                  </a:lnTo>
                  <a:lnTo>
                    <a:pt x="134"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3"/>
            <p:cNvSpPr/>
            <p:nvPr/>
          </p:nvSpPr>
          <p:spPr>
            <a:xfrm>
              <a:off x="1918150" y="4439900"/>
              <a:ext cx="11000" cy="25375"/>
            </a:xfrm>
            <a:custGeom>
              <a:avLst/>
              <a:gdLst/>
              <a:ahLst/>
              <a:cxnLst/>
              <a:rect l="l" t="t" r="r" b="b"/>
              <a:pathLst>
                <a:path w="440" h="1015" extrusionOk="0">
                  <a:moveTo>
                    <a:pt x="58" y="1"/>
                  </a:moveTo>
                  <a:lnTo>
                    <a:pt x="19" y="20"/>
                  </a:lnTo>
                  <a:lnTo>
                    <a:pt x="0" y="39"/>
                  </a:lnTo>
                  <a:lnTo>
                    <a:pt x="0" y="58"/>
                  </a:lnTo>
                  <a:lnTo>
                    <a:pt x="287" y="976"/>
                  </a:lnTo>
                  <a:lnTo>
                    <a:pt x="325" y="1014"/>
                  </a:lnTo>
                  <a:lnTo>
                    <a:pt x="421" y="1014"/>
                  </a:lnTo>
                  <a:lnTo>
                    <a:pt x="440" y="995"/>
                  </a:lnTo>
                  <a:lnTo>
                    <a:pt x="440" y="957"/>
                  </a:lnTo>
                  <a:lnTo>
                    <a:pt x="153" y="39"/>
                  </a:lnTo>
                  <a:lnTo>
                    <a:pt x="115" y="20"/>
                  </a:lnTo>
                  <a:lnTo>
                    <a:pt x="5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3"/>
            <p:cNvSpPr/>
            <p:nvPr/>
          </p:nvSpPr>
          <p:spPr>
            <a:xfrm>
              <a:off x="2016575" y="4383050"/>
              <a:ext cx="55950" cy="166800"/>
            </a:xfrm>
            <a:custGeom>
              <a:avLst/>
              <a:gdLst/>
              <a:ahLst/>
              <a:cxnLst/>
              <a:rect l="l" t="t" r="r" b="b"/>
              <a:pathLst>
                <a:path w="2238" h="6672" extrusionOk="0">
                  <a:moveTo>
                    <a:pt x="58" y="0"/>
                  </a:moveTo>
                  <a:lnTo>
                    <a:pt x="1" y="39"/>
                  </a:lnTo>
                  <a:lnTo>
                    <a:pt x="1" y="58"/>
                  </a:lnTo>
                  <a:lnTo>
                    <a:pt x="2065" y="6633"/>
                  </a:lnTo>
                  <a:lnTo>
                    <a:pt x="2103" y="6671"/>
                  </a:lnTo>
                  <a:lnTo>
                    <a:pt x="2161" y="6671"/>
                  </a:lnTo>
                  <a:lnTo>
                    <a:pt x="2199" y="6652"/>
                  </a:lnTo>
                  <a:lnTo>
                    <a:pt x="2218" y="6633"/>
                  </a:lnTo>
                  <a:lnTo>
                    <a:pt x="2237" y="6614"/>
                  </a:lnTo>
                  <a:lnTo>
                    <a:pt x="154" y="39"/>
                  </a:lnTo>
                  <a:lnTo>
                    <a:pt x="115" y="20"/>
                  </a:lnTo>
                  <a:lnTo>
                    <a:pt x="5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3"/>
            <p:cNvSpPr/>
            <p:nvPr/>
          </p:nvSpPr>
          <p:spPr>
            <a:xfrm>
              <a:off x="1991725" y="4397375"/>
              <a:ext cx="44475" cy="129525"/>
            </a:xfrm>
            <a:custGeom>
              <a:avLst/>
              <a:gdLst/>
              <a:ahLst/>
              <a:cxnLst/>
              <a:rect l="l" t="t" r="r" b="b"/>
              <a:pathLst>
                <a:path w="1779" h="5181" extrusionOk="0">
                  <a:moveTo>
                    <a:pt x="77" y="1"/>
                  </a:moveTo>
                  <a:lnTo>
                    <a:pt x="20" y="20"/>
                  </a:lnTo>
                  <a:lnTo>
                    <a:pt x="1" y="39"/>
                  </a:lnTo>
                  <a:lnTo>
                    <a:pt x="1" y="58"/>
                  </a:lnTo>
                  <a:lnTo>
                    <a:pt x="1606" y="5143"/>
                  </a:lnTo>
                  <a:lnTo>
                    <a:pt x="1645" y="5181"/>
                  </a:lnTo>
                  <a:lnTo>
                    <a:pt x="1702" y="5181"/>
                  </a:lnTo>
                  <a:lnTo>
                    <a:pt x="1740" y="5162"/>
                  </a:lnTo>
                  <a:lnTo>
                    <a:pt x="1759" y="5143"/>
                  </a:lnTo>
                  <a:lnTo>
                    <a:pt x="1778" y="5123"/>
                  </a:lnTo>
                  <a:lnTo>
                    <a:pt x="154" y="39"/>
                  </a:lnTo>
                  <a:lnTo>
                    <a:pt x="135" y="20"/>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3"/>
            <p:cNvSpPr/>
            <p:nvPr/>
          </p:nvSpPr>
          <p:spPr>
            <a:xfrm>
              <a:off x="2065800" y="4354850"/>
              <a:ext cx="77425" cy="236100"/>
            </a:xfrm>
            <a:custGeom>
              <a:avLst/>
              <a:gdLst/>
              <a:ahLst/>
              <a:cxnLst/>
              <a:rect l="l" t="t" r="r" b="b"/>
              <a:pathLst>
                <a:path w="3097" h="9444" extrusionOk="0">
                  <a:moveTo>
                    <a:pt x="58" y="1"/>
                  </a:moveTo>
                  <a:lnTo>
                    <a:pt x="0" y="20"/>
                  </a:lnTo>
                  <a:lnTo>
                    <a:pt x="0" y="39"/>
                  </a:lnTo>
                  <a:lnTo>
                    <a:pt x="0" y="58"/>
                  </a:lnTo>
                  <a:lnTo>
                    <a:pt x="2944" y="9405"/>
                  </a:lnTo>
                  <a:lnTo>
                    <a:pt x="2982" y="9424"/>
                  </a:lnTo>
                  <a:lnTo>
                    <a:pt x="3040" y="9443"/>
                  </a:lnTo>
                  <a:lnTo>
                    <a:pt x="3078" y="9424"/>
                  </a:lnTo>
                  <a:lnTo>
                    <a:pt x="3097" y="9405"/>
                  </a:lnTo>
                  <a:lnTo>
                    <a:pt x="3097" y="9386"/>
                  </a:lnTo>
                  <a:lnTo>
                    <a:pt x="153" y="39"/>
                  </a:lnTo>
                  <a:lnTo>
                    <a:pt x="115" y="20"/>
                  </a:lnTo>
                  <a:lnTo>
                    <a:pt x="5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3"/>
            <p:cNvSpPr/>
            <p:nvPr/>
          </p:nvSpPr>
          <p:spPr>
            <a:xfrm>
              <a:off x="2090175" y="4340525"/>
              <a:ext cx="88900" cy="270975"/>
            </a:xfrm>
            <a:custGeom>
              <a:avLst/>
              <a:gdLst/>
              <a:ahLst/>
              <a:cxnLst/>
              <a:rect l="l" t="t" r="r" b="b"/>
              <a:pathLst>
                <a:path w="3556" h="10839" extrusionOk="0">
                  <a:moveTo>
                    <a:pt x="58" y="0"/>
                  </a:moveTo>
                  <a:lnTo>
                    <a:pt x="19" y="19"/>
                  </a:lnTo>
                  <a:lnTo>
                    <a:pt x="0" y="38"/>
                  </a:lnTo>
                  <a:lnTo>
                    <a:pt x="0" y="58"/>
                  </a:lnTo>
                  <a:lnTo>
                    <a:pt x="3403" y="10800"/>
                  </a:lnTo>
                  <a:lnTo>
                    <a:pt x="3422" y="10819"/>
                  </a:lnTo>
                  <a:lnTo>
                    <a:pt x="3479" y="10838"/>
                  </a:lnTo>
                  <a:lnTo>
                    <a:pt x="3536" y="10819"/>
                  </a:lnTo>
                  <a:lnTo>
                    <a:pt x="3556" y="10800"/>
                  </a:lnTo>
                  <a:lnTo>
                    <a:pt x="3556" y="10781"/>
                  </a:lnTo>
                  <a:lnTo>
                    <a:pt x="153" y="38"/>
                  </a:lnTo>
                  <a:lnTo>
                    <a:pt x="115" y="19"/>
                  </a:lnTo>
                  <a:lnTo>
                    <a:pt x="5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3"/>
            <p:cNvSpPr/>
            <p:nvPr/>
          </p:nvSpPr>
          <p:spPr>
            <a:xfrm>
              <a:off x="2143700" y="4325700"/>
              <a:ext cx="106575" cy="327850"/>
            </a:xfrm>
            <a:custGeom>
              <a:avLst/>
              <a:gdLst/>
              <a:ahLst/>
              <a:cxnLst/>
              <a:rect l="l" t="t" r="r" b="b"/>
              <a:pathLst>
                <a:path w="4263" h="13114" extrusionOk="0">
                  <a:moveTo>
                    <a:pt x="57" y="1"/>
                  </a:moveTo>
                  <a:lnTo>
                    <a:pt x="0" y="20"/>
                  </a:lnTo>
                  <a:lnTo>
                    <a:pt x="0" y="39"/>
                  </a:lnTo>
                  <a:lnTo>
                    <a:pt x="0" y="58"/>
                  </a:lnTo>
                  <a:lnTo>
                    <a:pt x="4110" y="13075"/>
                  </a:lnTo>
                  <a:lnTo>
                    <a:pt x="4148" y="13113"/>
                  </a:lnTo>
                  <a:lnTo>
                    <a:pt x="4205" y="13113"/>
                  </a:lnTo>
                  <a:lnTo>
                    <a:pt x="4243" y="13094"/>
                  </a:lnTo>
                  <a:lnTo>
                    <a:pt x="4263" y="13094"/>
                  </a:lnTo>
                  <a:lnTo>
                    <a:pt x="4263" y="13056"/>
                  </a:lnTo>
                  <a:lnTo>
                    <a:pt x="153" y="39"/>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3"/>
            <p:cNvSpPr/>
            <p:nvPr/>
          </p:nvSpPr>
          <p:spPr>
            <a:xfrm>
              <a:off x="2114550" y="4326650"/>
              <a:ext cx="100375" cy="306350"/>
            </a:xfrm>
            <a:custGeom>
              <a:avLst/>
              <a:gdLst/>
              <a:ahLst/>
              <a:cxnLst/>
              <a:rect l="l" t="t" r="r" b="b"/>
              <a:pathLst>
                <a:path w="4015" h="12254" extrusionOk="0">
                  <a:moveTo>
                    <a:pt x="77" y="1"/>
                  </a:moveTo>
                  <a:lnTo>
                    <a:pt x="19" y="20"/>
                  </a:lnTo>
                  <a:lnTo>
                    <a:pt x="0" y="39"/>
                  </a:lnTo>
                  <a:lnTo>
                    <a:pt x="0" y="58"/>
                  </a:lnTo>
                  <a:lnTo>
                    <a:pt x="3861" y="12215"/>
                  </a:lnTo>
                  <a:lnTo>
                    <a:pt x="3880" y="12253"/>
                  </a:lnTo>
                  <a:lnTo>
                    <a:pt x="3995" y="12253"/>
                  </a:lnTo>
                  <a:lnTo>
                    <a:pt x="4014" y="12234"/>
                  </a:lnTo>
                  <a:lnTo>
                    <a:pt x="4014" y="12196"/>
                  </a:lnTo>
                  <a:lnTo>
                    <a:pt x="172" y="39"/>
                  </a:lnTo>
                  <a:lnTo>
                    <a:pt x="1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3"/>
            <p:cNvSpPr/>
            <p:nvPr/>
          </p:nvSpPr>
          <p:spPr>
            <a:xfrm>
              <a:off x="2180000" y="4349600"/>
              <a:ext cx="105650" cy="323525"/>
            </a:xfrm>
            <a:custGeom>
              <a:avLst/>
              <a:gdLst/>
              <a:ahLst/>
              <a:cxnLst/>
              <a:rect l="l" t="t" r="r" b="b"/>
              <a:pathLst>
                <a:path w="4226" h="12941" extrusionOk="0">
                  <a:moveTo>
                    <a:pt x="77" y="0"/>
                  </a:moveTo>
                  <a:lnTo>
                    <a:pt x="20" y="20"/>
                  </a:lnTo>
                  <a:lnTo>
                    <a:pt x="1" y="39"/>
                  </a:lnTo>
                  <a:lnTo>
                    <a:pt x="1" y="58"/>
                  </a:lnTo>
                  <a:lnTo>
                    <a:pt x="4072" y="12903"/>
                  </a:lnTo>
                  <a:lnTo>
                    <a:pt x="4091" y="12922"/>
                  </a:lnTo>
                  <a:lnTo>
                    <a:pt x="4149" y="12941"/>
                  </a:lnTo>
                  <a:lnTo>
                    <a:pt x="4206" y="12922"/>
                  </a:lnTo>
                  <a:lnTo>
                    <a:pt x="4225" y="12903"/>
                  </a:lnTo>
                  <a:lnTo>
                    <a:pt x="4225" y="12883"/>
                  </a:lnTo>
                  <a:lnTo>
                    <a:pt x="154" y="39"/>
                  </a:lnTo>
                  <a:lnTo>
                    <a:pt x="13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3"/>
            <p:cNvSpPr/>
            <p:nvPr/>
          </p:nvSpPr>
          <p:spPr>
            <a:xfrm>
              <a:off x="2215375" y="4369200"/>
              <a:ext cx="105150" cy="322100"/>
            </a:xfrm>
            <a:custGeom>
              <a:avLst/>
              <a:gdLst/>
              <a:ahLst/>
              <a:cxnLst/>
              <a:rect l="l" t="t" r="r" b="b"/>
              <a:pathLst>
                <a:path w="4206" h="12884" extrusionOk="0">
                  <a:moveTo>
                    <a:pt x="58" y="0"/>
                  </a:moveTo>
                  <a:lnTo>
                    <a:pt x="19" y="19"/>
                  </a:lnTo>
                  <a:lnTo>
                    <a:pt x="0" y="38"/>
                  </a:lnTo>
                  <a:lnTo>
                    <a:pt x="0" y="57"/>
                  </a:lnTo>
                  <a:lnTo>
                    <a:pt x="4033" y="12845"/>
                  </a:lnTo>
                  <a:lnTo>
                    <a:pt x="4072" y="12864"/>
                  </a:lnTo>
                  <a:lnTo>
                    <a:pt x="4129" y="12883"/>
                  </a:lnTo>
                  <a:lnTo>
                    <a:pt x="4167" y="12864"/>
                  </a:lnTo>
                  <a:lnTo>
                    <a:pt x="4186" y="12845"/>
                  </a:lnTo>
                  <a:lnTo>
                    <a:pt x="4205" y="12826"/>
                  </a:lnTo>
                  <a:lnTo>
                    <a:pt x="153" y="38"/>
                  </a:lnTo>
                  <a:lnTo>
                    <a:pt x="11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3"/>
            <p:cNvSpPr/>
            <p:nvPr/>
          </p:nvSpPr>
          <p:spPr>
            <a:xfrm>
              <a:off x="2286100" y="4409325"/>
              <a:ext cx="83175" cy="253300"/>
            </a:xfrm>
            <a:custGeom>
              <a:avLst/>
              <a:gdLst/>
              <a:ahLst/>
              <a:cxnLst/>
              <a:rect l="l" t="t" r="r" b="b"/>
              <a:pathLst>
                <a:path w="3327" h="10132" extrusionOk="0">
                  <a:moveTo>
                    <a:pt x="77" y="1"/>
                  </a:moveTo>
                  <a:lnTo>
                    <a:pt x="19" y="20"/>
                  </a:lnTo>
                  <a:lnTo>
                    <a:pt x="0" y="39"/>
                  </a:lnTo>
                  <a:lnTo>
                    <a:pt x="0" y="58"/>
                  </a:lnTo>
                  <a:lnTo>
                    <a:pt x="3173" y="10093"/>
                  </a:lnTo>
                  <a:lnTo>
                    <a:pt x="3211" y="10131"/>
                  </a:lnTo>
                  <a:lnTo>
                    <a:pt x="3307" y="10131"/>
                  </a:lnTo>
                  <a:lnTo>
                    <a:pt x="3326" y="10112"/>
                  </a:lnTo>
                  <a:lnTo>
                    <a:pt x="3326" y="10074"/>
                  </a:lnTo>
                  <a:lnTo>
                    <a:pt x="153" y="39"/>
                  </a:lnTo>
                  <a:lnTo>
                    <a:pt x="134" y="20"/>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3"/>
            <p:cNvSpPr/>
            <p:nvPr/>
          </p:nvSpPr>
          <p:spPr>
            <a:xfrm>
              <a:off x="2250725" y="4388775"/>
              <a:ext cx="94175" cy="288175"/>
            </a:xfrm>
            <a:custGeom>
              <a:avLst/>
              <a:gdLst/>
              <a:ahLst/>
              <a:cxnLst/>
              <a:rect l="l" t="t" r="r" b="b"/>
              <a:pathLst>
                <a:path w="3767" h="11527" extrusionOk="0">
                  <a:moveTo>
                    <a:pt x="58" y="1"/>
                  </a:moveTo>
                  <a:lnTo>
                    <a:pt x="1" y="20"/>
                  </a:lnTo>
                  <a:lnTo>
                    <a:pt x="1" y="39"/>
                  </a:lnTo>
                  <a:lnTo>
                    <a:pt x="3613" y="11488"/>
                  </a:lnTo>
                  <a:lnTo>
                    <a:pt x="3652" y="11508"/>
                  </a:lnTo>
                  <a:lnTo>
                    <a:pt x="3709" y="11527"/>
                  </a:lnTo>
                  <a:lnTo>
                    <a:pt x="3747" y="11508"/>
                  </a:lnTo>
                  <a:lnTo>
                    <a:pt x="3766" y="11488"/>
                  </a:lnTo>
                  <a:lnTo>
                    <a:pt x="3766" y="11469"/>
                  </a:lnTo>
                  <a:lnTo>
                    <a:pt x="154" y="20"/>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3"/>
            <p:cNvSpPr/>
            <p:nvPr/>
          </p:nvSpPr>
          <p:spPr>
            <a:xfrm>
              <a:off x="2320500" y="4426525"/>
              <a:ext cx="73600" cy="221750"/>
            </a:xfrm>
            <a:custGeom>
              <a:avLst/>
              <a:gdLst/>
              <a:ahLst/>
              <a:cxnLst/>
              <a:rect l="l" t="t" r="r" b="b"/>
              <a:pathLst>
                <a:path w="2944" h="8870" extrusionOk="0">
                  <a:moveTo>
                    <a:pt x="77" y="1"/>
                  </a:moveTo>
                  <a:lnTo>
                    <a:pt x="19" y="20"/>
                  </a:lnTo>
                  <a:lnTo>
                    <a:pt x="0" y="39"/>
                  </a:lnTo>
                  <a:lnTo>
                    <a:pt x="0" y="58"/>
                  </a:lnTo>
                  <a:lnTo>
                    <a:pt x="2791" y="8851"/>
                  </a:lnTo>
                  <a:lnTo>
                    <a:pt x="2810" y="8870"/>
                  </a:lnTo>
                  <a:lnTo>
                    <a:pt x="2925" y="8870"/>
                  </a:lnTo>
                  <a:lnTo>
                    <a:pt x="2944" y="8851"/>
                  </a:lnTo>
                  <a:lnTo>
                    <a:pt x="2944" y="8832"/>
                  </a:lnTo>
                  <a:lnTo>
                    <a:pt x="153" y="39"/>
                  </a:lnTo>
                  <a:lnTo>
                    <a:pt x="1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3"/>
            <p:cNvSpPr/>
            <p:nvPr/>
          </p:nvSpPr>
          <p:spPr>
            <a:xfrm>
              <a:off x="2356825" y="4449475"/>
              <a:ext cx="61650" cy="184950"/>
            </a:xfrm>
            <a:custGeom>
              <a:avLst/>
              <a:gdLst/>
              <a:ahLst/>
              <a:cxnLst/>
              <a:rect l="l" t="t" r="r" b="b"/>
              <a:pathLst>
                <a:path w="2466" h="7398" extrusionOk="0">
                  <a:moveTo>
                    <a:pt x="77" y="0"/>
                  </a:moveTo>
                  <a:lnTo>
                    <a:pt x="19" y="19"/>
                  </a:lnTo>
                  <a:lnTo>
                    <a:pt x="0" y="39"/>
                  </a:lnTo>
                  <a:lnTo>
                    <a:pt x="0" y="58"/>
                  </a:lnTo>
                  <a:lnTo>
                    <a:pt x="2313" y="7359"/>
                  </a:lnTo>
                  <a:lnTo>
                    <a:pt x="2351" y="7378"/>
                  </a:lnTo>
                  <a:lnTo>
                    <a:pt x="2408" y="7398"/>
                  </a:lnTo>
                  <a:lnTo>
                    <a:pt x="2447" y="7378"/>
                  </a:lnTo>
                  <a:lnTo>
                    <a:pt x="2466" y="7359"/>
                  </a:lnTo>
                  <a:lnTo>
                    <a:pt x="2466" y="7340"/>
                  </a:lnTo>
                  <a:lnTo>
                    <a:pt x="153" y="39"/>
                  </a:lnTo>
                  <a:lnTo>
                    <a:pt x="134"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3"/>
            <p:cNvSpPr/>
            <p:nvPr/>
          </p:nvSpPr>
          <p:spPr>
            <a:xfrm>
              <a:off x="2464325" y="4512550"/>
              <a:ext cx="28225" cy="79350"/>
            </a:xfrm>
            <a:custGeom>
              <a:avLst/>
              <a:gdLst/>
              <a:ahLst/>
              <a:cxnLst/>
              <a:rect l="l" t="t" r="r" b="b"/>
              <a:pathLst>
                <a:path w="1129" h="3174" extrusionOk="0">
                  <a:moveTo>
                    <a:pt x="58" y="0"/>
                  </a:moveTo>
                  <a:lnTo>
                    <a:pt x="1" y="19"/>
                  </a:lnTo>
                  <a:lnTo>
                    <a:pt x="1" y="39"/>
                  </a:lnTo>
                  <a:lnTo>
                    <a:pt x="1" y="58"/>
                  </a:lnTo>
                  <a:lnTo>
                    <a:pt x="956" y="3135"/>
                  </a:lnTo>
                  <a:lnTo>
                    <a:pt x="995" y="3154"/>
                  </a:lnTo>
                  <a:lnTo>
                    <a:pt x="1052" y="3173"/>
                  </a:lnTo>
                  <a:lnTo>
                    <a:pt x="1090" y="3154"/>
                  </a:lnTo>
                  <a:lnTo>
                    <a:pt x="1109" y="3135"/>
                  </a:lnTo>
                  <a:lnTo>
                    <a:pt x="1129" y="3116"/>
                  </a:lnTo>
                  <a:lnTo>
                    <a:pt x="154" y="39"/>
                  </a:lnTo>
                  <a:lnTo>
                    <a:pt x="115" y="19"/>
                  </a:lnTo>
                  <a:lnTo>
                    <a:pt x="5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3"/>
            <p:cNvSpPr/>
            <p:nvPr/>
          </p:nvSpPr>
          <p:spPr>
            <a:xfrm>
              <a:off x="2428500" y="4492475"/>
              <a:ext cx="39200" cy="113275"/>
            </a:xfrm>
            <a:custGeom>
              <a:avLst/>
              <a:gdLst/>
              <a:ahLst/>
              <a:cxnLst/>
              <a:rect l="l" t="t" r="r" b="b"/>
              <a:pathLst>
                <a:path w="1568" h="4531" extrusionOk="0">
                  <a:moveTo>
                    <a:pt x="77" y="1"/>
                  </a:moveTo>
                  <a:lnTo>
                    <a:pt x="19" y="20"/>
                  </a:lnTo>
                  <a:lnTo>
                    <a:pt x="0" y="20"/>
                  </a:lnTo>
                  <a:lnTo>
                    <a:pt x="0" y="39"/>
                  </a:lnTo>
                  <a:lnTo>
                    <a:pt x="1415" y="4512"/>
                  </a:lnTo>
                  <a:lnTo>
                    <a:pt x="1453" y="4531"/>
                  </a:lnTo>
                  <a:lnTo>
                    <a:pt x="1548" y="4531"/>
                  </a:lnTo>
                  <a:lnTo>
                    <a:pt x="1568" y="4512"/>
                  </a:lnTo>
                  <a:lnTo>
                    <a:pt x="1568" y="4492"/>
                  </a:lnTo>
                  <a:lnTo>
                    <a:pt x="153" y="20"/>
                  </a:lnTo>
                  <a:lnTo>
                    <a:pt x="1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3"/>
            <p:cNvSpPr/>
            <p:nvPr/>
          </p:nvSpPr>
          <p:spPr>
            <a:xfrm>
              <a:off x="2392650" y="4470025"/>
              <a:ext cx="50675" cy="150075"/>
            </a:xfrm>
            <a:custGeom>
              <a:avLst/>
              <a:gdLst/>
              <a:ahLst/>
              <a:cxnLst/>
              <a:rect l="l" t="t" r="r" b="b"/>
              <a:pathLst>
                <a:path w="2027" h="6003" extrusionOk="0">
                  <a:moveTo>
                    <a:pt x="58" y="0"/>
                  </a:moveTo>
                  <a:lnTo>
                    <a:pt x="1" y="19"/>
                  </a:lnTo>
                  <a:lnTo>
                    <a:pt x="1" y="38"/>
                  </a:lnTo>
                  <a:lnTo>
                    <a:pt x="1" y="58"/>
                  </a:lnTo>
                  <a:lnTo>
                    <a:pt x="1874" y="5964"/>
                  </a:lnTo>
                  <a:lnTo>
                    <a:pt x="1893" y="6002"/>
                  </a:lnTo>
                  <a:lnTo>
                    <a:pt x="1950" y="6002"/>
                  </a:lnTo>
                  <a:lnTo>
                    <a:pt x="2008" y="5983"/>
                  </a:lnTo>
                  <a:lnTo>
                    <a:pt x="2027" y="5964"/>
                  </a:lnTo>
                  <a:lnTo>
                    <a:pt x="2027" y="5945"/>
                  </a:lnTo>
                  <a:lnTo>
                    <a:pt x="154" y="38"/>
                  </a:lnTo>
                  <a:lnTo>
                    <a:pt x="11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3"/>
            <p:cNvSpPr/>
            <p:nvPr/>
          </p:nvSpPr>
          <p:spPr>
            <a:xfrm>
              <a:off x="2499225" y="4531650"/>
              <a:ext cx="17700" cy="45900"/>
            </a:xfrm>
            <a:custGeom>
              <a:avLst/>
              <a:gdLst/>
              <a:ahLst/>
              <a:cxnLst/>
              <a:rect l="l" t="t" r="r" b="b"/>
              <a:pathLst>
                <a:path w="708" h="1836" extrusionOk="0">
                  <a:moveTo>
                    <a:pt x="57" y="1"/>
                  </a:moveTo>
                  <a:lnTo>
                    <a:pt x="19" y="20"/>
                  </a:lnTo>
                  <a:lnTo>
                    <a:pt x="0" y="39"/>
                  </a:lnTo>
                  <a:lnTo>
                    <a:pt x="0" y="58"/>
                  </a:lnTo>
                  <a:lnTo>
                    <a:pt x="554" y="1798"/>
                  </a:lnTo>
                  <a:lnTo>
                    <a:pt x="593" y="1836"/>
                  </a:lnTo>
                  <a:lnTo>
                    <a:pt x="650" y="1836"/>
                  </a:lnTo>
                  <a:lnTo>
                    <a:pt x="688" y="1817"/>
                  </a:lnTo>
                  <a:lnTo>
                    <a:pt x="707" y="1798"/>
                  </a:lnTo>
                  <a:lnTo>
                    <a:pt x="707" y="1779"/>
                  </a:lnTo>
                  <a:lnTo>
                    <a:pt x="153" y="39"/>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3"/>
            <p:cNvSpPr/>
            <p:nvPr/>
          </p:nvSpPr>
          <p:spPr>
            <a:xfrm>
              <a:off x="1697375" y="4194300"/>
              <a:ext cx="958600" cy="553375"/>
            </a:xfrm>
            <a:custGeom>
              <a:avLst/>
              <a:gdLst/>
              <a:ahLst/>
              <a:cxnLst/>
              <a:rect l="l" t="t" r="r" b="b"/>
              <a:pathLst>
                <a:path w="38344" h="22135" extrusionOk="0">
                  <a:moveTo>
                    <a:pt x="15464" y="0"/>
                  </a:moveTo>
                  <a:lnTo>
                    <a:pt x="15082" y="38"/>
                  </a:lnTo>
                  <a:lnTo>
                    <a:pt x="14718" y="115"/>
                  </a:lnTo>
                  <a:lnTo>
                    <a:pt x="14374" y="230"/>
                  </a:lnTo>
                  <a:lnTo>
                    <a:pt x="14202" y="306"/>
                  </a:lnTo>
                  <a:lnTo>
                    <a:pt x="14049" y="383"/>
                  </a:lnTo>
                  <a:lnTo>
                    <a:pt x="669" y="8105"/>
                  </a:lnTo>
                  <a:lnTo>
                    <a:pt x="536" y="8200"/>
                  </a:lnTo>
                  <a:lnTo>
                    <a:pt x="402" y="8296"/>
                  </a:lnTo>
                  <a:lnTo>
                    <a:pt x="287" y="8391"/>
                  </a:lnTo>
                  <a:lnTo>
                    <a:pt x="211" y="8487"/>
                  </a:lnTo>
                  <a:lnTo>
                    <a:pt x="134" y="8602"/>
                  </a:lnTo>
                  <a:lnTo>
                    <a:pt x="77" y="8697"/>
                  </a:lnTo>
                  <a:lnTo>
                    <a:pt x="39" y="8812"/>
                  </a:lnTo>
                  <a:lnTo>
                    <a:pt x="0" y="8927"/>
                  </a:lnTo>
                  <a:lnTo>
                    <a:pt x="0" y="9022"/>
                  </a:lnTo>
                  <a:lnTo>
                    <a:pt x="20" y="9137"/>
                  </a:lnTo>
                  <a:lnTo>
                    <a:pt x="58" y="9232"/>
                  </a:lnTo>
                  <a:lnTo>
                    <a:pt x="96" y="9328"/>
                  </a:lnTo>
                  <a:lnTo>
                    <a:pt x="172" y="9424"/>
                  </a:lnTo>
                  <a:lnTo>
                    <a:pt x="249" y="9519"/>
                  </a:lnTo>
                  <a:lnTo>
                    <a:pt x="364" y="9615"/>
                  </a:lnTo>
                  <a:lnTo>
                    <a:pt x="478" y="9691"/>
                  </a:lnTo>
                  <a:lnTo>
                    <a:pt x="21561" y="21867"/>
                  </a:lnTo>
                  <a:lnTo>
                    <a:pt x="21714" y="21943"/>
                  </a:lnTo>
                  <a:lnTo>
                    <a:pt x="21848" y="22001"/>
                  </a:lnTo>
                  <a:lnTo>
                    <a:pt x="22020" y="22039"/>
                  </a:lnTo>
                  <a:lnTo>
                    <a:pt x="22173" y="22077"/>
                  </a:lnTo>
                  <a:lnTo>
                    <a:pt x="22536" y="22135"/>
                  </a:lnTo>
                  <a:lnTo>
                    <a:pt x="22899" y="22135"/>
                  </a:lnTo>
                  <a:lnTo>
                    <a:pt x="23262" y="22096"/>
                  </a:lnTo>
                  <a:lnTo>
                    <a:pt x="23645" y="22020"/>
                  </a:lnTo>
                  <a:lnTo>
                    <a:pt x="23989" y="21905"/>
                  </a:lnTo>
                  <a:lnTo>
                    <a:pt x="24142" y="21829"/>
                  </a:lnTo>
                  <a:lnTo>
                    <a:pt x="24314" y="21752"/>
                  </a:lnTo>
                  <a:lnTo>
                    <a:pt x="37675" y="14030"/>
                  </a:lnTo>
                  <a:lnTo>
                    <a:pt x="37828" y="13935"/>
                  </a:lnTo>
                  <a:lnTo>
                    <a:pt x="37961" y="13839"/>
                  </a:lnTo>
                  <a:lnTo>
                    <a:pt x="38057" y="13743"/>
                  </a:lnTo>
                  <a:lnTo>
                    <a:pt x="38152" y="13648"/>
                  </a:lnTo>
                  <a:lnTo>
                    <a:pt x="38229" y="13533"/>
                  </a:lnTo>
                  <a:lnTo>
                    <a:pt x="38286" y="13438"/>
                  </a:lnTo>
                  <a:lnTo>
                    <a:pt x="38324" y="13323"/>
                  </a:lnTo>
                  <a:lnTo>
                    <a:pt x="38344" y="13208"/>
                  </a:lnTo>
                  <a:lnTo>
                    <a:pt x="38344" y="13113"/>
                  </a:lnTo>
                  <a:lnTo>
                    <a:pt x="38344" y="12998"/>
                  </a:lnTo>
                  <a:lnTo>
                    <a:pt x="38305" y="12902"/>
                  </a:lnTo>
                  <a:lnTo>
                    <a:pt x="38267" y="12807"/>
                  </a:lnTo>
                  <a:lnTo>
                    <a:pt x="38191" y="12711"/>
                  </a:lnTo>
                  <a:lnTo>
                    <a:pt x="38114" y="12616"/>
                  </a:lnTo>
                  <a:lnTo>
                    <a:pt x="38000" y="12520"/>
                  </a:lnTo>
                  <a:lnTo>
                    <a:pt x="37885" y="12444"/>
                  </a:lnTo>
                  <a:lnTo>
                    <a:pt x="16783" y="268"/>
                  </a:lnTo>
                  <a:lnTo>
                    <a:pt x="16649" y="191"/>
                  </a:lnTo>
                  <a:lnTo>
                    <a:pt x="16496" y="134"/>
                  </a:lnTo>
                  <a:lnTo>
                    <a:pt x="16343" y="96"/>
                  </a:lnTo>
                  <a:lnTo>
                    <a:pt x="16171" y="58"/>
                  </a:lnTo>
                  <a:lnTo>
                    <a:pt x="15827" y="0"/>
                  </a:lnTo>
                  <a:close/>
                </a:path>
              </a:pathLst>
            </a:custGeom>
            <a:solidFill>
              <a:srgbClr val="E0B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3"/>
            <p:cNvSpPr/>
            <p:nvPr/>
          </p:nvSpPr>
          <p:spPr>
            <a:xfrm>
              <a:off x="1697375" y="4190475"/>
              <a:ext cx="958600" cy="553375"/>
            </a:xfrm>
            <a:custGeom>
              <a:avLst/>
              <a:gdLst/>
              <a:ahLst/>
              <a:cxnLst/>
              <a:rect l="l" t="t" r="r" b="b"/>
              <a:pathLst>
                <a:path w="38344" h="22135" extrusionOk="0">
                  <a:moveTo>
                    <a:pt x="15464" y="0"/>
                  </a:moveTo>
                  <a:lnTo>
                    <a:pt x="15082" y="39"/>
                  </a:lnTo>
                  <a:lnTo>
                    <a:pt x="14718" y="115"/>
                  </a:lnTo>
                  <a:lnTo>
                    <a:pt x="14374" y="230"/>
                  </a:lnTo>
                  <a:lnTo>
                    <a:pt x="14202" y="306"/>
                  </a:lnTo>
                  <a:lnTo>
                    <a:pt x="14049" y="383"/>
                  </a:lnTo>
                  <a:lnTo>
                    <a:pt x="669" y="8105"/>
                  </a:lnTo>
                  <a:lnTo>
                    <a:pt x="536" y="8200"/>
                  </a:lnTo>
                  <a:lnTo>
                    <a:pt x="402" y="8296"/>
                  </a:lnTo>
                  <a:lnTo>
                    <a:pt x="287" y="8392"/>
                  </a:lnTo>
                  <a:lnTo>
                    <a:pt x="211" y="8487"/>
                  </a:lnTo>
                  <a:lnTo>
                    <a:pt x="134" y="8602"/>
                  </a:lnTo>
                  <a:lnTo>
                    <a:pt x="77" y="8697"/>
                  </a:lnTo>
                  <a:lnTo>
                    <a:pt x="39" y="8812"/>
                  </a:lnTo>
                  <a:lnTo>
                    <a:pt x="0" y="8927"/>
                  </a:lnTo>
                  <a:lnTo>
                    <a:pt x="0" y="9022"/>
                  </a:lnTo>
                  <a:lnTo>
                    <a:pt x="20" y="9137"/>
                  </a:lnTo>
                  <a:lnTo>
                    <a:pt x="58" y="9233"/>
                  </a:lnTo>
                  <a:lnTo>
                    <a:pt x="96" y="9328"/>
                  </a:lnTo>
                  <a:lnTo>
                    <a:pt x="172" y="9424"/>
                  </a:lnTo>
                  <a:lnTo>
                    <a:pt x="249" y="9519"/>
                  </a:lnTo>
                  <a:lnTo>
                    <a:pt x="364" y="9615"/>
                  </a:lnTo>
                  <a:lnTo>
                    <a:pt x="478" y="9691"/>
                  </a:lnTo>
                  <a:lnTo>
                    <a:pt x="21561" y="21867"/>
                  </a:lnTo>
                  <a:lnTo>
                    <a:pt x="21714" y="21924"/>
                  </a:lnTo>
                  <a:lnTo>
                    <a:pt x="21848" y="22001"/>
                  </a:lnTo>
                  <a:lnTo>
                    <a:pt x="22020" y="22039"/>
                  </a:lnTo>
                  <a:lnTo>
                    <a:pt x="22173" y="22077"/>
                  </a:lnTo>
                  <a:lnTo>
                    <a:pt x="22536" y="22135"/>
                  </a:lnTo>
                  <a:lnTo>
                    <a:pt x="22899" y="22135"/>
                  </a:lnTo>
                  <a:lnTo>
                    <a:pt x="23262" y="22096"/>
                  </a:lnTo>
                  <a:lnTo>
                    <a:pt x="23645" y="22020"/>
                  </a:lnTo>
                  <a:lnTo>
                    <a:pt x="23989" y="21905"/>
                  </a:lnTo>
                  <a:lnTo>
                    <a:pt x="24142" y="21829"/>
                  </a:lnTo>
                  <a:lnTo>
                    <a:pt x="24314" y="21752"/>
                  </a:lnTo>
                  <a:lnTo>
                    <a:pt x="37675" y="14030"/>
                  </a:lnTo>
                  <a:lnTo>
                    <a:pt x="37828" y="13935"/>
                  </a:lnTo>
                  <a:lnTo>
                    <a:pt x="37961" y="13839"/>
                  </a:lnTo>
                  <a:lnTo>
                    <a:pt x="38057" y="13744"/>
                  </a:lnTo>
                  <a:lnTo>
                    <a:pt x="38152" y="13648"/>
                  </a:lnTo>
                  <a:lnTo>
                    <a:pt x="38229" y="13533"/>
                  </a:lnTo>
                  <a:lnTo>
                    <a:pt x="38286" y="13438"/>
                  </a:lnTo>
                  <a:lnTo>
                    <a:pt x="38324" y="13323"/>
                  </a:lnTo>
                  <a:lnTo>
                    <a:pt x="38344" y="13208"/>
                  </a:lnTo>
                  <a:lnTo>
                    <a:pt x="38344" y="13113"/>
                  </a:lnTo>
                  <a:lnTo>
                    <a:pt x="38344" y="12998"/>
                  </a:lnTo>
                  <a:lnTo>
                    <a:pt x="38305" y="12902"/>
                  </a:lnTo>
                  <a:lnTo>
                    <a:pt x="38267" y="12807"/>
                  </a:lnTo>
                  <a:lnTo>
                    <a:pt x="38191" y="12711"/>
                  </a:lnTo>
                  <a:lnTo>
                    <a:pt x="38114" y="12616"/>
                  </a:lnTo>
                  <a:lnTo>
                    <a:pt x="38000" y="12520"/>
                  </a:lnTo>
                  <a:lnTo>
                    <a:pt x="37885" y="12444"/>
                  </a:lnTo>
                  <a:lnTo>
                    <a:pt x="16783" y="268"/>
                  </a:lnTo>
                  <a:lnTo>
                    <a:pt x="16649" y="191"/>
                  </a:lnTo>
                  <a:lnTo>
                    <a:pt x="16496" y="134"/>
                  </a:lnTo>
                  <a:lnTo>
                    <a:pt x="16343" y="96"/>
                  </a:lnTo>
                  <a:lnTo>
                    <a:pt x="16171" y="58"/>
                  </a:lnTo>
                  <a:lnTo>
                    <a:pt x="15827"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3"/>
            <p:cNvSpPr/>
            <p:nvPr/>
          </p:nvSpPr>
          <p:spPr>
            <a:xfrm>
              <a:off x="1697375" y="4190475"/>
              <a:ext cx="958600" cy="553375"/>
            </a:xfrm>
            <a:custGeom>
              <a:avLst/>
              <a:gdLst/>
              <a:ahLst/>
              <a:cxnLst/>
              <a:rect l="l" t="t" r="r" b="b"/>
              <a:pathLst>
                <a:path w="38344" h="22135" extrusionOk="0">
                  <a:moveTo>
                    <a:pt x="15464" y="0"/>
                  </a:moveTo>
                  <a:lnTo>
                    <a:pt x="15082" y="39"/>
                  </a:lnTo>
                  <a:lnTo>
                    <a:pt x="14718" y="115"/>
                  </a:lnTo>
                  <a:lnTo>
                    <a:pt x="14374" y="230"/>
                  </a:lnTo>
                  <a:lnTo>
                    <a:pt x="14202" y="306"/>
                  </a:lnTo>
                  <a:lnTo>
                    <a:pt x="14049" y="383"/>
                  </a:lnTo>
                  <a:lnTo>
                    <a:pt x="669" y="8105"/>
                  </a:lnTo>
                  <a:lnTo>
                    <a:pt x="536" y="8200"/>
                  </a:lnTo>
                  <a:lnTo>
                    <a:pt x="402" y="8296"/>
                  </a:lnTo>
                  <a:lnTo>
                    <a:pt x="287" y="8392"/>
                  </a:lnTo>
                  <a:lnTo>
                    <a:pt x="211" y="8487"/>
                  </a:lnTo>
                  <a:lnTo>
                    <a:pt x="134" y="8602"/>
                  </a:lnTo>
                  <a:lnTo>
                    <a:pt x="77" y="8697"/>
                  </a:lnTo>
                  <a:lnTo>
                    <a:pt x="39" y="8812"/>
                  </a:lnTo>
                  <a:lnTo>
                    <a:pt x="0" y="8927"/>
                  </a:lnTo>
                  <a:lnTo>
                    <a:pt x="0" y="9022"/>
                  </a:lnTo>
                  <a:lnTo>
                    <a:pt x="20" y="9137"/>
                  </a:lnTo>
                  <a:lnTo>
                    <a:pt x="58" y="9233"/>
                  </a:lnTo>
                  <a:lnTo>
                    <a:pt x="96" y="9328"/>
                  </a:lnTo>
                  <a:lnTo>
                    <a:pt x="172" y="9424"/>
                  </a:lnTo>
                  <a:lnTo>
                    <a:pt x="249" y="9519"/>
                  </a:lnTo>
                  <a:lnTo>
                    <a:pt x="364" y="9615"/>
                  </a:lnTo>
                  <a:lnTo>
                    <a:pt x="478" y="9691"/>
                  </a:lnTo>
                  <a:lnTo>
                    <a:pt x="21561" y="21867"/>
                  </a:lnTo>
                  <a:lnTo>
                    <a:pt x="21714" y="21924"/>
                  </a:lnTo>
                  <a:lnTo>
                    <a:pt x="21848" y="22001"/>
                  </a:lnTo>
                  <a:lnTo>
                    <a:pt x="22020" y="22039"/>
                  </a:lnTo>
                  <a:lnTo>
                    <a:pt x="22173" y="22077"/>
                  </a:lnTo>
                  <a:lnTo>
                    <a:pt x="22536" y="22135"/>
                  </a:lnTo>
                  <a:lnTo>
                    <a:pt x="22899" y="22135"/>
                  </a:lnTo>
                  <a:lnTo>
                    <a:pt x="23262" y="22096"/>
                  </a:lnTo>
                  <a:lnTo>
                    <a:pt x="23645" y="22020"/>
                  </a:lnTo>
                  <a:lnTo>
                    <a:pt x="23989" y="21905"/>
                  </a:lnTo>
                  <a:lnTo>
                    <a:pt x="24142" y="21829"/>
                  </a:lnTo>
                  <a:lnTo>
                    <a:pt x="24314" y="21752"/>
                  </a:lnTo>
                  <a:lnTo>
                    <a:pt x="37675" y="14030"/>
                  </a:lnTo>
                  <a:lnTo>
                    <a:pt x="37828" y="13935"/>
                  </a:lnTo>
                  <a:lnTo>
                    <a:pt x="37961" y="13839"/>
                  </a:lnTo>
                  <a:lnTo>
                    <a:pt x="38057" y="13744"/>
                  </a:lnTo>
                  <a:lnTo>
                    <a:pt x="38152" y="13648"/>
                  </a:lnTo>
                  <a:lnTo>
                    <a:pt x="38229" y="13533"/>
                  </a:lnTo>
                  <a:lnTo>
                    <a:pt x="38286" y="13438"/>
                  </a:lnTo>
                  <a:lnTo>
                    <a:pt x="38324" y="13323"/>
                  </a:lnTo>
                  <a:lnTo>
                    <a:pt x="38344" y="13208"/>
                  </a:lnTo>
                  <a:lnTo>
                    <a:pt x="38344" y="13113"/>
                  </a:lnTo>
                  <a:lnTo>
                    <a:pt x="38344" y="12998"/>
                  </a:lnTo>
                  <a:lnTo>
                    <a:pt x="38305" y="12902"/>
                  </a:lnTo>
                  <a:lnTo>
                    <a:pt x="38267" y="12807"/>
                  </a:lnTo>
                  <a:lnTo>
                    <a:pt x="38191" y="12711"/>
                  </a:lnTo>
                  <a:lnTo>
                    <a:pt x="38114" y="12616"/>
                  </a:lnTo>
                  <a:lnTo>
                    <a:pt x="38000" y="12520"/>
                  </a:lnTo>
                  <a:lnTo>
                    <a:pt x="37885" y="12444"/>
                  </a:lnTo>
                  <a:lnTo>
                    <a:pt x="16783" y="268"/>
                  </a:lnTo>
                  <a:lnTo>
                    <a:pt x="16649" y="191"/>
                  </a:lnTo>
                  <a:lnTo>
                    <a:pt x="16496" y="134"/>
                  </a:lnTo>
                  <a:lnTo>
                    <a:pt x="16343" y="96"/>
                  </a:lnTo>
                  <a:lnTo>
                    <a:pt x="16171" y="58"/>
                  </a:lnTo>
                  <a:lnTo>
                    <a:pt x="15827"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3"/>
            <p:cNvSpPr/>
            <p:nvPr/>
          </p:nvSpPr>
          <p:spPr>
            <a:xfrm>
              <a:off x="1736550" y="4212925"/>
              <a:ext cx="880250" cy="508475"/>
            </a:xfrm>
            <a:custGeom>
              <a:avLst/>
              <a:gdLst/>
              <a:ahLst/>
              <a:cxnLst/>
              <a:rect l="l" t="t" r="r" b="b"/>
              <a:pathLst>
                <a:path w="35210" h="20339" extrusionOk="0">
                  <a:moveTo>
                    <a:pt x="13916" y="115"/>
                  </a:moveTo>
                  <a:lnTo>
                    <a:pt x="35018" y="12310"/>
                  </a:lnTo>
                  <a:lnTo>
                    <a:pt x="21313" y="20224"/>
                  </a:lnTo>
                  <a:lnTo>
                    <a:pt x="192" y="8029"/>
                  </a:lnTo>
                  <a:lnTo>
                    <a:pt x="13916" y="115"/>
                  </a:lnTo>
                  <a:close/>
                  <a:moveTo>
                    <a:pt x="13916" y="1"/>
                  </a:moveTo>
                  <a:lnTo>
                    <a:pt x="13859" y="20"/>
                  </a:lnTo>
                  <a:lnTo>
                    <a:pt x="39" y="7990"/>
                  </a:lnTo>
                  <a:lnTo>
                    <a:pt x="1" y="8029"/>
                  </a:lnTo>
                  <a:lnTo>
                    <a:pt x="39" y="8067"/>
                  </a:lnTo>
                  <a:lnTo>
                    <a:pt x="21256" y="20319"/>
                  </a:lnTo>
                  <a:lnTo>
                    <a:pt x="21313" y="20338"/>
                  </a:lnTo>
                  <a:lnTo>
                    <a:pt x="21371" y="20319"/>
                  </a:lnTo>
                  <a:lnTo>
                    <a:pt x="35190" y="12329"/>
                  </a:lnTo>
                  <a:lnTo>
                    <a:pt x="35209" y="12310"/>
                  </a:lnTo>
                  <a:lnTo>
                    <a:pt x="35190" y="12272"/>
                  </a:lnTo>
                  <a:lnTo>
                    <a:pt x="13973" y="20"/>
                  </a:lnTo>
                  <a:lnTo>
                    <a:pt x="1391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3"/>
            <p:cNvSpPr/>
            <p:nvPr/>
          </p:nvSpPr>
          <p:spPr>
            <a:xfrm>
              <a:off x="1781475" y="4238725"/>
              <a:ext cx="790875" cy="456875"/>
            </a:xfrm>
            <a:custGeom>
              <a:avLst/>
              <a:gdLst/>
              <a:ahLst/>
              <a:cxnLst/>
              <a:rect l="l" t="t" r="r" b="b"/>
              <a:pathLst>
                <a:path w="31635" h="18275" extrusionOk="0">
                  <a:moveTo>
                    <a:pt x="12119" y="632"/>
                  </a:moveTo>
                  <a:lnTo>
                    <a:pt x="30545" y="11278"/>
                  </a:lnTo>
                  <a:lnTo>
                    <a:pt x="19516" y="17643"/>
                  </a:lnTo>
                  <a:lnTo>
                    <a:pt x="1071" y="6997"/>
                  </a:lnTo>
                  <a:lnTo>
                    <a:pt x="12119" y="632"/>
                  </a:lnTo>
                  <a:close/>
                  <a:moveTo>
                    <a:pt x="12119" y="517"/>
                  </a:moveTo>
                  <a:lnTo>
                    <a:pt x="12062" y="536"/>
                  </a:lnTo>
                  <a:lnTo>
                    <a:pt x="918" y="6958"/>
                  </a:lnTo>
                  <a:lnTo>
                    <a:pt x="880" y="6997"/>
                  </a:lnTo>
                  <a:lnTo>
                    <a:pt x="918" y="7035"/>
                  </a:lnTo>
                  <a:lnTo>
                    <a:pt x="19459" y="17739"/>
                  </a:lnTo>
                  <a:lnTo>
                    <a:pt x="19516" y="17758"/>
                  </a:lnTo>
                  <a:lnTo>
                    <a:pt x="19574" y="17739"/>
                  </a:lnTo>
                  <a:lnTo>
                    <a:pt x="30717" y="11297"/>
                  </a:lnTo>
                  <a:lnTo>
                    <a:pt x="30736" y="11278"/>
                  </a:lnTo>
                  <a:lnTo>
                    <a:pt x="30717" y="11240"/>
                  </a:lnTo>
                  <a:lnTo>
                    <a:pt x="12176" y="536"/>
                  </a:lnTo>
                  <a:lnTo>
                    <a:pt x="12119" y="517"/>
                  </a:lnTo>
                  <a:close/>
                  <a:moveTo>
                    <a:pt x="12119" y="116"/>
                  </a:moveTo>
                  <a:lnTo>
                    <a:pt x="31443" y="11278"/>
                  </a:lnTo>
                  <a:lnTo>
                    <a:pt x="19516" y="18159"/>
                  </a:lnTo>
                  <a:lnTo>
                    <a:pt x="192" y="6997"/>
                  </a:lnTo>
                  <a:lnTo>
                    <a:pt x="12119" y="116"/>
                  </a:lnTo>
                  <a:close/>
                  <a:moveTo>
                    <a:pt x="12119" y="1"/>
                  </a:moveTo>
                  <a:lnTo>
                    <a:pt x="12062" y="20"/>
                  </a:lnTo>
                  <a:lnTo>
                    <a:pt x="20" y="6958"/>
                  </a:lnTo>
                  <a:lnTo>
                    <a:pt x="1" y="6997"/>
                  </a:lnTo>
                  <a:lnTo>
                    <a:pt x="20" y="7035"/>
                  </a:lnTo>
                  <a:lnTo>
                    <a:pt x="19459" y="18255"/>
                  </a:lnTo>
                  <a:lnTo>
                    <a:pt x="19516" y="18274"/>
                  </a:lnTo>
                  <a:lnTo>
                    <a:pt x="19574" y="18255"/>
                  </a:lnTo>
                  <a:lnTo>
                    <a:pt x="31615" y="11297"/>
                  </a:lnTo>
                  <a:lnTo>
                    <a:pt x="31635" y="11278"/>
                  </a:lnTo>
                  <a:lnTo>
                    <a:pt x="31615" y="11240"/>
                  </a:lnTo>
                  <a:lnTo>
                    <a:pt x="12176" y="20"/>
                  </a:lnTo>
                  <a:lnTo>
                    <a:pt x="1211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3"/>
            <p:cNvSpPr/>
            <p:nvPr/>
          </p:nvSpPr>
          <p:spPr>
            <a:xfrm>
              <a:off x="1844075" y="4275050"/>
              <a:ext cx="665675" cy="384225"/>
            </a:xfrm>
            <a:custGeom>
              <a:avLst/>
              <a:gdLst/>
              <a:ahLst/>
              <a:cxnLst/>
              <a:rect l="l" t="t" r="r" b="b"/>
              <a:pathLst>
                <a:path w="26627" h="15369" extrusionOk="0">
                  <a:moveTo>
                    <a:pt x="9634" y="517"/>
                  </a:moveTo>
                  <a:lnTo>
                    <a:pt x="25728" y="9806"/>
                  </a:lnTo>
                  <a:lnTo>
                    <a:pt x="16993" y="14852"/>
                  </a:lnTo>
                  <a:lnTo>
                    <a:pt x="880" y="5563"/>
                  </a:lnTo>
                  <a:lnTo>
                    <a:pt x="9634" y="517"/>
                  </a:lnTo>
                  <a:close/>
                  <a:moveTo>
                    <a:pt x="9634" y="1"/>
                  </a:moveTo>
                  <a:lnTo>
                    <a:pt x="0" y="5563"/>
                  </a:lnTo>
                  <a:lnTo>
                    <a:pt x="16993" y="15368"/>
                  </a:lnTo>
                  <a:lnTo>
                    <a:pt x="26627" y="9806"/>
                  </a:lnTo>
                  <a:lnTo>
                    <a:pt x="96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3"/>
            <p:cNvSpPr/>
            <p:nvPr/>
          </p:nvSpPr>
          <p:spPr>
            <a:xfrm>
              <a:off x="1736550" y="4212925"/>
              <a:ext cx="349825" cy="202175"/>
            </a:xfrm>
            <a:custGeom>
              <a:avLst/>
              <a:gdLst/>
              <a:ahLst/>
              <a:cxnLst/>
              <a:rect l="l" t="t" r="r" b="b"/>
              <a:pathLst>
                <a:path w="13993" h="8087" extrusionOk="0">
                  <a:moveTo>
                    <a:pt x="13916" y="1"/>
                  </a:moveTo>
                  <a:lnTo>
                    <a:pt x="13859" y="20"/>
                  </a:lnTo>
                  <a:lnTo>
                    <a:pt x="13839" y="58"/>
                  </a:lnTo>
                  <a:lnTo>
                    <a:pt x="13839" y="1033"/>
                  </a:lnTo>
                  <a:lnTo>
                    <a:pt x="12291" y="976"/>
                  </a:lnTo>
                  <a:lnTo>
                    <a:pt x="12234" y="995"/>
                  </a:lnTo>
                  <a:lnTo>
                    <a:pt x="12215" y="1014"/>
                  </a:lnTo>
                  <a:lnTo>
                    <a:pt x="12215" y="1969"/>
                  </a:lnTo>
                  <a:lnTo>
                    <a:pt x="10514" y="1969"/>
                  </a:lnTo>
                  <a:lnTo>
                    <a:pt x="10456" y="1989"/>
                  </a:lnTo>
                  <a:lnTo>
                    <a:pt x="10418" y="2008"/>
                  </a:lnTo>
                  <a:lnTo>
                    <a:pt x="10418" y="3021"/>
                  </a:lnTo>
                  <a:lnTo>
                    <a:pt x="8679" y="3021"/>
                  </a:lnTo>
                  <a:lnTo>
                    <a:pt x="8640" y="3059"/>
                  </a:lnTo>
                  <a:lnTo>
                    <a:pt x="8640" y="4034"/>
                  </a:lnTo>
                  <a:lnTo>
                    <a:pt x="6939" y="4034"/>
                  </a:lnTo>
                  <a:lnTo>
                    <a:pt x="6882" y="4053"/>
                  </a:lnTo>
                  <a:lnTo>
                    <a:pt x="6863" y="4072"/>
                  </a:lnTo>
                  <a:lnTo>
                    <a:pt x="6863" y="5066"/>
                  </a:lnTo>
                  <a:lnTo>
                    <a:pt x="5219" y="5066"/>
                  </a:lnTo>
                  <a:lnTo>
                    <a:pt x="5181" y="5104"/>
                  </a:lnTo>
                  <a:lnTo>
                    <a:pt x="5181" y="5983"/>
                  </a:lnTo>
                  <a:lnTo>
                    <a:pt x="3652" y="5983"/>
                  </a:lnTo>
                  <a:lnTo>
                    <a:pt x="3594" y="6003"/>
                  </a:lnTo>
                  <a:lnTo>
                    <a:pt x="3556" y="6022"/>
                  </a:lnTo>
                  <a:lnTo>
                    <a:pt x="3556" y="6958"/>
                  </a:lnTo>
                  <a:lnTo>
                    <a:pt x="1817" y="6958"/>
                  </a:lnTo>
                  <a:lnTo>
                    <a:pt x="1798" y="6997"/>
                  </a:lnTo>
                  <a:lnTo>
                    <a:pt x="1798" y="7990"/>
                  </a:lnTo>
                  <a:lnTo>
                    <a:pt x="39" y="7990"/>
                  </a:lnTo>
                  <a:lnTo>
                    <a:pt x="1" y="8029"/>
                  </a:lnTo>
                  <a:lnTo>
                    <a:pt x="39" y="8067"/>
                  </a:lnTo>
                  <a:lnTo>
                    <a:pt x="96" y="8086"/>
                  </a:lnTo>
                  <a:lnTo>
                    <a:pt x="1874" y="8086"/>
                  </a:lnTo>
                  <a:lnTo>
                    <a:pt x="1931" y="8067"/>
                  </a:lnTo>
                  <a:lnTo>
                    <a:pt x="1950" y="8029"/>
                  </a:lnTo>
                  <a:lnTo>
                    <a:pt x="1950" y="7035"/>
                  </a:lnTo>
                  <a:lnTo>
                    <a:pt x="3690" y="7035"/>
                  </a:lnTo>
                  <a:lnTo>
                    <a:pt x="3728" y="6997"/>
                  </a:lnTo>
                  <a:lnTo>
                    <a:pt x="3728" y="6079"/>
                  </a:lnTo>
                  <a:lnTo>
                    <a:pt x="5257" y="6079"/>
                  </a:lnTo>
                  <a:lnTo>
                    <a:pt x="5315" y="6060"/>
                  </a:lnTo>
                  <a:lnTo>
                    <a:pt x="5353" y="6022"/>
                  </a:lnTo>
                  <a:lnTo>
                    <a:pt x="5353" y="5142"/>
                  </a:lnTo>
                  <a:lnTo>
                    <a:pt x="6997" y="5142"/>
                  </a:lnTo>
                  <a:lnTo>
                    <a:pt x="7016" y="5104"/>
                  </a:lnTo>
                  <a:lnTo>
                    <a:pt x="7016" y="4129"/>
                  </a:lnTo>
                  <a:lnTo>
                    <a:pt x="8717" y="4129"/>
                  </a:lnTo>
                  <a:lnTo>
                    <a:pt x="8774" y="4110"/>
                  </a:lnTo>
                  <a:lnTo>
                    <a:pt x="8812" y="4072"/>
                  </a:lnTo>
                  <a:lnTo>
                    <a:pt x="8812" y="3097"/>
                  </a:lnTo>
                  <a:lnTo>
                    <a:pt x="10571" y="3097"/>
                  </a:lnTo>
                  <a:lnTo>
                    <a:pt x="10590" y="3059"/>
                  </a:lnTo>
                  <a:lnTo>
                    <a:pt x="10590" y="2065"/>
                  </a:lnTo>
                  <a:lnTo>
                    <a:pt x="12291" y="2065"/>
                  </a:lnTo>
                  <a:lnTo>
                    <a:pt x="12349" y="2046"/>
                  </a:lnTo>
                  <a:lnTo>
                    <a:pt x="12368" y="2008"/>
                  </a:lnTo>
                  <a:lnTo>
                    <a:pt x="12368" y="1071"/>
                  </a:lnTo>
                  <a:lnTo>
                    <a:pt x="13897" y="1128"/>
                  </a:lnTo>
                  <a:lnTo>
                    <a:pt x="13973" y="1109"/>
                  </a:lnTo>
                  <a:lnTo>
                    <a:pt x="13992" y="1090"/>
                  </a:lnTo>
                  <a:lnTo>
                    <a:pt x="13992" y="58"/>
                  </a:lnTo>
                  <a:lnTo>
                    <a:pt x="13973" y="20"/>
                  </a:lnTo>
                  <a:lnTo>
                    <a:pt x="1391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3"/>
            <p:cNvSpPr/>
            <p:nvPr/>
          </p:nvSpPr>
          <p:spPr>
            <a:xfrm>
              <a:off x="2267450" y="4519725"/>
              <a:ext cx="348875" cy="201675"/>
            </a:xfrm>
            <a:custGeom>
              <a:avLst/>
              <a:gdLst/>
              <a:ahLst/>
              <a:cxnLst/>
              <a:rect l="l" t="t" r="r" b="b"/>
              <a:pathLst>
                <a:path w="13955" h="8067" extrusionOk="0">
                  <a:moveTo>
                    <a:pt x="12062" y="0"/>
                  </a:moveTo>
                  <a:lnTo>
                    <a:pt x="12043" y="19"/>
                  </a:lnTo>
                  <a:lnTo>
                    <a:pt x="12043" y="38"/>
                  </a:lnTo>
                  <a:lnTo>
                    <a:pt x="12138" y="937"/>
                  </a:lnTo>
                  <a:lnTo>
                    <a:pt x="10456" y="937"/>
                  </a:lnTo>
                  <a:lnTo>
                    <a:pt x="10418" y="975"/>
                  </a:lnTo>
                  <a:lnTo>
                    <a:pt x="10399" y="1950"/>
                  </a:lnTo>
                  <a:lnTo>
                    <a:pt x="8698" y="1950"/>
                  </a:lnTo>
                  <a:lnTo>
                    <a:pt x="8640" y="1969"/>
                  </a:lnTo>
                  <a:lnTo>
                    <a:pt x="8621" y="2007"/>
                  </a:lnTo>
                  <a:lnTo>
                    <a:pt x="8621" y="2982"/>
                  </a:lnTo>
                  <a:lnTo>
                    <a:pt x="6939" y="2982"/>
                  </a:lnTo>
                  <a:lnTo>
                    <a:pt x="6882" y="3001"/>
                  </a:lnTo>
                  <a:lnTo>
                    <a:pt x="6863" y="3039"/>
                  </a:lnTo>
                  <a:lnTo>
                    <a:pt x="6863" y="4014"/>
                  </a:lnTo>
                  <a:lnTo>
                    <a:pt x="5162" y="4014"/>
                  </a:lnTo>
                  <a:lnTo>
                    <a:pt x="5104" y="4033"/>
                  </a:lnTo>
                  <a:lnTo>
                    <a:pt x="5085" y="4071"/>
                  </a:lnTo>
                  <a:lnTo>
                    <a:pt x="5085" y="4989"/>
                  </a:lnTo>
                  <a:lnTo>
                    <a:pt x="3499" y="4989"/>
                  </a:lnTo>
                  <a:lnTo>
                    <a:pt x="3479" y="5027"/>
                  </a:lnTo>
                  <a:lnTo>
                    <a:pt x="3479" y="5926"/>
                  </a:lnTo>
                  <a:lnTo>
                    <a:pt x="1817" y="5926"/>
                  </a:lnTo>
                  <a:lnTo>
                    <a:pt x="1797" y="5964"/>
                  </a:lnTo>
                  <a:lnTo>
                    <a:pt x="1778" y="6939"/>
                  </a:lnTo>
                  <a:lnTo>
                    <a:pt x="77" y="6939"/>
                  </a:lnTo>
                  <a:lnTo>
                    <a:pt x="39" y="6958"/>
                  </a:lnTo>
                  <a:lnTo>
                    <a:pt x="1" y="6996"/>
                  </a:lnTo>
                  <a:lnTo>
                    <a:pt x="1" y="8028"/>
                  </a:lnTo>
                  <a:lnTo>
                    <a:pt x="39" y="8047"/>
                  </a:lnTo>
                  <a:lnTo>
                    <a:pt x="77" y="8066"/>
                  </a:lnTo>
                  <a:lnTo>
                    <a:pt x="135" y="8047"/>
                  </a:lnTo>
                  <a:lnTo>
                    <a:pt x="173" y="8028"/>
                  </a:lnTo>
                  <a:lnTo>
                    <a:pt x="173" y="7034"/>
                  </a:lnTo>
                  <a:lnTo>
                    <a:pt x="1855" y="7015"/>
                  </a:lnTo>
                  <a:lnTo>
                    <a:pt x="1912" y="7015"/>
                  </a:lnTo>
                  <a:lnTo>
                    <a:pt x="1931" y="6977"/>
                  </a:lnTo>
                  <a:lnTo>
                    <a:pt x="1950" y="6021"/>
                  </a:lnTo>
                  <a:lnTo>
                    <a:pt x="3556" y="6021"/>
                  </a:lnTo>
                  <a:lnTo>
                    <a:pt x="3613" y="6002"/>
                  </a:lnTo>
                  <a:lnTo>
                    <a:pt x="3632" y="5964"/>
                  </a:lnTo>
                  <a:lnTo>
                    <a:pt x="3632" y="5065"/>
                  </a:lnTo>
                  <a:lnTo>
                    <a:pt x="5219" y="5065"/>
                  </a:lnTo>
                  <a:lnTo>
                    <a:pt x="5238" y="5027"/>
                  </a:lnTo>
                  <a:lnTo>
                    <a:pt x="5238" y="4110"/>
                  </a:lnTo>
                  <a:lnTo>
                    <a:pt x="6939" y="4110"/>
                  </a:lnTo>
                  <a:lnTo>
                    <a:pt x="6997" y="4091"/>
                  </a:lnTo>
                  <a:lnTo>
                    <a:pt x="7016" y="4071"/>
                  </a:lnTo>
                  <a:lnTo>
                    <a:pt x="7016" y="3077"/>
                  </a:lnTo>
                  <a:lnTo>
                    <a:pt x="8698" y="3077"/>
                  </a:lnTo>
                  <a:lnTo>
                    <a:pt x="8755" y="3058"/>
                  </a:lnTo>
                  <a:lnTo>
                    <a:pt x="8774" y="3039"/>
                  </a:lnTo>
                  <a:lnTo>
                    <a:pt x="8774" y="2045"/>
                  </a:lnTo>
                  <a:lnTo>
                    <a:pt x="10494" y="2045"/>
                  </a:lnTo>
                  <a:lnTo>
                    <a:pt x="10533" y="2026"/>
                  </a:lnTo>
                  <a:lnTo>
                    <a:pt x="10571" y="1988"/>
                  </a:lnTo>
                  <a:lnTo>
                    <a:pt x="10590" y="1013"/>
                  </a:lnTo>
                  <a:lnTo>
                    <a:pt x="12291" y="1013"/>
                  </a:lnTo>
                  <a:lnTo>
                    <a:pt x="12310" y="994"/>
                  </a:lnTo>
                  <a:lnTo>
                    <a:pt x="12310" y="975"/>
                  </a:lnTo>
                  <a:lnTo>
                    <a:pt x="12215" y="77"/>
                  </a:lnTo>
                  <a:lnTo>
                    <a:pt x="13935" y="77"/>
                  </a:lnTo>
                  <a:lnTo>
                    <a:pt x="13954" y="38"/>
                  </a:lnTo>
                  <a:lnTo>
                    <a:pt x="1393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3"/>
            <p:cNvSpPr/>
            <p:nvPr/>
          </p:nvSpPr>
          <p:spPr>
            <a:xfrm>
              <a:off x="1781950" y="4412200"/>
              <a:ext cx="489825" cy="283400"/>
            </a:xfrm>
            <a:custGeom>
              <a:avLst/>
              <a:gdLst/>
              <a:ahLst/>
              <a:cxnLst/>
              <a:rect l="l" t="t" r="r" b="b"/>
              <a:pathLst>
                <a:path w="19593" h="11336" extrusionOk="0">
                  <a:moveTo>
                    <a:pt x="77" y="0"/>
                  </a:moveTo>
                  <a:lnTo>
                    <a:pt x="20" y="19"/>
                  </a:lnTo>
                  <a:lnTo>
                    <a:pt x="1" y="58"/>
                  </a:lnTo>
                  <a:lnTo>
                    <a:pt x="1" y="1090"/>
                  </a:lnTo>
                  <a:lnTo>
                    <a:pt x="20" y="1128"/>
                  </a:lnTo>
                  <a:lnTo>
                    <a:pt x="96" y="1128"/>
                  </a:lnTo>
                  <a:lnTo>
                    <a:pt x="1625" y="1071"/>
                  </a:lnTo>
                  <a:lnTo>
                    <a:pt x="1625" y="2026"/>
                  </a:lnTo>
                  <a:lnTo>
                    <a:pt x="1644" y="2046"/>
                  </a:lnTo>
                  <a:lnTo>
                    <a:pt x="1702" y="2065"/>
                  </a:lnTo>
                  <a:lnTo>
                    <a:pt x="3403" y="2065"/>
                  </a:lnTo>
                  <a:lnTo>
                    <a:pt x="3403" y="3059"/>
                  </a:lnTo>
                  <a:lnTo>
                    <a:pt x="3422" y="3097"/>
                  </a:lnTo>
                  <a:lnTo>
                    <a:pt x="3479" y="3116"/>
                  </a:lnTo>
                  <a:lnTo>
                    <a:pt x="5181" y="3097"/>
                  </a:lnTo>
                  <a:lnTo>
                    <a:pt x="5181" y="4072"/>
                  </a:lnTo>
                  <a:lnTo>
                    <a:pt x="5219" y="4110"/>
                  </a:lnTo>
                  <a:lnTo>
                    <a:pt x="5257" y="4129"/>
                  </a:lnTo>
                  <a:lnTo>
                    <a:pt x="6977" y="4129"/>
                  </a:lnTo>
                  <a:lnTo>
                    <a:pt x="6977" y="5104"/>
                  </a:lnTo>
                  <a:lnTo>
                    <a:pt x="6996" y="5142"/>
                  </a:lnTo>
                  <a:lnTo>
                    <a:pt x="7054" y="5161"/>
                  </a:lnTo>
                  <a:lnTo>
                    <a:pt x="8640" y="5161"/>
                  </a:lnTo>
                  <a:lnTo>
                    <a:pt x="8640" y="6021"/>
                  </a:lnTo>
                  <a:lnTo>
                    <a:pt x="8678" y="6060"/>
                  </a:lnTo>
                  <a:lnTo>
                    <a:pt x="8717" y="6079"/>
                  </a:lnTo>
                  <a:lnTo>
                    <a:pt x="10265" y="6079"/>
                  </a:lnTo>
                  <a:lnTo>
                    <a:pt x="10265" y="6996"/>
                  </a:lnTo>
                  <a:lnTo>
                    <a:pt x="10284" y="7034"/>
                  </a:lnTo>
                  <a:lnTo>
                    <a:pt x="10341" y="7054"/>
                  </a:lnTo>
                  <a:lnTo>
                    <a:pt x="12023" y="7054"/>
                  </a:lnTo>
                  <a:lnTo>
                    <a:pt x="12043" y="8028"/>
                  </a:lnTo>
                  <a:lnTo>
                    <a:pt x="12062" y="8067"/>
                  </a:lnTo>
                  <a:lnTo>
                    <a:pt x="12119" y="8086"/>
                  </a:lnTo>
                  <a:lnTo>
                    <a:pt x="13801" y="8086"/>
                  </a:lnTo>
                  <a:lnTo>
                    <a:pt x="13820" y="9041"/>
                  </a:lnTo>
                  <a:lnTo>
                    <a:pt x="13858" y="9080"/>
                  </a:lnTo>
                  <a:lnTo>
                    <a:pt x="13897" y="9099"/>
                  </a:lnTo>
                  <a:lnTo>
                    <a:pt x="15521" y="9099"/>
                  </a:lnTo>
                  <a:lnTo>
                    <a:pt x="15598" y="10093"/>
                  </a:lnTo>
                  <a:lnTo>
                    <a:pt x="15636" y="10131"/>
                  </a:lnTo>
                  <a:lnTo>
                    <a:pt x="15693" y="10131"/>
                  </a:lnTo>
                  <a:lnTo>
                    <a:pt x="17242" y="10093"/>
                  </a:lnTo>
                  <a:lnTo>
                    <a:pt x="17490" y="11201"/>
                  </a:lnTo>
                  <a:lnTo>
                    <a:pt x="17509" y="11220"/>
                  </a:lnTo>
                  <a:lnTo>
                    <a:pt x="17548" y="11240"/>
                  </a:lnTo>
                  <a:lnTo>
                    <a:pt x="19497" y="11335"/>
                  </a:lnTo>
                  <a:lnTo>
                    <a:pt x="19555" y="11316"/>
                  </a:lnTo>
                  <a:lnTo>
                    <a:pt x="19593" y="11297"/>
                  </a:lnTo>
                  <a:lnTo>
                    <a:pt x="19574" y="11259"/>
                  </a:lnTo>
                  <a:lnTo>
                    <a:pt x="19516" y="11240"/>
                  </a:lnTo>
                  <a:lnTo>
                    <a:pt x="17624" y="11144"/>
                  </a:lnTo>
                  <a:lnTo>
                    <a:pt x="17395" y="10035"/>
                  </a:lnTo>
                  <a:lnTo>
                    <a:pt x="17375" y="10016"/>
                  </a:lnTo>
                  <a:lnTo>
                    <a:pt x="17318" y="9997"/>
                  </a:lnTo>
                  <a:lnTo>
                    <a:pt x="15751" y="10035"/>
                  </a:lnTo>
                  <a:lnTo>
                    <a:pt x="15693" y="9041"/>
                  </a:lnTo>
                  <a:lnTo>
                    <a:pt x="15655" y="9022"/>
                  </a:lnTo>
                  <a:lnTo>
                    <a:pt x="15598" y="9003"/>
                  </a:lnTo>
                  <a:lnTo>
                    <a:pt x="13973" y="9003"/>
                  </a:lnTo>
                  <a:lnTo>
                    <a:pt x="13973" y="8047"/>
                  </a:lnTo>
                  <a:lnTo>
                    <a:pt x="13935" y="8009"/>
                  </a:lnTo>
                  <a:lnTo>
                    <a:pt x="13878" y="8009"/>
                  </a:lnTo>
                  <a:lnTo>
                    <a:pt x="12196" y="7990"/>
                  </a:lnTo>
                  <a:lnTo>
                    <a:pt x="12176" y="7015"/>
                  </a:lnTo>
                  <a:lnTo>
                    <a:pt x="12157" y="6977"/>
                  </a:lnTo>
                  <a:lnTo>
                    <a:pt x="12100" y="6958"/>
                  </a:lnTo>
                  <a:lnTo>
                    <a:pt x="10437" y="6958"/>
                  </a:lnTo>
                  <a:lnTo>
                    <a:pt x="10437" y="6021"/>
                  </a:lnTo>
                  <a:lnTo>
                    <a:pt x="10399" y="6002"/>
                  </a:lnTo>
                  <a:lnTo>
                    <a:pt x="10341" y="5983"/>
                  </a:lnTo>
                  <a:lnTo>
                    <a:pt x="8812" y="5983"/>
                  </a:lnTo>
                  <a:lnTo>
                    <a:pt x="8812" y="5104"/>
                  </a:lnTo>
                  <a:lnTo>
                    <a:pt x="8774" y="5085"/>
                  </a:lnTo>
                  <a:lnTo>
                    <a:pt x="8736" y="5066"/>
                  </a:lnTo>
                  <a:lnTo>
                    <a:pt x="7130" y="5066"/>
                  </a:lnTo>
                  <a:lnTo>
                    <a:pt x="7130" y="4072"/>
                  </a:lnTo>
                  <a:lnTo>
                    <a:pt x="7111" y="4053"/>
                  </a:lnTo>
                  <a:lnTo>
                    <a:pt x="7054" y="4033"/>
                  </a:lnTo>
                  <a:lnTo>
                    <a:pt x="5353" y="4033"/>
                  </a:lnTo>
                  <a:lnTo>
                    <a:pt x="5353" y="3059"/>
                  </a:lnTo>
                  <a:lnTo>
                    <a:pt x="5314" y="3020"/>
                  </a:lnTo>
                  <a:lnTo>
                    <a:pt x="3575" y="3020"/>
                  </a:lnTo>
                  <a:lnTo>
                    <a:pt x="3575" y="2026"/>
                  </a:lnTo>
                  <a:lnTo>
                    <a:pt x="3537" y="1988"/>
                  </a:lnTo>
                  <a:lnTo>
                    <a:pt x="3479" y="1969"/>
                  </a:lnTo>
                  <a:lnTo>
                    <a:pt x="1778" y="1969"/>
                  </a:lnTo>
                  <a:lnTo>
                    <a:pt x="1778" y="1033"/>
                  </a:lnTo>
                  <a:lnTo>
                    <a:pt x="1759" y="994"/>
                  </a:lnTo>
                  <a:lnTo>
                    <a:pt x="1702" y="975"/>
                  </a:lnTo>
                  <a:lnTo>
                    <a:pt x="154" y="1033"/>
                  </a:lnTo>
                  <a:lnTo>
                    <a:pt x="154" y="58"/>
                  </a:lnTo>
                  <a:lnTo>
                    <a:pt x="134" y="19"/>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13"/>
            <p:cNvSpPr/>
            <p:nvPr/>
          </p:nvSpPr>
          <p:spPr>
            <a:xfrm>
              <a:off x="2082525" y="4238725"/>
              <a:ext cx="490300" cy="282925"/>
            </a:xfrm>
            <a:custGeom>
              <a:avLst/>
              <a:gdLst/>
              <a:ahLst/>
              <a:cxnLst/>
              <a:rect l="l" t="t" r="r" b="b"/>
              <a:pathLst>
                <a:path w="19612" h="11317" extrusionOk="0">
                  <a:moveTo>
                    <a:pt x="77" y="1"/>
                  </a:moveTo>
                  <a:lnTo>
                    <a:pt x="20" y="20"/>
                  </a:lnTo>
                  <a:lnTo>
                    <a:pt x="0" y="58"/>
                  </a:lnTo>
                  <a:lnTo>
                    <a:pt x="20" y="77"/>
                  </a:lnTo>
                  <a:lnTo>
                    <a:pt x="77" y="96"/>
                  </a:lnTo>
                  <a:lnTo>
                    <a:pt x="1778" y="96"/>
                  </a:lnTo>
                  <a:lnTo>
                    <a:pt x="1683" y="995"/>
                  </a:lnTo>
                  <a:lnTo>
                    <a:pt x="1683" y="1014"/>
                  </a:lnTo>
                  <a:lnTo>
                    <a:pt x="1702" y="1014"/>
                  </a:lnTo>
                  <a:lnTo>
                    <a:pt x="1759" y="1033"/>
                  </a:lnTo>
                  <a:lnTo>
                    <a:pt x="3403" y="1033"/>
                  </a:lnTo>
                  <a:lnTo>
                    <a:pt x="3403" y="2008"/>
                  </a:lnTo>
                  <a:lnTo>
                    <a:pt x="3441" y="2046"/>
                  </a:lnTo>
                  <a:lnTo>
                    <a:pt x="3479" y="2065"/>
                  </a:lnTo>
                  <a:lnTo>
                    <a:pt x="5219" y="2065"/>
                  </a:lnTo>
                  <a:lnTo>
                    <a:pt x="5219" y="3040"/>
                  </a:lnTo>
                  <a:lnTo>
                    <a:pt x="5238" y="3078"/>
                  </a:lnTo>
                  <a:lnTo>
                    <a:pt x="5295" y="3097"/>
                  </a:lnTo>
                  <a:lnTo>
                    <a:pt x="6977" y="3097"/>
                  </a:lnTo>
                  <a:lnTo>
                    <a:pt x="6977" y="4072"/>
                  </a:lnTo>
                  <a:lnTo>
                    <a:pt x="6996" y="4110"/>
                  </a:lnTo>
                  <a:lnTo>
                    <a:pt x="7054" y="4130"/>
                  </a:lnTo>
                  <a:lnTo>
                    <a:pt x="8755" y="4130"/>
                  </a:lnTo>
                  <a:lnTo>
                    <a:pt x="8755" y="5047"/>
                  </a:lnTo>
                  <a:lnTo>
                    <a:pt x="8774" y="5066"/>
                  </a:lnTo>
                  <a:lnTo>
                    <a:pt x="8831" y="5085"/>
                  </a:lnTo>
                  <a:lnTo>
                    <a:pt x="10360" y="5085"/>
                  </a:lnTo>
                  <a:lnTo>
                    <a:pt x="10360" y="5984"/>
                  </a:lnTo>
                  <a:lnTo>
                    <a:pt x="10380" y="6003"/>
                  </a:lnTo>
                  <a:lnTo>
                    <a:pt x="10437" y="6022"/>
                  </a:lnTo>
                  <a:lnTo>
                    <a:pt x="12023" y="6022"/>
                  </a:lnTo>
                  <a:lnTo>
                    <a:pt x="12023" y="6997"/>
                  </a:lnTo>
                  <a:lnTo>
                    <a:pt x="12062" y="7035"/>
                  </a:lnTo>
                  <a:lnTo>
                    <a:pt x="12119" y="7054"/>
                  </a:lnTo>
                  <a:lnTo>
                    <a:pt x="13820" y="7054"/>
                  </a:lnTo>
                  <a:lnTo>
                    <a:pt x="13820" y="8029"/>
                  </a:lnTo>
                  <a:lnTo>
                    <a:pt x="13858" y="8067"/>
                  </a:lnTo>
                  <a:lnTo>
                    <a:pt x="13916" y="8086"/>
                  </a:lnTo>
                  <a:lnTo>
                    <a:pt x="15579" y="8086"/>
                  </a:lnTo>
                  <a:lnTo>
                    <a:pt x="15579" y="9023"/>
                  </a:lnTo>
                  <a:lnTo>
                    <a:pt x="15598" y="9042"/>
                  </a:lnTo>
                  <a:lnTo>
                    <a:pt x="15655" y="9061"/>
                  </a:lnTo>
                  <a:lnTo>
                    <a:pt x="17375" y="9099"/>
                  </a:lnTo>
                  <a:lnTo>
                    <a:pt x="17318" y="9998"/>
                  </a:lnTo>
                  <a:lnTo>
                    <a:pt x="17337" y="10036"/>
                  </a:lnTo>
                  <a:lnTo>
                    <a:pt x="17375" y="10055"/>
                  </a:lnTo>
                  <a:lnTo>
                    <a:pt x="19268" y="10208"/>
                  </a:lnTo>
                  <a:lnTo>
                    <a:pt x="19459" y="11278"/>
                  </a:lnTo>
                  <a:lnTo>
                    <a:pt x="19497" y="11297"/>
                  </a:lnTo>
                  <a:lnTo>
                    <a:pt x="19554" y="11317"/>
                  </a:lnTo>
                  <a:lnTo>
                    <a:pt x="19593" y="11297"/>
                  </a:lnTo>
                  <a:lnTo>
                    <a:pt x="19612" y="11278"/>
                  </a:lnTo>
                  <a:lnTo>
                    <a:pt x="19612" y="11259"/>
                  </a:lnTo>
                  <a:lnTo>
                    <a:pt x="19421" y="10151"/>
                  </a:lnTo>
                  <a:lnTo>
                    <a:pt x="19401" y="10131"/>
                  </a:lnTo>
                  <a:lnTo>
                    <a:pt x="19344" y="10112"/>
                  </a:lnTo>
                  <a:lnTo>
                    <a:pt x="17471" y="9959"/>
                  </a:lnTo>
                  <a:lnTo>
                    <a:pt x="17547" y="9061"/>
                  </a:lnTo>
                  <a:lnTo>
                    <a:pt x="17528" y="9023"/>
                  </a:lnTo>
                  <a:lnTo>
                    <a:pt x="17471" y="9004"/>
                  </a:lnTo>
                  <a:lnTo>
                    <a:pt x="15751" y="8965"/>
                  </a:lnTo>
                  <a:lnTo>
                    <a:pt x="15751" y="8029"/>
                  </a:lnTo>
                  <a:lnTo>
                    <a:pt x="15712" y="7991"/>
                  </a:lnTo>
                  <a:lnTo>
                    <a:pt x="13992" y="7991"/>
                  </a:lnTo>
                  <a:lnTo>
                    <a:pt x="13992" y="6997"/>
                  </a:lnTo>
                  <a:lnTo>
                    <a:pt x="13954" y="6978"/>
                  </a:lnTo>
                  <a:lnTo>
                    <a:pt x="13916" y="6958"/>
                  </a:lnTo>
                  <a:lnTo>
                    <a:pt x="12195" y="6958"/>
                  </a:lnTo>
                  <a:lnTo>
                    <a:pt x="12195" y="5984"/>
                  </a:lnTo>
                  <a:lnTo>
                    <a:pt x="12176" y="5945"/>
                  </a:lnTo>
                  <a:lnTo>
                    <a:pt x="12119" y="5926"/>
                  </a:lnTo>
                  <a:lnTo>
                    <a:pt x="10513" y="5926"/>
                  </a:lnTo>
                  <a:lnTo>
                    <a:pt x="10513" y="5047"/>
                  </a:lnTo>
                  <a:lnTo>
                    <a:pt x="10494" y="5009"/>
                  </a:lnTo>
                  <a:lnTo>
                    <a:pt x="10437" y="4990"/>
                  </a:lnTo>
                  <a:lnTo>
                    <a:pt x="8908" y="4990"/>
                  </a:lnTo>
                  <a:lnTo>
                    <a:pt x="8908" y="4072"/>
                  </a:lnTo>
                  <a:lnTo>
                    <a:pt x="8889" y="4053"/>
                  </a:lnTo>
                  <a:lnTo>
                    <a:pt x="8831" y="4034"/>
                  </a:lnTo>
                  <a:lnTo>
                    <a:pt x="7130" y="4034"/>
                  </a:lnTo>
                  <a:lnTo>
                    <a:pt x="7130" y="3040"/>
                  </a:lnTo>
                  <a:lnTo>
                    <a:pt x="7111" y="3021"/>
                  </a:lnTo>
                  <a:lnTo>
                    <a:pt x="7054" y="3002"/>
                  </a:lnTo>
                  <a:lnTo>
                    <a:pt x="5372" y="3002"/>
                  </a:lnTo>
                  <a:lnTo>
                    <a:pt x="5372" y="2008"/>
                  </a:lnTo>
                  <a:lnTo>
                    <a:pt x="5352" y="1989"/>
                  </a:lnTo>
                  <a:lnTo>
                    <a:pt x="5295" y="1970"/>
                  </a:lnTo>
                  <a:lnTo>
                    <a:pt x="3575" y="1970"/>
                  </a:lnTo>
                  <a:lnTo>
                    <a:pt x="3575" y="995"/>
                  </a:lnTo>
                  <a:lnTo>
                    <a:pt x="3537" y="957"/>
                  </a:lnTo>
                  <a:lnTo>
                    <a:pt x="3479" y="937"/>
                  </a:lnTo>
                  <a:lnTo>
                    <a:pt x="1855" y="937"/>
                  </a:lnTo>
                  <a:lnTo>
                    <a:pt x="1950" y="58"/>
                  </a:lnTo>
                  <a:lnTo>
                    <a:pt x="1950" y="39"/>
                  </a:lnTo>
                  <a:lnTo>
                    <a:pt x="1931" y="20"/>
                  </a:lnTo>
                  <a:lnTo>
                    <a:pt x="187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13"/>
            <p:cNvSpPr/>
            <p:nvPr/>
          </p:nvSpPr>
          <p:spPr>
            <a:xfrm>
              <a:off x="2048600" y="4573225"/>
              <a:ext cx="16750" cy="9600"/>
            </a:xfrm>
            <a:custGeom>
              <a:avLst/>
              <a:gdLst/>
              <a:ahLst/>
              <a:cxnLst/>
              <a:rect l="l" t="t" r="r" b="b"/>
              <a:pathLst>
                <a:path w="670" h="384" extrusionOk="0">
                  <a:moveTo>
                    <a:pt x="0" y="1"/>
                  </a:moveTo>
                  <a:lnTo>
                    <a:pt x="0" y="383"/>
                  </a:lnTo>
                  <a:lnTo>
                    <a:pt x="669" y="383"/>
                  </a:lnTo>
                  <a:lnTo>
                    <a:pt x="0"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13"/>
            <p:cNvSpPr/>
            <p:nvPr/>
          </p:nvSpPr>
          <p:spPr>
            <a:xfrm>
              <a:off x="2137475" y="4624375"/>
              <a:ext cx="16275" cy="9575"/>
            </a:xfrm>
            <a:custGeom>
              <a:avLst/>
              <a:gdLst/>
              <a:ahLst/>
              <a:cxnLst/>
              <a:rect l="l" t="t" r="r" b="b"/>
              <a:pathLst>
                <a:path w="651" h="383" extrusionOk="0">
                  <a:moveTo>
                    <a:pt x="1" y="0"/>
                  </a:moveTo>
                  <a:lnTo>
                    <a:pt x="1" y="382"/>
                  </a:lnTo>
                  <a:lnTo>
                    <a:pt x="651" y="382"/>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13"/>
            <p:cNvSpPr/>
            <p:nvPr/>
          </p:nvSpPr>
          <p:spPr>
            <a:xfrm>
              <a:off x="2180975" y="4649700"/>
              <a:ext cx="16750" cy="10050"/>
            </a:xfrm>
            <a:custGeom>
              <a:avLst/>
              <a:gdLst/>
              <a:ahLst/>
              <a:cxnLst/>
              <a:rect l="l" t="t" r="r" b="b"/>
              <a:pathLst>
                <a:path w="670" h="402" extrusionOk="0">
                  <a:moveTo>
                    <a:pt x="0" y="0"/>
                  </a:moveTo>
                  <a:lnTo>
                    <a:pt x="19" y="402"/>
                  </a:lnTo>
                  <a:lnTo>
                    <a:pt x="669" y="382"/>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3"/>
            <p:cNvSpPr/>
            <p:nvPr/>
          </p:nvSpPr>
          <p:spPr>
            <a:xfrm>
              <a:off x="1792000" y="4424625"/>
              <a:ext cx="15775" cy="10050"/>
            </a:xfrm>
            <a:custGeom>
              <a:avLst/>
              <a:gdLst/>
              <a:ahLst/>
              <a:cxnLst/>
              <a:rect l="l" t="t" r="r" b="b"/>
              <a:pathLst>
                <a:path w="631" h="402" extrusionOk="0">
                  <a:moveTo>
                    <a:pt x="0" y="0"/>
                  </a:moveTo>
                  <a:lnTo>
                    <a:pt x="0" y="402"/>
                  </a:lnTo>
                  <a:lnTo>
                    <a:pt x="631" y="364"/>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3"/>
            <p:cNvSpPr/>
            <p:nvPr/>
          </p:nvSpPr>
          <p:spPr>
            <a:xfrm>
              <a:off x="1832600" y="4448025"/>
              <a:ext cx="17225" cy="10075"/>
            </a:xfrm>
            <a:custGeom>
              <a:avLst/>
              <a:gdLst/>
              <a:ahLst/>
              <a:cxnLst/>
              <a:rect l="l" t="t" r="r" b="b"/>
              <a:pathLst>
                <a:path w="689" h="403" extrusionOk="0">
                  <a:moveTo>
                    <a:pt x="1" y="1"/>
                  </a:moveTo>
                  <a:lnTo>
                    <a:pt x="1" y="402"/>
                  </a:lnTo>
                  <a:lnTo>
                    <a:pt x="689" y="402"/>
                  </a:lnTo>
                  <a:lnTo>
                    <a:pt x="1"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3"/>
            <p:cNvSpPr/>
            <p:nvPr/>
          </p:nvSpPr>
          <p:spPr>
            <a:xfrm>
              <a:off x="2007975" y="4549350"/>
              <a:ext cx="15325" cy="9100"/>
            </a:xfrm>
            <a:custGeom>
              <a:avLst/>
              <a:gdLst/>
              <a:ahLst/>
              <a:cxnLst/>
              <a:rect l="l" t="t" r="r" b="b"/>
              <a:pathLst>
                <a:path w="613" h="364" extrusionOk="0">
                  <a:moveTo>
                    <a:pt x="1" y="0"/>
                  </a:moveTo>
                  <a:lnTo>
                    <a:pt x="1" y="363"/>
                  </a:lnTo>
                  <a:lnTo>
                    <a:pt x="612" y="363"/>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3"/>
            <p:cNvSpPr/>
            <p:nvPr/>
          </p:nvSpPr>
          <p:spPr>
            <a:xfrm>
              <a:off x="1877050" y="4473850"/>
              <a:ext cx="17700" cy="10525"/>
            </a:xfrm>
            <a:custGeom>
              <a:avLst/>
              <a:gdLst/>
              <a:ahLst/>
              <a:cxnLst/>
              <a:rect l="l" t="t" r="r" b="b"/>
              <a:pathLst>
                <a:path w="708" h="421" extrusionOk="0">
                  <a:moveTo>
                    <a:pt x="0" y="0"/>
                  </a:moveTo>
                  <a:lnTo>
                    <a:pt x="0" y="421"/>
                  </a:lnTo>
                  <a:lnTo>
                    <a:pt x="708" y="421"/>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3"/>
            <p:cNvSpPr/>
            <p:nvPr/>
          </p:nvSpPr>
          <p:spPr>
            <a:xfrm>
              <a:off x="2225400" y="4675500"/>
              <a:ext cx="23450" cy="13400"/>
            </a:xfrm>
            <a:custGeom>
              <a:avLst/>
              <a:gdLst/>
              <a:ahLst/>
              <a:cxnLst/>
              <a:rect l="l" t="t" r="r" b="b"/>
              <a:pathLst>
                <a:path w="938" h="536" extrusionOk="0">
                  <a:moveTo>
                    <a:pt x="1" y="0"/>
                  </a:moveTo>
                  <a:lnTo>
                    <a:pt x="115" y="478"/>
                  </a:lnTo>
                  <a:lnTo>
                    <a:pt x="937" y="536"/>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3"/>
            <p:cNvSpPr/>
            <p:nvPr/>
          </p:nvSpPr>
          <p:spPr>
            <a:xfrm>
              <a:off x="1921475" y="4499650"/>
              <a:ext cx="17725" cy="10050"/>
            </a:xfrm>
            <a:custGeom>
              <a:avLst/>
              <a:gdLst/>
              <a:ahLst/>
              <a:cxnLst/>
              <a:rect l="l" t="t" r="r" b="b"/>
              <a:pathLst>
                <a:path w="709" h="402" extrusionOk="0">
                  <a:moveTo>
                    <a:pt x="1" y="0"/>
                  </a:moveTo>
                  <a:lnTo>
                    <a:pt x="1" y="402"/>
                  </a:lnTo>
                  <a:lnTo>
                    <a:pt x="708" y="402"/>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3"/>
            <p:cNvSpPr/>
            <p:nvPr/>
          </p:nvSpPr>
          <p:spPr>
            <a:xfrm>
              <a:off x="1966400" y="4525450"/>
              <a:ext cx="17225" cy="10050"/>
            </a:xfrm>
            <a:custGeom>
              <a:avLst/>
              <a:gdLst/>
              <a:ahLst/>
              <a:cxnLst/>
              <a:rect l="l" t="t" r="r" b="b"/>
              <a:pathLst>
                <a:path w="689" h="402" extrusionOk="0">
                  <a:moveTo>
                    <a:pt x="1" y="0"/>
                  </a:moveTo>
                  <a:lnTo>
                    <a:pt x="1" y="402"/>
                  </a:lnTo>
                  <a:lnTo>
                    <a:pt x="689" y="402"/>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3"/>
            <p:cNvSpPr/>
            <p:nvPr/>
          </p:nvSpPr>
          <p:spPr>
            <a:xfrm>
              <a:off x="2093050" y="4598550"/>
              <a:ext cx="16725" cy="10075"/>
            </a:xfrm>
            <a:custGeom>
              <a:avLst/>
              <a:gdLst/>
              <a:ahLst/>
              <a:cxnLst/>
              <a:rect l="l" t="t" r="r" b="b"/>
              <a:pathLst>
                <a:path w="669" h="403" extrusionOk="0">
                  <a:moveTo>
                    <a:pt x="0" y="1"/>
                  </a:moveTo>
                  <a:lnTo>
                    <a:pt x="0" y="402"/>
                  </a:lnTo>
                  <a:lnTo>
                    <a:pt x="669" y="402"/>
                  </a:lnTo>
                  <a:lnTo>
                    <a:pt x="0"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3"/>
            <p:cNvSpPr/>
            <p:nvPr/>
          </p:nvSpPr>
          <p:spPr>
            <a:xfrm>
              <a:off x="2360150" y="4393075"/>
              <a:ext cx="16750" cy="9600"/>
            </a:xfrm>
            <a:custGeom>
              <a:avLst/>
              <a:gdLst/>
              <a:ahLst/>
              <a:cxnLst/>
              <a:rect l="l" t="t" r="r" b="b"/>
              <a:pathLst>
                <a:path w="670" h="384" extrusionOk="0">
                  <a:moveTo>
                    <a:pt x="1" y="1"/>
                  </a:moveTo>
                  <a:lnTo>
                    <a:pt x="670" y="383"/>
                  </a:lnTo>
                  <a:lnTo>
                    <a:pt x="670"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3"/>
            <p:cNvSpPr/>
            <p:nvPr/>
          </p:nvSpPr>
          <p:spPr>
            <a:xfrm>
              <a:off x="2449525" y="4444225"/>
              <a:ext cx="16275" cy="9575"/>
            </a:xfrm>
            <a:custGeom>
              <a:avLst/>
              <a:gdLst/>
              <a:ahLst/>
              <a:cxnLst/>
              <a:rect l="l" t="t" r="r" b="b"/>
              <a:pathLst>
                <a:path w="651" h="383" extrusionOk="0">
                  <a:moveTo>
                    <a:pt x="0" y="0"/>
                  </a:moveTo>
                  <a:lnTo>
                    <a:pt x="650" y="382"/>
                  </a:lnTo>
                  <a:lnTo>
                    <a:pt x="65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13"/>
            <p:cNvSpPr/>
            <p:nvPr/>
          </p:nvSpPr>
          <p:spPr>
            <a:xfrm>
              <a:off x="2492525" y="4469550"/>
              <a:ext cx="17700" cy="9575"/>
            </a:xfrm>
            <a:custGeom>
              <a:avLst/>
              <a:gdLst/>
              <a:ahLst/>
              <a:cxnLst/>
              <a:rect l="l" t="t" r="r" b="b"/>
              <a:pathLst>
                <a:path w="708" h="383" extrusionOk="0">
                  <a:moveTo>
                    <a:pt x="1" y="0"/>
                  </a:moveTo>
                  <a:lnTo>
                    <a:pt x="689" y="382"/>
                  </a:lnTo>
                  <a:lnTo>
                    <a:pt x="708" y="19"/>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3"/>
            <p:cNvSpPr/>
            <p:nvPr/>
          </p:nvSpPr>
          <p:spPr>
            <a:xfrm>
              <a:off x="2103075" y="4244950"/>
              <a:ext cx="17225" cy="9100"/>
            </a:xfrm>
            <a:custGeom>
              <a:avLst/>
              <a:gdLst/>
              <a:ahLst/>
              <a:cxnLst/>
              <a:rect l="l" t="t" r="r" b="b"/>
              <a:pathLst>
                <a:path w="689" h="364" extrusionOk="0">
                  <a:moveTo>
                    <a:pt x="0" y="0"/>
                  </a:moveTo>
                  <a:lnTo>
                    <a:pt x="650" y="364"/>
                  </a:lnTo>
                  <a:lnTo>
                    <a:pt x="68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3"/>
            <p:cNvSpPr/>
            <p:nvPr/>
          </p:nvSpPr>
          <p:spPr>
            <a:xfrm>
              <a:off x="2143700" y="4268350"/>
              <a:ext cx="17700" cy="10075"/>
            </a:xfrm>
            <a:custGeom>
              <a:avLst/>
              <a:gdLst/>
              <a:ahLst/>
              <a:cxnLst/>
              <a:rect l="l" t="t" r="r" b="b"/>
              <a:pathLst>
                <a:path w="708" h="403" extrusionOk="0">
                  <a:moveTo>
                    <a:pt x="0" y="1"/>
                  </a:moveTo>
                  <a:lnTo>
                    <a:pt x="707" y="402"/>
                  </a:lnTo>
                  <a:lnTo>
                    <a:pt x="70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3"/>
            <p:cNvSpPr/>
            <p:nvPr/>
          </p:nvSpPr>
          <p:spPr>
            <a:xfrm>
              <a:off x="2319550" y="4369675"/>
              <a:ext cx="15300" cy="8625"/>
            </a:xfrm>
            <a:custGeom>
              <a:avLst/>
              <a:gdLst/>
              <a:ahLst/>
              <a:cxnLst/>
              <a:rect l="l" t="t" r="r" b="b"/>
              <a:pathLst>
                <a:path w="612" h="345" extrusionOk="0">
                  <a:moveTo>
                    <a:pt x="0" y="0"/>
                  </a:moveTo>
                  <a:lnTo>
                    <a:pt x="612" y="344"/>
                  </a:lnTo>
                  <a:lnTo>
                    <a:pt x="612"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3"/>
            <p:cNvSpPr/>
            <p:nvPr/>
          </p:nvSpPr>
          <p:spPr>
            <a:xfrm>
              <a:off x="2188125" y="4294175"/>
              <a:ext cx="18200" cy="10050"/>
            </a:xfrm>
            <a:custGeom>
              <a:avLst/>
              <a:gdLst/>
              <a:ahLst/>
              <a:cxnLst/>
              <a:rect l="l" t="t" r="r" b="b"/>
              <a:pathLst>
                <a:path w="728" h="402" extrusionOk="0">
                  <a:moveTo>
                    <a:pt x="1" y="0"/>
                  </a:moveTo>
                  <a:lnTo>
                    <a:pt x="727" y="402"/>
                  </a:lnTo>
                  <a:lnTo>
                    <a:pt x="72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3"/>
            <p:cNvSpPr/>
            <p:nvPr/>
          </p:nvSpPr>
          <p:spPr>
            <a:xfrm>
              <a:off x="2537450" y="4495350"/>
              <a:ext cx="23425" cy="13400"/>
            </a:xfrm>
            <a:custGeom>
              <a:avLst/>
              <a:gdLst/>
              <a:ahLst/>
              <a:cxnLst/>
              <a:rect l="l" t="t" r="r" b="b"/>
              <a:pathLst>
                <a:path w="937" h="536" extrusionOk="0">
                  <a:moveTo>
                    <a:pt x="0" y="0"/>
                  </a:moveTo>
                  <a:lnTo>
                    <a:pt x="937" y="535"/>
                  </a:lnTo>
                  <a:lnTo>
                    <a:pt x="860" y="58"/>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3"/>
            <p:cNvSpPr/>
            <p:nvPr/>
          </p:nvSpPr>
          <p:spPr>
            <a:xfrm>
              <a:off x="2233050" y="4319500"/>
              <a:ext cx="17225" cy="10525"/>
            </a:xfrm>
            <a:custGeom>
              <a:avLst/>
              <a:gdLst/>
              <a:ahLst/>
              <a:cxnLst/>
              <a:rect l="l" t="t" r="r" b="b"/>
              <a:pathLst>
                <a:path w="689" h="421" extrusionOk="0">
                  <a:moveTo>
                    <a:pt x="0" y="0"/>
                  </a:moveTo>
                  <a:lnTo>
                    <a:pt x="689" y="421"/>
                  </a:lnTo>
                  <a:lnTo>
                    <a:pt x="68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13"/>
            <p:cNvSpPr/>
            <p:nvPr/>
          </p:nvSpPr>
          <p:spPr>
            <a:xfrm>
              <a:off x="2277975" y="4345775"/>
              <a:ext cx="17225" cy="9575"/>
            </a:xfrm>
            <a:custGeom>
              <a:avLst/>
              <a:gdLst/>
              <a:ahLst/>
              <a:cxnLst/>
              <a:rect l="l" t="t" r="r" b="b"/>
              <a:pathLst>
                <a:path w="689" h="383" extrusionOk="0">
                  <a:moveTo>
                    <a:pt x="0" y="0"/>
                  </a:moveTo>
                  <a:lnTo>
                    <a:pt x="688" y="383"/>
                  </a:lnTo>
                  <a:lnTo>
                    <a:pt x="68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3"/>
            <p:cNvSpPr/>
            <p:nvPr/>
          </p:nvSpPr>
          <p:spPr>
            <a:xfrm>
              <a:off x="2404600" y="4418400"/>
              <a:ext cx="17225" cy="10075"/>
            </a:xfrm>
            <a:custGeom>
              <a:avLst/>
              <a:gdLst/>
              <a:ahLst/>
              <a:cxnLst/>
              <a:rect l="l" t="t" r="r" b="b"/>
              <a:pathLst>
                <a:path w="689" h="403" extrusionOk="0">
                  <a:moveTo>
                    <a:pt x="0" y="1"/>
                  </a:moveTo>
                  <a:lnTo>
                    <a:pt x="689" y="402"/>
                  </a:lnTo>
                  <a:lnTo>
                    <a:pt x="68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3"/>
            <p:cNvSpPr/>
            <p:nvPr/>
          </p:nvSpPr>
          <p:spPr>
            <a:xfrm>
              <a:off x="2537925" y="4549350"/>
              <a:ext cx="16750" cy="9575"/>
            </a:xfrm>
            <a:custGeom>
              <a:avLst/>
              <a:gdLst/>
              <a:ahLst/>
              <a:cxnLst/>
              <a:rect l="l" t="t" r="r" b="b"/>
              <a:pathLst>
                <a:path w="670" h="383" extrusionOk="0">
                  <a:moveTo>
                    <a:pt x="0" y="0"/>
                  </a:moveTo>
                  <a:lnTo>
                    <a:pt x="0" y="382"/>
                  </a:lnTo>
                  <a:lnTo>
                    <a:pt x="66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3"/>
            <p:cNvSpPr/>
            <p:nvPr/>
          </p:nvSpPr>
          <p:spPr>
            <a:xfrm>
              <a:off x="2277975" y="4699400"/>
              <a:ext cx="15775" cy="10050"/>
            </a:xfrm>
            <a:custGeom>
              <a:avLst/>
              <a:gdLst/>
              <a:ahLst/>
              <a:cxnLst/>
              <a:rect l="l" t="t" r="r" b="b"/>
              <a:pathLst>
                <a:path w="631" h="402" extrusionOk="0">
                  <a:moveTo>
                    <a:pt x="0" y="0"/>
                  </a:moveTo>
                  <a:lnTo>
                    <a:pt x="0" y="401"/>
                  </a:lnTo>
                  <a:lnTo>
                    <a:pt x="631" y="19"/>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3"/>
            <p:cNvSpPr/>
            <p:nvPr/>
          </p:nvSpPr>
          <p:spPr>
            <a:xfrm>
              <a:off x="2321925" y="4673575"/>
              <a:ext cx="17225" cy="10550"/>
            </a:xfrm>
            <a:custGeom>
              <a:avLst/>
              <a:gdLst/>
              <a:ahLst/>
              <a:cxnLst/>
              <a:rect l="l" t="t" r="r" b="b"/>
              <a:pathLst>
                <a:path w="689" h="422" extrusionOk="0">
                  <a:moveTo>
                    <a:pt x="1" y="1"/>
                  </a:moveTo>
                  <a:lnTo>
                    <a:pt x="1" y="421"/>
                  </a:lnTo>
                  <a:lnTo>
                    <a:pt x="68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3"/>
            <p:cNvSpPr/>
            <p:nvPr/>
          </p:nvSpPr>
          <p:spPr>
            <a:xfrm>
              <a:off x="2493950" y="4575625"/>
              <a:ext cx="15325" cy="8625"/>
            </a:xfrm>
            <a:custGeom>
              <a:avLst/>
              <a:gdLst/>
              <a:ahLst/>
              <a:cxnLst/>
              <a:rect l="l" t="t" r="r" b="b"/>
              <a:pathLst>
                <a:path w="613" h="345" extrusionOk="0">
                  <a:moveTo>
                    <a:pt x="1" y="0"/>
                  </a:moveTo>
                  <a:lnTo>
                    <a:pt x="1" y="345"/>
                  </a:lnTo>
                  <a:lnTo>
                    <a:pt x="613"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3"/>
            <p:cNvSpPr/>
            <p:nvPr/>
          </p:nvSpPr>
          <p:spPr>
            <a:xfrm>
              <a:off x="2363025" y="4649700"/>
              <a:ext cx="17700" cy="10525"/>
            </a:xfrm>
            <a:custGeom>
              <a:avLst/>
              <a:gdLst/>
              <a:ahLst/>
              <a:cxnLst/>
              <a:rect l="l" t="t" r="r" b="b"/>
              <a:pathLst>
                <a:path w="708" h="421" extrusionOk="0">
                  <a:moveTo>
                    <a:pt x="1" y="0"/>
                  </a:moveTo>
                  <a:lnTo>
                    <a:pt x="1" y="421"/>
                  </a:lnTo>
                  <a:lnTo>
                    <a:pt x="70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3"/>
            <p:cNvSpPr/>
            <p:nvPr/>
          </p:nvSpPr>
          <p:spPr>
            <a:xfrm>
              <a:off x="2403650" y="4626275"/>
              <a:ext cx="17700" cy="10050"/>
            </a:xfrm>
            <a:custGeom>
              <a:avLst/>
              <a:gdLst/>
              <a:ahLst/>
              <a:cxnLst/>
              <a:rect l="l" t="t" r="r" b="b"/>
              <a:pathLst>
                <a:path w="708" h="402" extrusionOk="0">
                  <a:moveTo>
                    <a:pt x="0" y="1"/>
                  </a:moveTo>
                  <a:lnTo>
                    <a:pt x="0" y="402"/>
                  </a:lnTo>
                  <a:lnTo>
                    <a:pt x="70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3"/>
            <p:cNvSpPr/>
            <p:nvPr/>
          </p:nvSpPr>
          <p:spPr>
            <a:xfrm>
              <a:off x="2449525" y="4600000"/>
              <a:ext cx="17225" cy="10050"/>
            </a:xfrm>
            <a:custGeom>
              <a:avLst/>
              <a:gdLst/>
              <a:ahLst/>
              <a:cxnLst/>
              <a:rect l="l" t="t" r="r" b="b"/>
              <a:pathLst>
                <a:path w="689" h="402" extrusionOk="0">
                  <a:moveTo>
                    <a:pt x="0" y="0"/>
                  </a:moveTo>
                  <a:lnTo>
                    <a:pt x="0" y="402"/>
                  </a:lnTo>
                  <a:lnTo>
                    <a:pt x="68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3"/>
            <p:cNvSpPr/>
            <p:nvPr/>
          </p:nvSpPr>
          <p:spPr>
            <a:xfrm>
              <a:off x="2578550" y="4525450"/>
              <a:ext cx="17225" cy="10050"/>
            </a:xfrm>
            <a:custGeom>
              <a:avLst/>
              <a:gdLst/>
              <a:ahLst/>
              <a:cxnLst/>
              <a:rect l="l" t="t" r="r" b="b"/>
              <a:pathLst>
                <a:path w="689" h="402" extrusionOk="0">
                  <a:moveTo>
                    <a:pt x="0" y="0"/>
                  </a:moveTo>
                  <a:lnTo>
                    <a:pt x="0" y="402"/>
                  </a:lnTo>
                  <a:lnTo>
                    <a:pt x="68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3"/>
            <p:cNvSpPr/>
            <p:nvPr/>
          </p:nvSpPr>
          <p:spPr>
            <a:xfrm>
              <a:off x="1802975" y="4373500"/>
              <a:ext cx="16750" cy="9575"/>
            </a:xfrm>
            <a:custGeom>
              <a:avLst/>
              <a:gdLst/>
              <a:ahLst/>
              <a:cxnLst/>
              <a:rect l="l" t="t" r="r" b="b"/>
              <a:pathLst>
                <a:path w="670" h="383" extrusionOk="0">
                  <a:moveTo>
                    <a:pt x="670" y="0"/>
                  </a:moveTo>
                  <a:lnTo>
                    <a:pt x="1" y="382"/>
                  </a:lnTo>
                  <a:lnTo>
                    <a:pt x="670" y="382"/>
                  </a:lnTo>
                  <a:lnTo>
                    <a:pt x="67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3"/>
            <p:cNvSpPr/>
            <p:nvPr/>
          </p:nvSpPr>
          <p:spPr>
            <a:xfrm>
              <a:off x="2060075" y="4225350"/>
              <a:ext cx="15775" cy="9575"/>
            </a:xfrm>
            <a:custGeom>
              <a:avLst/>
              <a:gdLst/>
              <a:ahLst/>
              <a:cxnLst/>
              <a:rect l="l" t="t" r="r" b="b"/>
              <a:pathLst>
                <a:path w="631" h="383" extrusionOk="0">
                  <a:moveTo>
                    <a:pt x="631" y="1"/>
                  </a:moveTo>
                  <a:lnTo>
                    <a:pt x="0" y="364"/>
                  </a:lnTo>
                  <a:lnTo>
                    <a:pt x="631" y="383"/>
                  </a:lnTo>
                  <a:lnTo>
                    <a:pt x="631"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3"/>
            <p:cNvSpPr/>
            <p:nvPr/>
          </p:nvSpPr>
          <p:spPr>
            <a:xfrm>
              <a:off x="2018025" y="4248775"/>
              <a:ext cx="17225" cy="10050"/>
            </a:xfrm>
            <a:custGeom>
              <a:avLst/>
              <a:gdLst/>
              <a:ahLst/>
              <a:cxnLst/>
              <a:rect l="l" t="t" r="r" b="b"/>
              <a:pathLst>
                <a:path w="689" h="402" extrusionOk="0">
                  <a:moveTo>
                    <a:pt x="688" y="0"/>
                  </a:moveTo>
                  <a:lnTo>
                    <a:pt x="0" y="402"/>
                  </a:lnTo>
                  <a:lnTo>
                    <a:pt x="688" y="402"/>
                  </a:lnTo>
                  <a:lnTo>
                    <a:pt x="68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3"/>
            <p:cNvSpPr/>
            <p:nvPr/>
          </p:nvSpPr>
          <p:spPr>
            <a:xfrm>
              <a:off x="1844550" y="4350075"/>
              <a:ext cx="15325" cy="9100"/>
            </a:xfrm>
            <a:custGeom>
              <a:avLst/>
              <a:gdLst/>
              <a:ahLst/>
              <a:cxnLst/>
              <a:rect l="l" t="t" r="r" b="b"/>
              <a:pathLst>
                <a:path w="613" h="364" extrusionOk="0">
                  <a:moveTo>
                    <a:pt x="612" y="1"/>
                  </a:moveTo>
                  <a:lnTo>
                    <a:pt x="1" y="364"/>
                  </a:lnTo>
                  <a:lnTo>
                    <a:pt x="612" y="364"/>
                  </a:lnTo>
                  <a:lnTo>
                    <a:pt x="612"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3"/>
            <p:cNvSpPr/>
            <p:nvPr/>
          </p:nvSpPr>
          <p:spPr>
            <a:xfrm>
              <a:off x="1973100" y="4274575"/>
              <a:ext cx="17700" cy="10050"/>
            </a:xfrm>
            <a:custGeom>
              <a:avLst/>
              <a:gdLst/>
              <a:ahLst/>
              <a:cxnLst/>
              <a:rect l="l" t="t" r="r" b="b"/>
              <a:pathLst>
                <a:path w="708" h="402" extrusionOk="0">
                  <a:moveTo>
                    <a:pt x="708" y="0"/>
                  </a:moveTo>
                  <a:lnTo>
                    <a:pt x="0" y="402"/>
                  </a:lnTo>
                  <a:lnTo>
                    <a:pt x="708" y="402"/>
                  </a:lnTo>
                  <a:lnTo>
                    <a:pt x="70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3"/>
            <p:cNvSpPr/>
            <p:nvPr/>
          </p:nvSpPr>
          <p:spPr>
            <a:xfrm>
              <a:off x="1929125" y="4299900"/>
              <a:ext cx="17725" cy="10050"/>
            </a:xfrm>
            <a:custGeom>
              <a:avLst/>
              <a:gdLst/>
              <a:ahLst/>
              <a:cxnLst/>
              <a:rect l="l" t="t" r="r" b="b"/>
              <a:pathLst>
                <a:path w="709" h="402" extrusionOk="0">
                  <a:moveTo>
                    <a:pt x="708" y="1"/>
                  </a:moveTo>
                  <a:lnTo>
                    <a:pt x="1" y="402"/>
                  </a:lnTo>
                  <a:lnTo>
                    <a:pt x="708" y="402"/>
                  </a:lnTo>
                  <a:lnTo>
                    <a:pt x="70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3"/>
            <p:cNvSpPr/>
            <p:nvPr/>
          </p:nvSpPr>
          <p:spPr>
            <a:xfrm>
              <a:off x="1885175" y="4325700"/>
              <a:ext cx="17225" cy="10075"/>
            </a:xfrm>
            <a:custGeom>
              <a:avLst/>
              <a:gdLst/>
              <a:ahLst/>
              <a:cxnLst/>
              <a:rect l="l" t="t" r="r" b="b"/>
              <a:pathLst>
                <a:path w="689" h="403" extrusionOk="0">
                  <a:moveTo>
                    <a:pt x="688" y="1"/>
                  </a:moveTo>
                  <a:lnTo>
                    <a:pt x="0" y="402"/>
                  </a:lnTo>
                  <a:lnTo>
                    <a:pt x="688" y="402"/>
                  </a:lnTo>
                  <a:lnTo>
                    <a:pt x="68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3"/>
            <p:cNvSpPr/>
            <p:nvPr/>
          </p:nvSpPr>
          <p:spPr>
            <a:xfrm>
              <a:off x="1758050" y="4399300"/>
              <a:ext cx="17250" cy="10050"/>
            </a:xfrm>
            <a:custGeom>
              <a:avLst/>
              <a:gdLst/>
              <a:ahLst/>
              <a:cxnLst/>
              <a:rect l="l" t="t" r="r" b="b"/>
              <a:pathLst>
                <a:path w="690" h="402" extrusionOk="0">
                  <a:moveTo>
                    <a:pt x="689" y="0"/>
                  </a:moveTo>
                  <a:lnTo>
                    <a:pt x="1" y="402"/>
                  </a:lnTo>
                  <a:lnTo>
                    <a:pt x="689" y="402"/>
                  </a:lnTo>
                  <a:lnTo>
                    <a:pt x="68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3"/>
            <p:cNvSpPr/>
            <p:nvPr/>
          </p:nvSpPr>
          <p:spPr>
            <a:xfrm>
              <a:off x="2014675" y="4318525"/>
              <a:ext cx="162000" cy="19150"/>
            </a:xfrm>
            <a:custGeom>
              <a:avLst/>
              <a:gdLst/>
              <a:ahLst/>
              <a:cxnLst/>
              <a:rect l="l" t="t" r="r" b="b"/>
              <a:pathLst>
                <a:path w="6480" h="766" extrusionOk="0">
                  <a:moveTo>
                    <a:pt x="38" y="1"/>
                  </a:moveTo>
                  <a:lnTo>
                    <a:pt x="0" y="39"/>
                  </a:lnTo>
                  <a:lnTo>
                    <a:pt x="0" y="58"/>
                  </a:lnTo>
                  <a:lnTo>
                    <a:pt x="19" y="77"/>
                  </a:lnTo>
                  <a:lnTo>
                    <a:pt x="77" y="97"/>
                  </a:lnTo>
                  <a:lnTo>
                    <a:pt x="6404" y="766"/>
                  </a:lnTo>
                  <a:lnTo>
                    <a:pt x="6461" y="746"/>
                  </a:lnTo>
                  <a:lnTo>
                    <a:pt x="6480" y="727"/>
                  </a:lnTo>
                  <a:lnTo>
                    <a:pt x="6480" y="708"/>
                  </a:lnTo>
                  <a:lnTo>
                    <a:pt x="6480" y="689"/>
                  </a:lnTo>
                  <a:lnTo>
                    <a:pt x="6423" y="670"/>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3"/>
            <p:cNvSpPr/>
            <p:nvPr/>
          </p:nvSpPr>
          <p:spPr>
            <a:xfrm>
              <a:off x="2039525" y="4304200"/>
              <a:ext cx="108025" cy="13400"/>
            </a:xfrm>
            <a:custGeom>
              <a:avLst/>
              <a:gdLst/>
              <a:ahLst/>
              <a:cxnLst/>
              <a:rect l="l" t="t" r="r" b="b"/>
              <a:pathLst>
                <a:path w="4321" h="536" extrusionOk="0">
                  <a:moveTo>
                    <a:pt x="96" y="1"/>
                  </a:moveTo>
                  <a:lnTo>
                    <a:pt x="38" y="20"/>
                  </a:lnTo>
                  <a:lnTo>
                    <a:pt x="0" y="39"/>
                  </a:lnTo>
                  <a:lnTo>
                    <a:pt x="0" y="58"/>
                  </a:lnTo>
                  <a:lnTo>
                    <a:pt x="0" y="77"/>
                  </a:lnTo>
                  <a:lnTo>
                    <a:pt x="58" y="96"/>
                  </a:lnTo>
                  <a:lnTo>
                    <a:pt x="4224" y="536"/>
                  </a:lnTo>
                  <a:lnTo>
                    <a:pt x="4301" y="517"/>
                  </a:lnTo>
                  <a:lnTo>
                    <a:pt x="4320" y="498"/>
                  </a:lnTo>
                  <a:lnTo>
                    <a:pt x="4320" y="478"/>
                  </a:lnTo>
                  <a:lnTo>
                    <a:pt x="4301" y="459"/>
                  </a:lnTo>
                  <a:lnTo>
                    <a:pt x="4263" y="440"/>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13"/>
            <p:cNvSpPr/>
            <p:nvPr/>
          </p:nvSpPr>
          <p:spPr>
            <a:xfrm>
              <a:off x="1941075" y="4361075"/>
              <a:ext cx="348375" cy="38725"/>
            </a:xfrm>
            <a:custGeom>
              <a:avLst/>
              <a:gdLst/>
              <a:ahLst/>
              <a:cxnLst/>
              <a:rect l="l" t="t" r="r" b="b"/>
              <a:pathLst>
                <a:path w="13935" h="1549" extrusionOk="0">
                  <a:moveTo>
                    <a:pt x="39" y="0"/>
                  </a:moveTo>
                  <a:lnTo>
                    <a:pt x="1" y="38"/>
                  </a:lnTo>
                  <a:lnTo>
                    <a:pt x="1" y="57"/>
                  </a:lnTo>
                  <a:lnTo>
                    <a:pt x="20" y="77"/>
                  </a:lnTo>
                  <a:lnTo>
                    <a:pt x="58" y="96"/>
                  </a:lnTo>
                  <a:lnTo>
                    <a:pt x="13859" y="1548"/>
                  </a:lnTo>
                  <a:lnTo>
                    <a:pt x="13916" y="1529"/>
                  </a:lnTo>
                  <a:lnTo>
                    <a:pt x="13935" y="1510"/>
                  </a:lnTo>
                  <a:lnTo>
                    <a:pt x="13935" y="1491"/>
                  </a:lnTo>
                  <a:lnTo>
                    <a:pt x="13935" y="1472"/>
                  </a:lnTo>
                  <a:lnTo>
                    <a:pt x="13878" y="1453"/>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3"/>
            <p:cNvSpPr/>
            <p:nvPr/>
          </p:nvSpPr>
          <p:spPr>
            <a:xfrm>
              <a:off x="2063900" y="4290350"/>
              <a:ext cx="43975" cy="6225"/>
            </a:xfrm>
            <a:custGeom>
              <a:avLst/>
              <a:gdLst/>
              <a:ahLst/>
              <a:cxnLst/>
              <a:rect l="l" t="t" r="r" b="b"/>
              <a:pathLst>
                <a:path w="1759" h="249" extrusionOk="0">
                  <a:moveTo>
                    <a:pt x="38" y="0"/>
                  </a:moveTo>
                  <a:lnTo>
                    <a:pt x="0" y="38"/>
                  </a:lnTo>
                  <a:lnTo>
                    <a:pt x="0" y="58"/>
                  </a:lnTo>
                  <a:lnTo>
                    <a:pt x="19" y="58"/>
                  </a:lnTo>
                  <a:lnTo>
                    <a:pt x="76" y="77"/>
                  </a:lnTo>
                  <a:lnTo>
                    <a:pt x="1663" y="249"/>
                  </a:lnTo>
                  <a:lnTo>
                    <a:pt x="1739" y="249"/>
                  </a:lnTo>
                  <a:lnTo>
                    <a:pt x="1759" y="210"/>
                  </a:lnTo>
                  <a:lnTo>
                    <a:pt x="1759" y="191"/>
                  </a:lnTo>
                  <a:lnTo>
                    <a:pt x="1739" y="172"/>
                  </a:lnTo>
                  <a:lnTo>
                    <a:pt x="1701" y="153"/>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3"/>
            <p:cNvSpPr/>
            <p:nvPr/>
          </p:nvSpPr>
          <p:spPr>
            <a:xfrm>
              <a:off x="1965925" y="4346725"/>
              <a:ext cx="288175" cy="32525"/>
            </a:xfrm>
            <a:custGeom>
              <a:avLst/>
              <a:gdLst/>
              <a:ahLst/>
              <a:cxnLst/>
              <a:rect l="l" t="t" r="r" b="b"/>
              <a:pathLst>
                <a:path w="11527" h="1301" extrusionOk="0">
                  <a:moveTo>
                    <a:pt x="77" y="1"/>
                  </a:moveTo>
                  <a:lnTo>
                    <a:pt x="20" y="20"/>
                  </a:lnTo>
                  <a:lnTo>
                    <a:pt x="1" y="39"/>
                  </a:lnTo>
                  <a:lnTo>
                    <a:pt x="1" y="58"/>
                  </a:lnTo>
                  <a:lnTo>
                    <a:pt x="1" y="77"/>
                  </a:lnTo>
                  <a:lnTo>
                    <a:pt x="58" y="96"/>
                  </a:lnTo>
                  <a:lnTo>
                    <a:pt x="11431" y="1300"/>
                  </a:lnTo>
                  <a:lnTo>
                    <a:pt x="11507" y="1281"/>
                  </a:lnTo>
                  <a:lnTo>
                    <a:pt x="11527" y="1262"/>
                  </a:lnTo>
                  <a:lnTo>
                    <a:pt x="11527" y="1243"/>
                  </a:lnTo>
                  <a:lnTo>
                    <a:pt x="11507" y="1224"/>
                  </a:lnTo>
                  <a:lnTo>
                    <a:pt x="11469" y="1205"/>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3"/>
            <p:cNvSpPr/>
            <p:nvPr/>
          </p:nvSpPr>
          <p:spPr>
            <a:xfrm>
              <a:off x="1990300" y="4332875"/>
              <a:ext cx="224150" cy="25350"/>
            </a:xfrm>
            <a:custGeom>
              <a:avLst/>
              <a:gdLst/>
              <a:ahLst/>
              <a:cxnLst/>
              <a:rect l="l" t="t" r="r" b="b"/>
              <a:pathLst>
                <a:path w="8966" h="1014" extrusionOk="0">
                  <a:moveTo>
                    <a:pt x="39" y="0"/>
                  </a:moveTo>
                  <a:lnTo>
                    <a:pt x="0" y="39"/>
                  </a:lnTo>
                  <a:lnTo>
                    <a:pt x="0" y="58"/>
                  </a:lnTo>
                  <a:lnTo>
                    <a:pt x="20" y="58"/>
                  </a:lnTo>
                  <a:lnTo>
                    <a:pt x="58" y="77"/>
                  </a:lnTo>
                  <a:lnTo>
                    <a:pt x="8869" y="1013"/>
                  </a:lnTo>
                  <a:lnTo>
                    <a:pt x="8946" y="994"/>
                  </a:lnTo>
                  <a:lnTo>
                    <a:pt x="8965" y="975"/>
                  </a:lnTo>
                  <a:lnTo>
                    <a:pt x="8965" y="956"/>
                  </a:lnTo>
                  <a:lnTo>
                    <a:pt x="8946" y="937"/>
                  </a:lnTo>
                  <a:lnTo>
                    <a:pt x="8908" y="918"/>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3"/>
            <p:cNvSpPr/>
            <p:nvPr/>
          </p:nvSpPr>
          <p:spPr>
            <a:xfrm>
              <a:off x="1916700" y="4375400"/>
              <a:ext cx="408600" cy="44950"/>
            </a:xfrm>
            <a:custGeom>
              <a:avLst/>
              <a:gdLst/>
              <a:ahLst/>
              <a:cxnLst/>
              <a:rect l="l" t="t" r="r" b="b"/>
              <a:pathLst>
                <a:path w="16344" h="1798" extrusionOk="0">
                  <a:moveTo>
                    <a:pt x="20" y="1"/>
                  </a:moveTo>
                  <a:lnTo>
                    <a:pt x="1" y="39"/>
                  </a:lnTo>
                  <a:lnTo>
                    <a:pt x="1" y="58"/>
                  </a:lnTo>
                  <a:lnTo>
                    <a:pt x="58" y="77"/>
                  </a:lnTo>
                  <a:lnTo>
                    <a:pt x="16248" y="1797"/>
                  </a:lnTo>
                  <a:lnTo>
                    <a:pt x="16324" y="1778"/>
                  </a:lnTo>
                  <a:lnTo>
                    <a:pt x="16344" y="1759"/>
                  </a:lnTo>
                  <a:lnTo>
                    <a:pt x="16344" y="1740"/>
                  </a:lnTo>
                  <a:lnTo>
                    <a:pt x="16324" y="1721"/>
                  </a:lnTo>
                  <a:lnTo>
                    <a:pt x="16286" y="1702"/>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3"/>
            <p:cNvSpPr/>
            <p:nvPr/>
          </p:nvSpPr>
          <p:spPr>
            <a:xfrm>
              <a:off x="1891850" y="4389250"/>
              <a:ext cx="468800" cy="51650"/>
            </a:xfrm>
            <a:custGeom>
              <a:avLst/>
              <a:gdLst/>
              <a:ahLst/>
              <a:cxnLst/>
              <a:rect l="l" t="t" r="r" b="b"/>
              <a:pathLst>
                <a:path w="18752" h="2066" extrusionOk="0">
                  <a:moveTo>
                    <a:pt x="96" y="1"/>
                  </a:moveTo>
                  <a:lnTo>
                    <a:pt x="39" y="20"/>
                  </a:lnTo>
                  <a:lnTo>
                    <a:pt x="1" y="39"/>
                  </a:lnTo>
                  <a:lnTo>
                    <a:pt x="1" y="58"/>
                  </a:lnTo>
                  <a:lnTo>
                    <a:pt x="20" y="77"/>
                  </a:lnTo>
                  <a:lnTo>
                    <a:pt x="77" y="96"/>
                  </a:lnTo>
                  <a:lnTo>
                    <a:pt x="18656" y="2065"/>
                  </a:lnTo>
                  <a:lnTo>
                    <a:pt x="18733" y="2046"/>
                  </a:lnTo>
                  <a:lnTo>
                    <a:pt x="18752" y="2027"/>
                  </a:lnTo>
                  <a:lnTo>
                    <a:pt x="18752" y="2008"/>
                  </a:lnTo>
                  <a:lnTo>
                    <a:pt x="18752" y="1989"/>
                  </a:lnTo>
                  <a:lnTo>
                    <a:pt x="18695" y="1970"/>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13"/>
            <p:cNvSpPr/>
            <p:nvPr/>
          </p:nvSpPr>
          <p:spPr>
            <a:xfrm>
              <a:off x="1866050" y="4420325"/>
              <a:ext cx="567725" cy="61675"/>
            </a:xfrm>
            <a:custGeom>
              <a:avLst/>
              <a:gdLst/>
              <a:ahLst/>
              <a:cxnLst/>
              <a:rect l="l" t="t" r="r" b="b"/>
              <a:pathLst>
                <a:path w="22709" h="2467" extrusionOk="0">
                  <a:moveTo>
                    <a:pt x="39" y="0"/>
                  </a:moveTo>
                  <a:lnTo>
                    <a:pt x="1" y="39"/>
                  </a:lnTo>
                  <a:lnTo>
                    <a:pt x="1" y="58"/>
                  </a:lnTo>
                  <a:lnTo>
                    <a:pt x="20" y="77"/>
                  </a:lnTo>
                  <a:lnTo>
                    <a:pt x="58" y="96"/>
                  </a:lnTo>
                  <a:lnTo>
                    <a:pt x="22613" y="2466"/>
                  </a:lnTo>
                  <a:lnTo>
                    <a:pt x="22689" y="2447"/>
                  </a:lnTo>
                  <a:lnTo>
                    <a:pt x="22708" y="2428"/>
                  </a:lnTo>
                  <a:lnTo>
                    <a:pt x="22708" y="2409"/>
                  </a:lnTo>
                  <a:lnTo>
                    <a:pt x="22708" y="2390"/>
                  </a:lnTo>
                  <a:lnTo>
                    <a:pt x="22651" y="2370"/>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13"/>
            <p:cNvSpPr/>
            <p:nvPr/>
          </p:nvSpPr>
          <p:spPr>
            <a:xfrm>
              <a:off x="1867500" y="4403600"/>
              <a:ext cx="530925" cy="57850"/>
            </a:xfrm>
            <a:custGeom>
              <a:avLst/>
              <a:gdLst/>
              <a:ahLst/>
              <a:cxnLst/>
              <a:rect l="l" t="t" r="r" b="b"/>
              <a:pathLst>
                <a:path w="21237" h="2314" extrusionOk="0">
                  <a:moveTo>
                    <a:pt x="96" y="0"/>
                  </a:moveTo>
                  <a:lnTo>
                    <a:pt x="38" y="19"/>
                  </a:lnTo>
                  <a:lnTo>
                    <a:pt x="0" y="39"/>
                  </a:lnTo>
                  <a:lnTo>
                    <a:pt x="0" y="58"/>
                  </a:lnTo>
                  <a:lnTo>
                    <a:pt x="19" y="77"/>
                  </a:lnTo>
                  <a:lnTo>
                    <a:pt x="57" y="96"/>
                  </a:lnTo>
                  <a:lnTo>
                    <a:pt x="21140" y="2313"/>
                  </a:lnTo>
                  <a:lnTo>
                    <a:pt x="21217" y="2294"/>
                  </a:lnTo>
                  <a:lnTo>
                    <a:pt x="21236" y="2275"/>
                  </a:lnTo>
                  <a:lnTo>
                    <a:pt x="21236" y="2256"/>
                  </a:lnTo>
                  <a:lnTo>
                    <a:pt x="21217" y="2237"/>
                  </a:lnTo>
                  <a:lnTo>
                    <a:pt x="21179" y="2218"/>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13"/>
            <p:cNvSpPr/>
            <p:nvPr/>
          </p:nvSpPr>
          <p:spPr>
            <a:xfrm>
              <a:off x="1907625" y="4441350"/>
              <a:ext cx="559600" cy="60700"/>
            </a:xfrm>
            <a:custGeom>
              <a:avLst/>
              <a:gdLst/>
              <a:ahLst/>
              <a:cxnLst/>
              <a:rect l="l" t="t" r="r" b="b"/>
              <a:pathLst>
                <a:path w="22384" h="2428" extrusionOk="0">
                  <a:moveTo>
                    <a:pt x="77" y="0"/>
                  </a:moveTo>
                  <a:lnTo>
                    <a:pt x="20" y="19"/>
                  </a:lnTo>
                  <a:lnTo>
                    <a:pt x="1" y="39"/>
                  </a:lnTo>
                  <a:lnTo>
                    <a:pt x="1" y="58"/>
                  </a:lnTo>
                  <a:lnTo>
                    <a:pt x="1" y="77"/>
                  </a:lnTo>
                  <a:lnTo>
                    <a:pt x="58" y="96"/>
                  </a:lnTo>
                  <a:lnTo>
                    <a:pt x="22307" y="2428"/>
                  </a:lnTo>
                  <a:lnTo>
                    <a:pt x="22364" y="2428"/>
                  </a:lnTo>
                  <a:lnTo>
                    <a:pt x="22383" y="2409"/>
                  </a:lnTo>
                  <a:lnTo>
                    <a:pt x="22383" y="2390"/>
                  </a:lnTo>
                  <a:lnTo>
                    <a:pt x="22383" y="2371"/>
                  </a:lnTo>
                  <a:lnTo>
                    <a:pt x="22326" y="2351"/>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3"/>
            <p:cNvSpPr/>
            <p:nvPr/>
          </p:nvSpPr>
          <p:spPr>
            <a:xfrm>
              <a:off x="1941075" y="4461900"/>
              <a:ext cx="557675" cy="60700"/>
            </a:xfrm>
            <a:custGeom>
              <a:avLst/>
              <a:gdLst/>
              <a:ahLst/>
              <a:cxnLst/>
              <a:rect l="l" t="t" r="r" b="b"/>
              <a:pathLst>
                <a:path w="22307" h="2428" extrusionOk="0">
                  <a:moveTo>
                    <a:pt x="39" y="0"/>
                  </a:moveTo>
                  <a:lnTo>
                    <a:pt x="1" y="38"/>
                  </a:lnTo>
                  <a:lnTo>
                    <a:pt x="1" y="58"/>
                  </a:lnTo>
                  <a:lnTo>
                    <a:pt x="20" y="58"/>
                  </a:lnTo>
                  <a:lnTo>
                    <a:pt x="77" y="77"/>
                  </a:lnTo>
                  <a:lnTo>
                    <a:pt x="22211" y="2428"/>
                  </a:lnTo>
                  <a:lnTo>
                    <a:pt x="22288" y="2409"/>
                  </a:lnTo>
                  <a:lnTo>
                    <a:pt x="22307" y="2390"/>
                  </a:lnTo>
                  <a:lnTo>
                    <a:pt x="22307" y="2370"/>
                  </a:lnTo>
                  <a:lnTo>
                    <a:pt x="22288" y="2351"/>
                  </a:lnTo>
                  <a:lnTo>
                    <a:pt x="22250" y="2332"/>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3"/>
            <p:cNvSpPr/>
            <p:nvPr/>
          </p:nvSpPr>
          <p:spPr>
            <a:xfrm>
              <a:off x="2010850" y="4502500"/>
              <a:ext cx="438700" cy="48300"/>
            </a:xfrm>
            <a:custGeom>
              <a:avLst/>
              <a:gdLst/>
              <a:ahLst/>
              <a:cxnLst/>
              <a:rect l="l" t="t" r="r" b="b"/>
              <a:pathLst>
                <a:path w="17548" h="1932" extrusionOk="0">
                  <a:moveTo>
                    <a:pt x="96" y="1"/>
                  </a:moveTo>
                  <a:lnTo>
                    <a:pt x="39" y="20"/>
                  </a:lnTo>
                  <a:lnTo>
                    <a:pt x="0" y="39"/>
                  </a:lnTo>
                  <a:lnTo>
                    <a:pt x="0" y="58"/>
                  </a:lnTo>
                  <a:lnTo>
                    <a:pt x="19" y="77"/>
                  </a:lnTo>
                  <a:lnTo>
                    <a:pt x="77" y="97"/>
                  </a:lnTo>
                  <a:lnTo>
                    <a:pt x="17452" y="1932"/>
                  </a:lnTo>
                  <a:lnTo>
                    <a:pt x="17528" y="1912"/>
                  </a:lnTo>
                  <a:lnTo>
                    <a:pt x="17547" y="1893"/>
                  </a:lnTo>
                  <a:lnTo>
                    <a:pt x="17547" y="1874"/>
                  </a:lnTo>
                  <a:lnTo>
                    <a:pt x="17547" y="1855"/>
                  </a:lnTo>
                  <a:lnTo>
                    <a:pt x="17490" y="1836"/>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3"/>
            <p:cNvSpPr/>
            <p:nvPr/>
          </p:nvSpPr>
          <p:spPr>
            <a:xfrm>
              <a:off x="1975000" y="4481975"/>
              <a:ext cx="499400" cy="54500"/>
            </a:xfrm>
            <a:custGeom>
              <a:avLst/>
              <a:gdLst/>
              <a:ahLst/>
              <a:cxnLst/>
              <a:rect l="l" t="t" r="r" b="b"/>
              <a:pathLst>
                <a:path w="19976" h="2180" extrusionOk="0">
                  <a:moveTo>
                    <a:pt x="96" y="0"/>
                  </a:moveTo>
                  <a:lnTo>
                    <a:pt x="20" y="19"/>
                  </a:lnTo>
                  <a:lnTo>
                    <a:pt x="1" y="38"/>
                  </a:lnTo>
                  <a:lnTo>
                    <a:pt x="1" y="57"/>
                  </a:lnTo>
                  <a:lnTo>
                    <a:pt x="1" y="77"/>
                  </a:lnTo>
                  <a:lnTo>
                    <a:pt x="58" y="96"/>
                  </a:lnTo>
                  <a:lnTo>
                    <a:pt x="19880" y="2179"/>
                  </a:lnTo>
                  <a:lnTo>
                    <a:pt x="19956" y="2179"/>
                  </a:lnTo>
                  <a:lnTo>
                    <a:pt x="19975" y="2141"/>
                  </a:lnTo>
                  <a:lnTo>
                    <a:pt x="19975" y="2122"/>
                  </a:lnTo>
                  <a:lnTo>
                    <a:pt x="19956" y="2122"/>
                  </a:lnTo>
                  <a:lnTo>
                    <a:pt x="19899" y="2103"/>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3"/>
            <p:cNvSpPr/>
            <p:nvPr/>
          </p:nvSpPr>
          <p:spPr>
            <a:xfrm>
              <a:off x="2040475" y="4522575"/>
              <a:ext cx="384700" cy="42550"/>
            </a:xfrm>
            <a:custGeom>
              <a:avLst/>
              <a:gdLst/>
              <a:ahLst/>
              <a:cxnLst/>
              <a:rect l="l" t="t" r="r" b="b"/>
              <a:pathLst>
                <a:path w="15388" h="1702" extrusionOk="0">
                  <a:moveTo>
                    <a:pt x="39" y="1"/>
                  </a:moveTo>
                  <a:lnTo>
                    <a:pt x="0" y="39"/>
                  </a:lnTo>
                  <a:lnTo>
                    <a:pt x="0" y="58"/>
                  </a:lnTo>
                  <a:lnTo>
                    <a:pt x="20" y="77"/>
                  </a:lnTo>
                  <a:lnTo>
                    <a:pt x="58" y="96"/>
                  </a:lnTo>
                  <a:lnTo>
                    <a:pt x="15292" y="1702"/>
                  </a:lnTo>
                  <a:lnTo>
                    <a:pt x="15368" y="1683"/>
                  </a:lnTo>
                  <a:lnTo>
                    <a:pt x="15387" y="1664"/>
                  </a:lnTo>
                  <a:lnTo>
                    <a:pt x="15387" y="1645"/>
                  </a:lnTo>
                  <a:lnTo>
                    <a:pt x="15368" y="1625"/>
                  </a:lnTo>
                  <a:lnTo>
                    <a:pt x="15330" y="1606"/>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3"/>
            <p:cNvSpPr/>
            <p:nvPr/>
          </p:nvSpPr>
          <p:spPr>
            <a:xfrm>
              <a:off x="2080625" y="4543600"/>
              <a:ext cx="319700" cy="35400"/>
            </a:xfrm>
            <a:custGeom>
              <a:avLst/>
              <a:gdLst/>
              <a:ahLst/>
              <a:cxnLst/>
              <a:rect l="l" t="t" r="r" b="b"/>
              <a:pathLst>
                <a:path w="12788" h="1416" extrusionOk="0">
                  <a:moveTo>
                    <a:pt x="19" y="1"/>
                  </a:moveTo>
                  <a:lnTo>
                    <a:pt x="0" y="39"/>
                  </a:lnTo>
                  <a:lnTo>
                    <a:pt x="0" y="58"/>
                  </a:lnTo>
                  <a:lnTo>
                    <a:pt x="0" y="77"/>
                  </a:lnTo>
                  <a:lnTo>
                    <a:pt x="57" y="96"/>
                  </a:lnTo>
                  <a:lnTo>
                    <a:pt x="12711" y="1415"/>
                  </a:lnTo>
                  <a:lnTo>
                    <a:pt x="12768" y="1415"/>
                  </a:lnTo>
                  <a:lnTo>
                    <a:pt x="12787" y="1377"/>
                  </a:lnTo>
                  <a:lnTo>
                    <a:pt x="12787" y="1358"/>
                  </a:lnTo>
                  <a:lnTo>
                    <a:pt x="12730" y="1339"/>
                  </a:lnTo>
                  <a:lnTo>
                    <a:pt x="7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13"/>
            <p:cNvSpPr/>
            <p:nvPr/>
          </p:nvSpPr>
          <p:spPr>
            <a:xfrm>
              <a:off x="2190050" y="4605250"/>
              <a:ext cx="136675" cy="16275"/>
            </a:xfrm>
            <a:custGeom>
              <a:avLst/>
              <a:gdLst/>
              <a:ahLst/>
              <a:cxnLst/>
              <a:rect l="l" t="t" r="r" b="b"/>
              <a:pathLst>
                <a:path w="5467" h="651" extrusionOk="0">
                  <a:moveTo>
                    <a:pt x="96" y="1"/>
                  </a:moveTo>
                  <a:lnTo>
                    <a:pt x="38" y="20"/>
                  </a:lnTo>
                  <a:lnTo>
                    <a:pt x="0" y="39"/>
                  </a:lnTo>
                  <a:lnTo>
                    <a:pt x="0" y="58"/>
                  </a:lnTo>
                  <a:lnTo>
                    <a:pt x="19" y="77"/>
                  </a:lnTo>
                  <a:lnTo>
                    <a:pt x="58" y="96"/>
                  </a:lnTo>
                  <a:lnTo>
                    <a:pt x="5371" y="650"/>
                  </a:lnTo>
                  <a:lnTo>
                    <a:pt x="5448" y="650"/>
                  </a:lnTo>
                  <a:lnTo>
                    <a:pt x="5467" y="612"/>
                  </a:lnTo>
                  <a:lnTo>
                    <a:pt x="5467" y="593"/>
                  </a:lnTo>
                  <a:lnTo>
                    <a:pt x="5448" y="593"/>
                  </a:lnTo>
                  <a:lnTo>
                    <a:pt x="5410" y="574"/>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3"/>
            <p:cNvSpPr/>
            <p:nvPr/>
          </p:nvSpPr>
          <p:spPr>
            <a:xfrm>
              <a:off x="2154200" y="4584700"/>
              <a:ext cx="197375" cy="22975"/>
            </a:xfrm>
            <a:custGeom>
              <a:avLst/>
              <a:gdLst/>
              <a:ahLst/>
              <a:cxnLst/>
              <a:rect l="l" t="t" r="r" b="b"/>
              <a:pathLst>
                <a:path w="7895" h="919" extrusionOk="0">
                  <a:moveTo>
                    <a:pt x="96" y="1"/>
                  </a:moveTo>
                  <a:lnTo>
                    <a:pt x="39" y="20"/>
                  </a:lnTo>
                  <a:lnTo>
                    <a:pt x="1" y="39"/>
                  </a:lnTo>
                  <a:lnTo>
                    <a:pt x="20" y="58"/>
                  </a:lnTo>
                  <a:lnTo>
                    <a:pt x="20" y="77"/>
                  </a:lnTo>
                  <a:lnTo>
                    <a:pt x="77" y="96"/>
                  </a:lnTo>
                  <a:lnTo>
                    <a:pt x="7799" y="918"/>
                  </a:lnTo>
                  <a:lnTo>
                    <a:pt x="7857" y="899"/>
                  </a:lnTo>
                  <a:lnTo>
                    <a:pt x="7895" y="880"/>
                  </a:lnTo>
                  <a:lnTo>
                    <a:pt x="7895" y="861"/>
                  </a:lnTo>
                  <a:lnTo>
                    <a:pt x="7876" y="842"/>
                  </a:lnTo>
                  <a:lnTo>
                    <a:pt x="7818" y="823"/>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3"/>
            <p:cNvSpPr/>
            <p:nvPr/>
          </p:nvSpPr>
          <p:spPr>
            <a:xfrm>
              <a:off x="2115975" y="4564150"/>
              <a:ext cx="259975" cy="29175"/>
            </a:xfrm>
            <a:custGeom>
              <a:avLst/>
              <a:gdLst/>
              <a:ahLst/>
              <a:cxnLst/>
              <a:rect l="l" t="t" r="r" b="b"/>
              <a:pathLst>
                <a:path w="10399" h="1167" extrusionOk="0">
                  <a:moveTo>
                    <a:pt x="39" y="1"/>
                  </a:moveTo>
                  <a:lnTo>
                    <a:pt x="0" y="39"/>
                  </a:lnTo>
                  <a:lnTo>
                    <a:pt x="0" y="58"/>
                  </a:lnTo>
                  <a:lnTo>
                    <a:pt x="20" y="58"/>
                  </a:lnTo>
                  <a:lnTo>
                    <a:pt x="58" y="77"/>
                  </a:lnTo>
                  <a:lnTo>
                    <a:pt x="10303" y="1167"/>
                  </a:lnTo>
                  <a:lnTo>
                    <a:pt x="10380" y="1148"/>
                  </a:lnTo>
                  <a:lnTo>
                    <a:pt x="10399" y="1128"/>
                  </a:lnTo>
                  <a:lnTo>
                    <a:pt x="10399" y="1109"/>
                  </a:lnTo>
                  <a:lnTo>
                    <a:pt x="10380" y="1090"/>
                  </a:lnTo>
                  <a:lnTo>
                    <a:pt x="10341" y="1071"/>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3"/>
            <p:cNvSpPr/>
            <p:nvPr/>
          </p:nvSpPr>
          <p:spPr>
            <a:xfrm>
              <a:off x="2222525" y="4625800"/>
              <a:ext cx="79850" cy="10050"/>
            </a:xfrm>
            <a:custGeom>
              <a:avLst/>
              <a:gdLst/>
              <a:ahLst/>
              <a:cxnLst/>
              <a:rect l="l" t="t" r="r" b="b"/>
              <a:pathLst>
                <a:path w="3194" h="402" extrusionOk="0">
                  <a:moveTo>
                    <a:pt x="39" y="0"/>
                  </a:moveTo>
                  <a:lnTo>
                    <a:pt x="1" y="39"/>
                  </a:lnTo>
                  <a:lnTo>
                    <a:pt x="20" y="58"/>
                  </a:lnTo>
                  <a:lnTo>
                    <a:pt x="58" y="77"/>
                  </a:lnTo>
                  <a:lnTo>
                    <a:pt x="3097" y="402"/>
                  </a:lnTo>
                  <a:lnTo>
                    <a:pt x="3174" y="383"/>
                  </a:lnTo>
                  <a:lnTo>
                    <a:pt x="3193" y="364"/>
                  </a:lnTo>
                  <a:lnTo>
                    <a:pt x="3193" y="345"/>
                  </a:lnTo>
                  <a:lnTo>
                    <a:pt x="3174" y="325"/>
                  </a:lnTo>
                  <a:lnTo>
                    <a:pt x="3117" y="306"/>
                  </a:lnTo>
                  <a:lnTo>
                    <a:pt x="9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3"/>
            <p:cNvSpPr/>
            <p:nvPr/>
          </p:nvSpPr>
          <p:spPr>
            <a:xfrm>
              <a:off x="1919100" y="4373975"/>
              <a:ext cx="32525" cy="93675"/>
            </a:xfrm>
            <a:custGeom>
              <a:avLst/>
              <a:gdLst/>
              <a:ahLst/>
              <a:cxnLst/>
              <a:rect l="l" t="t" r="r" b="b"/>
              <a:pathLst>
                <a:path w="1301" h="3747" extrusionOk="0">
                  <a:moveTo>
                    <a:pt x="58" y="0"/>
                  </a:moveTo>
                  <a:lnTo>
                    <a:pt x="20" y="19"/>
                  </a:lnTo>
                  <a:lnTo>
                    <a:pt x="0" y="38"/>
                  </a:lnTo>
                  <a:lnTo>
                    <a:pt x="0" y="58"/>
                  </a:lnTo>
                  <a:lnTo>
                    <a:pt x="1147" y="3708"/>
                  </a:lnTo>
                  <a:lnTo>
                    <a:pt x="1185" y="3728"/>
                  </a:lnTo>
                  <a:lnTo>
                    <a:pt x="1243" y="3747"/>
                  </a:lnTo>
                  <a:lnTo>
                    <a:pt x="1281" y="3728"/>
                  </a:lnTo>
                  <a:lnTo>
                    <a:pt x="1300" y="3708"/>
                  </a:lnTo>
                  <a:lnTo>
                    <a:pt x="1300" y="3689"/>
                  </a:lnTo>
                  <a:lnTo>
                    <a:pt x="153" y="38"/>
                  </a:lnTo>
                  <a:lnTo>
                    <a:pt x="11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3"/>
            <p:cNvSpPr/>
            <p:nvPr/>
          </p:nvSpPr>
          <p:spPr>
            <a:xfrm>
              <a:off x="1894250" y="4388300"/>
              <a:ext cx="22950" cy="62150"/>
            </a:xfrm>
            <a:custGeom>
              <a:avLst/>
              <a:gdLst/>
              <a:ahLst/>
              <a:cxnLst/>
              <a:rect l="l" t="t" r="r" b="b"/>
              <a:pathLst>
                <a:path w="918" h="2486" extrusionOk="0">
                  <a:moveTo>
                    <a:pt x="77" y="1"/>
                  </a:moveTo>
                  <a:lnTo>
                    <a:pt x="20" y="20"/>
                  </a:lnTo>
                  <a:lnTo>
                    <a:pt x="0" y="20"/>
                  </a:lnTo>
                  <a:lnTo>
                    <a:pt x="0" y="39"/>
                  </a:lnTo>
                  <a:lnTo>
                    <a:pt x="765" y="2447"/>
                  </a:lnTo>
                  <a:lnTo>
                    <a:pt x="803" y="2486"/>
                  </a:lnTo>
                  <a:lnTo>
                    <a:pt x="861" y="2486"/>
                  </a:lnTo>
                  <a:lnTo>
                    <a:pt x="899" y="2466"/>
                  </a:lnTo>
                  <a:lnTo>
                    <a:pt x="918" y="2447"/>
                  </a:lnTo>
                  <a:lnTo>
                    <a:pt x="918" y="2428"/>
                  </a:lnTo>
                  <a:lnTo>
                    <a:pt x="173" y="20"/>
                  </a:lnTo>
                  <a:lnTo>
                    <a:pt x="1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13"/>
            <p:cNvSpPr/>
            <p:nvPr/>
          </p:nvSpPr>
          <p:spPr>
            <a:xfrm>
              <a:off x="1992700" y="4331450"/>
              <a:ext cx="66900" cy="201200"/>
            </a:xfrm>
            <a:custGeom>
              <a:avLst/>
              <a:gdLst/>
              <a:ahLst/>
              <a:cxnLst/>
              <a:rect l="l" t="t" r="r" b="b"/>
              <a:pathLst>
                <a:path w="2676" h="8048" extrusionOk="0">
                  <a:moveTo>
                    <a:pt x="57" y="0"/>
                  </a:moveTo>
                  <a:lnTo>
                    <a:pt x="19" y="19"/>
                  </a:lnTo>
                  <a:lnTo>
                    <a:pt x="0" y="38"/>
                  </a:lnTo>
                  <a:lnTo>
                    <a:pt x="0" y="57"/>
                  </a:lnTo>
                  <a:lnTo>
                    <a:pt x="2523" y="8009"/>
                  </a:lnTo>
                  <a:lnTo>
                    <a:pt x="2542" y="8028"/>
                  </a:lnTo>
                  <a:lnTo>
                    <a:pt x="2619" y="8047"/>
                  </a:lnTo>
                  <a:lnTo>
                    <a:pt x="2657" y="8028"/>
                  </a:lnTo>
                  <a:lnTo>
                    <a:pt x="2676" y="8009"/>
                  </a:lnTo>
                  <a:lnTo>
                    <a:pt x="2676" y="7990"/>
                  </a:lnTo>
                  <a:lnTo>
                    <a:pt x="153" y="38"/>
                  </a:lnTo>
                  <a:lnTo>
                    <a:pt x="134"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13"/>
            <p:cNvSpPr/>
            <p:nvPr/>
          </p:nvSpPr>
          <p:spPr>
            <a:xfrm>
              <a:off x="1869875" y="4402150"/>
              <a:ext cx="11025" cy="25375"/>
            </a:xfrm>
            <a:custGeom>
              <a:avLst/>
              <a:gdLst/>
              <a:ahLst/>
              <a:cxnLst/>
              <a:rect l="l" t="t" r="r" b="b"/>
              <a:pathLst>
                <a:path w="441" h="1015" extrusionOk="0">
                  <a:moveTo>
                    <a:pt x="58" y="1"/>
                  </a:moveTo>
                  <a:lnTo>
                    <a:pt x="20" y="20"/>
                  </a:lnTo>
                  <a:lnTo>
                    <a:pt x="1" y="39"/>
                  </a:lnTo>
                  <a:lnTo>
                    <a:pt x="1" y="58"/>
                  </a:lnTo>
                  <a:lnTo>
                    <a:pt x="287" y="976"/>
                  </a:lnTo>
                  <a:lnTo>
                    <a:pt x="326" y="1014"/>
                  </a:lnTo>
                  <a:lnTo>
                    <a:pt x="383" y="1014"/>
                  </a:lnTo>
                  <a:lnTo>
                    <a:pt x="421" y="995"/>
                  </a:lnTo>
                  <a:lnTo>
                    <a:pt x="440" y="995"/>
                  </a:lnTo>
                  <a:lnTo>
                    <a:pt x="440" y="957"/>
                  </a:lnTo>
                  <a:lnTo>
                    <a:pt x="154" y="39"/>
                  </a:lnTo>
                  <a:lnTo>
                    <a:pt x="115" y="20"/>
                  </a:lnTo>
                  <a:lnTo>
                    <a:pt x="5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13"/>
            <p:cNvSpPr/>
            <p:nvPr/>
          </p:nvSpPr>
          <p:spPr>
            <a:xfrm>
              <a:off x="1968325" y="4345300"/>
              <a:ext cx="55450" cy="166800"/>
            </a:xfrm>
            <a:custGeom>
              <a:avLst/>
              <a:gdLst/>
              <a:ahLst/>
              <a:cxnLst/>
              <a:rect l="l" t="t" r="r" b="b"/>
              <a:pathLst>
                <a:path w="2218" h="6672" extrusionOk="0">
                  <a:moveTo>
                    <a:pt x="58" y="0"/>
                  </a:moveTo>
                  <a:lnTo>
                    <a:pt x="0" y="19"/>
                  </a:lnTo>
                  <a:lnTo>
                    <a:pt x="0" y="39"/>
                  </a:lnTo>
                  <a:lnTo>
                    <a:pt x="0" y="58"/>
                  </a:lnTo>
                  <a:lnTo>
                    <a:pt x="2065" y="6633"/>
                  </a:lnTo>
                  <a:lnTo>
                    <a:pt x="2103" y="6671"/>
                  </a:lnTo>
                  <a:lnTo>
                    <a:pt x="2160" y="6671"/>
                  </a:lnTo>
                  <a:lnTo>
                    <a:pt x="2198" y="6652"/>
                  </a:lnTo>
                  <a:lnTo>
                    <a:pt x="2217" y="6633"/>
                  </a:lnTo>
                  <a:lnTo>
                    <a:pt x="2217" y="6614"/>
                  </a:lnTo>
                  <a:lnTo>
                    <a:pt x="153" y="39"/>
                  </a:lnTo>
                  <a:lnTo>
                    <a:pt x="115" y="19"/>
                  </a:lnTo>
                  <a:lnTo>
                    <a:pt x="5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3"/>
            <p:cNvSpPr/>
            <p:nvPr/>
          </p:nvSpPr>
          <p:spPr>
            <a:xfrm>
              <a:off x="1943475" y="4359625"/>
              <a:ext cx="44450" cy="129525"/>
            </a:xfrm>
            <a:custGeom>
              <a:avLst/>
              <a:gdLst/>
              <a:ahLst/>
              <a:cxnLst/>
              <a:rect l="l" t="t" r="r" b="b"/>
              <a:pathLst>
                <a:path w="1778" h="5181" extrusionOk="0">
                  <a:moveTo>
                    <a:pt x="77" y="1"/>
                  </a:moveTo>
                  <a:lnTo>
                    <a:pt x="19" y="20"/>
                  </a:lnTo>
                  <a:lnTo>
                    <a:pt x="0" y="39"/>
                  </a:lnTo>
                  <a:lnTo>
                    <a:pt x="0" y="58"/>
                  </a:lnTo>
                  <a:lnTo>
                    <a:pt x="1606" y="5143"/>
                  </a:lnTo>
                  <a:lnTo>
                    <a:pt x="1644" y="5181"/>
                  </a:lnTo>
                  <a:lnTo>
                    <a:pt x="1701" y="5181"/>
                  </a:lnTo>
                  <a:lnTo>
                    <a:pt x="1740" y="5162"/>
                  </a:lnTo>
                  <a:lnTo>
                    <a:pt x="1759" y="5143"/>
                  </a:lnTo>
                  <a:lnTo>
                    <a:pt x="1778" y="5123"/>
                  </a:lnTo>
                  <a:lnTo>
                    <a:pt x="153" y="39"/>
                  </a:lnTo>
                  <a:lnTo>
                    <a:pt x="134" y="20"/>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3"/>
            <p:cNvSpPr/>
            <p:nvPr/>
          </p:nvSpPr>
          <p:spPr>
            <a:xfrm>
              <a:off x="2017525" y="4317100"/>
              <a:ext cx="77450" cy="236100"/>
            </a:xfrm>
            <a:custGeom>
              <a:avLst/>
              <a:gdLst/>
              <a:ahLst/>
              <a:cxnLst/>
              <a:rect l="l" t="t" r="r" b="b"/>
              <a:pathLst>
                <a:path w="3098" h="9444" extrusionOk="0">
                  <a:moveTo>
                    <a:pt x="58" y="1"/>
                  </a:moveTo>
                  <a:lnTo>
                    <a:pt x="1" y="20"/>
                  </a:lnTo>
                  <a:lnTo>
                    <a:pt x="1" y="39"/>
                  </a:lnTo>
                  <a:lnTo>
                    <a:pt x="1" y="58"/>
                  </a:lnTo>
                  <a:lnTo>
                    <a:pt x="2945" y="9405"/>
                  </a:lnTo>
                  <a:lnTo>
                    <a:pt x="2983" y="9424"/>
                  </a:lnTo>
                  <a:lnTo>
                    <a:pt x="3040" y="9443"/>
                  </a:lnTo>
                  <a:lnTo>
                    <a:pt x="3078" y="9424"/>
                  </a:lnTo>
                  <a:lnTo>
                    <a:pt x="3097" y="9405"/>
                  </a:lnTo>
                  <a:lnTo>
                    <a:pt x="3097" y="9386"/>
                  </a:lnTo>
                  <a:lnTo>
                    <a:pt x="154" y="39"/>
                  </a:lnTo>
                  <a:lnTo>
                    <a:pt x="11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3"/>
            <p:cNvSpPr/>
            <p:nvPr/>
          </p:nvSpPr>
          <p:spPr>
            <a:xfrm>
              <a:off x="2041900" y="4302775"/>
              <a:ext cx="88925" cy="270950"/>
            </a:xfrm>
            <a:custGeom>
              <a:avLst/>
              <a:gdLst/>
              <a:ahLst/>
              <a:cxnLst/>
              <a:rect l="l" t="t" r="r" b="b"/>
              <a:pathLst>
                <a:path w="3557" h="10838" extrusionOk="0">
                  <a:moveTo>
                    <a:pt x="58" y="0"/>
                  </a:moveTo>
                  <a:lnTo>
                    <a:pt x="20" y="19"/>
                  </a:lnTo>
                  <a:lnTo>
                    <a:pt x="1" y="38"/>
                  </a:lnTo>
                  <a:lnTo>
                    <a:pt x="1" y="58"/>
                  </a:lnTo>
                  <a:lnTo>
                    <a:pt x="3384" y="10800"/>
                  </a:lnTo>
                  <a:lnTo>
                    <a:pt x="3422" y="10819"/>
                  </a:lnTo>
                  <a:lnTo>
                    <a:pt x="3480" y="10838"/>
                  </a:lnTo>
                  <a:lnTo>
                    <a:pt x="3518" y="10819"/>
                  </a:lnTo>
                  <a:lnTo>
                    <a:pt x="3537" y="10800"/>
                  </a:lnTo>
                  <a:lnTo>
                    <a:pt x="3556" y="10781"/>
                  </a:lnTo>
                  <a:lnTo>
                    <a:pt x="154" y="38"/>
                  </a:lnTo>
                  <a:lnTo>
                    <a:pt x="115" y="19"/>
                  </a:lnTo>
                  <a:lnTo>
                    <a:pt x="5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3"/>
            <p:cNvSpPr/>
            <p:nvPr/>
          </p:nvSpPr>
          <p:spPr>
            <a:xfrm>
              <a:off x="2095425" y="4287950"/>
              <a:ext cx="106600" cy="327850"/>
            </a:xfrm>
            <a:custGeom>
              <a:avLst/>
              <a:gdLst/>
              <a:ahLst/>
              <a:cxnLst/>
              <a:rect l="l" t="t" r="r" b="b"/>
              <a:pathLst>
                <a:path w="4264" h="13114" extrusionOk="0">
                  <a:moveTo>
                    <a:pt x="58" y="1"/>
                  </a:moveTo>
                  <a:lnTo>
                    <a:pt x="1" y="20"/>
                  </a:lnTo>
                  <a:lnTo>
                    <a:pt x="1" y="39"/>
                  </a:lnTo>
                  <a:lnTo>
                    <a:pt x="1" y="58"/>
                  </a:lnTo>
                  <a:lnTo>
                    <a:pt x="4110" y="13075"/>
                  </a:lnTo>
                  <a:lnTo>
                    <a:pt x="4148" y="13113"/>
                  </a:lnTo>
                  <a:lnTo>
                    <a:pt x="4206" y="13113"/>
                  </a:lnTo>
                  <a:lnTo>
                    <a:pt x="4244" y="13094"/>
                  </a:lnTo>
                  <a:lnTo>
                    <a:pt x="4263" y="13075"/>
                  </a:lnTo>
                  <a:lnTo>
                    <a:pt x="4263" y="13056"/>
                  </a:lnTo>
                  <a:lnTo>
                    <a:pt x="153" y="39"/>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3"/>
            <p:cNvSpPr/>
            <p:nvPr/>
          </p:nvSpPr>
          <p:spPr>
            <a:xfrm>
              <a:off x="2066275" y="4288900"/>
              <a:ext cx="100375" cy="306350"/>
            </a:xfrm>
            <a:custGeom>
              <a:avLst/>
              <a:gdLst/>
              <a:ahLst/>
              <a:cxnLst/>
              <a:rect l="l" t="t" r="r" b="b"/>
              <a:pathLst>
                <a:path w="4015" h="12254" extrusionOk="0">
                  <a:moveTo>
                    <a:pt x="77" y="1"/>
                  </a:moveTo>
                  <a:lnTo>
                    <a:pt x="20" y="20"/>
                  </a:lnTo>
                  <a:lnTo>
                    <a:pt x="1" y="39"/>
                  </a:lnTo>
                  <a:lnTo>
                    <a:pt x="3862" y="12215"/>
                  </a:lnTo>
                  <a:lnTo>
                    <a:pt x="3881" y="12253"/>
                  </a:lnTo>
                  <a:lnTo>
                    <a:pt x="3938" y="12253"/>
                  </a:lnTo>
                  <a:lnTo>
                    <a:pt x="3995" y="12234"/>
                  </a:lnTo>
                  <a:lnTo>
                    <a:pt x="4015" y="12234"/>
                  </a:lnTo>
                  <a:lnTo>
                    <a:pt x="4015" y="12196"/>
                  </a:lnTo>
                  <a:lnTo>
                    <a:pt x="154" y="39"/>
                  </a:lnTo>
                  <a:lnTo>
                    <a:pt x="1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3"/>
            <p:cNvSpPr/>
            <p:nvPr/>
          </p:nvSpPr>
          <p:spPr>
            <a:xfrm>
              <a:off x="2131750" y="4311850"/>
              <a:ext cx="105625" cy="323525"/>
            </a:xfrm>
            <a:custGeom>
              <a:avLst/>
              <a:gdLst/>
              <a:ahLst/>
              <a:cxnLst/>
              <a:rect l="l" t="t" r="r" b="b"/>
              <a:pathLst>
                <a:path w="4225" h="12941" extrusionOk="0">
                  <a:moveTo>
                    <a:pt x="77" y="0"/>
                  </a:moveTo>
                  <a:lnTo>
                    <a:pt x="19" y="19"/>
                  </a:lnTo>
                  <a:lnTo>
                    <a:pt x="0" y="39"/>
                  </a:lnTo>
                  <a:lnTo>
                    <a:pt x="0" y="58"/>
                  </a:lnTo>
                  <a:lnTo>
                    <a:pt x="4072" y="12903"/>
                  </a:lnTo>
                  <a:lnTo>
                    <a:pt x="4091" y="12922"/>
                  </a:lnTo>
                  <a:lnTo>
                    <a:pt x="4148" y="12941"/>
                  </a:lnTo>
                  <a:lnTo>
                    <a:pt x="4205" y="12922"/>
                  </a:lnTo>
                  <a:lnTo>
                    <a:pt x="4225" y="12903"/>
                  </a:lnTo>
                  <a:lnTo>
                    <a:pt x="4225" y="12883"/>
                  </a:lnTo>
                  <a:lnTo>
                    <a:pt x="153" y="39"/>
                  </a:lnTo>
                  <a:lnTo>
                    <a:pt x="134"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13"/>
            <p:cNvSpPr/>
            <p:nvPr/>
          </p:nvSpPr>
          <p:spPr>
            <a:xfrm>
              <a:off x="2167100" y="4331450"/>
              <a:ext cx="105150" cy="322100"/>
            </a:xfrm>
            <a:custGeom>
              <a:avLst/>
              <a:gdLst/>
              <a:ahLst/>
              <a:cxnLst/>
              <a:rect l="l" t="t" r="r" b="b"/>
              <a:pathLst>
                <a:path w="4206" h="12884" extrusionOk="0">
                  <a:moveTo>
                    <a:pt x="58" y="0"/>
                  </a:moveTo>
                  <a:lnTo>
                    <a:pt x="20" y="19"/>
                  </a:lnTo>
                  <a:lnTo>
                    <a:pt x="1" y="38"/>
                  </a:lnTo>
                  <a:lnTo>
                    <a:pt x="1" y="57"/>
                  </a:lnTo>
                  <a:lnTo>
                    <a:pt x="4034" y="12845"/>
                  </a:lnTo>
                  <a:lnTo>
                    <a:pt x="4072" y="12864"/>
                  </a:lnTo>
                  <a:lnTo>
                    <a:pt x="4129" y="12883"/>
                  </a:lnTo>
                  <a:lnTo>
                    <a:pt x="4168" y="12864"/>
                  </a:lnTo>
                  <a:lnTo>
                    <a:pt x="4187" y="12845"/>
                  </a:lnTo>
                  <a:lnTo>
                    <a:pt x="4206" y="12826"/>
                  </a:lnTo>
                  <a:lnTo>
                    <a:pt x="154" y="38"/>
                  </a:lnTo>
                  <a:lnTo>
                    <a:pt x="11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3"/>
            <p:cNvSpPr/>
            <p:nvPr/>
          </p:nvSpPr>
          <p:spPr>
            <a:xfrm>
              <a:off x="2237825" y="4371575"/>
              <a:ext cx="83175" cy="253300"/>
            </a:xfrm>
            <a:custGeom>
              <a:avLst/>
              <a:gdLst/>
              <a:ahLst/>
              <a:cxnLst/>
              <a:rect l="l" t="t" r="r" b="b"/>
              <a:pathLst>
                <a:path w="3327" h="10132" extrusionOk="0">
                  <a:moveTo>
                    <a:pt x="77" y="1"/>
                  </a:moveTo>
                  <a:lnTo>
                    <a:pt x="20" y="20"/>
                  </a:lnTo>
                  <a:lnTo>
                    <a:pt x="1" y="39"/>
                  </a:lnTo>
                  <a:lnTo>
                    <a:pt x="1" y="58"/>
                  </a:lnTo>
                  <a:lnTo>
                    <a:pt x="3174" y="10093"/>
                  </a:lnTo>
                  <a:lnTo>
                    <a:pt x="3212" y="10131"/>
                  </a:lnTo>
                  <a:lnTo>
                    <a:pt x="3269" y="10131"/>
                  </a:lnTo>
                  <a:lnTo>
                    <a:pt x="3307" y="10112"/>
                  </a:lnTo>
                  <a:lnTo>
                    <a:pt x="3326" y="10112"/>
                  </a:lnTo>
                  <a:lnTo>
                    <a:pt x="3326" y="10074"/>
                  </a:lnTo>
                  <a:lnTo>
                    <a:pt x="154" y="39"/>
                  </a:lnTo>
                  <a:lnTo>
                    <a:pt x="134" y="20"/>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3"/>
            <p:cNvSpPr/>
            <p:nvPr/>
          </p:nvSpPr>
          <p:spPr>
            <a:xfrm>
              <a:off x="2202475" y="4351025"/>
              <a:ext cx="94150" cy="288175"/>
            </a:xfrm>
            <a:custGeom>
              <a:avLst/>
              <a:gdLst/>
              <a:ahLst/>
              <a:cxnLst/>
              <a:rect l="l" t="t" r="r" b="b"/>
              <a:pathLst>
                <a:path w="3766" h="11527" extrusionOk="0">
                  <a:moveTo>
                    <a:pt x="58" y="1"/>
                  </a:moveTo>
                  <a:lnTo>
                    <a:pt x="0" y="20"/>
                  </a:lnTo>
                  <a:lnTo>
                    <a:pt x="0" y="39"/>
                  </a:lnTo>
                  <a:lnTo>
                    <a:pt x="3613" y="11488"/>
                  </a:lnTo>
                  <a:lnTo>
                    <a:pt x="3651" y="11508"/>
                  </a:lnTo>
                  <a:lnTo>
                    <a:pt x="3708" y="11527"/>
                  </a:lnTo>
                  <a:lnTo>
                    <a:pt x="3747" y="11508"/>
                  </a:lnTo>
                  <a:lnTo>
                    <a:pt x="3766" y="11488"/>
                  </a:lnTo>
                  <a:lnTo>
                    <a:pt x="3766" y="11469"/>
                  </a:lnTo>
                  <a:lnTo>
                    <a:pt x="153" y="20"/>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13"/>
            <p:cNvSpPr/>
            <p:nvPr/>
          </p:nvSpPr>
          <p:spPr>
            <a:xfrm>
              <a:off x="2272225" y="4388775"/>
              <a:ext cx="73625" cy="221750"/>
            </a:xfrm>
            <a:custGeom>
              <a:avLst/>
              <a:gdLst/>
              <a:ahLst/>
              <a:cxnLst/>
              <a:rect l="l" t="t" r="r" b="b"/>
              <a:pathLst>
                <a:path w="2945" h="8870" extrusionOk="0">
                  <a:moveTo>
                    <a:pt x="77" y="1"/>
                  </a:moveTo>
                  <a:lnTo>
                    <a:pt x="20" y="20"/>
                  </a:lnTo>
                  <a:lnTo>
                    <a:pt x="1" y="39"/>
                  </a:lnTo>
                  <a:lnTo>
                    <a:pt x="1" y="58"/>
                  </a:lnTo>
                  <a:lnTo>
                    <a:pt x="2792" y="8851"/>
                  </a:lnTo>
                  <a:lnTo>
                    <a:pt x="2811" y="8870"/>
                  </a:lnTo>
                  <a:lnTo>
                    <a:pt x="2925" y="8870"/>
                  </a:lnTo>
                  <a:lnTo>
                    <a:pt x="2944" y="8851"/>
                  </a:lnTo>
                  <a:lnTo>
                    <a:pt x="2944" y="8832"/>
                  </a:lnTo>
                  <a:lnTo>
                    <a:pt x="154" y="39"/>
                  </a:lnTo>
                  <a:lnTo>
                    <a:pt x="13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13"/>
            <p:cNvSpPr/>
            <p:nvPr/>
          </p:nvSpPr>
          <p:spPr>
            <a:xfrm>
              <a:off x="2308550" y="4411725"/>
              <a:ext cx="61675" cy="184950"/>
            </a:xfrm>
            <a:custGeom>
              <a:avLst/>
              <a:gdLst/>
              <a:ahLst/>
              <a:cxnLst/>
              <a:rect l="l" t="t" r="r" b="b"/>
              <a:pathLst>
                <a:path w="2467" h="7398" extrusionOk="0">
                  <a:moveTo>
                    <a:pt x="77" y="0"/>
                  </a:moveTo>
                  <a:lnTo>
                    <a:pt x="20" y="19"/>
                  </a:lnTo>
                  <a:lnTo>
                    <a:pt x="1" y="38"/>
                  </a:lnTo>
                  <a:lnTo>
                    <a:pt x="1" y="58"/>
                  </a:lnTo>
                  <a:lnTo>
                    <a:pt x="2313" y="7359"/>
                  </a:lnTo>
                  <a:lnTo>
                    <a:pt x="2352" y="7378"/>
                  </a:lnTo>
                  <a:lnTo>
                    <a:pt x="2409" y="7397"/>
                  </a:lnTo>
                  <a:lnTo>
                    <a:pt x="2447" y="7378"/>
                  </a:lnTo>
                  <a:lnTo>
                    <a:pt x="2466" y="7359"/>
                  </a:lnTo>
                  <a:lnTo>
                    <a:pt x="2466" y="7340"/>
                  </a:lnTo>
                  <a:lnTo>
                    <a:pt x="153" y="38"/>
                  </a:lnTo>
                  <a:lnTo>
                    <a:pt x="1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3"/>
            <p:cNvSpPr/>
            <p:nvPr/>
          </p:nvSpPr>
          <p:spPr>
            <a:xfrm>
              <a:off x="2416075" y="4474800"/>
              <a:ext cx="27725" cy="79350"/>
            </a:xfrm>
            <a:custGeom>
              <a:avLst/>
              <a:gdLst/>
              <a:ahLst/>
              <a:cxnLst/>
              <a:rect l="l" t="t" r="r" b="b"/>
              <a:pathLst>
                <a:path w="1109" h="3174" extrusionOk="0">
                  <a:moveTo>
                    <a:pt x="58" y="0"/>
                  </a:moveTo>
                  <a:lnTo>
                    <a:pt x="0" y="19"/>
                  </a:lnTo>
                  <a:lnTo>
                    <a:pt x="0" y="39"/>
                  </a:lnTo>
                  <a:lnTo>
                    <a:pt x="0" y="58"/>
                  </a:lnTo>
                  <a:lnTo>
                    <a:pt x="956" y="3135"/>
                  </a:lnTo>
                  <a:lnTo>
                    <a:pt x="994" y="3154"/>
                  </a:lnTo>
                  <a:lnTo>
                    <a:pt x="1052" y="3173"/>
                  </a:lnTo>
                  <a:lnTo>
                    <a:pt x="1090" y="3154"/>
                  </a:lnTo>
                  <a:lnTo>
                    <a:pt x="1109" y="3135"/>
                  </a:lnTo>
                  <a:lnTo>
                    <a:pt x="1109" y="3116"/>
                  </a:lnTo>
                  <a:lnTo>
                    <a:pt x="153" y="39"/>
                  </a:lnTo>
                  <a:lnTo>
                    <a:pt x="115" y="19"/>
                  </a:lnTo>
                  <a:lnTo>
                    <a:pt x="5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13"/>
            <p:cNvSpPr/>
            <p:nvPr/>
          </p:nvSpPr>
          <p:spPr>
            <a:xfrm>
              <a:off x="2380225" y="4454250"/>
              <a:ext cx="39225" cy="113750"/>
            </a:xfrm>
            <a:custGeom>
              <a:avLst/>
              <a:gdLst/>
              <a:ahLst/>
              <a:cxnLst/>
              <a:rect l="l" t="t" r="r" b="b"/>
              <a:pathLst>
                <a:path w="1569" h="4550" extrusionOk="0">
                  <a:moveTo>
                    <a:pt x="58" y="0"/>
                  </a:moveTo>
                  <a:lnTo>
                    <a:pt x="20" y="20"/>
                  </a:lnTo>
                  <a:lnTo>
                    <a:pt x="1" y="39"/>
                  </a:lnTo>
                  <a:lnTo>
                    <a:pt x="1" y="58"/>
                  </a:lnTo>
                  <a:lnTo>
                    <a:pt x="1415" y="4511"/>
                  </a:lnTo>
                  <a:lnTo>
                    <a:pt x="1453" y="4550"/>
                  </a:lnTo>
                  <a:lnTo>
                    <a:pt x="1549" y="4550"/>
                  </a:lnTo>
                  <a:lnTo>
                    <a:pt x="1568" y="4531"/>
                  </a:lnTo>
                  <a:lnTo>
                    <a:pt x="1568" y="4511"/>
                  </a:lnTo>
                  <a:lnTo>
                    <a:pt x="154" y="39"/>
                  </a:lnTo>
                  <a:lnTo>
                    <a:pt x="134" y="20"/>
                  </a:lnTo>
                  <a:lnTo>
                    <a:pt x="5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13"/>
            <p:cNvSpPr/>
            <p:nvPr/>
          </p:nvSpPr>
          <p:spPr>
            <a:xfrm>
              <a:off x="2344400" y="4432275"/>
              <a:ext cx="50675" cy="150075"/>
            </a:xfrm>
            <a:custGeom>
              <a:avLst/>
              <a:gdLst/>
              <a:ahLst/>
              <a:cxnLst/>
              <a:rect l="l" t="t" r="r" b="b"/>
              <a:pathLst>
                <a:path w="2027" h="6003" extrusionOk="0">
                  <a:moveTo>
                    <a:pt x="57" y="0"/>
                  </a:moveTo>
                  <a:lnTo>
                    <a:pt x="0" y="19"/>
                  </a:lnTo>
                  <a:lnTo>
                    <a:pt x="0" y="38"/>
                  </a:lnTo>
                  <a:lnTo>
                    <a:pt x="0" y="58"/>
                  </a:lnTo>
                  <a:lnTo>
                    <a:pt x="1854" y="5964"/>
                  </a:lnTo>
                  <a:lnTo>
                    <a:pt x="1892" y="6002"/>
                  </a:lnTo>
                  <a:lnTo>
                    <a:pt x="1950" y="6002"/>
                  </a:lnTo>
                  <a:lnTo>
                    <a:pt x="1988" y="5983"/>
                  </a:lnTo>
                  <a:lnTo>
                    <a:pt x="2007" y="5964"/>
                  </a:lnTo>
                  <a:lnTo>
                    <a:pt x="2026" y="5945"/>
                  </a:lnTo>
                  <a:lnTo>
                    <a:pt x="153" y="38"/>
                  </a:lnTo>
                  <a:lnTo>
                    <a:pt x="11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13"/>
            <p:cNvSpPr/>
            <p:nvPr/>
          </p:nvSpPr>
          <p:spPr>
            <a:xfrm>
              <a:off x="2450950" y="4493900"/>
              <a:ext cx="17700" cy="45900"/>
            </a:xfrm>
            <a:custGeom>
              <a:avLst/>
              <a:gdLst/>
              <a:ahLst/>
              <a:cxnLst/>
              <a:rect l="l" t="t" r="r" b="b"/>
              <a:pathLst>
                <a:path w="708" h="1836" extrusionOk="0">
                  <a:moveTo>
                    <a:pt x="58" y="1"/>
                  </a:moveTo>
                  <a:lnTo>
                    <a:pt x="1" y="20"/>
                  </a:lnTo>
                  <a:lnTo>
                    <a:pt x="1" y="39"/>
                  </a:lnTo>
                  <a:lnTo>
                    <a:pt x="1" y="58"/>
                  </a:lnTo>
                  <a:lnTo>
                    <a:pt x="555" y="1798"/>
                  </a:lnTo>
                  <a:lnTo>
                    <a:pt x="574" y="1836"/>
                  </a:lnTo>
                  <a:lnTo>
                    <a:pt x="650" y="1836"/>
                  </a:lnTo>
                  <a:lnTo>
                    <a:pt x="689" y="1817"/>
                  </a:lnTo>
                  <a:lnTo>
                    <a:pt x="708" y="1798"/>
                  </a:lnTo>
                  <a:lnTo>
                    <a:pt x="708" y="1779"/>
                  </a:lnTo>
                  <a:lnTo>
                    <a:pt x="153" y="39"/>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13"/>
            <p:cNvSpPr/>
            <p:nvPr/>
          </p:nvSpPr>
          <p:spPr>
            <a:xfrm>
              <a:off x="1393450" y="3910450"/>
              <a:ext cx="1160750" cy="669975"/>
            </a:xfrm>
            <a:custGeom>
              <a:avLst/>
              <a:gdLst/>
              <a:ahLst/>
              <a:cxnLst/>
              <a:rect l="l" t="t" r="r" b="b"/>
              <a:pathLst>
                <a:path w="46430" h="26799" extrusionOk="0">
                  <a:moveTo>
                    <a:pt x="19287" y="0"/>
                  </a:moveTo>
                  <a:lnTo>
                    <a:pt x="1" y="11144"/>
                  </a:lnTo>
                  <a:lnTo>
                    <a:pt x="27143" y="26799"/>
                  </a:lnTo>
                  <a:lnTo>
                    <a:pt x="34731" y="22421"/>
                  </a:lnTo>
                  <a:lnTo>
                    <a:pt x="34750" y="22211"/>
                  </a:lnTo>
                  <a:lnTo>
                    <a:pt x="34827" y="21982"/>
                  </a:lnTo>
                  <a:lnTo>
                    <a:pt x="34922" y="21752"/>
                  </a:lnTo>
                  <a:lnTo>
                    <a:pt x="35075" y="21542"/>
                  </a:lnTo>
                  <a:lnTo>
                    <a:pt x="35247" y="21332"/>
                  </a:lnTo>
                  <a:lnTo>
                    <a:pt x="35458" y="21141"/>
                  </a:lnTo>
                  <a:lnTo>
                    <a:pt x="35706" y="20950"/>
                  </a:lnTo>
                  <a:lnTo>
                    <a:pt x="35974" y="20778"/>
                  </a:lnTo>
                  <a:lnTo>
                    <a:pt x="36280" y="20606"/>
                  </a:lnTo>
                  <a:lnTo>
                    <a:pt x="36624" y="20472"/>
                  </a:lnTo>
                  <a:lnTo>
                    <a:pt x="36949" y="20357"/>
                  </a:lnTo>
                  <a:lnTo>
                    <a:pt x="37312" y="20242"/>
                  </a:lnTo>
                  <a:lnTo>
                    <a:pt x="37694" y="20166"/>
                  </a:lnTo>
                  <a:lnTo>
                    <a:pt x="38057" y="20109"/>
                  </a:lnTo>
                  <a:lnTo>
                    <a:pt x="38439" y="20070"/>
                  </a:lnTo>
                  <a:lnTo>
                    <a:pt x="38841" y="20051"/>
                  </a:lnTo>
                  <a:lnTo>
                    <a:pt x="46429" y="15674"/>
                  </a:lnTo>
                  <a:lnTo>
                    <a:pt x="19287"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13"/>
            <p:cNvSpPr/>
            <p:nvPr/>
          </p:nvSpPr>
          <p:spPr>
            <a:xfrm>
              <a:off x="1393450" y="4189025"/>
              <a:ext cx="678100" cy="540500"/>
            </a:xfrm>
            <a:custGeom>
              <a:avLst/>
              <a:gdLst/>
              <a:ahLst/>
              <a:cxnLst/>
              <a:rect l="l" t="t" r="r" b="b"/>
              <a:pathLst>
                <a:path w="27124" h="21620" extrusionOk="0">
                  <a:moveTo>
                    <a:pt x="1" y="1"/>
                  </a:moveTo>
                  <a:lnTo>
                    <a:pt x="1" y="5965"/>
                  </a:lnTo>
                  <a:lnTo>
                    <a:pt x="27124" y="21619"/>
                  </a:lnTo>
                  <a:lnTo>
                    <a:pt x="27124" y="15656"/>
                  </a:lnTo>
                  <a:lnTo>
                    <a:pt x="1" y="1"/>
                  </a:lnTo>
                  <a:close/>
                </a:path>
              </a:pathLst>
            </a:custGeom>
            <a:solidFill>
              <a:srgbClr val="F4D4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13"/>
            <p:cNvSpPr/>
            <p:nvPr/>
          </p:nvSpPr>
          <p:spPr>
            <a:xfrm>
              <a:off x="2071050" y="4302300"/>
              <a:ext cx="483150" cy="413850"/>
            </a:xfrm>
            <a:custGeom>
              <a:avLst/>
              <a:gdLst/>
              <a:ahLst/>
              <a:cxnLst/>
              <a:rect l="l" t="t" r="r" b="b"/>
              <a:pathLst>
                <a:path w="19326" h="16554" extrusionOk="0">
                  <a:moveTo>
                    <a:pt x="19325" y="0"/>
                  </a:moveTo>
                  <a:lnTo>
                    <a:pt x="11737" y="4377"/>
                  </a:lnTo>
                  <a:lnTo>
                    <a:pt x="11335" y="4396"/>
                  </a:lnTo>
                  <a:lnTo>
                    <a:pt x="10953" y="4435"/>
                  </a:lnTo>
                  <a:lnTo>
                    <a:pt x="10590" y="4492"/>
                  </a:lnTo>
                  <a:lnTo>
                    <a:pt x="10208" y="4568"/>
                  </a:lnTo>
                  <a:lnTo>
                    <a:pt x="9845" y="4683"/>
                  </a:lnTo>
                  <a:lnTo>
                    <a:pt x="9520" y="4798"/>
                  </a:lnTo>
                  <a:lnTo>
                    <a:pt x="9176" y="4932"/>
                  </a:lnTo>
                  <a:lnTo>
                    <a:pt x="8870" y="5104"/>
                  </a:lnTo>
                  <a:lnTo>
                    <a:pt x="8602" y="5276"/>
                  </a:lnTo>
                  <a:lnTo>
                    <a:pt x="8354" y="5467"/>
                  </a:lnTo>
                  <a:lnTo>
                    <a:pt x="8143" y="5658"/>
                  </a:lnTo>
                  <a:lnTo>
                    <a:pt x="7971" y="5868"/>
                  </a:lnTo>
                  <a:lnTo>
                    <a:pt x="7818" y="6078"/>
                  </a:lnTo>
                  <a:lnTo>
                    <a:pt x="7723" y="6308"/>
                  </a:lnTo>
                  <a:lnTo>
                    <a:pt x="7646" y="6537"/>
                  </a:lnTo>
                  <a:lnTo>
                    <a:pt x="7627" y="6747"/>
                  </a:lnTo>
                  <a:lnTo>
                    <a:pt x="39" y="11125"/>
                  </a:lnTo>
                  <a:lnTo>
                    <a:pt x="1" y="11105"/>
                  </a:lnTo>
                  <a:lnTo>
                    <a:pt x="1" y="16553"/>
                  </a:lnTo>
                  <a:lnTo>
                    <a:pt x="517" y="16515"/>
                  </a:lnTo>
                  <a:lnTo>
                    <a:pt x="517" y="11450"/>
                  </a:lnTo>
                  <a:lnTo>
                    <a:pt x="7876" y="7206"/>
                  </a:lnTo>
                  <a:lnTo>
                    <a:pt x="8105" y="7072"/>
                  </a:lnTo>
                  <a:lnTo>
                    <a:pt x="8124" y="6786"/>
                  </a:lnTo>
                  <a:lnTo>
                    <a:pt x="8163" y="6633"/>
                  </a:lnTo>
                  <a:lnTo>
                    <a:pt x="8220" y="6461"/>
                  </a:lnTo>
                  <a:lnTo>
                    <a:pt x="8296" y="6289"/>
                  </a:lnTo>
                  <a:lnTo>
                    <a:pt x="8411" y="6136"/>
                  </a:lnTo>
                  <a:lnTo>
                    <a:pt x="8564" y="5983"/>
                  </a:lnTo>
                  <a:lnTo>
                    <a:pt x="8717" y="5830"/>
                  </a:lnTo>
                  <a:lnTo>
                    <a:pt x="8908" y="5677"/>
                  </a:lnTo>
                  <a:lnTo>
                    <a:pt x="9137" y="5543"/>
                  </a:lnTo>
                  <a:lnTo>
                    <a:pt x="9405" y="5409"/>
                  </a:lnTo>
                  <a:lnTo>
                    <a:pt x="9692" y="5276"/>
                  </a:lnTo>
                  <a:lnTo>
                    <a:pt x="9997" y="5180"/>
                  </a:lnTo>
                  <a:lnTo>
                    <a:pt x="10322" y="5084"/>
                  </a:lnTo>
                  <a:lnTo>
                    <a:pt x="10666" y="5008"/>
                  </a:lnTo>
                  <a:lnTo>
                    <a:pt x="11011" y="4951"/>
                  </a:lnTo>
                  <a:lnTo>
                    <a:pt x="11374" y="4912"/>
                  </a:lnTo>
                  <a:lnTo>
                    <a:pt x="11756" y="4893"/>
                  </a:lnTo>
                  <a:lnTo>
                    <a:pt x="11871" y="4893"/>
                  </a:lnTo>
                  <a:lnTo>
                    <a:pt x="11985" y="4817"/>
                  </a:lnTo>
                  <a:lnTo>
                    <a:pt x="18809" y="898"/>
                  </a:lnTo>
                  <a:lnTo>
                    <a:pt x="18809" y="1300"/>
                  </a:lnTo>
                  <a:lnTo>
                    <a:pt x="19325" y="937"/>
                  </a:lnTo>
                  <a:lnTo>
                    <a:pt x="19325" y="0"/>
                  </a:lnTo>
                  <a:close/>
                </a:path>
              </a:pathLst>
            </a:custGeom>
            <a:solidFill>
              <a:srgbClr val="FCE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13"/>
            <p:cNvSpPr/>
            <p:nvPr/>
          </p:nvSpPr>
          <p:spPr>
            <a:xfrm>
              <a:off x="1452225" y="3944375"/>
              <a:ext cx="1043200" cy="602125"/>
            </a:xfrm>
            <a:custGeom>
              <a:avLst/>
              <a:gdLst/>
              <a:ahLst/>
              <a:cxnLst/>
              <a:rect l="l" t="t" r="r" b="b"/>
              <a:pathLst>
                <a:path w="41728" h="24085" extrusionOk="0">
                  <a:moveTo>
                    <a:pt x="17051" y="631"/>
                  </a:moveTo>
                  <a:lnTo>
                    <a:pt x="40638" y="14260"/>
                  </a:lnTo>
                  <a:lnTo>
                    <a:pt x="24677" y="23473"/>
                  </a:lnTo>
                  <a:lnTo>
                    <a:pt x="1090" y="9844"/>
                  </a:lnTo>
                  <a:lnTo>
                    <a:pt x="17051" y="631"/>
                  </a:lnTo>
                  <a:close/>
                  <a:moveTo>
                    <a:pt x="17051" y="517"/>
                  </a:moveTo>
                  <a:lnTo>
                    <a:pt x="16993" y="536"/>
                  </a:lnTo>
                  <a:lnTo>
                    <a:pt x="918" y="9806"/>
                  </a:lnTo>
                  <a:lnTo>
                    <a:pt x="899" y="9844"/>
                  </a:lnTo>
                  <a:lnTo>
                    <a:pt x="918" y="9883"/>
                  </a:lnTo>
                  <a:lnTo>
                    <a:pt x="24620" y="23568"/>
                  </a:lnTo>
                  <a:lnTo>
                    <a:pt x="24735" y="23568"/>
                  </a:lnTo>
                  <a:lnTo>
                    <a:pt x="40810" y="14279"/>
                  </a:lnTo>
                  <a:lnTo>
                    <a:pt x="40829" y="14260"/>
                  </a:lnTo>
                  <a:lnTo>
                    <a:pt x="40810" y="14222"/>
                  </a:lnTo>
                  <a:lnTo>
                    <a:pt x="17108" y="536"/>
                  </a:lnTo>
                  <a:lnTo>
                    <a:pt x="17051" y="517"/>
                  </a:lnTo>
                  <a:close/>
                  <a:moveTo>
                    <a:pt x="17051" y="115"/>
                  </a:moveTo>
                  <a:lnTo>
                    <a:pt x="41536" y="14260"/>
                  </a:lnTo>
                  <a:lnTo>
                    <a:pt x="24677" y="23989"/>
                  </a:lnTo>
                  <a:lnTo>
                    <a:pt x="192" y="9844"/>
                  </a:lnTo>
                  <a:lnTo>
                    <a:pt x="17051" y="115"/>
                  </a:lnTo>
                  <a:close/>
                  <a:moveTo>
                    <a:pt x="17051" y="0"/>
                  </a:moveTo>
                  <a:lnTo>
                    <a:pt x="16993" y="20"/>
                  </a:lnTo>
                  <a:lnTo>
                    <a:pt x="39" y="9806"/>
                  </a:lnTo>
                  <a:lnTo>
                    <a:pt x="1" y="9844"/>
                  </a:lnTo>
                  <a:lnTo>
                    <a:pt x="39" y="9883"/>
                  </a:lnTo>
                  <a:lnTo>
                    <a:pt x="24620" y="24084"/>
                  </a:lnTo>
                  <a:lnTo>
                    <a:pt x="24735" y="24084"/>
                  </a:lnTo>
                  <a:lnTo>
                    <a:pt x="41689" y="14279"/>
                  </a:lnTo>
                  <a:lnTo>
                    <a:pt x="41727" y="14260"/>
                  </a:lnTo>
                  <a:lnTo>
                    <a:pt x="41689" y="14222"/>
                  </a:lnTo>
                  <a:lnTo>
                    <a:pt x="17108" y="20"/>
                  </a:lnTo>
                  <a:lnTo>
                    <a:pt x="1705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13"/>
            <p:cNvSpPr/>
            <p:nvPr/>
          </p:nvSpPr>
          <p:spPr>
            <a:xfrm>
              <a:off x="1509575" y="3977825"/>
              <a:ext cx="928500" cy="535700"/>
            </a:xfrm>
            <a:custGeom>
              <a:avLst/>
              <a:gdLst/>
              <a:ahLst/>
              <a:cxnLst/>
              <a:rect l="l" t="t" r="r" b="b"/>
              <a:pathLst>
                <a:path w="37140" h="21428" extrusionOk="0">
                  <a:moveTo>
                    <a:pt x="14833" y="497"/>
                  </a:moveTo>
                  <a:lnTo>
                    <a:pt x="36241" y="12884"/>
                  </a:lnTo>
                  <a:lnTo>
                    <a:pt x="22326" y="20912"/>
                  </a:lnTo>
                  <a:lnTo>
                    <a:pt x="899" y="8545"/>
                  </a:lnTo>
                  <a:lnTo>
                    <a:pt x="14833" y="497"/>
                  </a:lnTo>
                  <a:close/>
                  <a:moveTo>
                    <a:pt x="14833" y="0"/>
                  </a:moveTo>
                  <a:lnTo>
                    <a:pt x="1" y="8545"/>
                  </a:lnTo>
                  <a:lnTo>
                    <a:pt x="22326" y="21428"/>
                  </a:lnTo>
                  <a:lnTo>
                    <a:pt x="37139" y="12884"/>
                  </a:lnTo>
                  <a:lnTo>
                    <a:pt x="148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13"/>
            <p:cNvSpPr/>
            <p:nvPr/>
          </p:nvSpPr>
          <p:spPr>
            <a:xfrm>
              <a:off x="1949200" y="4432750"/>
              <a:ext cx="227000" cy="16275"/>
            </a:xfrm>
            <a:custGeom>
              <a:avLst/>
              <a:gdLst/>
              <a:ahLst/>
              <a:cxnLst/>
              <a:rect l="l" t="t" r="r" b="b"/>
              <a:pathLst>
                <a:path w="9080" h="651" extrusionOk="0">
                  <a:moveTo>
                    <a:pt x="77" y="0"/>
                  </a:moveTo>
                  <a:lnTo>
                    <a:pt x="20" y="19"/>
                  </a:lnTo>
                  <a:lnTo>
                    <a:pt x="1" y="39"/>
                  </a:lnTo>
                  <a:lnTo>
                    <a:pt x="1" y="58"/>
                  </a:lnTo>
                  <a:lnTo>
                    <a:pt x="1" y="77"/>
                  </a:lnTo>
                  <a:lnTo>
                    <a:pt x="58" y="96"/>
                  </a:lnTo>
                  <a:lnTo>
                    <a:pt x="9003" y="650"/>
                  </a:lnTo>
                  <a:lnTo>
                    <a:pt x="9061" y="650"/>
                  </a:lnTo>
                  <a:lnTo>
                    <a:pt x="9080" y="612"/>
                  </a:lnTo>
                  <a:lnTo>
                    <a:pt x="9080" y="593"/>
                  </a:lnTo>
                  <a:lnTo>
                    <a:pt x="9061" y="574"/>
                  </a:lnTo>
                  <a:lnTo>
                    <a:pt x="9023" y="555"/>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13"/>
            <p:cNvSpPr/>
            <p:nvPr/>
          </p:nvSpPr>
          <p:spPr>
            <a:xfrm>
              <a:off x="1987425" y="4459500"/>
              <a:ext cx="151025" cy="11500"/>
            </a:xfrm>
            <a:custGeom>
              <a:avLst/>
              <a:gdLst/>
              <a:ahLst/>
              <a:cxnLst/>
              <a:rect l="l" t="t" r="r" b="b"/>
              <a:pathLst>
                <a:path w="6041" h="460" extrusionOk="0">
                  <a:moveTo>
                    <a:pt x="77" y="1"/>
                  </a:moveTo>
                  <a:lnTo>
                    <a:pt x="20" y="20"/>
                  </a:lnTo>
                  <a:lnTo>
                    <a:pt x="1" y="39"/>
                  </a:lnTo>
                  <a:lnTo>
                    <a:pt x="1" y="58"/>
                  </a:lnTo>
                  <a:lnTo>
                    <a:pt x="20" y="77"/>
                  </a:lnTo>
                  <a:lnTo>
                    <a:pt x="77" y="96"/>
                  </a:lnTo>
                  <a:lnTo>
                    <a:pt x="5964" y="459"/>
                  </a:lnTo>
                  <a:lnTo>
                    <a:pt x="6022" y="440"/>
                  </a:lnTo>
                  <a:lnTo>
                    <a:pt x="6041" y="421"/>
                  </a:lnTo>
                  <a:lnTo>
                    <a:pt x="6041" y="402"/>
                  </a:lnTo>
                  <a:lnTo>
                    <a:pt x="6022" y="383"/>
                  </a:lnTo>
                  <a:lnTo>
                    <a:pt x="5964" y="364"/>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13"/>
            <p:cNvSpPr/>
            <p:nvPr/>
          </p:nvSpPr>
          <p:spPr>
            <a:xfrm>
              <a:off x="1799150" y="4350550"/>
              <a:ext cx="490800" cy="33000"/>
            </a:xfrm>
            <a:custGeom>
              <a:avLst/>
              <a:gdLst/>
              <a:ahLst/>
              <a:cxnLst/>
              <a:rect l="l" t="t" r="r" b="b"/>
              <a:pathLst>
                <a:path w="19632" h="1320" extrusionOk="0">
                  <a:moveTo>
                    <a:pt x="96" y="1"/>
                  </a:moveTo>
                  <a:lnTo>
                    <a:pt x="20" y="20"/>
                  </a:lnTo>
                  <a:lnTo>
                    <a:pt x="1" y="58"/>
                  </a:lnTo>
                  <a:lnTo>
                    <a:pt x="1" y="77"/>
                  </a:lnTo>
                  <a:lnTo>
                    <a:pt x="20" y="77"/>
                  </a:lnTo>
                  <a:lnTo>
                    <a:pt x="77" y="96"/>
                  </a:lnTo>
                  <a:lnTo>
                    <a:pt x="19555" y="1320"/>
                  </a:lnTo>
                  <a:lnTo>
                    <a:pt x="19612" y="1300"/>
                  </a:lnTo>
                  <a:lnTo>
                    <a:pt x="19631" y="1281"/>
                  </a:lnTo>
                  <a:lnTo>
                    <a:pt x="19631" y="1262"/>
                  </a:lnTo>
                  <a:lnTo>
                    <a:pt x="19612" y="1243"/>
                  </a:lnTo>
                  <a:lnTo>
                    <a:pt x="19555" y="1224"/>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13"/>
            <p:cNvSpPr/>
            <p:nvPr/>
          </p:nvSpPr>
          <p:spPr>
            <a:xfrm>
              <a:off x="2040475" y="4486750"/>
              <a:ext cx="60225" cy="6225"/>
            </a:xfrm>
            <a:custGeom>
              <a:avLst/>
              <a:gdLst/>
              <a:ahLst/>
              <a:cxnLst/>
              <a:rect l="l" t="t" r="r" b="b"/>
              <a:pathLst>
                <a:path w="2409" h="249" extrusionOk="0">
                  <a:moveTo>
                    <a:pt x="77" y="0"/>
                  </a:moveTo>
                  <a:lnTo>
                    <a:pt x="20" y="19"/>
                  </a:lnTo>
                  <a:lnTo>
                    <a:pt x="0" y="58"/>
                  </a:lnTo>
                  <a:lnTo>
                    <a:pt x="0" y="77"/>
                  </a:lnTo>
                  <a:lnTo>
                    <a:pt x="58" y="96"/>
                  </a:lnTo>
                  <a:lnTo>
                    <a:pt x="2313" y="249"/>
                  </a:lnTo>
                  <a:lnTo>
                    <a:pt x="2371" y="230"/>
                  </a:lnTo>
                  <a:lnTo>
                    <a:pt x="2409" y="191"/>
                  </a:lnTo>
                  <a:lnTo>
                    <a:pt x="2409" y="172"/>
                  </a:lnTo>
                  <a:lnTo>
                    <a:pt x="2390" y="172"/>
                  </a:lnTo>
                  <a:lnTo>
                    <a:pt x="2332" y="153"/>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13"/>
            <p:cNvSpPr/>
            <p:nvPr/>
          </p:nvSpPr>
          <p:spPr>
            <a:xfrm>
              <a:off x="1845975" y="4377800"/>
              <a:ext cx="406225" cy="27725"/>
            </a:xfrm>
            <a:custGeom>
              <a:avLst/>
              <a:gdLst/>
              <a:ahLst/>
              <a:cxnLst/>
              <a:rect l="l" t="t" r="r" b="b"/>
              <a:pathLst>
                <a:path w="16249" h="1109" extrusionOk="0">
                  <a:moveTo>
                    <a:pt x="97" y="0"/>
                  </a:moveTo>
                  <a:lnTo>
                    <a:pt x="39" y="19"/>
                  </a:lnTo>
                  <a:lnTo>
                    <a:pt x="1" y="38"/>
                  </a:lnTo>
                  <a:lnTo>
                    <a:pt x="20" y="57"/>
                  </a:lnTo>
                  <a:lnTo>
                    <a:pt x="20" y="77"/>
                  </a:lnTo>
                  <a:lnTo>
                    <a:pt x="77" y="96"/>
                  </a:lnTo>
                  <a:lnTo>
                    <a:pt x="16152" y="1109"/>
                  </a:lnTo>
                  <a:lnTo>
                    <a:pt x="16210" y="1090"/>
                  </a:lnTo>
                  <a:lnTo>
                    <a:pt x="16248" y="1051"/>
                  </a:lnTo>
                  <a:lnTo>
                    <a:pt x="16248" y="1032"/>
                  </a:lnTo>
                  <a:lnTo>
                    <a:pt x="16229" y="1032"/>
                  </a:lnTo>
                  <a:lnTo>
                    <a:pt x="16172" y="1013"/>
                  </a:lnTo>
                  <a:lnTo>
                    <a:pt x="9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13"/>
            <p:cNvSpPr/>
            <p:nvPr/>
          </p:nvSpPr>
          <p:spPr>
            <a:xfrm>
              <a:off x="1899025" y="4405500"/>
              <a:ext cx="315425" cy="21525"/>
            </a:xfrm>
            <a:custGeom>
              <a:avLst/>
              <a:gdLst/>
              <a:ahLst/>
              <a:cxnLst/>
              <a:rect l="l" t="t" r="r" b="b"/>
              <a:pathLst>
                <a:path w="12617" h="861" extrusionOk="0">
                  <a:moveTo>
                    <a:pt x="96" y="1"/>
                  </a:moveTo>
                  <a:lnTo>
                    <a:pt x="20" y="20"/>
                  </a:lnTo>
                  <a:lnTo>
                    <a:pt x="1" y="39"/>
                  </a:lnTo>
                  <a:lnTo>
                    <a:pt x="1" y="58"/>
                  </a:lnTo>
                  <a:lnTo>
                    <a:pt x="20" y="77"/>
                  </a:lnTo>
                  <a:lnTo>
                    <a:pt x="77" y="96"/>
                  </a:lnTo>
                  <a:lnTo>
                    <a:pt x="12520" y="861"/>
                  </a:lnTo>
                  <a:lnTo>
                    <a:pt x="12578" y="861"/>
                  </a:lnTo>
                  <a:lnTo>
                    <a:pt x="12616" y="823"/>
                  </a:lnTo>
                  <a:lnTo>
                    <a:pt x="12597" y="804"/>
                  </a:lnTo>
                  <a:lnTo>
                    <a:pt x="12597" y="784"/>
                  </a:lnTo>
                  <a:lnTo>
                    <a:pt x="12540" y="784"/>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13"/>
            <p:cNvSpPr/>
            <p:nvPr/>
          </p:nvSpPr>
          <p:spPr>
            <a:xfrm>
              <a:off x="1752325" y="4323800"/>
              <a:ext cx="575375" cy="37775"/>
            </a:xfrm>
            <a:custGeom>
              <a:avLst/>
              <a:gdLst/>
              <a:ahLst/>
              <a:cxnLst/>
              <a:rect l="l" t="t" r="r" b="b"/>
              <a:pathLst>
                <a:path w="23015" h="1511" extrusionOk="0">
                  <a:moveTo>
                    <a:pt x="20" y="0"/>
                  </a:moveTo>
                  <a:lnTo>
                    <a:pt x="1" y="38"/>
                  </a:lnTo>
                  <a:lnTo>
                    <a:pt x="1" y="58"/>
                  </a:lnTo>
                  <a:lnTo>
                    <a:pt x="58" y="77"/>
                  </a:lnTo>
                  <a:lnTo>
                    <a:pt x="22938" y="1510"/>
                  </a:lnTo>
                  <a:lnTo>
                    <a:pt x="22995" y="1491"/>
                  </a:lnTo>
                  <a:lnTo>
                    <a:pt x="23014" y="1472"/>
                  </a:lnTo>
                  <a:lnTo>
                    <a:pt x="23014" y="1453"/>
                  </a:lnTo>
                  <a:lnTo>
                    <a:pt x="22995" y="1434"/>
                  </a:lnTo>
                  <a:lnTo>
                    <a:pt x="22957" y="1415"/>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13"/>
            <p:cNvSpPr/>
            <p:nvPr/>
          </p:nvSpPr>
          <p:spPr>
            <a:xfrm>
              <a:off x="1705025" y="4296550"/>
              <a:ext cx="660900" cy="43025"/>
            </a:xfrm>
            <a:custGeom>
              <a:avLst/>
              <a:gdLst/>
              <a:ahLst/>
              <a:cxnLst/>
              <a:rect l="l" t="t" r="r" b="b"/>
              <a:pathLst>
                <a:path w="26436" h="1721" extrusionOk="0">
                  <a:moveTo>
                    <a:pt x="19" y="1"/>
                  </a:moveTo>
                  <a:lnTo>
                    <a:pt x="0" y="39"/>
                  </a:lnTo>
                  <a:lnTo>
                    <a:pt x="0" y="58"/>
                  </a:lnTo>
                  <a:lnTo>
                    <a:pt x="19" y="77"/>
                  </a:lnTo>
                  <a:lnTo>
                    <a:pt x="77" y="96"/>
                  </a:lnTo>
                  <a:lnTo>
                    <a:pt x="26340" y="1721"/>
                  </a:lnTo>
                  <a:lnTo>
                    <a:pt x="26397" y="1721"/>
                  </a:lnTo>
                  <a:lnTo>
                    <a:pt x="26435" y="1683"/>
                  </a:lnTo>
                  <a:lnTo>
                    <a:pt x="26416" y="1664"/>
                  </a:lnTo>
                  <a:lnTo>
                    <a:pt x="26416" y="1645"/>
                  </a:lnTo>
                  <a:lnTo>
                    <a:pt x="26359" y="1645"/>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13"/>
            <p:cNvSpPr/>
            <p:nvPr/>
          </p:nvSpPr>
          <p:spPr>
            <a:xfrm>
              <a:off x="1608025" y="4242075"/>
              <a:ext cx="800900" cy="51650"/>
            </a:xfrm>
            <a:custGeom>
              <a:avLst/>
              <a:gdLst/>
              <a:ahLst/>
              <a:cxnLst/>
              <a:rect l="l" t="t" r="r" b="b"/>
              <a:pathLst>
                <a:path w="32036" h="2066" extrusionOk="0">
                  <a:moveTo>
                    <a:pt x="19" y="1"/>
                  </a:moveTo>
                  <a:lnTo>
                    <a:pt x="0" y="39"/>
                  </a:lnTo>
                  <a:lnTo>
                    <a:pt x="0" y="58"/>
                  </a:lnTo>
                  <a:lnTo>
                    <a:pt x="19" y="77"/>
                  </a:lnTo>
                  <a:lnTo>
                    <a:pt x="76" y="77"/>
                  </a:lnTo>
                  <a:lnTo>
                    <a:pt x="31940" y="2065"/>
                  </a:lnTo>
                  <a:lnTo>
                    <a:pt x="31997" y="2065"/>
                  </a:lnTo>
                  <a:lnTo>
                    <a:pt x="32036" y="2027"/>
                  </a:lnTo>
                  <a:lnTo>
                    <a:pt x="32036" y="2008"/>
                  </a:lnTo>
                  <a:lnTo>
                    <a:pt x="32016" y="2008"/>
                  </a:lnTo>
                  <a:lnTo>
                    <a:pt x="31959" y="1989"/>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13"/>
            <p:cNvSpPr/>
            <p:nvPr/>
          </p:nvSpPr>
          <p:spPr>
            <a:xfrm>
              <a:off x="1655325" y="4269325"/>
              <a:ext cx="748350" cy="48275"/>
            </a:xfrm>
            <a:custGeom>
              <a:avLst/>
              <a:gdLst/>
              <a:ahLst/>
              <a:cxnLst/>
              <a:rect l="l" t="t" r="r" b="b"/>
              <a:pathLst>
                <a:path w="29934" h="1931" extrusionOk="0">
                  <a:moveTo>
                    <a:pt x="19" y="0"/>
                  </a:moveTo>
                  <a:lnTo>
                    <a:pt x="0" y="38"/>
                  </a:lnTo>
                  <a:lnTo>
                    <a:pt x="0" y="58"/>
                  </a:lnTo>
                  <a:lnTo>
                    <a:pt x="58" y="77"/>
                  </a:lnTo>
                  <a:lnTo>
                    <a:pt x="29838" y="1931"/>
                  </a:lnTo>
                  <a:lnTo>
                    <a:pt x="29895" y="1931"/>
                  </a:lnTo>
                  <a:lnTo>
                    <a:pt x="29933" y="1893"/>
                  </a:lnTo>
                  <a:lnTo>
                    <a:pt x="29933" y="1873"/>
                  </a:lnTo>
                  <a:lnTo>
                    <a:pt x="29914" y="1873"/>
                  </a:lnTo>
                  <a:lnTo>
                    <a:pt x="29857" y="1854"/>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13"/>
            <p:cNvSpPr/>
            <p:nvPr/>
          </p:nvSpPr>
          <p:spPr>
            <a:xfrm>
              <a:off x="1564050" y="4214850"/>
              <a:ext cx="789450" cy="51625"/>
            </a:xfrm>
            <a:custGeom>
              <a:avLst/>
              <a:gdLst/>
              <a:ahLst/>
              <a:cxnLst/>
              <a:rect l="l" t="t" r="r" b="b"/>
              <a:pathLst>
                <a:path w="31578" h="2065" extrusionOk="0">
                  <a:moveTo>
                    <a:pt x="77" y="0"/>
                  </a:moveTo>
                  <a:lnTo>
                    <a:pt x="20" y="19"/>
                  </a:lnTo>
                  <a:lnTo>
                    <a:pt x="1" y="38"/>
                  </a:lnTo>
                  <a:lnTo>
                    <a:pt x="1" y="58"/>
                  </a:lnTo>
                  <a:lnTo>
                    <a:pt x="20" y="77"/>
                  </a:lnTo>
                  <a:lnTo>
                    <a:pt x="58" y="96"/>
                  </a:lnTo>
                  <a:lnTo>
                    <a:pt x="31482" y="2065"/>
                  </a:lnTo>
                  <a:lnTo>
                    <a:pt x="31539" y="2045"/>
                  </a:lnTo>
                  <a:lnTo>
                    <a:pt x="31577" y="2007"/>
                  </a:lnTo>
                  <a:lnTo>
                    <a:pt x="31577" y="1988"/>
                  </a:lnTo>
                  <a:lnTo>
                    <a:pt x="31558" y="1988"/>
                  </a:lnTo>
                  <a:lnTo>
                    <a:pt x="31501" y="1969"/>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13"/>
            <p:cNvSpPr/>
            <p:nvPr/>
          </p:nvSpPr>
          <p:spPr>
            <a:xfrm>
              <a:off x="1522475" y="4188075"/>
              <a:ext cx="786575" cy="51150"/>
            </a:xfrm>
            <a:custGeom>
              <a:avLst/>
              <a:gdLst/>
              <a:ahLst/>
              <a:cxnLst/>
              <a:rect l="l" t="t" r="r" b="b"/>
              <a:pathLst>
                <a:path w="31463" h="2046" extrusionOk="0">
                  <a:moveTo>
                    <a:pt x="96" y="1"/>
                  </a:moveTo>
                  <a:lnTo>
                    <a:pt x="39" y="20"/>
                  </a:lnTo>
                  <a:lnTo>
                    <a:pt x="1" y="39"/>
                  </a:lnTo>
                  <a:lnTo>
                    <a:pt x="20" y="58"/>
                  </a:lnTo>
                  <a:lnTo>
                    <a:pt x="20" y="77"/>
                  </a:lnTo>
                  <a:lnTo>
                    <a:pt x="77" y="96"/>
                  </a:lnTo>
                  <a:lnTo>
                    <a:pt x="31367" y="2046"/>
                  </a:lnTo>
                  <a:lnTo>
                    <a:pt x="31424" y="2027"/>
                  </a:lnTo>
                  <a:lnTo>
                    <a:pt x="31463" y="2008"/>
                  </a:lnTo>
                  <a:lnTo>
                    <a:pt x="31463" y="1989"/>
                  </a:lnTo>
                  <a:lnTo>
                    <a:pt x="31444" y="1970"/>
                  </a:lnTo>
                  <a:lnTo>
                    <a:pt x="31386" y="1950"/>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13"/>
            <p:cNvSpPr/>
            <p:nvPr/>
          </p:nvSpPr>
          <p:spPr>
            <a:xfrm>
              <a:off x="1598450" y="4144600"/>
              <a:ext cx="617900" cy="40650"/>
            </a:xfrm>
            <a:custGeom>
              <a:avLst/>
              <a:gdLst/>
              <a:ahLst/>
              <a:cxnLst/>
              <a:rect l="l" t="t" r="r" b="b"/>
              <a:pathLst>
                <a:path w="24716" h="1626" extrusionOk="0">
                  <a:moveTo>
                    <a:pt x="20" y="0"/>
                  </a:moveTo>
                  <a:lnTo>
                    <a:pt x="1" y="39"/>
                  </a:lnTo>
                  <a:lnTo>
                    <a:pt x="1" y="58"/>
                  </a:lnTo>
                  <a:lnTo>
                    <a:pt x="20" y="77"/>
                  </a:lnTo>
                  <a:lnTo>
                    <a:pt x="77" y="77"/>
                  </a:lnTo>
                  <a:lnTo>
                    <a:pt x="24639" y="1625"/>
                  </a:lnTo>
                  <a:lnTo>
                    <a:pt x="24696" y="1606"/>
                  </a:lnTo>
                  <a:lnTo>
                    <a:pt x="24715" y="1568"/>
                  </a:lnTo>
                  <a:lnTo>
                    <a:pt x="24715" y="1549"/>
                  </a:lnTo>
                  <a:lnTo>
                    <a:pt x="24696" y="1549"/>
                  </a:lnTo>
                  <a:lnTo>
                    <a:pt x="24658" y="1530"/>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13"/>
            <p:cNvSpPr/>
            <p:nvPr/>
          </p:nvSpPr>
          <p:spPr>
            <a:xfrm>
              <a:off x="1560700" y="4166100"/>
              <a:ext cx="703925" cy="46375"/>
            </a:xfrm>
            <a:custGeom>
              <a:avLst/>
              <a:gdLst/>
              <a:ahLst/>
              <a:cxnLst/>
              <a:rect l="l" t="t" r="r" b="b"/>
              <a:pathLst>
                <a:path w="28157" h="1855" extrusionOk="0">
                  <a:moveTo>
                    <a:pt x="77" y="1"/>
                  </a:moveTo>
                  <a:lnTo>
                    <a:pt x="20" y="20"/>
                  </a:lnTo>
                  <a:lnTo>
                    <a:pt x="1" y="58"/>
                  </a:lnTo>
                  <a:lnTo>
                    <a:pt x="20" y="77"/>
                  </a:lnTo>
                  <a:lnTo>
                    <a:pt x="58" y="96"/>
                  </a:lnTo>
                  <a:lnTo>
                    <a:pt x="28060" y="1855"/>
                  </a:lnTo>
                  <a:lnTo>
                    <a:pt x="28118" y="1835"/>
                  </a:lnTo>
                  <a:lnTo>
                    <a:pt x="28156" y="1797"/>
                  </a:lnTo>
                  <a:lnTo>
                    <a:pt x="28156" y="1778"/>
                  </a:lnTo>
                  <a:lnTo>
                    <a:pt x="28137" y="1778"/>
                  </a:lnTo>
                  <a:lnTo>
                    <a:pt x="28080" y="1759"/>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13"/>
            <p:cNvSpPr/>
            <p:nvPr/>
          </p:nvSpPr>
          <p:spPr>
            <a:xfrm>
              <a:off x="1636200" y="4122625"/>
              <a:ext cx="541925" cy="35850"/>
            </a:xfrm>
            <a:custGeom>
              <a:avLst/>
              <a:gdLst/>
              <a:ahLst/>
              <a:cxnLst/>
              <a:rect l="l" t="t" r="r" b="b"/>
              <a:pathLst>
                <a:path w="21677" h="1434" extrusionOk="0">
                  <a:moveTo>
                    <a:pt x="96" y="0"/>
                  </a:moveTo>
                  <a:lnTo>
                    <a:pt x="20" y="19"/>
                  </a:lnTo>
                  <a:lnTo>
                    <a:pt x="1" y="38"/>
                  </a:lnTo>
                  <a:lnTo>
                    <a:pt x="1" y="57"/>
                  </a:lnTo>
                  <a:lnTo>
                    <a:pt x="20" y="77"/>
                  </a:lnTo>
                  <a:lnTo>
                    <a:pt x="77" y="96"/>
                  </a:lnTo>
                  <a:lnTo>
                    <a:pt x="21581" y="1434"/>
                  </a:lnTo>
                  <a:lnTo>
                    <a:pt x="21638" y="1415"/>
                  </a:lnTo>
                  <a:lnTo>
                    <a:pt x="21676" y="1395"/>
                  </a:lnTo>
                  <a:lnTo>
                    <a:pt x="21676" y="1376"/>
                  </a:lnTo>
                  <a:lnTo>
                    <a:pt x="21657" y="1357"/>
                  </a:lnTo>
                  <a:lnTo>
                    <a:pt x="21600" y="1338"/>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13"/>
            <p:cNvSpPr/>
            <p:nvPr/>
          </p:nvSpPr>
          <p:spPr>
            <a:xfrm>
              <a:off x="1674425" y="4100625"/>
              <a:ext cx="450650" cy="30150"/>
            </a:xfrm>
            <a:custGeom>
              <a:avLst/>
              <a:gdLst/>
              <a:ahLst/>
              <a:cxnLst/>
              <a:rect l="l" t="t" r="r" b="b"/>
              <a:pathLst>
                <a:path w="18026" h="1206" extrusionOk="0">
                  <a:moveTo>
                    <a:pt x="77" y="1"/>
                  </a:moveTo>
                  <a:lnTo>
                    <a:pt x="20" y="20"/>
                  </a:lnTo>
                  <a:lnTo>
                    <a:pt x="1" y="39"/>
                  </a:lnTo>
                  <a:lnTo>
                    <a:pt x="1" y="58"/>
                  </a:lnTo>
                  <a:lnTo>
                    <a:pt x="1" y="77"/>
                  </a:lnTo>
                  <a:lnTo>
                    <a:pt x="58" y="96"/>
                  </a:lnTo>
                  <a:lnTo>
                    <a:pt x="17930" y="1205"/>
                  </a:lnTo>
                  <a:lnTo>
                    <a:pt x="17987" y="1205"/>
                  </a:lnTo>
                  <a:lnTo>
                    <a:pt x="18026" y="1167"/>
                  </a:lnTo>
                  <a:lnTo>
                    <a:pt x="18007" y="1148"/>
                  </a:lnTo>
                  <a:lnTo>
                    <a:pt x="18007" y="1129"/>
                  </a:lnTo>
                  <a:lnTo>
                    <a:pt x="17949" y="1109"/>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13"/>
            <p:cNvSpPr/>
            <p:nvPr/>
          </p:nvSpPr>
          <p:spPr>
            <a:xfrm>
              <a:off x="1787675" y="4035175"/>
              <a:ext cx="191650" cy="13875"/>
            </a:xfrm>
            <a:custGeom>
              <a:avLst/>
              <a:gdLst/>
              <a:ahLst/>
              <a:cxnLst/>
              <a:rect l="l" t="t" r="r" b="b"/>
              <a:pathLst>
                <a:path w="7666" h="555" extrusionOk="0">
                  <a:moveTo>
                    <a:pt x="97" y="0"/>
                  </a:moveTo>
                  <a:lnTo>
                    <a:pt x="20" y="19"/>
                  </a:lnTo>
                  <a:lnTo>
                    <a:pt x="1" y="38"/>
                  </a:lnTo>
                  <a:lnTo>
                    <a:pt x="1" y="58"/>
                  </a:lnTo>
                  <a:lnTo>
                    <a:pt x="20" y="77"/>
                  </a:lnTo>
                  <a:lnTo>
                    <a:pt x="77" y="96"/>
                  </a:lnTo>
                  <a:lnTo>
                    <a:pt x="7589" y="554"/>
                  </a:lnTo>
                  <a:lnTo>
                    <a:pt x="7647" y="554"/>
                  </a:lnTo>
                  <a:lnTo>
                    <a:pt x="7666" y="516"/>
                  </a:lnTo>
                  <a:lnTo>
                    <a:pt x="7666" y="497"/>
                  </a:lnTo>
                  <a:lnTo>
                    <a:pt x="7666" y="478"/>
                  </a:lnTo>
                  <a:lnTo>
                    <a:pt x="7608" y="459"/>
                  </a:lnTo>
                  <a:lnTo>
                    <a:pt x="9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13"/>
            <p:cNvSpPr/>
            <p:nvPr/>
          </p:nvSpPr>
          <p:spPr>
            <a:xfrm>
              <a:off x="1749925" y="4057150"/>
              <a:ext cx="276725" cy="19125"/>
            </a:xfrm>
            <a:custGeom>
              <a:avLst/>
              <a:gdLst/>
              <a:ahLst/>
              <a:cxnLst/>
              <a:rect l="l" t="t" r="r" b="b"/>
              <a:pathLst>
                <a:path w="11069" h="765" extrusionOk="0">
                  <a:moveTo>
                    <a:pt x="20" y="0"/>
                  </a:moveTo>
                  <a:lnTo>
                    <a:pt x="1" y="39"/>
                  </a:lnTo>
                  <a:lnTo>
                    <a:pt x="1" y="58"/>
                  </a:lnTo>
                  <a:lnTo>
                    <a:pt x="20" y="58"/>
                  </a:lnTo>
                  <a:lnTo>
                    <a:pt x="77" y="77"/>
                  </a:lnTo>
                  <a:lnTo>
                    <a:pt x="10973" y="765"/>
                  </a:lnTo>
                  <a:lnTo>
                    <a:pt x="11030" y="746"/>
                  </a:lnTo>
                  <a:lnTo>
                    <a:pt x="11068" y="727"/>
                  </a:lnTo>
                  <a:lnTo>
                    <a:pt x="11068" y="708"/>
                  </a:lnTo>
                  <a:lnTo>
                    <a:pt x="11049" y="689"/>
                  </a:lnTo>
                  <a:lnTo>
                    <a:pt x="10992" y="669"/>
                  </a:lnTo>
                  <a:lnTo>
                    <a:pt x="9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13"/>
            <p:cNvSpPr/>
            <p:nvPr/>
          </p:nvSpPr>
          <p:spPr>
            <a:xfrm>
              <a:off x="1712175" y="4078650"/>
              <a:ext cx="365600" cy="24875"/>
            </a:xfrm>
            <a:custGeom>
              <a:avLst/>
              <a:gdLst/>
              <a:ahLst/>
              <a:cxnLst/>
              <a:rect l="l" t="t" r="r" b="b"/>
              <a:pathLst>
                <a:path w="14624" h="995" extrusionOk="0">
                  <a:moveTo>
                    <a:pt x="77" y="1"/>
                  </a:moveTo>
                  <a:lnTo>
                    <a:pt x="20" y="20"/>
                  </a:lnTo>
                  <a:lnTo>
                    <a:pt x="1" y="39"/>
                  </a:lnTo>
                  <a:lnTo>
                    <a:pt x="1" y="58"/>
                  </a:lnTo>
                  <a:lnTo>
                    <a:pt x="20" y="77"/>
                  </a:lnTo>
                  <a:lnTo>
                    <a:pt x="58" y="96"/>
                  </a:lnTo>
                  <a:lnTo>
                    <a:pt x="14547" y="995"/>
                  </a:lnTo>
                  <a:lnTo>
                    <a:pt x="14604" y="995"/>
                  </a:lnTo>
                  <a:lnTo>
                    <a:pt x="14623" y="956"/>
                  </a:lnTo>
                  <a:lnTo>
                    <a:pt x="14623" y="937"/>
                  </a:lnTo>
                  <a:lnTo>
                    <a:pt x="14604" y="918"/>
                  </a:lnTo>
                  <a:lnTo>
                    <a:pt x="14547" y="918"/>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13"/>
            <p:cNvSpPr/>
            <p:nvPr/>
          </p:nvSpPr>
          <p:spPr>
            <a:xfrm>
              <a:off x="1825925" y="4013175"/>
              <a:ext cx="110875" cy="9125"/>
            </a:xfrm>
            <a:custGeom>
              <a:avLst/>
              <a:gdLst/>
              <a:ahLst/>
              <a:cxnLst/>
              <a:rect l="l" t="t" r="r" b="b"/>
              <a:pathLst>
                <a:path w="4435" h="365" extrusionOk="0">
                  <a:moveTo>
                    <a:pt x="77" y="1"/>
                  </a:moveTo>
                  <a:lnTo>
                    <a:pt x="19" y="20"/>
                  </a:lnTo>
                  <a:lnTo>
                    <a:pt x="0" y="39"/>
                  </a:lnTo>
                  <a:lnTo>
                    <a:pt x="0" y="58"/>
                  </a:lnTo>
                  <a:lnTo>
                    <a:pt x="0" y="77"/>
                  </a:lnTo>
                  <a:lnTo>
                    <a:pt x="57" y="96"/>
                  </a:lnTo>
                  <a:lnTo>
                    <a:pt x="4339" y="364"/>
                  </a:lnTo>
                  <a:lnTo>
                    <a:pt x="4396" y="345"/>
                  </a:lnTo>
                  <a:lnTo>
                    <a:pt x="4435" y="326"/>
                  </a:lnTo>
                  <a:lnTo>
                    <a:pt x="4435" y="307"/>
                  </a:lnTo>
                  <a:lnTo>
                    <a:pt x="4416" y="288"/>
                  </a:lnTo>
                  <a:lnTo>
                    <a:pt x="4358" y="269"/>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13"/>
            <p:cNvSpPr/>
            <p:nvPr/>
          </p:nvSpPr>
          <p:spPr>
            <a:xfrm>
              <a:off x="2296125" y="4232525"/>
              <a:ext cx="27750" cy="131425"/>
            </a:xfrm>
            <a:custGeom>
              <a:avLst/>
              <a:gdLst/>
              <a:ahLst/>
              <a:cxnLst/>
              <a:rect l="l" t="t" r="r" b="b"/>
              <a:pathLst>
                <a:path w="1110" h="5257" extrusionOk="0">
                  <a:moveTo>
                    <a:pt x="58" y="0"/>
                  </a:moveTo>
                  <a:lnTo>
                    <a:pt x="20" y="20"/>
                  </a:lnTo>
                  <a:lnTo>
                    <a:pt x="1" y="20"/>
                  </a:lnTo>
                  <a:lnTo>
                    <a:pt x="1" y="39"/>
                  </a:lnTo>
                  <a:lnTo>
                    <a:pt x="956" y="5199"/>
                  </a:lnTo>
                  <a:lnTo>
                    <a:pt x="994" y="5238"/>
                  </a:lnTo>
                  <a:lnTo>
                    <a:pt x="1052" y="5257"/>
                  </a:lnTo>
                  <a:lnTo>
                    <a:pt x="1109" y="5238"/>
                  </a:lnTo>
                  <a:lnTo>
                    <a:pt x="1109" y="5219"/>
                  </a:lnTo>
                  <a:lnTo>
                    <a:pt x="1109" y="5199"/>
                  </a:lnTo>
                  <a:lnTo>
                    <a:pt x="153" y="39"/>
                  </a:lnTo>
                  <a:lnTo>
                    <a:pt x="11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13"/>
            <p:cNvSpPr/>
            <p:nvPr/>
          </p:nvSpPr>
          <p:spPr>
            <a:xfrm>
              <a:off x="2342000" y="4254500"/>
              <a:ext cx="20100" cy="87475"/>
            </a:xfrm>
            <a:custGeom>
              <a:avLst/>
              <a:gdLst/>
              <a:ahLst/>
              <a:cxnLst/>
              <a:rect l="l" t="t" r="r" b="b"/>
              <a:pathLst>
                <a:path w="804" h="3499" extrusionOk="0">
                  <a:moveTo>
                    <a:pt x="77" y="1"/>
                  </a:moveTo>
                  <a:lnTo>
                    <a:pt x="20" y="20"/>
                  </a:lnTo>
                  <a:lnTo>
                    <a:pt x="1" y="39"/>
                  </a:lnTo>
                  <a:lnTo>
                    <a:pt x="1" y="58"/>
                  </a:lnTo>
                  <a:lnTo>
                    <a:pt x="650" y="3460"/>
                  </a:lnTo>
                  <a:lnTo>
                    <a:pt x="670" y="3479"/>
                  </a:lnTo>
                  <a:lnTo>
                    <a:pt x="727" y="3499"/>
                  </a:lnTo>
                  <a:lnTo>
                    <a:pt x="784" y="3479"/>
                  </a:lnTo>
                  <a:lnTo>
                    <a:pt x="803" y="3460"/>
                  </a:lnTo>
                  <a:lnTo>
                    <a:pt x="803" y="3441"/>
                  </a:lnTo>
                  <a:lnTo>
                    <a:pt x="153" y="39"/>
                  </a:lnTo>
                  <a:lnTo>
                    <a:pt x="134" y="20"/>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13"/>
            <p:cNvSpPr/>
            <p:nvPr/>
          </p:nvSpPr>
          <p:spPr>
            <a:xfrm>
              <a:off x="2153725" y="4146025"/>
              <a:ext cx="56900" cy="283400"/>
            </a:xfrm>
            <a:custGeom>
              <a:avLst/>
              <a:gdLst/>
              <a:ahLst/>
              <a:cxnLst/>
              <a:rect l="l" t="t" r="r" b="b"/>
              <a:pathLst>
                <a:path w="2276" h="11336" extrusionOk="0">
                  <a:moveTo>
                    <a:pt x="77" y="1"/>
                  </a:moveTo>
                  <a:lnTo>
                    <a:pt x="39" y="20"/>
                  </a:lnTo>
                  <a:lnTo>
                    <a:pt x="20" y="20"/>
                  </a:lnTo>
                  <a:lnTo>
                    <a:pt x="1" y="39"/>
                  </a:lnTo>
                  <a:lnTo>
                    <a:pt x="2122" y="11297"/>
                  </a:lnTo>
                  <a:lnTo>
                    <a:pt x="2141" y="11316"/>
                  </a:lnTo>
                  <a:lnTo>
                    <a:pt x="2199" y="11335"/>
                  </a:lnTo>
                  <a:lnTo>
                    <a:pt x="2256" y="11316"/>
                  </a:lnTo>
                  <a:lnTo>
                    <a:pt x="2275" y="11297"/>
                  </a:lnTo>
                  <a:lnTo>
                    <a:pt x="2275" y="11278"/>
                  </a:lnTo>
                  <a:lnTo>
                    <a:pt x="173" y="39"/>
                  </a:lnTo>
                  <a:lnTo>
                    <a:pt x="1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13"/>
            <p:cNvSpPr/>
            <p:nvPr/>
          </p:nvSpPr>
          <p:spPr>
            <a:xfrm>
              <a:off x="2389775" y="4285075"/>
              <a:ext cx="10075" cy="34925"/>
            </a:xfrm>
            <a:custGeom>
              <a:avLst/>
              <a:gdLst/>
              <a:ahLst/>
              <a:cxnLst/>
              <a:rect l="l" t="t" r="r" b="b"/>
              <a:pathLst>
                <a:path w="403" h="1397" extrusionOk="0">
                  <a:moveTo>
                    <a:pt x="77" y="1"/>
                  </a:moveTo>
                  <a:lnTo>
                    <a:pt x="20" y="20"/>
                  </a:lnTo>
                  <a:lnTo>
                    <a:pt x="1" y="39"/>
                  </a:lnTo>
                  <a:lnTo>
                    <a:pt x="1" y="58"/>
                  </a:lnTo>
                  <a:lnTo>
                    <a:pt x="249" y="1358"/>
                  </a:lnTo>
                  <a:lnTo>
                    <a:pt x="269" y="1396"/>
                  </a:lnTo>
                  <a:lnTo>
                    <a:pt x="326" y="1396"/>
                  </a:lnTo>
                  <a:lnTo>
                    <a:pt x="383" y="1377"/>
                  </a:lnTo>
                  <a:lnTo>
                    <a:pt x="402" y="1339"/>
                  </a:lnTo>
                  <a:lnTo>
                    <a:pt x="154" y="39"/>
                  </a:lnTo>
                  <a:lnTo>
                    <a:pt x="135" y="20"/>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13"/>
            <p:cNvSpPr/>
            <p:nvPr/>
          </p:nvSpPr>
          <p:spPr>
            <a:xfrm>
              <a:off x="2201025" y="4173275"/>
              <a:ext cx="47350" cy="234175"/>
            </a:xfrm>
            <a:custGeom>
              <a:avLst/>
              <a:gdLst/>
              <a:ahLst/>
              <a:cxnLst/>
              <a:rect l="l" t="t" r="r" b="b"/>
              <a:pathLst>
                <a:path w="1894" h="9367" extrusionOk="0">
                  <a:moveTo>
                    <a:pt x="20" y="0"/>
                  </a:moveTo>
                  <a:lnTo>
                    <a:pt x="1" y="19"/>
                  </a:lnTo>
                  <a:lnTo>
                    <a:pt x="1" y="38"/>
                  </a:lnTo>
                  <a:lnTo>
                    <a:pt x="1740" y="9328"/>
                  </a:lnTo>
                  <a:lnTo>
                    <a:pt x="1759" y="9366"/>
                  </a:lnTo>
                  <a:lnTo>
                    <a:pt x="1817" y="9366"/>
                  </a:lnTo>
                  <a:lnTo>
                    <a:pt x="1874" y="9347"/>
                  </a:lnTo>
                  <a:lnTo>
                    <a:pt x="1893" y="9328"/>
                  </a:lnTo>
                  <a:lnTo>
                    <a:pt x="1893" y="9309"/>
                  </a:lnTo>
                  <a:lnTo>
                    <a:pt x="154" y="38"/>
                  </a:lnTo>
                  <a:lnTo>
                    <a:pt x="13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13"/>
            <p:cNvSpPr/>
            <p:nvPr/>
          </p:nvSpPr>
          <p:spPr>
            <a:xfrm>
              <a:off x="2248825" y="4203850"/>
              <a:ext cx="37300" cy="181600"/>
            </a:xfrm>
            <a:custGeom>
              <a:avLst/>
              <a:gdLst/>
              <a:ahLst/>
              <a:cxnLst/>
              <a:rect l="l" t="t" r="r" b="b"/>
              <a:pathLst>
                <a:path w="1492" h="7264" extrusionOk="0">
                  <a:moveTo>
                    <a:pt x="19" y="1"/>
                  </a:moveTo>
                  <a:lnTo>
                    <a:pt x="0" y="20"/>
                  </a:lnTo>
                  <a:lnTo>
                    <a:pt x="0" y="39"/>
                  </a:lnTo>
                  <a:lnTo>
                    <a:pt x="1338" y="7226"/>
                  </a:lnTo>
                  <a:lnTo>
                    <a:pt x="1376" y="7264"/>
                  </a:lnTo>
                  <a:lnTo>
                    <a:pt x="1434" y="7264"/>
                  </a:lnTo>
                  <a:lnTo>
                    <a:pt x="1472" y="7245"/>
                  </a:lnTo>
                  <a:lnTo>
                    <a:pt x="1491" y="7245"/>
                  </a:lnTo>
                  <a:lnTo>
                    <a:pt x="1491" y="7226"/>
                  </a:lnTo>
                  <a:lnTo>
                    <a:pt x="153" y="39"/>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3"/>
            <p:cNvSpPr/>
            <p:nvPr/>
          </p:nvSpPr>
          <p:spPr>
            <a:xfrm>
              <a:off x="2106900" y="4118800"/>
              <a:ext cx="65475" cy="332600"/>
            </a:xfrm>
            <a:custGeom>
              <a:avLst/>
              <a:gdLst/>
              <a:ahLst/>
              <a:cxnLst/>
              <a:rect l="l" t="t" r="r" b="b"/>
              <a:pathLst>
                <a:path w="2619" h="13304" extrusionOk="0">
                  <a:moveTo>
                    <a:pt x="77" y="0"/>
                  </a:moveTo>
                  <a:lnTo>
                    <a:pt x="19" y="19"/>
                  </a:lnTo>
                  <a:lnTo>
                    <a:pt x="0" y="38"/>
                  </a:lnTo>
                  <a:lnTo>
                    <a:pt x="0" y="58"/>
                  </a:lnTo>
                  <a:lnTo>
                    <a:pt x="2466" y="13246"/>
                  </a:lnTo>
                  <a:lnTo>
                    <a:pt x="2504" y="13285"/>
                  </a:lnTo>
                  <a:lnTo>
                    <a:pt x="2562" y="13304"/>
                  </a:lnTo>
                  <a:lnTo>
                    <a:pt x="2619" y="13285"/>
                  </a:lnTo>
                  <a:lnTo>
                    <a:pt x="2619" y="13266"/>
                  </a:lnTo>
                  <a:lnTo>
                    <a:pt x="2619" y="13246"/>
                  </a:lnTo>
                  <a:lnTo>
                    <a:pt x="153" y="38"/>
                  </a:lnTo>
                  <a:lnTo>
                    <a:pt x="134" y="19"/>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13"/>
            <p:cNvSpPr/>
            <p:nvPr/>
          </p:nvSpPr>
          <p:spPr>
            <a:xfrm>
              <a:off x="2060075" y="4091550"/>
              <a:ext cx="74550" cy="381350"/>
            </a:xfrm>
            <a:custGeom>
              <a:avLst/>
              <a:gdLst/>
              <a:ahLst/>
              <a:cxnLst/>
              <a:rect l="l" t="t" r="r" b="b"/>
              <a:pathLst>
                <a:path w="2982" h="15254" extrusionOk="0">
                  <a:moveTo>
                    <a:pt x="57" y="1"/>
                  </a:moveTo>
                  <a:lnTo>
                    <a:pt x="19" y="20"/>
                  </a:lnTo>
                  <a:lnTo>
                    <a:pt x="0" y="39"/>
                  </a:lnTo>
                  <a:lnTo>
                    <a:pt x="0" y="58"/>
                  </a:lnTo>
                  <a:lnTo>
                    <a:pt x="2829" y="15216"/>
                  </a:lnTo>
                  <a:lnTo>
                    <a:pt x="2867" y="15254"/>
                  </a:lnTo>
                  <a:lnTo>
                    <a:pt x="2925" y="15254"/>
                  </a:lnTo>
                  <a:lnTo>
                    <a:pt x="2963" y="15235"/>
                  </a:lnTo>
                  <a:lnTo>
                    <a:pt x="2982" y="15235"/>
                  </a:lnTo>
                  <a:lnTo>
                    <a:pt x="2982" y="15216"/>
                  </a:lnTo>
                  <a:lnTo>
                    <a:pt x="153" y="39"/>
                  </a:lnTo>
                  <a:lnTo>
                    <a:pt x="115" y="20"/>
                  </a:lnTo>
                  <a:lnTo>
                    <a:pt x="5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13"/>
            <p:cNvSpPr/>
            <p:nvPr/>
          </p:nvSpPr>
          <p:spPr>
            <a:xfrm>
              <a:off x="1965450" y="4035650"/>
              <a:ext cx="89850" cy="462100"/>
            </a:xfrm>
            <a:custGeom>
              <a:avLst/>
              <a:gdLst/>
              <a:ahLst/>
              <a:cxnLst/>
              <a:rect l="l" t="t" r="r" b="b"/>
              <a:pathLst>
                <a:path w="3594" h="18484" extrusionOk="0">
                  <a:moveTo>
                    <a:pt x="77" y="0"/>
                  </a:moveTo>
                  <a:lnTo>
                    <a:pt x="20" y="19"/>
                  </a:lnTo>
                  <a:lnTo>
                    <a:pt x="0" y="39"/>
                  </a:lnTo>
                  <a:lnTo>
                    <a:pt x="0" y="58"/>
                  </a:lnTo>
                  <a:lnTo>
                    <a:pt x="3441" y="18446"/>
                  </a:lnTo>
                  <a:lnTo>
                    <a:pt x="3479" y="18484"/>
                  </a:lnTo>
                  <a:lnTo>
                    <a:pt x="3537" y="18484"/>
                  </a:lnTo>
                  <a:lnTo>
                    <a:pt x="3575" y="18465"/>
                  </a:lnTo>
                  <a:lnTo>
                    <a:pt x="3594" y="18446"/>
                  </a:lnTo>
                  <a:lnTo>
                    <a:pt x="153" y="39"/>
                  </a:lnTo>
                  <a:lnTo>
                    <a:pt x="134"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13"/>
            <p:cNvSpPr/>
            <p:nvPr/>
          </p:nvSpPr>
          <p:spPr>
            <a:xfrm>
              <a:off x="2012275" y="4062875"/>
              <a:ext cx="84600" cy="432025"/>
            </a:xfrm>
            <a:custGeom>
              <a:avLst/>
              <a:gdLst/>
              <a:ahLst/>
              <a:cxnLst/>
              <a:rect l="l" t="t" r="r" b="b"/>
              <a:pathLst>
                <a:path w="3384" h="17281" extrusionOk="0">
                  <a:moveTo>
                    <a:pt x="39" y="1"/>
                  </a:moveTo>
                  <a:lnTo>
                    <a:pt x="20" y="20"/>
                  </a:lnTo>
                  <a:lnTo>
                    <a:pt x="1" y="39"/>
                  </a:lnTo>
                  <a:lnTo>
                    <a:pt x="3231" y="17242"/>
                  </a:lnTo>
                  <a:lnTo>
                    <a:pt x="3250" y="17280"/>
                  </a:lnTo>
                  <a:lnTo>
                    <a:pt x="3307" y="17280"/>
                  </a:lnTo>
                  <a:lnTo>
                    <a:pt x="3365" y="17261"/>
                  </a:lnTo>
                  <a:lnTo>
                    <a:pt x="3384" y="17223"/>
                  </a:lnTo>
                  <a:lnTo>
                    <a:pt x="173" y="39"/>
                  </a:lnTo>
                  <a:lnTo>
                    <a:pt x="1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13"/>
            <p:cNvSpPr/>
            <p:nvPr/>
          </p:nvSpPr>
          <p:spPr>
            <a:xfrm>
              <a:off x="1918625" y="4010325"/>
              <a:ext cx="88900" cy="455425"/>
            </a:xfrm>
            <a:custGeom>
              <a:avLst/>
              <a:gdLst/>
              <a:ahLst/>
              <a:cxnLst/>
              <a:rect l="l" t="t" r="r" b="b"/>
              <a:pathLst>
                <a:path w="3556" h="18217" extrusionOk="0">
                  <a:moveTo>
                    <a:pt x="19" y="0"/>
                  </a:moveTo>
                  <a:lnTo>
                    <a:pt x="0" y="19"/>
                  </a:lnTo>
                  <a:lnTo>
                    <a:pt x="0" y="38"/>
                  </a:lnTo>
                  <a:lnTo>
                    <a:pt x="3403" y="18178"/>
                  </a:lnTo>
                  <a:lnTo>
                    <a:pt x="3422" y="18216"/>
                  </a:lnTo>
                  <a:lnTo>
                    <a:pt x="3536" y="18216"/>
                  </a:lnTo>
                  <a:lnTo>
                    <a:pt x="3556" y="18197"/>
                  </a:lnTo>
                  <a:lnTo>
                    <a:pt x="3556" y="18178"/>
                  </a:lnTo>
                  <a:lnTo>
                    <a:pt x="153" y="38"/>
                  </a:lnTo>
                  <a:lnTo>
                    <a:pt x="134"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13"/>
            <p:cNvSpPr/>
            <p:nvPr/>
          </p:nvSpPr>
          <p:spPr>
            <a:xfrm>
              <a:off x="1872275" y="3986425"/>
              <a:ext cx="88425" cy="454000"/>
            </a:xfrm>
            <a:custGeom>
              <a:avLst/>
              <a:gdLst/>
              <a:ahLst/>
              <a:cxnLst/>
              <a:rect l="l" t="t" r="r" b="b"/>
              <a:pathLst>
                <a:path w="3537" h="18160" extrusionOk="0">
                  <a:moveTo>
                    <a:pt x="77" y="1"/>
                  </a:moveTo>
                  <a:lnTo>
                    <a:pt x="19" y="20"/>
                  </a:lnTo>
                  <a:lnTo>
                    <a:pt x="0" y="20"/>
                  </a:lnTo>
                  <a:lnTo>
                    <a:pt x="0" y="39"/>
                  </a:lnTo>
                  <a:lnTo>
                    <a:pt x="3383" y="18121"/>
                  </a:lnTo>
                  <a:lnTo>
                    <a:pt x="3403" y="18140"/>
                  </a:lnTo>
                  <a:lnTo>
                    <a:pt x="3460" y="18159"/>
                  </a:lnTo>
                  <a:lnTo>
                    <a:pt x="3517" y="18140"/>
                  </a:lnTo>
                  <a:lnTo>
                    <a:pt x="3536" y="18121"/>
                  </a:lnTo>
                  <a:lnTo>
                    <a:pt x="3536" y="18102"/>
                  </a:lnTo>
                  <a:lnTo>
                    <a:pt x="153" y="39"/>
                  </a:lnTo>
                  <a:lnTo>
                    <a:pt x="1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13"/>
            <p:cNvSpPr/>
            <p:nvPr/>
          </p:nvSpPr>
          <p:spPr>
            <a:xfrm>
              <a:off x="1796300" y="4029900"/>
              <a:ext cx="70725" cy="357000"/>
            </a:xfrm>
            <a:custGeom>
              <a:avLst/>
              <a:gdLst/>
              <a:ahLst/>
              <a:cxnLst/>
              <a:rect l="l" t="t" r="r" b="b"/>
              <a:pathLst>
                <a:path w="2829" h="14280" extrusionOk="0">
                  <a:moveTo>
                    <a:pt x="77" y="1"/>
                  </a:moveTo>
                  <a:lnTo>
                    <a:pt x="38" y="20"/>
                  </a:lnTo>
                  <a:lnTo>
                    <a:pt x="19" y="39"/>
                  </a:lnTo>
                  <a:lnTo>
                    <a:pt x="0" y="58"/>
                  </a:lnTo>
                  <a:lnTo>
                    <a:pt x="2657" y="14241"/>
                  </a:lnTo>
                  <a:lnTo>
                    <a:pt x="2695" y="14279"/>
                  </a:lnTo>
                  <a:lnTo>
                    <a:pt x="2753" y="14279"/>
                  </a:lnTo>
                  <a:lnTo>
                    <a:pt x="2810" y="14260"/>
                  </a:lnTo>
                  <a:lnTo>
                    <a:pt x="2829" y="14222"/>
                  </a:lnTo>
                  <a:lnTo>
                    <a:pt x="172" y="39"/>
                  </a:lnTo>
                  <a:lnTo>
                    <a:pt x="134" y="20"/>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13"/>
            <p:cNvSpPr/>
            <p:nvPr/>
          </p:nvSpPr>
          <p:spPr>
            <a:xfrm>
              <a:off x="1834525" y="4008400"/>
              <a:ext cx="79350" cy="406200"/>
            </a:xfrm>
            <a:custGeom>
              <a:avLst/>
              <a:gdLst/>
              <a:ahLst/>
              <a:cxnLst/>
              <a:rect l="l" t="t" r="r" b="b"/>
              <a:pathLst>
                <a:path w="3174" h="16248" extrusionOk="0">
                  <a:moveTo>
                    <a:pt x="19" y="1"/>
                  </a:moveTo>
                  <a:lnTo>
                    <a:pt x="0" y="20"/>
                  </a:lnTo>
                  <a:lnTo>
                    <a:pt x="0" y="39"/>
                  </a:lnTo>
                  <a:lnTo>
                    <a:pt x="3020" y="16210"/>
                  </a:lnTo>
                  <a:lnTo>
                    <a:pt x="3058" y="16229"/>
                  </a:lnTo>
                  <a:lnTo>
                    <a:pt x="3116" y="16248"/>
                  </a:lnTo>
                  <a:lnTo>
                    <a:pt x="3154" y="16229"/>
                  </a:lnTo>
                  <a:lnTo>
                    <a:pt x="3173" y="16191"/>
                  </a:lnTo>
                  <a:lnTo>
                    <a:pt x="153" y="39"/>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13"/>
            <p:cNvSpPr/>
            <p:nvPr/>
          </p:nvSpPr>
          <p:spPr>
            <a:xfrm>
              <a:off x="1758550" y="4051900"/>
              <a:ext cx="62125" cy="313025"/>
            </a:xfrm>
            <a:custGeom>
              <a:avLst/>
              <a:gdLst/>
              <a:ahLst/>
              <a:cxnLst/>
              <a:rect l="l" t="t" r="r" b="b"/>
              <a:pathLst>
                <a:path w="2485" h="12521" extrusionOk="0">
                  <a:moveTo>
                    <a:pt x="76" y="0"/>
                  </a:moveTo>
                  <a:lnTo>
                    <a:pt x="19" y="19"/>
                  </a:lnTo>
                  <a:lnTo>
                    <a:pt x="0" y="38"/>
                  </a:lnTo>
                  <a:lnTo>
                    <a:pt x="0" y="58"/>
                  </a:lnTo>
                  <a:lnTo>
                    <a:pt x="2332" y="12463"/>
                  </a:lnTo>
                  <a:lnTo>
                    <a:pt x="2351" y="12501"/>
                  </a:lnTo>
                  <a:lnTo>
                    <a:pt x="2408" y="12520"/>
                  </a:lnTo>
                  <a:lnTo>
                    <a:pt x="2466" y="12501"/>
                  </a:lnTo>
                  <a:lnTo>
                    <a:pt x="2485" y="12463"/>
                  </a:lnTo>
                  <a:lnTo>
                    <a:pt x="153" y="38"/>
                  </a:lnTo>
                  <a:lnTo>
                    <a:pt x="134" y="19"/>
                  </a:lnTo>
                  <a:lnTo>
                    <a:pt x="7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13"/>
            <p:cNvSpPr/>
            <p:nvPr/>
          </p:nvSpPr>
          <p:spPr>
            <a:xfrm>
              <a:off x="1720800" y="4073875"/>
              <a:ext cx="52100" cy="259975"/>
            </a:xfrm>
            <a:custGeom>
              <a:avLst/>
              <a:gdLst/>
              <a:ahLst/>
              <a:cxnLst/>
              <a:rect l="l" t="t" r="r" b="b"/>
              <a:pathLst>
                <a:path w="2084" h="10399" extrusionOk="0">
                  <a:moveTo>
                    <a:pt x="76" y="0"/>
                  </a:moveTo>
                  <a:lnTo>
                    <a:pt x="19" y="20"/>
                  </a:lnTo>
                  <a:lnTo>
                    <a:pt x="0" y="20"/>
                  </a:lnTo>
                  <a:lnTo>
                    <a:pt x="0" y="39"/>
                  </a:lnTo>
                  <a:lnTo>
                    <a:pt x="1931" y="10360"/>
                  </a:lnTo>
                  <a:lnTo>
                    <a:pt x="1950" y="10399"/>
                  </a:lnTo>
                  <a:lnTo>
                    <a:pt x="2026" y="10399"/>
                  </a:lnTo>
                  <a:lnTo>
                    <a:pt x="2064" y="10380"/>
                  </a:lnTo>
                  <a:lnTo>
                    <a:pt x="2083" y="10380"/>
                  </a:lnTo>
                  <a:lnTo>
                    <a:pt x="2083" y="10360"/>
                  </a:lnTo>
                  <a:lnTo>
                    <a:pt x="153" y="39"/>
                  </a:lnTo>
                  <a:lnTo>
                    <a:pt x="134"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13"/>
            <p:cNvSpPr/>
            <p:nvPr/>
          </p:nvSpPr>
          <p:spPr>
            <a:xfrm>
              <a:off x="1607050" y="4139350"/>
              <a:ext cx="24400" cy="110875"/>
            </a:xfrm>
            <a:custGeom>
              <a:avLst/>
              <a:gdLst/>
              <a:ahLst/>
              <a:cxnLst/>
              <a:rect l="l" t="t" r="r" b="b"/>
              <a:pathLst>
                <a:path w="976" h="4435" extrusionOk="0">
                  <a:moveTo>
                    <a:pt x="77" y="0"/>
                  </a:moveTo>
                  <a:lnTo>
                    <a:pt x="20" y="19"/>
                  </a:lnTo>
                  <a:lnTo>
                    <a:pt x="1" y="38"/>
                  </a:lnTo>
                  <a:lnTo>
                    <a:pt x="1" y="57"/>
                  </a:lnTo>
                  <a:lnTo>
                    <a:pt x="823" y="4396"/>
                  </a:lnTo>
                  <a:lnTo>
                    <a:pt x="842" y="4416"/>
                  </a:lnTo>
                  <a:lnTo>
                    <a:pt x="899" y="4435"/>
                  </a:lnTo>
                  <a:lnTo>
                    <a:pt x="957" y="4416"/>
                  </a:lnTo>
                  <a:lnTo>
                    <a:pt x="976" y="4396"/>
                  </a:lnTo>
                  <a:lnTo>
                    <a:pt x="976" y="4377"/>
                  </a:lnTo>
                  <a:lnTo>
                    <a:pt x="154" y="38"/>
                  </a:lnTo>
                  <a:lnTo>
                    <a:pt x="135" y="19"/>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13"/>
            <p:cNvSpPr/>
            <p:nvPr/>
          </p:nvSpPr>
          <p:spPr>
            <a:xfrm>
              <a:off x="1644800" y="4117350"/>
              <a:ext cx="33475" cy="160125"/>
            </a:xfrm>
            <a:custGeom>
              <a:avLst/>
              <a:gdLst/>
              <a:ahLst/>
              <a:cxnLst/>
              <a:rect l="l" t="t" r="r" b="b"/>
              <a:pathLst>
                <a:path w="1339" h="6405" extrusionOk="0">
                  <a:moveTo>
                    <a:pt x="77" y="1"/>
                  </a:moveTo>
                  <a:lnTo>
                    <a:pt x="39" y="20"/>
                  </a:lnTo>
                  <a:lnTo>
                    <a:pt x="20" y="39"/>
                  </a:lnTo>
                  <a:lnTo>
                    <a:pt x="1" y="58"/>
                  </a:lnTo>
                  <a:lnTo>
                    <a:pt x="1186" y="6347"/>
                  </a:lnTo>
                  <a:lnTo>
                    <a:pt x="1224" y="6385"/>
                  </a:lnTo>
                  <a:lnTo>
                    <a:pt x="1281" y="6404"/>
                  </a:lnTo>
                  <a:lnTo>
                    <a:pt x="1320" y="6385"/>
                  </a:lnTo>
                  <a:lnTo>
                    <a:pt x="1339" y="6366"/>
                  </a:lnTo>
                  <a:lnTo>
                    <a:pt x="1339" y="6347"/>
                  </a:lnTo>
                  <a:lnTo>
                    <a:pt x="173" y="58"/>
                  </a:lnTo>
                  <a:lnTo>
                    <a:pt x="135" y="20"/>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13"/>
            <p:cNvSpPr/>
            <p:nvPr/>
          </p:nvSpPr>
          <p:spPr>
            <a:xfrm>
              <a:off x="1683025" y="4095850"/>
              <a:ext cx="43050" cy="210775"/>
            </a:xfrm>
            <a:custGeom>
              <a:avLst/>
              <a:gdLst/>
              <a:ahLst/>
              <a:cxnLst/>
              <a:rect l="l" t="t" r="r" b="b"/>
              <a:pathLst>
                <a:path w="1722" h="8431" extrusionOk="0">
                  <a:moveTo>
                    <a:pt x="20" y="1"/>
                  </a:moveTo>
                  <a:lnTo>
                    <a:pt x="1" y="20"/>
                  </a:lnTo>
                  <a:lnTo>
                    <a:pt x="1" y="39"/>
                  </a:lnTo>
                  <a:lnTo>
                    <a:pt x="1568" y="8392"/>
                  </a:lnTo>
                  <a:lnTo>
                    <a:pt x="1587" y="8430"/>
                  </a:lnTo>
                  <a:lnTo>
                    <a:pt x="1702" y="8430"/>
                  </a:lnTo>
                  <a:lnTo>
                    <a:pt x="1721" y="8411"/>
                  </a:lnTo>
                  <a:lnTo>
                    <a:pt x="1721" y="8392"/>
                  </a:lnTo>
                  <a:lnTo>
                    <a:pt x="154" y="39"/>
                  </a:lnTo>
                  <a:lnTo>
                    <a:pt x="11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13"/>
            <p:cNvSpPr/>
            <p:nvPr/>
          </p:nvSpPr>
          <p:spPr>
            <a:xfrm>
              <a:off x="1569300" y="4161325"/>
              <a:ext cx="15325" cy="64050"/>
            </a:xfrm>
            <a:custGeom>
              <a:avLst/>
              <a:gdLst/>
              <a:ahLst/>
              <a:cxnLst/>
              <a:rect l="l" t="t" r="r" b="b"/>
              <a:pathLst>
                <a:path w="613" h="2562" extrusionOk="0">
                  <a:moveTo>
                    <a:pt x="77" y="0"/>
                  </a:moveTo>
                  <a:lnTo>
                    <a:pt x="20" y="19"/>
                  </a:lnTo>
                  <a:lnTo>
                    <a:pt x="1" y="19"/>
                  </a:lnTo>
                  <a:lnTo>
                    <a:pt x="1" y="58"/>
                  </a:lnTo>
                  <a:lnTo>
                    <a:pt x="460" y="2523"/>
                  </a:lnTo>
                  <a:lnTo>
                    <a:pt x="498" y="2543"/>
                  </a:lnTo>
                  <a:lnTo>
                    <a:pt x="555" y="2562"/>
                  </a:lnTo>
                  <a:lnTo>
                    <a:pt x="593" y="2543"/>
                  </a:lnTo>
                  <a:lnTo>
                    <a:pt x="612" y="2523"/>
                  </a:lnTo>
                  <a:lnTo>
                    <a:pt x="612" y="2504"/>
                  </a:lnTo>
                  <a:lnTo>
                    <a:pt x="154" y="39"/>
                  </a:lnTo>
                  <a:lnTo>
                    <a:pt x="13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13"/>
            <p:cNvSpPr/>
            <p:nvPr/>
          </p:nvSpPr>
          <p:spPr>
            <a:xfrm>
              <a:off x="1784825" y="4138850"/>
              <a:ext cx="357450" cy="206475"/>
            </a:xfrm>
            <a:custGeom>
              <a:avLst/>
              <a:gdLst/>
              <a:ahLst/>
              <a:cxnLst/>
              <a:rect l="l" t="t" r="r" b="b"/>
              <a:pathLst>
                <a:path w="14298" h="8259" extrusionOk="0">
                  <a:moveTo>
                    <a:pt x="7149" y="1"/>
                  </a:moveTo>
                  <a:lnTo>
                    <a:pt x="6461" y="20"/>
                  </a:lnTo>
                  <a:lnTo>
                    <a:pt x="5773" y="77"/>
                  </a:lnTo>
                  <a:lnTo>
                    <a:pt x="5104" y="173"/>
                  </a:lnTo>
                  <a:lnTo>
                    <a:pt x="4454" y="307"/>
                  </a:lnTo>
                  <a:lnTo>
                    <a:pt x="3823" y="479"/>
                  </a:lnTo>
                  <a:lnTo>
                    <a:pt x="3212" y="670"/>
                  </a:lnTo>
                  <a:lnTo>
                    <a:pt x="2925" y="804"/>
                  </a:lnTo>
                  <a:lnTo>
                    <a:pt x="2638" y="918"/>
                  </a:lnTo>
                  <a:lnTo>
                    <a:pt x="2351" y="1052"/>
                  </a:lnTo>
                  <a:lnTo>
                    <a:pt x="2084" y="1205"/>
                  </a:lnTo>
                  <a:lnTo>
                    <a:pt x="1835" y="1358"/>
                  </a:lnTo>
                  <a:lnTo>
                    <a:pt x="1606" y="1511"/>
                  </a:lnTo>
                  <a:lnTo>
                    <a:pt x="1377" y="1683"/>
                  </a:lnTo>
                  <a:lnTo>
                    <a:pt x="1166" y="1855"/>
                  </a:lnTo>
                  <a:lnTo>
                    <a:pt x="994" y="2027"/>
                  </a:lnTo>
                  <a:lnTo>
                    <a:pt x="822" y="2199"/>
                  </a:lnTo>
                  <a:lnTo>
                    <a:pt x="650" y="2390"/>
                  </a:lnTo>
                  <a:lnTo>
                    <a:pt x="516" y="2562"/>
                  </a:lnTo>
                  <a:lnTo>
                    <a:pt x="402" y="2753"/>
                  </a:lnTo>
                  <a:lnTo>
                    <a:pt x="287" y="2945"/>
                  </a:lnTo>
                  <a:lnTo>
                    <a:pt x="191" y="3136"/>
                  </a:lnTo>
                  <a:lnTo>
                    <a:pt x="134" y="3327"/>
                  </a:lnTo>
                  <a:lnTo>
                    <a:pt x="77" y="3537"/>
                  </a:lnTo>
                  <a:lnTo>
                    <a:pt x="39" y="3728"/>
                  </a:lnTo>
                  <a:lnTo>
                    <a:pt x="0" y="3919"/>
                  </a:lnTo>
                  <a:lnTo>
                    <a:pt x="0" y="4130"/>
                  </a:lnTo>
                  <a:lnTo>
                    <a:pt x="0" y="4321"/>
                  </a:lnTo>
                  <a:lnTo>
                    <a:pt x="39" y="4512"/>
                  </a:lnTo>
                  <a:lnTo>
                    <a:pt x="77" y="4722"/>
                  </a:lnTo>
                  <a:lnTo>
                    <a:pt x="134" y="4913"/>
                  </a:lnTo>
                  <a:lnTo>
                    <a:pt x="191" y="5105"/>
                  </a:lnTo>
                  <a:lnTo>
                    <a:pt x="287" y="5296"/>
                  </a:lnTo>
                  <a:lnTo>
                    <a:pt x="402" y="5487"/>
                  </a:lnTo>
                  <a:lnTo>
                    <a:pt x="516" y="5678"/>
                  </a:lnTo>
                  <a:lnTo>
                    <a:pt x="650" y="5869"/>
                  </a:lnTo>
                  <a:lnTo>
                    <a:pt x="822" y="6041"/>
                  </a:lnTo>
                  <a:lnTo>
                    <a:pt x="994" y="6213"/>
                  </a:lnTo>
                  <a:lnTo>
                    <a:pt x="1166" y="6385"/>
                  </a:lnTo>
                  <a:lnTo>
                    <a:pt x="1377" y="6557"/>
                  </a:lnTo>
                  <a:lnTo>
                    <a:pt x="1606" y="6729"/>
                  </a:lnTo>
                  <a:lnTo>
                    <a:pt x="1835" y="6882"/>
                  </a:lnTo>
                  <a:lnTo>
                    <a:pt x="2084" y="7035"/>
                  </a:lnTo>
                  <a:lnTo>
                    <a:pt x="2351" y="7188"/>
                  </a:lnTo>
                  <a:lnTo>
                    <a:pt x="2638" y="7322"/>
                  </a:lnTo>
                  <a:lnTo>
                    <a:pt x="2925" y="7456"/>
                  </a:lnTo>
                  <a:lnTo>
                    <a:pt x="3212" y="7570"/>
                  </a:lnTo>
                  <a:lnTo>
                    <a:pt x="3823" y="7781"/>
                  </a:lnTo>
                  <a:lnTo>
                    <a:pt x="4454" y="7953"/>
                  </a:lnTo>
                  <a:lnTo>
                    <a:pt x="5104" y="8086"/>
                  </a:lnTo>
                  <a:lnTo>
                    <a:pt x="5773" y="8182"/>
                  </a:lnTo>
                  <a:lnTo>
                    <a:pt x="6461" y="8239"/>
                  </a:lnTo>
                  <a:lnTo>
                    <a:pt x="7149" y="8258"/>
                  </a:lnTo>
                  <a:lnTo>
                    <a:pt x="7837" y="8239"/>
                  </a:lnTo>
                  <a:lnTo>
                    <a:pt x="8506" y="8182"/>
                  </a:lnTo>
                  <a:lnTo>
                    <a:pt x="9175" y="8086"/>
                  </a:lnTo>
                  <a:lnTo>
                    <a:pt x="9825" y="7953"/>
                  </a:lnTo>
                  <a:lnTo>
                    <a:pt x="10475" y="7781"/>
                  </a:lnTo>
                  <a:lnTo>
                    <a:pt x="11067" y="7570"/>
                  </a:lnTo>
                  <a:lnTo>
                    <a:pt x="11373" y="7456"/>
                  </a:lnTo>
                  <a:lnTo>
                    <a:pt x="11660" y="7322"/>
                  </a:lnTo>
                  <a:lnTo>
                    <a:pt x="11928" y="7188"/>
                  </a:lnTo>
                  <a:lnTo>
                    <a:pt x="12195" y="7035"/>
                  </a:lnTo>
                  <a:lnTo>
                    <a:pt x="12444" y="6882"/>
                  </a:lnTo>
                  <a:lnTo>
                    <a:pt x="12692" y="6729"/>
                  </a:lnTo>
                  <a:lnTo>
                    <a:pt x="12902" y="6557"/>
                  </a:lnTo>
                  <a:lnTo>
                    <a:pt x="13113" y="6385"/>
                  </a:lnTo>
                  <a:lnTo>
                    <a:pt x="13304" y="6213"/>
                  </a:lnTo>
                  <a:lnTo>
                    <a:pt x="13476" y="6041"/>
                  </a:lnTo>
                  <a:lnTo>
                    <a:pt x="13629" y="5869"/>
                  </a:lnTo>
                  <a:lnTo>
                    <a:pt x="13763" y="5678"/>
                  </a:lnTo>
                  <a:lnTo>
                    <a:pt x="13896" y="5487"/>
                  </a:lnTo>
                  <a:lnTo>
                    <a:pt x="13992" y="5296"/>
                  </a:lnTo>
                  <a:lnTo>
                    <a:pt x="14088" y="5105"/>
                  </a:lnTo>
                  <a:lnTo>
                    <a:pt x="14164" y="4913"/>
                  </a:lnTo>
                  <a:lnTo>
                    <a:pt x="14221" y="4722"/>
                  </a:lnTo>
                  <a:lnTo>
                    <a:pt x="14260" y="4512"/>
                  </a:lnTo>
                  <a:lnTo>
                    <a:pt x="14279" y="4321"/>
                  </a:lnTo>
                  <a:lnTo>
                    <a:pt x="14298" y="4130"/>
                  </a:lnTo>
                  <a:lnTo>
                    <a:pt x="14279" y="3919"/>
                  </a:lnTo>
                  <a:lnTo>
                    <a:pt x="14260" y="3728"/>
                  </a:lnTo>
                  <a:lnTo>
                    <a:pt x="14221" y="3537"/>
                  </a:lnTo>
                  <a:lnTo>
                    <a:pt x="14164" y="3327"/>
                  </a:lnTo>
                  <a:lnTo>
                    <a:pt x="14088" y="3136"/>
                  </a:lnTo>
                  <a:lnTo>
                    <a:pt x="13992" y="2945"/>
                  </a:lnTo>
                  <a:lnTo>
                    <a:pt x="13896" y="2753"/>
                  </a:lnTo>
                  <a:lnTo>
                    <a:pt x="13763" y="2562"/>
                  </a:lnTo>
                  <a:lnTo>
                    <a:pt x="13629" y="2390"/>
                  </a:lnTo>
                  <a:lnTo>
                    <a:pt x="13476" y="2199"/>
                  </a:lnTo>
                  <a:lnTo>
                    <a:pt x="13304" y="2027"/>
                  </a:lnTo>
                  <a:lnTo>
                    <a:pt x="13113" y="1855"/>
                  </a:lnTo>
                  <a:lnTo>
                    <a:pt x="12902" y="1683"/>
                  </a:lnTo>
                  <a:lnTo>
                    <a:pt x="12692" y="1511"/>
                  </a:lnTo>
                  <a:lnTo>
                    <a:pt x="12444" y="1358"/>
                  </a:lnTo>
                  <a:lnTo>
                    <a:pt x="12195" y="1205"/>
                  </a:lnTo>
                  <a:lnTo>
                    <a:pt x="11928" y="1052"/>
                  </a:lnTo>
                  <a:lnTo>
                    <a:pt x="11660" y="918"/>
                  </a:lnTo>
                  <a:lnTo>
                    <a:pt x="11373" y="804"/>
                  </a:lnTo>
                  <a:lnTo>
                    <a:pt x="11067" y="670"/>
                  </a:lnTo>
                  <a:lnTo>
                    <a:pt x="10475" y="479"/>
                  </a:lnTo>
                  <a:lnTo>
                    <a:pt x="9825" y="307"/>
                  </a:lnTo>
                  <a:lnTo>
                    <a:pt x="9175" y="173"/>
                  </a:lnTo>
                  <a:lnTo>
                    <a:pt x="8506" y="77"/>
                  </a:lnTo>
                  <a:lnTo>
                    <a:pt x="7837" y="20"/>
                  </a:lnTo>
                  <a:lnTo>
                    <a:pt x="7149"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13"/>
            <p:cNvSpPr/>
            <p:nvPr/>
          </p:nvSpPr>
          <p:spPr>
            <a:xfrm>
              <a:off x="1782900" y="4137900"/>
              <a:ext cx="361300" cy="208375"/>
            </a:xfrm>
            <a:custGeom>
              <a:avLst/>
              <a:gdLst/>
              <a:ahLst/>
              <a:cxnLst/>
              <a:rect l="l" t="t" r="r" b="b"/>
              <a:pathLst>
                <a:path w="14452" h="8335" extrusionOk="0">
                  <a:moveTo>
                    <a:pt x="7226" y="77"/>
                  </a:moveTo>
                  <a:lnTo>
                    <a:pt x="7895" y="96"/>
                  </a:lnTo>
                  <a:lnTo>
                    <a:pt x="8564" y="154"/>
                  </a:lnTo>
                  <a:lnTo>
                    <a:pt x="9233" y="249"/>
                  </a:lnTo>
                  <a:lnTo>
                    <a:pt x="9883" y="383"/>
                  </a:lnTo>
                  <a:lnTo>
                    <a:pt x="10514" y="555"/>
                  </a:lnTo>
                  <a:lnTo>
                    <a:pt x="11106" y="746"/>
                  </a:lnTo>
                  <a:lnTo>
                    <a:pt x="11393" y="880"/>
                  </a:lnTo>
                  <a:lnTo>
                    <a:pt x="11680" y="995"/>
                  </a:lnTo>
                  <a:lnTo>
                    <a:pt x="11947" y="1129"/>
                  </a:lnTo>
                  <a:lnTo>
                    <a:pt x="12215" y="1281"/>
                  </a:lnTo>
                  <a:lnTo>
                    <a:pt x="12463" y="1434"/>
                  </a:lnTo>
                  <a:lnTo>
                    <a:pt x="12712" y="1587"/>
                  </a:lnTo>
                  <a:lnTo>
                    <a:pt x="12922" y="1740"/>
                  </a:lnTo>
                  <a:lnTo>
                    <a:pt x="13132" y="1912"/>
                  </a:lnTo>
                  <a:lnTo>
                    <a:pt x="13304" y="2084"/>
                  </a:lnTo>
                  <a:lnTo>
                    <a:pt x="13476" y="2256"/>
                  </a:lnTo>
                  <a:lnTo>
                    <a:pt x="13629" y="2447"/>
                  </a:lnTo>
                  <a:lnTo>
                    <a:pt x="13763" y="2619"/>
                  </a:lnTo>
                  <a:lnTo>
                    <a:pt x="13897" y="2811"/>
                  </a:lnTo>
                  <a:lnTo>
                    <a:pt x="13992" y="3002"/>
                  </a:lnTo>
                  <a:lnTo>
                    <a:pt x="14088" y="3193"/>
                  </a:lnTo>
                  <a:lnTo>
                    <a:pt x="14165" y="3384"/>
                  </a:lnTo>
                  <a:lnTo>
                    <a:pt x="14222" y="3575"/>
                  </a:lnTo>
                  <a:lnTo>
                    <a:pt x="14260" y="3766"/>
                  </a:lnTo>
                  <a:lnTo>
                    <a:pt x="14279" y="3957"/>
                  </a:lnTo>
                  <a:lnTo>
                    <a:pt x="14279" y="4168"/>
                  </a:lnTo>
                  <a:lnTo>
                    <a:pt x="14279" y="4359"/>
                  </a:lnTo>
                  <a:lnTo>
                    <a:pt x="14260" y="4550"/>
                  </a:lnTo>
                  <a:lnTo>
                    <a:pt x="14222" y="4741"/>
                  </a:lnTo>
                  <a:lnTo>
                    <a:pt x="14165" y="4932"/>
                  </a:lnTo>
                  <a:lnTo>
                    <a:pt x="14088" y="5143"/>
                  </a:lnTo>
                  <a:lnTo>
                    <a:pt x="13992" y="5334"/>
                  </a:lnTo>
                  <a:lnTo>
                    <a:pt x="13897" y="5506"/>
                  </a:lnTo>
                  <a:lnTo>
                    <a:pt x="13763" y="5697"/>
                  </a:lnTo>
                  <a:lnTo>
                    <a:pt x="13629" y="5888"/>
                  </a:lnTo>
                  <a:lnTo>
                    <a:pt x="13476" y="6060"/>
                  </a:lnTo>
                  <a:lnTo>
                    <a:pt x="13304" y="6232"/>
                  </a:lnTo>
                  <a:lnTo>
                    <a:pt x="13132" y="6404"/>
                  </a:lnTo>
                  <a:lnTo>
                    <a:pt x="12922" y="6576"/>
                  </a:lnTo>
                  <a:lnTo>
                    <a:pt x="12712" y="6729"/>
                  </a:lnTo>
                  <a:lnTo>
                    <a:pt x="12463" y="6901"/>
                  </a:lnTo>
                  <a:lnTo>
                    <a:pt x="12215" y="7054"/>
                  </a:lnTo>
                  <a:lnTo>
                    <a:pt x="11947" y="7188"/>
                  </a:lnTo>
                  <a:lnTo>
                    <a:pt x="11680" y="7322"/>
                  </a:lnTo>
                  <a:lnTo>
                    <a:pt x="11393" y="7455"/>
                  </a:lnTo>
                  <a:lnTo>
                    <a:pt x="11106" y="7570"/>
                  </a:lnTo>
                  <a:lnTo>
                    <a:pt x="10514" y="7780"/>
                  </a:lnTo>
                  <a:lnTo>
                    <a:pt x="9883" y="7933"/>
                  </a:lnTo>
                  <a:lnTo>
                    <a:pt x="9233" y="8067"/>
                  </a:lnTo>
                  <a:lnTo>
                    <a:pt x="8564" y="8163"/>
                  </a:lnTo>
                  <a:lnTo>
                    <a:pt x="7895" y="8220"/>
                  </a:lnTo>
                  <a:lnTo>
                    <a:pt x="7226" y="8239"/>
                  </a:lnTo>
                  <a:lnTo>
                    <a:pt x="6538" y="8220"/>
                  </a:lnTo>
                  <a:lnTo>
                    <a:pt x="5869" y="8163"/>
                  </a:lnTo>
                  <a:lnTo>
                    <a:pt x="5200" y="8067"/>
                  </a:lnTo>
                  <a:lnTo>
                    <a:pt x="4569" y="7933"/>
                  </a:lnTo>
                  <a:lnTo>
                    <a:pt x="3938" y="7780"/>
                  </a:lnTo>
                  <a:lnTo>
                    <a:pt x="3327" y="7570"/>
                  </a:lnTo>
                  <a:lnTo>
                    <a:pt x="3040" y="7455"/>
                  </a:lnTo>
                  <a:lnTo>
                    <a:pt x="2753" y="7322"/>
                  </a:lnTo>
                  <a:lnTo>
                    <a:pt x="2486" y="7188"/>
                  </a:lnTo>
                  <a:lnTo>
                    <a:pt x="2218" y="7054"/>
                  </a:lnTo>
                  <a:lnTo>
                    <a:pt x="1970" y="6901"/>
                  </a:lnTo>
                  <a:lnTo>
                    <a:pt x="1740" y="6729"/>
                  </a:lnTo>
                  <a:lnTo>
                    <a:pt x="1511" y="6576"/>
                  </a:lnTo>
                  <a:lnTo>
                    <a:pt x="1320" y="6404"/>
                  </a:lnTo>
                  <a:lnTo>
                    <a:pt x="1129" y="6232"/>
                  </a:lnTo>
                  <a:lnTo>
                    <a:pt x="957" y="6060"/>
                  </a:lnTo>
                  <a:lnTo>
                    <a:pt x="804" y="5888"/>
                  </a:lnTo>
                  <a:lnTo>
                    <a:pt x="670" y="5697"/>
                  </a:lnTo>
                  <a:lnTo>
                    <a:pt x="555" y="5506"/>
                  </a:lnTo>
                  <a:lnTo>
                    <a:pt x="440" y="5334"/>
                  </a:lnTo>
                  <a:lnTo>
                    <a:pt x="364" y="5143"/>
                  </a:lnTo>
                  <a:lnTo>
                    <a:pt x="288" y="4932"/>
                  </a:lnTo>
                  <a:lnTo>
                    <a:pt x="230" y="4741"/>
                  </a:lnTo>
                  <a:lnTo>
                    <a:pt x="192" y="4550"/>
                  </a:lnTo>
                  <a:lnTo>
                    <a:pt x="173" y="4359"/>
                  </a:lnTo>
                  <a:lnTo>
                    <a:pt x="154" y="4168"/>
                  </a:lnTo>
                  <a:lnTo>
                    <a:pt x="173" y="3957"/>
                  </a:lnTo>
                  <a:lnTo>
                    <a:pt x="192" y="3766"/>
                  </a:lnTo>
                  <a:lnTo>
                    <a:pt x="230" y="3575"/>
                  </a:lnTo>
                  <a:lnTo>
                    <a:pt x="288" y="3384"/>
                  </a:lnTo>
                  <a:lnTo>
                    <a:pt x="364" y="3193"/>
                  </a:lnTo>
                  <a:lnTo>
                    <a:pt x="440" y="3002"/>
                  </a:lnTo>
                  <a:lnTo>
                    <a:pt x="555" y="2811"/>
                  </a:lnTo>
                  <a:lnTo>
                    <a:pt x="670" y="2619"/>
                  </a:lnTo>
                  <a:lnTo>
                    <a:pt x="804" y="2447"/>
                  </a:lnTo>
                  <a:lnTo>
                    <a:pt x="957" y="2256"/>
                  </a:lnTo>
                  <a:lnTo>
                    <a:pt x="1129" y="2084"/>
                  </a:lnTo>
                  <a:lnTo>
                    <a:pt x="1320" y="1912"/>
                  </a:lnTo>
                  <a:lnTo>
                    <a:pt x="1511" y="1740"/>
                  </a:lnTo>
                  <a:lnTo>
                    <a:pt x="1740" y="1587"/>
                  </a:lnTo>
                  <a:lnTo>
                    <a:pt x="1970" y="1434"/>
                  </a:lnTo>
                  <a:lnTo>
                    <a:pt x="2218" y="1281"/>
                  </a:lnTo>
                  <a:lnTo>
                    <a:pt x="2486" y="1129"/>
                  </a:lnTo>
                  <a:lnTo>
                    <a:pt x="2753" y="995"/>
                  </a:lnTo>
                  <a:lnTo>
                    <a:pt x="3040" y="880"/>
                  </a:lnTo>
                  <a:lnTo>
                    <a:pt x="3327" y="746"/>
                  </a:lnTo>
                  <a:lnTo>
                    <a:pt x="3938" y="555"/>
                  </a:lnTo>
                  <a:lnTo>
                    <a:pt x="4550" y="383"/>
                  </a:lnTo>
                  <a:lnTo>
                    <a:pt x="5200" y="249"/>
                  </a:lnTo>
                  <a:lnTo>
                    <a:pt x="5869" y="154"/>
                  </a:lnTo>
                  <a:lnTo>
                    <a:pt x="6538" y="96"/>
                  </a:lnTo>
                  <a:lnTo>
                    <a:pt x="7226" y="77"/>
                  </a:lnTo>
                  <a:close/>
                  <a:moveTo>
                    <a:pt x="7226" y="1"/>
                  </a:moveTo>
                  <a:lnTo>
                    <a:pt x="6519" y="20"/>
                  </a:lnTo>
                  <a:lnTo>
                    <a:pt x="5831" y="77"/>
                  </a:lnTo>
                  <a:lnTo>
                    <a:pt x="5162" y="173"/>
                  </a:lnTo>
                  <a:lnTo>
                    <a:pt x="4493" y="287"/>
                  </a:lnTo>
                  <a:lnTo>
                    <a:pt x="3862" y="460"/>
                  </a:lnTo>
                  <a:lnTo>
                    <a:pt x="3250" y="670"/>
                  </a:lnTo>
                  <a:lnTo>
                    <a:pt x="2944" y="804"/>
                  </a:lnTo>
                  <a:lnTo>
                    <a:pt x="2658" y="918"/>
                  </a:lnTo>
                  <a:lnTo>
                    <a:pt x="2371" y="1071"/>
                  </a:lnTo>
                  <a:lnTo>
                    <a:pt x="2103" y="1205"/>
                  </a:lnTo>
                  <a:lnTo>
                    <a:pt x="1855" y="1358"/>
                  </a:lnTo>
                  <a:lnTo>
                    <a:pt x="1606" y="1530"/>
                  </a:lnTo>
                  <a:lnTo>
                    <a:pt x="1396" y="1702"/>
                  </a:lnTo>
                  <a:lnTo>
                    <a:pt x="1186" y="1874"/>
                  </a:lnTo>
                  <a:lnTo>
                    <a:pt x="995" y="2046"/>
                  </a:lnTo>
                  <a:lnTo>
                    <a:pt x="823" y="2218"/>
                  </a:lnTo>
                  <a:lnTo>
                    <a:pt x="670" y="2409"/>
                  </a:lnTo>
                  <a:lnTo>
                    <a:pt x="517" y="2600"/>
                  </a:lnTo>
                  <a:lnTo>
                    <a:pt x="402" y="2772"/>
                  </a:lnTo>
                  <a:lnTo>
                    <a:pt x="288" y="2983"/>
                  </a:lnTo>
                  <a:lnTo>
                    <a:pt x="211" y="3174"/>
                  </a:lnTo>
                  <a:lnTo>
                    <a:pt x="135" y="3365"/>
                  </a:lnTo>
                  <a:lnTo>
                    <a:pt x="77" y="3556"/>
                  </a:lnTo>
                  <a:lnTo>
                    <a:pt x="39" y="3766"/>
                  </a:lnTo>
                  <a:lnTo>
                    <a:pt x="1" y="3957"/>
                  </a:lnTo>
                  <a:lnTo>
                    <a:pt x="1" y="4168"/>
                  </a:lnTo>
                  <a:lnTo>
                    <a:pt x="1" y="4359"/>
                  </a:lnTo>
                  <a:lnTo>
                    <a:pt x="39" y="4569"/>
                  </a:lnTo>
                  <a:lnTo>
                    <a:pt x="77" y="4760"/>
                  </a:lnTo>
                  <a:lnTo>
                    <a:pt x="135" y="4951"/>
                  </a:lnTo>
                  <a:lnTo>
                    <a:pt x="211" y="5162"/>
                  </a:lnTo>
                  <a:lnTo>
                    <a:pt x="288" y="5353"/>
                  </a:lnTo>
                  <a:lnTo>
                    <a:pt x="402" y="5544"/>
                  </a:lnTo>
                  <a:lnTo>
                    <a:pt x="517" y="5735"/>
                  </a:lnTo>
                  <a:lnTo>
                    <a:pt x="670" y="5926"/>
                  </a:lnTo>
                  <a:lnTo>
                    <a:pt x="823" y="6098"/>
                  </a:lnTo>
                  <a:lnTo>
                    <a:pt x="995" y="6289"/>
                  </a:lnTo>
                  <a:lnTo>
                    <a:pt x="1186" y="6461"/>
                  </a:lnTo>
                  <a:lnTo>
                    <a:pt x="1396" y="6633"/>
                  </a:lnTo>
                  <a:lnTo>
                    <a:pt x="1606" y="6786"/>
                  </a:lnTo>
                  <a:lnTo>
                    <a:pt x="1855" y="6958"/>
                  </a:lnTo>
                  <a:lnTo>
                    <a:pt x="2103" y="7111"/>
                  </a:lnTo>
                  <a:lnTo>
                    <a:pt x="2371" y="7264"/>
                  </a:lnTo>
                  <a:lnTo>
                    <a:pt x="2658" y="7398"/>
                  </a:lnTo>
                  <a:lnTo>
                    <a:pt x="2944" y="7532"/>
                  </a:lnTo>
                  <a:lnTo>
                    <a:pt x="3250" y="7646"/>
                  </a:lnTo>
                  <a:lnTo>
                    <a:pt x="3862" y="7857"/>
                  </a:lnTo>
                  <a:lnTo>
                    <a:pt x="4493" y="8029"/>
                  </a:lnTo>
                  <a:lnTo>
                    <a:pt x="5162" y="8163"/>
                  </a:lnTo>
                  <a:lnTo>
                    <a:pt x="5831" y="8258"/>
                  </a:lnTo>
                  <a:lnTo>
                    <a:pt x="6519" y="8315"/>
                  </a:lnTo>
                  <a:lnTo>
                    <a:pt x="7226" y="8335"/>
                  </a:lnTo>
                  <a:lnTo>
                    <a:pt x="7914" y="8315"/>
                  </a:lnTo>
                  <a:lnTo>
                    <a:pt x="8602" y="8258"/>
                  </a:lnTo>
                  <a:lnTo>
                    <a:pt x="9271" y="8163"/>
                  </a:lnTo>
                  <a:lnTo>
                    <a:pt x="9940" y="8029"/>
                  </a:lnTo>
                  <a:lnTo>
                    <a:pt x="10590" y="7857"/>
                  </a:lnTo>
                  <a:lnTo>
                    <a:pt x="11202" y="7646"/>
                  </a:lnTo>
                  <a:lnTo>
                    <a:pt x="11489" y="7532"/>
                  </a:lnTo>
                  <a:lnTo>
                    <a:pt x="11775" y="7398"/>
                  </a:lnTo>
                  <a:lnTo>
                    <a:pt x="12062" y="7264"/>
                  </a:lnTo>
                  <a:lnTo>
                    <a:pt x="12330" y="7111"/>
                  </a:lnTo>
                  <a:lnTo>
                    <a:pt x="12578" y="6958"/>
                  </a:lnTo>
                  <a:lnTo>
                    <a:pt x="12827" y="6786"/>
                  </a:lnTo>
                  <a:lnTo>
                    <a:pt x="13056" y="6633"/>
                  </a:lnTo>
                  <a:lnTo>
                    <a:pt x="13247" y="6461"/>
                  </a:lnTo>
                  <a:lnTo>
                    <a:pt x="13438" y="6289"/>
                  </a:lnTo>
                  <a:lnTo>
                    <a:pt x="13610" y="6098"/>
                  </a:lnTo>
                  <a:lnTo>
                    <a:pt x="13782" y="5926"/>
                  </a:lnTo>
                  <a:lnTo>
                    <a:pt x="13916" y="5735"/>
                  </a:lnTo>
                  <a:lnTo>
                    <a:pt x="14031" y="5544"/>
                  </a:lnTo>
                  <a:lnTo>
                    <a:pt x="14145" y="5353"/>
                  </a:lnTo>
                  <a:lnTo>
                    <a:pt x="14241" y="5162"/>
                  </a:lnTo>
                  <a:lnTo>
                    <a:pt x="14317" y="4951"/>
                  </a:lnTo>
                  <a:lnTo>
                    <a:pt x="14375" y="4760"/>
                  </a:lnTo>
                  <a:lnTo>
                    <a:pt x="14413" y="4569"/>
                  </a:lnTo>
                  <a:lnTo>
                    <a:pt x="14432" y="4359"/>
                  </a:lnTo>
                  <a:lnTo>
                    <a:pt x="14451" y="4168"/>
                  </a:lnTo>
                  <a:lnTo>
                    <a:pt x="14432" y="3957"/>
                  </a:lnTo>
                  <a:lnTo>
                    <a:pt x="14413" y="3766"/>
                  </a:lnTo>
                  <a:lnTo>
                    <a:pt x="14375" y="3556"/>
                  </a:lnTo>
                  <a:lnTo>
                    <a:pt x="14317" y="3365"/>
                  </a:lnTo>
                  <a:lnTo>
                    <a:pt x="14241" y="3174"/>
                  </a:lnTo>
                  <a:lnTo>
                    <a:pt x="14145" y="2983"/>
                  </a:lnTo>
                  <a:lnTo>
                    <a:pt x="14031" y="2772"/>
                  </a:lnTo>
                  <a:lnTo>
                    <a:pt x="13916" y="2600"/>
                  </a:lnTo>
                  <a:lnTo>
                    <a:pt x="13782" y="2409"/>
                  </a:lnTo>
                  <a:lnTo>
                    <a:pt x="13610" y="2218"/>
                  </a:lnTo>
                  <a:lnTo>
                    <a:pt x="13438" y="2046"/>
                  </a:lnTo>
                  <a:lnTo>
                    <a:pt x="13247" y="1874"/>
                  </a:lnTo>
                  <a:lnTo>
                    <a:pt x="13056" y="1702"/>
                  </a:lnTo>
                  <a:lnTo>
                    <a:pt x="12827" y="1530"/>
                  </a:lnTo>
                  <a:lnTo>
                    <a:pt x="12578" y="1358"/>
                  </a:lnTo>
                  <a:lnTo>
                    <a:pt x="12330" y="1205"/>
                  </a:lnTo>
                  <a:lnTo>
                    <a:pt x="12062" y="1071"/>
                  </a:lnTo>
                  <a:lnTo>
                    <a:pt x="11775" y="918"/>
                  </a:lnTo>
                  <a:lnTo>
                    <a:pt x="11489" y="804"/>
                  </a:lnTo>
                  <a:lnTo>
                    <a:pt x="11202" y="670"/>
                  </a:lnTo>
                  <a:lnTo>
                    <a:pt x="10590" y="460"/>
                  </a:lnTo>
                  <a:lnTo>
                    <a:pt x="9940" y="287"/>
                  </a:lnTo>
                  <a:lnTo>
                    <a:pt x="9271" y="173"/>
                  </a:lnTo>
                  <a:lnTo>
                    <a:pt x="8602" y="77"/>
                  </a:lnTo>
                  <a:lnTo>
                    <a:pt x="7914" y="20"/>
                  </a:lnTo>
                  <a:lnTo>
                    <a:pt x="72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13"/>
            <p:cNvSpPr/>
            <p:nvPr/>
          </p:nvSpPr>
          <p:spPr>
            <a:xfrm>
              <a:off x="1872750" y="4189525"/>
              <a:ext cx="189725" cy="109450"/>
            </a:xfrm>
            <a:custGeom>
              <a:avLst/>
              <a:gdLst/>
              <a:ahLst/>
              <a:cxnLst/>
              <a:rect l="l" t="t" r="r" b="b"/>
              <a:pathLst>
                <a:path w="7589" h="4378" extrusionOk="0">
                  <a:moveTo>
                    <a:pt x="4913" y="0"/>
                  </a:moveTo>
                  <a:lnTo>
                    <a:pt x="4683" y="19"/>
                  </a:lnTo>
                  <a:lnTo>
                    <a:pt x="4473" y="57"/>
                  </a:lnTo>
                  <a:lnTo>
                    <a:pt x="4263" y="96"/>
                  </a:lnTo>
                  <a:lnTo>
                    <a:pt x="4072" y="153"/>
                  </a:lnTo>
                  <a:lnTo>
                    <a:pt x="3881" y="210"/>
                  </a:lnTo>
                  <a:lnTo>
                    <a:pt x="3689" y="287"/>
                  </a:lnTo>
                  <a:lnTo>
                    <a:pt x="3517" y="382"/>
                  </a:lnTo>
                  <a:lnTo>
                    <a:pt x="3307" y="516"/>
                  </a:lnTo>
                  <a:lnTo>
                    <a:pt x="3135" y="669"/>
                  </a:lnTo>
                  <a:lnTo>
                    <a:pt x="3001" y="841"/>
                  </a:lnTo>
                  <a:lnTo>
                    <a:pt x="2906" y="1013"/>
                  </a:lnTo>
                  <a:lnTo>
                    <a:pt x="2867" y="1185"/>
                  </a:lnTo>
                  <a:lnTo>
                    <a:pt x="2848" y="1357"/>
                  </a:lnTo>
                  <a:lnTo>
                    <a:pt x="2887" y="1548"/>
                  </a:lnTo>
                  <a:lnTo>
                    <a:pt x="2963" y="1720"/>
                  </a:lnTo>
                  <a:lnTo>
                    <a:pt x="2657" y="1663"/>
                  </a:lnTo>
                  <a:lnTo>
                    <a:pt x="2351" y="1644"/>
                  </a:lnTo>
                  <a:lnTo>
                    <a:pt x="2046" y="1663"/>
                  </a:lnTo>
                  <a:lnTo>
                    <a:pt x="1740" y="1682"/>
                  </a:lnTo>
                  <a:lnTo>
                    <a:pt x="1453" y="1740"/>
                  </a:lnTo>
                  <a:lnTo>
                    <a:pt x="1166" y="1816"/>
                  </a:lnTo>
                  <a:lnTo>
                    <a:pt x="899" y="1912"/>
                  </a:lnTo>
                  <a:lnTo>
                    <a:pt x="650" y="2026"/>
                  </a:lnTo>
                  <a:lnTo>
                    <a:pt x="497" y="2141"/>
                  </a:lnTo>
                  <a:lnTo>
                    <a:pt x="364" y="2236"/>
                  </a:lnTo>
                  <a:lnTo>
                    <a:pt x="249" y="2351"/>
                  </a:lnTo>
                  <a:lnTo>
                    <a:pt x="153" y="2466"/>
                  </a:lnTo>
                  <a:lnTo>
                    <a:pt x="77" y="2581"/>
                  </a:lnTo>
                  <a:lnTo>
                    <a:pt x="39" y="2714"/>
                  </a:lnTo>
                  <a:lnTo>
                    <a:pt x="0" y="2829"/>
                  </a:lnTo>
                  <a:lnTo>
                    <a:pt x="0" y="2963"/>
                  </a:lnTo>
                  <a:lnTo>
                    <a:pt x="0" y="3097"/>
                  </a:lnTo>
                  <a:lnTo>
                    <a:pt x="39" y="3211"/>
                  </a:lnTo>
                  <a:lnTo>
                    <a:pt x="77" y="3326"/>
                  </a:lnTo>
                  <a:lnTo>
                    <a:pt x="153" y="3460"/>
                  </a:lnTo>
                  <a:lnTo>
                    <a:pt x="249" y="3574"/>
                  </a:lnTo>
                  <a:lnTo>
                    <a:pt x="364" y="3689"/>
                  </a:lnTo>
                  <a:lnTo>
                    <a:pt x="497" y="3785"/>
                  </a:lnTo>
                  <a:lnTo>
                    <a:pt x="650" y="3899"/>
                  </a:lnTo>
                  <a:lnTo>
                    <a:pt x="822" y="3976"/>
                  </a:lnTo>
                  <a:lnTo>
                    <a:pt x="994" y="4033"/>
                  </a:lnTo>
                  <a:lnTo>
                    <a:pt x="1185" y="4110"/>
                  </a:lnTo>
                  <a:lnTo>
                    <a:pt x="1396" y="4148"/>
                  </a:lnTo>
                  <a:lnTo>
                    <a:pt x="1854" y="4243"/>
                  </a:lnTo>
                  <a:lnTo>
                    <a:pt x="2370" y="4320"/>
                  </a:lnTo>
                  <a:lnTo>
                    <a:pt x="2906" y="4358"/>
                  </a:lnTo>
                  <a:lnTo>
                    <a:pt x="3441" y="4377"/>
                  </a:lnTo>
                  <a:lnTo>
                    <a:pt x="4569" y="4377"/>
                  </a:lnTo>
                  <a:lnTo>
                    <a:pt x="5601" y="4339"/>
                  </a:lnTo>
                  <a:lnTo>
                    <a:pt x="6461" y="4282"/>
                  </a:lnTo>
                  <a:lnTo>
                    <a:pt x="7264" y="4205"/>
                  </a:lnTo>
                  <a:lnTo>
                    <a:pt x="7302" y="4071"/>
                  </a:lnTo>
                  <a:lnTo>
                    <a:pt x="7398" y="3727"/>
                  </a:lnTo>
                  <a:lnTo>
                    <a:pt x="7512" y="3230"/>
                  </a:lnTo>
                  <a:lnTo>
                    <a:pt x="7550" y="2944"/>
                  </a:lnTo>
                  <a:lnTo>
                    <a:pt x="7570" y="2619"/>
                  </a:lnTo>
                  <a:lnTo>
                    <a:pt x="7589" y="2313"/>
                  </a:lnTo>
                  <a:lnTo>
                    <a:pt x="7589" y="1988"/>
                  </a:lnTo>
                  <a:lnTo>
                    <a:pt x="7550" y="1663"/>
                  </a:lnTo>
                  <a:lnTo>
                    <a:pt x="7474" y="1357"/>
                  </a:lnTo>
                  <a:lnTo>
                    <a:pt x="7417" y="1204"/>
                  </a:lnTo>
                  <a:lnTo>
                    <a:pt x="7359" y="1071"/>
                  </a:lnTo>
                  <a:lnTo>
                    <a:pt x="7283" y="937"/>
                  </a:lnTo>
                  <a:lnTo>
                    <a:pt x="7206" y="803"/>
                  </a:lnTo>
                  <a:lnTo>
                    <a:pt x="7111" y="688"/>
                  </a:lnTo>
                  <a:lnTo>
                    <a:pt x="6996" y="574"/>
                  </a:lnTo>
                  <a:lnTo>
                    <a:pt x="6862" y="478"/>
                  </a:lnTo>
                  <a:lnTo>
                    <a:pt x="6729" y="382"/>
                  </a:lnTo>
                  <a:lnTo>
                    <a:pt x="6557" y="287"/>
                  </a:lnTo>
                  <a:lnTo>
                    <a:pt x="6384" y="210"/>
                  </a:lnTo>
                  <a:lnTo>
                    <a:pt x="6174" y="153"/>
                  </a:lnTo>
                  <a:lnTo>
                    <a:pt x="5983" y="96"/>
                  </a:lnTo>
                  <a:lnTo>
                    <a:pt x="5773" y="57"/>
                  </a:lnTo>
                  <a:lnTo>
                    <a:pt x="5563" y="19"/>
                  </a:lnTo>
                  <a:lnTo>
                    <a:pt x="53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13"/>
            <p:cNvSpPr/>
            <p:nvPr/>
          </p:nvSpPr>
          <p:spPr>
            <a:xfrm>
              <a:off x="1871300" y="4189025"/>
              <a:ext cx="92275" cy="53075"/>
            </a:xfrm>
            <a:custGeom>
              <a:avLst/>
              <a:gdLst/>
              <a:ahLst/>
              <a:cxnLst/>
              <a:rect l="l" t="t" r="r" b="b"/>
              <a:pathLst>
                <a:path w="3691" h="2123" extrusionOk="0">
                  <a:moveTo>
                    <a:pt x="1435" y="1"/>
                  </a:moveTo>
                  <a:lnTo>
                    <a:pt x="785" y="364"/>
                  </a:lnTo>
                  <a:lnTo>
                    <a:pt x="651" y="441"/>
                  </a:lnTo>
                  <a:lnTo>
                    <a:pt x="1" y="823"/>
                  </a:lnTo>
                  <a:lnTo>
                    <a:pt x="460" y="938"/>
                  </a:lnTo>
                  <a:lnTo>
                    <a:pt x="918" y="1071"/>
                  </a:lnTo>
                  <a:lnTo>
                    <a:pt x="1339" y="1224"/>
                  </a:lnTo>
                  <a:lnTo>
                    <a:pt x="1740" y="1396"/>
                  </a:lnTo>
                  <a:lnTo>
                    <a:pt x="2142" y="1549"/>
                  </a:lnTo>
                  <a:lnTo>
                    <a:pt x="2505" y="1740"/>
                  </a:lnTo>
                  <a:lnTo>
                    <a:pt x="2868" y="1932"/>
                  </a:lnTo>
                  <a:lnTo>
                    <a:pt x="3193" y="2123"/>
                  </a:lnTo>
                  <a:lnTo>
                    <a:pt x="3442" y="2065"/>
                  </a:lnTo>
                  <a:lnTo>
                    <a:pt x="3499" y="2104"/>
                  </a:lnTo>
                  <a:lnTo>
                    <a:pt x="3537" y="2027"/>
                  </a:lnTo>
                  <a:lnTo>
                    <a:pt x="3652" y="2008"/>
                  </a:lnTo>
                  <a:lnTo>
                    <a:pt x="3594" y="1970"/>
                  </a:lnTo>
                  <a:lnTo>
                    <a:pt x="3690" y="1836"/>
                  </a:lnTo>
                  <a:lnTo>
                    <a:pt x="3365" y="1626"/>
                  </a:lnTo>
                  <a:lnTo>
                    <a:pt x="3040" y="1415"/>
                  </a:lnTo>
                  <a:lnTo>
                    <a:pt x="2734" y="1205"/>
                  </a:lnTo>
                  <a:lnTo>
                    <a:pt x="2428" y="976"/>
                  </a:lnTo>
                  <a:lnTo>
                    <a:pt x="2161" y="746"/>
                  </a:lnTo>
                  <a:lnTo>
                    <a:pt x="1893" y="498"/>
                  </a:lnTo>
                  <a:lnTo>
                    <a:pt x="1664" y="249"/>
                  </a:lnTo>
                  <a:lnTo>
                    <a:pt x="143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13"/>
            <p:cNvSpPr/>
            <p:nvPr/>
          </p:nvSpPr>
          <p:spPr>
            <a:xfrm>
              <a:off x="2376400" y="4702725"/>
              <a:ext cx="958600" cy="553400"/>
            </a:xfrm>
            <a:custGeom>
              <a:avLst/>
              <a:gdLst/>
              <a:ahLst/>
              <a:cxnLst/>
              <a:rect l="l" t="t" r="r" b="b"/>
              <a:pathLst>
                <a:path w="38344" h="22136" extrusionOk="0">
                  <a:moveTo>
                    <a:pt x="22785" y="1"/>
                  </a:moveTo>
                  <a:lnTo>
                    <a:pt x="22403" y="20"/>
                  </a:lnTo>
                  <a:lnTo>
                    <a:pt x="22039" y="96"/>
                  </a:lnTo>
                  <a:lnTo>
                    <a:pt x="21695" y="230"/>
                  </a:lnTo>
                  <a:lnTo>
                    <a:pt x="21523" y="288"/>
                  </a:lnTo>
                  <a:lnTo>
                    <a:pt x="21370" y="383"/>
                  </a:lnTo>
                  <a:lnTo>
                    <a:pt x="670" y="12330"/>
                  </a:lnTo>
                  <a:lnTo>
                    <a:pt x="536" y="12425"/>
                  </a:lnTo>
                  <a:lnTo>
                    <a:pt x="402" y="12521"/>
                  </a:lnTo>
                  <a:lnTo>
                    <a:pt x="287" y="12616"/>
                  </a:lnTo>
                  <a:lnTo>
                    <a:pt x="211" y="12712"/>
                  </a:lnTo>
                  <a:lnTo>
                    <a:pt x="135" y="12827"/>
                  </a:lnTo>
                  <a:lnTo>
                    <a:pt x="77" y="12922"/>
                  </a:lnTo>
                  <a:lnTo>
                    <a:pt x="39" y="13037"/>
                  </a:lnTo>
                  <a:lnTo>
                    <a:pt x="20" y="13132"/>
                  </a:lnTo>
                  <a:lnTo>
                    <a:pt x="1" y="13247"/>
                  </a:lnTo>
                  <a:lnTo>
                    <a:pt x="20" y="13362"/>
                  </a:lnTo>
                  <a:lnTo>
                    <a:pt x="58" y="13457"/>
                  </a:lnTo>
                  <a:lnTo>
                    <a:pt x="96" y="13553"/>
                  </a:lnTo>
                  <a:lnTo>
                    <a:pt x="173" y="13648"/>
                  </a:lnTo>
                  <a:lnTo>
                    <a:pt x="249" y="13744"/>
                  </a:lnTo>
                  <a:lnTo>
                    <a:pt x="364" y="13820"/>
                  </a:lnTo>
                  <a:lnTo>
                    <a:pt x="479" y="13916"/>
                  </a:lnTo>
                  <a:lnTo>
                    <a:pt x="14241" y="21848"/>
                  </a:lnTo>
                  <a:lnTo>
                    <a:pt x="14394" y="21925"/>
                  </a:lnTo>
                  <a:lnTo>
                    <a:pt x="14528" y="21982"/>
                  </a:lnTo>
                  <a:lnTo>
                    <a:pt x="14700" y="22040"/>
                  </a:lnTo>
                  <a:lnTo>
                    <a:pt x="14853" y="22078"/>
                  </a:lnTo>
                  <a:lnTo>
                    <a:pt x="15216" y="22116"/>
                  </a:lnTo>
                  <a:lnTo>
                    <a:pt x="15579" y="22135"/>
                  </a:lnTo>
                  <a:lnTo>
                    <a:pt x="15942" y="22097"/>
                  </a:lnTo>
                  <a:lnTo>
                    <a:pt x="16305" y="22021"/>
                  </a:lnTo>
                  <a:lnTo>
                    <a:pt x="16668" y="21906"/>
                  </a:lnTo>
                  <a:lnTo>
                    <a:pt x="16821" y="21829"/>
                  </a:lnTo>
                  <a:lnTo>
                    <a:pt x="16993" y="21753"/>
                  </a:lnTo>
                  <a:lnTo>
                    <a:pt x="37675" y="9787"/>
                  </a:lnTo>
                  <a:lnTo>
                    <a:pt x="37828" y="9711"/>
                  </a:lnTo>
                  <a:lnTo>
                    <a:pt x="37962" y="9615"/>
                  </a:lnTo>
                  <a:lnTo>
                    <a:pt x="38057" y="9501"/>
                  </a:lnTo>
                  <a:lnTo>
                    <a:pt x="38153" y="9405"/>
                  </a:lnTo>
                  <a:lnTo>
                    <a:pt x="38229" y="9310"/>
                  </a:lnTo>
                  <a:lnTo>
                    <a:pt x="38287" y="9195"/>
                  </a:lnTo>
                  <a:lnTo>
                    <a:pt x="38325" y="9080"/>
                  </a:lnTo>
                  <a:lnTo>
                    <a:pt x="38344" y="8985"/>
                  </a:lnTo>
                  <a:lnTo>
                    <a:pt x="38344" y="8870"/>
                  </a:lnTo>
                  <a:lnTo>
                    <a:pt x="38344" y="8774"/>
                  </a:lnTo>
                  <a:lnTo>
                    <a:pt x="38306" y="8660"/>
                  </a:lnTo>
                  <a:lnTo>
                    <a:pt x="38267" y="8564"/>
                  </a:lnTo>
                  <a:lnTo>
                    <a:pt x="38191" y="8468"/>
                  </a:lnTo>
                  <a:lnTo>
                    <a:pt x="38115" y="8373"/>
                  </a:lnTo>
                  <a:lnTo>
                    <a:pt x="38000" y="8296"/>
                  </a:lnTo>
                  <a:lnTo>
                    <a:pt x="37885" y="8220"/>
                  </a:lnTo>
                  <a:lnTo>
                    <a:pt x="24104" y="268"/>
                  </a:lnTo>
                  <a:lnTo>
                    <a:pt x="23970" y="192"/>
                  </a:lnTo>
                  <a:lnTo>
                    <a:pt x="23817" y="135"/>
                  </a:lnTo>
                  <a:lnTo>
                    <a:pt x="23664" y="77"/>
                  </a:lnTo>
                  <a:lnTo>
                    <a:pt x="23492" y="39"/>
                  </a:lnTo>
                  <a:lnTo>
                    <a:pt x="23148" y="1"/>
                  </a:lnTo>
                  <a:close/>
                </a:path>
              </a:pathLst>
            </a:custGeom>
            <a:solidFill>
              <a:srgbClr val="E0B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13"/>
            <p:cNvSpPr/>
            <p:nvPr/>
          </p:nvSpPr>
          <p:spPr>
            <a:xfrm>
              <a:off x="2376400" y="4692700"/>
              <a:ext cx="958600" cy="553375"/>
            </a:xfrm>
            <a:custGeom>
              <a:avLst/>
              <a:gdLst/>
              <a:ahLst/>
              <a:cxnLst/>
              <a:rect l="l" t="t" r="r" b="b"/>
              <a:pathLst>
                <a:path w="38344" h="22135" extrusionOk="0">
                  <a:moveTo>
                    <a:pt x="22785" y="0"/>
                  </a:moveTo>
                  <a:lnTo>
                    <a:pt x="22403" y="39"/>
                  </a:lnTo>
                  <a:lnTo>
                    <a:pt x="22039" y="115"/>
                  </a:lnTo>
                  <a:lnTo>
                    <a:pt x="21695" y="230"/>
                  </a:lnTo>
                  <a:lnTo>
                    <a:pt x="21523" y="306"/>
                  </a:lnTo>
                  <a:lnTo>
                    <a:pt x="21370" y="383"/>
                  </a:lnTo>
                  <a:lnTo>
                    <a:pt x="670" y="12329"/>
                  </a:lnTo>
                  <a:lnTo>
                    <a:pt x="536" y="12425"/>
                  </a:lnTo>
                  <a:lnTo>
                    <a:pt x="402" y="12520"/>
                  </a:lnTo>
                  <a:lnTo>
                    <a:pt x="287" y="12616"/>
                  </a:lnTo>
                  <a:lnTo>
                    <a:pt x="211" y="12731"/>
                  </a:lnTo>
                  <a:lnTo>
                    <a:pt x="135" y="12826"/>
                  </a:lnTo>
                  <a:lnTo>
                    <a:pt x="77" y="12941"/>
                  </a:lnTo>
                  <a:lnTo>
                    <a:pt x="39" y="13036"/>
                  </a:lnTo>
                  <a:lnTo>
                    <a:pt x="20" y="13151"/>
                  </a:lnTo>
                  <a:lnTo>
                    <a:pt x="1" y="13247"/>
                  </a:lnTo>
                  <a:lnTo>
                    <a:pt x="20" y="13361"/>
                  </a:lnTo>
                  <a:lnTo>
                    <a:pt x="58" y="13457"/>
                  </a:lnTo>
                  <a:lnTo>
                    <a:pt x="96" y="13552"/>
                  </a:lnTo>
                  <a:lnTo>
                    <a:pt x="173" y="13667"/>
                  </a:lnTo>
                  <a:lnTo>
                    <a:pt x="249" y="13744"/>
                  </a:lnTo>
                  <a:lnTo>
                    <a:pt x="364" y="13839"/>
                  </a:lnTo>
                  <a:lnTo>
                    <a:pt x="479" y="13916"/>
                  </a:lnTo>
                  <a:lnTo>
                    <a:pt x="14241" y="21867"/>
                  </a:lnTo>
                  <a:lnTo>
                    <a:pt x="14394" y="21925"/>
                  </a:lnTo>
                  <a:lnTo>
                    <a:pt x="14528" y="22001"/>
                  </a:lnTo>
                  <a:lnTo>
                    <a:pt x="14700" y="22039"/>
                  </a:lnTo>
                  <a:lnTo>
                    <a:pt x="14853" y="22077"/>
                  </a:lnTo>
                  <a:lnTo>
                    <a:pt x="15216" y="22135"/>
                  </a:lnTo>
                  <a:lnTo>
                    <a:pt x="15579" y="22135"/>
                  </a:lnTo>
                  <a:lnTo>
                    <a:pt x="15942" y="22097"/>
                  </a:lnTo>
                  <a:lnTo>
                    <a:pt x="16305" y="22020"/>
                  </a:lnTo>
                  <a:lnTo>
                    <a:pt x="16668" y="21905"/>
                  </a:lnTo>
                  <a:lnTo>
                    <a:pt x="16821" y="21829"/>
                  </a:lnTo>
                  <a:lnTo>
                    <a:pt x="16993" y="21753"/>
                  </a:lnTo>
                  <a:lnTo>
                    <a:pt x="37675" y="9806"/>
                  </a:lnTo>
                  <a:lnTo>
                    <a:pt x="37828" y="9711"/>
                  </a:lnTo>
                  <a:lnTo>
                    <a:pt x="37962" y="9615"/>
                  </a:lnTo>
                  <a:lnTo>
                    <a:pt x="38057" y="9519"/>
                  </a:lnTo>
                  <a:lnTo>
                    <a:pt x="38153" y="9405"/>
                  </a:lnTo>
                  <a:lnTo>
                    <a:pt x="38229" y="9309"/>
                  </a:lnTo>
                  <a:lnTo>
                    <a:pt x="38287" y="9194"/>
                  </a:lnTo>
                  <a:lnTo>
                    <a:pt x="38325" y="9099"/>
                  </a:lnTo>
                  <a:lnTo>
                    <a:pt x="38344" y="8984"/>
                  </a:lnTo>
                  <a:lnTo>
                    <a:pt x="38344" y="8889"/>
                  </a:lnTo>
                  <a:lnTo>
                    <a:pt x="38344" y="8774"/>
                  </a:lnTo>
                  <a:lnTo>
                    <a:pt x="38306" y="8678"/>
                  </a:lnTo>
                  <a:lnTo>
                    <a:pt x="38267" y="8564"/>
                  </a:lnTo>
                  <a:lnTo>
                    <a:pt x="38191" y="8468"/>
                  </a:lnTo>
                  <a:lnTo>
                    <a:pt x="38115" y="8392"/>
                  </a:lnTo>
                  <a:lnTo>
                    <a:pt x="38000" y="8296"/>
                  </a:lnTo>
                  <a:lnTo>
                    <a:pt x="37885" y="8220"/>
                  </a:lnTo>
                  <a:lnTo>
                    <a:pt x="24104" y="268"/>
                  </a:lnTo>
                  <a:lnTo>
                    <a:pt x="23970" y="192"/>
                  </a:lnTo>
                  <a:lnTo>
                    <a:pt x="23817" y="134"/>
                  </a:lnTo>
                  <a:lnTo>
                    <a:pt x="23664" y="96"/>
                  </a:lnTo>
                  <a:lnTo>
                    <a:pt x="23492" y="58"/>
                  </a:lnTo>
                  <a:lnTo>
                    <a:pt x="23148" y="0"/>
                  </a:lnTo>
                  <a:close/>
                </a:path>
              </a:pathLst>
            </a:custGeom>
            <a:solidFill>
              <a:srgbClr val="FFF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13"/>
            <p:cNvSpPr/>
            <p:nvPr/>
          </p:nvSpPr>
          <p:spPr>
            <a:xfrm>
              <a:off x="2906350" y="4763900"/>
              <a:ext cx="109450" cy="63100"/>
            </a:xfrm>
            <a:custGeom>
              <a:avLst/>
              <a:gdLst/>
              <a:ahLst/>
              <a:cxnLst/>
              <a:rect l="l" t="t" r="r" b="b"/>
              <a:pathLst>
                <a:path w="4378" h="2524" extrusionOk="0">
                  <a:moveTo>
                    <a:pt x="1510" y="0"/>
                  </a:moveTo>
                  <a:lnTo>
                    <a:pt x="1281" y="20"/>
                  </a:lnTo>
                  <a:lnTo>
                    <a:pt x="1052" y="58"/>
                  </a:lnTo>
                  <a:lnTo>
                    <a:pt x="841" y="134"/>
                  </a:lnTo>
                  <a:lnTo>
                    <a:pt x="650" y="211"/>
                  </a:lnTo>
                  <a:lnTo>
                    <a:pt x="459" y="345"/>
                  </a:lnTo>
                  <a:lnTo>
                    <a:pt x="306" y="497"/>
                  </a:lnTo>
                  <a:lnTo>
                    <a:pt x="192" y="650"/>
                  </a:lnTo>
                  <a:lnTo>
                    <a:pt x="96" y="822"/>
                  </a:lnTo>
                  <a:lnTo>
                    <a:pt x="58" y="1014"/>
                  </a:lnTo>
                  <a:lnTo>
                    <a:pt x="20" y="1186"/>
                  </a:lnTo>
                  <a:lnTo>
                    <a:pt x="0" y="1377"/>
                  </a:lnTo>
                  <a:lnTo>
                    <a:pt x="20" y="1549"/>
                  </a:lnTo>
                  <a:lnTo>
                    <a:pt x="39" y="1721"/>
                  </a:lnTo>
                  <a:lnTo>
                    <a:pt x="58" y="1874"/>
                  </a:lnTo>
                  <a:lnTo>
                    <a:pt x="134" y="2160"/>
                  </a:lnTo>
                  <a:lnTo>
                    <a:pt x="192" y="2332"/>
                  </a:lnTo>
                  <a:lnTo>
                    <a:pt x="230" y="2409"/>
                  </a:lnTo>
                  <a:lnTo>
                    <a:pt x="669" y="2447"/>
                  </a:lnTo>
                  <a:lnTo>
                    <a:pt x="1128" y="2485"/>
                  </a:lnTo>
                  <a:lnTo>
                    <a:pt x="1702" y="2524"/>
                  </a:lnTo>
                  <a:lnTo>
                    <a:pt x="2332" y="2524"/>
                  </a:lnTo>
                  <a:lnTo>
                    <a:pt x="2638" y="2504"/>
                  </a:lnTo>
                  <a:lnTo>
                    <a:pt x="2963" y="2466"/>
                  </a:lnTo>
                  <a:lnTo>
                    <a:pt x="3250" y="2409"/>
                  </a:lnTo>
                  <a:lnTo>
                    <a:pt x="3537" y="2352"/>
                  </a:lnTo>
                  <a:lnTo>
                    <a:pt x="3785" y="2275"/>
                  </a:lnTo>
                  <a:lnTo>
                    <a:pt x="4014" y="2160"/>
                  </a:lnTo>
                  <a:lnTo>
                    <a:pt x="4167" y="2046"/>
                  </a:lnTo>
                  <a:lnTo>
                    <a:pt x="4282" y="1931"/>
                  </a:lnTo>
                  <a:lnTo>
                    <a:pt x="4339" y="1797"/>
                  </a:lnTo>
                  <a:lnTo>
                    <a:pt x="4378" y="1663"/>
                  </a:lnTo>
                  <a:lnTo>
                    <a:pt x="4339" y="1511"/>
                  </a:lnTo>
                  <a:lnTo>
                    <a:pt x="4282" y="1396"/>
                  </a:lnTo>
                  <a:lnTo>
                    <a:pt x="4167" y="1262"/>
                  </a:lnTo>
                  <a:lnTo>
                    <a:pt x="4014" y="1147"/>
                  </a:lnTo>
                  <a:lnTo>
                    <a:pt x="3900" y="1090"/>
                  </a:lnTo>
                  <a:lnTo>
                    <a:pt x="3785" y="1052"/>
                  </a:lnTo>
                  <a:lnTo>
                    <a:pt x="3517" y="975"/>
                  </a:lnTo>
                  <a:lnTo>
                    <a:pt x="3231" y="956"/>
                  </a:lnTo>
                  <a:lnTo>
                    <a:pt x="2944" y="956"/>
                  </a:lnTo>
                  <a:lnTo>
                    <a:pt x="2676" y="975"/>
                  </a:lnTo>
                  <a:lnTo>
                    <a:pt x="2676" y="975"/>
                  </a:lnTo>
                  <a:lnTo>
                    <a:pt x="2715" y="899"/>
                  </a:lnTo>
                  <a:lnTo>
                    <a:pt x="2734" y="842"/>
                  </a:lnTo>
                  <a:lnTo>
                    <a:pt x="2753" y="746"/>
                  </a:lnTo>
                  <a:lnTo>
                    <a:pt x="2753" y="669"/>
                  </a:lnTo>
                  <a:lnTo>
                    <a:pt x="2734" y="593"/>
                  </a:lnTo>
                  <a:lnTo>
                    <a:pt x="2696" y="497"/>
                  </a:lnTo>
                  <a:lnTo>
                    <a:pt x="2638" y="421"/>
                  </a:lnTo>
                  <a:lnTo>
                    <a:pt x="2581" y="345"/>
                  </a:lnTo>
                  <a:lnTo>
                    <a:pt x="2485" y="287"/>
                  </a:lnTo>
                  <a:lnTo>
                    <a:pt x="2390" y="211"/>
                  </a:lnTo>
                  <a:lnTo>
                    <a:pt x="2199" y="134"/>
                  </a:lnTo>
                  <a:lnTo>
                    <a:pt x="1988" y="58"/>
                  </a:lnTo>
                  <a:lnTo>
                    <a:pt x="1759" y="20"/>
                  </a:lnTo>
                  <a:lnTo>
                    <a:pt x="15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13"/>
            <p:cNvSpPr/>
            <p:nvPr/>
          </p:nvSpPr>
          <p:spPr>
            <a:xfrm>
              <a:off x="3102275" y="4877150"/>
              <a:ext cx="108975" cy="62625"/>
            </a:xfrm>
            <a:custGeom>
              <a:avLst/>
              <a:gdLst/>
              <a:ahLst/>
              <a:cxnLst/>
              <a:rect l="l" t="t" r="r" b="b"/>
              <a:pathLst>
                <a:path w="4359" h="2505" extrusionOk="0">
                  <a:moveTo>
                    <a:pt x="1510" y="1"/>
                  </a:moveTo>
                  <a:lnTo>
                    <a:pt x="1281" y="20"/>
                  </a:lnTo>
                  <a:lnTo>
                    <a:pt x="1052" y="58"/>
                  </a:lnTo>
                  <a:lnTo>
                    <a:pt x="822" y="115"/>
                  </a:lnTo>
                  <a:lnTo>
                    <a:pt x="631" y="211"/>
                  </a:lnTo>
                  <a:lnTo>
                    <a:pt x="440" y="345"/>
                  </a:lnTo>
                  <a:lnTo>
                    <a:pt x="306" y="498"/>
                  </a:lnTo>
                  <a:lnTo>
                    <a:pt x="191" y="650"/>
                  </a:lnTo>
                  <a:lnTo>
                    <a:pt x="96" y="822"/>
                  </a:lnTo>
                  <a:lnTo>
                    <a:pt x="39" y="995"/>
                  </a:lnTo>
                  <a:lnTo>
                    <a:pt x="19" y="1186"/>
                  </a:lnTo>
                  <a:lnTo>
                    <a:pt x="0" y="1358"/>
                  </a:lnTo>
                  <a:lnTo>
                    <a:pt x="0" y="1549"/>
                  </a:lnTo>
                  <a:lnTo>
                    <a:pt x="19" y="1721"/>
                  </a:lnTo>
                  <a:lnTo>
                    <a:pt x="58" y="1874"/>
                  </a:lnTo>
                  <a:lnTo>
                    <a:pt x="134" y="2141"/>
                  </a:lnTo>
                  <a:lnTo>
                    <a:pt x="191" y="2333"/>
                  </a:lnTo>
                  <a:lnTo>
                    <a:pt x="211" y="2390"/>
                  </a:lnTo>
                  <a:lnTo>
                    <a:pt x="650" y="2447"/>
                  </a:lnTo>
                  <a:lnTo>
                    <a:pt x="1128" y="2485"/>
                  </a:lnTo>
                  <a:lnTo>
                    <a:pt x="1701" y="2505"/>
                  </a:lnTo>
                  <a:lnTo>
                    <a:pt x="2332" y="2505"/>
                  </a:lnTo>
                  <a:lnTo>
                    <a:pt x="2638" y="2485"/>
                  </a:lnTo>
                  <a:lnTo>
                    <a:pt x="2944" y="2466"/>
                  </a:lnTo>
                  <a:lnTo>
                    <a:pt x="3250" y="2409"/>
                  </a:lnTo>
                  <a:lnTo>
                    <a:pt x="3536" y="2352"/>
                  </a:lnTo>
                  <a:lnTo>
                    <a:pt x="3785" y="2256"/>
                  </a:lnTo>
                  <a:lnTo>
                    <a:pt x="3995" y="2160"/>
                  </a:lnTo>
                  <a:lnTo>
                    <a:pt x="4167" y="2046"/>
                  </a:lnTo>
                  <a:lnTo>
                    <a:pt x="4282" y="1912"/>
                  </a:lnTo>
                  <a:lnTo>
                    <a:pt x="4339" y="1778"/>
                  </a:lnTo>
                  <a:lnTo>
                    <a:pt x="4358" y="1644"/>
                  </a:lnTo>
                  <a:lnTo>
                    <a:pt x="4339" y="1511"/>
                  </a:lnTo>
                  <a:lnTo>
                    <a:pt x="4282" y="1377"/>
                  </a:lnTo>
                  <a:lnTo>
                    <a:pt x="4167" y="1262"/>
                  </a:lnTo>
                  <a:lnTo>
                    <a:pt x="3995" y="1147"/>
                  </a:lnTo>
                  <a:lnTo>
                    <a:pt x="3900" y="1090"/>
                  </a:lnTo>
                  <a:lnTo>
                    <a:pt x="3766" y="1033"/>
                  </a:lnTo>
                  <a:lnTo>
                    <a:pt x="3498" y="975"/>
                  </a:lnTo>
                  <a:lnTo>
                    <a:pt x="3231" y="937"/>
                  </a:lnTo>
                  <a:lnTo>
                    <a:pt x="2944" y="956"/>
                  </a:lnTo>
                  <a:lnTo>
                    <a:pt x="2676" y="975"/>
                  </a:lnTo>
                  <a:lnTo>
                    <a:pt x="2715" y="899"/>
                  </a:lnTo>
                  <a:lnTo>
                    <a:pt x="2734" y="822"/>
                  </a:lnTo>
                  <a:lnTo>
                    <a:pt x="2753" y="746"/>
                  </a:lnTo>
                  <a:lnTo>
                    <a:pt x="2753" y="670"/>
                  </a:lnTo>
                  <a:lnTo>
                    <a:pt x="2734" y="574"/>
                  </a:lnTo>
                  <a:lnTo>
                    <a:pt x="2695" y="498"/>
                  </a:lnTo>
                  <a:lnTo>
                    <a:pt x="2638" y="421"/>
                  </a:lnTo>
                  <a:lnTo>
                    <a:pt x="2581" y="345"/>
                  </a:lnTo>
                  <a:lnTo>
                    <a:pt x="2485" y="268"/>
                  </a:lnTo>
                  <a:lnTo>
                    <a:pt x="2390" y="211"/>
                  </a:lnTo>
                  <a:lnTo>
                    <a:pt x="2198" y="115"/>
                  </a:lnTo>
                  <a:lnTo>
                    <a:pt x="1969" y="58"/>
                  </a:lnTo>
                  <a:lnTo>
                    <a:pt x="1740" y="20"/>
                  </a:lnTo>
                  <a:lnTo>
                    <a:pt x="1510"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13"/>
            <p:cNvSpPr/>
            <p:nvPr/>
          </p:nvSpPr>
          <p:spPr>
            <a:xfrm>
              <a:off x="2788800" y="4832225"/>
              <a:ext cx="108975" cy="62625"/>
            </a:xfrm>
            <a:custGeom>
              <a:avLst/>
              <a:gdLst/>
              <a:ahLst/>
              <a:cxnLst/>
              <a:rect l="l" t="t" r="r" b="b"/>
              <a:pathLst>
                <a:path w="4359" h="2505" extrusionOk="0">
                  <a:moveTo>
                    <a:pt x="1281" y="1"/>
                  </a:moveTo>
                  <a:lnTo>
                    <a:pt x="1052" y="39"/>
                  </a:lnTo>
                  <a:lnTo>
                    <a:pt x="822" y="116"/>
                  </a:lnTo>
                  <a:lnTo>
                    <a:pt x="631" y="211"/>
                  </a:lnTo>
                  <a:lnTo>
                    <a:pt x="440" y="326"/>
                  </a:lnTo>
                  <a:lnTo>
                    <a:pt x="306" y="479"/>
                  </a:lnTo>
                  <a:lnTo>
                    <a:pt x="191" y="651"/>
                  </a:lnTo>
                  <a:lnTo>
                    <a:pt x="96" y="823"/>
                  </a:lnTo>
                  <a:lnTo>
                    <a:pt x="39" y="995"/>
                  </a:lnTo>
                  <a:lnTo>
                    <a:pt x="19" y="1186"/>
                  </a:lnTo>
                  <a:lnTo>
                    <a:pt x="0" y="1358"/>
                  </a:lnTo>
                  <a:lnTo>
                    <a:pt x="0" y="1530"/>
                  </a:lnTo>
                  <a:lnTo>
                    <a:pt x="19" y="1702"/>
                  </a:lnTo>
                  <a:lnTo>
                    <a:pt x="58" y="1874"/>
                  </a:lnTo>
                  <a:lnTo>
                    <a:pt x="134" y="2142"/>
                  </a:lnTo>
                  <a:lnTo>
                    <a:pt x="191" y="2314"/>
                  </a:lnTo>
                  <a:lnTo>
                    <a:pt x="211" y="2390"/>
                  </a:lnTo>
                  <a:lnTo>
                    <a:pt x="650" y="2447"/>
                  </a:lnTo>
                  <a:lnTo>
                    <a:pt x="1128" y="2486"/>
                  </a:lnTo>
                  <a:lnTo>
                    <a:pt x="1702" y="2505"/>
                  </a:lnTo>
                  <a:lnTo>
                    <a:pt x="2332" y="2505"/>
                  </a:lnTo>
                  <a:lnTo>
                    <a:pt x="2638" y="2486"/>
                  </a:lnTo>
                  <a:lnTo>
                    <a:pt x="2944" y="2447"/>
                  </a:lnTo>
                  <a:lnTo>
                    <a:pt x="3250" y="2409"/>
                  </a:lnTo>
                  <a:lnTo>
                    <a:pt x="3517" y="2333"/>
                  </a:lnTo>
                  <a:lnTo>
                    <a:pt x="3785" y="2256"/>
                  </a:lnTo>
                  <a:lnTo>
                    <a:pt x="3995" y="2142"/>
                  </a:lnTo>
                  <a:lnTo>
                    <a:pt x="4167" y="2027"/>
                  </a:lnTo>
                  <a:lnTo>
                    <a:pt x="4282" y="1912"/>
                  </a:lnTo>
                  <a:lnTo>
                    <a:pt x="4339" y="1778"/>
                  </a:lnTo>
                  <a:lnTo>
                    <a:pt x="4358" y="1645"/>
                  </a:lnTo>
                  <a:lnTo>
                    <a:pt x="4339" y="1511"/>
                  </a:lnTo>
                  <a:lnTo>
                    <a:pt x="4282" y="1377"/>
                  </a:lnTo>
                  <a:lnTo>
                    <a:pt x="4167" y="1243"/>
                  </a:lnTo>
                  <a:lnTo>
                    <a:pt x="3995" y="1129"/>
                  </a:lnTo>
                  <a:lnTo>
                    <a:pt x="3900" y="1071"/>
                  </a:lnTo>
                  <a:lnTo>
                    <a:pt x="3766" y="1033"/>
                  </a:lnTo>
                  <a:lnTo>
                    <a:pt x="3498" y="976"/>
                  </a:lnTo>
                  <a:lnTo>
                    <a:pt x="3231" y="937"/>
                  </a:lnTo>
                  <a:lnTo>
                    <a:pt x="2944" y="937"/>
                  </a:lnTo>
                  <a:lnTo>
                    <a:pt x="2676" y="976"/>
                  </a:lnTo>
                  <a:lnTo>
                    <a:pt x="2715" y="899"/>
                  </a:lnTo>
                  <a:lnTo>
                    <a:pt x="2734" y="823"/>
                  </a:lnTo>
                  <a:lnTo>
                    <a:pt x="2753" y="727"/>
                  </a:lnTo>
                  <a:lnTo>
                    <a:pt x="2753" y="651"/>
                  </a:lnTo>
                  <a:lnTo>
                    <a:pt x="2734" y="574"/>
                  </a:lnTo>
                  <a:lnTo>
                    <a:pt x="2695" y="498"/>
                  </a:lnTo>
                  <a:lnTo>
                    <a:pt x="2638" y="421"/>
                  </a:lnTo>
                  <a:lnTo>
                    <a:pt x="2562" y="345"/>
                  </a:lnTo>
                  <a:lnTo>
                    <a:pt x="2485" y="268"/>
                  </a:lnTo>
                  <a:lnTo>
                    <a:pt x="2390" y="211"/>
                  </a:lnTo>
                  <a:lnTo>
                    <a:pt x="2198" y="116"/>
                  </a:lnTo>
                  <a:lnTo>
                    <a:pt x="1969" y="39"/>
                  </a:lnTo>
                  <a:lnTo>
                    <a:pt x="17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13"/>
            <p:cNvSpPr/>
            <p:nvPr/>
          </p:nvSpPr>
          <p:spPr>
            <a:xfrm>
              <a:off x="2984725" y="4945000"/>
              <a:ext cx="108975" cy="63100"/>
            </a:xfrm>
            <a:custGeom>
              <a:avLst/>
              <a:gdLst/>
              <a:ahLst/>
              <a:cxnLst/>
              <a:rect l="l" t="t" r="r" b="b"/>
              <a:pathLst>
                <a:path w="4359" h="2524" extrusionOk="0">
                  <a:moveTo>
                    <a:pt x="1510" y="1"/>
                  </a:moveTo>
                  <a:lnTo>
                    <a:pt x="1262" y="20"/>
                  </a:lnTo>
                  <a:lnTo>
                    <a:pt x="1032" y="58"/>
                  </a:lnTo>
                  <a:lnTo>
                    <a:pt x="822" y="115"/>
                  </a:lnTo>
                  <a:lnTo>
                    <a:pt x="631" y="211"/>
                  </a:lnTo>
                  <a:lnTo>
                    <a:pt x="440" y="345"/>
                  </a:lnTo>
                  <a:lnTo>
                    <a:pt x="287" y="498"/>
                  </a:lnTo>
                  <a:lnTo>
                    <a:pt x="172" y="651"/>
                  </a:lnTo>
                  <a:lnTo>
                    <a:pt x="96" y="823"/>
                  </a:lnTo>
                  <a:lnTo>
                    <a:pt x="38" y="1014"/>
                  </a:lnTo>
                  <a:lnTo>
                    <a:pt x="0" y="1186"/>
                  </a:lnTo>
                  <a:lnTo>
                    <a:pt x="0" y="1377"/>
                  </a:lnTo>
                  <a:lnTo>
                    <a:pt x="0" y="1549"/>
                  </a:lnTo>
                  <a:lnTo>
                    <a:pt x="19" y="1721"/>
                  </a:lnTo>
                  <a:lnTo>
                    <a:pt x="58" y="1874"/>
                  </a:lnTo>
                  <a:lnTo>
                    <a:pt x="115" y="2142"/>
                  </a:lnTo>
                  <a:lnTo>
                    <a:pt x="191" y="2333"/>
                  </a:lnTo>
                  <a:lnTo>
                    <a:pt x="210" y="2390"/>
                  </a:lnTo>
                  <a:lnTo>
                    <a:pt x="650" y="2447"/>
                  </a:lnTo>
                  <a:lnTo>
                    <a:pt x="1128" y="2486"/>
                  </a:lnTo>
                  <a:lnTo>
                    <a:pt x="1701" y="2524"/>
                  </a:lnTo>
                  <a:lnTo>
                    <a:pt x="2313" y="2505"/>
                  </a:lnTo>
                  <a:lnTo>
                    <a:pt x="2638" y="2486"/>
                  </a:lnTo>
                  <a:lnTo>
                    <a:pt x="2944" y="2467"/>
                  </a:lnTo>
                  <a:lnTo>
                    <a:pt x="3250" y="2409"/>
                  </a:lnTo>
                  <a:lnTo>
                    <a:pt x="3517" y="2352"/>
                  </a:lnTo>
                  <a:lnTo>
                    <a:pt x="3766" y="2256"/>
                  </a:lnTo>
                  <a:lnTo>
                    <a:pt x="3995" y="2161"/>
                  </a:lnTo>
                  <a:lnTo>
                    <a:pt x="4148" y="2046"/>
                  </a:lnTo>
                  <a:lnTo>
                    <a:pt x="4263" y="1912"/>
                  </a:lnTo>
                  <a:lnTo>
                    <a:pt x="4339" y="1798"/>
                  </a:lnTo>
                  <a:lnTo>
                    <a:pt x="4358" y="1645"/>
                  </a:lnTo>
                  <a:lnTo>
                    <a:pt x="4339" y="1511"/>
                  </a:lnTo>
                  <a:lnTo>
                    <a:pt x="4263" y="1377"/>
                  </a:lnTo>
                  <a:lnTo>
                    <a:pt x="4148" y="1262"/>
                  </a:lnTo>
                  <a:lnTo>
                    <a:pt x="3995" y="1148"/>
                  </a:lnTo>
                  <a:lnTo>
                    <a:pt x="3880" y="1090"/>
                  </a:lnTo>
                  <a:lnTo>
                    <a:pt x="3766" y="1052"/>
                  </a:lnTo>
                  <a:lnTo>
                    <a:pt x="3498" y="976"/>
                  </a:lnTo>
                  <a:lnTo>
                    <a:pt x="3211" y="957"/>
                  </a:lnTo>
                  <a:lnTo>
                    <a:pt x="2944" y="957"/>
                  </a:lnTo>
                  <a:lnTo>
                    <a:pt x="2676" y="976"/>
                  </a:lnTo>
                  <a:lnTo>
                    <a:pt x="2714" y="899"/>
                  </a:lnTo>
                  <a:lnTo>
                    <a:pt x="2734" y="823"/>
                  </a:lnTo>
                  <a:lnTo>
                    <a:pt x="2734" y="746"/>
                  </a:lnTo>
                  <a:lnTo>
                    <a:pt x="2734" y="670"/>
                  </a:lnTo>
                  <a:lnTo>
                    <a:pt x="2714" y="574"/>
                  </a:lnTo>
                  <a:lnTo>
                    <a:pt x="2676" y="498"/>
                  </a:lnTo>
                  <a:lnTo>
                    <a:pt x="2638" y="421"/>
                  </a:lnTo>
                  <a:lnTo>
                    <a:pt x="2562" y="345"/>
                  </a:lnTo>
                  <a:lnTo>
                    <a:pt x="2485" y="288"/>
                  </a:lnTo>
                  <a:lnTo>
                    <a:pt x="2389" y="211"/>
                  </a:lnTo>
                  <a:lnTo>
                    <a:pt x="2179" y="115"/>
                  </a:lnTo>
                  <a:lnTo>
                    <a:pt x="1969" y="58"/>
                  </a:lnTo>
                  <a:lnTo>
                    <a:pt x="1740" y="20"/>
                  </a:lnTo>
                  <a:lnTo>
                    <a:pt x="1510"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13"/>
            <p:cNvSpPr/>
            <p:nvPr/>
          </p:nvSpPr>
          <p:spPr>
            <a:xfrm>
              <a:off x="2953175" y="4849925"/>
              <a:ext cx="109450" cy="63100"/>
            </a:xfrm>
            <a:custGeom>
              <a:avLst/>
              <a:gdLst/>
              <a:ahLst/>
              <a:cxnLst/>
              <a:rect l="l" t="t" r="r" b="b"/>
              <a:pathLst>
                <a:path w="4378" h="2524" extrusionOk="0">
                  <a:moveTo>
                    <a:pt x="1511" y="0"/>
                  </a:moveTo>
                  <a:lnTo>
                    <a:pt x="1281" y="19"/>
                  </a:lnTo>
                  <a:lnTo>
                    <a:pt x="1052" y="57"/>
                  </a:lnTo>
                  <a:lnTo>
                    <a:pt x="842" y="134"/>
                  </a:lnTo>
                  <a:lnTo>
                    <a:pt x="651" y="210"/>
                  </a:lnTo>
                  <a:lnTo>
                    <a:pt x="459" y="344"/>
                  </a:lnTo>
                  <a:lnTo>
                    <a:pt x="306" y="497"/>
                  </a:lnTo>
                  <a:lnTo>
                    <a:pt x="192" y="650"/>
                  </a:lnTo>
                  <a:lnTo>
                    <a:pt x="115" y="822"/>
                  </a:lnTo>
                  <a:lnTo>
                    <a:pt x="58" y="1013"/>
                  </a:lnTo>
                  <a:lnTo>
                    <a:pt x="20" y="1185"/>
                  </a:lnTo>
                  <a:lnTo>
                    <a:pt x="1" y="1376"/>
                  </a:lnTo>
                  <a:lnTo>
                    <a:pt x="20" y="1548"/>
                  </a:lnTo>
                  <a:lnTo>
                    <a:pt x="39" y="1720"/>
                  </a:lnTo>
                  <a:lnTo>
                    <a:pt x="58" y="1873"/>
                  </a:lnTo>
                  <a:lnTo>
                    <a:pt x="134" y="2160"/>
                  </a:lnTo>
                  <a:lnTo>
                    <a:pt x="192" y="2332"/>
                  </a:lnTo>
                  <a:lnTo>
                    <a:pt x="230" y="2408"/>
                  </a:lnTo>
                  <a:lnTo>
                    <a:pt x="670" y="2447"/>
                  </a:lnTo>
                  <a:lnTo>
                    <a:pt x="1128" y="2485"/>
                  </a:lnTo>
                  <a:lnTo>
                    <a:pt x="1702" y="2523"/>
                  </a:lnTo>
                  <a:lnTo>
                    <a:pt x="2333" y="2523"/>
                  </a:lnTo>
                  <a:lnTo>
                    <a:pt x="2638" y="2504"/>
                  </a:lnTo>
                  <a:lnTo>
                    <a:pt x="2963" y="2466"/>
                  </a:lnTo>
                  <a:lnTo>
                    <a:pt x="3250" y="2408"/>
                  </a:lnTo>
                  <a:lnTo>
                    <a:pt x="3537" y="2351"/>
                  </a:lnTo>
                  <a:lnTo>
                    <a:pt x="3785" y="2275"/>
                  </a:lnTo>
                  <a:lnTo>
                    <a:pt x="4015" y="2160"/>
                  </a:lnTo>
                  <a:lnTo>
                    <a:pt x="4168" y="2045"/>
                  </a:lnTo>
                  <a:lnTo>
                    <a:pt x="4282" y="1931"/>
                  </a:lnTo>
                  <a:lnTo>
                    <a:pt x="4340" y="1797"/>
                  </a:lnTo>
                  <a:lnTo>
                    <a:pt x="4378" y="1663"/>
                  </a:lnTo>
                  <a:lnTo>
                    <a:pt x="4340" y="1510"/>
                  </a:lnTo>
                  <a:lnTo>
                    <a:pt x="4282" y="1395"/>
                  </a:lnTo>
                  <a:lnTo>
                    <a:pt x="4168" y="1262"/>
                  </a:lnTo>
                  <a:lnTo>
                    <a:pt x="4015" y="1147"/>
                  </a:lnTo>
                  <a:lnTo>
                    <a:pt x="3900" y="1090"/>
                  </a:lnTo>
                  <a:lnTo>
                    <a:pt x="3785" y="1051"/>
                  </a:lnTo>
                  <a:lnTo>
                    <a:pt x="3518" y="975"/>
                  </a:lnTo>
                  <a:lnTo>
                    <a:pt x="3231" y="956"/>
                  </a:lnTo>
                  <a:lnTo>
                    <a:pt x="2944" y="956"/>
                  </a:lnTo>
                  <a:lnTo>
                    <a:pt x="2677" y="975"/>
                  </a:lnTo>
                  <a:lnTo>
                    <a:pt x="2715" y="898"/>
                  </a:lnTo>
                  <a:lnTo>
                    <a:pt x="2734" y="841"/>
                  </a:lnTo>
                  <a:lnTo>
                    <a:pt x="2753" y="746"/>
                  </a:lnTo>
                  <a:lnTo>
                    <a:pt x="2753" y="669"/>
                  </a:lnTo>
                  <a:lnTo>
                    <a:pt x="2734" y="593"/>
                  </a:lnTo>
                  <a:lnTo>
                    <a:pt x="2696" y="497"/>
                  </a:lnTo>
                  <a:lnTo>
                    <a:pt x="2638" y="421"/>
                  </a:lnTo>
                  <a:lnTo>
                    <a:pt x="2581" y="344"/>
                  </a:lnTo>
                  <a:lnTo>
                    <a:pt x="2486" y="287"/>
                  </a:lnTo>
                  <a:lnTo>
                    <a:pt x="2390" y="210"/>
                  </a:lnTo>
                  <a:lnTo>
                    <a:pt x="2199" y="134"/>
                  </a:lnTo>
                  <a:lnTo>
                    <a:pt x="1989" y="57"/>
                  </a:lnTo>
                  <a:lnTo>
                    <a:pt x="1759" y="19"/>
                  </a:lnTo>
                  <a:lnTo>
                    <a:pt x="15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13"/>
            <p:cNvSpPr/>
            <p:nvPr/>
          </p:nvSpPr>
          <p:spPr>
            <a:xfrm>
              <a:off x="2696100" y="5111775"/>
              <a:ext cx="108975" cy="63100"/>
            </a:xfrm>
            <a:custGeom>
              <a:avLst/>
              <a:gdLst/>
              <a:ahLst/>
              <a:cxnLst/>
              <a:rect l="l" t="t" r="r" b="b"/>
              <a:pathLst>
                <a:path w="4359" h="2524" extrusionOk="0">
                  <a:moveTo>
                    <a:pt x="2045" y="1"/>
                  </a:moveTo>
                  <a:lnTo>
                    <a:pt x="1720" y="20"/>
                  </a:lnTo>
                  <a:lnTo>
                    <a:pt x="1415" y="58"/>
                  </a:lnTo>
                  <a:lnTo>
                    <a:pt x="1128" y="96"/>
                  </a:lnTo>
                  <a:lnTo>
                    <a:pt x="841" y="173"/>
                  </a:lnTo>
                  <a:lnTo>
                    <a:pt x="593" y="249"/>
                  </a:lnTo>
                  <a:lnTo>
                    <a:pt x="363" y="364"/>
                  </a:lnTo>
                  <a:lnTo>
                    <a:pt x="210" y="479"/>
                  </a:lnTo>
                  <a:lnTo>
                    <a:pt x="96" y="593"/>
                  </a:lnTo>
                  <a:lnTo>
                    <a:pt x="19" y="727"/>
                  </a:lnTo>
                  <a:lnTo>
                    <a:pt x="0" y="861"/>
                  </a:lnTo>
                  <a:lnTo>
                    <a:pt x="19" y="995"/>
                  </a:lnTo>
                  <a:lnTo>
                    <a:pt x="96" y="1128"/>
                  </a:lnTo>
                  <a:lnTo>
                    <a:pt x="210" y="1262"/>
                  </a:lnTo>
                  <a:lnTo>
                    <a:pt x="363" y="1377"/>
                  </a:lnTo>
                  <a:lnTo>
                    <a:pt x="478" y="1434"/>
                  </a:lnTo>
                  <a:lnTo>
                    <a:pt x="593" y="1472"/>
                  </a:lnTo>
                  <a:lnTo>
                    <a:pt x="860" y="1549"/>
                  </a:lnTo>
                  <a:lnTo>
                    <a:pt x="1147" y="1568"/>
                  </a:lnTo>
                  <a:lnTo>
                    <a:pt x="1415" y="1568"/>
                  </a:lnTo>
                  <a:lnTo>
                    <a:pt x="1682" y="1549"/>
                  </a:lnTo>
                  <a:lnTo>
                    <a:pt x="1663" y="1606"/>
                  </a:lnTo>
                  <a:lnTo>
                    <a:pt x="1644" y="1683"/>
                  </a:lnTo>
                  <a:lnTo>
                    <a:pt x="1625" y="1778"/>
                  </a:lnTo>
                  <a:lnTo>
                    <a:pt x="1625" y="1855"/>
                  </a:lnTo>
                  <a:lnTo>
                    <a:pt x="1644" y="1931"/>
                  </a:lnTo>
                  <a:lnTo>
                    <a:pt x="1682" y="2008"/>
                  </a:lnTo>
                  <a:lnTo>
                    <a:pt x="1720" y="2103"/>
                  </a:lnTo>
                  <a:lnTo>
                    <a:pt x="1797" y="2161"/>
                  </a:lnTo>
                  <a:lnTo>
                    <a:pt x="1873" y="2237"/>
                  </a:lnTo>
                  <a:lnTo>
                    <a:pt x="1988" y="2314"/>
                  </a:lnTo>
                  <a:lnTo>
                    <a:pt x="2179" y="2390"/>
                  </a:lnTo>
                  <a:lnTo>
                    <a:pt x="2389" y="2466"/>
                  </a:lnTo>
                  <a:lnTo>
                    <a:pt x="2619" y="2505"/>
                  </a:lnTo>
                  <a:lnTo>
                    <a:pt x="2848" y="2524"/>
                  </a:lnTo>
                  <a:lnTo>
                    <a:pt x="3097" y="2505"/>
                  </a:lnTo>
                  <a:lnTo>
                    <a:pt x="3326" y="2466"/>
                  </a:lnTo>
                  <a:lnTo>
                    <a:pt x="3536" y="2390"/>
                  </a:lnTo>
                  <a:lnTo>
                    <a:pt x="3727" y="2314"/>
                  </a:lnTo>
                  <a:lnTo>
                    <a:pt x="3919" y="2180"/>
                  </a:lnTo>
                  <a:lnTo>
                    <a:pt x="4072" y="2027"/>
                  </a:lnTo>
                  <a:lnTo>
                    <a:pt x="4186" y="1855"/>
                  </a:lnTo>
                  <a:lnTo>
                    <a:pt x="4263" y="1683"/>
                  </a:lnTo>
                  <a:lnTo>
                    <a:pt x="4320" y="1511"/>
                  </a:lnTo>
                  <a:lnTo>
                    <a:pt x="4358" y="1339"/>
                  </a:lnTo>
                  <a:lnTo>
                    <a:pt x="4358" y="1148"/>
                  </a:lnTo>
                  <a:lnTo>
                    <a:pt x="4358" y="976"/>
                  </a:lnTo>
                  <a:lnTo>
                    <a:pt x="4339" y="803"/>
                  </a:lnTo>
                  <a:lnTo>
                    <a:pt x="4320" y="651"/>
                  </a:lnTo>
                  <a:lnTo>
                    <a:pt x="4244" y="364"/>
                  </a:lnTo>
                  <a:lnTo>
                    <a:pt x="4186" y="192"/>
                  </a:lnTo>
                  <a:lnTo>
                    <a:pt x="4148" y="115"/>
                  </a:lnTo>
                  <a:lnTo>
                    <a:pt x="3708" y="77"/>
                  </a:lnTo>
                  <a:lnTo>
                    <a:pt x="3250" y="39"/>
                  </a:lnTo>
                  <a:lnTo>
                    <a:pt x="267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13"/>
            <p:cNvSpPr/>
            <p:nvPr/>
          </p:nvSpPr>
          <p:spPr>
            <a:xfrm>
              <a:off x="2500175" y="4999000"/>
              <a:ext cx="109450" cy="62625"/>
            </a:xfrm>
            <a:custGeom>
              <a:avLst/>
              <a:gdLst/>
              <a:ahLst/>
              <a:cxnLst/>
              <a:rect l="l" t="t" r="r" b="b"/>
              <a:pathLst>
                <a:path w="4378" h="2505" extrusionOk="0">
                  <a:moveTo>
                    <a:pt x="2046" y="1"/>
                  </a:moveTo>
                  <a:lnTo>
                    <a:pt x="1740" y="20"/>
                  </a:lnTo>
                  <a:lnTo>
                    <a:pt x="1415" y="39"/>
                  </a:lnTo>
                  <a:lnTo>
                    <a:pt x="1128" y="96"/>
                  </a:lnTo>
                  <a:lnTo>
                    <a:pt x="841" y="154"/>
                  </a:lnTo>
                  <a:lnTo>
                    <a:pt x="593" y="249"/>
                  </a:lnTo>
                  <a:lnTo>
                    <a:pt x="364" y="345"/>
                  </a:lnTo>
                  <a:lnTo>
                    <a:pt x="211" y="459"/>
                  </a:lnTo>
                  <a:lnTo>
                    <a:pt x="96" y="593"/>
                  </a:lnTo>
                  <a:lnTo>
                    <a:pt x="39" y="727"/>
                  </a:lnTo>
                  <a:lnTo>
                    <a:pt x="0" y="861"/>
                  </a:lnTo>
                  <a:lnTo>
                    <a:pt x="39" y="995"/>
                  </a:lnTo>
                  <a:lnTo>
                    <a:pt x="96" y="1128"/>
                  </a:lnTo>
                  <a:lnTo>
                    <a:pt x="211" y="1243"/>
                  </a:lnTo>
                  <a:lnTo>
                    <a:pt x="364" y="1358"/>
                  </a:lnTo>
                  <a:lnTo>
                    <a:pt x="478" y="1415"/>
                  </a:lnTo>
                  <a:lnTo>
                    <a:pt x="593" y="1453"/>
                  </a:lnTo>
                  <a:lnTo>
                    <a:pt x="860" y="1530"/>
                  </a:lnTo>
                  <a:lnTo>
                    <a:pt x="1147" y="1568"/>
                  </a:lnTo>
                  <a:lnTo>
                    <a:pt x="1434" y="1549"/>
                  </a:lnTo>
                  <a:lnTo>
                    <a:pt x="1702" y="1530"/>
                  </a:lnTo>
                  <a:lnTo>
                    <a:pt x="1663" y="1606"/>
                  </a:lnTo>
                  <a:lnTo>
                    <a:pt x="1644" y="1683"/>
                  </a:lnTo>
                  <a:lnTo>
                    <a:pt x="1625" y="1759"/>
                  </a:lnTo>
                  <a:lnTo>
                    <a:pt x="1625" y="1836"/>
                  </a:lnTo>
                  <a:lnTo>
                    <a:pt x="1644" y="1931"/>
                  </a:lnTo>
                  <a:lnTo>
                    <a:pt x="1682" y="2008"/>
                  </a:lnTo>
                  <a:lnTo>
                    <a:pt x="1740" y="2084"/>
                  </a:lnTo>
                  <a:lnTo>
                    <a:pt x="1797" y="2161"/>
                  </a:lnTo>
                  <a:lnTo>
                    <a:pt x="1893" y="2237"/>
                  </a:lnTo>
                  <a:lnTo>
                    <a:pt x="1988" y="2294"/>
                  </a:lnTo>
                  <a:lnTo>
                    <a:pt x="2179" y="2390"/>
                  </a:lnTo>
                  <a:lnTo>
                    <a:pt x="2390" y="2447"/>
                  </a:lnTo>
                  <a:lnTo>
                    <a:pt x="2619" y="2486"/>
                  </a:lnTo>
                  <a:lnTo>
                    <a:pt x="2867" y="2505"/>
                  </a:lnTo>
                  <a:lnTo>
                    <a:pt x="3097" y="2486"/>
                  </a:lnTo>
                  <a:lnTo>
                    <a:pt x="3326" y="2447"/>
                  </a:lnTo>
                  <a:lnTo>
                    <a:pt x="3536" y="2390"/>
                  </a:lnTo>
                  <a:lnTo>
                    <a:pt x="3728" y="2294"/>
                  </a:lnTo>
                  <a:lnTo>
                    <a:pt x="3919" y="2161"/>
                  </a:lnTo>
                  <a:lnTo>
                    <a:pt x="4072" y="2008"/>
                  </a:lnTo>
                  <a:lnTo>
                    <a:pt x="4186" y="1855"/>
                  </a:lnTo>
                  <a:lnTo>
                    <a:pt x="4263" y="1683"/>
                  </a:lnTo>
                  <a:lnTo>
                    <a:pt x="4320" y="1511"/>
                  </a:lnTo>
                  <a:lnTo>
                    <a:pt x="4358" y="1320"/>
                  </a:lnTo>
                  <a:lnTo>
                    <a:pt x="4378" y="1128"/>
                  </a:lnTo>
                  <a:lnTo>
                    <a:pt x="4358" y="956"/>
                  </a:lnTo>
                  <a:lnTo>
                    <a:pt x="4339" y="784"/>
                  </a:lnTo>
                  <a:lnTo>
                    <a:pt x="4320" y="631"/>
                  </a:lnTo>
                  <a:lnTo>
                    <a:pt x="4244" y="364"/>
                  </a:lnTo>
                  <a:lnTo>
                    <a:pt x="4186" y="173"/>
                  </a:lnTo>
                  <a:lnTo>
                    <a:pt x="4148" y="115"/>
                  </a:lnTo>
                  <a:lnTo>
                    <a:pt x="3709" y="58"/>
                  </a:lnTo>
                  <a:lnTo>
                    <a:pt x="3250" y="20"/>
                  </a:lnTo>
                  <a:lnTo>
                    <a:pt x="267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13"/>
            <p:cNvSpPr/>
            <p:nvPr/>
          </p:nvSpPr>
          <p:spPr>
            <a:xfrm>
              <a:off x="2813650" y="5043925"/>
              <a:ext cx="109450" cy="62625"/>
            </a:xfrm>
            <a:custGeom>
              <a:avLst/>
              <a:gdLst/>
              <a:ahLst/>
              <a:cxnLst/>
              <a:rect l="l" t="t" r="r" b="b"/>
              <a:pathLst>
                <a:path w="4378" h="2505" extrusionOk="0">
                  <a:moveTo>
                    <a:pt x="2046" y="0"/>
                  </a:moveTo>
                  <a:lnTo>
                    <a:pt x="1740" y="20"/>
                  </a:lnTo>
                  <a:lnTo>
                    <a:pt x="1415" y="58"/>
                  </a:lnTo>
                  <a:lnTo>
                    <a:pt x="1128" y="96"/>
                  </a:lnTo>
                  <a:lnTo>
                    <a:pt x="841" y="172"/>
                  </a:lnTo>
                  <a:lnTo>
                    <a:pt x="593" y="249"/>
                  </a:lnTo>
                  <a:lnTo>
                    <a:pt x="363" y="364"/>
                  </a:lnTo>
                  <a:lnTo>
                    <a:pt x="211" y="478"/>
                  </a:lnTo>
                  <a:lnTo>
                    <a:pt x="96" y="593"/>
                  </a:lnTo>
                  <a:lnTo>
                    <a:pt x="39" y="727"/>
                  </a:lnTo>
                  <a:lnTo>
                    <a:pt x="0" y="861"/>
                  </a:lnTo>
                  <a:lnTo>
                    <a:pt x="39" y="994"/>
                  </a:lnTo>
                  <a:lnTo>
                    <a:pt x="96" y="1128"/>
                  </a:lnTo>
                  <a:lnTo>
                    <a:pt x="211" y="1262"/>
                  </a:lnTo>
                  <a:lnTo>
                    <a:pt x="363" y="1377"/>
                  </a:lnTo>
                  <a:lnTo>
                    <a:pt x="478" y="1415"/>
                  </a:lnTo>
                  <a:lnTo>
                    <a:pt x="612" y="1472"/>
                  </a:lnTo>
                  <a:lnTo>
                    <a:pt x="860" y="1530"/>
                  </a:lnTo>
                  <a:lnTo>
                    <a:pt x="1147" y="1568"/>
                  </a:lnTo>
                  <a:lnTo>
                    <a:pt x="1434" y="1568"/>
                  </a:lnTo>
                  <a:lnTo>
                    <a:pt x="1701" y="1530"/>
                  </a:lnTo>
                  <a:lnTo>
                    <a:pt x="1663" y="1606"/>
                  </a:lnTo>
                  <a:lnTo>
                    <a:pt x="1644" y="1683"/>
                  </a:lnTo>
                  <a:lnTo>
                    <a:pt x="1625" y="1759"/>
                  </a:lnTo>
                  <a:lnTo>
                    <a:pt x="1625" y="1855"/>
                  </a:lnTo>
                  <a:lnTo>
                    <a:pt x="1644" y="1931"/>
                  </a:lnTo>
                  <a:lnTo>
                    <a:pt x="1682" y="2007"/>
                  </a:lnTo>
                  <a:lnTo>
                    <a:pt x="1740" y="2084"/>
                  </a:lnTo>
                  <a:lnTo>
                    <a:pt x="1797" y="2160"/>
                  </a:lnTo>
                  <a:lnTo>
                    <a:pt x="1893" y="2237"/>
                  </a:lnTo>
                  <a:lnTo>
                    <a:pt x="1988" y="2294"/>
                  </a:lnTo>
                  <a:lnTo>
                    <a:pt x="2179" y="2390"/>
                  </a:lnTo>
                  <a:lnTo>
                    <a:pt x="2390" y="2466"/>
                  </a:lnTo>
                  <a:lnTo>
                    <a:pt x="2619" y="2504"/>
                  </a:lnTo>
                  <a:lnTo>
                    <a:pt x="3097" y="2504"/>
                  </a:lnTo>
                  <a:lnTo>
                    <a:pt x="3326" y="2466"/>
                  </a:lnTo>
                  <a:lnTo>
                    <a:pt x="3536" y="2390"/>
                  </a:lnTo>
                  <a:lnTo>
                    <a:pt x="3747" y="2294"/>
                  </a:lnTo>
                  <a:lnTo>
                    <a:pt x="3919" y="2179"/>
                  </a:lnTo>
                  <a:lnTo>
                    <a:pt x="4072" y="2027"/>
                  </a:lnTo>
                  <a:lnTo>
                    <a:pt x="4186" y="1855"/>
                  </a:lnTo>
                  <a:lnTo>
                    <a:pt x="4282" y="1683"/>
                  </a:lnTo>
                  <a:lnTo>
                    <a:pt x="4320" y="1510"/>
                  </a:lnTo>
                  <a:lnTo>
                    <a:pt x="4358" y="1319"/>
                  </a:lnTo>
                  <a:lnTo>
                    <a:pt x="4377" y="1147"/>
                  </a:lnTo>
                  <a:lnTo>
                    <a:pt x="4358" y="975"/>
                  </a:lnTo>
                  <a:lnTo>
                    <a:pt x="4339" y="803"/>
                  </a:lnTo>
                  <a:lnTo>
                    <a:pt x="4320" y="631"/>
                  </a:lnTo>
                  <a:lnTo>
                    <a:pt x="4244" y="364"/>
                  </a:lnTo>
                  <a:lnTo>
                    <a:pt x="4186" y="192"/>
                  </a:lnTo>
                  <a:lnTo>
                    <a:pt x="4148" y="115"/>
                  </a:lnTo>
                  <a:lnTo>
                    <a:pt x="3728" y="58"/>
                  </a:lnTo>
                  <a:lnTo>
                    <a:pt x="3250" y="20"/>
                  </a:lnTo>
                  <a:lnTo>
                    <a:pt x="267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13"/>
            <p:cNvSpPr/>
            <p:nvPr/>
          </p:nvSpPr>
          <p:spPr>
            <a:xfrm>
              <a:off x="2618200" y="4930675"/>
              <a:ext cx="108975" cy="63100"/>
            </a:xfrm>
            <a:custGeom>
              <a:avLst/>
              <a:gdLst/>
              <a:ahLst/>
              <a:cxnLst/>
              <a:rect l="l" t="t" r="r" b="b"/>
              <a:pathLst>
                <a:path w="4359" h="2524" extrusionOk="0">
                  <a:moveTo>
                    <a:pt x="2657" y="0"/>
                  </a:moveTo>
                  <a:lnTo>
                    <a:pt x="2027" y="19"/>
                  </a:lnTo>
                  <a:lnTo>
                    <a:pt x="1721" y="39"/>
                  </a:lnTo>
                  <a:lnTo>
                    <a:pt x="1415" y="58"/>
                  </a:lnTo>
                  <a:lnTo>
                    <a:pt x="1109" y="115"/>
                  </a:lnTo>
                  <a:lnTo>
                    <a:pt x="842" y="172"/>
                  </a:lnTo>
                  <a:lnTo>
                    <a:pt x="574" y="268"/>
                  </a:lnTo>
                  <a:lnTo>
                    <a:pt x="364" y="364"/>
                  </a:lnTo>
                  <a:lnTo>
                    <a:pt x="192" y="478"/>
                  </a:lnTo>
                  <a:lnTo>
                    <a:pt x="77" y="593"/>
                  </a:lnTo>
                  <a:lnTo>
                    <a:pt x="20" y="727"/>
                  </a:lnTo>
                  <a:lnTo>
                    <a:pt x="1" y="880"/>
                  </a:lnTo>
                  <a:lnTo>
                    <a:pt x="20" y="1013"/>
                  </a:lnTo>
                  <a:lnTo>
                    <a:pt x="77" y="1147"/>
                  </a:lnTo>
                  <a:lnTo>
                    <a:pt x="192" y="1262"/>
                  </a:lnTo>
                  <a:lnTo>
                    <a:pt x="364" y="1377"/>
                  </a:lnTo>
                  <a:lnTo>
                    <a:pt x="459" y="1434"/>
                  </a:lnTo>
                  <a:lnTo>
                    <a:pt x="593" y="1472"/>
                  </a:lnTo>
                  <a:lnTo>
                    <a:pt x="861" y="1549"/>
                  </a:lnTo>
                  <a:lnTo>
                    <a:pt x="1128" y="1568"/>
                  </a:lnTo>
                  <a:lnTo>
                    <a:pt x="1415" y="1568"/>
                  </a:lnTo>
                  <a:lnTo>
                    <a:pt x="1683" y="1549"/>
                  </a:lnTo>
                  <a:lnTo>
                    <a:pt x="1644" y="1625"/>
                  </a:lnTo>
                  <a:lnTo>
                    <a:pt x="1625" y="1702"/>
                  </a:lnTo>
                  <a:lnTo>
                    <a:pt x="1606" y="1778"/>
                  </a:lnTo>
                  <a:lnTo>
                    <a:pt x="1606" y="1854"/>
                  </a:lnTo>
                  <a:lnTo>
                    <a:pt x="1625" y="1931"/>
                  </a:lnTo>
                  <a:lnTo>
                    <a:pt x="1664" y="2026"/>
                  </a:lnTo>
                  <a:lnTo>
                    <a:pt x="1721" y="2103"/>
                  </a:lnTo>
                  <a:lnTo>
                    <a:pt x="1797" y="2179"/>
                  </a:lnTo>
                  <a:lnTo>
                    <a:pt x="1874" y="2237"/>
                  </a:lnTo>
                  <a:lnTo>
                    <a:pt x="1969" y="2313"/>
                  </a:lnTo>
                  <a:lnTo>
                    <a:pt x="2160" y="2409"/>
                  </a:lnTo>
                  <a:lnTo>
                    <a:pt x="2390" y="2466"/>
                  </a:lnTo>
                  <a:lnTo>
                    <a:pt x="2619" y="2504"/>
                  </a:lnTo>
                  <a:lnTo>
                    <a:pt x="2849" y="2523"/>
                  </a:lnTo>
                  <a:lnTo>
                    <a:pt x="3078" y="2504"/>
                  </a:lnTo>
                  <a:lnTo>
                    <a:pt x="3307" y="2466"/>
                  </a:lnTo>
                  <a:lnTo>
                    <a:pt x="3537" y="2409"/>
                  </a:lnTo>
                  <a:lnTo>
                    <a:pt x="3728" y="2313"/>
                  </a:lnTo>
                  <a:lnTo>
                    <a:pt x="3919" y="2179"/>
                  </a:lnTo>
                  <a:lnTo>
                    <a:pt x="4053" y="2026"/>
                  </a:lnTo>
                  <a:lnTo>
                    <a:pt x="4167" y="1874"/>
                  </a:lnTo>
                  <a:lnTo>
                    <a:pt x="4263" y="1702"/>
                  </a:lnTo>
                  <a:lnTo>
                    <a:pt x="4320" y="1510"/>
                  </a:lnTo>
                  <a:lnTo>
                    <a:pt x="4339" y="1338"/>
                  </a:lnTo>
                  <a:lnTo>
                    <a:pt x="4359" y="1147"/>
                  </a:lnTo>
                  <a:lnTo>
                    <a:pt x="4359" y="975"/>
                  </a:lnTo>
                  <a:lnTo>
                    <a:pt x="4339" y="803"/>
                  </a:lnTo>
                  <a:lnTo>
                    <a:pt x="4301" y="650"/>
                  </a:lnTo>
                  <a:lnTo>
                    <a:pt x="4225" y="383"/>
                  </a:lnTo>
                  <a:lnTo>
                    <a:pt x="4167" y="192"/>
                  </a:lnTo>
                  <a:lnTo>
                    <a:pt x="4148" y="115"/>
                  </a:lnTo>
                  <a:lnTo>
                    <a:pt x="3709" y="77"/>
                  </a:lnTo>
                  <a:lnTo>
                    <a:pt x="3231" y="39"/>
                  </a:lnTo>
                  <a:lnTo>
                    <a:pt x="265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13"/>
            <p:cNvSpPr/>
            <p:nvPr/>
          </p:nvSpPr>
          <p:spPr>
            <a:xfrm>
              <a:off x="2649250" y="5025775"/>
              <a:ext cx="109000" cy="63100"/>
            </a:xfrm>
            <a:custGeom>
              <a:avLst/>
              <a:gdLst/>
              <a:ahLst/>
              <a:cxnLst/>
              <a:rect l="l" t="t" r="r" b="b"/>
              <a:pathLst>
                <a:path w="4360" h="2524" extrusionOk="0">
                  <a:moveTo>
                    <a:pt x="2046" y="0"/>
                  </a:moveTo>
                  <a:lnTo>
                    <a:pt x="1721" y="19"/>
                  </a:lnTo>
                  <a:lnTo>
                    <a:pt x="1415" y="57"/>
                  </a:lnTo>
                  <a:lnTo>
                    <a:pt x="1129" y="96"/>
                  </a:lnTo>
                  <a:lnTo>
                    <a:pt x="842" y="172"/>
                  </a:lnTo>
                  <a:lnTo>
                    <a:pt x="594" y="249"/>
                  </a:lnTo>
                  <a:lnTo>
                    <a:pt x="364" y="363"/>
                  </a:lnTo>
                  <a:lnTo>
                    <a:pt x="211" y="478"/>
                  </a:lnTo>
                  <a:lnTo>
                    <a:pt x="97" y="593"/>
                  </a:lnTo>
                  <a:lnTo>
                    <a:pt x="20" y="726"/>
                  </a:lnTo>
                  <a:lnTo>
                    <a:pt x="1" y="860"/>
                  </a:lnTo>
                  <a:lnTo>
                    <a:pt x="20" y="994"/>
                  </a:lnTo>
                  <a:lnTo>
                    <a:pt x="97" y="1128"/>
                  </a:lnTo>
                  <a:lnTo>
                    <a:pt x="211" y="1262"/>
                  </a:lnTo>
                  <a:lnTo>
                    <a:pt x="364" y="1376"/>
                  </a:lnTo>
                  <a:lnTo>
                    <a:pt x="479" y="1434"/>
                  </a:lnTo>
                  <a:lnTo>
                    <a:pt x="594" y="1472"/>
                  </a:lnTo>
                  <a:lnTo>
                    <a:pt x="861" y="1548"/>
                  </a:lnTo>
                  <a:lnTo>
                    <a:pt x="1148" y="1567"/>
                  </a:lnTo>
                  <a:lnTo>
                    <a:pt x="1415" y="1567"/>
                  </a:lnTo>
                  <a:lnTo>
                    <a:pt x="1683" y="1548"/>
                  </a:lnTo>
                  <a:lnTo>
                    <a:pt x="1664" y="1606"/>
                  </a:lnTo>
                  <a:lnTo>
                    <a:pt x="1645" y="1682"/>
                  </a:lnTo>
                  <a:lnTo>
                    <a:pt x="1626" y="1778"/>
                  </a:lnTo>
                  <a:lnTo>
                    <a:pt x="1626" y="1854"/>
                  </a:lnTo>
                  <a:lnTo>
                    <a:pt x="1645" y="1931"/>
                  </a:lnTo>
                  <a:lnTo>
                    <a:pt x="1683" y="2007"/>
                  </a:lnTo>
                  <a:lnTo>
                    <a:pt x="1721" y="2103"/>
                  </a:lnTo>
                  <a:lnTo>
                    <a:pt x="1798" y="2160"/>
                  </a:lnTo>
                  <a:lnTo>
                    <a:pt x="1874" y="2236"/>
                  </a:lnTo>
                  <a:lnTo>
                    <a:pt x="1989" y="2313"/>
                  </a:lnTo>
                  <a:lnTo>
                    <a:pt x="2180" y="2389"/>
                  </a:lnTo>
                  <a:lnTo>
                    <a:pt x="2390" y="2466"/>
                  </a:lnTo>
                  <a:lnTo>
                    <a:pt x="2620" y="2504"/>
                  </a:lnTo>
                  <a:lnTo>
                    <a:pt x="2849" y="2523"/>
                  </a:lnTo>
                  <a:lnTo>
                    <a:pt x="3097" y="2504"/>
                  </a:lnTo>
                  <a:lnTo>
                    <a:pt x="3327" y="2466"/>
                  </a:lnTo>
                  <a:lnTo>
                    <a:pt x="3537" y="2389"/>
                  </a:lnTo>
                  <a:lnTo>
                    <a:pt x="3728" y="2313"/>
                  </a:lnTo>
                  <a:lnTo>
                    <a:pt x="3919" y="2179"/>
                  </a:lnTo>
                  <a:lnTo>
                    <a:pt x="4072" y="2026"/>
                  </a:lnTo>
                  <a:lnTo>
                    <a:pt x="4187" y="1873"/>
                  </a:lnTo>
                  <a:lnTo>
                    <a:pt x="4263" y="1682"/>
                  </a:lnTo>
                  <a:lnTo>
                    <a:pt x="4321" y="1510"/>
                  </a:lnTo>
                  <a:lnTo>
                    <a:pt x="4359" y="1338"/>
                  </a:lnTo>
                  <a:lnTo>
                    <a:pt x="4359" y="1147"/>
                  </a:lnTo>
                  <a:lnTo>
                    <a:pt x="4359" y="975"/>
                  </a:lnTo>
                  <a:lnTo>
                    <a:pt x="4340" y="803"/>
                  </a:lnTo>
                  <a:lnTo>
                    <a:pt x="4321" y="650"/>
                  </a:lnTo>
                  <a:lnTo>
                    <a:pt x="4244" y="363"/>
                  </a:lnTo>
                  <a:lnTo>
                    <a:pt x="4187" y="191"/>
                  </a:lnTo>
                  <a:lnTo>
                    <a:pt x="4149" y="115"/>
                  </a:lnTo>
                  <a:lnTo>
                    <a:pt x="3709" y="77"/>
                  </a:lnTo>
                  <a:lnTo>
                    <a:pt x="3250" y="38"/>
                  </a:lnTo>
                  <a:lnTo>
                    <a:pt x="26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13"/>
            <p:cNvSpPr/>
            <p:nvPr/>
          </p:nvSpPr>
          <p:spPr>
            <a:xfrm>
              <a:off x="2895350" y="4728050"/>
              <a:ext cx="46875" cy="27275"/>
            </a:xfrm>
            <a:custGeom>
              <a:avLst/>
              <a:gdLst/>
              <a:ahLst/>
              <a:cxnLst/>
              <a:rect l="l" t="t" r="r" b="b"/>
              <a:pathLst>
                <a:path w="1875" h="1091" extrusionOk="0">
                  <a:moveTo>
                    <a:pt x="555" y="1"/>
                  </a:moveTo>
                  <a:lnTo>
                    <a:pt x="440" y="20"/>
                  </a:lnTo>
                  <a:lnTo>
                    <a:pt x="364" y="58"/>
                  </a:lnTo>
                  <a:lnTo>
                    <a:pt x="268" y="96"/>
                  </a:lnTo>
                  <a:lnTo>
                    <a:pt x="192" y="154"/>
                  </a:lnTo>
                  <a:lnTo>
                    <a:pt x="135" y="211"/>
                  </a:lnTo>
                  <a:lnTo>
                    <a:pt x="77" y="288"/>
                  </a:lnTo>
                  <a:lnTo>
                    <a:pt x="39" y="364"/>
                  </a:lnTo>
                  <a:lnTo>
                    <a:pt x="1" y="517"/>
                  </a:lnTo>
                  <a:lnTo>
                    <a:pt x="1" y="670"/>
                  </a:lnTo>
                  <a:lnTo>
                    <a:pt x="20" y="804"/>
                  </a:lnTo>
                  <a:lnTo>
                    <a:pt x="58" y="918"/>
                  </a:lnTo>
                  <a:lnTo>
                    <a:pt x="96" y="1033"/>
                  </a:lnTo>
                  <a:lnTo>
                    <a:pt x="288" y="1052"/>
                  </a:lnTo>
                  <a:lnTo>
                    <a:pt x="727" y="1090"/>
                  </a:lnTo>
                  <a:lnTo>
                    <a:pt x="995" y="1090"/>
                  </a:lnTo>
                  <a:lnTo>
                    <a:pt x="1262" y="1052"/>
                  </a:lnTo>
                  <a:lnTo>
                    <a:pt x="1511" y="1014"/>
                  </a:lnTo>
                  <a:lnTo>
                    <a:pt x="1626" y="976"/>
                  </a:lnTo>
                  <a:lnTo>
                    <a:pt x="1721" y="938"/>
                  </a:lnTo>
                  <a:lnTo>
                    <a:pt x="1778" y="880"/>
                  </a:lnTo>
                  <a:lnTo>
                    <a:pt x="1836" y="823"/>
                  </a:lnTo>
                  <a:lnTo>
                    <a:pt x="1874" y="765"/>
                  </a:lnTo>
                  <a:lnTo>
                    <a:pt x="1874" y="708"/>
                  </a:lnTo>
                  <a:lnTo>
                    <a:pt x="1874" y="651"/>
                  </a:lnTo>
                  <a:lnTo>
                    <a:pt x="1836" y="593"/>
                  </a:lnTo>
                  <a:lnTo>
                    <a:pt x="1778" y="536"/>
                  </a:lnTo>
                  <a:lnTo>
                    <a:pt x="1721" y="498"/>
                  </a:lnTo>
                  <a:lnTo>
                    <a:pt x="1626" y="460"/>
                  </a:lnTo>
                  <a:lnTo>
                    <a:pt x="1511" y="421"/>
                  </a:lnTo>
                  <a:lnTo>
                    <a:pt x="1377" y="402"/>
                  </a:lnTo>
                  <a:lnTo>
                    <a:pt x="1262" y="402"/>
                  </a:lnTo>
                  <a:lnTo>
                    <a:pt x="1148" y="421"/>
                  </a:lnTo>
                  <a:lnTo>
                    <a:pt x="1148" y="421"/>
                  </a:lnTo>
                  <a:lnTo>
                    <a:pt x="1167" y="364"/>
                  </a:lnTo>
                  <a:lnTo>
                    <a:pt x="1186" y="288"/>
                  </a:lnTo>
                  <a:lnTo>
                    <a:pt x="1148" y="211"/>
                  </a:lnTo>
                  <a:lnTo>
                    <a:pt x="1109" y="154"/>
                  </a:lnTo>
                  <a:lnTo>
                    <a:pt x="1033" y="96"/>
                  </a:lnTo>
                  <a:lnTo>
                    <a:pt x="937" y="58"/>
                  </a:lnTo>
                  <a:lnTo>
                    <a:pt x="842" y="20"/>
                  </a:lnTo>
                  <a:lnTo>
                    <a:pt x="7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13"/>
            <p:cNvSpPr/>
            <p:nvPr/>
          </p:nvSpPr>
          <p:spPr>
            <a:xfrm>
              <a:off x="2928800" y="4707025"/>
              <a:ext cx="32050" cy="18200"/>
            </a:xfrm>
            <a:custGeom>
              <a:avLst/>
              <a:gdLst/>
              <a:ahLst/>
              <a:cxnLst/>
              <a:rect l="l" t="t" r="r" b="b"/>
              <a:pathLst>
                <a:path w="1282" h="728" extrusionOk="0">
                  <a:moveTo>
                    <a:pt x="536" y="1"/>
                  </a:moveTo>
                  <a:lnTo>
                    <a:pt x="345" y="96"/>
                  </a:lnTo>
                  <a:lnTo>
                    <a:pt x="555" y="154"/>
                  </a:lnTo>
                  <a:lnTo>
                    <a:pt x="765" y="173"/>
                  </a:lnTo>
                  <a:lnTo>
                    <a:pt x="1" y="613"/>
                  </a:lnTo>
                  <a:lnTo>
                    <a:pt x="211" y="727"/>
                  </a:lnTo>
                  <a:lnTo>
                    <a:pt x="1281" y="116"/>
                  </a:lnTo>
                  <a:lnTo>
                    <a:pt x="1109" y="20"/>
                  </a:lnTo>
                  <a:lnTo>
                    <a:pt x="976" y="39"/>
                  </a:lnTo>
                  <a:lnTo>
                    <a:pt x="804" y="39"/>
                  </a:lnTo>
                  <a:lnTo>
                    <a:pt x="651" y="20"/>
                  </a:lnTo>
                  <a:lnTo>
                    <a:pt x="5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13"/>
            <p:cNvSpPr/>
            <p:nvPr/>
          </p:nvSpPr>
          <p:spPr>
            <a:xfrm>
              <a:off x="2946500" y="4717550"/>
              <a:ext cx="33950" cy="19625"/>
            </a:xfrm>
            <a:custGeom>
              <a:avLst/>
              <a:gdLst/>
              <a:ahLst/>
              <a:cxnLst/>
              <a:rect l="l" t="t" r="r" b="b"/>
              <a:pathLst>
                <a:path w="1358" h="785" extrusionOk="0">
                  <a:moveTo>
                    <a:pt x="956" y="134"/>
                  </a:moveTo>
                  <a:lnTo>
                    <a:pt x="1051" y="172"/>
                  </a:lnTo>
                  <a:lnTo>
                    <a:pt x="1070" y="192"/>
                  </a:lnTo>
                  <a:lnTo>
                    <a:pt x="1090" y="211"/>
                  </a:lnTo>
                  <a:lnTo>
                    <a:pt x="1090" y="249"/>
                  </a:lnTo>
                  <a:lnTo>
                    <a:pt x="1051" y="306"/>
                  </a:lnTo>
                  <a:lnTo>
                    <a:pt x="956" y="364"/>
                  </a:lnTo>
                  <a:lnTo>
                    <a:pt x="803" y="459"/>
                  </a:lnTo>
                  <a:lnTo>
                    <a:pt x="650" y="555"/>
                  </a:lnTo>
                  <a:lnTo>
                    <a:pt x="516" y="593"/>
                  </a:lnTo>
                  <a:lnTo>
                    <a:pt x="440" y="612"/>
                  </a:lnTo>
                  <a:lnTo>
                    <a:pt x="382" y="631"/>
                  </a:lnTo>
                  <a:lnTo>
                    <a:pt x="306" y="593"/>
                  </a:lnTo>
                  <a:lnTo>
                    <a:pt x="268" y="574"/>
                  </a:lnTo>
                  <a:lnTo>
                    <a:pt x="249" y="555"/>
                  </a:lnTo>
                  <a:lnTo>
                    <a:pt x="268" y="516"/>
                  </a:lnTo>
                  <a:lnTo>
                    <a:pt x="306" y="459"/>
                  </a:lnTo>
                  <a:lnTo>
                    <a:pt x="382" y="402"/>
                  </a:lnTo>
                  <a:lnTo>
                    <a:pt x="535" y="306"/>
                  </a:lnTo>
                  <a:lnTo>
                    <a:pt x="707" y="211"/>
                  </a:lnTo>
                  <a:lnTo>
                    <a:pt x="822" y="172"/>
                  </a:lnTo>
                  <a:lnTo>
                    <a:pt x="898" y="153"/>
                  </a:lnTo>
                  <a:lnTo>
                    <a:pt x="956" y="134"/>
                  </a:lnTo>
                  <a:close/>
                  <a:moveTo>
                    <a:pt x="746" y="0"/>
                  </a:moveTo>
                  <a:lnTo>
                    <a:pt x="612" y="39"/>
                  </a:lnTo>
                  <a:lnTo>
                    <a:pt x="478" y="96"/>
                  </a:lnTo>
                  <a:lnTo>
                    <a:pt x="325" y="172"/>
                  </a:lnTo>
                  <a:lnTo>
                    <a:pt x="191" y="268"/>
                  </a:lnTo>
                  <a:lnTo>
                    <a:pt x="96" y="344"/>
                  </a:lnTo>
                  <a:lnTo>
                    <a:pt x="19" y="421"/>
                  </a:lnTo>
                  <a:lnTo>
                    <a:pt x="0" y="478"/>
                  </a:lnTo>
                  <a:lnTo>
                    <a:pt x="0" y="536"/>
                  </a:lnTo>
                  <a:lnTo>
                    <a:pt x="19" y="593"/>
                  </a:lnTo>
                  <a:lnTo>
                    <a:pt x="57" y="650"/>
                  </a:lnTo>
                  <a:lnTo>
                    <a:pt x="134" y="689"/>
                  </a:lnTo>
                  <a:lnTo>
                    <a:pt x="210" y="746"/>
                  </a:lnTo>
                  <a:lnTo>
                    <a:pt x="287" y="765"/>
                  </a:lnTo>
                  <a:lnTo>
                    <a:pt x="382" y="784"/>
                  </a:lnTo>
                  <a:lnTo>
                    <a:pt x="478" y="784"/>
                  </a:lnTo>
                  <a:lnTo>
                    <a:pt x="612" y="765"/>
                  </a:lnTo>
                  <a:lnTo>
                    <a:pt x="726" y="727"/>
                  </a:lnTo>
                  <a:lnTo>
                    <a:pt x="879" y="669"/>
                  </a:lnTo>
                  <a:lnTo>
                    <a:pt x="1013" y="593"/>
                  </a:lnTo>
                  <a:lnTo>
                    <a:pt x="1147" y="497"/>
                  </a:lnTo>
                  <a:lnTo>
                    <a:pt x="1262" y="421"/>
                  </a:lnTo>
                  <a:lnTo>
                    <a:pt x="1319" y="344"/>
                  </a:lnTo>
                  <a:lnTo>
                    <a:pt x="1357" y="268"/>
                  </a:lnTo>
                  <a:lnTo>
                    <a:pt x="1357" y="211"/>
                  </a:lnTo>
                  <a:lnTo>
                    <a:pt x="1338" y="172"/>
                  </a:lnTo>
                  <a:lnTo>
                    <a:pt x="1281" y="115"/>
                  </a:lnTo>
                  <a:lnTo>
                    <a:pt x="1223" y="77"/>
                  </a:lnTo>
                  <a:lnTo>
                    <a:pt x="1147" y="39"/>
                  </a:lnTo>
                  <a:lnTo>
                    <a:pt x="10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13"/>
            <p:cNvSpPr/>
            <p:nvPr/>
          </p:nvSpPr>
          <p:spPr>
            <a:xfrm>
              <a:off x="2770650" y="5183925"/>
              <a:ext cx="46850" cy="26800"/>
            </a:xfrm>
            <a:custGeom>
              <a:avLst/>
              <a:gdLst/>
              <a:ahLst/>
              <a:cxnLst/>
              <a:rect l="l" t="t" r="r" b="b"/>
              <a:pathLst>
                <a:path w="1874" h="1072" extrusionOk="0">
                  <a:moveTo>
                    <a:pt x="860" y="1"/>
                  </a:moveTo>
                  <a:lnTo>
                    <a:pt x="593" y="20"/>
                  </a:lnTo>
                  <a:lnTo>
                    <a:pt x="344" y="77"/>
                  </a:lnTo>
                  <a:lnTo>
                    <a:pt x="248" y="116"/>
                  </a:lnTo>
                  <a:lnTo>
                    <a:pt x="153" y="154"/>
                  </a:lnTo>
                  <a:lnTo>
                    <a:pt x="76" y="211"/>
                  </a:lnTo>
                  <a:lnTo>
                    <a:pt x="38" y="249"/>
                  </a:lnTo>
                  <a:lnTo>
                    <a:pt x="0" y="307"/>
                  </a:lnTo>
                  <a:lnTo>
                    <a:pt x="0" y="364"/>
                  </a:lnTo>
                  <a:lnTo>
                    <a:pt x="0" y="421"/>
                  </a:lnTo>
                  <a:lnTo>
                    <a:pt x="38" y="479"/>
                  </a:lnTo>
                  <a:lnTo>
                    <a:pt x="76" y="536"/>
                  </a:lnTo>
                  <a:lnTo>
                    <a:pt x="153" y="593"/>
                  </a:lnTo>
                  <a:lnTo>
                    <a:pt x="248" y="632"/>
                  </a:lnTo>
                  <a:lnTo>
                    <a:pt x="363" y="670"/>
                  </a:lnTo>
                  <a:lnTo>
                    <a:pt x="726" y="670"/>
                  </a:lnTo>
                  <a:lnTo>
                    <a:pt x="688" y="727"/>
                  </a:lnTo>
                  <a:lnTo>
                    <a:pt x="688" y="804"/>
                  </a:lnTo>
                  <a:lnTo>
                    <a:pt x="707" y="861"/>
                  </a:lnTo>
                  <a:lnTo>
                    <a:pt x="765" y="938"/>
                  </a:lnTo>
                  <a:lnTo>
                    <a:pt x="841" y="995"/>
                  </a:lnTo>
                  <a:lnTo>
                    <a:pt x="917" y="1033"/>
                  </a:lnTo>
                  <a:lnTo>
                    <a:pt x="1013" y="1052"/>
                  </a:lnTo>
                  <a:lnTo>
                    <a:pt x="1109" y="1071"/>
                  </a:lnTo>
                  <a:lnTo>
                    <a:pt x="1319" y="1071"/>
                  </a:lnTo>
                  <a:lnTo>
                    <a:pt x="1414" y="1052"/>
                  </a:lnTo>
                  <a:lnTo>
                    <a:pt x="1510" y="1033"/>
                  </a:lnTo>
                  <a:lnTo>
                    <a:pt x="1586" y="995"/>
                  </a:lnTo>
                  <a:lnTo>
                    <a:pt x="1682" y="938"/>
                  </a:lnTo>
                  <a:lnTo>
                    <a:pt x="1739" y="861"/>
                  </a:lnTo>
                  <a:lnTo>
                    <a:pt x="1797" y="804"/>
                  </a:lnTo>
                  <a:lnTo>
                    <a:pt x="1835" y="727"/>
                  </a:lnTo>
                  <a:lnTo>
                    <a:pt x="1854" y="574"/>
                  </a:lnTo>
                  <a:lnTo>
                    <a:pt x="1873" y="421"/>
                  </a:lnTo>
                  <a:lnTo>
                    <a:pt x="1835" y="269"/>
                  </a:lnTo>
                  <a:lnTo>
                    <a:pt x="1816" y="154"/>
                  </a:lnTo>
                  <a:lnTo>
                    <a:pt x="1778" y="58"/>
                  </a:lnTo>
                  <a:lnTo>
                    <a:pt x="1586" y="20"/>
                  </a:lnTo>
                  <a:lnTo>
                    <a:pt x="114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13"/>
            <p:cNvSpPr/>
            <p:nvPr/>
          </p:nvSpPr>
          <p:spPr>
            <a:xfrm>
              <a:off x="2752000" y="5213575"/>
              <a:ext cx="32050" cy="18650"/>
            </a:xfrm>
            <a:custGeom>
              <a:avLst/>
              <a:gdLst/>
              <a:ahLst/>
              <a:cxnLst/>
              <a:rect l="l" t="t" r="r" b="b"/>
              <a:pathLst>
                <a:path w="1282" h="746" extrusionOk="0">
                  <a:moveTo>
                    <a:pt x="1071" y="0"/>
                  </a:moveTo>
                  <a:lnTo>
                    <a:pt x="1" y="631"/>
                  </a:lnTo>
                  <a:lnTo>
                    <a:pt x="173" y="726"/>
                  </a:lnTo>
                  <a:lnTo>
                    <a:pt x="306" y="688"/>
                  </a:lnTo>
                  <a:lnTo>
                    <a:pt x="459" y="688"/>
                  </a:lnTo>
                  <a:lnTo>
                    <a:pt x="612" y="707"/>
                  </a:lnTo>
                  <a:lnTo>
                    <a:pt x="746" y="745"/>
                  </a:lnTo>
                  <a:lnTo>
                    <a:pt x="918" y="631"/>
                  </a:lnTo>
                  <a:lnTo>
                    <a:pt x="727" y="593"/>
                  </a:lnTo>
                  <a:lnTo>
                    <a:pt x="498" y="573"/>
                  </a:lnTo>
                  <a:lnTo>
                    <a:pt x="1281" y="134"/>
                  </a:lnTo>
                  <a:lnTo>
                    <a:pt x="107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13"/>
            <p:cNvSpPr/>
            <p:nvPr/>
          </p:nvSpPr>
          <p:spPr>
            <a:xfrm>
              <a:off x="2732400" y="5202100"/>
              <a:ext cx="33950" cy="19600"/>
            </a:xfrm>
            <a:custGeom>
              <a:avLst/>
              <a:gdLst/>
              <a:ahLst/>
              <a:cxnLst/>
              <a:rect l="l" t="t" r="r" b="b"/>
              <a:pathLst>
                <a:path w="1358" h="784" extrusionOk="0">
                  <a:moveTo>
                    <a:pt x="957" y="153"/>
                  </a:moveTo>
                  <a:lnTo>
                    <a:pt x="1052" y="172"/>
                  </a:lnTo>
                  <a:lnTo>
                    <a:pt x="1090" y="191"/>
                  </a:lnTo>
                  <a:lnTo>
                    <a:pt x="1090" y="230"/>
                  </a:lnTo>
                  <a:lnTo>
                    <a:pt x="1090" y="268"/>
                  </a:lnTo>
                  <a:lnTo>
                    <a:pt x="1052" y="306"/>
                  </a:lnTo>
                  <a:lnTo>
                    <a:pt x="957" y="383"/>
                  </a:lnTo>
                  <a:lnTo>
                    <a:pt x="804" y="478"/>
                  </a:lnTo>
                  <a:lnTo>
                    <a:pt x="651" y="555"/>
                  </a:lnTo>
                  <a:lnTo>
                    <a:pt x="517" y="612"/>
                  </a:lnTo>
                  <a:lnTo>
                    <a:pt x="460" y="631"/>
                  </a:lnTo>
                  <a:lnTo>
                    <a:pt x="383" y="631"/>
                  </a:lnTo>
                  <a:lnTo>
                    <a:pt x="307" y="612"/>
                  </a:lnTo>
                  <a:lnTo>
                    <a:pt x="268" y="593"/>
                  </a:lnTo>
                  <a:lnTo>
                    <a:pt x="268" y="555"/>
                  </a:lnTo>
                  <a:lnTo>
                    <a:pt x="268" y="516"/>
                  </a:lnTo>
                  <a:lnTo>
                    <a:pt x="307" y="478"/>
                  </a:lnTo>
                  <a:lnTo>
                    <a:pt x="383" y="402"/>
                  </a:lnTo>
                  <a:lnTo>
                    <a:pt x="536" y="325"/>
                  </a:lnTo>
                  <a:lnTo>
                    <a:pt x="708" y="230"/>
                  </a:lnTo>
                  <a:lnTo>
                    <a:pt x="842" y="172"/>
                  </a:lnTo>
                  <a:lnTo>
                    <a:pt x="899" y="153"/>
                  </a:lnTo>
                  <a:close/>
                  <a:moveTo>
                    <a:pt x="880" y="0"/>
                  </a:moveTo>
                  <a:lnTo>
                    <a:pt x="746" y="19"/>
                  </a:lnTo>
                  <a:lnTo>
                    <a:pt x="613" y="58"/>
                  </a:lnTo>
                  <a:lnTo>
                    <a:pt x="479" y="115"/>
                  </a:lnTo>
                  <a:lnTo>
                    <a:pt x="326" y="191"/>
                  </a:lnTo>
                  <a:lnTo>
                    <a:pt x="192" y="287"/>
                  </a:lnTo>
                  <a:lnTo>
                    <a:pt x="96" y="363"/>
                  </a:lnTo>
                  <a:lnTo>
                    <a:pt x="39" y="440"/>
                  </a:lnTo>
                  <a:lnTo>
                    <a:pt x="1" y="497"/>
                  </a:lnTo>
                  <a:lnTo>
                    <a:pt x="1" y="555"/>
                  </a:lnTo>
                  <a:lnTo>
                    <a:pt x="20" y="612"/>
                  </a:lnTo>
                  <a:lnTo>
                    <a:pt x="58" y="669"/>
                  </a:lnTo>
                  <a:lnTo>
                    <a:pt x="135" y="708"/>
                  </a:lnTo>
                  <a:lnTo>
                    <a:pt x="211" y="746"/>
                  </a:lnTo>
                  <a:lnTo>
                    <a:pt x="307" y="765"/>
                  </a:lnTo>
                  <a:lnTo>
                    <a:pt x="383" y="784"/>
                  </a:lnTo>
                  <a:lnTo>
                    <a:pt x="479" y="784"/>
                  </a:lnTo>
                  <a:lnTo>
                    <a:pt x="613" y="765"/>
                  </a:lnTo>
                  <a:lnTo>
                    <a:pt x="746" y="727"/>
                  </a:lnTo>
                  <a:lnTo>
                    <a:pt x="880" y="669"/>
                  </a:lnTo>
                  <a:lnTo>
                    <a:pt x="1014" y="593"/>
                  </a:lnTo>
                  <a:lnTo>
                    <a:pt x="1167" y="516"/>
                  </a:lnTo>
                  <a:lnTo>
                    <a:pt x="1262" y="421"/>
                  </a:lnTo>
                  <a:lnTo>
                    <a:pt x="1320" y="363"/>
                  </a:lnTo>
                  <a:lnTo>
                    <a:pt x="1358" y="287"/>
                  </a:lnTo>
                  <a:lnTo>
                    <a:pt x="1358" y="230"/>
                  </a:lnTo>
                  <a:lnTo>
                    <a:pt x="1339" y="172"/>
                  </a:lnTo>
                  <a:lnTo>
                    <a:pt x="1282" y="134"/>
                  </a:lnTo>
                  <a:lnTo>
                    <a:pt x="1224" y="77"/>
                  </a:lnTo>
                  <a:lnTo>
                    <a:pt x="1148" y="39"/>
                  </a:lnTo>
                  <a:lnTo>
                    <a:pt x="1052" y="19"/>
                  </a:lnTo>
                  <a:lnTo>
                    <a:pt x="97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13"/>
            <p:cNvSpPr/>
            <p:nvPr/>
          </p:nvSpPr>
          <p:spPr>
            <a:xfrm>
              <a:off x="2526450" y="4861850"/>
              <a:ext cx="958600" cy="553400"/>
            </a:xfrm>
            <a:custGeom>
              <a:avLst/>
              <a:gdLst/>
              <a:ahLst/>
              <a:cxnLst/>
              <a:rect l="l" t="t" r="r" b="b"/>
              <a:pathLst>
                <a:path w="38344" h="22136" extrusionOk="0">
                  <a:moveTo>
                    <a:pt x="22766" y="1"/>
                  </a:moveTo>
                  <a:lnTo>
                    <a:pt x="22403" y="39"/>
                  </a:lnTo>
                  <a:lnTo>
                    <a:pt x="22039" y="116"/>
                  </a:lnTo>
                  <a:lnTo>
                    <a:pt x="21695" y="230"/>
                  </a:lnTo>
                  <a:lnTo>
                    <a:pt x="21523" y="307"/>
                  </a:lnTo>
                  <a:lnTo>
                    <a:pt x="21370" y="383"/>
                  </a:lnTo>
                  <a:lnTo>
                    <a:pt x="670" y="12330"/>
                  </a:lnTo>
                  <a:lnTo>
                    <a:pt x="517" y="12425"/>
                  </a:lnTo>
                  <a:lnTo>
                    <a:pt x="402" y="12521"/>
                  </a:lnTo>
                  <a:lnTo>
                    <a:pt x="287" y="12616"/>
                  </a:lnTo>
                  <a:lnTo>
                    <a:pt x="192" y="12712"/>
                  </a:lnTo>
                  <a:lnTo>
                    <a:pt x="115" y="12827"/>
                  </a:lnTo>
                  <a:lnTo>
                    <a:pt x="58" y="12922"/>
                  </a:lnTo>
                  <a:lnTo>
                    <a:pt x="20" y="13037"/>
                  </a:lnTo>
                  <a:lnTo>
                    <a:pt x="1" y="13152"/>
                  </a:lnTo>
                  <a:lnTo>
                    <a:pt x="1" y="13247"/>
                  </a:lnTo>
                  <a:lnTo>
                    <a:pt x="20" y="13362"/>
                  </a:lnTo>
                  <a:lnTo>
                    <a:pt x="39" y="13457"/>
                  </a:lnTo>
                  <a:lnTo>
                    <a:pt x="96" y="13553"/>
                  </a:lnTo>
                  <a:lnTo>
                    <a:pt x="154" y="13649"/>
                  </a:lnTo>
                  <a:lnTo>
                    <a:pt x="249" y="13744"/>
                  </a:lnTo>
                  <a:lnTo>
                    <a:pt x="345" y="13840"/>
                  </a:lnTo>
                  <a:lnTo>
                    <a:pt x="478" y="13916"/>
                  </a:lnTo>
                  <a:lnTo>
                    <a:pt x="14241" y="21868"/>
                  </a:lnTo>
                  <a:lnTo>
                    <a:pt x="14375" y="21925"/>
                  </a:lnTo>
                  <a:lnTo>
                    <a:pt x="14527" y="22001"/>
                  </a:lnTo>
                  <a:lnTo>
                    <a:pt x="14680" y="22040"/>
                  </a:lnTo>
                  <a:lnTo>
                    <a:pt x="14852" y="22078"/>
                  </a:lnTo>
                  <a:lnTo>
                    <a:pt x="15196" y="22135"/>
                  </a:lnTo>
                  <a:lnTo>
                    <a:pt x="15560" y="22135"/>
                  </a:lnTo>
                  <a:lnTo>
                    <a:pt x="15942" y="22097"/>
                  </a:lnTo>
                  <a:lnTo>
                    <a:pt x="16305" y="22021"/>
                  </a:lnTo>
                  <a:lnTo>
                    <a:pt x="16649" y="21906"/>
                  </a:lnTo>
                  <a:lnTo>
                    <a:pt x="16821" y="21829"/>
                  </a:lnTo>
                  <a:lnTo>
                    <a:pt x="16974" y="21753"/>
                  </a:lnTo>
                  <a:lnTo>
                    <a:pt x="37675" y="9807"/>
                  </a:lnTo>
                  <a:lnTo>
                    <a:pt x="37809" y="9711"/>
                  </a:lnTo>
                  <a:lnTo>
                    <a:pt x="37942" y="9615"/>
                  </a:lnTo>
                  <a:lnTo>
                    <a:pt x="38057" y="9520"/>
                  </a:lnTo>
                  <a:lnTo>
                    <a:pt x="38153" y="9405"/>
                  </a:lnTo>
                  <a:lnTo>
                    <a:pt x="38210" y="9310"/>
                  </a:lnTo>
                  <a:lnTo>
                    <a:pt x="38267" y="9195"/>
                  </a:lnTo>
                  <a:lnTo>
                    <a:pt x="38325" y="9099"/>
                  </a:lnTo>
                  <a:lnTo>
                    <a:pt x="38344" y="8985"/>
                  </a:lnTo>
                  <a:lnTo>
                    <a:pt x="38344" y="8870"/>
                  </a:lnTo>
                  <a:lnTo>
                    <a:pt x="38325" y="8774"/>
                  </a:lnTo>
                  <a:lnTo>
                    <a:pt x="38306" y="8679"/>
                  </a:lnTo>
                  <a:lnTo>
                    <a:pt x="38248" y="8564"/>
                  </a:lnTo>
                  <a:lnTo>
                    <a:pt x="38191" y="8469"/>
                  </a:lnTo>
                  <a:lnTo>
                    <a:pt x="38095" y="8392"/>
                  </a:lnTo>
                  <a:lnTo>
                    <a:pt x="38000" y="8297"/>
                  </a:lnTo>
                  <a:lnTo>
                    <a:pt x="37866" y="8220"/>
                  </a:lnTo>
                  <a:lnTo>
                    <a:pt x="24104" y="269"/>
                  </a:lnTo>
                  <a:lnTo>
                    <a:pt x="23970" y="192"/>
                  </a:lnTo>
                  <a:lnTo>
                    <a:pt x="23817" y="135"/>
                  </a:lnTo>
                  <a:lnTo>
                    <a:pt x="23664" y="96"/>
                  </a:lnTo>
                  <a:lnTo>
                    <a:pt x="23492" y="58"/>
                  </a:lnTo>
                  <a:lnTo>
                    <a:pt x="23148" y="1"/>
                  </a:lnTo>
                  <a:close/>
                </a:path>
              </a:pathLst>
            </a:custGeom>
            <a:solidFill>
              <a:srgbClr val="E0B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13"/>
            <p:cNvSpPr/>
            <p:nvPr/>
          </p:nvSpPr>
          <p:spPr>
            <a:xfrm>
              <a:off x="2526450" y="4850875"/>
              <a:ext cx="958600" cy="553375"/>
            </a:xfrm>
            <a:custGeom>
              <a:avLst/>
              <a:gdLst/>
              <a:ahLst/>
              <a:cxnLst/>
              <a:rect l="l" t="t" r="r" b="b"/>
              <a:pathLst>
                <a:path w="38344" h="22135" extrusionOk="0">
                  <a:moveTo>
                    <a:pt x="22766" y="0"/>
                  </a:moveTo>
                  <a:lnTo>
                    <a:pt x="22403" y="39"/>
                  </a:lnTo>
                  <a:lnTo>
                    <a:pt x="22039" y="115"/>
                  </a:lnTo>
                  <a:lnTo>
                    <a:pt x="21695" y="230"/>
                  </a:lnTo>
                  <a:lnTo>
                    <a:pt x="21523" y="306"/>
                  </a:lnTo>
                  <a:lnTo>
                    <a:pt x="21370" y="383"/>
                  </a:lnTo>
                  <a:lnTo>
                    <a:pt x="670" y="12329"/>
                  </a:lnTo>
                  <a:lnTo>
                    <a:pt x="517" y="12425"/>
                  </a:lnTo>
                  <a:lnTo>
                    <a:pt x="402" y="12520"/>
                  </a:lnTo>
                  <a:lnTo>
                    <a:pt x="287" y="12616"/>
                  </a:lnTo>
                  <a:lnTo>
                    <a:pt x="192" y="12730"/>
                  </a:lnTo>
                  <a:lnTo>
                    <a:pt x="115" y="12826"/>
                  </a:lnTo>
                  <a:lnTo>
                    <a:pt x="58" y="12941"/>
                  </a:lnTo>
                  <a:lnTo>
                    <a:pt x="20" y="13036"/>
                  </a:lnTo>
                  <a:lnTo>
                    <a:pt x="1" y="13151"/>
                  </a:lnTo>
                  <a:lnTo>
                    <a:pt x="1" y="13246"/>
                  </a:lnTo>
                  <a:lnTo>
                    <a:pt x="20" y="13361"/>
                  </a:lnTo>
                  <a:lnTo>
                    <a:pt x="39" y="13457"/>
                  </a:lnTo>
                  <a:lnTo>
                    <a:pt x="96" y="13552"/>
                  </a:lnTo>
                  <a:lnTo>
                    <a:pt x="154" y="13667"/>
                  </a:lnTo>
                  <a:lnTo>
                    <a:pt x="249" y="13743"/>
                  </a:lnTo>
                  <a:lnTo>
                    <a:pt x="345" y="13839"/>
                  </a:lnTo>
                  <a:lnTo>
                    <a:pt x="478" y="13915"/>
                  </a:lnTo>
                  <a:lnTo>
                    <a:pt x="14241" y="21867"/>
                  </a:lnTo>
                  <a:lnTo>
                    <a:pt x="14375" y="21924"/>
                  </a:lnTo>
                  <a:lnTo>
                    <a:pt x="14527" y="22001"/>
                  </a:lnTo>
                  <a:lnTo>
                    <a:pt x="14680" y="22039"/>
                  </a:lnTo>
                  <a:lnTo>
                    <a:pt x="14852" y="22077"/>
                  </a:lnTo>
                  <a:lnTo>
                    <a:pt x="15196" y="22135"/>
                  </a:lnTo>
                  <a:lnTo>
                    <a:pt x="15560" y="22135"/>
                  </a:lnTo>
                  <a:lnTo>
                    <a:pt x="15942" y="22096"/>
                  </a:lnTo>
                  <a:lnTo>
                    <a:pt x="16305" y="22020"/>
                  </a:lnTo>
                  <a:lnTo>
                    <a:pt x="16649" y="21905"/>
                  </a:lnTo>
                  <a:lnTo>
                    <a:pt x="16821" y="21829"/>
                  </a:lnTo>
                  <a:lnTo>
                    <a:pt x="16974" y="21752"/>
                  </a:lnTo>
                  <a:lnTo>
                    <a:pt x="37675" y="9806"/>
                  </a:lnTo>
                  <a:lnTo>
                    <a:pt x="37809" y="9710"/>
                  </a:lnTo>
                  <a:lnTo>
                    <a:pt x="37942" y="9615"/>
                  </a:lnTo>
                  <a:lnTo>
                    <a:pt x="38057" y="9519"/>
                  </a:lnTo>
                  <a:lnTo>
                    <a:pt x="38153" y="9405"/>
                  </a:lnTo>
                  <a:lnTo>
                    <a:pt x="38210" y="9309"/>
                  </a:lnTo>
                  <a:lnTo>
                    <a:pt x="38267" y="9194"/>
                  </a:lnTo>
                  <a:lnTo>
                    <a:pt x="38325" y="9099"/>
                  </a:lnTo>
                  <a:lnTo>
                    <a:pt x="38344" y="8984"/>
                  </a:lnTo>
                  <a:lnTo>
                    <a:pt x="38344" y="8888"/>
                  </a:lnTo>
                  <a:lnTo>
                    <a:pt x="38325" y="8774"/>
                  </a:lnTo>
                  <a:lnTo>
                    <a:pt x="38306" y="8678"/>
                  </a:lnTo>
                  <a:lnTo>
                    <a:pt x="38248" y="8563"/>
                  </a:lnTo>
                  <a:lnTo>
                    <a:pt x="38191" y="8468"/>
                  </a:lnTo>
                  <a:lnTo>
                    <a:pt x="38095" y="8391"/>
                  </a:lnTo>
                  <a:lnTo>
                    <a:pt x="38000" y="8296"/>
                  </a:lnTo>
                  <a:lnTo>
                    <a:pt x="37866" y="8219"/>
                  </a:lnTo>
                  <a:lnTo>
                    <a:pt x="24104" y="268"/>
                  </a:lnTo>
                  <a:lnTo>
                    <a:pt x="23970" y="191"/>
                  </a:lnTo>
                  <a:lnTo>
                    <a:pt x="23817" y="134"/>
                  </a:lnTo>
                  <a:lnTo>
                    <a:pt x="23664" y="96"/>
                  </a:lnTo>
                  <a:lnTo>
                    <a:pt x="23492" y="58"/>
                  </a:lnTo>
                  <a:lnTo>
                    <a:pt x="23148"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13"/>
            <p:cNvSpPr/>
            <p:nvPr/>
          </p:nvSpPr>
          <p:spPr>
            <a:xfrm>
              <a:off x="3032975" y="4932100"/>
              <a:ext cx="115675" cy="66450"/>
            </a:xfrm>
            <a:custGeom>
              <a:avLst/>
              <a:gdLst/>
              <a:ahLst/>
              <a:cxnLst/>
              <a:rect l="l" t="t" r="r" b="b"/>
              <a:pathLst>
                <a:path w="4627" h="2658" extrusionOk="0">
                  <a:moveTo>
                    <a:pt x="1358" y="1"/>
                  </a:moveTo>
                  <a:lnTo>
                    <a:pt x="1186" y="39"/>
                  </a:lnTo>
                  <a:lnTo>
                    <a:pt x="1014" y="77"/>
                  </a:lnTo>
                  <a:lnTo>
                    <a:pt x="880" y="154"/>
                  </a:lnTo>
                  <a:lnTo>
                    <a:pt x="746" y="230"/>
                  </a:lnTo>
                  <a:lnTo>
                    <a:pt x="670" y="326"/>
                  </a:lnTo>
                  <a:lnTo>
                    <a:pt x="612" y="421"/>
                  </a:lnTo>
                  <a:lnTo>
                    <a:pt x="593" y="536"/>
                  </a:lnTo>
                  <a:lnTo>
                    <a:pt x="612" y="631"/>
                  </a:lnTo>
                  <a:lnTo>
                    <a:pt x="670" y="727"/>
                  </a:lnTo>
                  <a:lnTo>
                    <a:pt x="746" y="823"/>
                  </a:lnTo>
                  <a:lnTo>
                    <a:pt x="880" y="918"/>
                  </a:lnTo>
                  <a:lnTo>
                    <a:pt x="1014" y="976"/>
                  </a:lnTo>
                  <a:lnTo>
                    <a:pt x="1148" y="1014"/>
                  </a:lnTo>
                  <a:lnTo>
                    <a:pt x="1320" y="1052"/>
                  </a:lnTo>
                  <a:lnTo>
                    <a:pt x="1473" y="1071"/>
                  </a:lnTo>
                  <a:lnTo>
                    <a:pt x="1645" y="1071"/>
                  </a:lnTo>
                  <a:lnTo>
                    <a:pt x="1797" y="1033"/>
                  </a:lnTo>
                  <a:lnTo>
                    <a:pt x="1950" y="1014"/>
                  </a:lnTo>
                  <a:lnTo>
                    <a:pt x="2103" y="956"/>
                  </a:lnTo>
                  <a:lnTo>
                    <a:pt x="2352" y="1090"/>
                  </a:lnTo>
                  <a:lnTo>
                    <a:pt x="1817" y="1358"/>
                  </a:lnTo>
                  <a:lnTo>
                    <a:pt x="1243" y="1606"/>
                  </a:lnTo>
                  <a:lnTo>
                    <a:pt x="651" y="1836"/>
                  </a:lnTo>
                  <a:lnTo>
                    <a:pt x="1" y="2046"/>
                  </a:lnTo>
                  <a:lnTo>
                    <a:pt x="517" y="2333"/>
                  </a:lnTo>
                  <a:lnTo>
                    <a:pt x="555" y="2371"/>
                  </a:lnTo>
                  <a:lnTo>
                    <a:pt x="1071" y="2658"/>
                  </a:lnTo>
                  <a:lnTo>
                    <a:pt x="1434" y="2294"/>
                  </a:lnTo>
                  <a:lnTo>
                    <a:pt x="1836" y="1950"/>
                  </a:lnTo>
                  <a:lnTo>
                    <a:pt x="2275" y="1625"/>
                  </a:lnTo>
                  <a:lnTo>
                    <a:pt x="2734" y="1320"/>
                  </a:lnTo>
                  <a:lnTo>
                    <a:pt x="2963" y="1453"/>
                  </a:lnTo>
                  <a:lnTo>
                    <a:pt x="2868" y="1530"/>
                  </a:lnTo>
                  <a:lnTo>
                    <a:pt x="2811" y="1625"/>
                  </a:lnTo>
                  <a:lnTo>
                    <a:pt x="2772" y="1721"/>
                  </a:lnTo>
                  <a:lnTo>
                    <a:pt x="2772" y="1817"/>
                  </a:lnTo>
                  <a:lnTo>
                    <a:pt x="2791" y="1912"/>
                  </a:lnTo>
                  <a:lnTo>
                    <a:pt x="2849" y="2008"/>
                  </a:lnTo>
                  <a:lnTo>
                    <a:pt x="2925" y="2084"/>
                  </a:lnTo>
                  <a:lnTo>
                    <a:pt x="3040" y="2161"/>
                  </a:lnTo>
                  <a:lnTo>
                    <a:pt x="3193" y="2237"/>
                  </a:lnTo>
                  <a:lnTo>
                    <a:pt x="3346" y="2275"/>
                  </a:lnTo>
                  <a:lnTo>
                    <a:pt x="3518" y="2314"/>
                  </a:lnTo>
                  <a:lnTo>
                    <a:pt x="3881" y="2314"/>
                  </a:lnTo>
                  <a:lnTo>
                    <a:pt x="4053" y="2275"/>
                  </a:lnTo>
                  <a:lnTo>
                    <a:pt x="4206" y="2237"/>
                  </a:lnTo>
                  <a:lnTo>
                    <a:pt x="4359" y="2161"/>
                  </a:lnTo>
                  <a:lnTo>
                    <a:pt x="4473" y="2084"/>
                  </a:lnTo>
                  <a:lnTo>
                    <a:pt x="4550" y="1989"/>
                  </a:lnTo>
                  <a:lnTo>
                    <a:pt x="4607" y="1893"/>
                  </a:lnTo>
                  <a:lnTo>
                    <a:pt x="4626" y="1778"/>
                  </a:lnTo>
                  <a:lnTo>
                    <a:pt x="4607" y="1683"/>
                  </a:lnTo>
                  <a:lnTo>
                    <a:pt x="4550" y="1587"/>
                  </a:lnTo>
                  <a:lnTo>
                    <a:pt x="4473" y="1492"/>
                  </a:lnTo>
                  <a:lnTo>
                    <a:pt x="4359" y="1396"/>
                  </a:lnTo>
                  <a:lnTo>
                    <a:pt x="4225" y="1339"/>
                  </a:lnTo>
                  <a:lnTo>
                    <a:pt x="4072" y="1300"/>
                  </a:lnTo>
                  <a:lnTo>
                    <a:pt x="3919" y="1262"/>
                  </a:lnTo>
                  <a:lnTo>
                    <a:pt x="3747" y="1243"/>
                  </a:lnTo>
                  <a:lnTo>
                    <a:pt x="3575" y="1243"/>
                  </a:lnTo>
                  <a:lnTo>
                    <a:pt x="3422" y="1281"/>
                  </a:lnTo>
                  <a:lnTo>
                    <a:pt x="3269" y="1300"/>
                  </a:lnTo>
                  <a:lnTo>
                    <a:pt x="3116" y="1358"/>
                  </a:lnTo>
                  <a:lnTo>
                    <a:pt x="2868" y="1224"/>
                  </a:lnTo>
                  <a:lnTo>
                    <a:pt x="3212" y="1033"/>
                  </a:lnTo>
                  <a:lnTo>
                    <a:pt x="3346" y="1052"/>
                  </a:lnTo>
                  <a:lnTo>
                    <a:pt x="3480" y="1090"/>
                  </a:lnTo>
                  <a:lnTo>
                    <a:pt x="3785" y="1090"/>
                  </a:lnTo>
                  <a:lnTo>
                    <a:pt x="3919" y="1071"/>
                  </a:lnTo>
                  <a:lnTo>
                    <a:pt x="4053" y="1033"/>
                  </a:lnTo>
                  <a:lnTo>
                    <a:pt x="4187" y="995"/>
                  </a:lnTo>
                  <a:lnTo>
                    <a:pt x="4301" y="937"/>
                  </a:lnTo>
                  <a:lnTo>
                    <a:pt x="4435" y="861"/>
                  </a:lnTo>
                  <a:lnTo>
                    <a:pt x="4512" y="765"/>
                  </a:lnTo>
                  <a:lnTo>
                    <a:pt x="4569" y="651"/>
                  </a:lnTo>
                  <a:lnTo>
                    <a:pt x="4588" y="555"/>
                  </a:lnTo>
                  <a:lnTo>
                    <a:pt x="4569" y="459"/>
                  </a:lnTo>
                  <a:lnTo>
                    <a:pt x="4512" y="364"/>
                  </a:lnTo>
                  <a:lnTo>
                    <a:pt x="4435" y="268"/>
                  </a:lnTo>
                  <a:lnTo>
                    <a:pt x="4301" y="173"/>
                  </a:lnTo>
                  <a:lnTo>
                    <a:pt x="4168" y="115"/>
                  </a:lnTo>
                  <a:lnTo>
                    <a:pt x="3996" y="58"/>
                  </a:lnTo>
                  <a:lnTo>
                    <a:pt x="3824" y="39"/>
                  </a:lnTo>
                  <a:lnTo>
                    <a:pt x="3652" y="20"/>
                  </a:lnTo>
                  <a:lnTo>
                    <a:pt x="3480" y="39"/>
                  </a:lnTo>
                  <a:lnTo>
                    <a:pt x="3307" y="58"/>
                  </a:lnTo>
                  <a:lnTo>
                    <a:pt x="3135" y="115"/>
                  </a:lnTo>
                  <a:lnTo>
                    <a:pt x="3002" y="173"/>
                  </a:lnTo>
                  <a:lnTo>
                    <a:pt x="2887" y="249"/>
                  </a:lnTo>
                  <a:lnTo>
                    <a:pt x="2811" y="326"/>
                  </a:lnTo>
                  <a:lnTo>
                    <a:pt x="2772" y="402"/>
                  </a:lnTo>
                  <a:lnTo>
                    <a:pt x="2734" y="479"/>
                  </a:lnTo>
                  <a:lnTo>
                    <a:pt x="2734" y="574"/>
                  </a:lnTo>
                  <a:lnTo>
                    <a:pt x="2734" y="651"/>
                  </a:lnTo>
                  <a:lnTo>
                    <a:pt x="2772" y="727"/>
                  </a:lnTo>
                  <a:lnTo>
                    <a:pt x="2849" y="804"/>
                  </a:lnTo>
                  <a:lnTo>
                    <a:pt x="2505" y="1014"/>
                  </a:lnTo>
                  <a:lnTo>
                    <a:pt x="2256" y="861"/>
                  </a:lnTo>
                  <a:lnTo>
                    <a:pt x="2352" y="784"/>
                  </a:lnTo>
                  <a:lnTo>
                    <a:pt x="2409" y="689"/>
                  </a:lnTo>
                  <a:lnTo>
                    <a:pt x="2447" y="593"/>
                  </a:lnTo>
                  <a:lnTo>
                    <a:pt x="2447" y="498"/>
                  </a:lnTo>
                  <a:lnTo>
                    <a:pt x="2428" y="402"/>
                  </a:lnTo>
                  <a:lnTo>
                    <a:pt x="2371" y="307"/>
                  </a:lnTo>
                  <a:lnTo>
                    <a:pt x="2294" y="230"/>
                  </a:lnTo>
                  <a:lnTo>
                    <a:pt x="2180" y="154"/>
                  </a:lnTo>
                  <a:lnTo>
                    <a:pt x="2046" y="77"/>
                  </a:lnTo>
                  <a:lnTo>
                    <a:pt x="1874" y="39"/>
                  </a:lnTo>
                  <a:lnTo>
                    <a:pt x="17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13"/>
            <p:cNvSpPr/>
            <p:nvPr/>
          </p:nvSpPr>
          <p:spPr>
            <a:xfrm>
              <a:off x="3086025" y="4869975"/>
              <a:ext cx="34900" cy="20100"/>
            </a:xfrm>
            <a:custGeom>
              <a:avLst/>
              <a:gdLst/>
              <a:ahLst/>
              <a:cxnLst/>
              <a:rect l="l" t="t" r="r" b="b"/>
              <a:pathLst>
                <a:path w="1396" h="804" extrusionOk="0">
                  <a:moveTo>
                    <a:pt x="650" y="364"/>
                  </a:moveTo>
                  <a:lnTo>
                    <a:pt x="708" y="383"/>
                  </a:lnTo>
                  <a:lnTo>
                    <a:pt x="746" y="440"/>
                  </a:lnTo>
                  <a:lnTo>
                    <a:pt x="765" y="479"/>
                  </a:lnTo>
                  <a:lnTo>
                    <a:pt x="727" y="536"/>
                  </a:lnTo>
                  <a:lnTo>
                    <a:pt x="650" y="593"/>
                  </a:lnTo>
                  <a:lnTo>
                    <a:pt x="555" y="632"/>
                  </a:lnTo>
                  <a:lnTo>
                    <a:pt x="459" y="651"/>
                  </a:lnTo>
                  <a:lnTo>
                    <a:pt x="383" y="651"/>
                  </a:lnTo>
                  <a:lnTo>
                    <a:pt x="325" y="632"/>
                  </a:lnTo>
                  <a:lnTo>
                    <a:pt x="287" y="593"/>
                  </a:lnTo>
                  <a:lnTo>
                    <a:pt x="268" y="536"/>
                  </a:lnTo>
                  <a:lnTo>
                    <a:pt x="306" y="479"/>
                  </a:lnTo>
                  <a:lnTo>
                    <a:pt x="383" y="421"/>
                  </a:lnTo>
                  <a:lnTo>
                    <a:pt x="478" y="383"/>
                  </a:lnTo>
                  <a:lnTo>
                    <a:pt x="555" y="364"/>
                  </a:lnTo>
                  <a:close/>
                  <a:moveTo>
                    <a:pt x="841" y="1"/>
                  </a:moveTo>
                  <a:lnTo>
                    <a:pt x="727" y="20"/>
                  </a:lnTo>
                  <a:lnTo>
                    <a:pt x="593" y="58"/>
                  </a:lnTo>
                  <a:lnTo>
                    <a:pt x="459" y="116"/>
                  </a:lnTo>
                  <a:lnTo>
                    <a:pt x="306" y="192"/>
                  </a:lnTo>
                  <a:lnTo>
                    <a:pt x="192" y="268"/>
                  </a:lnTo>
                  <a:lnTo>
                    <a:pt x="96" y="345"/>
                  </a:lnTo>
                  <a:lnTo>
                    <a:pt x="39" y="421"/>
                  </a:lnTo>
                  <a:lnTo>
                    <a:pt x="0" y="498"/>
                  </a:lnTo>
                  <a:lnTo>
                    <a:pt x="0" y="555"/>
                  </a:lnTo>
                  <a:lnTo>
                    <a:pt x="20" y="613"/>
                  </a:lnTo>
                  <a:lnTo>
                    <a:pt x="77" y="670"/>
                  </a:lnTo>
                  <a:lnTo>
                    <a:pt x="134" y="727"/>
                  </a:lnTo>
                  <a:lnTo>
                    <a:pt x="230" y="765"/>
                  </a:lnTo>
                  <a:lnTo>
                    <a:pt x="306" y="785"/>
                  </a:lnTo>
                  <a:lnTo>
                    <a:pt x="402" y="804"/>
                  </a:lnTo>
                  <a:lnTo>
                    <a:pt x="593" y="804"/>
                  </a:lnTo>
                  <a:lnTo>
                    <a:pt x="689" y="785"/>
                  </a:lnTo>
                  <a:lnTo>
                    <a:pt x="765" y="746"/>
                  </a:lnTo>
                  <a:lnTo>
                    <a:pt x="861" y="708"/>
                  </a:lnTo>
                  <a:lnTo>
                    <a:pt x="918" y="670"/>
                  </a:lnTo>
                  <a:lnTo>
                    <a:pt x="975" y="613"/>
                  </a:lnTo>
                  <a:lnTo>
                    <a:pt x="1013" y="555"/>
                  </a:lnTo>
                  <a:lnTo>
                    <a:pt x="1013" y="517"/>
                  </a:lnTo>
                  <a:lnTo>
                    <a:pt x="1013" y="460"/>
                  </a:lnTo>
                  <a:lnTo>
                    <a:pt x="994" y="402"/>
                  </a:lnTo>
                  <a:lnTo>
                    <a:pt x="956" y="364"/>
                  </a:lnTo>
                  <a:lnTo>
                    <a:pt x="899" y="326"/>
                  </a:lnTo>
                  <a:lnTo>
                    <a:pt x="765" y="268"/>
                  </a:lnTo>
                  <a:lnTo>
                    <a:pt x="612" y="268"/>
                  </a:lnTo>
                  <a:lnTo>
                    <a:pt x="784" y="192"/>
                  </a:lnTo>
                  <a:lnTo>
                    <a:pt x="918" y="154"/>
                  </a:lnTo>
                  <a:lnTo>
                    <a:pt x="1013" y="154"/>
                  </a:lnTo>
                  <a:lnTo>
                    <a:pt x="1090" y="192"/>
                  </a:lnTo>
                  <a:lnTo>
                    <a:pt x="1128" y="211"/>
                  </a:lnTo>
                  <a:lnTo>
                    <a:pt x="1128" y="249"/>
                  </a:lnTo>
                  <a:lnTo>
                    <a:pt x="1128" y="288"/>
                  </a:lnTo>
                  <a:lnTo>
                    <a:pt x="1090" y="326"/>
                  </a:lnTo>
                  <a:lnTo>
                    <a:pt x="1300" y="421"/>
                  </a:lnTo>
                  <a:lnTo>
                    <a:pt x="1377" y="345"/>
                  </a:lnTo>
                  <a:lnTo>
                    <a:pt x="1396" y="288"/>
                  </a:lnTo>
                  <a:lnTo>
                    <a:pt x="1396" y="249"/>
                  </a:lnTo>
                  <a:lnTo>
                    <a:pt x="1396" y="211"/>
                  </a:lnTo>
                  <a:lnTo>
                    <a:pt x="1358" y="173"/>
                  </a:lnTo>
                  <a:lnTo>
                    <a:pt x="1262" y="96"/>
                  </a:lnTo>
                  <a:lnTo>
                    <a:pt x="1166" y="58"/>
                  </a:lnTo>
                  <a:lnTo>
                    <a:pt x="1071" y="20"/>
                  </a:lnTo>
                  <a:lnTo>
                    <a:pt x="9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13"/>
            <p:cNvSpPr/>
            <p:nvPr/>
          </p:nvSpPr>
          <p:spPr>
            <a:xfrm>
              <a:off x="3047800" y="4890525"/>
              <a:ext cx="36825" cy="21525"/>
            </a:xfrm>
            <a:custGeom>
              <a:avLst/>
              <a:gdLst/>
              <a:ahLst/>
              <a:cxnLst/>
              <a:rect l="l" t="t" r="r" b="b"/>
              <a:pathLst>
                <a:path w="1473" h="861" extrusionOk="0">
                  <a:moveTo>
                    <a:pt x="478" y="1"/>
                  </a:moveTo>
                  <a:lnTo>
                    <a:pt x="363" y="20"/>
                  </a:lnTo>
                  <a:lnTo>
                    <a:pt x="268" y="58"/>
                  </a:lnTo>
                  <a:lnTo>
                    <a:pt x="211" y="115"/>
                  </a:lnTo>
                  <a:lnTo>
                    <a:pt x="172" y="173"/>
                  </a:lnTo>
                  <a:lnTo>
                    <a:pt x="211" y="230"/>
                  </a:lnTo>
                  <a:lnTo>
                    <a:pt x="268" y="287"/>
                  </a:lnTo>
                  <a:lnTo>
                    <a:pt x="363" y="326"/>
                  </a:lnTo>
                  <a:lnTo>
                    <a:pt x="459" y="345"/>
                  </a:lnTo>
                  <a:lnTo>
                    <a:pt x="574" y="345"/>
                  </a:lnTo>
                  <a:lnTo>
                    <a:pt x="669" y="307"/>
                  </a:lnTo>
                  <a:lnTo>
                    <a:pt x="746" y="345"/>
                  </a:lnTo>
                  <a:lnTo>
                    <a:pt x="383" y="517"/>
                  </a:lnTo>
                  <a:lnTo>
                    <a:pt x="0" y="651"/>
                  </a:lnTo>
                  <a:lnTo>
                    <a:pt x="153" y="746"/>
                  </a:lnTo>
                  <a:lnTo>
                    <a:pt x="172" y="765"/>
                  </a:lnTo>
                  <a:lnTo>
                    <a:pt x="325" y="861"/>
                  </a:lnTo>
                  <a:lnTo>
                    <a:pt x="459" y="727"/>
                  </a:lnTo>
                  <a:lnTo>
                    <a:pt x="574" y="632"/>
                  </a:lnTo>
                  <a:lnTo>
                    <a:pt x="860" y="421"/>
                  </a:lnTo>
                  <a:lnTo>
                    <a:pt x="937" y="460"/>
                  </a:lnTo>
                  <a:lnTo>
                    <a:pt x="880" y="517"/>
                  </a:lnTo>
                  <a:lnTo>
                    <a:pt x="880" y="574"/>
                  </a:lnTo>
                  <a:lnTo>
                    <a:pt x="899" y="632"/>
                  </a:lnTo>
                  <a:lnTo>
                    <a:pt x="956" y="689"/>
                  </a:lnTo>
                  <a:lnTo>
                    <a:pt x="1052" y="727"/>
                  </a:lnTo>
                  <a:lnTo>
                    <a:pt x="1166" y="746"/>
                  </a:lnTo>
                  <a:lnTo>
                    <a:pt x="1281" y="727"/>
                  </a:lnTo>
                  <a:lnTo>
                    <a:pt x="1377" y="689"/>
                  </a:lnTo>
                  <a:lnTo>
                    <a:pt x="1434" y="632"/>
                  </a:lnTo>
                  <a:lnTo>
                    <a:pt x="1472" y="574"/>
                  </a:lnTo>
                  <a:lnTo>
                    <a:pt x="1434" y="517"/>
                  </a:lnTo>
                  <a:lnTo>
                    <a:pt x="1377" y="460"/>
                  </a:lnTo>
                  <a:lnTo>
                    <a:pt x="1281" y="421"/>
                  </a:lnTo>
                  <a:lnTo>
                    <a:pt x="1185" y="402"/>
                  </a:lnTo>
                  <a:lnTo>
                    <a:pt x="1090" y="402"/>
                  </a:lnTo>
                  <a:lnTo>
                    <a:pt x="994" y="440"/>
                  </a:lnTo>
                  <a:lnTo>
                    <a:pt x="899" y="383"/>
                  </a:lnTo>
                  <a:lnTo>
                    <a:pt x="1013" y="326"/>
                  </a:lnTo>
                  <a:lnTo>
                    <a:pt x="1109" y="345"/>
                  </a:lnTo>
                  <a:lnTo>
                    <a:pt x="1204" y="345"/>
                  </a:lnTo>
                  <a:lnTo>
                    <a:pt x="1281" y="326"/>
                  </a:lnTo>
                  <a:lnTo>
                    <a:pt x="1357" y="307"/>
                  </a:lnTo>
                  <a:lnTo>
                    <a:pt x="1434" y="249"/>
                  </a:lnTo>
                  <a:lnTo>
                    <a:pt x="1453" y="173"/>
                  </a:lnTo>
                  <a:lnTo>
                    <a:pt x="1434" y="115"/>
                  </a:lnTo>
                  <a:lnTo>
                    <a:pt x="1357" y="58"/>
                  </a:lnTo>
                  <a:lnTo>
                    <a:pt x="1262" y="20"/>
                  </a:lnTo>
                  <a:lnTo>
                    <a:pt x="1147" y="1"/>
                  </a:lnTo>
                  <a:lnTo>
                    <a:pt x="1052" y="20"/>
                  </a:lnTo>
                  <a:lnTo>
                    <a:pt x="937" y="58"/>
                  </a:lnTo>
                  <a:lnTo>
                    <a:pt x="880" y="115"/>
                  </a:lnTo>
                  <a:lnTo>
                    <a:pt x="860" y="154"/>
                  </a:lnTo>
                  <a:lnTo>
                    <a:pt x="860" y="211"/>
                  </a:lnTo>
                  <a:lnTo>
                    <a:pt x="899" y="268"/>
                  </a:lnTo>
                  <a:lnTo>
                    <a:pt x="784" y="326"/>
                  </a:lnTo>
                  <a:lnTo>
                    <a:pt x="708" y="287"/>
                  </a:lnTo>
                  <a:lnTo>
                    <a:pt x="765" y="230"/>
                  </a:lnTo>
                  <a:lnTo>
                    <a:pt x="765" y="173"/>
                  </a:lnTo>
                  <a:lnTo>
                    <a:pt x="746" y="96"/>
                  </a:lnTo>
                  <a:lnTo>
                    <a:pt x="688" y="58"/>
                  </a:lnTo>
                  <a:lnTo>
                    <a:pt x="593" y="20"/>
                  </a:lnTo>
                  <a:lnTo>
                    <a:pt x="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13"/>
            <p:cNvSpPr/>
            <p:nvPr/>
          </p:nvSpPr>
          <p:spPr>
            <a:xfrm>
              <a:off x="2898700" y="5370300"/>
              <a:ext cx="34900" cy="19625"/>
            </a:xfrm>
            <a:custGeom>
              <a:avLst/>
              <a:gdLst/>
              <a:ahLst/>
              <a:cxnLst/>
              <a:rect l="l" t="t" r="r" b="b"/>
              <a:pathLst>
                <a:path w="1396" h="785" extrusionOk="0">
                  <a:moveTo>
                    <a:pt x="937" y="134"/>
                  </a:moveTo>
                  <a:lnTo>
                    <a:pt x="1014" y="153"/>
                  </a:lnTo>
                  <a:lnTo>
                    <a:pt x="1071" y="173"/>
                  </a:lnTo>
                  <a:lnTo>
                    <a:pt x="1128" y="211"/>
                  </a:lnTo>
                  <a:lnTo>
                    <a:pt x="1128" y="268"/>
                  </a:lnTo>
                  <a:lnTo>
                    <a:pt x="1090" y="325"/>
                  </a:lnTo>
                  <a:lnTo>
                    <a:pt x="1014" y="383"/>
                  </a:lnTo>
                  <a:lnTo>
                    <a:pt x="937" y="421"/>
                  </a:lnTo>
                  <a:lnTo>
                    <a:pt x="842" y="440"/>
                  </a:lnTo>
                  <a:lnTo>
                    <a:pt x="765" y="440"/>
                  </a:lnTo>
                  <a:lnTo>
                    <a:pt x="689" y="402"/>
                  </a:lnTo>
                  <a:lnTo>
                    <a:pt x="651" y="364"/>
                  </a:lnTo>
                  <a:lnTo>
                    <a:pt x="631" y="325"/>
                  </a:lnTo>
                  <a:lnTo>
                    <a:pt x="670" y="268"/>
                  </a:lnTo>
                  <a:lnTo>
                    <a:pt x="746" y="211"/>
                  </a:lnTo>
                  <a:lnTo>
                    <a:pt x="842" y="153"/>
                  </a:lnTo>
                  <a:lnTo>
                    <a:pt x="937" y="134"/>
                  </a:lnTo>
                  <a:close/>
                  <a:moveTo>
                    <a:pt x="823" y="1"/>
                  </a:moveTo>
                  <a:lnTo>
                    <a:pt x="727" y="20"/>
                  </a:lnTo>
                  <a:lnTo>
                    <a:pt x="631" y="58"/>
                  </a:lnTo>
                  <a:lnTo>
                    <a:pt x="555" y="96"/>
                  </a:lnTo>
                  <a:lnTo>
                    <a:pt x="478" y="134"/>
                  </a:lnTo>
                  <a:lnTo>
                    <a:pt x="421" y="192"/>
                  </a:lnTo>
                  <a:lnTo>
                    <a:pt x="402" y="230"/>
                  </a:lnTo>
                  <a:lnTo>
                    <a:pt x="383" y="287"/>
                  </a:lnTo>
                  <a:lnTo>
                    <a:pt x="383" y="345"/>
                  </a:lnTo>
                  <a:lnTo>
                    <a:pt x="421" y="402"/>
                  </a:lnTo>
                  <a:lnTo>
                    <a:pt x="459" y="440"/>
                  </a:lnTo>
                  <a:lnTo>
                    <a:pt x="517" y="478"/>
                  </a:lnTo>
                  <a:lnTo>
                    <a:pt x="631" y="517"/>
                  </a:lnTo>
                  <a:lnTo>
                    <a:pt x="784" y="536"/>
                  </a:lnTo>
                  <a:lnTo>
                    <a:pt x="612" y="612"/>
                  </a:lnTo>
                  <a:lnTo>
                    <a:pt x="498" y="650"/>
                  </a:lnTo>
                  <a:lnTo>
                    <a:pt x="402" y="631"/>
                  </a:lnTo>
                  <a:lnTo>
                    <a:pt x="326" y="612"/>
                  </a:lnTo>
                  <a:lnTo>
                    <a:pt x="287" y="574"/>
                  </a:lnTo>
                  <a:lnTo>
                    <a:pt x="268" y="555"/>
                  </a:lnTo>
                  <a:lnTo>
                    <a:pt x="287" y="517"/>
                  </a:lnTo>
                  <a:lnTo>
                    <a:pt x="326" y="478"/>
                  </a:lnTo>
                  <a:lnTo>
                    <a:pt x="96" y="364"/>
                  </a:lnTo>
                  <a:lnTo>
                    <a:pt x="20" y="459"/>
                  </a:lnTo>
                  <a:lnTo>
                    <a:pt x="1" y="497"/>
                  </a:lnTo>
                  <a:lnTo>
                    <a:pt x="1" y="555"/>
                  </a:lnTo>
                  <a:lnTo>
                    <a:pt x="20" y="593"/>
                  </a:lnTo>
                  <a:lnTo>
                    <a:pt x="39" y="631"/>
                  </a:lnTo>
                  <a:lnTo>
                    <a:pt x="134" y="708"/>
                  </a:lnTo>
                  <a:lnTo>
                    <a:pt x="230" y="746"/>
                  </a:lnTo>
                  <a:lnTo>
                    <a:pt x="326" y="784"/>
                  </a:lnTo>
                  <a:lnTo>
                    <a:pt x="670" y="784"/>
                  </a:lnTo>
                  <a:lnTo>
                    <a:pt x="803" y="746"/>
                  </a:lnTo>
                  <a:lnTo>
                    <a:pt x="956" y="689"/>
                  </a:lnTo>
                  <a:lnTo>
                    <a:pt x="1090" y="612"/>
                  </a:lnTo>
                  <a:lnTo>
                    <a:pt x="1224" y="536"/>
                  </a:lnTo>
                  <a:lnTo>
                    <a:pt x="1320" y="459"/>
                  </a:lnTo>
                  <a:lnTo>
                    <a:pt x="1377" y="383"/>
                  </a:lnTo>
                  <a:lnTo>
                    <a:pt x="1396" y="306"/>
                  </a:lnTo>
                  <a:lnTo>
                    <a:pt x="1396" y="249"/>
                  </a:lnTo>
                  <a:lnTo>
                    <a:pt x="1377" y="192"/>
                  </a:lnTo>
                  <a:lnTo>
                    <a:pt x="1339" y="134"/>
                  </a:lnTo>
                  <a:lnTo>
                    <a:pt x="1262" y="77"/>
                  </a:lnTo>
                  <a:lnTo>
                    <a:pt x="1186" y="39"/>
                  </a:lnTo>
                  <a:lnTo>
                    <a:pt x="1090" y="20"/>
                  </a:lnTo>
                  <a:lnTo>
                    <a:pt x="10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13"/>
            <p:cNvSpPr/>
            <p:nvPr/>
          </p:nvSpPr>
          <p:spPr>
            <a:xfrm>
              <a:off x="2935500" y="5348325"/>
              <a:ext cx="36825" cy="21525"/>
            </a:xfrm>
            <a:custGeom>
              <a:avLst/>
              <a:gdLst/>
              <a:ahLst/>
              <a:cxnLst/>
              <a:rect l="l" t="t" r="r" b="b"/>
              <a:pathLst>
                <a:path w="1473" h="861" extrusionOk="0">
                  <a:moveTo>
                    <a:pt x="1128" y="0"/>
                  </a:moveTo>
                  <a:lnTo>
                    <a:pt x="1013" y="115"/>
                  </a:lnTo>
                  <a:lnTo>
                    <a:pt x="880" y="230"/>
                  </a:lnTo>
                  <a:lnTo>
                    <a:pt x="593" y="440"/>
                  </a:lnTo>
                  <a:lnTo>
                    <a:pt x="517" y="383"/>
                  </a:lnTo>
                  <a:lnTo>
                    <a:pt x="574" y="344"/>
                  </a:lnTo>
                  <a:lnTo>
                    <a:pt x="593" y="268"/>
                  </a:lnTo>
                  <a:lnTo>
                    <a:pt x="574" y="211"/>
                  </a:lnTo>
                  <a:lnTo>
                    <a:pt x="497" y="172"/>
                  </a:lnTo>
                  <a:lnTo>
                    <a:pt x="402" y="134"/>
                  </a:lnTo>
                  <a:lnTo>
                    <a:pt x="287" y="115"/>
                  </a:lnTo>
                  <a:lnTo>
                    <a:pt x="192" y="134"/>
                  </a:lnTo>
                  <a:lnTo>
                    <a:pt x="77" y="172"/>
                  </a:lnTo>
                  <a:lnTo>
                    <a:pt x="20" y="230"/>
                  </a:lnTo>
                  <a:lnTo>
                    <a:pt x="0" y="287"/>
                  </a:lnTo>
                  <a:lnTo>
                    <a:pt x="20" y="344"/>
                  </a:lnTo>
                  <a:lnTo>
                    <a:pt x="77" y="402"/>
                  </a:lnTo>
                  <a:lnTo>
                    <a:pt x="172" y="440"/>
                  </a:lnTo>
                  <a:lnTo>
                    <a:pt x="268" y="459"/>
                  </a:lnTo>
                  <a:lnTo>
                    <a:pt x="383" y="440"/>
                  </a:lnTo>
                  <a:lnTo>
                    <a:pt x="478" y="421"/>
                  </a:lnTo>
                  <a:lnTo>
                    <a:pt x="555" y="459"/>
                  </a:lnTo>
                  <a:lnTo>
                    <a:pt x="440" y="535"/>
                  </a:lnTo>
                  <a:lnTo>
                    <a:pt x="364" y="516"/>
                  </a:lnTo>
                  <a:lnTo>
                    <a:pt x="268" y="497"/>
                  </a:lnTo>
                  <a:lnTo>
                    <a:pt x="172" y="516"/>
                  </a:lnTo>
                  <a:lnTo>
                    <a:pt x="96" y="555"/>
                  </a:lnTo>
                  <a:lnTo>
                    <a:pt x="39" y="612"/>
                  </a:lnTo>
                  <a:lnTo>
                    <a:pt x="20" y="669"/>
                  </a:lnTo>
                  <a:lnTo>
                    <a:pt x="39" y="746"/>
                  </a:lnTo>
                  <a:lnTo>
                    <a:pt x="96" y="803"/>
                  </a:lnTo>
                  <a:lnTo>
                    <a:pt x="192" y="841"/>
                  </a:lnTo>
                  <a:lnTo>
                    <a:pt x="421" y="841"/>
                  </a:lnTo>
                  <a:lnTo>
                    <a:pt x="517" y="803"/>
                  </a:lnTo>
                  <a:lnTo>
                    <a:pt x="574" y="746"/>
                  </a:lnTo>
                  <a:lnTo>
                    <a:pt x="593" y="707"/>
                  </a:lnTo>
                  <a:lnTo>
                    <a:pt x="593" y="650"/>
                  </a:lnTo>
                  <a:lnTo>
                    <a:pt x="574" y="593"/>
                  </a:lnTo>
                  <a:lnTo>
                    <a:pt x="669" y="535"/>
                  </a:lnTo>
                  <a:lnTo>
                    <a:pt x="746" y="574"/>
                  </a:lnTo>
                  <a:lnTo>
                    <a:pt x="708" y="631"/>
                  </a:lnTo>
                  <a:lnTo>
                    <a:pt x="689" y="688"/>
                  </a:lnTo>
                  <a:lnTo>
                    <a:pt x="708" y="746"/>
                  </a:lnTo>
                  <a:lnTo>
                    <a:pt x="784" y="803"/>
                  </a:lnTo>
                  <a:lnTo>
                    <a:pt x="880" y="841"/>
                  </a:lnTo>
                  <a:lnTo>
                    <a:pt x="975" y="860"/>
                  </a:lnTo>
                  <a:lnTo>
                    <a:pt x="1090" y="841"/>
                  </a:lnTo>
                  <a:lnTo>
                    <a:pt x="1186" y="803"/>
                  </a:lnTo>
                  <a:lnTo>
                    <a:pt x="1262" y="746"/>
                  </a:lnTo>
                  <a:lnTo>
                    <a:pt x="1281" y="688"/>
                  </a:lnTo>
                  <a:lnTo>
                    <a:pt x="1262" y="612"/>
                  </a:lnTo>
                  <a:lnTo>
                    <a:pt x="1186" y="555"/>
                  </a:lnTo>
                  <a:lnTo>
                    <a:pt x="1109" y="535"/>
                  </a:lnTo>
                  <a:lnTo>
                    <a:pt x="994" y="516"/>
                  </a:lnTo>
                  <a:lnTo>
                    <a:pt x="899" y="516"/>
                  </a:lnTo>
                  <a:lnTo>
                    <a:pt x="803" y="555"/>
                  </a:lnTo>
                  <a:lnTo>
                    <a:pt x="727" y="497"/>
                  </a:lnTo>
                  <a:lnTo>
                    <a:pt x="1071" y="344"/>
                  </a:lnTo>
                  <a:lnTo>
                    <a:pt x="1472" y="211"/>
                  </a:lnTo>
                  <a:lnTo>
                    <a:pt x="1300" y="115"/>
                  </a:lnTo>
                  <a:lnTo>
                    <a:pt x="1300" y="96"/>
                  </a:lnTo>
                  <a:lnTo>
                    <a:pt x="11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13"/>
            <p:cNvSpPr/>
            <p:nvPr/>
          </p:nvSpPr>
          <p:spPr>
            <a:xfrm>
              <a:off x="3228900" y="5044875"/>
              <a:ext cx="115675" cy="66925"/>
            </a:xfrm>
            <a:custGeom>
              <a:avLst/>
              <a:gdLst/>
              <a:ahLst/>
              <a:cxnLst/>
              <a:rect l="l" t="t" r="r" b="b"/>
              <a:pathLst>
                <a:path w="4627" h="2677" extrusionOk="0">
                  <a:moveTo>
                    <a:pt x="1530" y="1"/>
                  </a:moveTo>
                  <a:lnTo>
                    <a:pt x="1339" y="20"/>
                  </a:lnTo>
                  <a:lnTo>
                    <a:pt x="1167" y="39"/>
                  </a:lnTo>
                  <a:lnTo>
                    <a:pt x="1014" y="96"/>
                  </a:lnTo>
                  <a:lnTo>
                    <a:pt x="861" y="173"/>
                  </a:lnTo>
                  <a:lnTo>
                    <a:pt x="746" y="249"/>
                  </a:lnTo>
                  <a:lnTo>
                    <a:pt x="670" y="345"/>
                  </a:lnTo>
                  <a:lnTo>
                    <a:pt x="612" y="440"/>
                  </a:lnTo>
                  <a:lnTo>
                    <a:pt x="593" y="536"/>
                  </a:lnTo>
                  <a:lnTo>
                    <a:pt x="612" y="651"/>
                  </a:lnTo>
                  <a:lnTo>
                    <a:pt x="670" y="746"/>
                  </a:lnTo>
                  <a:lnTo>
                    <a:pt x="746" y="842"/>
                  </a:lnTo>
                  <a:lnTo>
                    <a:pt x="861" y="918"/>
                  </a:lnTo>
                  <a:lnTo>
                    <a:pt x="995" y="995"/>
                  </a:lnTo>
                  <a:lnTo>
                    <a:pt x="1147" y="1033"/>
                  </a:lnTo>
                  <a:lnTo>
                    <a:pt x="1300" y="1071"/>
                  </a:lnTo>
                  <a:lnTo>
                    <a:pt x="1644" y="1071"/>
                  </a:lnTo>
                  <a:lnTo>
                    <a:pt x="1797" y="1052"/>
                  </a:lnTo>
                  <a:lnTo>
                    <a:pt x="1950" y="1014"/>
                  </a:lnTo>
                  <a:lnTo>
                    <a:pt x="2103" y="956"/>
                  </a:lnTo>
                  <a:lnTo>
                    <a:pt x="2333" y="1109"/>
                  </a:lnTo>
                  <a:lnTo>
                    <a:pt x="1797" y="1358"/>
                  </a:lnTo>
                  <a:lnTo>
                    <a:pt x="1243" y="1606"/>
                  </a:lnTo>
                  <a:lnTo>
                    <a:pt x="631" y="1836"/>
                  </a:lnTo>
                  <a:lnTo>
                    <a:pt x="1" y="2046"/>
                  </a:lnTo>
                  <a:lnTo>
                    <a:pt x="517" y="2352"/>
                  </a:lnTo>
                  <a:lnTo>
                    <a:pt x="555" y="2371"/>
                  </a:lnTo>
                  <a:lnTo>
                    <a:pt x="1071" y="2677"/>
                  </a:lnTo>
                  <a:lnTo>
                    <a:pt x="1434" y="2314"/>
                  </a:lnTo>
                  <a:lnTo>
                    <a:pt x="1836" y="1950"/>
                  </a:lnTo>
                  <a:lnTo>
                    <a:pt x="2256" y="1625"/>
                  </a:lnTo>
                  <a:lnTo>
                    <a:pt x="2715" y="1320"/>
                  </a:lnTo>
                  <a:lnTo>
                    <a:pt x="2963" y="1472"/>
                  </a:lnTo>
                  <a:lnTo>
                    <a:pt x="2868" y="1549"/>
                  </a:lnTo>
                  <a:lnTo>
                    <a:pt x="2810" y="1645"/>
                  </a:lnTo>
                  <a:lnTo>
                    <a:pt x="2772" y="1721"/>
                  </a:lnTo>
                  <a:lnTo>
                    <a:pt x="2772" y="1817"/>
                  </a:lnTo>
                  <a:lnTo>
                    <a:pt x="2791" y="1912"/>
                  </a:lnTo>
                  <a:lnTo>
                    <a:pt x="2849" y="2008"/>
                  </a:lnTo>
                  <a:lnTo>
                    <a:pt x="2925" y="2103"/>
                  </a:lnTo>
                  <a:lnTo>
                    <a:pt x="3040" y="2180"/>
                  </a:lnTo>
                  <a:lnTo>
                    <a:pt x="3174" y="2237"/>
                  </a:lnTo>
                  <a:lnTo>
                    <a:pt x="3346" y="2294"/>
                  </a:lnTo>
                  <a:lnTo>
                    <a:pt x="3518" y="2314"/>
                  </a:lnTo>
                  <a:lnTo>
                    <a:pt x="3690" y="2333"/>
                  </a:lnTo>
                  <a:lnTo>
                    <a:pt x="3862" y="2314"/>
                  </a:lnTo>
                  <a:lnTo>
                    <a:pt x="4034" y="2294"/>
                  </a:lnTo>
                  <a:lnTo>
                    <a:pt x="4206" y="2237"/>
                  </a:lnTo>
                  <a:lnTo>
                    <a:pt x="4340" y="2180"/>
                  </a:lnTo>
                  <a:lnTo>
                    <a:pt x="4473" y="2084"/>
                  </a:lnTo>
                  <a:lnTo>
                    <a:pt x="4550" y="1989"/>
                  </a:lnTo>
                  <a:lnTo>
                    <a:pt x="4607" y="1893"/>
                  </a:lnTo>
                  <a:lnTo>
                    <a:pt x="4626" y="1797"/>
                  </a:lnTo>
                  <a:lnTo>
                    <a:pt x="4607" y="1683"/>
                  </a:lnTo>
                  <a:lnTo>
                    <a:pt x="4550" y="1587"/>
                  </a:lnTo>
                  <a:lnTo>
                    <a:pt x="4473" y="1492"/>
                  </a:lnTo>
                  <a:lnTo>
                    <a:pt x="4340" y="1415"/>
                  </a:lnTo>
                  <a:lnTo>
                    <a:pt x="4206" y="1358"/>
                  </a:lnTo>
                  <a:lnTo>
                    <a:pt x="4072" y="1300"/>
                  </a:lnTo>
                  <a:lnTo>
                    <a:pt x="3900" y="1281"/>
                  </a:lnTo>
                  <a:lnTo>
                    <a:pt x="3747" y="1262"/>
                  </a:lnTo>
                  <a:lnTo>
                    <a:pt x="3575" y="1262"/>
                  </a:lnTo>
                  <a:lnTo>
                    <a:pt x="3422" y="1281"/>
                  </a:lnTo>
                  <a:lnTo>
                    <a:pt x="3269" y="1320"/>
                  </a:lnTo>
                  <a:lnTo>
                    <a:pt x="3116" y="1377"/>
                  </a:lnTo>
                  <a:lnTo>
                    <a:pt x="2868" y="1224"/>
                  </a:lnTo>
                  <a:lnTo>
                    <a:pt x="3212" y="1033"/>
                  </a:lnTo>
                  <a:lnTo>
                    <a:pt x="3346" y="1071"/>
                  </a:lnTo>
                  <a:lnTo>
                    <a:pt x="3479" y="1090"/>
                  </a:lnTo>
                  <a:lnTo>
                    <a:pt x="3632" y="1109"/>
                  </a:lnTo>
                  <a:lnTo>
                    <a:pt x="3785" y="1090"/>
                  </a:lnTo>
                  <a:lnTo>
                    <a:pt x="3919" y="1071"/>
                  </a:lnTo>
                  <a:lnTo>
                    <a:pt x="4053" y="1052"/>
                  </a:lnTo>
                  <a:lnTo>
                    <a:pt x="4187" y="1014"/>
                  </a:lnTo>
                  <a:lnTo>
                    <a:pt x="4301" y="956"/>
                  </a:lnTo>
                  <a:lnTo>
                    <a:pt x="4416" y="861"/>
                  </a:lnTo>
                  <a:lnTo>
                    <a:pt x="4512" y="765"/>
                  </a:lnTo>
                  <a:lnTo>
                    <a:pt x="4569" y="670"/>
                  </a:lnTo>
                  <a:lnTo>
                    <a:pt x="4569" y="574"/>
                  </a:lnTo>
                  <a:lnTo>
                    <a:pt x="4569" y="459"/>
                  </a:lnTo>
                  <a:lnTo>
                    <a:pt x="4512" y="364"/>
                  </a:lnTo>
                  <a:lnTo>
                    <a:pt x="4416" y="268"/>
                  </a:lnTo>
                  <a:lnTo>
                    <a:pt x="4301" y="192"/>
                  </a:lnTo>
                  <a:lnTo>
                    <a:pt x="4167" y="115"/>
                  </a:lnTo>
                  <a:lnTo>
                    <a:pt x="3995" y="77"/>
                  </a:lnTo>
                  <a:lnTo>
                    <a:pt x="3823" y="39"/>
                  </a:lnTo>
                  <a:lnTo>
                    <a:pt x="3479" y="39"/>
                  </a:lnTo>
                  <a:lnTo>
                    <a:pt x="3307" y="77"/>
                  </a:lnTo>
                  <a:lnTo>
                    <a:pt x="3135" y="115"/>
                  </a:lnTo>
                  <a:lnTo>
                    <a:pt x="2982" y="192"/>
                  </a:lnTo>
                  <a:lnTo>
                    <a:pt x="2887" y="249"/>
                  </a:lnTo>
                  <a:lnTo>
                    <a:pt x="2810" y="326"/>
                  </a:lnTo>
                  <a:lnTo>
                    <a:pt x="2753" y="402"/>
                  </a:lnTo>
                  <a:lnTo>
                    <a:pt x="2734" y="498"/>
                  </a:lnTo>
                  <a:lnTo>
                    <a:pt x="2715" y="574"/>
                  </a:lnTo>
                  <a:lnTo>
                    <a:pt x="2734" y="670"/>
                  </a:lnTo>
                  <a:lnTo>
                    <a:pt x="2772" y="746"/>
                  </a:lnTo>
                  <a:lnTo>
                    <a:pt x="2829" y="823"/>
                  </a:lnTo>
                  <a:lnTo>
                    <a:pt x="2505" y="1014"/>
                  </a:lnTo>
                  <a:lnTo>
                    <a:pt x="2256" y="880"/>
                  </a:lnTo>
                  <a:lnTo>
                    <a:pt x="2352" y="784"/>
                  </a:lnTo>
                  <a:lnTo>
                    <a:pt x="2409" y="708"/>
                  </a:lnTo>
                  <a:lnTo>
                    <a:pt x="2447" y="612"/>
                  </a:lnTo>
                  <a:lnTo>
                    <a:pt x="2447" y="517"/>
                  </a:lnTo>
                  <a:lnTo>
                    <a:pt x="2428" y="421"/>
                  </a:lnTo>
                  <a:lnTo>
                    <a:pt x="2371" y="326"/>
                  </a:lnTo>
                  <a:lnTo>
                    <a:pt x="2294" y="249"/>
                  </a:lnTo>
                  <a:lnTo>
                    <a:pt x="2180" y="173"/>
                  </a:lnTo>
                  <a:lnTo>
                    <a:pt x="2027" y="96"/>
                  </a:lnTo>
                  <a:lnTo>
                    <a:pt x="1874" y="39"/>
                  </a:lnTo>
                  <a:lnTo>
                    <a:pt x="1702" y="20"/>
                  </a:lnTo>
                  <a:lnTo>
                    <a:pt x="15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13"/>
            <p:cNvSpPr/>
            <p:nvPr/>
          </p:nvSpPr>
          <p:spPr>
            <a:xfrm>
              <a:off x="2871475" y="5251325"/>
              <a:ext cx="115175" cy="66925"/>
            </a:xfrm>
            <a:custGeom>
              <a:avLst/>
              <a:gdLst/>
              <a:ahLst/>
              <a:cxnLst/>
              <a:rect l="l" t="t" r="r" b="b"/>
              <a:pathLst>
                <a:path w="4607" h="2677" extrusionOk="0">
                  <a:moveTo>
                    <a:pt x="3536" y="0"/>
                  </a:moveTo>
                  <a:lnTo>
                    <a:pt x="3173" y="382"/>
                  </a:lnTo>
                  <a:lnTo>
                    <a:pt x="2772" y="726"/>
                  </a:lnTo>
                  <a:lnTo>
                    <a:pt x="2351" y="1051"/>
                  </a:lnTo>
                  <a:lnTo>
                    <a:pt x="1892" y="1357"/>
                  </a:lnTo>
                  <a:lnTo>
                    <a:pt x="1644" y="1223"/>
                  </a:lnTo>
                  <a:lnTo>
                    <a:pt x="1740" y="1128"/>
                  </a:lnTo>
                  <a:lnTo>
                    <a:pt x="1816" y="1051"/>
                  </a:lnTo>
                  <a:lnTo>
                    <a:pt x="1835" y="956"/>
                  </a:lnTo>
                  <a:lnTo>
                    <a:pt x="1854" y="860"/>
                  </a:lnTo>
                  <a:lnTo>
                    <a:pt x="1835" y="765"/>
                  </a:lnTo>
                  <a:lnTo>
                    <a:pt x="1778" y="669"/>
                  </a:lnTo>
                  <a:lnTo>
                    <a:pt x="1701" y="593"/>
                  </a:lnTo>
                  <a:lnTo>
                    <a:pt x="1587" y="516"/>
                  </a:lnTo>
                  <a:lnTo>
                    <a:pt x="1434" y="440"/>
                  </a:lnTo>
                  <a:lnTo>
                    <a:pt x="1281" y="382"/>
                  </a:lnTo>
                  <a:lnTo>
                    <a:pt x="1109" y="363"/>
                  </a:lnTo>
                  <a:lnTo>
                    <a:pt x="918" y="344"/>
                  </a:lnTo>
                  <a:lnTo>
                    <a:pt x="746" y="363"/>
                  </a:lnTo>
                  <a:lnTo>
                    <a:pt x="574" y="382"/>
                  </a:lnTo>
                  <a:lnTo>
                    <a:pt x="421" y="440"/>
                  </a:lnTo>
                  <a:lnTo>
                    <a:pt x="268" y="516"/>
                  </a:lnTo>
                  <a:lnTo>
                    <a:pt x="153" y="593"/>
                  </a:lnTo>
                  <a:lnTo>
                    <a:pt x="57" y="688"/>
                  </a:lnTo>
                  <a:lnTo>
                    <a:pt x="19" y="784"/>
                  </a:lnTo>
                  <a:lnTo>
                    <a:pt x="0" y="879"/>
                  </a:lnTo>
                  <a:lnTo>
                    <a:pt x="19" y="994"/>
                  </a:lnTo>
                  <a:lnTo>
                    <a:pt x="57" y="1090"/>
                  </a:lnTo>
                  <a:lnTo>
                    <a:pt x="153" y="1185"/>
                  </a:lnTo>
                  <a:lnTo>
                    <a:pt x="268" y="1262"/>
                  </a:lnTo>
                  <a:lnTo>
                    <a:pt x="402" y="1338"/>
                  </a:lnTo>
                  <a:lnTo>
                    <a:pt x="554" y="1376"/>
                  </a:lnTo>
                  <a:lnTo>
                    <a:pt x="707" y="1415"/>
                  </a:lnTo>
                  <a:lnTo>
                    <a:pt x="1032" y="1415"/>
                  </a:lnTo>
                  <a:lnTo>
                    <a:pt x="1204" y="1395"/>
                  </a:lnTo>
                  <a:lnTo>
                    <a:pt x="1357" y="1357"/>
                  </a:lnTo>
                  <a:lnTo>
                    <a:pt x="1491" y="1300"/>
                  </a:lnTo>
                  <a:lnTo>
                    <a:pt x="1740" y="1453"/>
                  </a:lnTo>
                  <a:lnTo>
                    <a:pt x="1415" y="1644"/>
                  </a:lnTo>
                  <a:lnTo>
                    <a:pt x="1281" y="1606"/>
                  </a:lnTo>
                  <a:lnTo>
                    <a:pt x="1128" y="1587"/>
                  </a:lnTo>
                  <a:lnTo>
                    <a:pt x="841" y="1587"/>
                  </a:lnTo>
                  <a:lnTo>
                    <a:pt x="688" y="1606"/>
                  </a:lnTo>
                  <a:lnTo>
                    <a:pt x="554" y="1625"/>
                  </a:lnTo>
                  <a:lnTo>
                    <a:pt x="421" y="1682"/>
                  </a:lnTo>
                  <a:lnTo>
                    <a:pt x="306" y="1739"/>
                  </a:lnTo>
                  <a:lnTo>
                    <a:pt x="191" y="1816"/>
                  </a:lnTo>
                  <a:lnTo>
                    <a:pt x="115" y="1911"/>
                  </a:lnTo>
                  <a:lnTo>
                    <a:pt x="57" y="2007"/>
                  </a:lnTo>
                  <a:lnTo>
                    <a:pt x="38" y="2103"/>
                  </a:lnTo>
                  <a:lnTo>
                    <a:pt x="57" y="2217"/>
                  </a:lnTo>
                  <a:lnTo>
                    <a:pt x="115" y="2313"/>
                  </a:lnTo>
                  <a:lnTo>
                    <a:pt x="191" y="2408"/>
                  </a:lnTo>
                  <a:lnTo>
                    <a:pt x="306" y="2485"/>
                  </a:lnTo>
                  <a:lnTo>
                    <a:pt x="459" y="2561"/>
                  </a:lnTo>
                  <a:lnTo>
                    <a:pt x="612" y="2600"/>
                  </a:lnTo>
                  <a:lnTo>
                    <a:pt x="784" y="2638"/>
                  </a:lnTo>
                  <a:lnTo>
                    <a:pt x="975" y="2657"/>
                  </a:lnTo>
                  <a:lnTo>
                    <a:pt x="1147" y="2638"/>
                  </a:lnTo>
                  <a:lnTo>
                    <a:pt x="1319" y="2600"/>
                  </a:lnTo>
                  <a:lnTo>
                    <a:pt x="1472" y="2561"/>
                  </a:lnTo>
                  <a:lnTo>
                    <a:pt x="1625" y="2485"/>
                  </a:lnTo>
                  <a:lnTo>
                    <a:pt x="1720" y="2428"/>
                  </a:lnTo>
                  <a:lnTo>
                    <a:pt x="1797" y="2351"/>
                  </a:lnTo>
                  <a:lnTo>
                    <a:pt x="1854" y="2275"/>
                  </a:lnTo>
                  <a:lnTo>
                    <a:pt x="1892" y="2179"/>
                  </a:lnTo>
                  <a:lnTo>
                    <a:pt x="1892" y="2103"/>
                  </a:lnTo>
                  <a:lnTo>
                    <a:pt x="1873" y="2026"/>
                  </a:lnTo>
                  <a:lnTo>
                    <a:pt x="1835" y="1931"/>
                  </a:lnTo>
                  <a:lnTo>
                    <a:pt x="1778" y="1854"/>
                  </a:lnTo>
                  <a:lnTo>
                    <a:pt x="2122" y="1663"/>
                  </a:lnTo>
                  <a:lnTo>
                    <a:pt x="2370" y="1816"/>
                  </a:lnTo>
                  <a:lnTo>
                    <a:pt x="2275" y="1892"/>
                  </a:lnTo>
                  <a:lnTo>
                    <a:pt x="2198" y="1988"/>
                  </a:lnTo>
                  <a:lnTo>
                    <a:pt x="2179" y="2064"/>
                  </a:lnTo>
                  <a:lnTo>
                    <a:pt x="2160" y="2160"/>
                  </a:lnTo>
                  <a:lnTo>
                    <a:pt x="2198" y="2256"/>
                  </a:lnTo>
                  <a:lnTo>
                    <a:pt x="2236" y="2351"/>
                  </a:lnTo>
                  <a:lnTo>
                    <a:pt x="2332" y="2447"/>
                  </a:lnTo>
                  <a:lnTo>
                    <a:pt x="2428" y="2523"/>
                  </a:lnTo>
                  <a:lnTo>
                    <a:pt x="2581" y="2580"/>
                  </a:lnTo>
                  <a:lnTo>
                    <a:pt x="2733" y="2638"/>
                  </a:lnTo>
                  <a:lnTo>
                    <a:pt x="2905" y="2657"/>
                  </a:lnTo>
                  <a:lnTo>
                    <a:pt x="3097" y="2676"/>
                  </a:lnTo>
                  <a:lnTo>
                    <a:pt x="3269" y="2657"/>
                  </a:lnTo>
                  <a:lnTo>
                    <a:pt x="3441" y="2638"/>
                  </a:lnTo>
                  <a:lnTo>
                    <a:pt x="3594" y="2580"/>
                  </a:lnTo>
                  <a:lnTo>
                    <a:pt x="3747" y="2523"/>
                  </a:lnTo>
                  <a:lnTo>
                    <a:pt x="3861" y="2428"/>
                  </a:lnTo>
                  <a:lnTo>
                    <a:pt x="3957" y="2332"/>
                  </a:lnTo>
                  <a:lnTo>
                    <a:pt x="3995" y="2236"/>
                  </a:lnTo>
                  <a:lnTo>
                    <a:pt x="4014" y="2141"/>
                  </a:lnTo>
                  <a:lnTo>
                    <a:pt x="3995" y="2026"/>
                  </a:lnTo>
                  <a:lnTo>
                    <a:pt x="3957" y="1931"/>
                  </a:lnTo>
                  <a:lnTo>
                    <a:pt x="3861" y="1835"/>
                  </a:lnTo>
                  <a:lnTo>
                    <a:pt x="3747" y="1759"/>
                  </a:lnTo>
                  <a:lnTo>
                    <a:pt x="3613" y="1701"/>
                  </a:lnTo>
                  <a:lnTo>
                    <a:pt x="3460" y="1644"/>
                  </a:lnTo>
                  <a:lnTo>
                    <a:pt x="3307" y="1625"/>
                  </a:lnTo>
                  <a:lnTo>
                    <a:pt x="3135" y="1606"/>
                  </a:lnTo>
                  <a:lnTo>
                    <a:pt x="2982" y="1606"/>
                  </a:lnTo>
                  <a:lnTo>
                    <a:pt x="2810" y="1625"/>
                  </a:lnTo>
                  <a:lnTo>
                    <a:pt x="2657" y="1663"/>
                  </a:lnTo>
                  <a:lnTo>
                    <a:pt x="2523" y="1720"/>
                  </a:lnTo>
                  <a:lnTo>
                    <a:pt x="2275" y="1587"/>
                  </a:lnTo>
                  <a:lnTo>
                    <a:pt x="2810" y="1319"/>
                  </a:lnTo>
                  <a:lnTo>
                    <a:pt x="3383" y="1070"/>
                  </a:lnTo>
                  <a:lnTo>
                    <a:pt x="3976" y="841"/>
                  </a:lnTo>
                  <a:lnTo>
                    <a:pt x="4607" y="631"/>
                  </a:lnTo>
                  <a:lnTo>
                    <a:pt x="4091" y="325"/>
                  </a:lnTo>
                  <a:lnTo>
                    <a:pt x="4052" y="306"/>
                  </a:lnTo>
                  <a:lnTo>
                    <a:pt x="35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13"/>
            <p:cNvSpPr/>
            <p:nvPr/>
          </p:nvSpPr>
          <p:spPr>
            <a:xfrm>
              <a:off x="2675550" y="5138550"/>
              <a:ext cx="115175" cy="66425"/>
            </a:xfrm>
            <a:custGeom>
              <a:avLst/>
              <a:gdLst/>
              <a:ahLst/>
              <a:cxnLst/>
              <a:rect l="l" t="t" r="r" b="b"/>
              <a:pathLst>
                <a:path w="4607" h="2657" extrusionOk="0">
                  <a:moveTo>
                    <a:pt x="3556" y="0"/>
                  </a:moveTo>
                  <a:lnTo>
                    <a:pt x="3173" y="363"/>
                  </a:lnTo>
                  <a:lnTo>
                    <a:pt x="2791" y="707"/>
                  </a:lnTo>
                  <a:lnTo>
                    <a:pt x="2351" y="1032"/>
                  </a:lnTo>
                  <a:lnTo>
                    <a:pt x="1893" y="1338"/>
                  </a:lnTo>
                  <a:lnTo>
                    <a:pt x="1663" y="1204"/>
                  </a:lnTo>
                  <a:lnTo>
                    <a:pt x="1740" y="1128"/>
                  </a:lnTo>
                  <a:lnTo>
                    <a:pt x="1816" y="1032"/>
                  </a:lnTo>
                  <a:lnTo>
                    <a:pt x="1854" y="937"/>
                  </a:lnTo>
                  <a:lnTo>
                    <a:pt x="1854" y="841"/>
                  </a:lnTo>
                  <a:lnTo>
                    <a:pt x="1835" y="746"/>
                  </a:lnTo>
                  <a:lnTo>
                    <a:pt x="1778" y="650"/>
                  </a:lnTo>
                  <a:lnTo>
                    <a:pt x="1701" y="574"/>
                  </a:lnTo>
                  <a:lnTo>
                    <a:pt x="1587" y="497"/>
                  </a:lnTo>
                  <a:lnTo>
                    <a:pt x="1434" y="421"/>
                  </a:lnTo>
                  <a:lnTo>
                    <a:pt x="1281" y="382"/>
                  </a:lnTo>
                  <a:lnTo>
                    <a:pt x="1109" y="344"/>
                  </a:lnTo>
                  <a:lnTo>
                    <a:pt x="746" y="344"/>
                  </a:lnTo>
                  <a:lnTo>
                    <a:pt x="574" y="382"/>
                  </a:lnTo>
                  <a:lnTo>
                    <a:pt x="421" y="421"/>
                  </a:lnTo>
                  <a:lnTo>
                    <a:pt x="268" y="497"/>
                  </a:lnTo>
                  <a:lnTo>
                    <a:pt x="153" y="574"/>
                  </a:lnTo>
                  <a:lnTo>
                    <a:pt x="77" y="669"/>
                  </a:lnTo>
                  <a:lnTo>
                    <a:pt x="19" y="765"/>
                  </a:lnTo>
                  <a:lnTo>
                    <a:pt x="0" y="879"/>
                  </a:lnTo>
                  <a:lnTo>
                    <a:pt x="19" y="975"/>
                  </a:lnTo>
                  <a:lnTo>
                    <a:pt x="77" y="1070"/>
                  </a:lnTo>
                  <a:lnTo>
                    <a:pt x="153" y="1166"/>
                  </a:lnTo>
                  <a:lnTo>
                    <a:pt x="268" y="1262"/>
                  </a:lnTo>
                  <a:lnTo>
                    <a:pt x="402" y="1319"/>
                  </a:lnTo>
                  <a:lnTo>
                    <a:pt x="555" y="1357"/>
                  </a:lnTo>
                  <a:lnTo>
                    <a:pt x="708" y="1395"/>
                  </a:lnTo>
                  <a:lnTo>
                    <a:pt x="880" y="1415"/>
                  </a:lnTo>
                  <a:lnTo>
                    <a:pt x="1032" y="1415"/>
                  </a:lnTo>
                  <a:lnTo>
                    <a:pt x="1204" y="1376"/>
                  </a:lnTo>
                  <a:lnTo>
                    <a:pt x="1357" y="1338"/>
                  </a:lnTo>
                  <a:lnTo>
                    <a:pt x="1510" y="1300"/>
                  </a:lnTo>
                  <a:lnTo>
                    <a:pt x="1759" y="1434"/>
                  </a:lnTo>
                  <a:lnTo>
                    <a:pt x="1415" y="1625"/>
                  </a:lnTo>
                  <a:lnTo>
                    <a:pt x="1281" y="1606"/>
                  </a:lnTo>
                  <a:lnTo>
                    <a:pt x="1128" y="1567"/>
                  </a:lnTo>
                  <a:lnTo>
                    <a:pt x="841" y="1567"/>
                  </a:lnTo>
                  <a:lnTo>
                    <a:pt x="708" y="1587"/>
                  </a:lnTo>
                  <a:lnTo>
                    <a:pt x="555" y="1625"/>
                  </a:lnTo>
                  <a:lnTo>
                    <a:pt x="440" y="1663"/>
                  </a:lnTo>
                  <a:lnTo>
                    <a:pt x="306" y="1720"/>
                  </a:lnTo>
                  <a:lnTo>
                    <a:pt x="191" y="1797"/>
                  </a:lnTo>
                  <a:lnTo>
                    <a:pt x="115" y="1892"/>
                  </a:lnTo>
                  <a:lnTo>
                    <a:pt x="58" y="2007"/>
                  </a:lnTo>
                  <a:lnTo>
                    <a:pt x="39" y="2103"/>
                  </a:lnTo>
                  <a:lnTo>
                    <a:pt x="58" y="2198"/>
                  </a:lnTo>
                  <a:lnTo>
                    <a:pt x="115" y="2294"/>
                  </a:lnTo>
                  <a:lnTo>
                    <a:pt x="191" y="2389"/>
                  </a:lnTo>
                  <a:lnTo>
                    <a:pt x="306" y="2485"/>
                  </a:lnTo>
                  <a:lnTo>
                    <a:pt x="459" y="2542"/>
                  </a:lnTo>
                  <a:lnTo>
                    <a:pt x="631" y="2600"/>
                  </a:lnTo>
                  <a:lnTo>
                    <a:pt x="803" y="2619"/>
                  </a:lnTo>
                  <a:lnTo>
                    <a:pt x="975" y="2638"/>
                  </a:lnTo>
                  <a:lnTo>
                    <a:pt x="1147" y="2619"/>
                  </a:lnTo>
                  <a:lnTo>
                    <a:pt x="1319" y="2600"/>
                  </a:lnTo>
                  <a:lnTo>
                    <a:pt x="1491" y="2542"/>
                  </a:lnTo>
                  <a:lnTo>
                    <a:pt x="1625" y="2485"/>
                  </a:lnTo>
                  <a:lnTo>
                    <a:pt x="1721" y="2408"/>
                  </a:lnTo>
                  <a:lnTo>
                    <a:pt x="1797" y="2332"/>
                  </a:lnTo>
                  <a:lnTo>
                    <a:pt x="1854" y="2256"/>
                  </a:lnTo>
                  <a:lnTo>
                    <a:pt x="1893" y="2179"/>
                  </a:lnTo>
                  <a:lnTo>
                    <a:pt x="1893" y="2084"/>
                  </a:lnTo>
                  <a:lnTo>
                    <a:pt x="1873" y="2007"/>
                  </a:lnTo>
                  <a:lnTo>
                    <a:pt x="1835" y="1931"/>
                  </a:lnTo>
                  <a:lnTo>
                    <a:pt x="1778" y="1854"/>
                  </a:lnTo>
                  <a:lnTo>
                    <a:pt x="2122" y="1644"/>
                  </a:lnTo>
                  <a:lnTo>
                    <a:pt x="2370" y="1797"/>
                  </a:lnTo>
                  <a:lnTo>
                    <a:pt x="2275" y="1873"/>
                  </a:lnTo>
                  <a:lnTo>
                    <a:pt x="2218" y="1969"/>
                  </a:lnTo>
                  <a:lnTo>
                    <a:pt x="2179" y="2064"/>
                  </a:lnTo>
                  <a:lnTo>
                    <a:pt x="2179" y="2160"/>
                  </a:lnTo>
                  <a:lnTo>
                    <a:pt x="2198" y="2256"/>
                  </a:lnTo>
                  <a:lnTo>
                    <a:pt x="2237" y="2332"/>
                  </a:lnTo>
                  <a:lnTo>
                    <a:pt x="2332" y="2428"/>
                  </a:lnTo>
                  <a:lnTo>
                    <a:pt x="2447" y="2504"/>
                  </a:lnTo>
                  <a:lnTo>
                    <a:pt x="2581" y="2581"/>
                  </a:lnTo>
                  <a:lnTo>
                    <a:pt x="2753" y="2619"/>
                  </a:lnTo>
                  <a:lnTo>
                    <a:pt x="2925" y="2657"/>
                  </a:lnTo>
                  <a:lnTo>
                    <a:pt x="3269" y="2657"/>
                  </a:lnTo>
                  <a:lnTo>
                    <a:pt x="3441" y="2619"/>
                  </a:lnTo>
                  <a:lnTo>
                    <a:pt x="3613" y="2581"/>
                  </a:lnTo>
                  <a:lnTo>
                    <a:pt x="3747" y="2504"/>
                  </a:lnTo>
                  <a:lnTo>
                    <a:pt x="3880" y="2428"/>
                  </a:lnTo>
                  <a:lnTo>
                    <a:pt x="3957" y="2332"/>
                  </a:lnTo>
                  <a:lnTo>
                    <a:pt x="4014" y="2236"/>
                  </a:lnTo>
                  <a:lnTo>
                    <a:pt x="4033" y="2122"/>
                  </a:lnTo>
                  <a:lnTo>
                    <a:pt x="4014" y="2026"/>
                  </a:lnTo>
                  <a:lnTo>
                    <a:pt x="3957" y="1931"/>
                  </a:lnTo>
                  <a:lnTo>
                    <a:pt x="3880" y="1835"/>
                  </a:lnTo>
                  <a:lnTo>
                    <a:pt x="3747" y="1739"/>
                  </a:lnTo>
                  <a:lnTo>
                    <a:pt x="3613" y="1682"/>
                  </a:lnTo>
                  <a:lnTo>
                    <a:pt x="3479" y="1644"/>
                  </a:lnTo>
                  <a:lnTo>
                    <a:pt x="3307" y="1606"/>
                  </a:lnTo>
                  <a:lnTo>
                    <a:pt x="3154" y="1587"/>
                  </a:lnTo>
                  <a:lnTo>
                    <a:pt x="2982" y="1587"/>
                  </a:lnTo>
                  <a:lnTo>
                    <a:pt x="2829" y="1625"/>
                  </a:lnTo>
                  <a:lnTo>
                    <a:pt x="2676" y="1644"/>
                  </a:lnTo>
                  <a:lnTo>
                    <a:pt x="2523" y="1701"/>
                  </a:lnTo>
                  <a:lnTo>
                    <a:pt x="2275" y="1567"/>
                  </a:lnTo>
                  <a:lnTo>
                    <a:pt x="2810" y="1300"/>
                  </a:lnTo>
                  <a:lnTo>
                    <a:pt x="3383" y="1051"/>
                  </a:lnTo>
                  <a:lnTo>
                    <a:pt x="3976" y="822"/>
                  </a:lnTo>
                  <a:lnTo>
                    <a:pt x="4607" y="612"/>
                  </a:lnTo>
                  <a:lnTo>
                    <a:pt x="4110" y="325"/>
                  </a:lnTo>
                  <a:lnTo>
                    <a:pt x="4052" y="287"/>
                  </a:lnTo>
                  <a:lnTo>
                    <a:pt x="35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13"/>
            <p:cNvSpPr/>
            <p:nvPr/>
          </p:nvSpPr>
          <p:spPr>
            <a:xfrm>
              <a:off x="2843750" y="5041525"/>
              <a:ext cx="115200" cy="66450"/>
            </a:xfrm>
            <a:custGeom>
              <a:avLst/>
              <a:gdLst/>
              <a:ahLst/>
              <a:cxnLst/>
              <a:rect l="l" t="t" r="r" b="b"/>
              <a:pathLst>
                <a:path w="4608" h="2658" extrusionOk="0">
                  <a:moveTo>
                    <a:pt x="1338" y="1"/>
                  </a:moveTo>
                  <a:lnTo>
                    <a:pt x="1166" y="39"/>
                  </a:lnTo>
                  <a:lnTo>
                    <a:pt x="1014" y="77"/>
                  </a:lnTo>
                  <a:lnTo>
                    <a:pt x="861" y="154"/>
                  </a:lnTo>
                  <a:lnTo>
                    <a:pt x="746" y="230"/>
                  </a:lnTo>
                  <a:lnTo>
                    <a:pt x="669" y="326"/>
                  </a:lnTo>
                  <a:lnTo>
                    <a:pt x="612" y="421"/>
                  </a:lnTo>
                  <a:lnTo>
                    <a:pt x="593" y="536"/>
                  </a:lnTo>
                  <a:lnTo>
                    <a:pt x="612" y="632"/>
                  </a:lnTo>
                  <a:lnTo>
                    <a:pt x="669" y="727"/>
                  </a:lnTo>
                  <a:lnTo>
                    <a:pt x="746" y="823"/>
                  </a:lnTo>
                  <a:lnTo>
                    <a:pt x="861" y="899"/>
                  </a:lnTo>
                  <a:lnTo>
                    <a:pt x="994" y="976"/>
                  </a:lnTo>
                  <a:lnTo>
                    <a:pt x="1147" y="1014"/>
                  </a:lnTo>
                  <a:lnTo>
                    <a:pt x="1300" y="1052"/>
                  </a:lnTo>
                  <a:lnTo>
                    <a:pt x="1472" y="1071"/>
                  </a:lnTo>
                  <a:lnTo>
                    <a:pt x="1625" y="1052"/>
                  </a:lnTo>
                  <a:lnTo>
                    <a:pt x="1797" y="1033"/>
                  </a:lnTo>
                  <a:lnTo>
                    <a:pt x="1950" y="995"/>
                  </a:lnTo>
                  <a:lnTo>
                    <a:pt x="2084" y="957"/>
                  </a:lnTo>
                  <a:lnTo>
                    <a:pt x="2332" y="1090"/>
                  </a:lnTo>
                  <a:lnTo>
                    <a:pt x="1797" y="1358"/>
                  </a:lnTo>
                  <a:lnTo>
                    <a:pt x="1243" y="1606"/>
                  </a:lnTo>
                  <a:lnTo>
                    <a:pt x="631" y="1836"/>
                  </a:lnTo>
                  <a:lnTo>
                    <a:pt x="0" y="2046"/>
                  </a:lnTo>
                  <a:lnTo>
                    <a:pt x="517" y="2333"/>
                  </a:lnTo>
                  <a:lnTo>
                    <a:pt x="555" y="2352"/>
                  </a:lnTo>
                  <a:lnTo>
                    <a:pt x="1071" y="2658"/>
                  </a:lnTo>
                  <a:lnTo>
                    <a:pt x="1434" y="2295"/>
                  </a:lnTo>
                  <a:lnTo>
                    <a:pt x="1835" y="1951"/>
                  </a:lnTo>
                  <a:lnTo>
                    <a:pt x="2256" y="1626"/>
                  </a:lnTo>
                  <a:lnTo>
                    <a:pt x="2715" y="1301"/>
                  </a:lnTo>
                  <a:lnTo>
                    <a:pt x="2963" y="1454"/>
                  </a:lnTo>
                  <a:lnTo>
                    <a:pt x="2868" y="1530"/>
                  </a:lnTo>
                  <a:lnTo>
                    <a:pt x="2810" y="1626"/>
                  </a:lnTo>
                  <a:lnTo>
                    <a:pt x="2772" y="1721"/>
                  </a:lnTo>
                  <a:lnTo>
                    <a:pt x="2772" y="1817"/>
                  </a:lnTo>
                  <a:lnTo>
                    <a:pt x="2791" y="1912"/>
                  </a:lnTo>
                  <a:lnTo>
                    <a:pt x="2829" y="1989"/>
                  </a:lnTo>
                  <a:lnTo>
                    <a:pt x="2925" y="2084"/>
                  </a:lnTo>
                  <a:lnTo>
                    <a:pt x="3040" y="2161"/>
                  </a:lnTo>
                  <a:lnTo>
                    <a:pt x="3173" y="2237"/>
                  </a:lnTo>
                  <a:lnTo>
                    <a:pt x="3345" y="2275"/>
                  </a:lnTo>
                  <a:lnTo>
                    <a:pt x="3518" y="2314"/>
                  </a:lnTo>
                  <a:lnTo>
                    <a:pt x="3862" y="2314"/>
                  </a:lnTo>
                  <a:lnTo>
                    <a:pt x="4034" y="2275"/>
                  </a:lnTo>
                  <a:lnTo>
                    <a:pt x="4206" y="2237"/>
                  </a:lnTo>
                  <a:lnTo>
                    <a:pt x="4339" y="2161"/>
                  </a:lnTo>
                  <a:lnTo>
                    <a:pt x="4454" y="2084"/>
                  </a:lnTo>
                  <a:lnTo>
                    <a:pt x="4550" y="1989"/>
                  </a:lnTo>
                  <a:lnTo>
                    <a:pt x="4607" y="1874"/>
                  </a:lnTo>
                  <a:lnTo>
                    <a:pt x="4607" y="1779"/>
                  </a:lnTo>
                  <a:lnTo>
                    <a:pt x="4607" y="1683"/>
                  </a:lnTo>
                  <a:lnTo>
                    <a:pt x="4550" y="1587"/>
                  </a:lnTo>
                  <a:lnTo>
                    <a:pt x="4454" y="1492"/>
                  </a:lnTo>
                  <a:lnTo>
                    <a:pt x="4339" y="1396"/>
                  </a:lnTo>
                  <a:lnTo>
                    <a:pt x="4206" y="1339"/>
                  </a:lnTo>
                  <a:lnTo>
                    <a:pt x="4053" y="1282"/>
                  </a:lnTo>
                  <a:lnTo>
                    <a:pt x="3900" y="1262"/>
                  </a:lnTo>
                  <a:lnTo>
                    <a:pt x="3747" y="1243"/>
                  </a:lnTo>
                  <a:lnTo>
                    <a:pt x="3575" y="1243"/>
                  </a:lnTo>
                  <a:lnTo>
                    <a:pt x="3422" y="1262"/>
                  </a:lnTo>
                  <a:lnTo>
                    <a:pt x="3269" y="1301"/>
                  </a:lnTo>
                  <a:lnTo>
                    <a:pt x="3116" y="1358"/>
                  </a:lnTo>
                  <a:lnTo>
                    <a:pt x="2868" y="1224"/>
                  </a:lnTo>
                  <a:lnTo>
                    <a:pt x="3193" y="1014"/>
                  </a:lnTo>
                  <a:lnTo>
                    <a:pt x="3345" y="1052"/>
                  </a:lnTo>
                  <a:lnTo>
                    <a:pt x="3479" y="1071"/>
                  </a:lnTo>
                  <a:lnTo>
                    <a:pt x="3632" y="1090"/>
                  </a:lnTo>
                  <a:lnTo>
                    <a:pt x="3766" y="1090"/>
                  </a:lnTo>
                  <a:lnTo>
                    <a:pt x="3919" y="1071"/>
                  </a:lnTo>
                  <a:lnTo>
                    <a:pt x="4053" y="1033"/>
                  </a:lnTo>
                  <a:lnTo>
                    <a:pt x="4187" y="995"/>
                  </a:lnTo>
                  <a:lnTo>
                    <a:pt x="4301" y="937"/>
                  </a:lnTo>
                  <a:lnTo>
                    <a:pt x="4416" y="842"/>
                  </a:lnTo>
                  <a:lnTo>
                    <a:pt x="4511" y="765"/>
                  </a:lnTo>
                  <a:lnTo>
                    <a:pt x="4550" y="651"/>
                  </a:lnTo>
                  <a:lnTo>
                    <a:pt x="4569" y="555"/>
                  </a:lnTo>
                  <a:lnTo>
                    <a:pt x="4550" y="460"/>
                  </a:lnTo>
                  <a:lnTo>
                    <a:pt x="4511" y="345"/>
                  </a:lnTo>
                  <a:lnTo>
                    <a:pt x="4416" y="268"/>
                  </a:lnTo>
                  <a:lnTo>
                    <a:pt x="4301" y="173"/>
                  </a:lnTo>
                  <a:lnTo>
                    <a:pt x="4148" y="116"/>
                  </a:lnTo>
                  <a:lnTo>
                    <a:pt x="3995" y="58"/>
                  </a:lnTo>
                  <a:lnTo>
                    <a:pt x="3823" y="20"/>
                  </a:lnTo>
                  <a:lnTo>
                    <a:pt x="3460" y="20"/>
                  </a:lnTo>
                  <a:lnTo>
                    <a:pt x="3288" y="58"/>
                  </a:lnTo>
                  <a:lnTo>
                    <a:pt x="3135" y="116"/>
                  </a:lnTo>
                  <a:lnTo>
                    <a:pt x="2982" y="173"/>
                  </a:lnTo>
                  <a:lnTo>
                    <a:pt x="2887" y="249"/>
                  </a:lnTo>
                  <a:lnTo>
                    <a:pt x="2810" y="326"/>
                  </a:lnTo>
                  <a:lnTo>
                    <a:pt x="2753" y="402"/>
                  </a:lnTo>
                  <a:lnTo>
                    <a:pt x="2734" y="479"/>
                  </a:lnTo>
                  <a:lnTo>
                    <a:pt x="2715" y="574"/>
                  </a:lnTo>
                  <a:lnTo>
                    <a:pt x="2734" y="651"/>
                  </a:lnTo>
                  <a:lnTo>
                    <a:pt x="2772" y="727"/>
                  </a:lnTo>
                  <a:lnTo>
                    <a:pt x="2829" y="804"/>
                  </a:lnTo>
                  <a:lnTo>
                    <a:pt x="2504" y="995"/>
                  </a:lnTo>
                  <a:lnTo>
                    <a:pt x="2256" y="861"/>
                  </a:lnTo>
                  <a:lnTo>
                    <a:pt x="2332" y="785"/>
                  </a:lnTo>
                  <a:lnTo>
                    <a:pt x="2409" y="689"/>
                  </a:lnTo>
                  <a:lnTo>
                    <a:pt x="2447" y="593"/>
                  </a:lnTo>
                  <a:lnTo>
                    <a:pt x="2447" y="498"/>
                  </a:lnTo>
                  <a:lnTo>
                    <a:pt x="2428" y="402"/>
                  </a:lnTo>
                  <a:lnTo>
                    <a:pt x="2371" y="307"/>
                  </a:lnTo>
                  <a:lnTo>
                    <a:pt x="2294" y="230"/>
                  </a:lnTo>
                  <a:lnTo>
                    <a:pt x="2180" y="154"/>
                  </a:lnTo>
                  <a:lnTo>
                    <a:pt x="2027" y="77"/>
                  </a:lnTo>
                  <a:lnTo>
                    <a:pt x="1874" y="39"/>
                  </a:lnTo>
                  <a:lnTo>
                    <a:pt x="17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13"/>
            <p:cNvSpPr/>
            <p:nvPr/>
          </p:nvSpPr>
          <p:spPr>
            <a:xfrm>
              <a:off x="3039675" y="5154300"/>
              <a:ext cx="115175" cy="66925"/>
            </a:xfrm>
            <a:custGeom>
              <a:avLst/>
              <a:gdLst/>
              <a:ahLst/>
              <a:cxnLst/>
              <a:rect l="l" t="t" r="r" b="b"/>
              <a:pathLst>
                <a:path w="4607" h="2677" extrusionOk="0">
                  <a:moveTo>
                    <a:pt x="1510" y="1"/>
                  </a:moveTo>
                  <a:lnTo>
                    <a:pt x="1338" y="20"/>
                  </a:lnTo>
                  <a:lnTo>
                    <a:pt x="1166" y="39"/>
                  </a:lnTo>
                  <a:lnTo>
                    <a:pt x="1013" y="96"/>
                  </a:lnTo>
                  <a:lnTo>
                    <a:pt x="860" y="154"/>
                  </a:lnTo>
                  <a:lnTo>
                    <a:pt x="746" y="249"/>
                  </a:lnTo>
                  <a:lnTo>
                    <a:pt x="650" y="345"/>
                  </a:lnTo>
                  <a:lnTo>
                    <a:pt x="612" y="440"/>
                  </a:lnTo>
                  <a:lnTo>
                    <a:pt x="593" y="536"/>
                  </a:lnTo>
                  <a:lnTo>
                    <a:pt x="612" y="651"/>
                  </a:lnTo>
                  <a:lnTo>
                    <a:pt x="650" y="746"/>
                  </a:lnTo>
                  <a:lnTo>
                    <a:pt x="746" y="842"/>
                  </a:lnTo>
                  <a:lnTo>
                    <a:pt x="860" y="918"/>
                  </a:lnTo>
                  <a:lnTo>
                    <a:pt x="994" y="976"/>
                  </a:lnTo>
                  <a:lnTo>
                    <a:pt x="1147" y="1033"/>
                  </a:lnTo>
                  <a:lnTo>
                    <a:pt x="1300" y="1052"/>
                  </a:lnTo>
                  <a:lnTo>
                    <a:pt x="1472" y="1071"/>
                  </a:lnTo>
                  <a:lnTo>
                    <a:pt x="1625" y="1071"/>
                  </a:lnTo>
                  <a:lnTo>
                    <a:pt x="1797" y="1052"/>
                  </a:lnTo>
                  <a:lnTo>
                    <a:pt x="1950" y="1014"/>
                  </a:lnTo>
                  <a:lnTo>
                    <a:pt x="2084" y="957"/>
                  </a:lnTo>
                  <a:lnTo>
                    <a:pt x="2332" y="1109"/>
                  </a:lnTo>
                  <a:lnTo>
                    <a:pt x="1797" y="1358"/>
                  </a:lnTo>
                  <a:lnTo>
                    <a:pt x="1224" y="1606"/>
                  </a:lnTo>
                  <a:lnTo>
                    <a:pt x="631" y="1836"/>
                  </a:lnTo>
                  <a:lnTo>
                    <a:pt x="0" y="2046"/>
                  </a:lnTo>
                  <a:lnTo>
                    <a:pt x="516" y="2352"/>
                  </a:lnTo>
                  <a:lnTo>
                    <a:pt x="555" y="2371"/>
                  </a:lnTo>
                  <a:lnTo>
                    <a:pt x="1071" y="2677"/>
                  </a:lnTo>
                  <a:lnTo>
                    <a:pt x="1434" y="2295"/>
                  </a:lnTo>
                  <a:lnTo>
                    <a:pt x="1835" y="1951"/>
                  </a:lnTo>
                  <a:lnTo>
                    <a:pt x="2256" y="1626"/>
                  </a:lnTo>
                  <a:lnTo>
                    <a:pt x="2715" y="1320"/>
                  </a:lnTo>
                  <a:lnTo>
                    <a:pt x="2963" y="1454"/>
                  </a:lnTo>
                  <a:lnTo>
                    <a:pt x="2867" y="1549"/>
                  </a:lnTo>
                  <a:lnTo>
                    <a:pt x="2791" y="1626"/>
                  </a:lnTo>
                  <a:lnTo>
                    <a:pt x="2772" y="1721"/>
                  </a:lnTo>
                  <a:lnTo>
                    <a:pt x="2753" y="1817"/>
                  </a:lnTo>
                  <a:lnTo>
                    <a:pt x="2791" y="1912"/>
                  </a:lnTo>
                  <a:lnTo>
                    <a:pt x="2829" y="2008"/>
                  </a:lnTo>
                  <a:lnTo>
                    <a:pt x="2925" y="2084"/>
                  </a:lnTo>
                  <a:lnTo>
                    <a:pt x="3020" y="2180"/>
                  </a:lnTo>
                  <a:lnTo>
                    <a:pt x="3173" y="2237"/>
                  </a:lnTo>
                  <a:lnTo>
                    <a:pt x="3326" y="2295"/>
                  </a:lnTo>
                  <a:lnTo>
                    <a:pt x="3498" y="2314"/>
                  </a:lnTo>
                  <a:lnTo>
                    <a:pt x="3689" y="2333"/>
                  </a:lnTo>
                  <a:lnTo>
                    <a:pt x="3861" y="2314"/>
                  </a:lnTo>
                  <a:lnTo>
                    <a:pt x="4033" y="2295"/>
                  </a:lnTo>
                  <a:lnTo>
                    <a:pt x="4186" y="2237"/>
                  </a:lnTo>
                  <a:lnTo>
                    <a:pt x="4339" y="2180"/>
                  </a:lnTo>
                  <a:lnTo>
                    <a:pt x="4454" y="2084"/>
                  </a:lnTo>
                  <a:lnTo>
                    <a:pt x="4550" y="1989"/>
                  </a:lnTo>
                  <a:lnTo>
                    <a:pt x="4588" y="1893"/>
                  </a:lnTo>
                  <a:lnTo>
                    <a:pt x="4607" y="1798"/>
                  </a:lnTo>
                  <a:lnTo>
                    <a:pt x="4588" y="1683"/>
                  </a:lnTo>
                  <a:lnTo>
                    <a:pt x="4550" y="1587"/>
                  </a:lnTo>
                  <a:lnTo>
                    <a:pt x="4454" y="1492"/>
                  </a:lnTo>
                  <a:lnTo>
                    <a:pt x="4339" y="1415"/>
                  </a:lnTo>
                  <a:lnTo>
                    <a:pt x="4205" y="1339"/>
                  </a:lnTo>
                  <a:lnTo>
                    <a:pt x="4053" y="1301"/>
                  </a:lnTo>
                  <a:lnTo>
                    <a:pt x="3900" y="1262"/>
                  </a:lnTo>
                  <a:lnTo>
                    <a:pt x="3575" y="1262"/>
                  </a:lnTo>
                  <a:lnTo>
                    <a:pt x="3403" y="1282"/>
                  </a:lnTo>
                  <a:lnTo>
                    <a:pt x="3250" y="1320"/>
                  </a:lnTo>
                  <a:lnTo>
                    <a:pt x="3116" y="1377"/>
                  </a:lnTo>
                  <a:lnTo>
                    <a:pt x="2867" y="1224"/>
                  </a:lnTo>
                  <a:lnTo>
                    <a:pt x="3192" y="1033"/>
                  </a:lnTo>
                  <a:lnTo>
                    <a:pt x="3326" y="1071"/>
                  </a:lnTo>
                  <a:lnTo>
                    <a:pt x="3479" y="1090"/>
                  </a:lnTo>
                  <a:lnTo>
                    <a:pt x="3613" y="1109"/>
                  </a:lnTo>
                  <a:lnTo>
                    <a:pt x="3766" y="1090"/>
                  </a:lnTo>
                  <a:lnTo>
                    <a:pt x="3919" y="1071"/>
                  </a:lnTo>
                  <a:lnTo>
                    <a:pt x="4053" y="1052"/>
                  </a:lnTo>
                  <a:lnTo>
                    <a:pt x="4186" y="995"/>
                  </a:lnTo>
                  <a:lnTo>
                    <a:pt x="4301" y="937"/>
                  </a:lnTo>
                  <a:lnTo>
                    <a:pt x="4416" y="861"/>
                  </a:lnTo>
                  <a:lnTo>
                    <a:pt x="4492" y="765"/>
                  </a:lnTo>
                  <a:lnTo>
                    <a:pt x="4550" y="670"/>
                  </a:lnTo>
                  <a:lnTo>
                    <a:pt x="4569" y="574"/>
                  </a:lnTo>
                  <a:lnTo>
                    <a:pt x="4550" y="460"/>
                  </a:lnTo>
                  <a:lnTo>
                    <a:pt x="4492" y="364"/>
                  </a:lnTo>
                  <a:lnTo>
                    <a:pt x="4416" y="268"/>
                  </a:lnTo>
                  <a:lnTo>
                    <a:pt x="4301" y="192"/>
                  </a:lnTo>
                  <a:lnTo>
                    <a:pt x="4148" y="116"/>
                  </a:lnTo>
                  <a:lnTo>
                    <a:pt x="3995" y="77"/>
                  </a:lnTo>
                  <a:lnTo>
                    <a:pt x="3823" y="39"/>
                  </a:lnTo>
                  <a:lnTo>
                    <a:pt x="3632" y="20"/>
                  </a:lnTo>
                  <a:lnTo>
                    <a:pt x="3460" y="39"/>
                  </a:lnTo>
                  <a:lnTo>
                    <a:pt x="3288" y="77"/>
                  </a:lnTo>
                  <a:lnTo>
                    <a:pt x="3135" y="116"/>
                  </a:lnTo>
                  <a:lnTo>
                    <a:pt x="2982" y="192"/>
                  </a:lnTo>
                  <a:lnTo>
                    <a:pt x="2887" y="249"/>
                  </a:lnTo>
                  <a:lnTo>
                    <a:pt x="2810" y="326"/>
                  </a:lnTo>
                  <a:lnTo>
                    <a:pt x="2753" y="402"/>
                  </a:lnTo>
                  <a:lnTo>
                    <a:pt x="2715" y="498"/>
                  </a:lnTo>
                  <a:lnTo>
                    <a:pt x="2715" y="574"/>
                  </a:lnTo>
                  <a:lnTo>
                    <a:pt x="2734" y="670"/>
                  </a:lnTo>
                  <a:lnTo>
                    <a:pt x="2772" y="746"/>
                  </a:lnTo>
                  <a:lnTo>
                    <a:pt x="2829" y="823"/>
                  </a:lnTo>
                  <a:lnTo>
                    <a:pt x="2485" y="1014"/>
                  </a:lnTo>
                  <a:lnTo>
                    <a:pt x="2237" y="880"/>
                  </a:lnTo>
                  <a:lnTo>
                    <a:pt x="2332" y="785"/>
                  </a:lnTo>
                  <a:lnTo>
                    <a:pt x="2409" y="689"/>
                  </a:lnTo>
                  <a:lnTo>
                    <a:pt x="2428" y="613"/>
                  </a:lnTo>
                  <a:lnTo>
                    <a:pt x="2447" y="517"/>
                  </a:lnTo>
                  <a:lnTo>
                    <a:pt x="2428" y="421"/>
                  </a:lnTo>
                  <a:lnTo>
                    <a:pt x="2370" y="326"/>
                  </a:lnTo>
                  <a:lnTo>
                    <a:pt x="2294" y="230"/>
                  </a:lnTo>
                  <a:lnTo>
                    <a:pt x="2179" y="154"/>
                  </a:lnTo>
                  <a:lnTo>
                    <a:pt x="2026" y="96"/>
                  </a:lnTo>
                  <a:lnTo>
                    <a:pt x="1874" y="39"/>
                  </a:lnTo>
                  <a:lnTo>
                    <a:pt x="1702" y="20"/>
                  </a:lnTo>
                  <a:lnTo>
                    <a:pt x="15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13"/>
            <p:cNvSpPr/>
            <p:nvPr/>
          </p:nvSpPr>
          <p:spPr>
            <a:xfrm>
              <a:off x="2020875" y="4772025"/>
              <a:ext cx="958600" cy="553375"/>
            </a:xfrm>
            <a:custGeom>
              <a:avLst/>
              <a:gdLst/>
              <a:ahLst/>
              <a:cxnLst/>
              <a:rect l="l" t="t" r="r" b="b"/>
              <a:pathLst>
                <a:path w="38344" h="22135" extrusionOk="0">
                  <a:moveTo>
                    <a:pt x="22785" y="0"/>
                  </a:moveTo>
                  <a:lnTo>
                    <a:pt x="22403" y="39"/>
                  </a:lnTo>
                  <a:lnTo>
                    <a:pt x="22039" y="115"/>
                  </a:lnTo>
                  <a:lnTo>
                    <a:pt x="21695" y="230"/>
                  </a:lnTo>
                  <a:lnTo>
                    <a:pt x="21523" y="306"/>
                  </a:lnTo>
                  <a:lnTo>
                    <a:pt x="21370" y="383"/>
                  </a:lnTo>
                  <a:lnTo>
                    <a:pt x="670" y="12329"/>
                  </a:lnTo>
                  <a:lnTo>
                    <a:pt x="536" y="12425"/>
                  </a:lnTo>
                  <a:lnTo>
                    <a:pt x="402" y="12520"/>
                  </a:lnTo>
                  <a:lnTo>
                    <a:pt x="307" y="12616"/>
                  </a:lnTo>
                  <a:lnTo>
                    <a:pt x="211" y="12731"/>
                  </a:lnTo>
                  <a:lnTo>
                    <a:pt x="135" y="12826"/>
                  </a:lnTo>
                  <a:lnTo>
                    <a:pt x="77" y="12941"/>
                  </a:lnTo>
                  <a:lnTo>
                    <a:pt x="39" y="13036"/>
                  </a:lnTo>
                  <a:lnTo>
                    <a:pt x="20" y="13151"/>
                  </a:lnTo>
                  <a:lnTo>
                    <a:pt x="1" y="13247"/>
                  </a:lnTo>
                  <a:lnTo>
                    <a:pt x="20" y="13361"/>
                  </a:lnTo>
                  <a:lnTo>
                    <a:pt x="58" y="13457"/>
                  </a:lnTo>
                  <a:lnTo>
                    <a:pt x="96" y="13552"/>
                  </a:lnTo>
                  <a:lnTo>
                    <a:pt x="173" y="13648"/>
                  </a:lnTo>
                  <a:lnTo>
                    <a:pt x="249" y="13744"/>
                  </a:lnTo>
                  <a:lnTo>
                    <a:pt x="364" y="13839"/>
                  </a:lnTo>
                  <a:lnTo>
                    <a:pt x="479" y="13916"/>
                  </a:lnTo>
                  <a:lnTo>
                    <a:pt x="14241" y="21867"/>
                  </a:lnTo>
                  <a:lnTo>
                    <a:pt x="14394" y="21925"/>
                  </a:lnTo>
                  <a:lnTo>
                    <a:pt x="14528" y="22001"/>
                  </a:lnTo>
                  <a:lnTo>
                    <a:pt x="14700" y="22039"/>
                  </a:lnTo>
                  <a:lnTo>
                    <a:pt x="14853" y="22077"/>
                  </a:lnTo>
                  <a:lnTo>
                    <a:pt x="15216" y="22135"/>
                  </a:lnTo>
                  <a:lnTo>
                    <a:pt x="15579" y="22135"/>
                  </a:lnTo>
                  <a:lnTo>
                    <a:pt x="15942" y="22097"/>
                  </a:lnTo>
                  <a:lnTo>
                    <a:pt x="16305" y="22020"/>
                  </a:lnTo>
                  <a:lnTo>
                    <a:pt x="16668" y="21905"/>
                  </a:lnTo>
                  <a:lnTo>
                    <a:pt x="16821" y="21829"/>
                  </a:lnTo>
                  <a:lnTo>
                    <a:pt x="16993" y="21752"/>
                  </a:lnTo>
                  <a:lnTo>
                    <a:pt x="37675" y="9806"/>
                  </a:lnTo>
                  <a:lnTo>
                    <a:pt x="37828" y="9710"/>
                  </a:lnTo>
                  <a:lnTo>
                    <a:pt x="37962" y="9615"/>
                  </a:lnTo>
                  <a:lnTo>
                    <a:pt x="38057" y="9519"/>
                  </a:lnTo>
                  <a:lnTo>
                    <a:pt x="38153" y="9405"/>
                  </a:lnTo>
                  <a:lnTo>
                    <a:pt x="38229" y="9309"/>
                  </a:lnTo>
                  <a:lnTo>
                    <a:pt x="38287" y="9194"/>
                  </a:lnTo>
                  <a:lnTo>
                    <a:pt x="38325" y="9099"/>
                  </a:lnTo>
                  <a:lnTo>
                    <a:pt x="38344" y="8984"/>
                  </a:lnTo>
                  <a:lnTo>
                    <a:pt x="38344" y="8869"/>
                  </a:lnTo>
                  <a:lnTo>
                    <a:pt x="38344" y="8774"/>
                  </a:lnTo>
                  <a:lnTo>
                    <a:pt x="38306" y="8678"/>
                  </a:lnTo>
                  <a:lnTo>
                    <a:pt x="38267" y="8564"/>
                  </a:lnTo>
                  <a:lnTo>
                    <a:pt x="38191" y="8468"/>
                  </a:lnTo>
                  <a:lnTo>
                    <a:pt x="38115" y="8392"/>
                  </a:lnTo>
                  <a:lnTo>
                    <a:pt x="38000" y="8296"/>
                  </a:lnTo>
                  <a:lnTo>
                    <a:pt x="37885" y="8220"/>
                  </a:lnTo>
                  <a:lnTo>
                    <a:pt x="24104" y="268"/>
                  </a:lnTo>
                  <a:lnTo>
                    <a:pt x="23970" y="192"/>
                  </a:lnTo>
                  <a:lnTo>
                    <a:pt x="23817" y="134"/>
                  </a:lnTo>
                  <a:lnTo>
                    <a:pt x="23664" y="96"/>
                  </a:lnTo>
                  <a:lnTo>
                    <a:pt x="23492" y="58"/>
                  </a:lnTo>
                  <a:lnTo>
                    <a:pt x="23148" y="0"/>
                  </a:lnTo>
                  <a:close/>
                </a:path>
              </a:pathLst>
            </a:custGeom>
            <a:solidFill>
              <a:srgbClr val="E0B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13"/>
            <p:cNvSpPr/>
            <p:nvPr/>
          </p:nvSpPr>
          <p:spPr>
            <a:xfrm>
              <a:off x="2020875" y="4762475"/>
              <a:ext cx="958600" cy="553375"/>
            </a:xfrm>
            <a:custGeom>
              <a:avLst/>
              <a:gdLst/>
              <a:ahLst/>
              <a:cxnLst/>
              <a:rect l="l" t="t" r="r" b="b"/>
              <a:pathLst>
                <a:path w="38344" h="22135" extrusionOk="0">
                  <a:moveTo>
                    <a:pt x="22785" y="0"/>
                  </a:moveTo>
                  <a:lnTo>
                    <a:pt x="22403" y="38"/>
                  </a:lnTo>
                  <a:lnTo>
                    <a:pt x="22039" y="115"/>
                  </a:lnTo>
                  <a:lnTo>
                    <a:pt x="21695" y="230"/>
                  </a:lnTo>
                  <a:lnTo>
                    <a:pt x="21523" y="287"/>
                  </a:lnTo>
                  <a:lnTo>
                    <a:pt x="21370" y="382"/>
                  </a:lnTo>
                  <a:lnTo>
                    <a:pt x="670" y="12329"/>
                  </a:lnTo>
                  <a:lnTo>
                    <a:pt x="536" y="12424"/>
                  </a:lnTo>
                  <a:lnTo>
                    <a:pt x="402" y="12520"/>
                  </a:lnTo>
                  <a:lnTo>
                    <a:pt x="307" y="12616"/>
                  </a:lnTo>
                  <a:lnTo>
                    <a:pt x="211" y="12711"/>
                  </a:lnTo>
                  <a:lnTo>
                    <a:pt x="135" y="12826"/>
                  </a:lnTo>
                  <a:lnTo>
                    <a:pt x="77" y="12921"/>
                  </a:lnTo>
                  <a:lnTo>
                    <a:pt x="39" y="13036"/>
                  </a:lnTo>
                  <a:lnTo>
                    <a:pt x="20" y="13151"/>
                  </a:lnTo>
                  <a:lnTo>
                    <a:pt x="1" y="13246"/>
                  </a:lnTo>
                  <a:lnTo>
                    <a:pt x="20" y="13361"/>
                  </a:lnTo>
                  <a:lnTo>
                    <a:pt x="58" y="13457"/>
                  </a:lnTo>
                  <a:lnTo>
                    <a:pt x="96" y="13552"/>
                  </a:lnTo>
                  <a:lnTo>
                    <a:pt x="173" y="13648"/>
                  </a:lnTo>
                  <a:lnTo>
                    <a:pt x="249" y="13743"/>
                  </a:lnTo>
                  <a:lnTo>
                    <a:pt x="364" y="13839"/>
                  </a:lnTo>
                  <a:lnTo>
                    <a:pt x="479" y="13915"/>
                  </a:lnTo>
                  <a:lnTo>
                    <a:pt x="14241" y="21867"/>
                  </a:lnTo>
                  <a:lnTo>
                    <a:pt x="14394" y="21924"/>
                  </a:lnTo>
                  <a:lnTo>
                    <a:pt x="14528" y="21982"/>
                  </a:lnTo>
                  <a:lnTo>
                    <a:pt x="14700" y="22039"/>
                  </a:lnTo>
                  <a:lnTo>
                    <a:pt x="14853" y="22077"/>
                  </a:lnTo>
                  <a:lnTo>
                    <a:pt x="15216" y="22115"/>
                  </a:lnTo>
                  <a:lnTo>
                    <a:pt x="15579" y="22134"/>
                  </a:lnTo>
                  <a:lnTo>
                    <a:pt x="15942" y="22096"/>
                  </a:lnTo>
                  <a:lnTo>
                    <a:pt x="16305" y="22020"/>
                  </a:lnTo>
                  <a:lnTo>
                    <a:pt x="16668" y="21905"/>
                  </a:lnTo>
                  <a:lnTo>
                    <a:pt x="16821" y="21829"/>
                  </a:lnTo>
                  <a:lnTo>
                    <a:pt x="16993" y="21752"/>
                  </a:lnTo>
                  <a:lnTo>
                    <a:pt x="37675" y="9787"/>
                  </a:lnTo>
                  <a:lnTo>
                    <a:pt x="37828" y="9710"/>
                  </a:lnTo>
                  <a:lnTo>
                    <a:pt x="37962" y="9615"/>
                  </a:lnTo>
                  <a:lnTo>
                    <a:pt x="38057" y="9519"/>
                  </a:lnTo>
                  <a:lnTo>
                    <a:pt x="38153" y="9404"/>
                  </a:lnTo>
                  <a:lnTo>
                    <a:pt x="38229" y="9309"/>
                  </a:lnTo>
                  <a:lnTo>
                    <a:pt x="38287" y="9194"/>
                  </a:lnTo>
                  <a:lnTo>
                    <a:pt x="38325" y="9079"/>
                  </a:lnTo>
                  <a:lnTo>
                    <a:pt x="38344" y="8984"/>
                  </a:lnTo>
                  <a:lnTo>
                    <a:pt x="38344" y="8869"/>
                  </a:lnTo>
                  <a:lnTo>
                    <a:pt x="38344" y="8774"/>
                  </a:lnTo>
                  <a:lnTo>
                    <a:pt x="38306" y="8659"/>
                  </a:lnTo>
                  <a:lnTo>
                    <a:pt x="38267" y="8563"/>
                  </a:lnTo>
                  <a:lnTo>
                    <a:pt x="38191" y="8468"/>
                  </a:lnTo>
                  <a:lnTo>
                    <a:pt x="38115" y="8372"/>
                  </a:lnTo>
                  <a:lnTo>
                    <a:pt x="38000" y="8296"/>
                  </a:lnTo>
                  <a:lnTo>
                    <a:pt x="37885" y="8219"/>
                  </a:lnTo>
                  <a:lnTo>
                    <a:pt x="24104" y="268"/>
                  </a:lnTo>
                  <a:lnTo>
                    <a:pt x="23970" y="191"/>
                  </a:lnTo>
                  <a:lnTo>
                    <a:pt x="23817" y="134"/>
                  </a:lnTo>
                  <a:lnTo>
                    <a:pt x="23664" y="77"/>
                  </a:lnTo>
                  <a:lnTo>
                    <a:pt x="23492" y="38"/>
                  </a:lnTo>
                  <a:lnTo>
                    <a:pt x="23148"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13"/>
            <p:cNvSpPr/>
            <p:nvPr/>
          </p:nvSpPr>
          <p:spPr>
            <a:xfrm>
              <a:off x="2341525" y="4958375"/>
              <a:ext cx="299150" cy="172550"/>
            </a:xfrm>
            <a:custGeom>
              <a:avLst/>
              <a:gdLst/>
              <a:ahLst/>
              <a:cxnLst/>
              <a:rect l="l" t="t" r="r" b="b"/>
              <a:pathLst>
                <a:path w="11966" h="6902" extrusionOk="0">
                  <a:moveTo>
                    <a:pt x="6461" y="1"/>
                  </a:moveTo>
                  <a:lnTo>
                    <a:pt x="5582" y="20"/>
                  </a:lnTo>
                  <a:lnTo>
                    <a:pt x="4722" y="77"/>
                  </a:lnTo>
                  <a:lnTo>
                    <a:pt x="3881" y="154"/>
                  </a:lnTo>
                  <a:lnTo>
                    <a:pt x="3460" y="211"/>
                  </a:lnTo>
                  <a:lnTo>
                    <a:pt x="3059" y="288"/>
                  </a:lnTo>
                  <a:lnTo>
                    <a:pt x="2676" y="364"/>
                  </a:lnTo>
                  <a:lnTo>
                    <a:pt x="2294" y="460"/>
                  </a:lnTo>
                  <a:lnTo>
                    <a:pt x="1931" y="574"/>
                  </a:lnTo>
                  <a:lnTo>
                    <a:pt x="1606" y="708"/>
                  </a:lnTo>
                  <a:lnTo>
                    <a:pt x="1281" y="842"/>
                  </a:lnTo>
                  <a:lnTo>
                    <a:pt x="994" y="995"/>
                  </a:lnTo>
                  <a:lnTo>
                    <a:pt x="765" y="1148"/>
                  </a:lnTo>
                  <a:lnTo>
                    <a:pt x="555" y="1301"/>
                  </a:lnTo>
                  <a:lnTo>
                    <a:pt x="383" y="1473"/>
                  </a:lnTo>
                  <a:lnTo>
                    <a:pt x="249" y="1645"/>
                  </a:lnTo>
                  <a:lnTo>
                    <a:pt x="134" y="1817"/>
                  </a:lnTo>
                  <a:lnTo>
                    <a:pt x="58" y="2008"/>
                  </a:lnTo>
                  <a:lnTo>
                    <a:pt x="20" y="2199"/>
                  </a:lnTo>
                  <a:lnTo>
                    <a:pt x="0" y="2371"/>
                  </a:lnTo>
                  <a:lnTo>
                    <a:pt x="20" y="2562"/>
                  </a:lnTo>
                  <a:lnTo>
                    <a:pt x="58" y="2753"/>
                  </a:lnTo>
                  <a:lnTo>
                    <a:pt x="134" y="2945"/>
                  </a:lnTo>
                  <a:lnTo>
                    <a:pt x="249" y="3117"/>
                  </a:lnTo>
                  <a:lnTo>
                    <a:pt x="383" y="3289"/>
                  </a:lnTo>
                  <a:lnTo>
                    <a:pt x="555" y="3461"/>
                  </a:lnTo>
                  <a:lnTo>
                    <a:pt x="765" y="3614"/>
                  </a:lnTo>
                  <a:lnTo>
                    <a:pt x="994" y="3767"/>
                  </a:lnTo>
                  <a:lnTo>
                    <a:pt x="1300" y="3919"/>
                  </a:lnTo>
                  <a:lnTo>
                    <a:pt x="1606" y="4053"/>
                  </a:lnTo>
                  <a:lnTo>
                    <a:pt x="1950" y="4149"/>
                  </a:lnTo>
                  <a:lnTo>
                    <a:pt x="2313" y="4225"/>
                  </a:lnTo>
                  <a:lnTo>
                    <a:pt x="2676" y="4283"/>
                  </a:lnTo>
                  <a:lnTo>
                    <a:pt x="3040" y="4321"/>
                  </a:lnTo>
                  <a:lnTo>
                    <a:pt x="3422" y="4340"/>
                  </a:lnTo>
                  <a:lnTo>
                    <a:pt x="3785" y="4321"/>
                  </a:lnTo>
                  <a:lnTo>
                    <a:pt x="708" y="5754"/>
                  </a:lnTo>
                  <a:lnTo>
                    <a:pt x="1988" y="6500"/>
                  </a:lnTo>
                  <a:lnTo>
                    <a:pt x="4473" y="4627"/>
                  </a:lnTo>
                  <a:lnTo>
                    <a:pt x="4435" y="4856"/>
                  </a:lnTo>
                  <a:lnTo>
                    <a:pt x="4435" y="5085"/>
                  </a:lnTo>
                  <a:lnTo>
                    <a:pt x="4492" y="5315"/>
                  </a:lnTo>
                  <a:lnTo>
                    <a:pt x="4588" y="5525"/>
                  </a:lnTo>
                  <a:lnTo>
                    <a:pt x="4722" y="5735"/>
                  </a:lnTo>
                  <a:lnTo>
                    <a:pt x="4913" y="5946"/>
                  </a:lnTo>
                  <a:lnTo>
                    <a:pt x="5142" y="6137"/>
                  </a:lnTo>
                  <a:lnTo>
                    <a:pt x="5429" y="6328"/>
                  </a:lnTo>
                  <a:lnTo>
                    <a:pt x="5677" y="6462"/>
                  </a:lnTo>
                  <a:lnTo>
                    <a:pt x="5964" y="6576"/>
                  </a:lnTo>
                  <a:lnTo>
                    <a:pt x="6251" y="6672"/>
                  </a:lnTo>
                  <a:lnTo>
                    <a:pt x="6537" y="6748"/>
                  </a:lnTo>
                  <a:lnTo>
                    <a:pt x="6862" y="6806"/>
                  </a:lnTo>
                  <a:lnTo>
                    <a:pt x="7168" y="6863"/>
                  </a:lnTo>
                  <a:lnTo>
                    <a:pt x="7493" y="6882"/>
                  </a:lnTo>
                  <a:lnTo>
                    <a:pt x="7818" y="6901"/>
                  </a:lnTo>
                  <a:lnTo>
                    <a:pt x="8143" y="6882"/>
                  </a:lnTo>
                  <a:lnTo>
                    <a:pt x="8468" y="6863"/>
                  </a:lnTo>
                  <a:lnTo>
                    <a:pt x="8793" y="6806"/>
                  </a:lnTo>
                  <a:lnTo>
                    <a:pt x="9099" y="6748"/>
                  </a:lnTo>
                  <a:lnTo>
                    <a:pt x="9405" y="6672"/>
                  </a:lnTo>
                  <a:lnTo>
                    <a:pt x="9691" y="6576"/>
                  </a:lnTo>
                  <a:lnTo>
                    <a:pt x="9959" y="6462"/>
                  </a:lnTo>
                  <a:lnTo>
                    <a:pt x="10227" y="6328"/>
                  </a:lnTo>
                  <a:lnTo>
                    <a:pt x="10494" y="6156"/>
                  </a:lnTo>
                  <a:lnTo>
                    <a:pt x="10743" y="5965"/>
                  </a:lnTo>
                  <a:lnTo>
                    <a:pt x="10953" y="5774"/>
                  </a:lnTo>
                  <a:lnTo>
                    <a:pt x="11144" y="5563"/>
                  </a:lnTo>
                  <a:lnTo>
                    <a:pt x="11316" y="5334"/>
                  </a:lnTo>
                  <a:lnTo>
                    <a:pt x="11469" y="5105"/>
                  </a:lnTo>
                  <a:lnTo>
                    <a:pt x="11584" y="4875"/>
                  </a:lnTo>
                  <a:lnTo>
                    <a:pt x="11698" y="4646"/>
                  </a:lnTo>
                  <a:lnTo>
                    <a:pt x="11775" y="4397"/>
                  </a:lnTo>
                  <a:lnTo>
                    <a:pt x="11851" y="4149"/>
                  </a:lnTo>
                  <a:lnTo>
                    <a:pt x="11889" y="3900"/>
                  </a:lnTo>
                  <a:lnTo>
                    <a:pt x="11928" y="3652"/>
                  </a:lnTo>
                  <a:lnTo>
                    <a:pt x="11947" y="3403"/>
                  </a:lnTo>
                  <a:lnTo>
                    <a:pt x="11966" y="3155"/>
                  </a:lnTo>
                  <a:lnTo>
                    <a:pt x="11947" y="2658"/>
                  </a:lnTo>
                  <a:lnTo>
                    <a:pt x="11889" y="2199"/>
                  </a:lnTo>
                  <a:lnTo>
                    <a:pt x="11813" y="1760"/>
                  </a:lnTo>
                  <a:lnTo>
                    <a:pt x="11717" y="1358"/>
                  </a:lnTo>
                  <a:lnTo>
                    <a:pt x="11622" y="1014"/>
                  </a:lnTo>
                  <a:lnTo>
                    <a:pt x="11450" y="517"/>
                  </a:lnTo>
                  <a:lnTo>
                    <a:pt x="11373" y="326"/>
                  </a:lnTo>
                  <a:lnTo>
                    <a:pt x="11048" y="288"/>
                  </a:lnTo>
                  <a:lnTo>
                    <a:pt x="10169" y="192"/>
                  </a:lnTo>
                  <a:lnTo>
                    <a:pt x="9558" y="135"/>
                  </a:lnTo>
                  <a:lnTo>
                    <a:pt x="8869" y="77"/>
                  </a:lnTo>
                  <a:lnTo>
                    <a:pt x="8124" y="39"/>
                  </a:lnTo>
                  <a:lnTo>
                    <a:pt x="7302" y="20"/>
                  </a:lnTo>
                  <a:lnTo>
                    <a:pt x="64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13"/>
            <p:cNvSpPr/>
            <p:nvPr/>
          </p:nvSpPr>
          <p:spPr>
            <a:xfrm>
              <a:off x="2527400" y="4805475"/>
              <a:ext cx="44000" cy="25350"/>
            </a:xfrm>
            <a:custGeom>
              <a:avLst/>
              <a:gdLst/>
              <a:ahLst/>
              <a:cxnLst/>
              <a:rect l="l" t="t" r="r" b="b"/>
              <a:pathLst>
                <a:path w="1760" h="1014" extrusionOk="0">
                  <a:moveTo>
                    <a:pt x="823" y="0"/>
                  </a:moveTo>
                  <a:lnTo>
                    <a:pt x="574" y="20"/>
                  </a:lnTo>
                  <a:lnTo>
                    <a:pt x="345" y="58"/>
                  </a:lnTo>
                  <a:lnTo>
                    <a:pt x="230" y="96"/>
                  </a:lnTo>
                  <a:lnTo>
                    <a:pt x="135" y="153"/>
                  </a:lnTo>
                  <a:lnTo>
                    <a:pt x="77" y="192"/>
                  </a:lnTo>
                  <a:lnTo>
                    <a:pt x="39" y="249"/>
                  </a:lnTo>
                  <a:lnTo>
                    <a:pt x="1" y="287"/>
                  </a:lnTo>
                  <a:lnTo>
                    <a:pt x="1" y="344"/>
                  </a:lnTo>
                  <a:lnTo>
                    <a:pt x="1" y="402"/>
                  </a:lnTo>
                  <a:lnTo>
                    <a:pt x="39" y="459"/>
                  </a:lnTo>
                  <a:lnTo>
                    <a:pt x="77" y="517"/>
                  </a:lnTo>
                  <a:lnTo>
                    <a:pt x="135" y="555"/>
                  </a:lnTo>
                  <a:lnTo>
                    <a:pt x="230" y="593"/>
                  </a:lnTo>
                  <a:lnTo>
                    <a:pt x="345" y="631"/>
                  </a:lnTo>
                  <a:lnTo>
                    <a:pt x="555" y="631"/>
                  </a:lnTo>
                  <a:lnTo>
                    <a:pt x="96" y="841"/>
                  </a:lnTo>
                  <a:lnTo>
                    <a:pt x="288" y="956"/>
                  </a:lnTo>
                  <a:lnTo>
                    <a:pt x="651" y="689"/>
                  </a:lnTo>
                  <a:lnTo>
                    <a:pt x="651" y="746"/>
                  </a:lnTo>
                  <a:lnTo>
                    <a:pt x="670" y="822"/>
                  </a:lnTo>
                  <a:lnTo>
                    <a:pt x="727" y="880"/>
                  </a:lnTo>
                  <a:lnTo>
                    <a:pt x="804" y="937"/>
                  </a:lnTo>
                  <a:lnTo>
                    <a:pt x="880" y="975"/>
                  </a:lnTo>
                  <a:lnTo>
                    <a:pt x="957" y="994"/>
                  </a:lnTo>
                  <a:lnTo>
                    <a:pt x="1148" y="1013"/>
                  </a:lnTo>
                  <a:lnTo>
                    <a:pt x="1339" y="994"/>
                  </a:lnTo>
                  <a:lnTo>
                    <a:pt x="1434" y="975"/>
                  </a:lnTo>
                  <a:lnTo>
                    <a:pt x="1511" y="937"/>
                  </a:lnTo>
                  <a:lnTo>
                    <a:pt x="1587" y="880"/>
                  </a:lnTo>
                  <a:lnTo>
                    <a:pt x="1645" y="822"/>
                  </a:lnTo>
                  <a:lnTo>
                    <a:pt x="1683" y="746"/>
                  </a:lnTo>
                  <a:lnTo>
                    <a:pt x="1721" y="689"/>
                  </a:lnTo>
                  <a:lnTo>
                    <a:pt x="1759" y="536"/>
                  </a:lnTo>
                  <a:lnTo>
                    <a:pt x="1759" y="383"/>
                  </a:lnTo>
                  <a:lnTo>
                    <a:pt x="1740" y="249"/>
                  </a:lnTo>
                  <a:lnTo>
                    <a:pt x="1721" y="153"/>
                  </a:lnTo>
                  <a:lnTo>
                    <a:pt x="1683" y="39"/>
                  </a:lnTo>
                  <a:lnTo>
                    <a:pt x="1492" y="20"/>
                  </a:lnTo>
                  <a:lnTo>
                    <a:pt x="10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13"/>
            <p:cNvSpPr/>
            <p:nvPr/>
          </p:nvSpPr>
          <p:spPr>
            <a:xfrm>
              <a:off x="2421325" y="5246050"/>
              <a:ext cx="44475" cy="25350"/>
            </a:xfrm>
            <a:custGeom>
              <a:avLst/>
              <a:gdLst/>
              <a:ahLst/>
              <a:cxnLst/>
              <a:rect l="l" t="t" r="r" b="b"/>
              <a:pathLst>
                <a:path w="1779" h="1014" extrusionOk="0">
                  <a:moveTo>
                    <a:pt x="612" y="1"/>
                  </a:moveTo>
                  <a:lnTo>
                    <a:pt x="421" y="20"/>
                  </a:lnTo>
                  <a:lnTo>
                    <a:pt x="345" y="39"/>
                  </a:lnTo>
                  <a:lnTo>
                    <a:pt x="268" y="77"/>
                  </a:lnTo>
                  <a:lnTo>
                    <a:pt x="192" y="135"/>
                  </a:lnTo>
                  <a:lnTo>
                    <a:pt x="115" y="192"/>
                  </a:lnTo>
                  <a:lnTo>
                    <a:pt x="77" y="249"/>
                  </a:lnTo>
                  <a:lnTo>
                    <a:pt x="39" y="326"/>
                  </a:lnTo>
                  <a:lnTo>
                    <a:pt x="0" y="479"/>
                  </a:lnTo>
                  <a:lnTo>
                    <a:pt x="0" y="612"/>
                  </a:lnTo>
                  <a:lnTo>
                    <a:pt x="20" y="746"/>
                  </a:lnTo>
                  <a:lnTo>
                    <a:pt x="58" y="861"/>
                  </a:lnTo>
                  <a:lnTo>
                    <a:pt x="96" y="957"/>
                  </a:lnTo>
                  <a:lnTo>
                    <a:pt x="268" y="995"/>
                  </a:lnTo>
                  <a:lnTo>
                    <a:pt x="689" y="1014"/>
                  </a:lnTo>
                  <a:lnTo>
                    <a:pt x="937" y="1014"/>
                  </a:lnTo>
                  <a:lnTo>
                    <a:pt x="1205" y="995"/>
                  </a:lnTo>
                  <a:lnTo>
                    <a:pt x="1434" y="937"/>
                  </a:lnTo>
                  <a:lnTo>
                    <a:pt x="1530" y="918"/>
                  </a:lnTo>
                  <a:lnTo>
                    <a:pt x="1625" y="861"/>
                  </a:lnTo>
                  <a:lnTo>
                    <a:pt x="1683" y="823"/>
                  </a:lnTo>
                  <a:lnTo>
                    <a:pt x="1740" y="765"/>
                  </a:lnTo>
                  <a:lnTo>
                    <a:pt x="1759" y="727"/>
                  </a:lnTo>
                  <a:lnTo>
                    <a:pt x="1778" y="670"/>
                  </a:lnTo>
                  <a:lnTo>
                    <a:pt x="1759" y="612"/>
                  </a:lnTo>
                  <a:lnTo>
                    <a:pt x="1740" y="555"/>
                  </a:lnTo>
                  <a:lnTo>
                    <a:pt x="1683" y="498"/>
                  </a:lnTo>
                  <a:lnTo>
                    <a:pt x="1625" y="460"/>
                  </a:lnTo>
                  <a:lnTo>
                    <a:pt x="1530" y="421"/>
                  </a:lnTo>
                  <a:lnTo>
                    <a:pt x="1434" y="383"/>
                  </a:lnTo>
                  <a:lnTo>
                    <a:pt x="1205" y="383"/>
                  </a:lnTo>
                  <a:lnTo>
                    <a:pt x="1663" y="154"/>
                  </a:lnTo>
                  <a:lnTo>
                    <a:pt x="1472" y="58"/>
                  </a:lnTo>
                  <a:lnTo>
                    <a:pt x="1109" y="326"/>
                  </a:lnTo>
                  <a:lnTo>
                    <a:pt x="1109" y="268"/>
                  </a:lnTo>
                  <a:lnTo>
                    <a:pt x="1090" y="192"/>
                  </a:lnTo>
                  <a:lnTo>
                    <a:pt x="1052" y="135"/>
                  </a:lnTo>
                  <a:lnTo>
                    <a:pt x="975" y="77"/>
                  </a:lnTo>
                  <a:lnTo>
                    <a:pt x="899" y="39"/>
                  </a:lnTo>
                  <a:lnTo>
                    <a:pt x="803" y="20"/>
                  </a:lnTo>
                  <a:lnTo>
                    <a:pt x="6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13"/>
            <p:cNvSpPr/>
            <p:nvPr/>
          </p:nvSpPr>
          <p:spPr>
            <a:xfrm>
              <a:off x="2382150" y="5269000"/>
              <a:ext cx="43975" cy="25350"/>
            </a:xfrm>
            <a:custGeom>
              <a:avLst/>
              <a:gdLst/>
              <a:ahLst/>
              <a:cxnLst/>
              <a:rect l="l" t="t" r="r" b="b"/>
              <a:pathLst>
                <a:path w="1759" h="1014" extrusionOk="0">
                  <a:moveTo>
                    <a:pt x="631" y="478"/>
                  </a:moveTo>
                  <a:lnTo>
                    <a:pt x="937" y="650"/>
                  </a:lnTo>
                  <a:lnTo>
                    <a:pt x="382" y="803"/>
                  </a:lnTo>
                  <a:lnTo>
                    <a:pt x="382" y="803"/>
                  </a:lnTo>
                  <a:lnTo>
                    <a:pt x="631" y="478"/>
                  </a:lnTo>
                  <a:close/>
                  <a:moveTo>
                    <a:pt x="650" y="0"/>
                  </a:moveTo>
                  <a:lnTo>
                    <a:pt x="0" y="880"/>
                  </a:lnTo>
                  <a:lnTo>
                    <a:pt x="229" y="1013"/>
                  </a:lnTo>
                  <a:lnTo>
                    <a:pt x="1759" y="631"/>
                  </a:lnTo>
                  <a:lnTo>
                    <a:pt x="1510" y="497"/>
                  </a:lnTo>
                  <a:lnTo>
                    <a:pt x="1185" y="574"/>
                  </a:lnTo>
                  <a:lnTo>
                    <a:pt x="746" y="325"/>
                  </a:lnTo>
                  <a:lnTo>
                    <a:pt x="898" y="134"/>
                  </a:lnTo>
                  <a:lnTo>
                    <a:pt x="6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13"/>
            <p:cNvSpPr/>
            <p:nvPr/>
          </p:nvSpPr>
          <p:spPr>
            <a:xfrm>
              <a:off x="2562775" y="4784925"/>
              <a:ext cx="43500" cy="25350"/>
            </a:xfrm>
            <a:custGeom>
              <a:avLst/>
              <a:gdLst/>
              <a:ahLst/>
              <a:cxnLst/>
              <a:rect l="l" t="t" r="r" b="b"/>
              <a:pathLst>
                <a:path w="1740" h="1014" extrusionOk="0">
                  <a:moveTo>
                    <a:pt x="1377" y="211"/>
                  </a:moveTo>
                  <a:lnTo>
                    <a:pt x="1109" y="536"/>
                  </a:lnTo>
                  <a:lnTo>
                    <a:pt x="822" y="364"/>
                  </a:lnTo>
                  <a:lnTo>
                    <a:pt x="1377" y="211"/>
                  </a:lnTo>
                  <a:close/>
                  <a:moveTo>
                    <a:pt x="1510" y="1"/>
                  </a:moveTo>
                  <a:lnTo>
                    <a:pt x="0" y="383"/>
                  </a:lnTo>
                  <a:lnTo>
                    <a:pt x="230" y="536"/>
                  </a:lnTo>
                  <a:lnTo>
                    <a:pt x="574" y="440"/>
                  </a:lnTo>
                  <a:lnTo>
                    <a:pt x="994" y="689"/>
                  </a:lnTo>
                  <a:lnTo>
                    <a:pt x="841" y="880"/>
                  </a:lnTo>
                  <a:lnTo>
                    <a:pt x="1090" y="1014"/>
                  </a:lnTo>
                  <a:lnTo>
                    <a:pt x="1740" y="134"/>
                  </a:lnTo>
                  <a:lnTo>
                    <a:pt x="15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7" name="Google Shape;2477;p13"/>
          <p:cNvGrpSpPr/>
          <p:nvPr/>
        </p:nvGrpSpPr>
        <p:grpSpPr>
          <a:xfrm>
            <a:off x="8014063" y="4622588"/>
            <a:ext cx="1138225" cy="696081"/>
            <a:chOff x="92725" y="4331188"/>
            <a:chExt cx="1138225" cy="696081"/>
          </a:xfrm>
        </p:grpSpPr>
        <p:sp>
          <p:nvSpPr>
            <p:cNvPr id="2478" name="Google Shape;2478;p13"/>
            <p:cNvSpPr/>
            <p:nvPr/>
          </p:nvSpPr>
          <p:spPr>
            <a:xfrm>
              <a:off x="92725" y="4381194"/>
              <a:ext cx="1118700" cy="646075"/>
            </a:xfrm>
            <a:custGeom>
              <a:avLst/>
              <a:gdLst/>
              <a:ahLst/>
              <a:cxnLst/>
              <a:rect l="l" t="t" r="r" b="b"/>
              <a:pathLst>
                <a:path w="44748" h="25843" extrusionOk="0">
                  <a:moveTo>
                    <a:pt x="24161" y="0"/>
                  </a:moveTo>
                  <a:lnTo>
                    <a:pt x="23951" y="20"/>
                  </a:lnTo>
                  <a:lnTo>
                    <a:pt x="23741" y="39"/>
                  </a:lnTo>
                  <a:lnTo>
                    <a:pt x="23531" y="58"/>
                  </a:lnTo>
                  <a:lnTo>
                    <a:pt x="23339" y="115"/>
                  </a:lnTo>
                  <a:lnTo>
                    <a:pt x="23167" y="172"/>
                  </a:lnTo>
                  <a:lnTo>
                    <a:pt x="22995" y="230"/>
                  </a:lnTo>
                  <a:lnTo>
                    <a:pt x="22842" y="325"/>
                  </a:lnTo>
                  <a:lnTo>
                    <a:pt x="536" y="13189"/>
                  </a:lnTo>
                  <a:lnTo>
                    <a:pt x="402" y="13285"/>
                  </a:lnTo>
                  <a:lnTo>
                    <a:pt x="288" y="13380"/>
                  </a:lnTo>
                  <a:lnTo>
                    <a:pt x="173" y="13476"/>
                  </a:lnTo>
                  <a:lnTo>
                    <a:pt x="96" y="13591"/>
                  </a:lnTo>
                  <a:lnTo>
                    <a:pt x="39" y="13705"/>
                  </a:lnTo>
                  <a:lnTo>
                    <a:pt x="1" y="13820"/>
                  </a:lnTo>
                  <a:lnTo>
                    <a:pt x="1" y="13954"/>
                  </a:lnTo>
                  <a:lnTo>
                    <a:pt x="1" y="14069"/>
                  </a:lnTo>
                  <a:lnTo>
                    <a:pt x="20" y="14202"/>
                  </a:lnTo>
                  <a:lnTo>
                    <a:pt x="77" y="14317"/>
                  </a:lnTo>
                  <a:lnTo>
                    <a:pt x="135" y="14451"/>
                  </a:lnTo>
                  <a:lnTo>
                    <a:pt x="230" y="14565"/>
                  </a:lnTo>
                  <a:lnTo>
                    <a:pt x="326" y="14680"/>
                  </a:lnTo>
                  <a:lnTo>
                    <a:pt x="460" y="14795"/>
                  </a:lnTo>
                  <a:lnTo>
                    <a:pt x="593" y="14910"/>
                  </a:lnTo>
                  <a:lnTo>
                    <a:pt x="765" y="15005"/>
                  </a:lnTo>
                  <a:lnTo>
                    <a:pt x="18752" y="25403"/>
                  </a:lnTo>
                  <a:lnTo>
                    <a:pt x="18924" y="25499"/>
                  </a:lnTo>
                  <a:lnTo>
                    <a:pt x="19115" y="25575"/>
                  </a:lnTo>
                  <a:lnTo>
                    <a:pt x="19325" y="25652"/>
                  </a:lnTo>
                  <a:lnTo>
                    <a:pt x="19517" y="25709"/>
                  </a:lnTo>
                  <a:lnTo>
                    <a:pt x="19727" y="25766"/>
                  </a:lnTo>
                  <a:lnTo>
                    <a:pt x="19937" y="25805"/>
                  </a:lnTo>
                  <a:lnTo>
                    <a:pt x="20166" y="25824"/>
                  </a:lnTo>
                  <a:lnTo>
                    <a:pt x="20377" y="25843"/>
                  </a:lnTo>
                  <a:lnTo>
                    <a:pt x="20587" y="25843"/>
                  </a:lnTo>
                  <a:lnTo>
                    <a:pt x="20797" y="25824"/>
                  </a:lnTo>
                  <a:lnTo>
                    <a:pt x="21007" y="25805"/>
                  </a:lnTo>
                  <a:lnTo>
                    <a:pt x="21199" y="25786"/>
                  </a:lnTo>
                  <a:lnTo>
                    <a:pt x="21390" y="25728"/>
                  </a:lnTo>
                  <a:lnTo>
                    <a:pt x="21581" y="25671"/>
                  </a:lnTo>
                  <a:lnTo>
                    <a:pt x="21753" y="25614"/>
                  </a:lnTo>
                  <a:lnTo>
                    <a:pt x="21906" y="25537"/>
                  </a:lnTo>
                  <a:lnTo>
                    <a:pt x="44212" y="12654"/>
                  </a:lnTo>
                  <a:lnTo>
                    <a:pt x="44346" y="12558"/>
                  </a:lnTo>
                  <a:lnTo>
                    <a:pt x="44461" y="12463"/>
                  </a:lnTo>
                  <a:lnTo>
                    <a:pt x="44556" y="12367"/>
                  </a:lnTo>
                  <a:lnTo>
                    <a:pt x="44633" y="12253"/>
                  </a:lnTo>
                  <a:lnTo>
                    <a:pt x="44690" y="12138"/>
                  </a:lnTo>
                  <a:lnTo>
                    <a:pt x="44728" y="12023"/>
                  </a:lnTo>
                  <a:lnTo>
                    <a:pt x="44747" y="11889"/>
                  </a:lnTo>
                  <a:lnTo>
                    <a:pt x="44747" y="11775"/>
                  </a:lnTo>
                  <a:lnTo>
                    <a:pt x="44728" y="11641"/>
                  </a:lnTo>
                  <a:lnTo>
                    <a:pt x="44671" y="11526"/>
                  </a:lnTo>
                  <a:lnTo>
                    <a:pt x="44614" y="11393"/>
                  </a:lnTo>
                  <a:lnTo>
                    <a:pt x="44518" y="11278"/>
                  </a:lnTo>
                  <a:lnTo>
                    <a:pt x="44422" y="11163"/>
                  </a:lnTo>
                  <a:lnTo>
                    <a:pt x="44289" y="11048"/>
                  </a:lnTo>
                  <a:lnTo>
                    <a:pt x="44136" y="10934"/>
                  </a:lnTo>
                  <a:lnTo>
                    <a:pt x="43983" y="10838"/>
                  </a:lnTo>
                  <a:lnTo>
                    <a:pt x="25996" y="440"/>
                  </a:lnTo>
                  <a:lnTo>
                    <a:pt x="25805" y="344"/>
                  </a:lnTo>
                  <a:lnTo>
                    <a:pt x="25633" y="268"/>
                  </a:lnTo>
                  <a:lnTo>
                    <a:pt x="25423" y="192"/>
                  </a:lnTo>
                  <a:lnTo>
                    <a:pt x="25213" y="134"/>
                  </a:lnTo>
                  <a:lnTo>
                    <a:pt x="25002" y="77"/>
                  </a:lnTo>
                  <a:lnTo>
                    <a:pt x="24792" y="39"/>
                  </a:lnTo>
                  <a:lnTo>
                    <a:pt x="24582" y="20"/>
                  </a:lnTo>
                  <a:lnTo>
                    <a:pt x="24372" y="0"/>
                  </a:lnTo>
                  <a:close/>
                </a:path>
              </a:pathLst>
            </a:custGeom>
            <a:solidFill>
              <a:srgbClr val="000000">
                <a:alpha val="1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9" name="Google Shape;2479;p13"/>
            <p:cNvGrpSpPr/>
            <p:nvPr/>
          </p:nvGrpSpPr>
          <p:grpSpPr>
            <a:xfrm>
              <a:off x="111300" y="4331188"/>
              <a:ext cx="1119650" cy="666625"/>
              <a:chOff x="1326550" y="1364425"/>
              <a:chExt cx="1119650" cy="666625"/>
            </a:xfrm>
          </p:grpSpPr>
          <p:sp>
            <p:nvSpPr>
              <p:cNvPr id="2480" name="Google Shape;2480;p13"/>
              <p:cNvSpPr/>
              <p:nvPr/>
            </p:nvSpPr>
            <p:spPr>
              <a:xfrm>
                <a:off x="1326550" y="1385450"/>
                <a:ext cx="1119650" cy="645600"/>
              </a:xfrm>
              <a:custGeom>
                <a:avLst/>
                <a:gdLst/>
                <a:ahLst/>
                <a:cxnLst/>
                <a:rect l="l" t="t" r="r" b="b"/>
                <a:pathLst>
                  <a:path w="44786" h="25824" extrusionOk="0">
                    <a:moveTo>
                      <a:pt x="23970" y="0"/>
                    </a:moveTo>
                    <a:lnTo>
                      <a:pt x="23760" y="20"/>
                    </a:lnTo>
                    <a:lnTo>
                      <a:pt x="23550" y="58"/>
                    </a:lnTo>
                    <a:lnTo>
                      <a:pt x="23358" y="96"/>
                    </a:lnTo>
                    <a:lnTo>
                      <a:pt x="23186" y="153"/>
                    </a:lnTo>
                    <a:lnTo>
                      <a:pt x="23014" y="230"/>
                    </a:lnTo>
                    <a:lnTo>
                      <a:pt x="22861" y="306"/>
                    </a:lnTo>
                    <a:lnTo>
                      <a:pt x="20" y="13055"/>
                    </a:lnTo>
                    <a:lnTo>
                      <a:pt x="1" y="13419"/>
                    </a:lnTo>
                    <a:lnTo>
                      <a:pt x="1" y="13763"/>
                    </a:lnTo>
                    <a:lnTo>
                      <a:pt x="20" y="14049"/>
                    </a:lnTo>
                    <a:lnTo>
                      <a:pt x="39" y="14183"/>
                    </a:lnTo>
                    <a:lnTo>
                      <a:pt x="77" y="14298"/>
                    </a:lnTo>
                    <a:lnTo>
                      <a:pt x="154" y="14432"/>
                    </a:lnTo>
                    <a:lnTo>
                      <a:pt x="230" y="14546"/>
                    </a:lnTo>
                    <a:lnTo>
                      <a:pt x="345" y="14661"/>
                    </a:lnTo>
                    <a:lnTo>
                      <a:pt x="479" y="14776"/>
                    </a:lnTo>
                    <a:lnTo>
                      <a:pt x="612" y="14890"/>
                    </a:lnTo>
                    <a:lnTo>
                      <a:pt x="784" y="15005"/>
                    </a:lnTo>
                    <a:lnTo>
                      <a:pt x="18771" y="25384"/>
                    </a:lnTo>
                    <a:lnTo>
                      <a:pt x="18943" y="25480"/>
                    </a:lnTo>
                    <a:lnTo>
                      <a:pt x="19134" y="25556"/>
                    </a:lnTo>
                    <a:lnTo>
                      <a:pt x="19344" y="25633"/>
                    </a:lnTo>
                    <a:lnTo>
                      <a:pt x="19536" y="25690"/>
                    </a:lnTo>
                    <a:lnTo>
                      <a:pt x="19746" y="25747"/>
                    </a:lnTo>
                    <a:lnTo>
                      <a:pt x="19956" y="25786"/>
                    </a:lnTo>
                    <a:lnTo>
                      <a:pt x="20185" y="25805"/>
                    </a:lnTo>
                    <a:lnTo>
                      <a:pt x="20396" y="25824"/>
                    </a:lnTo>
                    <a:lnTo>
                      <a:pt x="20816" y="25824"/>
                    </a:lnTo>
                    <a:lnTo>
                      <a:pt x="21026" y="25805"/>
                    </a:lnTo>
                    <a:lnTo>
                      <a:pt x="21218" y="25766"/>
                    </a:lnTo>
                    <a:lnTo>
                      <a:pt x="21409" y="25728"/>
                    </a:lnTo>
                    <a:lnTo>
                      <a:pt x="21600" y="25671"/>
                    </a:lnTo>
                    <a:lnTo>
                      <a:pt x="21772" y="25594"/>
                    </a:lnTo>
                    <a:lnTo>
                      <a:pt x="21925" y="25518"/>
                    </a:lnTo>
                    <a:lnTo>
                      <a:pt x="44231" y="12635"/>
                    </a:lnTo>
                    <a:lnTo>
                      <a:pt x="44346" y="12559"/>
                    </a:lnTo>
                    <a:lnTo>
                      <a:pt x="44441" y="12482"/>
                    </a:lnTo>
                    <a:lnTo>
                      <a:pt x="44537" y="12406"/>
                    </a:lnTo>
                    <a:lnTo>
                      <a:pt x="44613" y="12310"/>
                    </a:lnTo>
                    <a:lnTo>
                      <a:pt x="44671" y="12214"/>
                    </a:lnTo>
                    <a:lnTo>
                      <a:pt x="44728" y="12119"/>
                    </a:lnTo>
                    <a:lnTo>
                      <a:pt x="44747" y="12023"/>
                    </a:lnTo>
                    <a:lnTo>
                      <a:pt x="44766" y="11909"/>
                    </a:lnTo>
                    <a:lnTo>
                      <a:pt x="44785" y="11622"/>
                    </a:lnTo>
                    <a:lnTo>
                      <a:pt x="44785" y="11316"/>
                    </a:lnTo>
                    <a:lnTo>
                      <a:pt x="44766" y="10991"/>
                    </a:lnTo>
                    <a:lnTo>
                      <a:pt x="26015" y="440"/>
                    </a:lnTo>
                    <a:lnTo>
                      <a:pt x="25824" y="344"/>
                    </a:lnTo>
                    <a:lnTo>
                      <a:pt x="25652" y="249"/>
                    </a:lnTo>
                    <a:lnTo>
                      <a:pt x="25442" y="192"/>
                    </a:lnTo>
                    <a:lnTo>
                      <a:pt x="25232" y="115"/>
                    </a:lnTo>
                    <a:lnTo>
                      <a:pt x="25021" y="77"/>
                    </a:lnTo>
                    <a:lnTo>
                      <a:pt x="24811" y="39"/>
                    </a:lnTo>
                    <a:lnTo>
                      <a:pt x="24601" y="0"/>
                    </a:lnTo>
                    <a:close/>
                  </a:path>
                </a:pathLst>
              </a:custGeom>
              <a:solidFill>
                <a:srgbClr val="CFAF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13"/>
              <p:cNvSpPr/>
              <p:nvPr/>
            </p:nvSpPr>
            <p:spPr>
              <a:xfrm>
                <a:off x="1327025" y="1364425"/>
                <a:ext cx="1118700" cy="646075"/>
              </a:xfrm>
              <a:custGeom>
                <a:avLst/>
                <a:gdLst/>
                <a:ahLst/>
                <a:cxnLst/>
                <a:rect l="l" t="t" r="r" b="b"/>
                <a:pathLst>
                  <a:path w="44748" h="25843" extrusionOk="0">
                    <a:moveTo>
                      <a:pt x="24161" y="0"/>
                    </a:moveTo>
                    <a:lnTo>
                      <a:pt x="23951" y="20"/>
                    </a:lnTo>
                    <a:lnTo>
                      <a:pt x="23741" y="39"/>
                    </a:lnTo>
                    <a:lnTo>
                      <a:pt x="23531" y="58"/>
                    </a:lnTo>
                    <a:lnTo>
                      <a:pt x="23339" y="115"/>
                    </a:lnTo>
                    <a:lnTo>
                      <a:pt x="23167" y="172"/>
                    </a:lnTo>
                    <a:lnTo>
                      <a:pt x="22995" y="230"/>
                    </a:lnTo>
                    <a:lnTo>
                      <a:pt x="22842" y="325"/>
                    </a:lnTo>
                    <a:lnTo>
                      <a:pt x="536" y="13189"/>
                    </a:lnTo>
                    <a:lnTo>
                      <a:pt x="402" y="13285"/>
                    </a:lnTo>
                    <a:lnTo>
                      <a:pt x="288" y="13380"/>
                    </a:lnTo>
                    <a:lnTo>
                      <a:pt x="173" y="13476"/>
                    </a:lnTo>
                    <a:lnTo>
                      <a:pt x="96" y="13591"/>
                    </a:lnTo>
                    <a:lnTo>
                      <a:pt x="39" y="13705"/>
                    </a:lnTo>
                    <a:lnTo>
                      <a:pt x="1" y="13820"/>
                    </a:lnTo>
                    <a:lnTo>
                      <a:pt x="1" y="13954"/>
                    </a:lnTo>
                    <a:lnTo>
                      <a:pt x="1" y="14069"/>
                    </a:lnTo>
                    <a:lnTo>
                      <a:pt x="20" y="14202"/>
                    </a:lnTo>
                    <a:lnTo>
                      <a:pt x="77" y="14317"/>
                    </a:lnTo>
                    <a:lnTo>
                      <a:pt x="135" y="14451"/>
                    </a:lnTo>
                    <a:lnTo>
                      <a:pt x="230" y="14565"/>
                    </a:lnTo>
                    <a:lnTo>
                      <a:pt x="326" y="14680"/>
                    </a:lnTo>
                    <a:lnTo>
                      <a:pt x="460" y="14795"/>
                    </a:lnTo>
                    <a:lnTo>
                      <a:pt x="593" y="14910"/>
                    </a:lnTo>
                    <a:lnTo>
                      <a:pt x="765" y="15005"/>
                    </a:lnTo>
                    <a:lnTo>
                      <a:pt x="18752" y="25403"/>
                    </a:lnTo>
                    <a:lnTo>
                      <a:pt x="18924" y="25499"/>
                    </a:lnTo>
                    <a:lnTo>
                      <a:pt x="19115" y="25575"/>
                    </a:lnTo>
                    <a:lnTo>
                      <a:pt x="19325" y="25652"/>
                    </a:lnTo>
                    <a:lnTo>
                      <a:pt x="19517" y="25709"/>
                    </a:lnTo>
                    <a:lnTo>
                      <a:pt x="19727" y="25766"/>
                    </a:lnTo>
                    <a:lnTo>
                      <a:pt x="19937" y="25805"/>
                    </a:lnTo>
                    <a:lnTo>
                      <a:pt x="20166" y="25824"/>
                    </a:lnTo>
                    <a:lnTo>
                      <a:pt x="20377" y="25843"/>
                    </a:lnTo>
                    <a:lnTo>
                      <a:pt x="20587" y="25843"/>
                    </a:lnTo>
                    <a:lnTo>
                      <a:pt x="20797" y="25824"/>
                    </a:lnTo>
                    <a:lnTo>
                      <a:pt x="21007" y="25805"/>
                    </a:lnTo>
                    <a:lnTo>
                      <a:pt x="21199" y="25786"/>
                    </a:lnTo>
                    <a:lnTo>
                      <a:pt x="21390" y="25728"/>
                    </a:lnTo>
                    <a:lnTo>
                      <a:pt x="21581" y="25671"/>
                    </a:lnTo>
                    <a:lnTo>
                      <a:pt x="21753" y="25614"/>
                    </a:lnTo>
                    <a:lnTo>
                      <a:pt x="21906" y="25537"/>
                    </a:lnTo>
                    <a:lnTo>
                      <a:pt x="44212" y="12654"/>
                    </a:lnTo>
                    <a:lnTo>
                      <a:pt x="44346" y="12558"/>
                    </a:lnTo>
                    <a:lnTo>
                      <a:pt x="44461" y="12463"/>
                    </a:lnTo>
                    <a:lnTo>
                      <a:pt x="44556" y="12367"/>
                    </a:lnTo>
                    <a:lnTo>
                      <a:pt x="44633" y="12253"/>
                    </a:lnTo>
                    <a:lnTo>
                      <a:pt x="44690" y="12138"/>
                    </a:lnTo>
                    <a:lnTo>
                      <a:pt x="44728" y="12023"/>
                    </a:lnTo>
                    <a:lnTo>
                      <a:pt x="44747" y="11889"/>
                    </a:lnTo>
                    <a:lnTo>
                      <a:pt x="44747" y="11775"/>
                    </a:lnTo>
                    <a:lnTo>
                      <a:pt x="44728" y="11641"/>
                    </a:lnTo>
                    <a:lnTo>
                      <a:pt x="44671" y="11526"/>
                    </a:lnTo>
                    <a:lnTo>
                      <a:pt x="44614" y="11393"/>
                    </a:lnTo>
                    <a:lnTo>
                      <a:pt x="44518" y="11278"/>
                    </a:lnTo>
                    <a:lnTo>
                      <a:pt x="44422" y="11163"/>
                    </a:lnTo>
                    <a:lnTo>
                      <a:pt x="44289" y="11048"/>
                    </a:lnTo>
                    <a:lnTo>
                      <a:pt x="44136" y="10934"/>
                    </a:lnTo>
                    <a:lnTo>
                      <a:pt x="43983" y="10838"/>
                    </a:lnTo>
                    <a:lnTo>
                      <a:pt x="25996" y="440"/>
                    </a:lnTo>
                    <a:lnTo>
                      <a:pt x="25805" y="344"/>
                    </a:lnTo>
                    <a:lnTo>
                      <a:pt x="25633" y="268"/>
                    </a:lnTo>
                    <a:lnTo>
                      <a:pt x="25423" y="192"/>
                    </a:lnTo>
                    <a:lnTo>
                      <a:pt x="25213" y="134"/>
                    </a:lnTo>
                    <a:lnTo>
                      <a:pt x="25002" y="77"/>
                    </a:lnTo>
                    <a:lnTo>
                      <a:pt x="24792" y="39"/>
                    </a:lnTo>
                    <a:lnTo>
                      <a:pt x="24582" y="20"/>
                    </a:lnTo>
                    <a:lnTo>
                      <a:pt x="24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13"/>
              <p:cNvSpPr/>
              <p:nvPr/>
            </p:nvSpPr>
            <p:spPr>
              <a:xfrm>
                <a:off x="1374350" y="1390700"/>
                <a:ext cx="1024075" cy="593525"/>
              </a:xfrm>
              <a:custGeom>
                <a:avLst/>
                <a:gdLst/>
                <a:ahLst/>
                <a:cxnLst/>
                <a:rect l="l" t="t" r="r" b="b"/>
                <a:pathLst>
                  <a:path w="40963" h="23741" extrusionOk="0">
                    <a:moveTo>
                      <a:pt x="22746" y="249"/>
                    </a:moveTo>
                    <a:lnTo>
                      <a:pt x="22956" y="287"/>
                    </a:lnTo>
                    <a:lnTo>
                      <a:pt x="23148" y="345"/>
                    </a:lnTo>
                    <a:lnTo>
                      <a:pt x="23320" y="440"/>
                    </a:lnTo>
                    <a:lnTo>
                      <a:pt x="40408" y="10303"/>
                    </a:lnTo>
                    <a:lnTo>
                      <a:pt x="40541" y="10380"/>
                    </a:lnTo>
                    <a:lnTo>
                      <a:pt x="40637" y="10475"/>
                    </a:lnTo>
                    <a:lnTo>
                      <a:pt x="40694" y="10590"/>
                    </a:lnTo>
                    <a:lnTo>
                      <a:pt x="40714" y="10686"/>
                    </a:lnTo>
                    <a:lnTo>
                      <a:pt x="40694" y="10762"/>
                    </a:lnTo>
                    <a:lnTo>
                      <a:pt x="40656" y="10838"/>
                    </a:lnTo>
                    <a:lnTo>
                      <a:pt x="40599" y="10896"/>
                    </a:lnTo>
                    <a:lnTo>
                      <a:pt x="40522" y="10953"/>
                    </a:lnTo>
                    <a:lnTo>
                      <a:pt x="19000" y="23377"/>
                    </a:lnTo>
                    <a:lnTo>
                      <a:pt x="18866" y="23435"/>
                    </a:lnTo>
                    <a:lnTo>
                      <a:pt x="18694" y="23473"/>
                    </a:lnTo>
                    <a:lnTo>
                      <a:pt x="18522" y="23492"/>
                    </a:lnTo>
                    <a:lnTo>
                      <a:pt x="18331" y="23492"/>
                    </a:lnTo>
                    <a:lnTo>
                      <a:pt x="18159" y="23473"/>
                    </a:lnTo>
                    <a:lnTo>
                      <a:pt x="17968" y="23435"/>
                    </a:lnTo>
                    <a:lnTo>
                      <a:pt x="17796" y="23377"/>
                    </a:lnTo>
                    <a:lnTo>
                      <a:pt x="17624" y="23301"/>
                    </a:lnTo>
                    <a:lnTo>
                      <a:pt x="554" y="13438"/>
                    </a:lnTo>
                    <a:lnTo>
                      <a:pt x="421" y="13362"/>
                    </a:lnTo>
                    <a:lnTo>
                      <a:pt x="325" y="13266"/>
                    </a:lnTo>
                    <a:lnTo>
                      <a:pt x="268" y="13151"/>
                    </a:lnTo>
                    <a:lnTo>
                      <a:pt x="249" y="13056"/>
                    </a:lnTo>
                    <a:lnTo>
                      <a:pt x="268" y="12979"/>
                    </a:lnTo>
                    <a:lnTo>
                      <a:pt x="306" y="12903"/>
                    </a:lnTo>
                    <a:lnTo>
                      <a:pt x="363" y="12845"/>
                    </a:lnTo>
                    <a:lnTo>
                      <a:pt x="440" y="12788"/>
                    </a:lnTo>
                    <a:lnTo>
                      <a:pt x="21962" y="364"/>
                    </a:lnTo>
                    <a:lnTo>
                      <a:pt x="22077" y="307"/>
                    </a:lnTo>
                    <a:lnTo>
                      <a:pt x="22230" y="268"/>
                    </a:lnTo>
                    <a:lnTo>
                      <a:pt x="22383" y="249"/>
                    </a:lnTo>
                    <a:close/>
                    <a:moveTo>
                      <a:pt x="22402" y="1"/>
                    </a:moveTo>
                    <a:lnTo>
                      <a:pt x="22192" y="20"/>
                    </a:lnTo>
                    <a:lnTo>
                      <a:pt x="22001" y="77"/>
                    </a:lnTo>
                    <a:lnTo>
                      <a:pt x="21829" y="154"/>
                    </a:lnTo>
                    <a:lnTo>
                      <a:pt x="306" y="12578"/>
                    </a:lnTo>
                    <a:lnTo>
                      <a:pt x="172" y="12673"/>
                    </a:lnTo>
                    <a:lnTo>
                      <a:pt x="77" y="12788"/>
                    </a:lnTo>
                    <a:lnTo>
                      <a:pt x="19" y="12922"/>
                    </a:lnTo>
                    <a:lnTo>
                      <a:pt x="0" y="13056"/>
                    </a:lnTo>
                    <a:lnTo>
                      <a:pt x="0" y="13151"/>
                    </a:lnTo>
                    <a:lnTo>
                      <a:pt x="19" y="13228"/>
                    </a:lnTo>
                    <a:lnTo>
                      <a:pt x="58" y="13304"/>
                    </a:lnTo>
                    <a:lnTo>
                      <a:pt x="96" y="13381"/>
                    </a:lnTo>
                    <a:lnTo>
                      <a:pt x="172" y="13457"/>
                    </a:lnTo>
                    <a:lnTo>
                      <a:pt x="230" y="13534"/>
                    </a:lnTo>
                    <a:lnTo>
                      <a:pt x="421" y="13667"/>
                    </a:lnTo>
                    <a:lnTo>
                      <a:pt x="17509" y="23530"/>
                    </a:lnTo>
                    <a:lnTo>
                      <a:pt x="17719" y="23626"/>
                    </a:lnTo>
                    <a:lnTo>
                      <a:pt x="17948" y="23683"/>
                    </a:lnTo>
                    <a:lnTo>
                      <a:pt x="18178" y="23741"/>
                    </a:lnTo>
                    <a:lnTo>
                      <a:pt x="18617" y="23741"/>
                    </a:lnTo>
                    <a:lnTo>
                      <a:pt x="18809" y="23702"/>
                    </a:lnTo>
                    <a:lnTo>
                      <a:pt x="18981" y="23664"/>
                    </a:lnTo>
                    <a:lnTo>
                      <a:pt x="19134" y="23588"/>
                    </a:lnTo>
                    <a:lnTo>
                      <a:pt x="40637" y="11163"/>
                    </a:lnTo>
                    <a:lnTo>
                      <a:pt x="40790" y="11068"/>
                    </a:lnTo>
                    <a:lnTo>
                      <a:pt x="40886" y="10953"/>
                    </a:lnTo>
                    <a:lnTo>
                      <a:pt x="40943" y="10819"/>
                    </a:lnTo>
                    <a:lnTo>
                      <a:pt x="40962" y="10686"/>
                    </a:lnTo>
                    <a:lnTo>
                      <a:pt x="40962" y="10590"/>
                    </a:lnTo>
                    <a:lnTo>
                      <a:pt x="40943" y="10514"/>
                    </a:lnTo>
                    <a:lnTo>
                      <a:pt x="40905" y="10437"/>
                    </a:lnTo>
                    <a:lnTo>
                      <a:pt x="40847" y="10361"/>
                    </a:lnTo>
                    <a:lnTo>
                      <a:pt x="40790" y="10284"/>
                    </a:lnTo>
                    <a:lnTo>
                      <a:pt x="40714" y="10208"/>
                    </a:lnTo>
                    <a:lnTo>
                      <a:pt x="40541" y="10093"/>
                    </a:lnTo>
                    <a:lnTo>
                      <a:pt x="23453" y="211"/>
                    </a:lnTo>
                    <a:lnTo>
                      <a:pt x="23262" y="134"/>
                    </a:lnTo>
                    <a:lnTo>
                      <a:pt x="23052" y="58"/>
                    </a:lnTo>
                    <a:lnTo>
                      <a:pt x="22842" y="20"/>
                    </a:lnTo>
                    <a:lnTo>
                      <a:pt x="226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13"/>
              <p:cNvSpPr/>
              <p:nvPr/>
            </p:nvSpPr>
            <p:spPr>
              <a:xfrm>
                <a:off x="1546850" y="1604300"/>
                <a:ext cx="403800" cy="233225"/>
              </a:xfrm>
              <a:custGeom>
                <a:avLst/>
                <a:gdLst/>
                <a:ahLst/>
                <a:cxnLst/>
                <a:rect l="l" t="t" r="r" b="b"/>
                <a:pathLst>
                  <a:path w="16152" h="9329" extrusionOk="0">
                    <a:moveTo>
                      <a:pt x="8086" y="1"/>
                    </a:moveTo>
                    <a:lnTo>
                      <a:pt x="7302" y="20"/>
                    </a:lnTo>
                    <a:lnTo>
                      <a:pt x="6537" y="96"/>
                    </a:lnTo>
                    <a:lnTo>
                      <a:pt x="5792" y="192"/>
                    </a:lnTo>
                    <a:lnTo>
                      <a:pt x="5410" y="268"/>
                    </a:lnTo>
                    <a:lnTo>
                      <a:pt x="5047" y="345"/>
                    </a:lnTo>
                    <a:lnTo>
                      <a:pt x="4683" y="440"/>
                    </a:lnTo>
                    <a:lnTo>
                      <a:pt x="4320" y="536"/>
                    </a:lnTo>
                    <a:lnTo>
                      <a:pt x="3976" y="651"/>
                    </a:lnTo>
                    <a:lnTo>
                      <a:pt x="3632" y="765"/>
                    </a:lnTo>
                    <a:lnTo>
                      <a:pt x="3307" y="899"/>
                    </a:lnTo>
                    <a:lnTo>
                      <a:pt x="2982" y="1052"/>
                    </a:lnTo>
                    <a:lnTo>
                      <a:pt x="2676" y="1205"/>
                    </a:lnTo>
                    <a:lnTo>
                      <a:pt x="2371" y="1377"/>
                    </a:lnTo>
                    <a:lnTo>
                      <a:pt x="2084" y="1549"/>
                    </a:lnTo>
                    <a:lnTo>
                      <a:pt x="1816" y="1721"/>
                    </a:lnTo>
                    <a:lnTo>
                      <a:pt x="1568" y="1912"/>
                    </a:lnTo>
                    <a:lnTo>
                      <a:pt x="1338" y="2103"/>
                    </a:lnTo>
                    <a:lnTo>
                      <a:pt x="1128" y="2294"/>
                    </a:lnTo>
                    <a:lnTo>
                      <a:pt x="937" y="2505"/>
                    </a:lnTo>
                    <a:lnTo>
                      <a:pt x="746" y="2715"/>
                    </a:lnTo>
                    <a:lnTo>
                      <a:pt x="593" y="2906"/>
                    </a:lnTo>
                    <a:lnTo>
                      <a:pt x="459" y="3136"/>
                    </a:lnTo>
                    <a:lnTo>
                      <a:pt x="344" y="3346"/>
                    </a:lnTo>
                    <a:lnTo>
                      <a:pt x="230" y="3556"/>
                    </a:lnTo>
                    <a:lnTo>
                      <a:pt x="153" y="3785"/>
                    </a:lnTo>
                    <a:lnTo>
                      <a:pt x="96" y="3996"/>
                    </a:lnTo>
                    <a:lnTo>
                      <a:pt x="39" y="4225"/>
                    </a:lnTo>
                    <a:lnTo>
                      <a:pt x="20" y="4454"/>
                    </a:lnTo>
                    <a:lnTo>
                      <a:pt x="0" y="4665"/>
                    </a:lnTo>
                    <a:lnTo>
                      <a:pt x="20" y="4894"/>
                    </a:lnTo>
                    <a:lnTo>
                      <a:pt x="39" y="5123"/>
                    </a:lnTo>
                    <a:lnTo>
                      <a:pt x="96" y="5334"/>
                    </a:lnTo>
                    <a:lnTo>
                      <a:pt x="153" y="5563"/>
                    </a:lnTo>
                    <a:lnTo>
                      <a:pt x="230" y="5773"/>
                    </a:lnTo>
                    <a:lnTo>
                      <a:pt x="344" y="6003"/>
                    </a:lnTo>
                    <a:lnTo>
                      <a:pt x="459" y="6213"/>
                    </a:lnTo>
                    <a:lnTo>
                      <a:pt x="593" y="6423"/>
                    </a:lnTo>
                    <a:lnTo>
                      <a:pt x="746" y="6633"/>
                    </a:lnTo>
                    <a:lnTo>
                      <a:pt x="937" y="6844"/>
                    </a:lnTo>
                    <a:lnTo>
                      <a:pt x="1128" y="7035"/>
                    </a:lnTo>
                    <a:lnTo>
                      <a:pt x="1338" y="7245"/>
                    </a:lnTo>
                    <a:lnTo>
                      <a:pt x="1568" y="7436"/>
                    </a:lnTo>
                    <a:lnTo>
                      <a:pt x="1816" y="7608"/>
                    </a:lnTo>
                    <a:lnTo>
                      <a:pt x="2084" y="7799"/>
                    </a:lnTo>
                    <a:lnTo>
                      <a:pt x="2371" y="7971"/>
                    </a:lnTo>
                    <a:lnTo>
                      <a:pt x="2676" y="8124"/>
                    </a:lnTo>
                    <a:lnTo>
                      <a:pt x="2982" y="8296"/>
                    </a:lnTo>
                    <a:lnTo>
                      <a:pt x="3307" y="8430"/>
                    </a:lnTo>
                    <a:lnTo>
                      <a:pt x="3632" y="8564"/>
                    </a:lnTo>
                    <a:lnTo>
                      <a:pt x="3976" y="8679"/>
                    </a:lnTo>
                    <a:lnTo>
                      <a:pt x="4320" y="8793"/>
                    </a:lnTo>
                    <a:lnTo>
                      <a:pt x="4683" y="8908"/>
                    </a:lnTo>
                    <a:lnTo>
                      <a:pt x="5047" y="8984"/>
                    </a:lnTo>
                    <a:lnTo>
                      <a:pt x="5410" y="9080"/>
                    </a:lnTo>
                    <a:lnTo>
                      <a:pt x="5792" y="9137"/>
                    </a:lnTo>
                    <a:lnTo>
                      <a:pt x="6537" y="9252"/>
                    </a:lnTo>
                    <a:lnTo>
                      <a:pt x="7302" y="9309"/>
                    </a:lnTo>
                    <a:lnTo>
                      <a:pt x="8086" y="9329"/>
                    </a:lnTo>
                    <a:lnTo>
                      <a:pt x="8850" y="9309"/>
                    </a:lnTo>
                    <a:lnTo>
                      <a:pt x="9634" y="9252"/>
                    </a:lnTo>
                    <a:lnTo>
                      <a:pt x="10379" y="9137"/>
                    </a:lnTo>
                    <a:lnTo>
                      <a:pt x="10762" y="9080"/>
                    </a:lnTo>
                    <a:lnTo>
                      <a:pt x="11125" y="8984"/>
                    </a:lnTo>
                    <a:lnTo>
                      <a:pt x="11488" y="8908"/>
                    </a:lnTo>
                    <a:lnTo>
                      <a:pt x="11832" y="8793"/>
                    </a:lnTo>
                    <a:lnTo>
                      <a:pt x="12195" y="8679"/>
                    </a:lnTo>
                    <a:lnTo>
                      <a:pt x="12520" y="8564"/>
                    </a:lnTo>
                    <a:lnTo>
                      <a:pt x="12864" y="8430"/>
                    </a:lnTo>
                    <a:lnTo>
                      <a:pt x="13189" y="8296"/>
                    </a:lnTo>
                    <a:lnTo>
                      <a:pt x="13495" y="8124"/>
                    </a:lnTo>
                    <a:lnTo>
                      <a:pt x="13801" y="7971"/>
                    </a:lnTo>
                    <a:lnTo>
                      <a:pt x="14088" y="7799"/>
                    </a:lnTo>
                    <a:lnTo>
                      <a:pt x="14355" y="7608"/>
                    </a:lnTo>
                    <a:lnTo>
                      <a:pt x="14604" y="7436"/>
                    </a:lnTo>
                    <a:lnTo>
                      <a:pt x="14833" y="7245"/>
                    </a:lnTo>
                    <a:lnTo>
                      <a:pt x="15043" y="7035"/>
                    </a:lnTo>
                    <a:lnTo>
                      <a:pt x="15234" y="6844"/>
                    </a:lnTo>
                    <a:lnTo>
                      <a:pt x="15406" y="6633"/>
                    </a:lnTo>
                    <a:lnTo>
                      <a:pt x="15579" y="6423"/>
                    </a:lnTo>
                    <a:lnTo>
                      <a:pt x="15712" y="6213"/>
                    </a:lnTo>
                    <a:lnTo>
                      <a:pt x="15827" y="6003"/>
                    </a:lnTo>
                    <a:lnTo>
                      <a:pt x="15923" y="5773"/>
                    </a:lnTo>
                    <a:lnTo>
                      <a:pt x="16018" y="5563"/>
                    </a:lnTo>
                    <a:lnTo>
                      <a:pt x="16075" y="5334"/>
                    </a:lnTo>
                    <a:lnTo>
                      <a:pt x="16133" y="5123"/>
                    </a:lnTo>
                    <a:lnTo>
                      <a:pt x="16152" y="4894"/>
                    </a:lnTo>
                    <a:lnTo>
                      <a:pt x="16152" y="4665"/>
                    </a:lnTo>
                    <a:lnTo>
                      <a:pt x="16152" y="4454"/>
                    </a:lnTo>
                    <a:lnTo>
                      <a:pt x="16133" y="4225"/>
                    </a:lnTo>
                    <a:lnTo>
                      <a:pt x="16075" y="3996"/>
                    </a:lnTo>
                    <a:lnTo>
                      <a:pt x="16018" y="3785"/>
                    </a:lnTo>
                    <a:lnTo>
                      <a:pt x="15923" y="3556"/>
                    </a:lnTo>
                    <a:lnTo>
                      <a:pt x="15827" y="3346"/>
                    </a:lnTo>
                    <a:lnTo>
                      <a:pt x="15712" y="3136"/>
                    </a:lnTo>
                    <a:lnTo>
                      <a:pt x="15579" y="2906"/>
                    </a:lnTo>
                    <a:lnTo>
                      <a:pt x="15406" y="2715"/>
                    </a:lnTo>
                    <a:lnTo>
                      <a:pt x="15234" y="2505"/>
                    </a:lnTo>
                    <a:lnTo>
                      <a:pt x="15043" y="2294"/>
                    </a:lnTo>
                    <a:lnTo>
                      <a:pt x="14833" y="2103"/>
                    </a:lnTo>
                    <a:lnTo>
                      <a:pt x="14604" y="1912"/>
                    </a:lnTo>
                    <a:lnTo>
                      <a:pt x="14355" y="1721"/>
                    </a:lnTo>
                    <a:lnTo>
                      <a:pt x="14088" y="1549"/>
                    </a:lnTo>
                    <a:lnTo>
                      <a:pt x="13801" y="1377"/>
                    </a:lnTo>
                    <a:lnTo>
                      <a:pt x="13495" y="1205"/>
                    </a:lnTo>
                    <a:lnTo>
                      <a:pt x="13189" y="1052"/>
                    </a:lnTo>
                    <a:lnTo>
                      <a:pt x="12864" y="899"/>
                    </a:lnTo>
                    <a:lnTo>
                      <a:pt x="12520" y="765"/>
                    </a:lnTo>
                    <a:lnTo>
                      <a:pt x="12195" y="651"/>
                    </a:lnTo>
                    <a:lnTo>
                      <a:pt x="11832" y="536"/>
                    </a:lnTo>
                    <a:lnTo>
                      <a:pt x="11488" y="440"/>
                    </a:lnTo>
                    <a:lnTo>
                      <a:pt x="11125" y="345"/>
                    </a:lnTo>
                    <a:lnTo>
                      <a:pt x="10762" y="268"/>
                    </a:lnTo>
                    <a:lnTo>
                      <a:pt x="10379" y="192"/>
                    </a:lnTo>
                    <a:lnTo>
                      <a:pt x="9634" y="96"/>
                    </a:lnTo>
                    <a:lnTo>
                      <a:pt x="8850" y="20"/>
                    </a:lnTo>
                    <a:lnTo>
                      <a:pt x="80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13"/>
              <p:cNvSpPr/>
              <p:nvPr/>
            </p:nvSpPr>
            <p:spPr>
              <a:xfrm>
                <a:off x="1997000" y="1588525"/>
                <a:ext cx="190200" cy="109950"/>
              </a:xfrm>
              <a:custGeom>
                <a:avLst/>
                <a:gdLst/>
                <a:ahLst/>
                <a:cxnLst/>
                <a:rect l="l" t="t" r="r" b="b"/>
                <a:pathLst>
                  <a:path w="7608" h="4398" extrusionOk="0">
                    <a:moveTo>
                      <a:pt x="3804" y="1"/>
                    </a:moveTo>
                    <a:lnTo>
                      <a:pt x="3441" y="20"/>
                    </a:lnTo>
                    <a:lnTo>
                      <a:pt x="3077" y="39"/>
                    </a:lnTo>
                    <a:lnTo>
                      <a:pt x="2714" y="97"/>
                    </a:lnTo>
                    <a:lnTo>
                      <a:pt x="2370" y="173"/>
                    </a:lnTo>
                    <a:lnTo>
                      <a:pt x="2026" y="249"/>
                    </a:lnTo>
                    <a:lnTo>
                      <a:pt x="1701" y="364"/>
                    </a:lnTo>
                    <a:lnTo>
                      <a:pt x="1395" y="498"/>
                    </a:lnTo>
                    <a:lnTo>
                      <a:pt x="1109" y="651"/>
                    </a:lnTo>
                    <a:lnTo>
                      <a:pt x="860" y="823"/>
                    </a:lnTo>
                    <a:lnTo>
                      <a:pt x="631" y="995"/>
                    </a:lnTo>
                    <a:lnTo>
                      <a:pt x="440" y="1186"/>
                    </a:lnTo>
                    <a:lnTo>
                      <a:pt x="287" y="1377"/>
                    </a:lnTo>
                    <a:lnTo>
                      <a:pt x="153" y="1568"/>
                    </a:lnTo>
                    <a:lnTo>
                      <a:pt x="76" y="1779"/>
                    </a:lnTo>
                    <a:lnTo>
                      <a:pt x="19" y="1989"/>
                    </a:lnTo>
                    <a:lnTo>
                      <a:pt x="0" y="2199"/>
                    </a:lnTo>
                    <a:lnTo>
                      <a:pt x="19" y="2409"/>
                    </a:lnTo>
                    <a:lnTo>
                      <a:pt x="76" y="2620"/>
                    </a:lnTo>
                    <a:lnTo>
                      <a:pt x="153" y="2830"/>
                    </a:lnTo>
                    <a:lnTo>
                      <a:pt x="287" y="3021"/>
                    </a:lnTo>
                    <a:lnTo>
                      <a:pt x="440" y="3212"/>
                    </a:lnTo>
                    <a:lnTo>
                      <a:pt x="631" y="3403"/>
                    </a:lnTo>
                    <a:lnTo>
                      <a:pt x="860" y="3594"/>
                    </a:lnTo>
                    <a:lnTo>
                      <a:pt x="1109" y="3747"/>
                    </a:lnTo>
                    <a:lnTo>
                      <a:pt x="1395" y="3900"/>
                    </a:lnTo>
                    <a:lnTo>
                      <a:pt x="1701" y="4034"/>
                    </a:lnTo>
                    <a:lnTo>
                      <a:pt x="2026" y="4149"/>
                    </a:lnTo>
                    <a:lnTo>
                      <a:pt x="2370" y="4244"/>
                    </a:lnTo>
                    <a:lnTo>
                      <a:pt x="2714" y="4302"/>
                    </a:lnTo>
                    <a:lnTo>
                      <a:pt x="3077" y="4359"/>
                    </a:lnTo>
                    <a:lnTo>
                      <a:pt x="3441" y="4378"/>
                    </a:lnTo>
                    <a:lnTo>
                      <a:pt x="3804" y="4397"/>
                    </a:lnTo>
                    <a:lnTo>
                      <a:pt x="4167" y="4378"/>
                    </a:lnTo>
                    <a:lnTo>
                      <a:pt x="4530" y="4359"/>
                    </a:lnTo>
                    <a:lnTo>
                      <a:pt x="4893" y="4302"/>
                    </a:lnTo>
                    <a:lnTo>
                      <a:pt x="5237" y="4244"/>
                    </a:lnTo>
                    <a:lnTo>
                      <a:pt x="5562" y="4149"/>
                    </a:lnTo>
                    <a:lnTo>
                      <a:pt x="5887" y="4034"/>
                    </a:lnTo>
                    <a:lnTo>
                      <a:pt x="6212" y="3900"/>
                    </a:lnTo>
                    <a:lnTo>
                      <a:pt x="6499" y="3747"/>
                    </a:lnTo>
                    <a:lnTo>
                      <a:pt x="6747" y="3594"/>
                    </a:lnTo>
                    <a:lnTo>
                      <a:pt x="6977" y="3403"/>
                    </a:lnTo>
                    <a:lnTo>
                      <a:pt x="7168" y="3212"/>
                    </a:lnTo>
                    <a:lnTo>
                      <a:pt x="7321" y="3021"/>
                    </a:lnTo>
                    <a:lnTo>
                      <a:pt x="7455" y="2830"/>
                    </a:lnTo>
                    <a:lnTo>
                      <a:pt x="7531" y="2620"/>
                    </a:lnTo>
                    <a:lnTo>
                      <a:pt x="7588" y="2409"/>
                    </a:lnTo>
                    <a:lnTo>
                      <a:pt x="7608" y="2199"/>
                    </a:lnTo>
                    <a:lnTo>
                      <a:pt x="7588" y="1989"/>
                    </a:lnTo>
                    <a:lnTo>
                      <a:pt x="7531" y="1779"/>
                    </a:lnTo>
                    <a:lnTo>
                      <a:pt x="7455" y="1568"/>
                    </a:lnTo>
                    <a:lnTo>
                      <a:pt x="7321" y="1377"/>
                    </a:lnTo>
                    <a:lnTo>
                      <a:pt x="7168" y="1186"/>
                    </a:lnTo>
                    <a:lnTo>
                      <a:pt x="6977" y="995"/>
                    </a:lnTo>
                    <a:lnTo>
                      <a:pt x="6747" y="823"/>
                    </a:lnTo>
                    <a:lnTo>
                      <a:pt x="6499" y="651"/>
                    </a:lnTo>
                    <a:lnTo>
                      <a:pt x="6212" y="498"/>
                    </a:lnTo>
                    <a:lnTo>
                      <a:pt x="5887" y="364"/>
                    </a:lnTo>
                    <a:lnTo>
                      <a:pt x="5562" y="249"/>
                    </a:lnTo>
                    <a:lnTo>
                      <a:pt x="5237" y="173"/>
                    </a:lnTo>
                    <a:lnTo>
                      <a:pt x="4893" y="97"/>
                    </a:lnTo>
                    <a:lnTo>
                      <a:pt x="4530" y="39"/>
                    </a:lnTo>
                    <a:lnTo>
                      <a:pt x="4167" y="20"/>
                    </a:lnTo>
                    <a:lnTo>
                      <a:pt x="38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85" name="Google Shape;2485;p13"/>
          <p:cNvGrpSpPr/>
          <p:nvPr/>
        </p:nvGrpSpPr>
        <p:grpSpPr>
          <a:xfrm>
            <a:off x="7570600" y="4480475"/>
            <a:ext cx="330680" cy="567219"/>
            <a:chOff x="1417450" y="4451900"/>
            <a:chExt cx="330680" cy="567219"/>
          </a:xfrm>
        </p:grpSpPr>
        <p:sp>
          <p:nvSpPr>
            <p:cNvPr id="2486" name="Google Shape;2486;p13"/>
            <p:cNvSpPr/>
            <p:nvPr/>
          </p:nvSpPr>
          <p:spPr>
            <a:xfrm>
              <a:off x="1417450" y="4837269"/>
              <a:ext cx="330680" cy="181850"/>
            </a:xfrm>
            <a:custGeom>
              <a:avLst/>
              <a:gdLst/>
              <a:ahLst/>
              <a:cxnLst/>
              <a:rect l="l" t="t" r="r" b="b"/>
              <a:pathLst>
                <a:path w="15713" h="8641" extrusionOk="0">
                  <a:moveTo>
                    <a:pt x="4378" y="1"/>
                  </a:moveTo>
                  <a:lnTo>
                    <a:pt x="3824" y="173"/>
                  </a:lnTo>
                  <a:lnTo>
                    <a:pt x="3289" y="364"/>
                  </a:lnTo>
                  <a:lnTo>
                    <a:pt x="2773" y="612"/>
                  </a:lnTo>
                  <a:lnTo>
                    <a:pt x="2276" y="861"/>
                  </a:lnTo>
                  <a:lnTo>
                    <a:pt x="2008" y="1033"/>
                  </a:lnTo>
                  <a:lnTo>
                    <a:pt x="1740" y="1205"/>
                  </a:lnTo>
                  <a:lnTo>
                    <a:pt x="1492" y="1396"/>
                  </a:lnTo>
                  <a:lnTo>
                    <a:pt x="1282" y="1587"/>
                  </a:lnTo>
                  <a:lnTo>
                    <a:pt x="1071" y="1778"/>
                  </a:lnTo>
                  <a:lnTo>
                    <a:pt x="880" y="1969"/>
                  </a:lnTo>
                  <a:lnTo>
                    <a:pt x="708" y="2161"/>
                  </a:lnTo>
                  <a:lnTo>
                    <a:pt x="555" y="2371"/>
                  </a:lnTo>
                  <a:lnTo>
                    <a:pt x="421" y="2581"/>
                  </a:lnTo>
                  <a:lnTo>
                    <a:pt x="307" y="2791"/>
                  </a:lnTo>
                  <a:lnTo>
                    <a:pt x="211" y="3002"/>
                  </a:lnTo>
                  <a:lnTo>
                    <a:pt x="135" y="3212"/>
                  </a:lnTo>
                  <a:lnTo>
                    <a:pt x="77" y="3422"/>
                  </a:lnTo>
                  <a:lnTo>
                    <a:pt x="39" y="3651"/>
                  </a:lnTo>
                  <a:lnTo>
                    <a:pt x="1" y="3862"/>
                  </a:lnTo>
                  <a:lnTo>
                    <a:pt x="1" y="4091"/>
                  </a:lnTo>
                  <a:lnTo>
                    <a:pt x="1" y="4301"/>
                  </a:lnTo>
                  <a:lnTo>
                    <a:pt x="39" y="4531"/>
                  </a:lnTo>
                  <a:lnTo>
                    <a:pt x="77" y="4741"/>
                  </a:lnTo>
                  <a:lnTo>
                    <a:pt x="154" y="4951"/>
                  </a:lnTo>
                  <a:lnTo>
                    <a:pt x="230" y="5161"/>
                  </a:lnTo>
                  <a:lnTo>
                    <a:pt x="326" y="5372"/>
                  </a:lnTo>
                  <a:lnTo>
                    <a:pt x="441" y="5582"/>
                  </a:lnTo>
                  <a:lnTo>
                    <a:pt x="574" y="5792"/>
                  </a:lnTo>
                  <a:lnTo>
                    <a:pt x="727" y="6003"/>
                  </a:lnTo>
                  <a:lnTo>
                    <a:pt x="899" y="6194"/>
                  </a:lnTo>
                  <a:lnTo>
                    <a:pt x="1090" y="6404"/>
                  </a:lnTo>
                  <a:lnTo>
                    <a:pt x="1301" y="6595"/>
                  </a:lnTo>
                  <a:lnTo>
                    <a:pt x="1530" y="6767"/>
                  </a:lnTo>
                  <a:lnTo>
                    <a:pt x="1779" y="6958"/>
                  </a:lnTo>
                  <a:lnTo>
                    <a:pt x="2046" y="7130"/>
                  </a:lnTo>
                  <a:lnTo>
                    <a:pt x="2314" y="7302"/>
                  </a:lnTo>
                  <a:lnTo>
                    <a:pt x="2600" y="7455"/>
                  </a:lnTo>
                  <a:lnTo>
                    <a:pt x="2906" y="7608"/>
                  </a:lnTo>
                  <a:lnTo>
                    <a:pt x="3231" y="7761"/>
                  </a:lnTo>
                  <a:lnTo>
                    <a:pt x="3556" y="7895"/>
                  </a:lnTo>
                  <a:lnTo>
                    <a:pt x="3881" y="8010"/>
                  </a:lnTo>
                  <a:lnTo>
                    <a:pt x="4225" y="8124"/>
                  </a:lnTo>
                  <a:lnTo>
                    <a:pt x="4569" y="8220"/>
                  </a:lnTo>
                  <a:lnTo>
                    <a:pt x="4913" y="8296"/>
                  </a:lnTo>
                  <a:lnTo>
                    <a:pt x="5640" y="8449"/>
                  </a:lnTo>
                  <a:lnTo>
                    <a:pt x="6385" y="8545"/>
                  </a:lnTo>
                  <a:lnTo>
                    <a:pt x="7131" y="8621"/>
                  </a:lnTo>
                  <a:lnTo>
                    <a:pt x="7876" y="8640"/>
                  </a:lnTo>
                  <a:lnTo>
                    <a:pt x="8621" y="8621"/>
                  </a:lnTo>
                  <a:lnTo>
                    <a:pt x="9386" y="8545"/>
                  </a:lnTo>
                  <a:lnTo>
                    <a:pt x="10112" y="8449"/>
                  </a:lnTo>
                  <a:lnTo>
                    <a:pt x="10839" y="8296"/>
                  </a:lnTo>
                  <a:lnTo>
                    <a:pt x="11183" y="8220"/>
                  </a:lnTo>
                  <a:lnTo>
                    <a:pt x="11527" y="8105"/>
                  </a:lnTo>
                  <a:lnTo>
                    <a:pt x="11871" y="8010"/>
                  </a:lnTo>
                  <a:lnTo>
                    <a:pt x="12196" y="7876"/>
                  </a:lnTo>
                  <a:lnTo>
                    <a:pt x="12521" y="7761"/>
                  </a:lnTo>
                  <a:lnTo>
                    <a:pt x="12827" y="7608"/>
                  </a:lnTo>
                  <a:lnTo>
                    <a:pt x="13132" y="7455"/>
                  </a:lnTo>
                  <a:lnTo>
                    <a:pt x="13419" y="7302"/>
                  </a:lnTo>
                  <a:lnTo>
                    <a:pt x="13801" y="7073"/>
                  </a:lnTo>
                  <a:lnTo>
                    <a:pt x="14146" y="6824"/>
                  </a:lnTo>
                  <a:lnTo>
                    <a:pt x="14451" y="6557"/>
                  </a:lnTo>
                  <a:lnTo>
                    <a:pt x="14738" y="6289"/>
                  </a:lnTo>
                  <a:lnTo>
                    <a:pt x="14987" y="6022"/>
                  </a:lnTo>
                  <a:lnTo>
                    <a:pt x="15178" y="5735"/>
                  </a:lnTo>
                  <a:lnTo>
                    <a:pt x="15350" y="5448"/>
                  </a:lnTo>
                  <a:lnTo>
                    <a:pt x="15503" y="5161"/>
                  </a:lnTo>
                  <a:lnTo>
                    <a:pt x="15598" y="4856"/>
                  </a:lnTo>
                  <a:lnTo>
                    <a:pt x="15675" y="4550"/>
                  </a:lnTo>
                  <a:lnTo>
                    <a:pt x="15713" y="4263"/>
                  </a:lnTo>
                  <a:lnTo>
                    <a:pt x="15713" y="3957"/>
                  </a:lnTo>
                  <a:lnTo>
                    <a:pt x="15675" y="3651"/>
                  </a:lnTo>
                  <a:lnTo>
                    <a:pt x="15598" y="3346"/>
                  </a:lnTo>
                  <a:lnTo>
                    <a:pt x="15503" y="3059"/>
                  </a:lnTo>
                  <a:lnTo>
                    <a:pt x="15369" y="2753"/>
                  </a:lnTo>
                  <a:lnTo>
                    <a:pt x="15388" y="2906"/>
                  </a:lnTo>
                  <a:lnTo>
                    <a:pt x="15407" y="3040"/>
                  </a:lnTo>
                  <a:lnTo>
                    <a:pt x="15407" y="3365"/>
                  </a:lnTo>
                  <a:lnTo>
                    <a:pt x="15407" y="3460"/>
                  </a:lnTo>
                  <a:lnTo>
                    <a:pt x="15407" y="3556"/>
                  </a:lnTo>
                  <a:lnTo>
                    <a:pt x="15388" y="3575"/>
                  </a:lnTo>
                  <a:lnTo>
                    <a:pt x="15388" y="3594"/>
                  </a:lnTo>
                  <a:lnTo>
                    <a:pt x="15311" y="3881"/>
                  </a:lnTo>
                  <a:lnTo>
                    <a:pt x="15216" y="4168"/>
                  </a:lnTo>
                  <a:lnTo>
                    <a:pt x="15063" y="4435"/>
                  </a:lnTo>
                  <a:lnTo>
                    <a:pt x="14872" y="4703"/>
                  </a:lnTo>
                  <a:lnTo>
                    <a:pt x="14642" y="4970"/>
                  </a:lnTo>
                  <a:lnTo>
                    <a:pt x="14356" y="5219"/>
                  </a:lnTo>
                  <a:lnTo>
                    <a:pt x="14050" y="5448"/>
                  </a:lnTo>
                  <a:lnTo>
                    <a:pt x="13687" y="5678"/>
                  </a:lnTo>
                  <a:lnTo>
                    <a:pt x="13247" y="5907"/>
                  </a:lnTo>
                  <a:lnTo>
                    <a:pt x="12750" y="6117"/>
                  </a:lnTo>
                  <a:lnTo>
                    <a:pt x="12253" y="6289"/>
                  </a:lnTo>
                  <a:lnTo>
                    <a:pt x="11718" y="6442"/>
                  </a:lnTo>
                  <a:lnTo>
                    <a:pt x="11164" y="6538"/>
                  </a:lnTo>
                  <a:lnTo>
                    <a:pt x="10609" y="6633"/>
                  </a:lnTo>
                  <a:lnTo>
                    <a:pt x="10036" y="6672"/>
                  </a:lnTo>
                  <a:lnTo>
                    <a:pt x="9463" y="6691"/>
                  </a:lnTo>
                  <a:lnTo>
                    <a:pt x="8889" y="6672"/>
                  </a:lnTo>
                  <a:lnTo>
                    <a:pt x="8316" y="6633"/>
                  </a:lnTo>
                  <a:lnTo>
                    <a:pt x="7761" y="6538"/>
                  </a:lnTo>
                  <a:lnTo>
                    <a:pt x="7207" y="6442"/>
                  </a:lnTo>
                  <a:lnTo>
                    <a:pt x="6672" y="6289"/>
                  </a:lnTo>
                  <a:lnTo>
                    <a:pt x="6156" y="6117"/>
                  </a:lnTo>
                  <a:lnTo>
                    <a:pt x="5678" y="5907"/>
                  </a:lnTo>
                  <a:lnTo>
                    <a:pt x="5219" y="5678"/>
                  </a:lnTo>
                  <a:lnTo>
                    <a:pt x="4875" y="5448"/>
                  </a:lnTo>
                  <a:lnTo>
                    <a:pt x="4569" y="5219"/>
                  </a:lnTo>
                  <a:lnTo>
                    <a:pt x="4359" y="5028"/>
                  </a:lnTo>
                  <a:lnTo>
                    <a:pt x="4168" y="4837"/>
                  </a:lnTo>
                  <a:lnTo>
                    <a:pt x="4015" y="4645"/>
                  </a:lnTo>
                  <a:lnTo>
                    <a:pt x="3862" y="4435"/>
                  </a:lnTo>
                  <a:lnTo>
                    <a:pt x="3747" y="4244"/>
                  </a:lnTo>
                  <a:lnTo>
                    <a:pt x="3652" y="4034"/>
                  </a:lnTo>
                  <a:lnTo>
                    <a:pt x="3594" y="3823"/>
                  </a:lnTo>
                  <a:lnTo>
                    <a:pt x="3537" y="3594"/>
                  </a:lnTo>
                  <a:lnTo>
                    <a:pt x="3537" y="3575"/>
                  </a:lnTo>
                  <a:lnTo>
                    <a:pt x="3518" y="3556"/>
                  </a:lnTo>
                  <a:lnTo>
                    <a:pt x="3518" y="3518"/>
                  </a:lnTo>
                  <a:lnTo>
                    <a:pt x="3518" y="3441"/>
                  </a:lnTo>
                  <a:lnTo>
                    <a:pt x="3518" y="3365"/>
                  </a:lnTo>
                  <a:lnTo>
                    <a:pt x="3499" y="3250"/>
                  </a:lnTo>
                  <a:lnTo>
                    <a:pt x="3499" y="3154"/>
                  </a:lnTo>
                  <a:lnTo>
                    <a:pt x="3518" y="3040"/>
                  </a:lnTo>
                  <a:lnTo>
                    <a:pt x="3537" y="2868"/>
                  </a:lnTo>
                  <a:lnTo>
                    <a:pt x="3575" y="2696"/>
                  </a:lnTo>
                  <a:lnTo>
                    <a:pt x="3633" y="2505"/>
                  </a:lnTo>
                  <a:lnTo>
                    <a:pt x="4378"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13"/>
            <p:cNvSpPr/>
            <p:nvPr/>
          </p:nvSpPr>
          <p:spPr>
            <a:xfrm>
              <a:off x="1417450" y="4837269"/>
              <a:ext cx="330680" cy="181850"/>
            </a:xfrm>
            <a:custGeom>
              <a:avLst/>
              <a:gdLst/>
              <a:ahLst/>
              <a:cxnLst/>
              <a:rect l="l" t="t" r="r" b="b"/>
              <a:pathLst>
                <a:path w="15713" h="8641" fill="none" extrusionOk="0">
                  <a:moveTo>
                    <a:pt x="4378" y="1"/>
                  </a:moveTo>
                  <a:lnTo>
                    <a:pt x="4378" y="1"/>
                  </a:lnTo>
                  <a:lnTo>
                    <a:pt x="3824" y="173"/>
                  </a:lnTo>
                  <a:lnTo>
                    <a:pt x="3289" y="364"/>
                  </a:lnTo>
                  <a:lnTo>
                    <a:pt x="2773" y="612"/>
                  </a:lnTo>
                  <a:lnTo>
                    <a:pt x="2276" y="861"/>
                  </a:lnTo>
                  <a:lnTo>
                    <a:pt x="2276" y="861"/>
                  </a:lnTo>
                  <a:lnTo>
                    <a:pt x="2008" y="1033"/>
                  </a:lnTo>
                  <a:lnTo>
                    <a:pt x="1740" y="1205"/>
                  </a:lnTo>
                  <a:lnTo>
                    <a:pt x="1492" y="1396"/>
                  </a:lnTo>
                  <a:lnTo>
                    <a:pt x="1282" y="1587"/>
                  </a:lnTo>
                  <a:lnTo>
                    <a:pt x="1071" y="1778"/>
                  </a:lnTo>
                  <a:lnTo>
                    <a:pt x="880" y="1969"/>
                  </a:lnTo>
                  <a:lnTo>
                    <a:pt x="708" y="2161"/>
                  </a:lnTo>
                  <a:lnTo>
                    <a:pt x="555" y="2371"/>
                  </a:lnTo>
                  <a:lnTo>
                    <a:pt x="421" y="2581"/>
                  </a:lnTo>
                  <a:lnTo>
                    <a:pt x="307" y="2791"/>
                  </a:lnTo>
                  <a:lnTo>
                    <a:pt x="211" y="3002"/>
                  </a:lnTo>
                  <a:lnTo>
                    <a:pt x="135" y="3212"/>
                  </a:lnTo>
                  <a:lnTo>
                    <a:pt x="77" y="3422"/>
                  </a:lnTo>
                  <a:lnTo>
                    <a:pt x="39" y="3651"/>
                  </a:lnTo>
                  <a:lnTo>
                    <a:pt x="1" y="3862"/>
                  </a:lnTo>
                  <a:lnTo>
                    <a:pt x="1" y="4091"/>
                  </a:lnTo>
                  <a:lnTo>
                    <a:pt x="1" y="4301"/>
                  </a:lnTo>
                  <a:lnTo>
                    <a:pt x="39" y="4531"/>
                  </a:lnTo>
                  <a:lnTo>
                    <a:pt x="77" y="4741"/>
                  </a:lnTo>
                  <a:lnTo>
                    <a:pt x="154" y="4951"/>
                  </a:lnTo>
                  <a:lnTo>
                    <a:pt x="230" y="5161"/>
                  </a:lnTo>
                  <a:lnTo>
                    <a:pt x="326" y="5372"/>
                  </a:lnTo>
                  <a:lnTo>
                    <a:pt x="441" y="5582"/>
                  </a:lnTo>
                  <a:lnTo>
                    <a:pt x="574" y="5792"/>
                  </a:lnTo>
                  <a:lnTo>
                    <a:pt x="727" y="6003"/>
                  </a:lnTo>
                  <a:lnTo>
                    <a:pt x="899" y="6194"/>
                  </a:lnTo>
                  <a:lnTo>
                    <a:pt x="1090" y="6404"/>
                  </a:lnTo>
                  <a:lnTo>
                    <a:pt x="1301" y="6595"/>
                  </a:lnTo>
                  <a:lnTo>
                    <a:pt x="1530" y="6767"/>
                  </a:lnTo>
                  <a:lnTo>
                    <a:pt x="1779" y="6958"/>
                  </a:lnTo>
                  <a:lnTo>
                    <a:pt x="2046" y="7130"/>
                  </a:lnTo>
                  <a:lnTo>
                    <a:pt x="2314" y="7302"/>
                  </a:lnTo>
                  <a:lnTo>
                    <a:pt x="2314" y="7302"/>
                  </a:lnTo>
                  <a:lnTo>
                    <a:pt x="2600" y="7455"/>
                  </a:lnTo>
                  <a:lnTo>
                    <a:pt x="2906" y="7608"/>
                  </a:lnTo>
                  <a:lnTo>
                    <a:pt x="3231" y="7761"/>
                  </a:lnTo>
                  <a:lnTo>
                    <a:pt x="3556" y="7895"/>
                  </a:lnTo>
                  <a:lnTo>
                    <a:pt x="3881" y="8010"/>
                  </a:lnTo>
                  <a:lnTo>
                    <a:pt x="4225" y="8124"/>
                  </a:lnTo>
                  <a:lnTo>
                    <a:pt x="4569" y="8220"/>
                  </a:lnTo>
                  <a:lnTo>
                    <a:pt x="4913" y="8296"/>
                  </a:lnTo>
                  <a:lnTo>
                    <a:pt x="5640" y="8449"/>
                  </a:lnTo>
                  <a:lnTo>
                    <a:pt x="6385" y="8545"/>
                  </a:lnTo>
                  <a:lnTo>
                    <a:pt x="7131" y="8621"/>
                  </a:lnTo>
                  <a:lnTo>
                    <a:pt x="7876" y="8640"/>
                  </a:lnTo>
                  <a:lnTo>
                    <a:pt x="7876" y="8640"/>
                  </a:lnTo>
                  <a:lnTo>
                    <a:pt x="8621" y="8621"/>
                  </a:lnTo>
                  <a:lnTo>
                    <a:pt x="9386" y="8545"/>
                  </a:lnTo>
                  <a:lnTo>
                    <a:pt x="10112" y="8449"/>
                  </a:lnTo>
                  <a:lnTo>
                    <a:pt x="10839" y="8296"/>
                  </a:lnTo>
                  <a:lnTo>
                    <a:pt x="11183" y="8220"/>
                  </a:lnTo>
                  <a:lnTo>
                    <a:pt x="11527" y="8105"/>
                  </a:lnTo>
                  <a:lnTo>
                    <a:pt x="11871" y="8010"/>
                  </a:lnTo>
                  <a:lnTo>
                    <a:pt x="12196" y="7876"/>
                  </a:lnTo>
                  <a:lnTo>
                    <a:pt x="12521" y="7761"/>
                  </a:lnTo>
                  <a:lnTo>
                    <a:pt x="12827" y="7608"/>
                  </a:lnTo>
                  <a:lnTo>
                    <a:pt x="13132" y="7455"/>
                  </a:lnTo>
                  <a:lnTo>
                    <a:pt x="13419" y="7302"/>
                  </a:lnTo>
                  <a:lnTo>
                    <a:pt x="13419" y="7302"/>
                  </a:lnTo>
                  <a:lnTo>
                    <a:pt x="13801" y="7073"/>
                  </a:lnTo>
                  <a:lnTo>
                    <a:pt x="14146" y="6824"/>
                  </a:lnTo>
                  <a:lnTo>
                    <a:pt x="14451" y="6557"/>
                  </a:lnTo>
                  <a:lnTo>
                    <a:pt x="14738" y="6289"/>
                  </a:lnTo>
                  <a:lnTo>
                    <a:pt x="14987" y="6022"/>
                  </a:lnTo>
                  <a:lnTo>
                    <a:pt x="15178" y="5735"/>
                  </a:lnTo>
                  <a:lnTo>
                    <a:pt x="15350" y="5448"/>
                  </a:lnTo>
                  <a:lnTo>
                    <a:pt x="15503" y="5161"/>
                  </a:lnTo>
                  <a:lnTo>
                    <a:pt x="15598" y="4856"/>
                  </a:lnTo>
                  <a:lnTo>
                    <a:pt x="15675" y="4550"/>
                  </a:lnTo>
                  <a:lnTo>
                    <a:pt x="15713" y="4263"/>
                  </a:lnTo>
                  <a:lnTo>
                    <a:pt x="15713" y="3957"/>
                  </a:lnTo>
                  <a:lnTo>
                    <a:pt x="15675" y="3651"/>
                  </a:lnTo>
                  <a:lnTo>
                    <a:pt x="15598" y="3346"/>
                  </a:lnTo>
                  <a:lnTo>
                    <a:pt x="15503" y="3059"/>
                  </a:lnTo>
                  <a:lnTo>
                    <a:pt x="15369" y="2753"/>
                  </a:lnTo>
                  <a:lnTo>
                    <a:pt x="15369" y="2753"/>
                  </a:lnTo>
                  <a:lnTo>
                    <a:pt x="15388" y="2906"/>
                  </a:lnTo>
                  <a:lnTo>
                    <a:pt x="15407" y="3040"/>
                  </a:lnTo>
                  <a:lnTo>
                    <a:pt x="15407" y="3365"/>
                  </a:lnTo>
                  <a:lnTo>
                    <a:pt x="15407" y="3365"/>
                  </a:lnTo>
                  <a:lnTo>
                    <a:pt x="15407" y="3365"/>
                  </a:lnTo>
                  <a:lnTo>
                    <a:pt x="15407" y="3460"/>
                  </a:lnTo>
                  <a:lnTo>
                    <a:pt x="15407" y="3556"/>
                  </a:lnTo>
                  <a:lnTo>
                    <a:pt x="15407" y="3556"/>
                  </a:lnTo>
                  <a:lnTo>
                    <a:pt x="15407" y="3556"/>
                  </a:lnTo>
                  <a:lnTo>
                    <a:pt x="15407" y="3556"/>
                  </a:lnTo>
                  <a:lnTo>
                    <a:pt x="15407" y="3556"/>
                  </a:lnTo>
                  <a:lnTo>
                    <a:pt x="15407" y="3556"/>
                  </a:lnTo>
                  <a:lnTo>
                    <a:pt x="15388" y="3575"/>
                  </a:lnTo>
                  <a:lnTo>
                    <a:pt x="15388" y="3594"/>
                  </a:lnTo>
                  <a:lnTo>
                    <a:pt x="15388" y="3594"/>
                  </a:lnTo>
                  <a:lnTo>
                    <a:pt x="15388" y="3594"/>
                  </a:lnTo>
                  <a:lnTo>
                    <a:pt x="15388" y="3594"/>
                  </a:lnTo>
                  <a:lnTo>
                    <a:pt x="15388" y="3594"/>
                  </a:lnTo>
                  <a:lnTo>
                    <a:pt x="15388" y="3594"/>
                  </a:lnTo>
                  <a:lnTo>
                    <a:pt x="15311" y="3881"/>
                  </a:lnTo>
                  <a:lnTo>
                    <a:pt x="15216" y="4168"/>
                  </a:lnTo>
                  <a:lnTo>
                    <a:pt x="15063" y="4435"/>
                  </a:lnTo>
                  <a:lnTo>
                    <a:pt x="14872" y="4703"/>
                  </a:lnTo>
                  <a:lnTo>
                    <a:pt x="14642" y="4970"/>
                  </a:lnTo>
                  <a:lnTo>
                    <a:pt x="14356" y="5219"/>
                  </a:lnTo>
                  <a:lnTo>
                    <a:pt x="14050" y="5448"/>
                  </a:lnTo>
                  <a:lnTo>
                    <a:pt x="13687" y="5678"/>
                  </a:lnTo>
                  <a:lnTo>
                    <a:pt x="13687" y="5678"/>
                  </a:lnTo>
                  <a:lnTo>
                    <a:pt x="13247" y="5907"/>
                  </a:lnTo>
                  <a:lnTo>
                    <a:pt x="12750" y="6117"/>
                  </a:lnTo>
                  <a:lnTo>
                    <a:pt x="12253" y="6289"/>
                  </a:lnTo>
                  <a:lnTo>
                    <a:pt x="11718" y="6442"/>
                  </a:lnTo>
                  <a:lnTo>
                    <a:pt x="11164" y="6538"/>
                  </a:lnTo>
                  <a:lnTo>
                    <a:pt x="10609" y="6633"/>
                  </a:lnTo>
                  <a:lnTo>
                    <a:pt x="10036" y="6672"/>
                  </a:lnTo>
                  <a:lnTo>
                    <a:pt x="9463" y="6691"/>
                  </a:lnTo>
                  <a:lnTo>
                    <a:pt x="9463" y="6691"/>
                  </a:lnTo>
                  <a:lnTo>
                    <a:pt x="8889" y="6672"/>
                  </a:lnTo>
                  <a:lnTo>
                    <a:pt x="8316" y="6633"/>
                  </a:lnTo>
                  <a:lnTo>
                    <a:pt x="7761" y="6538"/>
                  </a:lnTo>
                  <a:lnTo>
                    <a:pt x="7207" y="6442"/>
                  </a:lnTo>
                  <a:lnTo>
                    <a:pt x="6672" y="6289"/>
                  </a:lnTo>
                  <a:lnTo>
                    <a:pt x="6156" y="6117"/>
                  </a:lnTo>
                  <a:lnTo>
                    <a:pt x="5678" y="5907"/>
                  </a:lnTo>
                  <a:lnTo>
                    <a:pt x="5219" y="5678"/>
                  </a:lnTo>
                  <a:lnTo>
                    <a:pt x="5219" y="5678"/>
                  </a:lnTo>
                  <a:lnTo>
                    <a:pt x="4875" y="5448"/>
                  </a:lnTo>
                  <a:lnTo>
                    <a:pt x="4569" y="5219"/>
                  </a:lnTo>
                  <a:lnTo>
                    <a:pt x="4569" y="5219"/>
                  </a:lnTo>
                  <a:lnTo>
                    <a:pt x="4359" y="5028"/>
                  </a:lnTo>
                  <a:lnTo>
                    <a:pt x="4168" y="4837"/>
                  </a:lnTo>
                  <a:lnTo>
                    <a:pt x="4015" y="4645"/>
                  </a:lnTo>
                  <a:lnTo>
                    <a:pt x="3862" y="4435"/>
                  </a:lnTo>
                  <a:lnTo>
                    <a:pt x="3747" y="4244"/>
                  </a:lnTo>
                  <a:lnTo>
                    <a:pt x="3652" y="4034"/>
                  </a:lnTo>
                  <a:lnTo>
                    <a:pt x="3594" y="3823"/>
                  </a:lnTo>
                  <a:lnTo>
                    <a:pt x="3537" y="3594"/>
                  </a:lnTo>
                  <a:lnTo>
                    <a:pt x="3537" y="3594"/>
                  </a:lnTo>
                  <a:lnTo>
                    <a:pt x="3537" y="3575"/>
                  </a:lnTo>
                  <a:lnTo>
                    <a:pt x="3518" y="3556"/>
                  </a:lnTo>
                  <a:lnTo>
                    <a:pt x="3518" y="3518"/>
                  </a:lnTo>
                  <a:lnTo>
                    <a:pt x="3518" y="3518"/>
                  </a:lnTo>
                  <a:lnTo>
                    <a:pt x="3518" y="3441"/>
                  </a:lnTo>
                  <a:lnTo>
                    <a:pt x="3518" y="3365"/>
                  </a:lnTo>
                  <a:lnTo>
                    <a:pt x="3518" y="3365"/>
                  </a:lnTo>
                  <a:lnTo>
                    <a:pt x="3499" y="3250"/>
                  </a:lnTo>
                  <a:lnTo>
                    <a:pt x="3499" y="3154"/>
                  </a:lnTo>
                  <a:lnTo>
                    <a:pt x="3499" y="3154"/>
                  </a:lnTo>
                  <a:lnTo>
                    <a:pt x="3518" y="3040"/>
                  </a:lnTo>
                  <a:lnTo>
                    <a:pt x="3518" y="3040"/>
                  </a:lnTo>
                  <a:lnTo>
                    <a:pt x="3537" y="2868"/>
                  </a:lnTo>
                  <a:lnTo>
                    <a:pt x="3575" y="2696"/>
                  </a:lnTo>
                  <a:lnTo>
                    <a:pt x="3575" y="2696"/>
                  </a:lnTo>
                  <a:lnTo>
                    <a:pt x="3633" y="2505"/>
                  </a:lnTo>
                  <a:lnTo>
                    <a:pt x="43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13"/>
            <p:cNvSpPr/>
            <p:nvPr/>
          </p:nvSpPr>
          <p:spPr>
            <a:xfrm>
              <a:off x="1491068" y="4485678"/>
              <a:ext cx="250646" cy="492390"/>
            </a:xfrm>
            <a:custGeom>
              <a:avLst/>
              <a:gdLst/>
              <a:ahLst/>
              <a:cxnLst/>
              <a:rect l="l" t="t" r="r" b="b"/>
              <a:pathLst>
                <a:path w="11910" h="23397" extrusionOk="0">
                  <a:moveTo>
                    <a:pt x="5965" y="1"/>
                  </a:moveTo>
                  <a:lnTo>
                    <a:pt x="135" y="19211"/>
                  </a:lnTo>
                  <a:lnTo>
                    <a:pt x="77" y="19402"/>
                  </a:lnTo>
                  <a:lnTo>
                    <a:pt x="39" y="19574"/>
                  </a:lnTo>
                  <a:lnTo>
                    <a:pt x="20" y="19746"/>
                  </a:lnTo>
                  <a:lnTo>
                    <a:pt x="1" y="19860"/>
                  </a:lnTo>
                  <a:lnTo>
                    <a:pt x="1" y="19956"/>
                  </a:lnTo>
                  <a:lnTo>
                    <a:pt x="20" y="20071"/>
                  </a:lnTo>
                  <a:lnTo>
                    <a:pt x="20" y="20147"/>
                  </a:lnTo>
                  <a:lnTo>
                    <a:pt x="20" y="20224"/>
                  </a:lnTo>
                  <a:lnTo>
                    <a:pt x="20" y="20262"/>
                  </a:lnTo>
                  <a:lnTo>
                    <a:pt x="39" y="20281"/>
                  </a:lnTo>
                  <a:lnTo>
                    <a:pt x="39" y="20300"/>
                  </a:lnTo>
                  <a:lnTo>
                    <a:pt x="96" y="20529"/>
                  </a:lnTo>
                  <a:lnTo>
                    <a:pt x="154" y="20740"/>
                  </a:lnTo>
                  <a:lnTo>
                    <a:pt x="249" y="20950"/>
                  </a:lnTo>
                  <a:lnTo>
                    <a:pt x="364" y="21141"/>
                  </a:lnTo>
                  <a:lnTo>
                    <a:pt x="517" y="21351"/>
                  </a:lnTo>
                  <a:lnTo>
                    <a:pt x="670" y="21543"/>
                  </a:lnTo>
                  <a:lnTo>
                    <a:pt x="861" y="21734"/>
                  </a:lnTo>
                  <a:lnTo>
                    <a:pt x="1071" y="21925"/>
                  </a:lnTo>
                  <a:lnTo>
                    <a:pt x="1377" y="22154"/>
                  </a:lnTo>
                  <a:lnTo>
                    <a:pt x="1721" y="22384"/>
                  </a:lnTo>
                  <a:lnTo>
                    <a:pt x="2180" y="22613"/>
                  </a:lnTo>
                  <a:lnTo>
                    <a:pt x="2658" y="22823"/>
                  </a:lnTo>
                  <a:lnTo>
                    <a:pt x="3174" y="22995"/>
                  </a:lnTo>
                  <a:lnTo>
                    <a:pt x="3709" y="23148"/>
                  </a:lnTo>
                  <a:lnTo>
                    <a:pt x="4263" y="23244"/>
                  </a:lnTo>
                  <a:lnTo>
                    <a:pt x="4818" y="23339"/>
                  </a:lnTo>
                  <a:lnTo>
                    <a:pt x="5391" y="23378"/>
                  </a:lnTo>
                  <a:lnTo>
                    <a:pt x="5965" y="23397"/>
                  </a:lnTo>
                  <a:lnTo>
                    <a:pt x="6538" y="23378"/>
                  </a:lnTo>
                  <a:lnTo>
                    <a:pt x="7111" y="23339"/>
                  </a:lnTo>
                  <a:lnTo>
                    <a:pt x="7666" y="23244"/>
                  </a:lnTo>
                  <a:lnTo>
                    <a:pt x="8220" y="23148"/>
                  </a:lnTo>
                  <a:lnTo>
                    <a:pt x="8755" y="22995"/>
                  </a:lnTo>
                  <a:lnTo>
                    <a:pt x="9252" y="22823"/>
                  </a:lnTo>
                  <a:lnTo>
                    <a:pt x="9749" y="22613"/>
                  </a:lnTo>
                  <a:lnTo>
                    <a:pt x="10189" y="22384"/>
                  </a:lnTo>
                  <a:lnTo>
                    <a:pt x="10552" y="22154"/>
                  </a:lnTo>
                  <a:lnTo>
                    <a:pt x="10858" y="21925"/>
                  </a:lnTo>
                  <a:lnTo>
                    <a:pt x="11144" y="21676"/>
                  </a:lnTo>
                  <a:lnTo>
                    <a:pt x="11374" y="21409"/>
                  </a:lnTo>
                  <a:lnTo>
                    <a:pt x="11565" y="21141"/>
                  </a:lnTo>
                  <a:lnTo>
                    <a:pt x="11718" y="20874"/>
                  </a:lnTo>
                  <a:lnTo>
                    <a:pt x="11813" y="20587"/>
                  </a:lnTo>
                  <a:lnTo>
                    <a:pt x="11890" y="20300"/>
                  </a:lnTo>
                  <a:lnTo>
                    <a:pt x="11890" y="20281"/>
                  </a:lnTo>
                  <a:lnTo>
                    <a:pt x="11909" y="20262"/>
                  </a:lnTo>
                  <a:lnTo>
                    <a:pt x="11909" y="20166"/>
                  </a:lnTo>
                  <a:lnTo>
                    <a:pt x="11909" y="20071"/>
                  </a:lnTo>
                  <a:lnTo>
                    <a:pt x="11909" y="19746"/>
                  </a:lnTo>
                  <a:lnTo>
                    <a:pt x="11890" y="19574"/>
                  </a:lnTo>
                  <a:lnTo>
                    <a:pt x="11852" y="19402"/>
                  </a:lnTo>
                  <a:lnTo>
                    <a:pt x="11813" y="19306"/>
                  </a:lnTo>
                  <a:lnTo>
                    <a:pt x="11794" y="19211"/>
                  </a:lnTo>
                  <a:lnTo>
                    <a:pt x="8965" y="9902"/>
                  </a:lnTo>
                  <a:lnTo>
                    <a:pt x="6767" y="2677"/>
                  </a:lnTo>
                  <a:lnTo>
                    <a:pt x="59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13"/>
            <p:cNvSpPr/>
            <p:nvPr/>
          </p:nvSpPr>
          <p:spPr>
            <a:xfrm>
              <a:off x="1491068" y="4485678"/>
              <a:ext cx="250646" cy="492390"/>
            </a:xfrm>
            <a:custGeom>
              <a:avLst/>
              <a:gdLst/>
              <a:ahLst/>
              <a:cxnLst/>
              <a:rect l="l" t="t" r="r" b="b"/>
              <a:pathLst>
                <a:path w="11910" h="23397" fill="none" extrusionOk="0">
                  <a:moveTo>
                    <a:pt x="11909" y="19746"/>
                  </a:moveTo>
                  <a:lnTo>
                    <a:pt x="11909" y="20071"/>
                  </a:lnTo>
                  <a:lnTo>
                    <a:pt x="11909" y="20071"/>
                  </a:lnTo>
                  <a:lnTo>
                    <a:pt x="11909" y="20166"/>
                  </a:lnTo>
                  <a:lnTo>
                    <a:pt x="11909" y="20262"/>
                  </a:lnTo>
                  <a:lnTo>
                    <a:pt x="11909" y="20262"/>
                  </a:lnTo>
                  <a:lnTo>
                    <a:pt x="11890" y="20281"/>
                  </a:lnTo>
                  <a:lnTo>
                    <a:pt x="11890" y="20300"/>
                  </a:lnTo>
                  <a:lnTo>
                    <a:pt x="11890" y="20300"/>
                  </a:lnTo>
                  <a:lnTo>
                    <a:pt x="11813" y="20587"/>
                  </a:lnTo>
                  <a:lnTo>
                    <a:pt x="11718" y="20874"/>
                  </a:lnTo>
                  <a:lnTo>
                    <a:pt x="11565" y="21141"/>
                  </a:lnTo>
                  <a:lnTo>
                    <a:pt x="11374" y="21409"/>
                  </a:lnTo>
                  <a:lnTo>
                    <a:pt x="11144" y="21676"/>
                  </a:lnTo>
                  <a:lnTo>
                    <a:pt x="10858" y="21925"/>
                  </a:lnTo>
                  <a:lnTo>
                    <a:pt x="10552" y="22154"/>
                  </a:lnTo>
                  <a:lnTo>
                    <a:pt x="10189" y="22384"/>
                  </a:lnTo>
                  <a:lnTo>
                    <a:pt x="10189" y="22384"/>
                  </a:lnTo>
                  <a:lnTo>
                    <a:pt x="9749" y="22613"/>
                  </a:lnTo>
                  <a:lnTo>
                    <a:pt x="9252" y="22823"/>
                  </a:lnTo>
                  <a:lnTo>
                    <a:pt x="8755" y="22995"/>
                  </a:lnTo>
                  <a:lnTo>
                    <a:pt x="8220" y="23148"/>
                  </a:lnTo>
                  <a:lnTo>
                    <a:pt x="7666" y="23244"/>
                  </a:lnTo>
                  <a:lnTo>
                    <a:pt x="7111" y="23339"/>
                  </a:lnTo>
                  <a:lnTo>
                    <a:pt x="6538" y="23378"/>
                  </a:lnTo>
                  <a:lnTo>
                    <a:pt x="5965" y="23397"/>
                  </a:lnTo>
                  <a:lnTo>
                    <a:pt x="5965" y="23397"/>
                  </a:lnTo>
                  <a:lnTo>
                    <a:pt x="5391" y="23378"/>
                  </a:lnTo>
                  <a:lnTo>
                    <a:pt x="4818" y="23339"/>
                  </a:lnTo>
                  <a:lnTo>
                    <a:pt x="4263" y="23244"/>
                  </a:lnTo>
                  <a:lnTo>
                    <a:pt x="3709" y="23148"/>
                  </a:lnTo>
                  <a:lnTo>
                    <a:pt x="3174" y="22995"/>
                  </a:lnTo>
                  <a:lnTo>
                    <a:pt x="2658" y="22823"/>
                  </a:lnTo>
                  <a:lnTo>
                    <a:pt x="2180" y="22613"/>
                  </a:lnTo>
                  <a:lnTo>
                    <a:pt x="1721" y="22384"/>
                  </a:lnTo>
                  <a:lnTo>
                    <a:pt x="1721" y="22384"/>
                  </a:lnTo>
                  <a:lnTo>
                    <a:pt x="1377" y="22154"/>
                  </a:lnTo>
                  <a:lnTo>
                    <a:pt x="1071" y="21925"/>
                  </a:lnTo>
                  <a:lnTo>
                    <a:pt x="1071" y="21925"/>
                  </a:lnTo>
                  <a:lnTo>
                    <a:pt x="861" y="21734"/>
                  </a:lnTo>
                  <a:lnTo>
                    <a:pt x="670" y="21543"/>
                  </a:lnTo>
                  <a:lnTo>
                    <a:pt x="517" y="21351"/>
                  </a:lnTo>
                  <a:lnTo>
                    <a:pt x="364" y="21141"/>
                  </a:lnTo>
                  <a:lnTo>
                    <a:pt x="249" y="20950"/>
                  </a:lnTo>
                  <a:lnTo>
                    <a:pt x="154" y="20740"/>
                  </a:lnTo>
                  <a:lnTo>
                    <a:pt x="96" y="20529"/>
                  </a:lnTo>
                  <a:lnTo>
                    <a:pt x="39" y="20300"/>
                  </a:lnTo>
                  <a:lnTo>
                    <a:pt x="39" y="20300"/>
                  </a:lnTo>
                  <a:lnTo>
                    <a:pt x="39" y="20281"/>
                  </a:lnTo>
                  <a:lnTo>
                    <a:pt x="20" y="20262"/>
                  </a:lnTo>
                  <a:lnTo>
                    <a:pt x="20" y="20224"/>
                  </a:lnTo>
                  <a:lnTo>
                    <a:pt x="20" y="20224"/>
                  </a:lnTo>
                  <a:lnTo>
                    <a:pt x="20" y="20147"/>
                  </a:lnTo>
                  <a:lnTo>
                    <a:pt x="20" y="20071"/>
                  </a:lnTo>
                  <a:lnTo>
                    <a:pt x="20" y="20071"/>
                  </a:lnTo>
                  <a:lnTo>
                    <a:pt x="1" y="19956"/>
                  </a:lnTo>
                  <a:lnTo>
                    <a:pt x="1" y="19860"/>
                  </a:lnTo>
                  <a:lnTo>
                    <a:pt x="1" y="19860"/>
                  </a:lnTo>
                  <a:lnTo>
                    <a:pt x="20" y="19746"/>
                  </a:lnTo>
                  <a:lnTo>
                    <a:pt x="20" y="19746"/>
                  </a:lnTo>
                  <a:lnTo>
                    <a:pt x="39" y="19574"/>
                  </a:lnTo>
                  <a:lnTo>
                    <a:pt x="77" y="19402"/>
                  </a:lnTo>
                  <a:lnTo>
                    <a:pt x="77" y="19402"/>
                  </a:lnTo>
                  <a:lnTo>
                    <a:pt x="135" y="19211"/>
                  </a:lnTo>
                  <a:lnTo>
                    <a:pt x="5965" y="1"/>
                  </a:lnTo>
                  <a:lnTo>
                    <a:pt x="6767" y="2677"/>
                  </a:lnTo>
                  <a:lnTo>
                    <a:pt x="8965" y="9902"/>
                  </a:lnTo>
                  <a:lnTo>
                    <a:pt x="11794" y="19211"/>
                  </a:lnTo>
                  <a:lnTo>
                    <a:pt x="11794" y="19211"/>
                  </a:lnTo>
                  <a:lnTo>
                    <a:pt x="11813" y="19306"/>
                  </a:lnTo>
                  <a:lnTo>
                    <a:pt x="11852" y="19402"/>
                  </a:lnTo>
                  <a:lnTo>
                    <a:pt x="11852" y="19402"/>
                  </a:lnTo>
                  <a:lnTo>
                    <a:pt x="11890" y="19574"/>
                  </a:lnTo>
                  <a:lnTo>
                    <a:pt x="11909" y="197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13"/>
            <p:cNvSpPr/>
            <p:nvPr/>
          </p:nvSpPr>
          <p:spPr>
            <a:xfrm>
              <a:off x="1513608" y="4567757"/>
              <a:ext cx="228107" cy="410314"/>
            </a:xfrm>
            <a:custGeom>
              <a:avLst/>
              <a:gdLst/>
              <a:ahLst/>
              <a:cxnLst/>
              <a:rect l="l" t="t" r="r" b="b"/>
              <a:pathLst>
                <a:path w="10839" h="19497" extrusionOk="0">
                  <a:moveTo>
                    <a:pt x="6059" y="0"/>
                  </a:moveTo>
                  <a:lnTo>
                    <a:pt x="5773" y="96"/>
                  </a:lnTo>
                  <a:lnTo>
                    <a:pt x="5486" y="153"/>
                  </a:lnTo>
                  <a:lnTo>
                    <a:pt x="5620" y="898"/>
                  </a:lnTo>
                  <a:lnTo>
                    <a:pt x="5754" y="1816"/>
                  </a:lnTo>
                  <a:lnTo>
                    <a:pt x="5887" y="2867"/>
                  </a:lnTo>
                  <a:lnTo>
                    <a:pt x="6002" y="4014"/>
                  </a:lnTo>
                  <a:lnTo>
                    <a:pt x="6040" y="4645"/>
                  </a:lnTo>
                  <a:lnTo>
                    <a:pt x="6079" y="5276"/>
                  </a:lnTo>
                  <a:lnTo>
                    <a:pt x="6098" y="5925"/>
                  </a:lnTo>
                  <a:lnTo>
                    <a:pt x="6098" y="6594"/>
                  </a:lnTo>
                  <a:lnTo>
                    <a:pt x="6079" y="7263"/>
                  </a:lnTo>
                  <a:lnTo>
                    <a:pt x="6040" y="7952"/>
                  </a:lnTo>
                  <a:lnTo>
                    <a:pt x="5983" y="8640"/>
                  </a:lnTo>
                  <a:lnTo>
                    <a:pt x="5907" y="9328"/>
                  </a:lnTo>
                  <a:lnTo>
                    <a:pt x="5811" y="9997"/>
                  </a:lnTo>
                  <a:lnTo>
                    <a:pt x="5677" y="10685"/>
                  </a:lnTo>
                  <a:lnTo>
                    <a:pt x="5524" y="11354"/>
                  </a:lnTo>
                  <a:lnTo>
                    <a:pt x="5333" y="12023"/>
                  </a:lnTo>
                  <a:lnTo>
                    <a:pt x="5104" y="12673"/>
                  </a:lnTo>
                  <a:lnTo>
                    <a:pt x="4855" y="13304"/>
                  </a:lnTo>
                  <a:lnTo>
                    <a:pt x="4569" y="13915"/>
                  </a:lnTo>
                  <a:lnTo>
                    <a:pt x="4397" y="14221"/>
                  </a:lnTo>
                  <a:lnTo>
                    <a:pt x="4225" y="14508"/>
                  </a:lnTo>
                  <a:lnTo>
                    <a:pt x="4052" y="14795"/>
                  </a:lnTo>
                  <a:lnTo>
                    <a:pt x="3861" y="15062"/>
                  </a:lnTo>
                  <a:lnTo>
                    <a:pt x="3670" y="15330"/>
                  </a:lnTo>
                  <a:lnTo>
                    <a:pt x="3441" y="15597"/>
                  </a:lnTo>
                  <a:lnTo>
                    <a:pt x="3231" y="15865"/>
                  </a:lnTo>
                  <a:lnTo>
                    <a:pt x="3001" y="16094"/>
                  </a:lnTo>
                  <a:lnTo>
                    <a:pt x="2753" y="16343"/>
                  </a:lnTo>
                  <a:lnTo>
                    <a:pt x="2504" y="16572"/>
                  </a:lnTo>
                  <a:lnTo>
                    <a:pt x="2237" y="16782"/>
                  </a:lnTo>
                  <a:lnTo>
                    <a:pt x="1950" y="16993"/>
                  </a:lnTo>
                  <a:lnTo>
                    <a:pt x="1663" y="17203"/>
                  </a:lnTo>
                  <a:lnTo>
                    <a:pt x="1357" y="17394"/>
                  </a:lnTo>
                  <a:lnTo>
                    <a:pt x="1032" y="17566"/>
                  </a:lnTo>
                  <a:lnTo>
                    <a:pt x="707" y="17738"/>
                  </a:lnTo>
                  <a:lnTo>
                    <a:pt x="363" y="17891"/>
                  </a:lnTo>
                  <a:lnTo>
                    <a:pt x="0" y="18025"/>
                  </a:lnTo>
                  <a:lnTo>
                    <a:pt x="306" y="18254"/>
                  </a:lnTo>
                  <a:lnTo>
                    <a:pt x="650" y="18484"/>
                  </a:lnTo>
                  <a:lnTo>
                    <a:pt x="1109" y="18713"/>
                  </a:lnTo>
                  <a:lnTo>
                    <a:pt x="1587" y="18923"/>
                  </a:lnTo>
                  <a:lnTo>
                    <a:pt x="2103" y="19095"/>
                  </a:lnTo>
                  <a:lnTo>
                    <a:pt x="2638" y="19248"/>
                  </a:lnTo>
                  <a:lnTo>
                    <a:pt x="3192" y="19344"/>
                  </a:lnTo>
                  <a:lnTo>
                    <a:pt x="3747" y="19439"/>
                  </a:lnTo>
                  <a:lnTo>
                    <a:pt x="4320" y="19478"/>
                  </a:lnTo>
                  <a:lnTo>
                    <a:pt x="4894" y="19497"/>
                  </a:lnTo>
                  <a:lnTo>
                    <a:pt x="5467" y="19478"/>
                  </a:lnTo>
                  <a:lnTo>
                    <a:pt x="6040" y="19439"/>
                  </a:lnTo>
                  <a:lnTo>
                    <a:pt x="6595" y="19344"/>
                  </a:lnTo>
                  <a:lnTo>
                    <a:pt x="7149" y="19248"/>
                  </a:lnTo>
                  <a:lnTo>
                    <a:pt x="7684" y="19095"/>
                  </a:lnTo>
                  <a:lnTo>
                    <a:pt x="8181" y="18923"/>
                  </a:lnTo>
                  <a:lnTo>
                    <a:pt x="8678" y="18713"/>
                  </a:lnTo>
                  <a:lnTo>
                    <a:pt x="9118" y="18484"/>
                  </a:lnTo>
                  <a:lnTo>
                    <a:pt x="9481" y="18254"/>
                  </a:lnTo>
                  <a:lnTo>
                    <a:pt x="9787" y="18025"/>
                  </a:lnTo>
                  <a:lnTo>
                    <a:pt x="10073" y="17776"/>
                  </a:lnTo>
                  <a:lnTo>
                    <a:pt x="10303" y="17509"/>
                  </a:lnTo>
                  <a:lnTo>
                    <a:pt x="10494" y="17241"/>
                  </a:lnTo>
                  <a:lnTo>
                    <a:pt x="10647" y="16974"/>
                  </a:lnTo>
                  <a:lnTo>
                    <a:pt x="10742" y="16687"/>
                  </a:lnTo>
                  <a:lnTo>
                    <a:pt x="10819" y="16400"/>
                  </a:lnTo>
                  <a:lnTo>
                    <a:pt x="10819" y="16381"/>
                  </a:lnTo>
                  <a:lnTo>
                    <a:pt x="10838" y="16362"/>
                  </a:lnTo>
                  <a:lnTo>
                    <a:pt x="10838" y="16266"/>
                  </a:lnTo>
                  <a:lnTo>
                    <a:pt x="10838" y="16171"/>
                  </a:lnTo>
                  <a:lnTo>
                    <a:pt x="10838" y="15846"/>
                  </a:lnTo>
                  <a:lnTo>
                    <a:pt x="10819" y="15674"/>
                  </a:lnTo>
                  <a:lnTo>
                    <a:pt x="10781" y="15502"/>
                  </a:lnTo>
                  <a:lnTo>
                    <a:pt x="10742" y="15406"/>
                  </a:lnTo>
                  <a:lnTo>
                    <a:pt x="10723" y="15311"/>
                  </a:lnTo>
                  <a:lnTo>
                    <a:pt x="7894" y="6002"/>
                  </a:lnTo>
                  <a:lnTo>
                    <a:pt x="6059" y="0"/>
                  </a:lnTo>
                  <a:close/>
                </a:path>
              </a:pathLst>
            </a:custGeom>
            <a:solidFill>
              <a:srgbClr val="CD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13"/>
            <p:cNvSpPr/>
            <p:nvPr/>
          </p:nvSpPr>
          <p:spPr>
            <a:xfrm>
              <a:off x="1513608" y="4567757"/>
              <a:ext cx="228107" cy="410314"/>
            </a:xfrm>
            <a:custGeom>
              <a:avLst/>
              <a:gdLst/>
              <a:ahLst/>
              <a:cxnLst/>
              <a:rect l="l" t="t" r="r" b="b"/>
              <a:pathLst>
                <a:path w="10839" h="19497" fill="none" extrusionOk="0">
                  <a:moveTo>
                    <a:pt x="6059" y="0"/>
                  </a:moveTo>
                  <a:lnTo>
                    <a:pt x="6059" y="0"/>
                  </a:lnTo>
                  <a:lnTo>
                    <a:pt x="5773" y="96"/>
                  </a:lnTo>
                  <a:lnTo>
                    <a:pt x="5486" y="153"/>
                  </a:lnTo>
                  <a:lnTo>
                    <a:pt x="5486" y="153"/>
                  </a:lnTo>
                  <a:lnTo>
                    <a:pt x="5620" y="898"/>
                  </a:lnTo>
                  <a:lnTo>
                    <a:pt x="5754" y="1816"/>
                  </a:lnTo>
                  <a:lnTo>
                    <a:pt x="5887" y="2867"/>
                  </a:lnTo>
                  <a:lnTo>
                    <a:pt x="6002" y="4014"/>
                  </a:lnTo>
                  <a:lnTo>
                    <a:pt x="6040" y="4645"/>
                  </a:lnTo>
                  <a:lnTo>
                    <a:pt x="6079" y="5276"/>
                  </a:lnTo>
                  <a:lnTo>
                    <a:pt x="6098" y="5925"/>
                  </a:lnTo>
                  <a:lnTo>
                    <a:pt x="6098" y="6594"/>
                  </a:lnTo>
                  <a:lnTo>
                    <a:pt x="6079" y="7263"/>
                  </a:lnTo>
                  <a:lnTo>
                    <a:pt x="6040" y="7952"/>
                  </a:lnTo>
                  <a:lnTo>
                    <a:pt x="5983" y="8640"/>
                  </a:lnTo>
                  <a:lnTo>
                    <a:pt x="5907" y="9328"/>
                  </a:lnTo>
                  <a:lnTo>
                    <a:pt x="5811" y="9997"/>
                  </a:lnTo>
                  <a:lnTo>
                    <a:pt x="5677" y="10685"/>
                  </a:lnTo>
                  <a:lnTo>
                    <a:pt x="5524" y="11354"/>
                  </a:lnTo>
                  <a:lnTo>
                    <a:pt x="5333" y="12023"/>
                  </a:lnTo>
                  <a:lnTo>
                    <a:pt x="5104" y="12673"/>
                  </a:lnTo>
                  <a:lnTo>
                    <a:pt x="4855" y="13304"/>
                  </a:lnTo>
                  <a:lnTo>
                    <a:pt x="4569" y="13915"/>
                  </a:lnTo>
                  <a:lnTo>
                    <a:pt x="4397" y="14221"/>
                  </a:lnTo>
                  <a:lnTo>
                    <a:pt x="4225" y="14508"/>
                  </a:lnTo>
                  <a:lnTo>
                    <a:pt x="4052" y="14795"/>
                  </a:lnTo>
                  <a:lnTo>
                    <a:pt x="3861" y="15062"/>
                  </a:lnTo>
                  <a:lnTo>
                    <a:pt x="3670" y="15330"/>
                  </a:lnTo>
                  <a:lnTo>
                    <a:pt x="3441" y="15597"/>
                  </a:lnTo>
                  <a:lnTo>
                    <a:pt x="3231" y="15865"/>
                  </a:lnTo>
                  <a:lnTo>
                    <a:pt x="3001" y="16094"/>
                  </a:lnTo>
                  <a:lnTo>
                    <a:pt x="2753" y="16343"/>
                  </a:lnTo>
                  <a:lnTo>
                    <a:pt x="2504" y="16572"/>
                  </a:lnTo>
                  <a:lnTo>
                    <a:pt x="2237" y="16782"/>
                  </a:lnTo>
                  <a:lnTo>
                    <a:pt x="1950" y="16993"/>
                  </a:lnTo>
                  <a:lnTo>
                    <a:pt x="1663" y="17203"/>
                  </a:lnTo>
                  <a:lnTo>
                    <a:pt x="1357" y="17394"/>
                  </a:lnTo>
                  <a:lnTo>
                    <a:pt x="1032" y="17566"/>
                  </a:lnTo>
                  <a:lnTo>
                    <a:pt x="707" y="17738"/>
                  </a:lnTo>
                  <a:lnTo>
                    <a:pt x="363" y="17891"/>
                  </a:lnTo>
                  <a:lnTo>
                    <a:pt x="0" y="18025"/>
                  </a:lnTo>
                  <a:lnTo>
                    <a:pt x="0" y="18025"/>
                  </a:lnTo>
                  <a:lnTo>
                    <a:pt x="306" y="18254"/>
                  </a:lnTo>
                  <a:lnTo>
                    <a:pt x="650" y="18484"/>
                  </a:lnTo>
                  <a:lnTo>
                    <a:pt x="650" y="18484"/>
                  </a:lnTo>
                  <a:lnTo>
                    <a:pt x="1109" y="18713"/>
                  </a:lnTo>
                  <a:lnTo>
                    <a:pt x="1587" y="18923"/>
                  </a:lnTo>
                  <a:lnTo>
                    <a:pt x="2103" y="19095"/>
                  </a:lnTo>
                  <a:lnTo>
                    <a:pt x="2638" y="19248"/>
                  </a:lnTo>
                  <a:lnTo>
                    <a:pt x="3192" y="19344"/>
                  </a:lnTo>
                  <a:lnTo>
                    <a:pt x="3747" y="19439"/>
                  </a:lnTo>
                  <a:lnTo>
                    <a:pt x="4320" y="19478"/>
                  </a:lnTo>
                  <a:lnTo>
                    <a:pt x="4894" y="19497"/>
                  </a:lnTo>
                  <a:lnTo>
                    <a:pt x="4894" y="19497"/>
                  </a:lnTo>
                  <a:lnTo>
                    <a:pt x="5467" y="19478"/>
                  </a:lnTo>
                  <a:lnTo>
                    <a:pt x="6040" y="19439"/>
                  </a:lnTo>
                  <a:lnTo>
                    <a:pt x="6595" y="19344"/>
                  </a:lnTo>
                  <a:lnTo>
                    <a:pt x="7149" y="19248"/>
                  </a:lnTo>
                  <a:lnTo>
                    <a:pt x="7684" y="19095"/>
                  </a:lnTo>
                  <a:lnTo>
                    <a:pt x="8181" y="18923"/>
                  </a:lnTo>
                  <a:lnTo>
                    <a:pt x="8678" y="18713"/>
                  </a:lnTo>
                  <a:lnTo>
                    <a:pt x="9118" y="18484"/>
                  </a:lnTo>
                  <a:lnTo>
                    <a:pt x="9118" y="18484"/>
                  </a:lnTo>
                  <a:lnTo>
                    <a:pt x="9481" y="18254"/>
                  </a:lnTo>
                  <a:lnTo>
                    <a:pt x="9787" y="18025"/>
                  </a:lnTo>
                  <a:lnTo>
                    <a:pt x="10073" y="17776"/>
                  </a:lnTo>
                  <a:lnTo>
                    <a:pt x="10303" y="17509"/>
                  </a:lnTo>
                  <a:lnTo>
                    <a:pt x="10494" y="17241"/>
                  </a:lnTo>
                  <a:lnTo>
                    <a:pt x="10647" y="16974"/>
                  </a:lnTo>
                  <a:lnTo>
                    <a:pt x="10742" y="16687"/>
                  </a:lnTo>
                  <a:lnTo>
                    <a:pt x="10819" y="16400"/>
                  </a:lnTo>
                  <a:lnTo>
                    <a:pt x="10819" y="16400"/>
                  </a:lnTo>
                  <a:lnTo>
                    <a:pt x="10819" y="16400"/>
                  </a:lnTo>
                  <a:lnTo>
                    <a:pt x="10819" y="16400"/>
                  </a:lnTo>
                  <a:lnTo>
                    <a:pt x="10819" y="16381"/>
                  </a:lnTo>
                  <a:lnTo>
                    <a:pt x="10838" y="16362"/>
                  </a:lnTo>
                  <a:lnTo>
                    <a:pt x="10838" y="16362"/>
                  </a:lnTo>
                  <a:lnTo>
                    <a:pt x="10838" y="16362"/>
                  </a:lnTo>
                  <a:lnTo>
                    <a:pt x="10838" y="16362"/>
                  </a:lnTo>
                  <a:lnTo>
                    <a:pt x="10838" y="16266"/>
                  </a:lnTo>
                  <a:lnTo>
                    <a:pt x="10838" y="16171"/>
                  </a:lnTo>
                  <a:lnTo>
                    <a:pt x="10838" y="15846"/>
                  </a:lnTo>
                  <a:lnTo>
                    <a:pt x="10838" y="15846"/>
                  </a:lnTo>
                  <a:lnTo>
                    <a:pt x="10819" y="15674"/>
                  </a:lnTo>
                  <a:lnTo>
                    <a:pt x="10781" y="15502"/>
                  </a:lnTo>
                  <a:lnTo>
                    <a:pt x="10781" y="15502"/>
                  </a:lnTo>
                  <a:lnTo>
                    <a:pt x="10742" y="15406"/>
                  </a:lnTo>
                  <a:lnTo>
                    <a:pt x="10723" y="15311"/>
                  </a:lnTo>
                  <a:lnTo>
                    <a:pt x="7894" y="6002"/>
                  </a:lnTo>
                  <a:lnTo>
                    <a:pt x="60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13"/>
            <p:cNvSpPr/>
            <p:nvPr/>
          </p:nvSpPr>
          <p:spPr>
            <a:xfrm>
              <a:off x="1559467" y="4451900"/>
              <a:ext cx="119893" cy="119893"/>
            </a:xfrm>
            <a:custGeom>
              <a:avLst/>
              <a:gdLst/>
              <a:ahLst/>
              <a:cxnLst/>
              <a:rect l="l" t="t" r="r" b="b"/>
              <a:pathLst>
                <a:path w="5697" h="5697" extrusionOk="0">
                  <a:moveTo>
                    <a:pt x="2848" y="0"/>
                  </a:moveTo>
                  <a:lnTo>
                    <a:pt x="2562" y="19"/>
                  </a:lnTo>
                  <a:lnTo>
                    <a:pt x="2275" y="57"/>
                  </a:lnTo>
                  <a:lnTo>
                    <a:pt x="1988" y="134"/>
                  </a:lnTo>
                  <a:lnTo>
                    <a:pt x="1740" y="229"/>
                  </a:lnTo>
                  <a:lnTo>
                    <a:pt x="1491" y="344"/>
                  </a:lnTo>
                  <a:lnTo>
                    <a:pt x="1243" y="497"/>
                  </a:lnTo>
                  <a:lnTo>
                    <a:pt x="1032" y="650"/>
                  </a:lnTo>
                  <a:lnTo>
                    <a:pt x="822" y="841"/>
                  </a:lnTo>
                  <a:lnTo>
                    <a:pt x="650" y="1032"/>
                  </a:lnTo>
                  <a:lnTo>
                    <a:pt x="478" y="1262"/>
                  </a:lnTo>
                  <a:lnTo>
                    <a:pt x="344" y="1491"/>
                  </a:lnTo>
                  <a:lnTo>
                    <a:pt x="230" y="1740"/>
                  </a:lnTo>
                  <a:lnTo>
                    <a:pt x="134" y="2007"/>
                  </a:lnTo>
                  <a:lnTo>
                    <a:pt x="58" y="2275"/>
                  </a:lnTo>
                  <a:lnTo>
                    <a:pt x="19" y="2561"/>
                  </a:lnTo>
                  <a:lnTo>
                    <a:pt x="0" y="2848"/>
                  </a:lnTo>
                  <a:lnTo>
                    <a:pt x="19" y="3135"/>
                  </a:lnTo>
                  <a:lnTo>
                    <a:pt x="58" y="3422"/>
                  </a:lnTo>
                  <a:lnTo>
                    <a:pt x="134" y="3689"/>
                  </a:lnTo>
                  <a:lnTo>
                    <a:pt x="230" y="3957"/>
                  </a:lnTo>
                  <a:lnTo>
                    <a:pt x="344" y="4205"/>
                  </a:lnTo>
                  <a:lnTo>
                    <a:pt x="478" y="4435"/>
                  </a:lnTo>
                  <a:lnTo>
                    <a:pt x="650" y="4664"/>
                  </a:lnTo>
                  <a:lnTo>
                    <a:pt x="822" y="4855"/>
                  </a:lnTo>
                  <a:lnTo>
                    <a:pt x="1032" y="5046"/>
                  </a:lnTo>
                  <a:lnTo>
                    <a:pt x="1243" y="5218"/>
                  </a:lnTo>
                  <a:lnTo>
                    <a:pt x="1491" y="5352"/>
                  </a:lnTo>
                  <a:lnTo>
                    <a:pt x="1740" y="5467"/>
                  </a:lnTo>
                  <a:lnTo>
                    <a:pt x="1988" y="5562"/>
                  </a:lnTo>
                  <a:lnTo>
                    <a:pt x="2275" y="5639"/>
                  </a:lnTo>
                  <a:lnTo>
                    <a:pt x="2562" y="5677"/>
                  </a:lnTo>
                  <a:lnTo>
                    <a:pt x="2848" y="5696"/>
                  </a:lnTo>
                  <a:lnTo>
                    <a:pt x="3135" y="5677"/>
                  </a:lnTo>
                  <a:lnTo>
                    <a:pt x="3422" y="5639"/>
                  </a:lnTo>
                  <a:lnTo>
                    <a:pt x="3689" y="5562"/>
                  </a:lnTo>
                  <a:lnTo>
                    <a:pt x="3957" y="5467"/>
                  </a:lnTo>
                  <a:lnTo>
                    <a:pt x="4205" y="5352"/>
                  </a:lnTo>
                  <a:lnTo>
                    <a:pt x="4435" y="5218"/>
                  </a:lnTo>
                  <a:lnTo>
                    <a:pt x="4664" y="5046"/>
                  </a:lnTo>
                  <a:lnTo>
                    <a:pt x="4855" y="4855"/>
                  </a:lnTo>
                  <a:lnTo>
                    <a:pt x="5046" y="4664"/>
                  </a:lnTo>
                  <a:lnTo>
                    <a:pt x="5199" y="4435"/>
                  </a:lnTo>
                  <a:lnTo>
                    <a:pt x="5352" y="4205"/>
                  </a:lnTo>
                  <a:lnTo>
                    <a:pt x="5467" y="3957"/>
                  </a:lnTo>
                  <a:lnTo>
                    <a:pt x="5563" y="3689"/>
                  </a:lnTo>
                  <a:lnTo>
                    <a:pt x="5639" y="3422"/>
                  </a:lnTo>
                  <a:lnTo>
                    <a:pt x="5677" y="3135"/>
                  </a:lnTo>
                  <a:lnTo>
                    <a:pt x="5696" y="2848"/>
                  </a:lnTo>
                  <a:lnTo>
                    <a:pt x="5677" y="2561"/>
                  </a:lnTo>
                  <a:lnTo>
                    <a:pt x="5639" y="2275"/>
                  </a:lnTo>
                  <a:lnTo>
                    <a:pt x="5563" y="2007"/>
                  </a:lnTo>
                  <a:lnTo>
                    <a:pt x="5467" y="1740"/>
                  </a:lnTo>
                  <a:lnTo>
                    <a:pt x="5352" y="1491"/>
                  </a:lnTo>
                  <a:lnTo>
                    <a:pt x="5199" y="1262"/>
                  </a:lnTo>
                  <a:lnTo>
                    <a:pt x="5046" y="1032"/>
                  </a:lnTo>
                  <a:lnTo>
                    <a:pt x="4855" y="841"/>
                  </a:lnTo>
                  <a:lnTo>
                    <a:pt x="4664" y="650"/>
                  </a:lnTo>
                  <a:lnTo>
                    <a:pt x="4435" y="497"/>
                  </a:lnTo>
                  <a:lnTo>
                    <a:pt x="4205" y="344"/>
                  </a:lnTo>
                  <a:lnTo>
                    <a:pt x="3957" y="229"/>
                  </a:lnTo>
                  <a:lnTo>
                    <a:pt x="3689" y="134"/>
                  </a:lnTo>
                  <a:lnTo>
                    <a:pt x="3422" y="57"/>
                  </a:lnTo>
                  <a:lnTo>
                    <a:pt x="3135" y="19"/>
                  </a:lnTo>
                  <a:lnTo>
                    <a:pt x="28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13"/>
            <p:cNvSpPr/>
            <p:nvPr/>
          </p:nvSpPr>
          <p:spPr>
            <a:xfrm>
              <a:off x="1559467" y="4451900"/>
              <a:ext cx="119893" cy="119893"/>
            </a:xfrm>
            <a:custGeom>
              <a:avLst/>
              <a:gdLst/>
              <a:ahLst/>
              <a:cxnLst/>
              <a:rect l="l" t="t" r="r" b="b"/>
              <a:pathLst>
                <a:path w="5697" h="5697" fill="none" extrusionOk="0">
                  <a:moveTo>
                    <a:pt x="5696" y="2848"/>
                  </a:moveTo>
                  <a:lnTo>
                    <a:pt x="5696" y="2848"/>
                  </a:lnTo>
                  <a:lnTo>
                    <a:pt x="5677" y="3135"/>
                  </a:lnTo>
                  <a:lnTo>
                    <a:pt x="5639" y="3422"/>
                  </a:lnTo>
                  <a:lnTo>
                    <a:pt x="5563" y="3689"/>
                  </a:lnTo>
                  <a:lnTo>
                    <a:pt x="5467" y="3957"/>
                  </a:lnTo>
                  <a:lnTo>
                    <a:pt x="5352" y="4205"/>
                  </a:lnTo>
                  <a:lnTo>
                    <a:pt x="5199" y="4435"/>
                  </a:lnTo>
                  <a:lnTo>
                    <a:pt x="5046" y="4664"/>
                  </a:lnTo>
                  <a:lnTo>
                    <a:pt x="4855" y="4855"/>
                  </a:lnTo>
                  <a:lnTo>
                    <a:pt x="4664" y="5046"/>
                  </a:lnTo>
                  <a:lnTo>
                    <a:pt x="4435" y="5218"/>
                  </a:lnTo>
                  <a:lnTo>
                    <a:pt x="4205" y="5352"/>
                  </a:lnTo>
                  <a:lnTo>
                    <a:pt x="3957" y="5467"/>
                  </a:lnTo>
                  <a:lnTo>
                    <a:pt x="3689" y="5562"/>
                  </a:lnTo>
                  <a:lnTo>
                    <a:pt x="3422" y="5639"/>
                  </a:lnTo>
                  <a:lnTo>
                    <a:pt x="3135" y="5677"/>
                  </a:lnTo>
                  <a:lnTo>
                    <a:pt x="2848" y="5696"/>
                  </a:lnTo>
                  <a:lnTo>
                    <a:pt x="2848" y="5696"/>
                  </a:lnTo>
                  <a:lnTo>
                    <a:pt x="2562" y="5677"/>
                  </a:lnTo>
                  <a:lnTo>
                    <a:pt x="2275" y="5639"/>
                  </a:lnTo>
                  <a:lnTo>
                    <a:pt x="1988" y="5562"/>
                  </a:lnTo>
                  <a:lnTo>
                    <a:pt x="1740" y="5467"/>
                  </a:lnTo>
                  <a:lnTo>
                    <a:pt x="1491" y="5352"/>
                  </a:lnTo>
                  <a:lnTo>
                    <a:pt x="1243" y="5218"/>
                  </a:lnTo>
                  <a:lnTo>
                    <a:pt x="1032" y="5046"/>
                  </a:lnTo>
                  <a:lnTo>
                    <a:pt x="822" y="4855"/>
                  </a:lnTo>
                  <a:lnTo>
                    <a:pt x="650" y="4664"/>
                  </a:lnTo>
                  <a:lnTo>
                    <a:pt x="478" y="4435"/>
                  </a:lnTo>
                  <a:lnTo>
                    <a:pt x="344" y="4205"/>
                  </a:lnTo>
                  <a:lnTo>
                    <a:pt x="230" y="3957"/>
                  </a:lnTo>
                  <a:lnTo>
                    <a:pt x="134" y="3689"/>
                  </a:lnTo>
                  <a:lnTo>
                    <a:pt x="58" y="3422"/>
                  </a:lnTo>
                  <a:lnTo>
                    <a:pt x="19" y="3135"/>
                  </a:lnTo>
                  <a:lnTo>
                    <a:pt x="0" y="2848"/>
                  </a:lnTo>
                  <a:lnTo>
                    <a:pt x="0" y="2848"/>
                  </a:lnTo>
                  <a:lnTo>
                    <a:pt x="19" y="2561"/>
                  </a:lnTo>
                  <a:lnTo>
                    <a:pt x="58" y="2275"/>
                  </a:lnTo>
                  <a:lnTo>
                    <a:pt x="134" y="2007"/>
                  </a:lnTo>
                  <a:lnTo>
                    <a:pt x="230" y="1740"/>
                  </a:lnTo>
                  <a:lnTo>
                    <a:pt x="344" y="1491"/>
                  </a:lnTo>
                  <a:lnTo>
                    <a:pt x="478" y="1262"/>
                  </a:lnTo>
                  <a:lnTo>
                    <a:pt x="650" y="1032"/>
                  </a:lnTo>
                  <a:lnTo>
                    <a:pt x="822" y="841"/>
                  </a:lnTo>
                  <a:lnTo>
                    <a:pt x="1032" y="650"/>
                  </a:lnTo>
                  <a:lnTo>
                    <a:pt x="1243" y="497"/>
                  </a:lnTo>
                  <a:lnTo>
                    <a:pt x="1491" y="344"/>
                  </a:lnTo>
                  <a:lnTo>
                    <a:pt x="1740" y="229"/>
                  </a:lnTo>
                  <a:lnTo>
                    <a:pt x="1988" y="134"/>
                  </a:lnTo>
                  <a:lnTo>
                    <a:pt x="2275" y="57"/>
                  </a:lnTo>
                  <a:lnTo>
                    <a:pt x="2562" y="19"/>
                  </a:lnTo>
                  <a:lnTo>
                    <a:pt x="2848" y="0"/>
                  </a:lnTo>
                  <a:lnTo>
                    <a:pt x="2848" y="0"/>
                  </a:lnTo>
                  <a:lnTo>
                    <a:pt x="3135" y="19"/>
                  </a:lnTo>
                  <a:lnTo>
                    <a:pt x="3422" y="57"/>
                  </a:lnTo>
                  <a:lnTo>
                    <a:pt x="3689" y="134"/>
                  </a:lnTo>
                  <a:lnTo>
                    <a:pt x="3957" y="229"/>
                  </a:lnTo>
                  <a:lnTo>
                    <a:pt x="4205" y="344"/>
                  </a:lnTo>
                  <a:lnTo>
                    <a:pt x="4435" y="497"/>
                  </a:lnTo>
                  <a:lnTo>
                    <a:pt x="4664" y="650"/>
                  </a:lnTo>
                  <a:lnTo>
                    <a:pt x="4855" y="841"/>
                  </a:lnTo>
                  <a:lnTo>
                    <a:pt x="5046" y="1032"/>
                  </a:lnTo>
                  <a:lnTo>
                    <a:pt x="5199" y="1262"/>
                  </a:lnTo>
                  <a:lnTo>
                    <a:pt x="5352" y="1491"/>
                  </a:lnTo>
                  <a:lnTo>
                    <a:pt x="5467" y="1740"/>
                  </a:lnTo>
                  <a:lnTo>
                    <a:pt x="5563" y="2007"/>
                  </a:lnTo>
                  <a:lnTo>
                    <a:pt x="5639" y="2275"/>
                  </a:lnTo>
                  <a:lnTo>
                    <a:pt x="5677" y="2561"/>
                  </a:lnTo>
                  <a:lnTo>
                    <a:pt x="5696" y="28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13"/>
            <p:cNvSpPr/>
            <p:nvPr/>
          </p:nvSpPr>
          <p:spPr>
            <a:xfrm>
              <a:off x="1577566" y="4470399"/>
              <a:ext cx="101795" cy="97375"/>
            </a:xfrm>
            <a:custGeom>
              <a:avLst/>
              <a:gdLst/>
              <a:ahLst/>
              <a:cxnLst/>
              <a:rect l="l" t="t" r="r" b="b"/>
              <a:pathLst>
                <a:path w="4837" h="4627" extrusionOk="0">
                  <a:moveTo>
                    <a:pt x="0" y="4014"/>
                  </a:moveTo>
                  <a:lnTo>
                    <a:pt x="0" y="4014"/>
                  </a:lnTo>
                  <a:lnTo>
                    <a:pt x="153" y="4148"/>
                  </a:lnTo>
                  <a:lnTo>
                    <a:pt x="325" y="4282"/>
                  </a:lnTo>
                  <a:lnTo>
                    <a:pt x="517" y="4416"/>
                  </a:lnTo>
                  <a:lnTo>
                    <a:pt x="708" y="4511"/>
                  </a:lnTo>
                  <a:lnTo>
                    <a:pt x="708" y="4511"/>
                  </a:lnTo>
                  <a:lnTo>
                    <a:pt x="708" y="4511"/>
                  </a:lnTo>
                  <a:lnTo>
                    <a:pt x="517" y="4416"/>
                  </a:lnTo>
                  <a:lnTo>
                    <a:pt x="325" y="4282"/>
                  </a:lnTo>
                  <a:lnTo>
                    <a:pt x="153" y="4148"/>
                  </a:lnTo>
                  <a:lnTo>
                    <a:pt x="0" y="4014"/>
                  </a:lnTo>
                  <a:close/>
                  <a:moveTo>
                    <a:pt x="4034" y="0"/>
                  </a:moveTo>
                  <a:lnTo>
                    <a:pt x="4034" y="0"/>
                  </a:lnTo>
                  <a:lnTo>
                    <a:pt x="4206" y="192"/>
                  </a:lnTo>
                  <a:lnTo>
                    <a:pt x="4358" y="421"/>
                  </a:lnTo>
                  <a:lnTo>
                    <a:pt x="4511" y="650"/>
                  </a:lnTo>
                  <a:lnTo>
                    <a:pt x="4626" y="880"/>
                  </a:lnTo>
                  <a:lnTo>
                    <a:pt x="4703" y="1147"/>
                  </a:lnTo>
                  <a:lnTo>
                    <a:pt x="4779" y="1415"/>
                  </a:lnTo>
                  <a:lnTo>
                    <a:pt x="4817" y="1682"/>
                  </a:lnTo>
                  <a:lnTo>
                    <a:pt x="4836" y="1969"/>
                  </a:lnTo>
                  <a:lnTo>
                    <a:pt x="4836" y="1969"/>
                  </a:lnTo>
                  <a:lnTo>
                    <a:pt x="4817" y="2199"/>
                  </a:lnTo>
                  <a:lnTo>
                    <a:pt x="4798" y="2409"/>
                  </a:lnTo>
                  <a:lnTo>
                    <a:pt x="4760" y="2619"/>
                  </a:lnTo>
                  <a:lnTo>
                    <a:pt x="4703" y="2829"/>
                  </a:lnTo>
                  <a:lnTo>
                    <a:pt x="4626" y="3040"/>
                  </a:lnTo>
                  <a:lnTo>
                    <a:pt x="4531" y="3231"/>
                  </a:lnTo>
                  <a:lnTo>
                    <a:pt x="4435" y="3422"/>
                  </a:lnTo>
                  <a:lnTo>
                    <a:pt x="4320" y="3594"/>
                  </a:lnTo>
                  <a:lnTo>
                    <a:pt x="4206" y="3766"/>
                  </a:lnTo>
                  <a:lnTo>
                    <a:pt x="4053" y="3919"/>
                  </a:lnTo>
                  <a:lnTo>
                    <a:pt x="3919" y="4072"/>
                  </a:lnTo>
                  <a:lnTo>
                    <a:pt x="3747" y="4206"/>
                  </a:lnTo>
                  <a:lnTo>
                    <a:pt x="3594" y="4320"/>
                  </a:lnTo>
                  <a:lnTo>
                    <a:pt x="3403" y="4435"/>
                  </a:lnTo>
                  <a:lnTo>
                    <a:pt x="3212" y="4530"/>
                  </a:lnTo>
                  <a:lnTo>
                    <a:pt x="3020" y="4626"/>
                  </a:lnTo>
                  <a:lnTo>
                    <a:pt x="3020" y="4626"/>
                  </a:lnTo>
                  <a:lnTo>
                    <a:pt x="3020" y="4626"/>
                  </a:lnTo>
                  <a:lnTo>
                    <a:pt x="3212" y="4530"/>
                  </a:lnTo>
                  <a:lnTo>
                    <a:pt x="3403" y="4435"/>
                  </a:lnTo>
                  <a:lnTo>
                    <a:pt x="3594" y="4320"/>
                  </a:lnTo>
                  <a:lnTo>
                    <a:pt x="3747" y="4206"/>
                  </a:lnTo>
                  <a:lnTo>
                    <a:pt x="3919" y="4072"/>
                  </a:lnTo>
                  <a:lnTo>
                    <a:pt x="4053" y="3919"/>
                  </a:lnTo>
                  <a:lnTo>
                    <a:pt x="4206" y="3766"/>
                  </a:lnTo>
                  <a:lnTo>
                    <a:pt x="4320" y="3594"/>
                  </a:lnTo>
                  <a:lnTo>
                    <a:pt x="4435" y="3422"/>
                  </a:lnTo>
                  <a:lnTo>
                    <a:pt x="4531" y="3231"/>
                  </a:lnTo>
                  <a:lnTo>
                    <a:pt x="4626" y="3040"/>
                  </a:lnTo>
                  <a:lnTo>
                    <a:pt x="4703" y="2829"/>
                  </a:lnTo>
                  <a:lnTo>
                    <a:pt x="4760" y="2619"/>
                  </a:lnTo>
                  <a:lnTo>
                    <a:pt x="4798" y="2409"/>
                  </a:lnTo>
                  <a:lnTo>
                    <a:pt x="4817" y="2199"/>
                  </a:lnTo>
                  <a:lnTo>
                    <a:pt x="4836" y="1969"/>
                  </a:lnTo>
                  <a:lnTo>
                    <a:pt x="4836" y="1969"/>
                  </a:lnTo>
                  <a:lnTo>
                    <a:pt x="4817" y="1682"/>
                  </a:lnTo>
                  <a:lnTo>
                    <a:pt x="4779" y="1415"/>
                  </a:lnTo>
                  <a:lnTo>
                    <a:pt x="4703" y="1147"/>
                  </a:lnTo>
                  <a:lnTo>
                    <a:pt x="4626" y="880"/>
                  </a:lnTo>
                  <a:lnTo>
                    <a:pt x="4511" y="650"/>
                  </a:lnTo>
                  <a:lnTo>
                    <a:pt x="4358" y="421"/>
                  </a:lnTo>
                  <a:lnTo>
                    <a:pt x="4206" y="192"/>
                  </a:lnTo>
                  <a:lnTo>
                    <a:pt x="4034"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13"/>
            <p:cNvSpPr/>
            <p:nvPr/>
          </p:nvSpPr>
          <p:spPr>
            <a:xfrm>
              <a:off x="1577566" y="4554877"/>
              <a:ext cx="14900" cy="10480"/>
            </a:xfrm>
            <a:custGeom>
              <a:avLst/>
              <a:gdLst/>
              <a:ahLst/>
              <a:cxnLst/>
              <a:rect l="l" t="t" r="r" b="b"/>
              <a:pathLst>
                <a:path w="708" h="498" fill="none" extrusionOk="0">
                  <a:moveTo>
                    <a:pt x="0" y="0"/>
                  </a:moveTo>
                  <a:lnTo>
                    <a:pt x="0" y="0"/>
                  </a:lnTo>
                  <a:lnTo>
                    <a:pt x="153" y="134"/>
                  </a:lnTo>
                  <a:lnTo>
                    <a:pt x="325" y="268"/>
                  </a:lnTo>
                  <a:lnTo>
                    <a:pt x="517" y="402"/>
                  </a:lnTo>
                  <a:lnTo>
                    <a:pt x="708" y="497"/>
                  </a:lnTo>
                  <a:lnTo>
                    <a:pt x="708" y="497"/>
                  </a:lnTo>
                  <a:lnTo>
                    <a:pt x="708" y="497"/>
                  </a:lnTo>
                  <a:lnTo>
                    <a:pt x="517" y="402"/>
                  </a:lnTo>
                  <a:lnTo>
                    <a:pt x="325" y="268"/>
                  </a:lnTo>
                  <a:lnTo>
                    <a:pt x="153" y="13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13"/>
            <p:cNvSpPr/>
            <p:nvPr/>
          </p:nvSpPr>
          <p:spPr>
            <a:xfrm>
              <a:off x="1641124" y="4470399"/>
              <a:ext cx="38239" cy="97375"/>
            </a:xfrm>
            <a:custGeom>
              <a:avLst/>
              <a:gdLst/>
              <a:ahLst/>
              <a:cxnLst/>
              <a:rect l="l" t="t" r="r" b="b"/>
              <a:pathLst>
                <a:path w="1817" h="4627" fill="none" extrusionOk="0">
                  <a:moveTo>
                    <a:pt x="1014" y="0"/>
                  </a:moveTo>
                  <a:lnTo>
                    <a:pt x="1014" y="0"/>
                  </a:lnTo>
                  <a:lnTo>
                    <a:pt x="1186" y="192"/>
                  </a:lnTo>
                  <a:lnTo>
                    <a:pt x="1338" y="421"/>
                  </a:lnTo>
                  <a:lnTo>
                    <a:pt x="1491" y="650"/>
                  </a:lnTo>
                  <a:lnTo>
                    <a:pt x="1606" y="880"/>
                  </a:lnTo>
                  <a:lnTo>
                    <a:pt x="1683" y="1147"/>
                  </a:lnTo>
                  <a:lnTo>
                    <a:pt x="1759" y="1415"/>
                  </a:lnTo>
                  <a:lnTo>
                    <a:pt x="1797" y="1682"/>
                  </a:lnTo>
                  <a:lnTo>
                    <a:pt x="1816" y="1969"/>
                  </a:lnTo>
                  <a:lnTo>
                    <a:pt x="1816" y="1969"/>
                  </a:lnTo>
                  <a:lnTo>
                    <a:pt x="1797" y="2199"/>
                  </a:lnTo>
                  <a:lnTo>
                    <a:pt x="1778" y="2409"/>
                  </a:lnTo>
                  <a:lnTo>
                    <a:pt x="1740" y="2619"/>
                  </a:lnTo>
                  <a:lnTo>
                    <a:pt x="1683" y="2829"/>
                  </a:lnTo>
                  <a:lnTo>
                    <a:pt x="1606" y="3040"/>
                  </a:lnTo>
                  <a:lnTo>
                    <a:pt x="1511" y="3231"/>
                  </a:lnTo>
                  <a:lnTo>
                    <a:pt x="1415" y="3422"/>
                  </a:lnTo>
                  <a:lnTo>
                    <a:pt x="1300" y="3594"/>
                  </a:lnTo>
                  <a:lnTo>
                    <a:pt x="1186" y="3766"/>
                  </a:lnTo>
                  <a:lnTo>
                    <a:pt x="1033" y="3919"/>
                  </a:lnTo>
                  <a:lnTo>
                    <a:pt x="899" y="4072"/>
                  </a:lnTo>
                  <a:lnTo>
                    <a:pt x="727" y="4206"/>
                  </a:lnTo>
                  <a:lnTo>
                    <a:pt x="574" y="4320"/>
                  </a:lnTo>
                  <a:lnTo>
                    <a:pt x="383" y="4435"/>
                  </a:lnTo>
                  <a:lnTo>
                    <a:pt x="192" y="4530"/>
                  </a:lnTo>
                  <a:lnTo>
                    <a:pt x="0" y="4626"/>
                  </a:lnTo>
                  <a:lnTo>
                    <a:pt x="0" y="4626"/>
                  </a:lnTo>
                  <a:lnTo>
                    <a:pt x="0" y="4626"/>
                  </a:lnTo>
                  <a:lnTo>
                    <a:pt x="192" y="4530"/>
                  </a:lnTo>
                  <a:lnTo>
                    <a:pt x="383" y="4435"/>
                  </a:lnTo>
                  <a:lnTo>
                    <a:pt x="574" y="4320"/>
                  </a:lnTo>
                  <a:lnTo>
                    <a:pt x="727" y="4206"/>
                  </a:lnTo>
                  <a:lnTo>
                    <a:pt x="899" y="4072"/>
                  </a:lnTo>
                  <a:lnTo>
                    <a:pt x="1033" y="3919"/>
                  </a:lnTo>
                  <a:lnTo>
                    <a:pt x="1186" y="3766"/>
                  </a:lnTo>
                  <a:lnTo>
                    <a:pt x="1300" y="3594"/>
                  </a:lnTo>
                  <a:lnTo>
                    <a:pt x="1415" y="3422"/>
                  </a:lnTo>
                  <a:lnTo>
                    <a:pt x="1511" y="3231"/>
                  </a:lnTo>
                  <a:lnTo>
                    <a:pt x="1606" y="3040"/>
                  </a:lnTo>
                  <a:lnTo>
                    <a:pt x="1683" y="2829"/>
                  </a:lnTo>
                  <a:lnTo>
                    <a:pt x="1740" y="2619"/>
                  </a:lnTo>
                  <a:lnTo>
                    <a:pt x="1778" y="2409"/>
                  </a:lnTo>
                  <a:lnTo>
                    <a:pt x="1797" y="2199"/>
                  </a:lnTo>
                  <a:lnTo>
                    <a:pt x="1816" y="1969"/>
                  </a:lnTo>
                  <a:lnTo>
                    <a:pt x="1816" y="1969"/>
                  </a:lnTo>
                  <a:lnTo>
                    <a:pt x="1797" y="1682"/>
                  </a:lnTo>
                  <a:lnTo>
                    <a:pt x="1759" y="1415"/>
                  </a:lnTo>
                  <a:lnTo>
                    <a:pt x="1683" y="1147"/>
                  </a:lnTo>
                  <a:lnTo>
                    <a:pt x="1606" y="880"/>
                  </a:lnTo>
                  <a:lnTo>
                    <a:pt x="1491" y="650"/>
                  </a:lnTo>
                  <a:lnTo>
                    <a:pt x="1338" y="421"/>
                  </a:lnTo>
                  <a:lnTo>
                    <a:pt x="1186" y="192"/>
                  </a:lnTo>
                  <a:lnTo>
                    <a:pt x="10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13"/>
            <p:cNvSpPr/>
            <p:nvPr/>
          </p:nvSpPr>
          <p:spPr>
            <a:xfrm>
              <a:off x="1592445" y="4565337"/>
              <a:ext cx="36639" cy="6461"/>
            </a:xfrm>
            <a:custGeom>
              <a:avLst/>
              <a:gdLst/>
              <a:ahLst/>
              <a:cxnLst/>
              <a:rect l="l" t="t" r="r" b="b"/>
              <a:pathLst>
                <a:path w="1741" h="307" extrusionOk="0">
                  <a:moveTo>
                    <a:pt x="1" y="0"/>
                  </a:moveTo>
                  <a:lnTo>
                    <a:pt x="1" y="0"/>
                  </a:lnTo>
                  <a:lnTo>
                    <a:pt x="1" y="0"/>
                  </a:lnTo>
                  <a:lnTo>
                    <a:pt x="287" y="134"/>
                  </a:lnTo>
                  <a:lnTo>
                    <a:pt x="612" y="230"/>
                  </a:lnTo>
                  <a:lnTo>
                    <a:pt x="937" y="287"/>
                  </a:lnTo>
                  <a:lnTo>
                    <a:pt x="1281" y="306"/>
                  </a:lnTo>
                  <a:lnTo>
                    <a:pt x="1281" y="306"/>
                  </a:lnTo>
                  <a:lnTo>
                    <a:pt x="1511" y="306"/>
                  </a:lnTo>
                  <a:lnTo>
                    <a:pt x="1740" y="268"/>
                  </a:lnTo>
                  <a:lnTo>
                    <a:pt x="1740" y="268"/>
                  </a:lnTo>
                  <a:lnTo>
                    <a:pt x="1740" y="268"/>
                  </a:lnTo>
                  <a:lnTo>
                    <a:pt x="1511" y="306"/>
                  </a:lnTo>
                  <a:lnTo>
                    <a:pt x="1281" y="306"/>
                  </a:lnTo>
                  <a:lnTo>
                    <a:pt x="1281" y="306"/>
                  </a:lnTo>
                  <a:lnTo>
                    <a:pt x="937" y="287"/>
                  </a:lnTo>
                  <a:lnTo>
                    <a:pt x="612" y="230"/>
                  </a:lnTo>
                  <a:lnTo>
                    <a:pt x="287" y="134"/>
                  </a:lnTo>
                  <a:lnTo>
                    <a:pt x="1" y="0"/>
                  </a:lnTo>
                  <a:close/>
                </a:path>
              </a:pathLst>
            </a:custGeom>
            <a:solidFill>
              <a:srgbClr val="E647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13"/>
            <p:cNvSpPr/>
            <p:nvPr/>
          </p:nvSpPr>
          <p:spPr>
            <a:xfrm>
              <a:off x="1592445" y="4565337"/>
              <a:ext cx="36639" cy="6461"/>
            </a:xfrm>
            <a:custGeom>
              <a:avLst/>
              <a:gdLst/>
              <a:ahLst/>
              <a:cxnLst/>
              <a:rect l="l" t="t" r="r" b="b"/>
              <a:pathLst>
                <a:path w="1741" h="307" fill="none" extrusionOk="0">
                  <a:moveTo>
                    <a:pt x="1" y="0"/>
                  </a:moveTo>
                  <a:lnTo>
                    <a:pt x="1" y="0"/>
                  </a:lnTo>
                  <a:lnTo>
                    <a:pt x="1" y="0"/>
                  </a:lnTo>
                  <a:lnTo>
                    <a:pt x="287" y="134"/>
                  </a:lnTo>
                  <a:lnTo>
                    <a:pt x="612" y="230"/>
                  </a:lnTo>
                  <a:lnTo>
                    <a:pt x="937" y="287"/>
                  </a:lnTo>
                  <a:lnTo>
                    <a:pt x="1281" y="306"/>
                  </a:lnTo>
                  <a:lnTo>
                    <a:pt x="1281" y="306"/>
                  </a:lnTo>
                  <a:lnTo>
                    <a:pt x="1511" y="306"/>
                  </a:lnTo>
                  <a:lnTo>
                    <a:pt x="1740" y="268"/>
                  </a:lnTo>
                  <a:lnTo>
                    <a:pt x="1740" y="268"/>
                  </a:lnTo>
                  <a:lnTo>
                    <a:pt x="1740" y="268"/>
                  </a:lnTo>
                  <a:lnTo>
                    <a:pt x="1511" y="306"/>
                  </a:lnTo>
                  <a:lnTo>
                    <a:pt x="1281" y="306"/>
                  </a:lnTo>
                  <a:lnTo>
                    <a:pt x="1281" y="306"/>
                  </a:lnTo>
                  <a:lnTo>
                    <a:pt x="937" y="287"/>
                  </a:lnTo>
                  <a:lnTo>
                    <a:pt x="612" y="230"/>
                  </a:lnTo>
                  <a:lnTo>
                    <a:pt x="287" y="13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13"/>
            <p:cNvSpPr/>
            <p:nvPr/>
          </p:nvSpPr>
          <p:spPr>
            <a:xfrm>
              <a:off x="1629065" y="4567757"/>
              <a:ext cx="12080" cy="3220"/>
            </a:xfrm>
            <a:custGeom>
              <a:avLst/>
              <a:gdLst/>
              <a:ahLst/>
              <a:cxnLst/>
              <a:rect l="l" t="t" r="r" b="b"/>
              <a:pathLst>
                <a:path w="574" h="153" extrusionOk="0">
                  <a:moveTo>
                    <a:pt x="573" y="0"/>
                  </a:moveTo>
                  <a:lnTo>
                    <a:pt x="573" y="0"/>
                  </a:lnTo>
                  <a:lnTo>
                    <a:pt x="287" y="96"/>
                  </a:lnTo>
                  <a:lnTo>
                    <a:pt x="0" y="153"/>
                  </a:lnTo>
                  <a:lnTo>
                    <a:pt x="0" y="153"/>
                  </a:lnTo>
                  <a:lnTo>
                    <a:pt x="0" y="153"/>
                  </a:lnTo>
                  <a:lnTo>
                    <a:pt x="287" y="96"/>
                  </a:lnTo>
                  <a:lnTo>
                    <a:pt x="573" y="0"/>
                  </a:lnTo>
                  <a:lnTo>
                    <a:pt x="573" y="0"/>
                  </a:lnTo>
                  <a:close/>
                </a:path>
              </a:pathLst>
            </a:custGeom>
            <a:solidFill>
              <a:srgbClr val="CF4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13"/>
            <p:cNvSpPr/>
            <p:nvPr/>
          </p:nvSpPr>
          <p:spPr>
            <a:xfrm>
              <a:off x="1629065" y="4567757"/>
              <a:ext cx="12080" cy="3220"/>
            </a:xfrm>
            <a:custGeom>
              <a:avLst/>
              <a:gdLst/>
              <a:ahLst/>
              <a:cxnLst/>
              <a:rect l="l" t="t" r="r" b="b"/>
              <a:pathLst>
                <a:path w="574" h="153" fill="none" extrusionOk="0">
                  <a:moveTo>
                    <a:pt x="573" y="0"/>
                  </a:moveTo>
                  <a:lnTo>
                    <a:pt x="573" y="0"/>
                  </a:lnTo>
                  <a:lnTo>
                    <a:pt x="287" y="96"/>
                  </a:lnTo>
                  <a:lnTo>
                    <a:pt x="0" y="153"/>
                  </a:lnTo>
                  <a:lnTo>
                    <a:pt x="0" y="153"/>
                  </a:lnTo>
                  <a:lnTo>
                    <a:pt x="0" y="153"/>
                  </a:lnTo>
                  <a:lnTo>
                    <a:pt x="287" y="96"/>
                  </a:lnTo>
                  <a:lnTo>
                    <a:pt x="573" y="0"/>
                  </a:lnTo>
                  <a:lnTo>
                    <a:pt x="57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13"/>
            <p:cNvSpPr/>
            <p:nvPr/>
          </p:nvSpPr>
          <p:spPr>
            <a:xfrm>
              <a:off x="1568706" y="4461539"/>
              <a:ext cx="110655" cy="110255"/>
            </a:xfrm>
            <a:custGeom>
              <a:avLst/>
              <a:gdLst/>
              <a:ahLst/>
              <a:cxnLst/>
              <a:rect l="l" t="t" r="r" b="b"/>
              <a:pathLst>
                <a:path w="5258" h="5239" extrusionOk="0">
                  <a:moveTo>
                    <a:pt x="3958" y="1"/>
                  </a:moveTo>
                  <a:lnTo>
                    <a:pt x="4053" y="173"/>
                  </a:lnTo>
                  <a:lnTo>
                    <a:pt x="4149" y="345"/>
                  </a:lnTo>
                  <a:lnTo>
                    <a:pt x="4225" y="536"/>
                  </a:lnTo>
                  <a:lnTo>
                    <a:pt x="4283" y="727"/>
                  </a:lnTo>
                  <a:lnTo>
                    <a:pt x="4340" y="918"/>
                  </a:lnTo>
                  <a:lnTo>
                    <a:pt x="4378" y="1129"/>
                  </a:lnTo>
                  <a:lnTo>
                    <a:pt x="4397" y="1339"/>
                  </a:lnTo>
                  <a:lnTo>
                    <a:pt x="4397" y="1549"/>
                  </a:lnTo>
                  <a:lnTo>
                    <a:pt x="4397" y="1836"/>
                  </a:lnTo>
                  <a:lnTo>
                    <a:pt x="4340" y="2123"/>
                  </a:lnTo>
                  <a:lnTo>
                    <a:pt x="4283" y="2390"/>
                  </a:lnTo>
                  <a:lnTo>
                    <a:pt x="4187" y="2658"/>
                  </a:lnTo>
                  <a:lnTo>
                    <a:pt x="4053" y="2906"/>
                  </a:lnTo>
                  <a:lnTo>
                    <a:pt x="3919" y="3136"/>
                  </a:lnTo>
                  <a:lnTo>
                    <a:pt x="3747" y="3346"/>
                  </a:lnTo>
                  <a:lnTo>
                    <a:pt x="3575" y="3556"/>
                  </a:lnTo>
                  <a:lnTo>
                    <a:pt x="3365" y="3728"/>
                  </a:lnTo>
                  <a:lnTo>
                    <a:pt x="3155" y="3900"/>
                  </a:lnTo>
                  <a:lnTo>
                    <a:pt x="2906" y="4053"/>
                  </a:lnTo>
                  <a:lnTo>
                    <a:pt x="2658" y="4168"/>
                  </a:lnTo>
                  <a:lnTo>
                    <a:pt x="2409" y="4263"/>
                  </a:lnTo>
                  <a:lnTo>
                    <a:pt x="2142" y="4321"/>
                  </a:lnTo>
                  <a:lnTo>
                    <a:pt x="1855" y="4378"/>
                  </a:lnTo>
                  <a:lnTo>
                    <a:pt x="1339" y="4378"/>
                  </a:lnTo>
                  <a:lnTo>
                    <a:pt x="1129" y="4359"/>
                  </a:lnTo>
                  <a:lnTo>
                    <a:pt x="938" y="4321"/>
                  </a:lnTo>
                  <a:lnTo>
                    <a:pt x="727" y="4263"/>
                  </a:lnTo>
                  <a:lnTo>
                    <a:pt x="536" y="4206"/>
                  </a:lnTo>
                  <a:lnTo>
                    <a:pt x="364" y="4130"/>
                  </a:lnTo>
                  <a:lnTo>
                    <a:pt x="173" y="4034"/>
                  </a:lnTo>
                  <a:lnTo>
                    <a:pt x="1" y="3919"/>
                  </a:lnTo>
                  <a:lnTo>
                    <a:pt x="192" y="4187"/>
                  </a:lnTo>
                  <a:lnTo>
                    <a:pt x="421" y="4435"/>
                  </a:lnTo>
                  <a:lnTo>
                    <a:pt x="574" y="4569"/>
                  </a:lnTo>
                  <a:lnTo>
                    <a:pt x="746" y="4703"/>
                  </a:lnTo>
                  <a:lnTo>
                    <a:pt x="938" y="4837"/>
                  </a:lnTo>
                  <a:lnTo>
                    <a:pt x="1129" y="4932"/>
                  </a:lnTo>
                  <a:lnTo>
                    <a:pt x="1415" y="5066"/>
                  </a:lnTo>
                  <a:lnTo>
                    <a:pt x="1740" y="5162"/>
                  </a:lnTo>
                  <a:lnTo>
                    <a:pt x="2065" y="5219"/>
                  </a:lnTo>
                  <a:lnTo>
                    <a:pt x="2409" y="5238"/>
                  </a:lnTo>
                  <a:lnTo>
                    <a:pt x="2639" y="5238"/>
                  </a:lnTo>
                  <a:lnTo>
                    <a:pt x="2868" y="5200"/>
                  </a:lnTo>
                  <a:lnTo>
                    <a:pt x="3155" y="5143"/>
                  </a:lnTo>
                  <a:lnTo>
                    <a:pt x="3441" y="5047"/>
                  </a:lnTo>
                  <a:lnTo>
                    <a:pt x="3633" y="4951"/>
                  </a:lnTo>
                  <a:lnTo>
                    <a:pt x="3824" y="4856"/>
                  </a:lnTo>
                  <a:lnTo>
                    <a:pt x="4015" y="4741"/>
                  </a:lnTo>
                  <a:lnTo>
                    <a:pt x="4168" y="4627"/>
                  </a:lnTo>
                  <a:lnTo>
                    <a:pt x="4340" y="4493"/>
                  </a:lnTo>
                  <a:lnTo>
                    <a:pt x="4474" y="4340"/>
                  </a:lnTo>
                  <a:lnTo>
                    <a:pt x="4627" y="4187"/>
                  </a:lnTo>
                  <a:lnTo>
                    <a:pt x="4741" y="4015"/>
                  </a:lnTo>
                  <a:lnTo>
                    <a:pt x="4856" y="3843"/>
                  </a:lnTo>
                  <a:lnTo>
                    <a:pt x="4952" y="3652"/>
                  </a:lnTo>
                  <a:lnTo>
                    <a:pt x="5047" y="3461"/>
                  </a:lnTo>
                  <a:lnTo>
                    <a:pt x="5124" y="3250"/>
                  </a:lnTo>
                  <a:lnTo>
                    <a:pt x="5181" y="3040"/>
                  </a:lnTo>
                  <a:lnTo>
                    <a:pt x="5219" y="2830"/>
                  </a:lnTo>
                  <a:lnTo>
                    <a:pt x="5238" y="2620"/>
                  </a:lnTo>
                  <a:lnTo>
                    <a:pt x="5257" y="2390"/>
                  </a:lnTo>
                  <a:lnTo>
                    <a:pt x="5238" y="2103"/>
                  </a:lnTo>
                  <a:lnTo>
                    <a:pt x="5200" y="1836"/>
                  </a:lnTo>
                  <a:lnTo>
                    <a:pt x="5124" y="1568"/>
                  </a:lnTo>
                  <a:lnTo>
                    <a:pt x="5047" y="1301"/>
                  </a:lnTo>
                  <a:lnTo>
                    <a:pt x="4932" y="1071"/>
                  </a:lnTo>
                  <a:lnTo>
                    <a:pt x="4779" y="842"/>
                  </a:lnTo>
                  <a:lnTo>
                    <a:pt x="4627" y="613"/>
                  </a:lnTo>
                  <a:lnTo>
                    <a:pt x="4455" y="421"/>
                  </a:lnTo>
                  <a:lnTo>
                    <a:pt x="4225" y="192"/>
                  </a:lnTo>
                  <a:lnTo>
                    <a:pt x="3958" y="1"/>
                  </a:lnTo>
                  <a:close/>
                </a:path>
              </a:pathLst>
            </a:custGeom>
            <a:solidFill>
              <a:srgbClr val="CD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13"/>
            <p:cNvSpPr/>
            <p:nvPr/>
          </p:nvSpPr>
          <p:spPr>
            <a:xfrm>
              <a:off x="1568706" y="4461539"/>
              <a:ext cx="110655" cy="110255"/>
            </a:xfrm>
            <a:custGeom>
              <a:avLst/>
              <a:gdLst/>
              <a:ahLst/>
              <a:cxnLst/>
              <a:rect l="l" t="t" r="r" b="b"/>
              <a:pathLst>
                <a:path w="5258" h="5239" fill="none" extrusionOk="0">
                  <a:moveTo>
                    <a:pt x="3958" y="1"/>
                  </a:moveTo>
                  <a:lnTo>
                    <a:pt x="3958" y="1"/>
                  </a:lnTo>
                  <a:lnTo>
                    <a:pt x="4053" y="173"/>
                  </a:lnTo>
                  <a:lnTo>
                    <a:pt x="4149" y="345"/>
                  </a:lnTo>
                  <a:lnTo>
                    <a:pt x="4225" y="536"/>
                  </a:lnTo>
                  <a:lnTo>
                    <a:pt x="4283" y="727"/>
                  </a:lnTo>
                  <a:lnTo>
                    <a:pt x="4340" y="918"/>
                  </a:lnTo>
                  <a:lnTo>
                    <a:pt x="4378" y="1129"/>
                  </a:lnTo>
                  <a:lnTo>
                    <a:pt x="4397" y="1339"/>
                  </a:lnTo>
                  <a:lnTo>
                    <a:pt x="4397" y="1549"/>
                  </a:lnTo>
                  <a:lnTo>
                    <a:pt x="4397" y="1549"/>
                  </a:lnTo>
                  <a:lnTo>
                    <a:pt x="4397" y="1836"/>
                  </a:lnTo>
                  <a:lnTo>
                    <a:pt x="4340" y="2123"/>
                  </a:lnTo>
                  <a:lnTo>
                    <a:pt x="4283" y="2390"/>
                  </a:lnTo>
                  <a:lnTo>
                    <a:pt x="4187" y="2658"/>
                  </a:lnTo>
                  <a:lnTo>
                    <a:pt x="4053" y="2906"/>
                  </a:lnTo>
                  <a:lnTo>
                    <a:pt x="3919" y="3136"/>
                  </a:lnTo>
                  <a:lnTo>
                    <a:pt x="3747" y="3346"/>
                  </a:lnTo>
                  <a:lnTo>
                    <a:pt x="3575" y="3556"/>
                  </a:lnTo>
                  <a:lnTo>
                    <a:pt x="3365" y="3728"/>
                  </a:lnTo>
                  <a:lnTo>
                    <a:pt x="3155" y="3900"/>
                  </a:lnTo>
                  <a:lnTo>
                    <a:pt x="2906" y="4053"/>
                  </a:lnTo>
                  <a:lnTo>
                    <a:pt x="2658" y="4168"/>
                  </a:lnTo>
                  <a:lnTo>
                    <a:pt x="2409" y="4263"/>
                  </a:lnTo>
                  <a:lnTo>
                    <a:pt x="2142" y="4321"/>
                  </a:lnTo>
                  <a:lnTo>
                    <a:pt x="1855" y="4378"/>
                  </a:lnTo>
                  <a:lnTo>
                    <a:pt x="1568" y="4378"/>
                  </a:lnTo>
                  <a:lnTo>
                    <a:pt x="1568" y="4378"/>
                  </a:lnTo>
                  <a:lnTo>
                    <a:pt x="1339" y="4378"/>
                  </a:lnTo>
                  <a:lnTo>
                    <a:pt x="1129" y="4359"/>
                  </a:lnTo>
                  <a:lnTo>
                    <a:pt x="938" y="4321"/>
                  </a:lnTo>
                  <a:lnTo>
                    <a:pt x="727" y="4263"/>
                  </a:lnTo>
                  <a:lnTo>
                    <a:pt x="536" y="4206"/>
                  </a:lnTo>
                  <a:lnTo>
                    <a:pt x="364" y="4130"/>
                  </a:lnTo>
                  <a:lnTo>
                    <a:pt x="173" y="4034"/>
                  </a:lnTo>
                  <a:lnTo>
                    <a:pt x="1" y="3919"/>
                  </a:lnTo>
                  <a:lnTo>
                    <a:pt x="1" y="3919"/>
                  </a:lnTo>
                  <a:lnTo>
                    <a:pt x="192" y="4187"/>
                  </a:lnTo>
                  <a:lnTo>
                    <a:pt x="421" y="4435"/>
                  </a:lnTo>
                  <a:lnTo>
                    <a:pt x="421" y="4435"/>
                  </a:lnTo>
                  <a:lnTo>
                    <a:pt x="574" y="4569"/>
                  </a:lnTo>
                  <a:lnTo>
                    <a:pt x="746" y="4703"/>
                  </a:lnTo>
                  <a:lnTo>
                    <a:pt x="938" y="4837"/>
                  </a:lnTo>
                  <a:lnTo>
                    <a:pt x="1129" y="4932"/>
                  </a:lnTo>
                  <a:lnTo>
                    <a:pt x="1129" y="4932"/>
                  </a:lnTo>
                  <a:lnTo>
                    <a:pt x="1415" y="5066"/>
                  </a:lnTo>
                  <a:lnTo>
                    <a:pt x="1740" y="5162"/>
                  </a:lnTo>
                  <a:lnTo>
                    <a:pt x="2065" y="5219"/>
                  </a:lnTo>
                  <a:lnTo>
                    <a:pt x="2409" y="5238"/>
                  </a:lnTo>
                  <a:lnTo>
                    <a:pt x="2409" y="5238"/>
                  </a:lnTo>
                  <a:lnTo>
                    <a:pt x="2639" y="5238"/>
                  </a:lnTo>
                  <a:lnTo>
                    <a:pt x="2868" y="5200"/>
                  </a:lnTo>
                  <a:lnTo>
                    <a:pt x="2868" y="5200"/>
                  </a:lnTo>
                  <a:lnTo>
                    <a:pt x="3155" y="5143"/>
                  </a:lnTo>
                  <a:lnTo>
                    <a:pt x="3441" y="5047"/>
                  </a:lnTo>
                  <a:lnTo>
                    <a:pt x="3441" y="5047"/>
                  </a:lnTo>
                  <a:lnTo>
                    <a:pt x="3441" y="5047"/>
                  </a:lnTo>
                  <a:lnTo>
                    <a:pt x="3633" y="4951"/>
                  </a:lnTo>
                  <a:lnTo>
                    <a:pt x="3824" y="4856"/>
                  </a:lnTo>
                  <a:lnTo>
                    <a:pt x="4015" y="4741"/>
                  </a:lnTo>
                  <a:lnTo>
                    <a:pt x="4168" y="4627"/>
                  </a:lnTo>
                  <a:lnTo>
                    <a:pt x="4340" y="4493"/>
                  </a:lnTo>
                  <a:lnTo>
                    <a:pt x="4474" y="4340"/>
                  </a:lnTo>
                  <a:lnTo>
                    <a:pt x="4627" y="4187"/>
                  </a:lnTo>
                  <a:lnTo>
                    <a:pt x="4741" y="4015"/>
                  </a:lnTo>
                  <a:lnTo>
                    <a:pt x="4856" y="3843"/>
                  </a:lnTo>
                  <a:lnTo>
                    <a:pt x="4952" y="3652"/>
                  </a:lnTo>
                  <a:lnTo>
                    <a:pt x="5047" y="3461"/>
                  </a:lnTo>
                  <a:lnTo>
                    <a:pt x="5124" y="3250"/>
                  </a:lnTo>
                  <a:lnTo>
                    <a:pt x="5181" y="3040"/>
                  </a:lnTo>
                  <a:lnTo>
                    <a:pt x="5219" y="2830"/>
                  </a:lnTo>
                  <a:lnTo>
                    <a:pt x="5238" y="2620"/>
                  </a:lnTo>
                  <a:lnTo>
                    <a:pt x="5257" y="2390"/>
                  </a:lnTo>
                  <a:lnTo>
                    <a:pt x="5257" y="2390"/>
                  </a:lnTo>
                  <a:lnTo>
                    <a:pt x="5238" y="2103"/>
                  </a:lnTo>
                  <a:lnTo>
                    <a:pt x="5200" y="1836"/>
                  </a:lnTo>
                  <a:lnTo>
                    <a:pt x="5124" y="1568"/>
                  </a:lnTo>
                  <a:lnTo>
                    <a:pt x="5047" y="1301"/>
                  </a:lnTo>
                  <a:lnTo>
                    <a:pt x="4932" y="1071"/>
                  </a:lnTo>
                  <a:lnTo>
                    <a:pt x="4779" y="842"/>
                  </a:lnTo>
                  <a:lnTo>
                    <a:pt x="4627" y="613"/>
                  </a:lnTo>
                  <a:lnTo>
                    <a:pt x="4455" y="421"/>
                  </a:lnTo>
                  <a:lnTo>
                    <a:pt x="4455" y="421"/>
                  </a:lnTo>
                  <a:lnTo>
                    <a:pt x="4225" y="192"/>
                  </a:lnTo>
                  <a:lnTo>
                    <a:pt x="3958" y="1"/>
                  </a:lnTo>
                </a:path>
              </a:pathLst>
            </a:custGeom>
            <a:solidFill>
              <a:srgbClr val="CD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2">
  <p:cSld name="CUSTOM_12_1_1_1">
    <p:spTree>
      <p:nvGrpSpPr>
        <p:cNvPr id="1" name="Shape 4201"/>
        <p:cNvGrpSpPr/>
        <p:nvPr/>
      </p:nvGrpSpPr>
      <p:grpSpPr>
        <a:xfrm>
          <a:off x="0" y="0"/>
          <a:ext cx="0" cy="0"/>
          <a:chOff x="0" y="0"/>
          <a:chExt cx="0" cy="0"/>
        </a:xfrm>
      </p:grpSpPr>
      <p:grpSp>
        <p:nvGrpSpPr>
          <p:cNvPr id="4202" name="Google Shape;4202;p22"/>
          <p:cNvGrpSpPr/>
          <p:nvPr/>
        </p:nvGrpSpPr>
        <p:grpSpPr>
          <a:xfrm>
            <a:off x="-1" y="-3"/>
            <a:ext cx="9144000" cy="5143488"/>
            <a:chOff x="238125" y="848325"/>
            <a:chExt cx="7143750" cy="4018350"/>
          </a:xfrm>
        </p:grpSpPr>
        <p:sp>
          <p:nvSpPr>
            <p:cNvPr id="4203" name="Google Shape;4203;p22"/>
            <p:cNvSpPr/>
            <p:nvPr/>
          </p:nvSpPr>
          <p:spPr>
            <a:xfrm>
              <a:off x="238125" y="848325"/>
              <a:ext cx="7143750" cy="4018350"/>
            </a:xfrm>
            <a:custGeom>
              <a:avLst/>
              <a:gdLst/>
              <a:ahLst/>
              <a:cxnLst/>
              <a:rect l="l" t="t" r="r" b="b"/>
              <a:pathLst>
                <a:path w="285750" h="160734" extrusionOk="0">
                  <a:moveTo>
                    <a:pt x="6883" y="0"/>
                  </a:moveTo>
                  <a:lnTo>
                    <a:pt x="111323" y="64145"/>
                  </a:lnTo>
                  <a:lnTo>
                    <a:pt x="111323" y="64145"/>
                  </a:lnTo>
                  <a:lnTo>
                    <a:pt x="0" y="17152"/>
                  </a:lnTo>
                  <a:lnTo>
                    <a:pt x="0" y="31179"/>
                  </a:lnTo>
                  <a:lnTo>
                    <a:pt x="106896" y="70098"/>
                  </a:lnTo>
                  <a:lnTo>
                    <a:pt x="0" y="47774"/>
                  </a:lnTo>
                  <a:lnTo>
                    <a:pt x="0" y="60610"/>
                  </a:lnTo>
                  <a:lnTo>
                    <a:pt x="107528" y="77539"/>
                  </a:lnTo>
                  <a:lnTo>
                    <a:pt x="0" y="77056"/>
                  </a:lnTo>
                  <a:lnTo>
                    <a:pt x="0" y="89557"/>
                  </a:lnTo>
                  <a:lnTo>
                    <a:pt x="104552" y="84795"/>
                  </a:lnTo>
                  <a:lnTo>
                    <a:pt x="104552" y="84795"/>
                  </a:lnTo>
                  <a:lnTo>
                    <a:pt x="0" y="104328"/>
                  </a:lnTo>
                  <a:lnTo>
                    <a:pt x="0" y="117276"/>
                  </a:lnTo>
                  <a:lnTo>
                    <a:pt x="109091" y="91194"/>
                  </a:lnTo>
                  <a:lnTo>
                    <a:pt x="0" y="135545"/>
                  </a:lnTo>
                  <a:lnTo>
                    <a:pt x="0" y="149907"/>
                  </a:lnTo>
                  <a:lnTo>
                    <a:pt x="105110" y="100905"/>
                  </a:lnTo>
                  <a:lnTo>
                    <a:pt x="9897" y="160734"/>
                  </a:lnTo>
                  <a:lnTo>
                    <a:pt x="32779" y="160734"/>
                  </a:lnTo>
                  <a:lnTo>
                    <a:pt x="115453" y="102840"/>
                  </a:lnTo>
                  <a:lnTo>
                    <a:pt x="54843" y="160734"/>
                  </a:lnTo>
                  <a:lnTo>
                    <a:pt x="70396" y="160734"/>
                  </a:lnTo>
                  <a:lnTo>
                    <a:pt x="121481" y="106821"/>
                  </a:lnTo>
                  <a:lnTo>
                    <a:pt x="84572" y="160734"/>
                  </a:lnTo>
                  <a:lnTo>
                    <a:pt x="96664" y="160734"/>
                  </a:lnTo>
                  <a:lnTo>
                    <a:pt x="126653" y="111918"/>
                  </a:lnTo>
                  <a:lnTo>
                    <a:pt x="126653" y="111918"/>
                  </a:lnTo>
                  <a:lnTo>
                    <a:pt x="106040" y="160734"/>
                  </a:lnTo>
                  <a:lnTo>
                    <a:pt x="116458" y="160734"/>
                  </a:lnTo>
                  <a:lnTo>
                    <a:pt x="132606" y="116346"/>
                  </a:lnTo>
                  <a:lnTo>
                    <a:pt x="123341" y="160734"/>
                  </a:lnTo>
                  <a:lnTo>
                    <a:pt x="132941" y="160734"/>
                  </a:lnTo>
                  <a:lnTo>
                    <a:pt x="140047" y="115714"/>
                  </a:lnTo>
                  <a:lnTo>
                    <a:pt x="139824" y="160734"/>
                  </a:lnTo>
                  <a:lnTo>
                    <a:pt x="149200" y="160734"/>
                  </a:lnTo>
                  <a:lnTo>
                    <a:pt x="147303" y="118690"/>
                  </a:lnTo>
                  <a:lnTo>
                    <a:pt x="155153" y="160734"/>
                  </a:lnTo>
                  <a:lnTo>
                    <a:pt x="164827" y="160734"/>
                  </a:lnTo>
                  <a:lnTo>
                    <a:pt x="153702" y="114151"/>
                  </a:lnTo>
                  <a:lnTo>
                    <a:pt x="172641" y="160734"/>
                  </a:lnTo>
                  <a:lnTo>
                    <a:pt x="183282" y="160734"/>
                  </a:lnTo>
                  <a:lnTo>
                    <a:pt x="161069" y="113072"/>
                  </a:lnTo>
                  <a:lnTo>
                    <a:pt x="161069" y="113072"/>
                  </a:lnTo>
                  <a:lnTo>
                    <a:pt x="192286" y="160734"/>
                  </a:lnTo>
                  <a:lnTo>
                    <a:pt x="204713" y="160734"/>
                  </a:lnTo>
                  <a:lnTo>
                    <a:pt x="165869" y="107379"/>
                  </a:lnTo>
                  <a:lnTo>
                    <a:pt x="218740" y="160734"/>
                  </a:lnTo>
                  <a:lnTo>
                    <a:pt x="234888" y="160734"/>
                  </a:lnTo>
                  <a:lnTo>
                    <a:pt x="173087" y="104328"/>
                  </a:lnTo>
                  <a:lnTo>
                    <a:pt x="255426" y="160734"/>
                  </a:lnTo>
                  <a:lnTo>
                    <a:pt x="278867" y="160734"/>
                  </a:lnTo>
                  <a:lnTo>
                    <a:pt x="174427" y="96589"/>
                  </a:lnTo>
                  <a:lnTo>
                    <a:pt x="285750" y="143582"/>
                  </a:lnTo>
                  <a:lnTo>
                    <a:pt x="285750" y="129555"/>
                  </a:lnTo>
                  <a:lnTo>
                    <a:pt x="178854" y="90636"/>
                  </a:lnTo>
                  <a:lnTo>
                    <a:pt x="178854" y="90636"/>
                  </a:lnTo>
                  <a:lnTo>
                    <a:pt x="285750" y="112960"/>
                  </a:lnTo>
                  <a:lnTo>
                    <a:pt x="285750" y="100124"/>
                  </a:lnTo>
                  <a:lnTo>
                    <a:pt x="178222" y="83195"/>
                  </a:lnTo>
                  <a:lnTo>
                    <a:pt x="285750" y="83678"/>
                  </a:lnTo>
                  <a:lnTo>
                    <a:pt x="285750" y="71177"/>
                  </a:lnTo>
                  <a:lnTo>
                    <a:pt x="181198" y="75939"/>
                  </a:lnTo>
                  <a:lnTo>
                    <a:pt x="285750" y="56406"/>
                  </a:lnTo>
                  <a:lnTo>
                    <a:pt x="285750" y="43458"/>
                  </a:lnTo>
                  <a:lnTo>
                    <a:pt x="176659" y="69540"/>
                  </a:lnTo>
                  <a:lnTo>
                    <a:pt x="285750" y="25189"/>
                  </a:lnTo>
                  <a:lnTo>
                    <a:pt x="285750" y="10827"/>
                  </a:lnTo>
                  <a:lnTo>
                    <a:pt x="180640" y="59829"/>
                  </a:lnTo>
                  <a:lnTo>
                    <a:pt x="275853" y="0"/>
                  </a:lnTo>
                  <a:lnTo>
                    <a:pt x="252971" y="0"/>
                  </a:lnTo>
                  <a:lnTo>
                    <a:pt x="170297" y="57894"/>
                  </a:lnTo>
                  <a:lnTo>
                    <a:pt x="230907" y="0"/>
                  </a:lnTo>
                  <a:lnTo>
                    <a:pt x="215354" y="0"/>
                  </a:lnTo>
                  <a:lnTo>
                    <a:pt x="164269" y="53913"/>
                  </a:lnTo>
                  <a:lnTo>
                    <a:pt x="201178" y="0"/>
                  </a:lnTo>
                  <a:lnTo>
                    <a:pt x="189086" y="0"/>
                  </a:lnTo>
                  <a:lnTo>
                    <a:pt x="159097" y="48816"/>
                  </a:lnTo>
                  <a:lnTo>
                    <a:pt x="179710" y="0"/>
                  </a:lnTo>
                  <a:lnTo>
                    <a:pt x="169292" y="0"/>
                  </a:lnTo>
                  <a:lnTo>
                    <a:pt x="153144" y="44388"/>
                  </a:lnTo>
                  <a:lnTo>
                    <a:pt x="162409" y="0"/>
                  </a:lnTo>
                  <a:lnTo>
                    <a:pt x="152809" y="0"/>
                  </a:lnTo>
                  <a:lnTo>
                    <a:pt x="145703" y="45020"/>
                  </a:lnTo>
                  <a:lnTo>
                    <a:pt x="145926" y="0"/>
                  </a:lnTo>
                  <a:lnTo>
                    <a:pt x="136550" y="0"/>
                  </a:lnTo>
                  <a:lnTo>
                    <a:pt x="138447" y="42044"/>
                  </a:lnTo>
                  <a:lnTo>
                    <a:pt x="130597" y="0"/>
                  </a:lnTo>
                  <a:lnTo>
                    <a:pt x="120923" y="0"/>
                  </a:lnTo>
                  <a:lnTo>
                    <a:pt x="132048" y="46583"/>
                  </a:lnTo>
                  <a:lnTo>
                    <a:pt x="113109" y="0"/>
                  </a:lnTo>
                  <a:lnTo>
                    <a:pt x="102468" y="0"/>
                  </a:lnTo>
                  <a:lnTo>
                    <a:pt x="124681" y="47662"/>
                  </a:lnTo>
                  <a:lnTo>
                    <a:pt x="93464" y="0"/>
                  </a:lnTo>
                  <a:lnTo>
                    <a:pt x="81037" y="0"/>
                  </a:lnTo>
                  <a:lnTo>
                    <a:pt x="119881" y="53355"/>
                  </a:lnTo>
                  <a:lnTo>
                    <a:pt x="67010" y="0"/>
                  </a:lnTo>
                  <a:lnTo>
                    <a:pt x="50862" y="0"/>
                  </a:lnTo>
                  <a:lnTo>
                    <a:pt x="112663" y="56406"/>
                  </a:lnTo>
                  <a:lnTo>
                    <a:pt x="303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22"/>
            <p:cNvSpPr/>
            <p:nvPr/>
          </p:nvSpPr>
          <p:spPr>
            <a:xfrm>
              <a:off x="238125" y="848325"/>
              <a:ext cx="7143750" cy="4018350"/>
            </a:xfrm>
            <a:custGeom>
              <a:avLst/>
              <a:gdLst/>
              <a:ahLst/>
              <a:cxnLst/>
              <a:rect l="l" t="t" r="r" b="b"/>
              <a:pathLst>
                <a:path w="285750" h="160734" fill="none" extrusionOk="0">
                  <a:moveTo>
                    <a:pt x="275853" y="0"/>
                  </a:moveTo>
                  <a:lnTo>
                    <a:pt x="252971" y="0"/>
                  </a:lnTo>
                  <a:lnTo>
                    <a:pt x="170297" y="57894"/>
                  </a:lnTo>
                  <a:lnTo>
                    <a:pt x="230907" y="0"/>
                  </a:lnTo>
                  <a:lnTo>
                    <a:pt x="215354" y="0"/>
                  </a:lnTo>
                  <a:lnTo>
                    <a:pt x="164269" y="53913"/>
                  </a:lnTo>
                  <a:lnTo>
                    <a:pt x="201178" y="0"/>
                  </a:lnTo>
                  <a:lnTo>
                    <a:pt x="189086" y="0"/>
                  </a:lnTo>
                  <a:lnTo>
                    <a:pt x="159097" y="48816"/>
                  </a:lnTo>
                  <a:lnTo>
                    <a:pt x="179710" y="0"/>
                  </a:lnTo>
                  <a:lnTo>
                    <a:pt x="169292" y="0"/>
                  </a:lnTo>
                  <a:lnTo>
                    <a:pt x="153144" y="44388"/>
                  </a:lnTo>
                  <a:lnTo>
                    <a:pt x="162409" y="0"/>
                  </a:lnTo>
                  <a:lnTo>
                    <a:pt x="152809" y="0"/>
                  </a:lnTo>
                  <a:lnTo>
                    <a:pt x="145703" y="45020"/>
                  </a:lnTo>
                  <a:lnTo>
                    <a:pt x="145926" y="0"/>
                  </a:lnTo>
                  <a:lnTo>
                    <a:pt x="136550" y="0"/>
                  </a:lnTo>
                  <a:lnTo>
                    <a:pt x="138447" y="42044"/>
                  </a:lnTo>
                  <a:lnTo>
                    <a:pt x="130597" y="0"/>
                  </a:lnTo>
                  <a:lnTo>
                    <a:pt x="120923" y="0"/>
                  </a:lnTo>
                  <a:lnTo>
                    <a:pt x="132048" y="46583"/>
                  </a:lnTo>
                  <a:lnTo>
                    <a:pt x="113109" y="0"/>
                  </a:lnTo>
                  <a:lnTo>
                    <a:pt x="102468" y="0"/>
                  </a:lnTo>
                  <a:lnTo>
                    <a:pt x="124681" y="47662"/>
                  </a:lnTo>
                  <a:lnTo>
                    <a:pt x="93464" y="0"/>
                  </a:lnTo>
                  <a:lnTo>
                    <a:pt x="81037" y="0"/>
                  </a:lnTo>
                  <a:lnTo>
                    <a:pt x="119881" y="53355"/>
                  </a:lnTo>
                  <a:lnTo>
                    <a:pt x="67010" y="0"/>
                  </a:lnTo>
                  <a:lnTo>
                    <a:pt x="50862" y="0"/>
                  </a:lnTo>
                  <a:lnTo>
                    <a:pt x="112663" y="56406"/>
                  </a:lnTo>
                  <a:lnTo>
                    <a:pt x="30324" y="0"/>
                  </a:lnTo>
                  <a:lnTo>
                    <a:pt x="6883" y="0"/>
                  </a:lnTo>
                  <a:lnTo>
                    <a:pt x="111323" y="64145"/>
                  </a:lnTo>
                  <a:lnTo>
                    <a:pt x="0" y="17152"/>
                  </a:lnTo>
                  <a:lnTo>
                    <a:pt x="0" y="31179"/>
                  </a:lnTo>
                  <a:lnTo>
                    <a:pt x="106896" y="70098"/>
                  </a:lnTo>
                  <a:lnTo>
                    <a:pt x="0" y="47774"/>
                  </a:lnTo>
                  <a:lnTo>
                    <a:pt x="0" y="60610"/>
                  </a:lnTo>
                  <a:lnTo>
                    <a:pt x="107528" y="77539"/>
                  </a:lnTo>
                  <a:lnTo>
                    <a:pt x="0" y="77056"/>
                  </a:lnTo>
                  <a:lnTo>
                    <a:pt x="0" y="89557"/>
                  </a:lnTo>
                  <a:lnTo>
                    <a:pt x="104552" y="84795"/>
                  </a:lnTo>
                  <a:lnTo>
                    <a:pt x="0" y="104328"/>
                  </a:lnTo>
                  <a:lnTo>
                    <a:pt x="0" y="117276"/>
                  </a:lnTo>
                  <a:lnTo>
                    <a:pt x="109091" y="91194"/>
                  </a:lnTo>
                  <a:lnTo>
                    <a:pt x="0" y="135545"/>
                  </a:lnTo>
                  <a:lnTo>
                    <a:pt x="0" y="149907"/>
                  </a:lnTo>
                  <a:lnTo>
                    <a:pt x="105110" y="100905"/>
                  </a:lnTo>
                  <a:lnTo>
                    <a:pt x="9897" y="160734"/>
                  </a:lnTo>
                  <a:lnTo>
                    <a:pt x="32779" y="160734"/>
                  </a:lnTo>
                  <a:lnTo>
                    <a:pt x="115453" y="102840"/>
                  </a:lnTo>
                  <a:lnTo>
                    <a:pt x="54843" y="160734"/>
                  </a:lnTo>
                  <a:lnTo>
                    <a:pt x="70396" y="160734"/>
                  </a:lnTo>
                  <a:lnTo>
                    <a:pt x="121481" y="106821"/>
                  </a:lnTo>
                  <a:lnTo>
                    <a:pt x="84572" y="160734"/>
                  </a:lnTo>
                  <a:lnTo>
                    <a:pt x="96664" y="160734"/>
                  </a:lnTo>
                  <a:lnTo>
                    <a:pt x="126653" y="111918"/>
                  </a:lnTo>
                  <a:lnTo>
                    <a:pt x="106040" y="160734"/>
                  </a:lnTo>
                  <a:lnTo>
                    <a:pt x="116458" y="160734"/>
                  </a:lnTo>
                  <a:lnTo>
                    <a:pt x="132606" y="116346"/>
                  </a:lnTo>
                  <a:lnTo>
                    <a:pt x="123341" y="160734"/>
                  </a:lnTo>
                  <a:lnTo>
                    <a:pt x="132941" y="160734"/>
                  </a:lnTo>
                  <a:lnTo>
                    <a:pt x="140047" y="115714"/>
                  </a:lnTo>
                  <a:lnTo>
                    <a:pt x="139824" y="160734"/>
                  </a:lnTo>
                  <a:lnTo>
                    <a:pt x="149200" y="160734"/>
                  </a:lnTo>
                  <a:lnTo>
                    <a:pt x="147303" y="118690"/>
                  </a:lnTo>
                  <a:lnTo>
                    <a:pt x="155153" y="160734"/>
                  </a:lnTo>
                  <a:lnTo>
                    <a:pt x="164827" y="160734"/>
                  </a:lnTo>
                  <a:lnTo>
                    <a:pt x="153702" y="114151"/>
                  </a:lnTo>
                  <a:lnTo>
                    <a:pt x="172641" y="160734"/>
                  </a:lnTo>
                  <a:lnTo>
                    <a:pt x="183282" y="160734"/>
                  </a:lnTo>
                  <a:lnTo>
                    <a:pt x="161069" y="113072"/>
                  </a:lnTo>
                  <a:lnTo>
                    <a:pt x="192286" y="160734"/>
                  </a:lnTo>
                  <a:lnTo>
                    <a:pt x="204713" y="160734"/>
                  </a:lnTo>
                  <a:lnTo>
                    <a:pt x="165869" y="107379"/>
                  </a:lnTo>
                  <a:lnTo>
                    <a:pt x="218740" y="160734"/>
                  </a:lnTo>
                  <a:lnTo>
                    <a:pt x="234888" y="160734"/>
                  </a:lnTo>
                  <a:lnTo>
                    <a:pt x="173087" y="104328"/>
                  </a:lnTo>
                  <a:lnTo>
                    <a:pt x="255426" y="160734"/>
                  </a:lnTo>
                  <a:lnTo>
                    <a:pt x="278867" y="160734"/>
                  </a:lnTo>
                  <a:lnTo>
                    <a:pt x="174427" y="96589"/>
                  </a:lnTo>
                  <a:lnTo>
                    <a:pt x="285750" y="143582"/>
                  </a:lnTo>
                  <a:lnTo>
                    <a:pt x="285750" y="129555"/>
                  </a:lnTo>
                  <a:lnTo>
                    <a:pt x="178854" y="90636"/>
                  </a:lnTo>
                  <a:lnTo>
                    <a:pt x="285750" y="112960"/>
                  </a:lnTo>
                  <a:lnTo>
                    <a:pt x="285750" y="100124"/>
                  </a:lnTo>
                  <a:lnTo>
                    <a:pt x="178222" y="83195"/>
                  </a:lnTo>
                  <a:lnTo>
                    <a:pt x="285750" y="83678"/>
                  </a:lnTo>
                  <a:lnTo>
                    <a:pt x="285750" y="71177"/>
                  </a:lnTo>
                  <a:lnTo>
                    <a:pt x="181198" y="75939"/>
                  </a:lnTo>
                  <a:lnTo>
                    <a:pt x="285750" y="56406"/>
                  </a:lnTo>
                  <a:lnTo>
                    <a:pt x="285750" y="43458"/>
                  </a:lnTo>
                  <a:lnTo>
                    <a:pt x="176659" y="69540"/>
                  </a:lnTo>
                  <a:lnTo>
                    <a:pt x="285750" y="25189"/>
                  </a:lnTo>
                  <a:lnTo>
                    <a:pt x="285750" y="10827"/>
                  </a:lnTo>
                  <a:lnTo>
                    <a:pt x="180640" y="59829"/>
                  </a:lnTo>
                  <a:lnTo>
                    <a:pt x="27585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5" name="Google Shape;4205;p22"/>
          <p:cNvGrpSpPr/>
          <p:nvPr/>
        </p:nvGrpSpPr>
        <p:grpSpPr>
          <a:xfrm>
            <a:off x="521216" y="358901"/>
            <a:ext cx="8101568" cy="4425699"/>
            <a:chOff x="521216" y="358901"/>
            <a:chExt cx="8101568" cy="4425699"/>
          </a:xfrm>
        </p:grpSpPr>
        <p:sp>
          <p:nvSpPr>
            <p:cNvPr id="4206" name="Google Shape;4206;p22"/>
            <p:cNvSpPr/>
            <p:nvPr/>
          </p:nvSpPr>
          <p:spPr>
            <a:xfrm>
              <a:off x="521216" y="358901"/>
              <a:ext cx="8101568" cy="4425699"/>
            </a:xfrm>
            <a:custGeom>
              <a:avLst/>
              <a:gdLst/>
              <a:ahLst/>
              <a:cxnLst/>
              <a:rect l="l" t="t" r="r" b="b"/>
              <a:pathLst>
                <a:path w="66773" h="36629" extrusionOk="0">
                  <a:moveTo>
                    <a:pt x="3007" y="1"/>
                  </a:moveTo>
                  <a:lnTo>
                    <a:pt x="2988" y="276"/>
                  </a:lnTo>
                  <a:lnTo>
                    <a:pt x="2929" y="551"/>
                  </a:lnTo>
                  <a:lnTo>
                    <a:pt x="2889" y="787"/>
                  </a:lnTo>
                  <a:lnTo>
                    <a:pt x="2811" y="1023"/>
                  </a:lnTo>
                  <a:lnTo>
                    <a:pt x="2732" y="1239"/>
                  </a:lnTo>
                  <a:lnTo>
                    <a:pt x="2654" y="1435"/>
                  </a:lnTo>
                  <a:lnTo>
                    <a:pt x="2555" y="1612"/>
                  </a:lnTo>
                  <a:lnTo>
                    <a:pt x="2457" y="1770"/>
                  </a:lnTo>
                  <a:lnTo>
                    <a:pt x="2339" y="1927"/>
                  </a:lnTo>
                  <a:lnTo>
                    <a:pt x="2221" y="2064"/>
                  </a:lnTo>
                  <a:lnTo>
                    <a:pt x="2084" y="2202"/>
                  </a:lnTo>
                  <a:lnTo>
                    <a:pt x="1966" y="2320"/>
                  </a:lnTo>
                  <a:lnTo>
                    <a:pt x="1691" y="2516"/>
                  </a:lnTo>
                  <a:lnTo>
                    <a:pt x="1416" y="2673"/>
                  </a:lnTo>
                  <a:lnTo>
                    <a:pt x="1160" y="2791"/>
                  </a:lnTo>
                  <a:lnTo>
                    <a:pt x="885" y="2870"/>
                  </a:lnTo>
                  <a:lnTo>
                    <a:pt x="649" y="2929"/>
                  </a:lnTo>
                  <a:lnTo>
                    <a:pt x="433" y="2988"/>
                  </a:lnTo>
                  <a:lnTo>
                    <a:pt x="119" y="3007"/>
                  </a:lnTo>
                  <a:lnTo>
                    <a:pt x="1" y="3007"/>
                  </a:lnTo>
                  <a:lnTo>
                    <a:pt x="1" y="33603"/>
                  </a:lnTo>
                  <a:lnTo>
                    <a:pt x="276" y="33642"/>
                  </a:lnTo>
                  <a:lnTo>
                    <a:pt x="531" y="33681"/>
                  </a:lnTo>
                  <a:lnTo>
                    <a:pt x="787" y="33740"/>
                  </a:lnTo>
                  <a:lnTo>
                    <a:pt x="1003" y="33819"/>
                  </a:lnTo>
                  <a:lnTo>
                    <a:pt x="1219" y="33898"/>
                  </a:lnTo>
                  <a:lnTo>
                    <a:pt x="1416" y="33996"/>
                  </a:lnTo>
                  <a:lnTo>
                    <a:pt x="1592" y="34094"/>
                  </a:lnTo>
                  <a:lnTo>
                    <a:pt x="1769" y="34192"/>
                  </a:lnTo>
                  <a:lnTo>
                    <a:pt x="1926" y="34310"/>
                  </a:lnTo>
                  <a:lnTo>
                    <a:pt x="2064" y="34428"/>
                  </a:lnTo>
                  <a:lnTo>
                    <a:pt x="2182" y="34546"/>
                  </a:lnTo>
                  <a:lnTo>
                    <a:pt x="2300" y="34684"/>
                  </a:lnTo>
                  <a:lnTo>
                    <a:pt x="2496" y="34939"/>
                  </a:lnTo>
                  <a:lnTo>
                    <a:pt x="2654" y="35214"/>
                  </a:lnTo>
                  <a:lnTo>
                    <a:pt x="2771" y="35489"/>
                  </a:lnTo>
                  <a:lnTo>
                    <a:pt x="2850" y="35745"/>
                  </a:lnTo>
                  <a:lnTo>
                    <a:pt x="2909" y="35981"/>
                  </a:lnTo>
                  <a:lnTo>
                    <a:pt x="2948" y="36197"/>
                  </a:lnTo>
                  <a:lnTo>
                    <a:pt x="2968" y="36511"/>
                  </a:lnTo>
                  <a:lnTo>
                    <a:pt x="2968" y="36629"/>
                  </a:lnTo>
                  <a:lnTo>
                    <a:pt x="63785" y="36629"/>
                  </a:lnTo>
                  <a:lnTo>
                    <a:pt x="63805" y="36354"/>
                  </a:lnTo>
                  <a:lnTo>
                    <a:pt x="63864" y="36098"/>
                  </a:lnTo>
                  <a:lnTo>
                    <a:pt x="63903" y="35843"/>
                  </a:lnTo>
                  <a:lnTo>
                    <a:pt x="63982" y="35627"/>
                  </a:lnTo>
                  <a:lnTo>
                    <a:pt x="64060" y="35411"/>
                  </a:lnTo>
                  <a:lnTo>
                    <a:pt x="64139" y="35234"/>
                  </a:lnTo>
                  <a:lnTo>
                    <a:pt x="64237" y="35037"/>
                  </a:lnTo>
                  <a:lnTo>
                    <a:pt x="64355" y="34880"/>
                  </a:lnTo>
                  <a:lnTo>
                    <a:pt x="64473" y="34723"/>
                  </a:lnTo>
                  <a:lnTo>
                    <a:pt x="64591" y="34585"/>
                  </a:lnTo>
                  <a:lnTo>
                    <a:pt x="64827" y="34350"/>
                  </a:lnTo>
                  <a:lnTo>
                    <a:pt x="65102" y="34153"/>
                  </a:lnTo>
                  <a:lnTo>
                    <a:pt x="65357" y="33996"/>
                  </a:lnTo>
                  <a:lnTo>
                    <a:pt x="65632" y="33878"/>
                  </a:lnTo>
                  <a:lnTo>
                    <a:pt x="65888" y="33780"/>
                  </a:lnTo>
                  <a:lnTo>
                    <a:pt x="66124" y="33721"/>
                  </a:lnTo>
                  <a:lnTo>
                    <a:pt x="66340" y="33681"/>
                  </a:lnTo>
                  <a:lnTo>
                    <a:pt x="66654" y="33642"/>
                  </a:lnTo>
                  <a:lnTo>
                    <a:pt x="66772" y="33642"/>
                  </a:lnTo>
                  <a:lnTo>
                    <a:pt x="66772" y="3086"/>
                  </a:lnTo>
                  <a:lnTo>
                    <a:pt x="66477" y="3047"/>
                  </a:lnTo>
                  <a:lnTo>
                    <a:pt x="66202" y="2988"/>
                  </a:lnTo>
                  <a:lnTo>
                    <a:pt x="65967" y="2909"/>
                  </a:lnTo>
                  <a:lnTo>
                    <a:pt x="65731" y="2831"/>
                  </a:lnTo>
                  <a:lnTo>
                    <a:pt x="65515" y="2732"/>
                  </a:lnTo>
                  <a:lnTo>
                    <a:pt x="65318" y="2634"/>
                  </a:lnTo>
                  <a:lnTo>
                    <a:pt x="65122" y="2536"/>
                  </a:lnTo>
                  <a:lnTo>
                    <a:pt x="64964" y="2418"/>
                  </a:lnTo>
                  <a:lnTo>
                    <a:pt x="64807" y="2300"/>
                  </a:lnTo>
                  <a:lnTo>
                    <a:pt x="64670" y="2163"/>
                  </a:lnTo>
                  <a:lnTo>
                    <a:pt x="64414" y="1907"/>
                  </a:lnTo>
                  <a:lnTo>
                    <a:pt x="64218" y="1652"/>
                  </a:lnTo>
                  <a:lnTo>
                    <a:pt x="64060" y="1377"/>
                  </a:lnTo>
                  <a:lnTo>
                    <a:pt x="63943" y="1101"/>
                  </a:lnTo>
                  <a:lnTo>
                    <a:pt x="63844" y="866"/>
                  </a:lnTo>
                  <a:lnTo>
                    <a:pt x="63785" y="630"/>
                  </a:lnTo>
                  <a:lnTo>
                    <a:pt x="63746" y="414"/>
                  </a:lnTo>
                  <a:lnTo>
                    <a:pt x="63707" y="119"/>
                  </a:lnTo>
                  <a:lnTo>
                    <a:pt x="63707" y="1"/>
                  </a:lnTo>
                  <a:close/>
                </a:path>
              </a:pathLst>
            </a:custGeom>
            <a:solidFill>
              <a:schemeClr val="accent1"/>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22"/>
            <p:cNvSpPr/>
            <p:nvPr/>
          </p:nvSpPr>
          <p:spPr>
            <a:xfrm>
              <a:off x="638200" y="779598"/>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22"/>
            <p:cNvSpPr/>
            <p:nvPr/>
          </p:nvSpPr>
          <p:spPr>
            <a:xfrm>
              <a:off x="638200" y="1097213"/>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22"/>
            <p:cNvSpPr/>
            <p:nvPr/>
          </p:nvSpPr>
          <p:spPr>
            <a:xfrm>
              <a:off x="638200" y="1414828"/>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22"/>
            <p:cNvSpPr/>
            <p:nvPr/>
          </p:nvSpPr>
          <p:spPr>
            <a:xfrm>
              <a:off x="638200" y="1732443"/>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22"/>
            <p:cNvSpPr/>
            <p:nvPr/>
          </p:nvSpPr>
          <p:spPr>
            <a:xfrm>
              <a:off x="638200" y="2050058"/>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22"/>
            <p:cNvSpPr/>
            <p:nvPr/>
          </p:nvSpPr>
          <p:spPr>
            <a:xfrm>
              <a:off x="638200" y="2367673"/>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22"/>
            <p:cNvSpPr/>
            <p:nvPr/>
          </p:nvSpPr>
          <p:spPr>
            <a:xfrm>
              <a:off x="638200" y="268528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22"/>
            <p:cNvSpPr/>
            <p:nvPr/>
          </p:nvSpPr>
          <p:spPr>
            <a:xfrm>
              <a:off x="638200" y="300290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22"/>
            <p:cNvSpPr/>
            <p:nvPr/>
          </p:nvSpPr>
          <p:spPr>
            <a:xfrm>
              <a:off x="638200" y="332051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22"/>
            <p:cNvSpPr/>
            <p:nvPr/>
          </p:nvSpPr>
          <p:spPr>
            <a:xfrm>
              <a:off x="638200" y="363813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22"/>
            <p:cNvSpPr/>
            <p:nvPr/>
          </p:nvSpPr>
          <p:spPr>
            <a:xfrm>
              <a:off x="638200" y="395574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22"/>
            <p:cNvSpPr/>
            <p:nvPr/>
          </p:nvSpPr>
          <p:spPr>
            <a:xfrm>
              <a:off x="638200" y="427336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22"/>
            <p:cNvSpPr/>
            <p:nvPr/>
          </p:nvSpPr>
          <p:spPr>
            <a:xfrm>
              <a:off x="8435550" y="77843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22"/>
            <p:cNvSpPr/>
            <p:nvPr/>
          </p:nvSpPr>
          <p:spPr>
            <a:xfrm>
              <a:off x="8435550" y="109604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22"/>
            <p:cNvSpPr/>
            <p:nvPr/>
          </p:nvSpPr>
          <p:spPr>
            <a:xfrm>
              <a:off x="8435550" y="141366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22"/>
            <p:cNvSpPr/>
            <p:nvPr/>
          </p:nvSpPr>
          <p:spPr>
            <a:xfrm>
              <a:off x="8435550" y="173127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22"/>
            <p:cNvSpPr/>
            <p:nvPr/>
          </p:nvSpPr>
          <p:spPr>
            <a:xfrm>
              <a:off x="8435550" y="204889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22"/>
            <p:cNvSpPr/>
            <p:nvPr/>
          </p:nvSpPr>
          <p:spPr>
            <a:xfrm>
              <a:off x="8435550" y="236651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22"/>
            <p:cNvSpPr/>
            <p:nvPr/>
          </p:nvSpPr>
          <p:spPr>
            <a:xfrm>
              <a:off x="8435550" y="268412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22"/>
            <p:cNvSpPr/>
            <p:nvPr/>
          </p:nvSpPr>
          <p:spPr>
            <a:xfrm>
              <a:off x="8435550" y="300174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22"/>
            <p:cNvSpPr/>
            <p:nvPr/>
          </p:nvSpPr>
          <p:spPr>
            <a:xfrm>
              <a:off x="8435550" y="33193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22"/>
            <p:cNvSpPr/>
            <p:nvPr/>
          </p:nvSpPr>
          <p:spPr>
            <a:xfrm>
              <a:off x="8435550" y="363697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22"/>
            <p:cNvSpPr/>
            <p:nvPr/>
          </p:nvSpPr>
          <p:spPr>
            <a:xfrm>
              <a:off x="8435550" y="395458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22"/>
            <p:cNvSpPr/>
            <p:nvPr/>
          </p:nvSpPr>
          <p:spPr>
            <a:xfrm>
              <a:off x="8435550" y="427220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22"/>
            <p:cNvSpPr/>
            <p:nvPr/>
          </p:nvSpPr>
          <p:spPr>
            <a:xfrm rot="-5400000">
              <a:off x="963090"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22"/>
            <p:cNvSpPr/>
            <p:nvPr/>
          </p:nvSpPr>
          <p:spPr>
            <a:xfrm rot="-5400000">
              <a:off x="1287980"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22"/>
            <p:cNvSpPr/>
            <p:nvPr/>
          </p:nvSpPr>
          <p:spPr>
            <a:xfrm rot="-5400000">
              <a:off x="1612869"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22"/>
            <p:cNvSpPr/>
            <p:nvPr/>
          </p:nvSpPr>
          <p:spPr>
            <a:xfrm rot="-5400000">
              <a:off x="1937759"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22"/>
            <p:cNvSpPr/>
            <p:nvPr/>
          </p:nvSpPr>
          <p:spPr>
            <a:xfrm rot="-5400000">
              <a:off x="2262648"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22"/>
            <p:cNvSpPr/>
            <p:nvPr/>
          </p:nvSpPr>
          <p:spPr>
            <a:xfrm rot="-5400000">
              <a:off x="2587538"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22"/>
            <p:cNvSpPr/>
            <p:nvPr/>
          </p:nvSpPr>
          <p:spPr>
            <a:xfrm rot="-5400000">
              <a:off x="2912427"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22"/>
            <p:cNvSpPr/>
            <p:nvPr/>
          </p:nvSpPr>
          <p:spPr>
            <a:xfrm rot="-5400000">
              <a:off x="3237317"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22"/>
            <p:cNvSpPr/>
            <p:nvPr/>
          </p:nvSpPr>
          <p:spPr>
            <a:xfrm rot="-5400000">
              <a:off x="3562206"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22"/>
            <p:cNvSpPr/>
            <p:nvPr/>
          </p:nvSpPr>
          <p:spPr>
            <a:xfrm rot="-5400000">
              <a:off x="3887096"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22"/>
            <p:cNvSpPr/>
            <p:nvPr/>
          </p:nvSpPr>
          <p:spPr>
            <a:xfrm rot="-5400000">
              <a:off x="4211986"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22"/>
            <p:cNvSpPr/>
            <p:nvPr/>
          </p:nvSpPr>
          <p:spPr>
            <a:xfrm rot="-5400000">
              <a:off x="4536875"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22"/>
            <p:cNvSpPr/>
            <p:nvPr/>
          </p:nvSpPr>
          <p:spPr>
            <a:xfrm rot="-5400000">
              <a:off x="4861765"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22"/>
            <p:cNvSpPr/>
            <p:nvPr/>
          </p:nvSpPr>
          <p:spPr>
            <a:xfrm rot="-5400000">
              <a:off x="5186654"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22"/>
            <p:cNvSpPr/>
            <p:nvPr/>
          </p:nvSpPr>
          <p:spPr>
            <a:xfrm rot="-5400000">
              <a:off x="5511544"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22"/>
            <p:cNvSpPr/>
            <p:nvPr/>
          </p:nvSpPr>
          <p:spPr>
            <a:xfrm rot="-5400000">
              <a:off x="5836433"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22"/>
            <p:cNvSpPr/>
            <p:nvPr/>
          </p:nvSpPr>
          <p:spPr>
            <a:xfrm rot="-5400000">
              <a:off x="6161323"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22"/>
            <p:cNvSpPr/>
            <p:nvPr/>
          </p:nvSpPr>
          <p:spPr>
            <a:xfrm rot="-5400000">
              <a:off x="6486213"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22"/>
            <p:cNvSpPr/>
            <p:nvPr/>
          </p:nvSpPr>
          <p:spPr>
            <a:xfrm rot="-5400000">
              <a:off x="6811102"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22"/>
            <p:cNvSpPr/>
            <p:nvPr/>
          </p:nvSpPr>
          <p:spPr>
            <a:xfrm rot="-5400000">
              <a:off x="7135992"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22"/>
            <p:cNvSpPr/>
            <p:nvPr/>
          </p:nvSpPr>
          <p:spPr>
            <a:xfrm rot="-5400000">
              <a:off x="7460881"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22"/>
            <p:cNvSpPr/>
            <p:nvPr/>
          </p:nvSpPr>
          <p:spPr>
            <a:xfrm rot="-5400000">
              <a:off x="7785771"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22"/>
            <p:cNvSpPr/>
            <p:nvPr/>
          </p:nvSpPr>
          <p:spPr>
            <a:xfrm rot="-5400000">
              <a:off x="8110660"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22"/>
            <p:cNvSpPr/>
            <p:nvPr/>
          </p:nvSpPr>
          <p:spPr>
            <a:xfrm rot="-5400000">
              <a:off x="963090"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22"/>
            <p:cNvSpPr/>
            <p:nvPr/>
          </p:nvSpPr>
          <p:spPr>
            <a:xfrm rot="-5400000">
              <a:off x="1287980"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22"/>
            <p:cNvSpPr/>
            <p:nvPr/>
          </p:nvSpPr>
          <p:spPr>
            <a:xfrm rot="-5400000">
              <a:off x="1612869"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22"/>
            <p:cNvSpPr/>
            <p:nvPr/>
          </p:nvSpPr>
          <p:spPr>
            <a:xfrm rot="-5400000">
              <a:off x="1937759"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22"/>
            <p:cNvSpPr/>
            <p:nvPr/>
          </p:nvSpPr>
          <p:spPr>
            <a:xfrm rot="-5400000">
              <a:off x="2262648"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22"/>
            <p:cNvSpPr/>
            <p:nvPr/>
          </p:nvSpPr>
          <p:spPr>
            <a:xfrm rot="-5400000">
              <a:off x="2587538"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22"/>
            <p:cNvSpPr/>
            <p:nvPr/>
          </p:nvSpPr>
          <p:spPr>
            <a:xfrm rot="-5400000">
              <a:off x="2912427"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22"/>
            <p:cNvSpPr/>
            <p:nvPr/>
          </p:nvSpPr>
          <p:spPr>
            <a:xfrm rot="-5400000">
              <a:off x="3237317"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22"/>
            <p:cNvSpPr/>
            <p:nvPr/>
          </p:nvSpPr>
          <p:spPr>
            <a:xfrm rot="-5400000">
              <a:off x="3562206"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22"/>
            <p:cNvSpPr/>
            <p:nvPr/>
          </p:nvSpPr>
          <p:spPr>
            <a:xfrm rot="-5400000">
              <a:off x="3887096"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22"/>
            <p:cNvSpPr/>
            <p:nvPr/>
          </p:nvSpPr>
          <p:spPr>
            <a:xfrm rot="-5400000">
              <a:off x="4211986"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22"/>
            <p:cNvSpPr/>
            <p:nvPr/>
          </p:nvSpPr>
          <p:spPr>
            <a:xfrm rot="-5400000">
              <a:off x="4536875"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22"/>
            <p:cNvSpPr/>
            <p:nvPr/>
          </p:nvSpPr>
          <p:spPr>
            <a:xfrm rot="-5400000">
              <a:off x="4861765"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22"/>
            <p:cNvSpPr/>
            <p:nvPr/>
          </p:nvSpPr>
          <p:spPr>
            <a:xfrm rot="-5400000">
              <a:off x="5186654"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22"/>
            <p:cNvSpPr/>
            <p:nvPr/>
          </p:nvSpPr>
          <p:spPr>
            <a:xfrm rot="-5400000">
              <a:off x="5511544"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22"/>
            <p:cNvSpPr/>
            <p:nvPr/>
          </p:nvSpPr>
          <p:spPr>
            <a:xfrm rot="-5400000">
              <a:off x="5836433"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22"/>
            <p:cNvSpPr/>
            <p:nvPr/>
          </p:nvSpPr>
          <p:spPr>
            <a:xfrm rot="-5400000">
              <a:off x="6161323"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22"/>
            <p:cNvSpPr/>
            <p:nvPr/>
          </p:nvSpPr>
          <p:spPr>
            <a:xfrm rot="-5400000">
              <a:off x="6486213"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22"/>
            <p:cNvSpPr/>
            <p:nvPr/>
          </p:nvSpPr>
          <p:spPr>
            <a:xfrm rot="-5400000">
              <a:off x="6811102"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22"/>
            <p:cNvSpPr/>
            <p:nvPr/>
          </p:nvSpPr>
          <p:spPr>
            <a:xfrm rot="-5400000">
              <a:off x="7135992"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22"/>
            <p:cNvSpPr/>
            <p:nvPr/>
          </p:nvSpPr>
          <p:spPr>
            <a:xfrm rot="-5400000">
              <a:off x="7460881"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22"/>
            <p:cNvSpPr/>
            <p:nvPr/>
          </p:nvSpPr>
          <p:spPr>
            <a:xfrm rot="-5400000">
              <a:off x="7785771"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22"/>
            <p:cNvSpPr/>
            <p:nvPr/>
          </p:nvSpPr>
          <p:spPr>
            <a:xfrm rot="-5400000">
              <a:off x="8110660"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77" name="Google Shape;4277;p22"/>
          <p:cNvSpPr txBox="1">
            <a:spLocks noGrp="1"/>
          </p:cNvSpPr>
          <p:nvPr>
            <p:ph type="title"/>
          </p:nvPr>
        </p:nvSpPr>
        <p:spPr>
          <a:xfrm>
            <a:off x="713225" y="685800"/>
            <a:ext cx="7717500" cy="292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2800">
                <a:solidFill>
                  <a:schemeClr val="dk1"/>
                </a:solidFill>
              </a:defRPr>
            </a:lvl2pPr>
            <a:lvl3pPr lvl="2" algn="ctr" rtl="0">
              <a:spcBef>
                <a:spcPts val="0"/>
              </a:spcBef>
              <a:spcAft>
                <a:spcPts val="0"/>
              </a:spcAft>
              <a:buClr>
                <a:schemeClr val="dk1"/>
              </a:buClr>
              <a:buSzPts val="2800"/>
              <a:buNone/>
              <a:defRPr sz="2800">
                <a:solidFill>
                  <a:schemeClr val="dk1"/>
                </a:solidFill>
              </a:defRPr>
            </a:lvl3pPr>
            <a:lvl4pPr lvl="3" algn="ctr" rtl="0">
              <a:spcBef>
                <a:spcPts val="0"/>
              </a:spcBef>
              <a:spcAft>
                <a:spcPts val="0"/>
              </a:spcAft>
              <a:buClr>
                <a:schemeClr val="dk1"/>
              </a:buClr>
              <a:buSzPts val="2800"/>
              <a:buNone/>
              <a:defRPr sz="2800">
                <a:solidFill>
                  <a:schemeClr val="dk1"/>
                </a:solidFill>
              </a:defRPr>
            </a:lvl4pPr>
            <a:lvl5pPr lvl="4" algn="ctr" rtl="0">
              <a:spcBef>
                <a:spcPts val="0"/>
              </a:spcBef>
              <a:spcAft>
                <a:spcPts val="0"/>
              </a:spcAft>
              <a:buClr>
                <a:schemeClr val="dk1"/>
              </a:buClr>
              <a:buSzPts val="2800"/>
              <a:buNone/>
              <a:defRPr sz="2800">
                <a:solidFill>
                  <a:schemeClr val="dk1"/>
                </a:solidFill>
              </a:defRPr>
            </a:lvl5pPr>
            <a:lvl6pPr lvl="5" algn="ctr" rtl="0">
              <a:spcBef>
                <a:spcPts val="0"/>
              </a:spcBef>
              <a:spcAft>
                <a:spcPts val="0"/>
              </a:spcAft>
              <a:buClr>
                <a:schemeClr val="dk1"/>
              </a:buClr>
              <a:buSzPts val="2800"/>
              <a:buNone/>
              <a:defRPr sz="2800">
                <a:solidFill>
                  <a:schemeClr val="dk1"/>
                </a:solidFill>
              </a:defRPr>
            </a:lvl6pPr>
            <a:lvl7pPr lvl="6" algn="ctr" rtl="0">
              <a:spcBef>
                <a:spcPts val="0"/>
              </a:spcBef>
              <a:spcAft>
                <a:spcPts val="0"/>
              </a:spcAft>
              <a:buClr>
                <a:schemeClr val="dk1"/>
              </a:buClr>
              <a:buSzPts val="2800"/>
              <a:buNone/>
              <a:defRPr sz="2800">
                <a:solidFill>
                  <a:schemeClr val="dk1"/>
                </a:solidFill>
              </a:defRPr>
            </a:lvl7pPr>
            <a:lvl8pPr lvl="7" algn="ctr" rtl="0">
              <a:spcBef>
                <a:spcPts val="0"/>
              </a:spcBef>
              <a:spcAft>
                <a:spcPts val="0"/>
              </a:spcAft>
              <a:buClr>
                <a:schemeClr val="dk1"/>
              </a:buClr>
              <a:buSzPts val="2800"/>
              <a:buNone/>
              <a:defRPr sz="2800">
                <a:solidFill>
                  <a:schemeClr val="dk1"/>
                </a:solidFill>
              </a:defRPr>
            </a:lvl8pPr>
            <a:lvl9pPr lvl="8" algn="ctr" rtl="0">
              <a:spcBef>
                <a:spcPts val="0"/>
              </a:spcBef>
              <a:spcAft>
                <a:spcPts val="0"/>
              </a:spcAft>
              <a:buClr>
                <a:schemeClr val="dk1"/>
              </a:buClr>
              <a:buSzPts val="2800"/>
              <a:buNone/>
              <a:defRPr sz="2800">
                <a:solidFill>
                  <a:schemeClr val="dk1"/>
                </a:solidFill>
              </a:defRPr>
            </a:lvl9pPr>
          </a:lstStyle>
          <a:p>
            <a:endParaRPr/>
          </a:p>
        </p:txBody>
      </p:sp>
      <p:sp>
        <p:nvSpPr>
          <p:cNvPr id="4278" name="Google Shape;4278;p22"/>
          <p:cNvSpPr txBox="1">
            <a:spLocks noGrp="1"/>
          </p:cNvSpPr>
          <p:nvPr>
            <p:ph type="subTitle" idx="1"/>
          </p:nvPr>
        </p:nvSpPr>
        <p:spPr>
          <a:xfrm>
            <a:off x="4498475" y="3064518"/>
            <a:ext cx="1463100" cy="2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000" b="1"/>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4279" name="Google Shape;4279;p22"/>
          <p:cNvSpPr txBox="1">
            <a:spLocks noGrp="1"/>
          </p:cNvSpPr>
          <p:nvPr>
            <p:ph type="subTitle" idx="2"/>
          </p:nvPr>
        </p:nvSpPr>
        <p:spPr>
          <a:xfrm>
            <a:off x="4332725" y="3416352"/>
            <a:ext cx="17946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4280" name="Google Shape;4280;p22"/>
          <p:cNvSpPr txBox="1">
            <a:spLocks noGrp="1"/>
          </p:cNvSpPr>
          <p:nvPr>
            <p:ph type="subTitle" idx="3"/>
          </p:nvPr>
        </p:nvSpPr>
        <p:spPr>
          <a:xfrm>
            <a:off x="6565400" y="3064518"/>
            <a:ext cx="1463100" cy="2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000" b="1"/>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4281" name="Google Shape;4281;p22"/>
          <p:cNvSpPr txBox="1">
            <a:spLocks noGrp="1"/>
          </p:cNvSpPr>
          <p:nvPr>
            <p:ph type="subTitle" idx="4"/>
          </p:nvPr>
        </p:nvSpPr>
        <p:spPr>
          <a:xfrm>
            <a:off x="6399650" y="3416352"/>
            <a:ext cx="17946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4282" name="Google Shape;4282;p22"/>
          <p:cNvSpPr txBox="1">
            <a:spLocks noGrp="1"/>
          </p:cNvSpPr>
          <p:nvPr>
            <p:ph type="subTitle" idx="5"/>
          </p:nvPr>
        </p:nvSpPr>
        <p:spPr>
          <a:xfrm>
            <a:off x="4338750" y="1329400"/>
            <a:ext cx="3858900" cy="613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grpSp>
        <p:nvGrpSpPr>
          <p:cNvPr id="4283" name="Google Shape;4283;p22"/>
          <p:cNvGrpSpPr/>
          <p:nvPr/>
        </p:nvGrpSpPr>
        <p:grpSpPr>
          <a:xfrm>
            <a:off x="118800" y="4267300"/>
            <a:ext cx="964850" cy="816650"/>
            <a:chOff x="7948350" y="4278675"/>
            <a:chExt cx="964850" cy="816650"/>
          </a:xfrm>
        </p:grpSpPr>
        <p:sp>
          <p:nvSpPr>
            <p:cNvPr id="4284" name="Google Shape;4284;p22"/>
            <p:cNvSpPr/>
            <p:nvPr/>
          </p:nvSpPr>
          <p:spPr>
            <a:xfrm>
              <a:off x="8022175" y="4892200"/>
              <a:ext cx="282600" cy="85500"/>
            </a:xfrm>
            <a:prstGeom prst="ellipse">
              <a:avLst/>
            </a:prstGeom>
            <a:solidFill>
              <a:srgbClr val="000000">
                <a:alpha val="1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22"/>
            <p:cNvSpPr/>
            <p:nvPr/>
          </p:nvSpPr>
          <p:spPr>
            <a:xfrm>
              <a:off x="8152375" y="4814525"/>
              <a:ext cx="470400" cy="140400"/>
            </a:xfrm>
            <a:prstGeom prst="ellipse">
              <a:avLst/>
            </a:prstGeom>
            <a:solidFill>
              <a:srgbClr val="000000">
                <a:alpha val="1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22"/>
            <p:cNvSpPr/>
            <p:nvPr/>
          </p:nvSpPr>
          <p:spPr>
            <a:xfrm>
              <a:off x="8442800" y="4954925"/>
              <a:ext cx="470400" cy="140400"/>
            </a:xfrm>
            <a:prstGeom prst="ellipse">
              <a:avLst/>
            </a:prstGeom>
            <a:solidFill>
              <a:srgbClr val="000000">
                <a:alpha val="1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87" name="Google Shape;4287;p22"/>
            <p:cNvGrpSpPr/>
            <p:nvPr/>
          </p:nvGrpSpPr>
          <p:grpSpPr>
            <a:xfrm>
              <a:off x="7948350" y="4278675"/>
              <a:ext cx="964850" cy="793900"/>
              <a:chOff x="298275" y="4202475"/>
              <a:chExt cx="964850" cy="793900"/>
            </a:xfrm>
          </p:grpSpPr>
          <p:sp>
            <p:nvSpPr>
              <p:cNvPr id="4288" name="Google Shape;4288;p22"/>
              <p:cNvSpPr/>
              <p:nvPr/>
            </p:nvSpPr>
            <p:spPr>
              <a:xfrm>
                <a:off x="537025" y="4644125"/>
                <a:ext cx="432800" cy="194050"/>
              </a:xfrm>
              <a:custGeom>
                <a:avLst/>
                <a:gdLst/>
                <a:ahLst/>
                <a:cxnLst/>
                <a:rect l="l" t="t" r="r" b="b"/>
                <a:pathLst>
                  <a:path w="17312" h="7762" extrusionOk="0">
                    <a:moveTo>
                      <a:pt x="157" y="0"/>
                    </a:moveTo>
                    <a:lnTo>
                      <a:pt x="0" y="2948"/>
                    </a:lnTo>
                    <a:lnTo>
                      <a:pt x="0" y="3183"/>
                    </a:lnTo>
                    <a:lnTo>
                      <a:pt x="39" y="3419"/>
                    </a:lnTo>
                    <a:lnTo>
                      <a:pt x="79" y="3675"/>
                    </a:lnTo>
                    <a:lnTo>
                      <a:pt x="157" y="3911"/>
                    </a:lnTo>
                    <a:lnTo>
                      <a:pt x="255" y="4146"/>
                    </a:lnTo>
                    <a:lnTo>
                      <a:pt x="373" y="4402"/>
                    </a:lnTo>
                    <a:lnTo>
                      <a:pt x="531" y="4638"/>
                    </a:lnTo>
                    <a:lnTo>
                      <a:pt x="707" y="4873"/>
                    </a:lnTo>
                    <a:lnTo>
                      <a:pt x="884" y="5090"/>
                    </a:lnTo>
                    <a:lnTo>
                      <a:pt x="1081" y="5306"/>
                    </a:lnTo>
                    <a:lnTo>
                      <a:pt x="1317" y="5502"/>
                    </a:lnTo>
                    <a:lnTo>
                      <a:pt x="1552" y="5699"/>
                    </a:lnTo>
                    <a:lnTo>
                      <a:pt x="1788" y="5876"/>
                    </a:lnTo>
                    <a:lnTo>
                      <a:pt x="2063" y="6072"/>
                    </a:lnTo>
                    <a:lnTo>
                      <a:pt x="2338" y="6229"/>
                    </a:lnTo>
                    <a:lnTo>
                      <a:pt x="2633" y="6406"/>
                    </a:lnTo>
                    <a:lnTo>
                      <a:pt x="2948" y="6544"/>
                    </a:lnTo>
                    <a:lnTo>
                      <a:pt x="3262" y="6701"/>
                    </a:lnTo>
                    <a:lnTo>
                      <a:pt x="3596" y="6838"/>
                    </a:lnTo>
                    <a:lnTo>
                      <a:pt x="3950" y="6956"/>
                    </a:lnTo>
                    <a:lnTo>
                      <a:pt x="4657" y="7192"/>
                    </a:lnTo>
                    <a:lnTo>
                      <a:pt x="5404" y="7389"/>
                    </a:lnTo>
                    <a:lnTo>
                      <a:pt x="6190" y="7546"/>
                    </a:lnTo>
                    <a:lnTo>
                      <a:pt x="6976" y="7664"/>
                    </a:lnTo>
                    <a:lnTo>
                      <a:pt x="7801" y="7723"/>
                    </a:lnTo>
                    <a:lnTo>
                      <a:pt x="8626" y="7762"/>
                    </a:lnTo>
                    <a:lnTo>
                      <a:pt x="9471" y="7742"/>
                    </a:lnTo>
                    <a:lnTo>
                      <a:pt x="10316" y="7703"/>
                    </a:lnTo>
                    <a:lnTo>
                      <a:pt x="10729" y="7644"/>
                    </a:lnTo>
                    <a:lnTo>
                      <a:pt x="11142" y="7585"/>
                    </a:lnTo>
                    <a:lnTo>
                      <a:pt x="11554" y="7526"/>
                    </a:lnTo>
                    <a:lnTo>
                      <a:pt x="11967" y="7448"/>
                    </a:lnTo>
                    <a:lnTo>
                      <a:pt x="12557" y="7310"/>
                    </a:lnTo>
                    <a:lnTo>
                      <a:pt x="13107" y="7153"/>
                    </a:lnTo>
                    <a:lnTo>
                      <a:pt x="13618" y="6976"/>
                    </a:lnTo>
                    <a:lnTo>
                      <a:pt x="14109" y="6779"/>
                    </a:lnTo>
                    <a:lnTo>
                      <a:pt x="14561" y="6563"/>
                    </a:lnTo>
                    <a:lnTo>
                      <a:pt x="14993" y="6328"/>
                    </a:lnTo>
                    <a:lnTo>
                      <a:pt x="15386" y="6092"/>
                    </a:lnTo>
                    <a:lnTo>
                      <a:pt x="15720" y="5836"/>
                    </a:lnTo>
                    <a:lnTo>
                      <a:pt x="16054" y="5561"/>
                    </a:lnTo>
                    <a:lnTo>
                      <a:pt x="16329" y="5286"/>
                    </a:lnTo>
                    <a:lnTo>
                      <a:pt x="16565" y="4991"/>
                    </a:lnTo>
                    <a:lnTo>
                      <a:pt x="16762" y="4697"/>
                    </a:lnTo>
                    <a:lnTo>
                      <a:pt x="16939" y="4382"/>
                    </a:lnTo>
                    <a:lnTo>
                      <a:pt x="17056" y="4068"/>
                    </a:lnTo>
                    <a:lnTo>
                      <a:pt x="17135" y="3753"/>
                    </a:lnTo>
                    <a:lnTo>
                      <a:pt x="17174" y="3439"/>
                    </a:lnTo>
                    <a:lnTo>
                      <a:pt x="17312" y="491"/>
                    </a:lnTo>
                    <a:lnTo>
                      <a:pt x="17273" y="806"/>
                    </a:lnTo>
                    <a:lnTo>
                      <a:pt x="17194" y="1120"/>
                    </a:lnTo>
                    <a:lnTo>
                      <a:pt x="17076" y="1435"/>
                    </a:lnTo>
                    <a:lnTo>
                      <a:pt x="16919" y="1749"/>
                    </a:lnTo>
                    <a:lnTo>
                      <a:pt x="16703" y="2044"/>
                    </a:lnTo>
                    <a:lnTo>
                      <a:pt x="16467" y="2339"/>
                    </a:lnTo>
                    <a:lnTo>
                      <a:pt x="16192" y="2614"/>
                    </a:lnTo>
                    <a:lnTo>
                      <a:pt x="15877" y="2889"/>
                    </a:lnTo>
                    <a:lnTo>
                      <a:pt x="15524" y="3144"/>
                    </a:lnTo>
                    <a:lnTo>
                      <a:pt x="15131" y="3380"/>
                    </a:lnTo>
                    <a:lnTo>
                      <a:pt x="14718" y="3616"/>
                    </a:lnTo>
                    <a:lnTo>
                      <a:pt x="14266" y="3832"/>
                    </a:lnTo>
                    <a:lnTo>
                      <a:pt x="13775" y="4028"/>
                    </a:lnTo>
                    <a:lnTo>
                      <a:pt x="13244" y="4205"/>
                    </a:lnTo>
                    <a:lnTo>
                      <a:pt x="12694" y="4362"/>
                    </a:lnTo>
                    <a:lnTo>
                      <a:pt x="12124" y="4500"/>
                    </a:lnTo>
                    <a:lnTo>
                      <a:pt x="11712" y="4579"/>
                    </a:lnTo>
                    <a:lnTo>
                      <a:pt x="11299" y="4638"/>
                    </a:lnTo>
                    <a:lnTo>
                      <a:pt x="10886" y="4697"/>
                    </a:lnTo>
                    <a:lnTo>
                      <a:pt x="10454" y="4756"/>
                    </a:lnTo>
                    <a:lnTo>
                      <a:pt x="9629" y="4795"/>
                    </a:lnTo>
                    <a:lnTo>
                      <a:pt x="8784" y="4814"/>
                    </a:lnTo>
                    <a:lnTo>
                      <a:pt x="7958" y="4775"/>
                    </a:lnTo>
                    <a:lnTo>
                      <a:pt x="7133" y="4716"/>
                    </a:lnTo>
                    <a:lnTo>
                      <a:pt x="6327" y="4598"/>
                    </a:lnTo>
                    <a:lnTo>
                      <a:pt x="5541" y="4441"/>
                    </a:lnTo>
                    <a:lnTo>
                      <a:pt x="4795" y="4245"/>
                    </a:lnTo>
                    <a:lnTo>
                      <a:pt x="4087" y="4009"/>
                    </a:lnTo>
                    <a:lnTo>
                      <a:pt x="3753" y="3891"/>
                    </a:lnTo>
                    <a:lnTo>
                      <a:pt x="3419" y="3753"/>
                    </a:lnTo>
                    <a:lnTo>
                      <a:pt x="3085" y="3596"/>
                    </a:lnTo>
                    <a:lnTo>
                      <a:pt x="2790" y="3459"/>
                    </a:lnTo>
                    <a:lnTo>
                      <a:pt x="2496" y="3282"/>
                    </a:lnTo>
                    <a:lnTo>
                      <a:pt x="2201" y="3125"/>
                    </a:lnTo>
                    <a:lnTo>
                      <a:pt x="1945" y="2928"/>
                    </a:lnTo>
                    <a:lnTo>
                      <a:pt x="1690" y="2751"/>
                    </a:lnTo>
                    <a:lnTo>
                      <a:pt x="1454" y="2555"/>
                    </a:lnTo>
                    <a:lnTo>
                      <a:pt x="1238" y="2358"/>
                    </a:lnTo>
                    <a:lnTo>
                      <a:pt x="1041" y="2142"/>
                    </a:lnTo>
                    <a:lnTo>
                      <a:pt x="845" y="1926"/>
                    </a:lnTo>
                    <a:lnTo>
                      <a:pt x="668" y="1690"/>
                    </a:lnTo>
                    <a:lnTo>
                      <a:pt x="531" y="1454"/>
                    </a:lnTo>
                    <a:lnTo>
                      <a:pt x="393" y="1199"/>
                    </a:lnTo>
                    <a:lnTo>
                      <a:pt x="295" y="963"/>
                    </a:lnTo>
                    <a:lnTo>
                      <a:pt x="236" y="727"/>
                    </a:lnTo>
                    <a:lnTo>
                      <a:pt x="177" y="472"/>
                    </a:lnTo>
                    <a:lnTo>
                      <a:pt x="157" y="236"/>
                    </a:lnTo>
                    <a:lnTo>
                      <a:pt x="157" y="0"/>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22"/>
              <p:cNvSpPr/>
              <p:nvPr/>
            </p:nvSpPr>
            <p:spPr>
              <a:xfrm>
                <a:off x="540950" y="4536050"/>
                <a:ext cx="428875" cy="228450"/>
              </a:xfrm>
              <a:custGeom>
                <a:avLst/>
                <a:gdLst/>
                <a:ahLst/>
                <a:cxnLst/>
                <a:rect l="l" t="t" r="r" b="b"/>
                <a:pathLst>
                  <a:path w="17155" h="9138" extrusionOk="0">
                    <a:moveTo>
                      <a:pt x="7683" y="0"/>
                    </a:moveTo>
                    <a:lnTo>
                      <a:pt x="6858" y="59"/>
                    </a:lnTo>
                    <a:lnTo>
                      <a:pt x="6426" y="98"/>
                    </a:lnTo>
                    <a:lnTo>
                      <a:pt x="6013" y="157"/>
                    </a:lnTo>
                    <a:lnTo>
                      <a:pt x="5601" y="236"/>
                    </a:lnTo>
                    <a:lnTo>
                      <a:pt x="5188" y="315"/>
                    </a:lnTo>
                    <a:lnTo>
                      <a:pt x="4795" y="413"/>
                    </a:lnTo>
                    <a:lnTo>
                      <a:pt x="4402" y="511"/>
                    </a:lnTo>
                    <a:lnTo>
                      <a:pt x="4029" y="629"/>
                    </a:lnTo>
                    <a:lnTo>
                      <a:pt x="3675" y="747"/>
                    </a:lnTo>
                    <a:lnTo>
                      <a:pt x="3321" y="865"/>
                    </a:lnTo>
                    <a:lnTo>
                      <a:pt x="3007" y="1002"/>
                    </a:lnTo>
                    <a:lnTo>
                      <a:pt x="2692" y="1159"/>
                    </a:lnTo>
                    <a:lnTo>
                      <a:pt x="2398" y="1297"/>
                    </a:lnTo>
                    <a:lnTo>
                      <a:pt x="2103" y="1474"/>
                    </a:lnTo>
                    <a:lnTo>
                      <a:pt x="1847" y="1631"/>
                    </a:lnTo>
                    <a:lnTo>
                      <a:pt x="1592" y="1808"/>
                    </a:lnTo>
                    <a:lnTo>
                      <a:pt x="1356" y="1985"/>
                    </a:lnTo>
                    <a:lnTo>
                      <a:pt x="1140" y="2162"/>
                    </a:lnTo>
                    <a:lnTo>
                      <a:pt x="943" y="2358"/>
                    </a:lnTo>
                    <a:lnTo>
                      <a:pt x="767" y="2555"/>
                    </a:lnTo>
                    <a:lnTo>
                      <a:pt x="609" y="2751"/>
                    </a:lnTo>
                    <a:lnTo>
                      <a:pt x="472" y="2948"/>
                    </a:lnTo>
                    <a:lnTo>
                      <a:pt x="334" y="3164"/>
                    </a:lnTo>
                    <a:lnTo>
                      <a:pt x="236" y="3380"/>
                    </a:lnTo>
                    <a:lnTo>
                      <a:pt x="138" y="3576"/>
                    </a:lnTo>
                    <a:lnTo>
                      <a:pt x="79" y="3793"/>
                    </a:lnTo>
                    <a:lnTo>
                      <a:pt x="40" y="4028"/>
                    </a:lnTo>
                    <a:lnTo>
                      <a:pt x="0" y="4245"/>
                    </a:lnTo>
                    <a:lnTo>
                      <a:pt x="0" y="4461"/>
                    </a:lnTo>
                    <a:lnTo>
                      <a:pt x="0" y="4677"/>
                    </a:lnTo>
                    <a:lnTo>
                      <a:pt x="40" y="4913"/>
                    </a:lnTo>
                    <a:lnTo>
                      <a:pt x="98" y="5129"/>
                    </a:lnTo>
                    <a:lnTo>
                      <a:pt x="177" y="5365"/>
                    </a:lnTo>
                    <a:lnTo>
                      <a:pt x="275" y="5581"/>
                    </a:lnTo>
                    <a:lnTo>
                      <a:pt x="393" y="5797"/>
                    </a:lnTo>
                    <a:lnTo>
                      <a:pt x="531" y="6033"/>
                    </a:lnTo>
                    <a:lnTo>
                      <a:pt x="688" y="6249"/>
                    </a:lnTo>
                    <a:lnTo>
                      <a:pt x="884" y="6465"/>
                    </a:lnTo>
                    <a:lnTo>
                      <a:pt x="1081" y="6681"/>
                    </a:lnTo>
                    <a:lnTo>
                      <a:pt x="1297" y="6878"/>
                    </a:lnTo>
                    <a:lnTo>
                      <a:pt x="1533" y="7074"/>
                    </a:lnTo>
                    <a:lnTo>
                      <a:pt x="1788" y="7251"/>
                    </a:lnTo>
                    <a:lnTo>
                      <a:pt x="2044" y="7448"/>
                    </a:lnTo>
                    <a:lnTo>
                      <a:pt x="2339" y="7605"/>
                    </a:lnTo>
                    <a:lnTo>
                      <a:pt x="2633" y="7782"/>
                    </a:lnTo>
                    <a:lnTo>
                      <a:pt x="2928" y="7919"/>
                    </a:lnTo>
                    <a:lnTo>
                      <a:pt x="3262" y="8076"/>
                    </a:lnTo>
                    <a:lnTo>
                      <a:pt x="3596" y="8214"/>
                    </a:lnTo>
                    <a:lnTo>
                      <a:pt x="3930" y="8332"/>
                    </a:lnTo>
                    <a:lnTo>
                      <a:pt x="4638" y="8568"/>
                    </a:lnTo>
                    <a:lnTo>
                      <a:pt x="5384" y="8764"/>
                    </a:lnTo>
                    <a:lnTo>
                      <a:pt x="6170" y="8921"/>
                    </a:lnTo>
                    <a:lnTo>
                      <a:pt x="6976" y="9039"/>
                    </a:lnTo>
                    <a:lnTo>
                      <a:pt x="7801" y="9098"/>
                    </a:lnTo>
                    <a:lnTo>
                      <a:pt x="8627" y="9137"/>
                    </a:lnTo>
                    <a:lnTo>
                      <a:pt x="9472" y="9118"/>
                    </a:lnTo>
                    <a:lnTo>
                      <a:pt x="10297" y="9079"/>
                    </a:lnTo>
                    <a:lnTo>
                      <a:pt x="10729" y="9020"/>
                    </a:lnTo>
                    <a:lnTo>
                      <a:pt x="11142" y="8961"/>
                    </a:lnTo>
                    <a:lnTo>
                      <a:pt x="11555" y="8902"/>
                    </a:lnTo>
                    <a:lnTo>
                      <a:pt x="11967" y="8823"/>
                    </a:lnTo>
                    <a:lnTo>
                      <a:pt x="12360" y="8725"/>
                    </a:lnTo>
                    <a:lnTo>
                      <a:pt x="12753" y="8627"/>
                    </a:lnTo>
                    <a:lnTo>
                      <a:pt x="13127" y="8509"/>
                    </a:lnTo>
                    <a:lnTo>
                      <a:pt x="13480" y="8391"/>
                    </a:lnTo>
                    <a:lnTo>
                      <a:pt x="13834" y="8253"/>
                    </a:lnTo>
                    <a:lnTo>
                      <a:pt x="14148" y="8116"/>
                    </a:lnTo>
                    <a:lnTo>
                      <a:pt x="14463" y="7978"/>
                    </a:lnTo>
                    <a:lnTo>
                      <a:pt x="14758" y="7821"/>
                    </a:lnTo>
                    <a:lnTo>
                      <a:pt x="15052" y="7664"/>
                    </a:lnTo>
                    <a:lnTo>
                      <a:pt x="15308" y="7506"/>
                    </a:lnTo>
                    <a:lnTo>
                      <a:pt x="15563" y="7330"/>
                    </a:lnTo>
                    <a:lnTo>
                      <a:pt x="15799" y="7153"/>
                    </a:lnTo>
                    <a:lnTo>
                      <a:pt x="16015" y="6956"/>
                    </a:lnTo>
                    <a:lnTo>
                      <a:pt x="16212" y="6779"/>
                    </a:lnTo>
                    <a:lnTo>
                      <a:pt x="16389" y="6583"/>
                    </a:lnTo>
                    <a:lnTo>
                      <a:pt x="16546" y="6386"/>
                    </a:lnTo>
                    <a:lnTo>
                      <a:pt x="16683" y="6170"/>
                    </a:lnTo>
                    <a:lnTo>
                      <a:pt x="16821" y="5974"/>
                    </a:lnTo>
                    <a:lnTo>
                      <a:pt x="16919" y="5758"/>
                    </a:lnTo>
                    <a:lnTo>
                      <a:pt x="17017" y="5541"/>
                    </a:lnTo>
                    <a:lnTo>
                      <a:pt x="17076" y="5325"/>
                    </a:lnTo>
                    <a:lnTo>
                      <a:pt x="17116" y="5109"/>
                    </a:lnTo>
                    <a:lnTo>
                      <a:pt x="17155" y="4893"/>
                    </a:lnTo>
                    <a:lnTo>
                      <a:pt x="17155" y="4677"/>
                    </a:lnTo>
                    <a:lnTo>
                      <a:pt x="17155" y="4441"/>
                    </a:lnTo>
                    <a:lnTo>
                      <a:pt x="17116" y="4225"/>
                    </a:lnTo>
                    <a:lnTo>
                      <a:pt x="17057" y="3989"/>
                    </a:lnTo>
                    <a:lnTo>
                      <a:pt x="16978" y="3773"/>
                    </a:lnTo>
                    <a:lnTo>
                      <a:pt x="16880" y="3557"/>
                    </a:lnTo>
                    <a:lnTo>
                      <a:pt x="16762" y="3321"/>
                    </a:lnTo>
                    <a:lnTo>
                      <a:pt x="16624" y="3105"/>
                    </a:lnTo>
                    <a:lnTo>
                      <a:pt x="16467" y="2889"/>
                    </a:lnTo>
                    <a:lnTo>
                      <a:pt x="16271" y="2673"/>
                    </a:lnTo>
                    <a:lnTo>
                      <a:pt x="16074" y="2456"/>
                    </a:lnTo>
                    <a:lnTo>
                      <a:pt x="15858" y="2260"/>
                    </a:lnTo>
                    <a:lnTo>
                      <a:pt x="15622" y="2063"/>
                    </a:lnTo>
                    <a:lnTo>
                      <a:pt x="15367" y="1867"/>
                    </a:lnTo>
                    <a:lnTo>
                      <a:pt x="15111" y="1690"/>
                    </a:lnTo>
                    <a:lnTo>
                      <a:pt x="14816" y="1513"/>
                    </a:lnTo>
                    <a:lnTo>
                      <a:pt x="14522" y="1356"/>
                    </a:lnTo>
                    <a:lnTo>
                      <a:pt x="14227" y="1199"/>
                    </a:lnTo>
                    <a:lnTo>
                      <a:pt x="13893" y="1061"/>
                    </a:lnTo>
                    <a:lnTo>
                      <a:pt x="13559" y="924"/>
                    </a:lnTo>
                    <a:lnTo>
                      <a:pt x="13225" y="786"/>
                    </a:lnTo>
                    <a:lnTo>
                      <a:pt x="12517" y="570"/>
                    </a:lnTo>
                    <a:lnTo>
                      <a:pt x="11771" y="373"/>
                    </a:lnTo>
                    <a:lnTo>
                      <a:pt x="10985" y="216"/>
                    </a:lnTo>
                    <a:lnTo>
                      <a:pt x="10179" y="98"/>
                    </a:lnTo>
                    <a:lnTo>
                      <a:pt x="9354" y="20"/>
                    </a:lnTo>
                    <a:lnTo>
                      <a:pt x="85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22"/>
              <p:cNvSpPr/>
              <p:nvPr/>
            </p:nvSpPr>
            <p:spPr>
              <a:xfrm>
                <a:off x="607750" y="4571400"/>
                <a:ext cx="295275" cy="157225"/>
              </a:xfrm>
              <a:custGeom>
                <a:avLst/>
                <a:gdLst/>
                <a:ahLst/>
                <a:cxnLst/>
                <a:rect l="l" t="t" r="r" b="b"/>
                <a:pathLst>
                  <a:path w="11811" h="6289" extrusionOk="0">
                    <a:moveTo>
                      <a:pt x="5876" y="1"/>
                    </a:moveTo>
                    <a:lnTo>
                      <a:pt x="5287" y="21"/>
                    </a:lnTo>
                    <a:lnTo>
                      <a:pt x="4717" y="60"/>
                    </a:lnTo>
                    <a:lnTo>
                      <a:pt x="4147" y="119"/>
                    </a:lnTo>
                    <a:lnTo>
                      <a:pt x="3577" y="237"/>
                    </a:lnTo>
                    <a:lnTo>
                      <a:pt x="3046" y="355"/>
                    </a:lnTo>
                    <a:lnTo>
                      <a:pt x="2536" y="531"/>
                    </a:lnTo>
                    <a:lnTo>
                      <a:pt x="2064" y="708"/>
                    </a:lnTo>
                    <a:lnTo>
                      <a:pt x="1651" y="905"/>
                    </a:lnTo>
                    <a:lnTo>
                      <a:pt x="1278" y="1141"/>
                    </a:lnTo>
                    <a:lnTo>
                      <a:pt x="944" y="1376"/>
                    </a:lnTo>
                    <a:lnTo>
                      <a:pt x="669" y="1632"/>
                    </a:lnTo>
                    <a:lnTo>
                      <a:pt x="433" y="1907"/>
                    </a:lnTo>
                    <a:lnTo>
                      <a:pt x="335" y="2045"/>
                    </a:lnTo>
                    <a:lnTo>
                      <a:pt x="236" y="2182"/>
                    </a:lnTo>
                    <a:lnTo>
                      <a:pt x="178" y="2339"/>
                    </a:lnTo>
                    <a:lnTo>
                      <a:pt x="119" y="2477"/>
                    </a:lnTo>
                    <a:lnTo>
                      <a:pt x="60" y="2634"/>
                    </a:lnTo>
                    <a:lnTo>
                      <a:pt x="40" y="2772"/>
                    </a:lnTo>
                    <a:lnTo>
                      <a:pt x="20" y="2929"/>
                    </a:lnTo>
                    <a:lnTo>
                      <a:pt x="1" y="3086"/>
                    </a:lnTo>
                    <a:lnTo>
                      <a:pt x="20" y="3243"/>
                    </a:lnTo>
                    <a:lnTo>
                      <a:pt x="40" y="3381"/>
                    </a:lnTo>
                    <a:lnTo>
                      <a:pt x="79" y="3538"/>
                    </a:lnTo>
                    <a:lnTo>
                      <a:pt x="119" y="3695"/>
                    </a:lnTo>
                    <a:lnTo>
                      <a:pt x="197" y="3852"/>
                    </a:lnTo>
                    <a:lnTo>
                      <a:pt x="276" y="4010"/>
                    </a:lnTo>
                    <a:lnTo>
                      <a:pt x="374" y="4167"/>
                    </a:lnTo>
                    <a:lnTo>
                      <a:pt x="492" y="4304"/>
                    </a:lnTo>
                    <a:lnTo>
                      <a:pt x="610" y="4462"/>
                    </a:lnTo>
                    <a:lnTo>
                      <a:pt x="747" y="4599"/>
                    </a:lnTo>
                    <a:lnTo>
                      <a:pt x="1062" y="4874"/>
                    </a:lnTo>
                    <a:lnTo>
                      <a:pt x="1415" y="5130"/>
                    </a:lnTo>
                    <a:lnTo>
                      <a:pt x="1808" y="5365"/>
                    </a:lnTo>
                    <a:lnTo>
                      <a:pt x="2241" y="5562"/>
                    </a:lnTo>
                    <a:lnTo>
                      <a:pt x="2712" y="5739"/>
                    </a:lnTo>
                    <a:lnTo>
                      <a:pt x="3204" y="5896"/>
                    </a:lnTo>
                    <a:lnTo>
                      <a:pt x="3715" y="6034"/>
                    </a:lnTo>
                    <a:lnTo>
                      <a:pt x="4245" y="6151"/>
                    </a:lnTo>
                    <a:lnTo>
                      <a:pt x="4795" y="6230"/>
                    </a:lnTo>
                    <a:lnTo>
                      <a:pt x="5365" y="6269"/>
                    </a:lnTo>
                    <a:lnTo>
                      <a:pt x="5935" y="6289"/>
                    </a:lnTo>
                    <a:lnTo>
                      <a:pt x="6505" y="6289"/>
                    </a:lnTo>
                    <a:lnTo>
                      <a:pt x="7094" y="6250"/>
                    </a:lnTo>
                    <a:lnTo>
                      <a:pt x="7664" y="6171"/>
                    </a:lnTo>
                    <a:lnTo>
                      <a:pt x="8234" y="6073"/>
                    </a:lnTo>
                    <a:lnTo>
                      <a:pt x="8765" y="5935"/>
                    </a:lnTo>
                    <a:lnTo>
                      <a:pt x="9276" y="5778"/>
                    </a:lnTo>
                    <a:lnTo>
                      <a:pt x="9747" y="5601"/>
                    </a:lnTo>
                    <a:lnTo>
                      <a:pt x="10160" y="5385"/>
                    </a:lnTo>
                    <a:lnTo>
                      <a:pt x="10533" y="5169"/>
                    </a:lnTo>
                    <a:lnTo>
                      <a:pt x="10867" y="4933"/>
                    </a:lnTo>
                    <a:lnTo>
                      <a:pt x="11142" y="4678"/>
                    </a:lnTo>
                    <a:lnTo>
                      <a:pt x="11378" y="4403"/>
                    </a:lnTo>
                    <a:lnTo>
                      <a:pt x="11476" y="4265"/>
                    </a:lnTo>
                    <a:lnTo>
                      <a:pt x="11575" y="4108"/>
                    </a:lnTo>
                    <a:lnTo>
                      <a:pt x="11634" y="3970"/>
                    </a:lnTo>
                    <a:lnTo>
                      <a:pt x="11693" y="3833"/>
                    </a:lnTo>
                    <a:lnTo>
                      <a:pt x="11751" y="3676"/>
                    </a:lnTo>
                    <a:lnTo>
                      <a:pt x="11771" y="3518"/>
                    </a:lnTo>
                    <a:lnTo>
                      <a:pt x="11791" y="3381"/>
                    </a:lnTo>
                    <a:lnTo>
                      <a:pt x="11810" y="3224"/>
                    </a:lnTo>
                    <a:lnTo>
                      <a:pt x="11791" y="3066"/>
                    </a:lnTo>
                    <a:lnTo>
                      <a:pt x="11771" y="2909"/>
                    </a:lnTo>
                    <a:lnTo>
                      <a:pt x="11732" y="2752"/>
                    </a:lnTo>
                    <a:lnTo>
                      <a:pt x="11693" y="2614"/>
                    </a:lnTo>
                    <a:lnTo>
                      <a:pt x="11614" y="2457"/>
                    </a:lnTo>
                    <a:lnTo>
                      <a:pt x="11535" y="2300"/>
                    </a:lnTo>
                    <a:lnTo>
                      <a:pt x="11437" y="2143"/>
                    </a:lnTo>
                    <a:lnTo>
                      <a:pt x="11319" y="1986"/>
                    </a:lnTo>
                    <a:lnTo>
                      <a:pt x="11201" y="1848"/>
                    </a:lnTo>
                    <a:lnTo>
                      <a:pt x="11064" y="1710"/>
                    </a:lnTo>
                    <a:lnTo>
                      <a:pt x="10749" y="1435"/>
                    </a:lnTo>
                    <a:lnTo>
                      <a:pt x="10396" y="1180"/>
                    </a:lnTo>
                    <a:lnTo>
                      <a:pt x="10003" y="944"/>
                    </a:lnTo>
                    <a:lnTo>
                      <a:pt x="9570" y="748"/>
                    </a:lnTo>
                    <a:lnTo>
                      <a:pt x="9099" y="551"/>
                    </a:lnTo>
                    <a:lnTo>
                      <a:pt x="8607" y="394"/>
                    </a:lnTo>
                    <a:lnTo>
                      <a:pt x="8097" y="276"/>
                    </a:lnTo>
                    <a:lnTo>
                      <a:pt x="7566" y="158"/>
                    </a:lnTo>
                    <a:lnTo>
                      <a:pt x="7016" y="80"/>
                    </a:lnTo>
                    <a:lnTo>
                      <a:pt x="6446" y="40"/>
                    </a:lnTo>
                    <a:lnTo>
                      <a:pt x="5876" y="1"/>
                    </a:lnTo>
                    <a:close/>
                  </a:path>
                </a:pathLst>
              </a:custGeom>
              <a:solidFill>
                <a:srgbClr val="FF9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22"/>
              <p:cNvSpPr/>
              <p:nvPr/>
            </p:nvSpPr>
            <p:spPr>
              <a:xfrm>
                <a:off x="607750" y="4571400"/>
                <a:ext cx="295275" cy="88450"/>
              </a:xfrm>
              <a:custGeom>
                <a:avLst/>
                <a:gdLst/>
                <a:ahLst/>
                <a:cxnLst/>
                <a:rect l="l" t="t" r="r" b="b"/>
                <a:pathLst>
                  <a:path w="11811" h="3538" extrusionOk="0">
                    <a:moveTo>
                      <a:pt x="5876" y="1"/>
                    </a:moveTo>
                    <a:lnTo>
                      <a:pt x="5287" y="21"/>
                    </a:lnTo>
                    <a:lnTo>
                      <a:pt x="4717" y="60"/>
                    </a:lnTo>
                    <a:lnTo>
                      <a:pt x="4147" y="119"/>
                    </a:lnTo>
                    <a:lnTo>
                      <a:pt x="3577" y="237"/>
                    </a:lnTo>
                    <a:lnTo>
                      <a:pt x="3125" y="335"/>
                    </a:lnTo>
                    <a:lnTo>
                      <a:pt x="2693" y="473"/>
                    </a:lnTo>
                    <a:lnTo>
                      <a:pt x="2280" y="610"/>
                    </a:lnTo>
                    <a:lnTo>
                      <a:pt x="1907" y="787"/>
                    </a:lnTo>
                    <a:lnTo>
                      <a:pt x="1573" y="964"/>
                    </a:lnTo>
                    <a:lnTo>
                      <a:pt x="1258" y="1141"/>
                    </a:lnTo>
                    <a:lnTo>
                      <a:pt x="983" y="1357"/>
                    </a:lnTo>
                    <a:lnTo>
                      <a:pt x="728" y="1573"/>
                    </a:lnTo>
                    <a:lnTo>
                      <a:pt x="531" y="1789"/>
                    </a:lnTo>
                    <a:lnTo>
                      <a:pt x="354" y="2025"/>
                    </a:lnTo>
                    <a:lnTo>
                      <a:pt x="197" y="2261"/>
                    </a:lnTo>
                    <a:lnTo>
                      <a:pt x="99" y="2516"/>
                    </a:lnTo>
                    <a:lnTo>
                      <a:pt x="40" y="2752"/>
                    </a:lnTo>
                    <a:lnTo>
                      <a:pt x="1" y="3007"/>
                    </a:lnTo>
                    <a:lnTo>
                      <a:pt x="20" y="3283"/>
                    </a:lnTo>
                    <a:lnTo>
                      <a:pt x="79" y="3538"/>
                    </a:lnTo>
                    <a:lnTo>
                      <a:pt x="99" y="3322"/>
                    </a:lnTo>
                    <a:lnTo>
                      <a:pt x="158" y="3086"/>
                    </a:lnTo>
                    <a:lnTo>
                      <a:pt x="236" y="2889"/>
                    </a:lnTo>
                    <a:lnTo>
                      <a:pt x="354" y="2673"/>
                    </a:lnTo>
                    <a:lnTo>
                      <a:pt x="492" y="2457"/>
                    </a:lnTo>
                    <a:lnTo>
                      <a:pt x="649" y="2261"/>
                    </a:lnTo>
                    <a:lnTo>
                      <a:pt x="846" y="2064"/>
                    </a:lnTo>
                    <a:lnTo>
                      <a:pt x="1062" y="1887"/>
                    </a:lnTo>
                    <a:lnTo>
                      <a:pt x="1298" y="1710"/>
                    </a:lnTo>
                    <a:lnTo>
                      <a:pt x="1573" y="1553"/>
                    </a:lnTo>
                    <a:lnTo>
                      <a:pt x="1867" y="1396"/>
                    </a:lnTo>
                    <a:lnTo>
                      <a:pt x="2182" y="1239"/>
                    </a:lnTo>
                    <a:lnTo>
                      <a:pt x="2516" y="1101"/>
                    </a:lnTo>
                    <a:lnTo>
                      <a:pt x="2870" y="983"/>
                    </a:lnTo>
                    <a:lnTo>
                      <a:pt x="3243" y="885"/>
                    </a:lnTo>
                    <a:lnTo>
                      <a:pt x="3636" y="787"/>
                    </a:lnTo>
                    <a:lnTo>
                      <a:pt x="4206" y="689"/>
                    </a:lnTo>
                    <a:lnTo>
                      <a:pt x="4776" y="610"/>
                    </a:lnTo>
                    <a:lnTo>
                      <a:pt x="5365" y="571"/>
                    </a:lnTo>
                    <a:lnTo>
                      <a:pt x="5935" y="571"/>
                    </a:lnTo>
                    <a:lnTo>
                      <a:pt x="6505" y="590"/>
                    </a:lnTo>
                    <a:lnTo>
                      <a:pt x="7075" y="630"/>
                    </a:lnTo>
                    <a:lnTo>
                      <a:pt x="7625" y="708"/>
                    </a:lnTo>
                    <a:lnTo>
                      <a:pt x="8155" y="826"/>
                    </a:lnTo>
                    <a:lnTo>
                      <a:pt x="8666" y="964"/>
                    </a:lnTo>
                    <a:lnTo>
                      <a:pt x="9158" y="1121"/>
                    </a:lnTo>
                    <a:lnTo>
                      <a:pt x="9629" y="1298"/>
                    </a:lnTo>
                    <a:lnTo>
                      <a:pt x="10062" y="1494"/>
                    </a:lnTo>
                    <a:lnTo>
                      <a:pt x="10455" y="1730"/>
                    </a:lnTo>
                    <a:lnTo>
                      <a:pt x="10808" y="1986"/>
                    </a:lnTo>
                    <a:lnTo>
                      <a:pt x="11123" y="2261"/>
                    </a:lnTo>
                    <a:lnTo>
                      <a:pt x="11260" y="2398"/>
                    </a:lnTo>
                    <a:lnTo>
                      <a:pt x="11398" y="2555"/>
                    </a:lnTo>
                    <a:lnTo>
                      <a:pt x="11535" y="2732"/>
                    </a:lnTo>
                    <a:lnTo>
                      <a:pt x="11653" y="2929"/>
                    </a:lnTo>
                    <a:lnTo>
                      <a:pt x="11732" y="3125"/>
                    </a:lnTo>
                    <a:lnTo>
                      <a:pt x="11810" y="3322"/>
                    </a:lnTo>
                    <a:lnTo>
                      <a:pt x="11810" y="3165"/>
                    </a:lnTo>
                    <a:lnTo>
                      <a:pt x="11791" y="2988"/>
                    </a:lnTo>
                    <a:lnTo>
                      <a:pt x="11751" y="2831"/>
                    </a:lnTo>
                    <a:lnTo>
                      <a:pt x="11712" y="2654"/>
                    </a:lnTo>
                    <a:lnTo>
                      <a:pt x="11634" y="2496"/>
                    </a:lnTo>
                    <a:lnTo>
                      <a:pt x="11555" y="2320"/>
                    </a:lnTo>
                    <a:lnTo>
                      <a:pt x="11457" y="2162"/>
                    </a:lnTo>
                    <a:lnTo>
                      <a:pt x="11319" y="1986"/>
                    </a:lnTo>
                    <a:lnTo>
                      <a:pt x="11201" y="1848"/>
                    </a:lnTo>
                    <a:lnTo>
                      <a:pt x="11064" y="1710"/>
                    </a:lnTo>
                    <a:lnTo>
                      <a:pt x="10749" y="1435"/>
                    </a:lnTo>
                    <a:lnTo>
                      <a:pt x="10396" y="1180"/>
                    </a:lnTo>
                    <a:lnTo>
                      <a:pt x="10003" y="944"/>
                    </a:lnTo>
                    <a:lnTo>
                      <a:pt x="9570" y="748"/>
                    </a:lnTo>
                    <a:lnTo>
                      <a:pt x="9099" y="551"/>
                    </a:lnTo>
                    <a:lnTo>
                      <a:pt x="8607" y="394"/>
                    </a:lnTo>
                    <a:lnTo>
                      <a:pt x="8097" y="276"/>
                    </a:lnTo>
                    <a:lnTo>
                      <a:pt x="7566" y="158"/>
                    </a:lnTo>
                    <a:lnTo>
                      <a:pt x="7016" y="80"/>
                    </a:lnTo>
                    <a:lnTo>
                      <a:pt x="6446" y="40"/>
                    </a:lnTo>
                    <a:lnTo>
                      <a:pt x="5876" y="1"/>
                    </a:lnTo>
                    <a:close/>
                  </a:path>
                </a:pathLst>
              </a:custGeom>
              <a:solidFill>
                <a:srgbClr val="F3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22"/>
              <p:cNvSpPr/>
              <p:nvPr/>
            </p:nvSpPr>
            <p:spPr>
              <a:xfrm>
                <a:off x="538000" y="4549800"/>
                <a:ext cx="432825" cy="194075"/>
              </a:xfrm>
              <a:custGeom>
                <a:avLst/>
                <a:gdLst/>
                <a:ahLst/>
                <a:cxnLst/>
                <a:rect l="l" t="t" r="r" b="b"/>
                <a:pathLst>
                  <a:path w="17313" h="7763" extrusionOk="0">
                    <a:moveTo>
                      <a:pt x="138" y="0"/>
                    </a:moveTo>
                    <a:lnTo>
                      <a:pt x="0" y="2948"/>
                    </a:lnTo>
                    <a:lnTo>
                      <a:pt x="0" y="3184"/>
                    </a:lnTo>
                    <a:lnTo>
                      <a:pt x="20" y="3419"/>
                    </a:lnTo>
                    <a:lnTo>
                      <a:pt x="79" y="3675"/>
                    </a:lnTo>
                    <a:lnTo>
                      <a:pt x="138" y="3911"/>
                    </a:lnTo>
                    <a:lnTo>
                      <a:pt x="236" y="4147"/>
                    </a:lnTo>
                    <a:lnTo>
                      <a:pt x="374" y="4402"/>
                    </a:lnTo>
                    <a:lnTo>
                      <a:pt x="511" y="4638"/>
                    </a:lnTo>
                    <a:lnTo>
                      <a:pt x="688" y="4874"/>
                    </a:lnTo>
                    <a:lnTo>
                      <a:pt x="885" y="5090"/>
                    </a:lnTo>
                    <a:lnTo>
                      <a:pt x="1081" y="5306"/>
                    </a:lnTo>
                    <a:lnTo>
                      <a:pt x="1297" y="5502"/>
                    </a:lnTo>
                    <a:lnTo>
                      <a:pt x="1533" y="5699"/>
                    </a:lnTo>
                    <a:lnTo>
                      <a:pt x="1789" y="5876"/>
                    </a:lnTo>
                    <a:lnTo>
                      <a:pt x="2064" y="6072"/>
                    </a:lnTo>
                    <a:lnTo>
                      <a:pt x="2339" y="6229"/>
                    </a:lnTo>
                    <a:lnTo>
                      <a:pt x="2633" y="6406"/>
                    </a:lnTo>
                    <a:lnTo>
                      <a:pt x="2928" y="6544"/>
                    </a:lnTo>
                    <a:lnTo>
                      <a:pt x="3262" y="6701"/>
                    </a:lnTo>
                    <a:lnTo>
                      <a:pt x="3596" y="6839"/>
                    </a:lnTo>
                    <a:lnTo>
                      <a:pt x="3930" y="6956"/>
                    </a:lnTo>
                    <a:lnTo>
                      <a:pt x="4638" y="7192"/>
                    </a:lnTo>
                    <a:lnTo>
                      <a:pt x="5404" y="7389"/>
                    </a:lnTo>
                    <a:lnTo>
                      <a:pt x="6170" y="7546"/>
                    </a:lnTo>
                    <a:lnTo>
                      <a:pt x="6976" y="7664"/>
                    </a:lnTo>
                    <a:lnTo>
                      <a:pt x="7801" y="7723"/>
                    </a:lnTo>
                    <a:lnTo>
                      <a:pt x="8627" y="7762"/>
                    </a:lnTo>
                    <a:lnTo>
                      <a:pt x="9472" y="7742"/>
                    </a:lnTo>
                    <a:lnTo>
                      <a:pt x="10297" y="7703"/>
                    </a:lnTo>
                    <a:lnTo>
                      <a:pt x="10729" y="7644"/>
                    </a:lnTo>
                    <a:lnTo>
                      <a:pt x="11142" y="7585"/>
                    </a:lnTo>
                    <a:lnTo>
                      <a:pt x="11555" y="7526"/>
                    </a:lnTo>
                    <a:lnTo>
                      <a:pt x="11967" y="7448"/>
                    </a:lnTo>
                    <a:lnTo>
                      <a:pt x="12537" y="7310"/>
                    </a:lnTo>
                    <a:lnTo>
                      <a:pt x="13087" y="7153"/>
                    </a:lnTo>
                    <a:lnTo>
                      <a:pt x="13618" y="6976"/>
                    </a:lnTo>
                    <a:lnTo>
                      <a:pt x="14109" y="6780"/>
                    </a:lnTo>
                    <a:lnTo>
                      <a:pt x="14561" y="6563"/>
                    </a:lnTo>
                    <a:lnTo>
                      <a:pt x="14974" y="6328"/>
                    </a:lnTo>
                    <a:lnTo>
                      <a:pt x="15367" y="6092"/>
                    </a:lnTo>
                    <a:lnTo>
                      <a:pt x="15720" y="5836"/>
                    </a:lnTo>
                    <a:lnTo>
                      <a:pt x="16035" y="5561"/>
                    </a:lnTo>
                    <a:lnTo>
                      <a:pt x="16310" y="5286"/>
                    </a:lnTo>
                    <a:lnTo>
                      <a:pt x="16565" y="4991"/>
                    </a:lnTo>
                    <a:lnTo>
                      <a:pt x="16762" y="4697"/>
                    </a:lnTo>
                    <a:lnTo>
                      <a:pt x="16919" y="4382"/>
                    </a:lnTo>
                    <a:lnTo>
                      <a:pt x="17037" y="4068"/>
                    </a:lnTo>
                    <a:lnTo>
                      <a:pt x="17116" y="3753"/>
                    </a:lnTo>
                    <a:lnTo>
                      <a:pt x="17155" y="3439"/>
                    </a:lnTo>
                    <a:lnTo>
                      <a:pt x="17312" y="492"/>
                    </a:lnTo>
                    <a:lnTo>
                      <a:pt x="17273" y="806"/>
                    </a:lnTo>
                    <a:lnTo>
                      <a:pt x="17194" y="1120"/>
                    </a:lnTo>
                    <a:lnTo>
                      <a:pt x="17057" y="1435"/>
                    </a:lnTo>
                    <a:lnTo>
                      <a:pt x="16900" y="1749"/>
                    </a:lnTo>
                    <a:lnTo>
                      <a:pt x="16703" y="2044"/>
                    </a:lnTo>
                    <a:lnTo>
                      <a:pt x="16467" y="2339"/>
                    </a:lnTo>
                    <a:lnTo>
                      <a:pt x="16192" y="2614"/>
                    </a:lnTo>
                    <a:lnTo>
                      <a:pt x="15858" y="2889"/>
                    </a:lnTo>
                    <a:lnTo>
                      <a:pt x="15524" y="3144"/>
                    </a:lnTo>
                    <a:lnTo>
                      <a:pt x="15131" y="3380"/>
                    </a:lnTo>
                    <a:lnTo>
                      <a:pt x="14699" y="3616"/>
                    </a:lnTo>
                    <a:lnTo>
                      <a:pt x="14247" y="3832"/>
                    </a:lnTo>
                    <a:lnTo>
                      <a:pt x="13755" y="4029"/>
                    </a:lnTo>
                    <a:lnTo>
                      <a:pt x="13245" y="4205"/>
                    </a:lnTo>
                    <a:lnTo>
                      <a:pt x="12694" y="4363"/>
                    </a:lnTo>
                    <a:lnTo>
                      <a:pt x="12105" y="4500"/>
                    </a:lnTo>
                    <a:lnTo>
                      <a:pt x="11692" y="4579"/>
                    </a:lnTo>
                    <a:lnTo>
                      <a:pt x="11280" y="4638"/>
                    </a:lnTo>
                    <a:lnTo>
                      <a:pt x="10867" y="4697"/>
                    </a:lnTo>
                    <a:lnTo>
                      <a:pt x="10454" y="4756"/>
                    </a:lnTo>
                    <a:lnTo>
                      <a:pt x="9609" y="4795"/>
                    </a:lnTo>
                    <a:lnTo>
                      <a:pt x="8764" y="4815"/>
                    </a:lnTo>
                    <a:lnTo>
                      <a:pt x="7939" y="4775"/>
                    </a:lnTo>
                    <a:lnTo>
                      <a:pt x="7114" y="4716"/>
                    </a:lnTo>
                    <a:lnTo>
                      <a:pt x="6328" y="4598"/>
                    </a:lnTo>
                    <a:lnTo>
                      <a:pt x="5542" y="4441"/>
                    </a:lnTo>
                    <a:lnTo>
                      <a:pt x="4795" y="4245"/>
                    </a:lnTo>
                    <a:lnTo>
                      <a:pt x="4068" y="4009"/>
                    </a:lnTo>
                    <a:lnTo>
                      <a:pt x="3734" y="3891"/>
                    </a:lnTo>
                    <a:lnTo>
                      <a:pt x="3400" y="3753"/>
                    </a:lnTo>
                    <a:lnTo>
                      <a:pt x="3085" y="3596"/>
                    </a:lnTo>
                    <a:lnTo>
                      <a:pt x="2771" y="3459"/>
                    </a:lnTo>
                    <a:lnTo>
                      <a:pt x="2476" y="3282"/>
                    </a:lnTo>
                    <a:lnTo>
                      <a:pt x="2201" y="3125"/>
                    </a:lnTo>
                    <a:lnTo>
                      <a:pt x="1926" y="2928"/>
                    </a:lnTo>
                    <a:lnTo>
                      <a:pt x="1690" y="2751"/>
                    </a:lnTo>
                    <a:lnTo>
                      <a:pt x="1454" y="2555"/>
                    </a:lnTo>
                    <a:lnTo>
                      <a:pt x="1219" y="2358"/>
                    </a:lnTo>
                    <a:lnTo>
                      <a:pt x="1022" y="2142"/>
                    </a:lnTo>
                    <a:lnTo>
                      <a:pt x="845" y="1926"/>
                    </a:lnTo>
                    <a:lnTo>
                      <a:pt x="668" y="1690"/>
                    </a:lnTo>
                    <a:lnTo>
                      <a:pt x="511" y="1454"/>
                    </a:lnTo>
                    <a:lnTo>
                      <a:pt x="393" y="1199"/>
                    </a:lnTo>
                    <a:lnTo>
                      <a:pt x="295" y="963"/>
                    </a:lnTo>
                    <a:lnTo>
                      <a:pt x="216" y="727"/>
                    </a:lnTo>
                    <a:lnTo>
                      <a:pt x="177" y="472"/>
                    </a:lnTo>
                    <a:lnTo>
                      <a:pt x="138" y="236"/>
                    </a:lnTo>
                    <a:lnTo>
                      <a:pt x="138" y="0"/>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22"/>
              <p:cNvSpPr/>
              <p:nvPr/>
            </p:nvSpPr>
            <p:spPr>
              <a:xfrm>
                <a:off x="541425" y="4441725"/>
                <a:ext cx="429400" cy="228450"/>
              </a:xfrm>
              <a:custGeom>
                <a:avLst/>
                <a:gdLst/>
                <a:ahLst/>
                <a:cxnLst/>
                <a:rect l="l" t="t" r="r" b="b"/>
                <a:pathLst>
                  <a:path w="17176" h="9138" extrusionOk="0">
                    <a:moveTo>
                      <a:pt x="7704" y="0"/>
                    </a:moveTo>
                    <a:lnTo>
                      <a:pt x="6859" y="59"/>
                    </a:lnTo>
                    <a:lnTo>
                      <a:pt x="6446" y="99"/>
                    </a:lnTo>
                    <a:lnTo>
                      <a:pt x="6033" y="157"/>
                    </a:lnTo>
                    <a:lnTo>
                      <a:pt x="5621" y="236"/>
                    </a:lnTo>
                    <a:lnTo>
                      <a:pt x="5208" y="315"/>
                    </a:lnTo>
                    <a:lnTo>
                      <a:pt x="4796" y="413"/>
                    </a:lnTo>
                    <a:lnTo>
                      <a:pt x="4422" y="511"/>
                    </a:lnTo>
                    <a:lnTo>
                      <a:pt x="4049" y="629"/>
                    </a:lnTo>
                    <a:lnTo>
                      <a:pt x="3675" y="747"/>
                    </a:lnTo>
                    <a:lnTo>
                      <a:pt x="3341" y="865"/>
                    </a:lnTo>
                    <a:lnTo>
                      <a:pt x="3007" y="1002"/>
                    </a:lnTo>
                    <a:lnTo>
                      <a:pt x="2693" y="1160"/>
                    </a:lnTo>
                    <a:lnTo>
                      <a:pt x="2398" y="1297"/>
                    </a:lnTo>
                    <a:lnTo>
                      <a:pt x="2123" y="1474"/>
                    </a:lnTo>
                    <a:lnTo>
                      <a:pt x="1848" y="1631"/>
                    </a:lnTo>
                    <a:lnTo>
                      <a:pt x="1612" y="1808"/>
                    </a:lnTo>
                    <a:lnTo>
                      <a:pt x="1376" y="1985"/>
                    </a:lnTo>
                    <a:lnTo>
                      <a:pt x="1160" y="2162"/>
                    </a:lnTo>
                    <a:lnTo>
                      <a:pt x="964" y="2358"/>
                    </a:lnTo>
                    <a:lnTo>
                      <a:pt x="787" y="2555"/>
                    </a:lnTo>
                    <a:lnTo>
                      <a:pt x="630" y="2751"/>
                    </a:lnTo>
                    <a:lnTo>
                      <a:pt x="472" y="2948"/>
                    </a:lnTo>
                    <a:lnTo>
                      <a:pt x="355" y="3164"/>
                    </a:lnTo>
                    <a:lnTo>
                      <a:pt x="237" y="3380"/>
                    </a:lnTo>
                    <a:lnTo>
                      <a:pt x="158" y="3577"/>
                    </a:lnTo>
                    <a:lnTo>
                      <a:pt x="99" y="3793"/>
                    </a:lnTo>
                    <a:lnTo>
                      <a:pt x="40" y="4029"/>
                    </a:lnTo>
                    <a:lnTo>
                      <a:pt x="21" y="4245"/>
                    </a:lnTo>
                    <a:lnTo>
                      <a:pt x="1" y="4461"/>
                    </a:lnTo>
                    <a:lnTo>
                      <a:pt x="21" y="4677"/>
                    </a:lnTo>
                    <a:lnTo>
                      <a:pt x="60" y="4913"/>
                    </a:lnTo>
                    <a:lnTo>
                      <a:pt x="99" y="5129"/>
                    </a:lnTo>
                    <a:lnTo>
                      <a:pt x="178" y="5365"/>
                    </a:lnTo>
                    <a:lnTo>
                      <a:pt x="276" y="5581"/>
                    </a:lnTo>
                    <a:lnTo>
                      <a:pt x="394" y="5817"/>
                    </a:lnTo>
                    <a:lnTo>
                      <a:pt x="531" y="6033"/>
                    </a:lnTo>
                    <a:lnTo>
                      <a:pt x="708" y="6249"/>
                    </a:lnTo>
                    <a:lnTo>
                      <a:pt x="885" y="6465"/>
                    </a:lnTo>
                    <a:lnTo>
                      <a:pt x="1082" y="6681"/>
                    </a:lnTo>
                    <a:lnTo>
                      <a:pt x="1317" y="6878"/>
                    </a:lnTo>
                    <a:lnTo>
                      <a:pt x="1553" y="7074"/>
                    </a:lnTo>
                    <a:lnTo>
                      <a:pt x="1789" y="7251"/>
                    </a:lnTo>
                    <a:lnTo>
                      <a:pt x="2064" y="7448"/>
                    </a:lnTo>
                    <a:lnTo>
                      <a:pt x="2339" y="7605"/>
                    </a:lnTo>
                    <a:lnTo>
                      <a:pt x="2634" y="7782"/>
                    </a:lnTo>
                    <a:lnTo>
                      <a:pt x="2948" y="7919"/>
                    </a:lnTo>
                    <a:lnTo>
                      <a:pt x="3263" y="8076"/>
                    </a:lnTo>
                    <a:lnTo>
                      <a:pt x="3597" y="8214"/>
                    </a:lnTo>
                    <a:lnTo>
                      <a:pt x="3931" y="8332"/>
                    </a:lnTo>
                    <a:lnTo>
                      <a:pt x="4658" y="8568"/>
                    </a:lnTo>
                    <a:lnTo>
                      <a:pt x="5405" y="8764"/>
                    </a:lnTo>
                    <a:lnTo>
                      <a:pt x="6191" y="8921"/>
                    </a:lnTo>
                    <a:lnTo>
                      <a:pt x="6977" y="9039"/>
                    </a:lnTo>
                    <a:lnTo>
                      <a:pt x="7802" y="9098"/>
                    </a:lnTo>
                    <a:lnTo>
                      <a:pt x="8627" y="9138"/>
                    </a:lnTo>
                    <a:lnTo>
                      <a:pt x="9472" y="9118"/>
                    </a:lnTo>
                    <a:lnTo>
                      <a:pt x="10317" y="9079"/>
                    </a:lnTo>
                    <a:lnTo>
                      <a:pt x="10730" y="9020"/>
                    </a:lnTo>
                    <a:lnTo>
                      <a:pt x="11143" y="8961"/>
                    </a:lnTo>
                    <a:lnTo>
                      <a:pt x="11555" y="8902"/>
                    </a:lnTo>
                    <a:lnTo>
                      <a:pt x="11968" y="8823"/>
                    </a:lnTo>
                    <a:lnTo>
                      <a:pt x="12381" y="8725"/>
                    </a:lnTo>
                    <a:lnTo>
                      <a:pt x="12754" y="8627"/>
                    </a:lnTo>
                    <a:lnTo>
                      <a:pt x="13127" y="8509"/>
                    </a:lnTo>
                    <a:lnTo>
                      <a:pt x="13501" y="8391"/>
                    </a:lnTo>
                    <a:lnTo>
                      <a:pt x="13835" y="8253"/>
                    </a:lnTo>
                    <a:lnTo>
                      <a:pt x="14169" y="8116"/>
                    </a:lnTo>
                    <a:lnTo>
                      <a:pt x="14483" y="7978"/>
                    </a:lnTo>
                    <a:lnTo>
                      <a:pt x="14778" y="7821"/>
                    </a:lnTo>
                    <a:lnTo>
                      <a:pt x="15053" y="7664"/>
                    </a:lnTo>
                    <a:lnTo>
                      <a:pt x="15328" y="7507"/>
                    </a:lnTo>
                    <a:lnTo>
                      <a:pt x="15564" y="7330"/>
                    </a:lnTo>
                    <a:lnTo>
                      <a:pt x="15800" y="7153"/>
                    </a:lnTo>
                    <a:lnTo>
                      <a:pt x="16016" y="6956"/>
                    </a:lnTo>
                    <a:lnTo>
                      <a:pt x="16212" y="6780"/>
                    </a:lnTo>
                    <a:lnTo>
                      <a:pt x="16389" y="6583"/>
                    </a:lnTo>
                    <a:lnTo>
                      <a:pt x="16546" y="6387"/>
                    </a:lnTo>
                    <a:lnTo>
                      <a:pt x="16704" y="6170"/>
                    </a:lnTo>
                    <a:lnTo>
                      <a:pt x="16821" y="5974"/>
                    </a:lnTo>
                    <a:lnTo>
                      <a:pt x="16939" y="5758"/>
                    </a:lnTo>
                    <a:lnTo>
                      <a:pt x="17018" y="5542"/>
                    </a:lnTo>
                    <a:lnTo>
                      <a:pt x="17077" y="5325"/>
                    </a:lnTo>
                    <a:lnTo>
                      <a:pt x="17136" y="5109"/>
                    </a:lnTo>
                    <a:lnTo>
                      <a:pt x="17156" y="4893"/>
                    </a:lnTo>
                    <a:lnTo>
                      <a:pt x="17175" y="4677"/>
                    </a:lnTo>
                    <a:lnTo>
                      <a:pt x="17156" y="4441"/>
                    </a:lnTo>
                    <a:lnTo>
                      <a:pt x="17116" y="4225"/>
                    </a:lnTo>
                    <a:lnTo>
                      <a:pt x="17077" y="3989"/>
                    </a:lnTo>
                    <a:lnTo>
                      <a:pt x="16998" y="3773"/>
                    </a:lnTo>
                    <a:lnTo>
                      <a:pt x="16900" y="3557"/>
                    </a:lnTo>
                    <a:lnTo>
                      <a:pt x="16782" y="3321"/>
                    </a:lnTo>
                    <a:lnTo>
                      <a:pt x="16645" y="3105"/>
                    </a:lnTo>
                    <a:lnTo>
                      <a:pt x="16468" y="2889"/>
                    </a:lnTo>
                    <a:lnTo>
                      <a:pt x="16291" y="2673"/>
                    </a:lnTo>
                    <a:lnTo>
                      <a:pt x="16094" y="2457"/>
                    </a:lnTo>
                    <a:lnTo>
                      <a:pt x="15859" y="2260"/>
                    </a:lnTo>
                    <a:lnTo>
                      <a:pt x="15623" y="2064"/>
                    </a:lnTo>
                    <a:lnTo>
                      <a:pt x="15387" y="1867"/>
                    </a:lnTo>
                    <a:lnTo>
                      <a:pt x="15112" y="1690"/>
                    </a:lnTo>
                    <a:lnTo>
                      <a:pt x="14837" y="1533"/>
                    </a:lnTo>
                    <a:lnTo>
                      <a:pt x="14542" y="1356"/>
                    </a:lnTo>
                    <a:lnTo>
                      <a:pt x="14228" y="1199"/>
                    </a:lnTo>
                    <a:lnTo>
                      <a:pt x="13913" y="1061"/>
                    </a:lnTo>
                    <a:lnTo>
                      <a:pt x="13579" y="924"/>
                    </a:lnTo>
                    <a:lnTo>
                      <a:pt x="13245" y="786"/>
                    </a:lnTo>
                    <a:lnTo>
                      <a:pt x="12518" y="570"/>
                    </a:lnTo>
                    <a:lnTo>
                      <a:pt x="11771" y="374"/>
                    </a:lnTo>
                    <a:lnTo>
                      <a:pt x="10985" y="216"/>
                    </a:lnTo>
                    <a:lnTo>
                      <a:pt x="10199" y="99"/>
                    </a:lnTo>
                    <a:lnTo>
                      <a:pt x="9374" y="20"/>
                    </a:lnTo>
                    <a:lnTo>
                      <a:pt x="85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22"/>
              <p:cNvSpPr/>
              <p:nvPr/>
            </p:nvSpPr>
            <p:spPr>
              <a:xfrm>
                <a:off x="608725" y="4477100"/>
                <a:ext cx="294800" cy="157225"/>
              </a:xfrm>
              <a:custGeom>
                <a:avLst/>
                <a:gdLst/>
                <a:ahLst/>
                <a:cxnLst/>
                <a:rect l="l" t="t" r="r" b="b"/>
                <a:pathLst>
                  <a:path w="11792" h="6289" extrusionOk="0">
                    <a:moveTo>
                      <a:pt x="5857" y="0"/>
                    </a:moveTo>
                    <a:lnTo>
                      <a:pt x="5287" y="20"/>
                    </a:lnTo>
                    <a:lnTo>
                      <a:pt x="4717" y="59"/>
                    </a:lnTo>
                    <a:lnTo>
                      <a:pt x="4128" y="118"/>
                    </a:lnTo>
                    <a:lnTo>
                      <a:pt x="3577" y="236"/>
                    </a:lnTo>
                    <a:lnTo>
                      <a:pt x="3027" y="354"/>
                    </a:lnTo>
                    <a:lnTo>
                      <a:pt x="2516" y="531"/>
                    </a:lnTo>
                    <a:lnTo>
                      <a:pt x="2064" y="707"/>
                    </a:lnTo>
                    <a:lnTo>
                      <a:pt x="1652" y="904"/>
                    </a:lnTo>
                    <a:lnTo>
                      <a:pt x="1259" y="1140"/>
                    </a:lnTo>
                    <a:lnTo>
                      <a:pt x="944" y="1376"/>
                    </a:lnTo>
                    <a:lnTo>
                      <a:pt x="649" y="1631"/>
                    </a:lnTo>
                    <a:lnTo>
                      <a:pt x="414" y="1906"/>
                    </a:lnTo>
                    <a:lnTo>
                      <a:pt x="315" y="2044"/>
                    </a:lnTo>
                    <a:lnTo>
                      <a:pt x="237" y="2181"/>
                    </a:lnTo>
                    <a:lnTo>
                      <a:pt x="158" y="2338"/>
                    </a:lnTo>
                    <a:lnTo>
                      <a:pt x="99" y="2476"/>
                    </a:lnTo>
                    <a:lnTo>
                      <a:pt x="60" y="2633"/>
                    </a:lnTo>
                    <a:lnTo>
                      <a:pt x="21" y="2771"/>
                    </a:lnTo>
                    <a:lnTo>
                      <a:pt x="1" y="2928"/>
                    </a:lnTo>
                    <a:lnTo>
                      <a:pt x="1" y="3085"/>
                    </a:lnTo>
                    <a:lnTo>
                      <a:pt x="1" y="3242"/>
                    </a:lnTo>
                    <a:lnTo>
                      <a:pt x="21" y="3380"/>
                    </a:lnTo>
                    <a:lnTo>
                      <a:pt x="60" y="3537"/>
                    </a:lnTo>
                    <a:lnTo>
                      <a:pt x="119" y="3694"/>
                    </a:lnTo>
                    <a:lnTo>
                      <a:pt x="178" y="3852"/>
                    </a:lnTo>
                    <a:lnTo>
                      <a:pt x="256" y="4009"/>
                    </a:lnTo>
                    <a:lnTo>
                      <a:pt x="355" y="4166"/>
                    </a:lnTo>
                    <a:lnTo>
                      <a:pt x="473" y="4303"/>
                    </a:lnTo>
                    <a:lnTo>
                      <a:pt x="610" y="4461"/>
                    </a:lnTo>
                    <a:lnTo>
                      <a:pt x="748" y="4598"/>
                    </a:lnTo>
                    <a:lnTo>
                      <a:pt x="1062" y="4873"/>
                    </a:lnTo>
                    <a:lnTo>
                      <a:pt x="1416" y="5129"/>
                    </a:lnTo>
                    <a:lnTo>
                      <a:pt x="1809" y="5365"/>
                    </a:lnTo>
                    <a:lnTo>
                      <a:pt x="2241" y="5561"/>
                    </a:lnTo>
                    <a:lnTo>
                      <a:pt x="2693" y="5738"/>
                    </a:lnTo>
                    <a:lnTo>
                      <a:pt x="3184" y="5895"/>
                    </a:lnTo>
                    <a:lnTo>
                      <a:pt x="3715" y="6033"/>
                    </a:lnTo>
                    <a:lnTo>
                      <a:pt x="4245" y="6151"/>
                    </a:lnTo>
                    <a:lnTo>
                      <a:pt x="4796" y="6229"/>
                    </a:lnTo>
                    <a:lnTo>
                      <a:pt x="5365" y="6268"/>
                    </a:lnTo>
                    <a:lnTo>
                      <a:pt x="5935" y="6288"/>
                    </a:lnTo>
                    <a:lnTo>
                      <a:pt x="6505" y="6288"/>
                    </a:lnTo>
                    <a:lnTo>
                      <a:pt x="7075" y="6249"/>
                    </a:lnTo>
                    <a:lnTo>
                      <a:pt x="7665" y="6170"/>
                    </a:lnTo>
                    <a:lnTo>
                      <a:pt x="8215" y="6072"/>
                    </a:lnTo>
                    <a:lnTo>
                      <a:pt x="8765" y="5934"/>
                    </a:lnTo>
                    <a:lnTo>
                      <a:pt x="9276" y="5777"/>
                    </a:lnTo>
                    <a:lnTo>
                      <a:pt x="9728" y="5600"/>
                    </a:lnTo>
                    <a:lnTo>
                      <a:pt x="10140" y="5384"/>
                    </a:lnTo>
                    <a:lnTo>
                      <a:pt x="10533" y="5168"/>
                    </a:lnTo>
                    <a:lnTo>
                      <a:pt x="10848" y="4932"/>
                    </a:lnTo>
                    <a:lnTo>
                      <a:pt x="11143" y="4677"/>
                    </a:lnTo>
                    <a:lnTo>
                      <a:pt x="11378" y="4402"/>
                    </a:lnTo>
                    <a:lnTo>
                      <a:pt x="11477" y="4264"/>
                    </a:lnTo>
                    <a:lnTo>
                      <a:pt x="11555" y="4127"/>
                    </a:lnTo>
                    <a:lnTo>
                      <a:pt x="11634" y="3969"/>
                    </a:lnTo>
                    <a:lnTo>
                      <a:pt x="11693" y="3832"/>
                    </a:lnTo>
                    <a:lnTo>
                      <a:pt x="11732" y="3675"/>
                    </a:lnTo>
                    <a:lnTo>
                      <a:pt x="11771" y="3517"/>
                    </a:lnTo>
                    <a:lnTo>
                      <a:pt x="11791" y="3380"/>
                    </a:lnTo>
                    <a:lnTo>
                      <a:pt x="11791" y="3223"/>
                    </a:lnTo>
                    <a:lnTo>
                      <a:pt x="11791" y="3066"/>
                    </a:lnTo>
                    <a:lnTo>
                      <a:pt x="11771" y="2908"/>
                    </a:lnTo>
                    <a:lnTo>
                      <a:pt x="11732" y="2751"/>
                    </a:lnTo>
                    <a:lnTo>
                      <a:pt x="11673" y="2614"/>
                    </a:lnTo>
                    <a:lnTo>
                      <a:pt x="11614" y="2456"/>
                    </a:lnTo>
                    <a:lnTo>
                      <a:pt x="11536" y="2299"/>
                    </a:lnTo>
                    <a:lnTo>
                      <a:pt x="11437" y="2142"/>
                    </a:lnTo>
                    <a:lnTo>
                      <a:pt x="11319" y="1985"/>
                    </a:lnTo>
                    <a:lnTo>
                      <a:pt x="11182" y="1847"/>
                    </a:lnTo>
                    <a:lnTo>
                      <a:pt x="11044" y="1710"/>
                    </a:lnTo>
                    <a:lnTo>
                      <a:pt x="10730" y="1435"/>
                    </a:lnTo>
                    <a:lnTo>
                      <a:pt x="10376" y="1179"/>
                    </a:lnTo>
                    <a:lnTo>
                      <a:pt x="9983" y="943"/>
                    </a:lnTo>
                    <a:lnTo>
                      <a:pt x="9551" y="747"/>
                    </a:lnTo>
                    <a:lnTo>
                      <a:pt x="9099" y="550"/>
                    </a:lnTo>
                    <a:lnTo>
                      <a:pt x="8608" y="393"/>
                    </a:lnTo>
                    <a:lnTo>
                      <a:pt x="8077" y="275"/>
                    </a:lnTo>
                    <a:lnTo>
                      <a:pt x="7547" y="157"/>
                    </a:lnTo>
                    <a:lnTo>
                      <a:pt x="6996" y="79"/>
                    </a:lnTo>
                    <a:lnTo>
                      <a:pt x="6427" y="39"/>
                    </a:lnTo>
                    <a:lnTo>
                      <a:pt x="5857" y="0"/>
                    </a:lnTo>
                    <a:close/>
                  </a:path>
                </a:pathLst>
              </a:custGeom>
              <a:solidFill>
                <a:srgbClr val="FF9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22"/>
              <p:cNvSpPr/>
              <p:nvPr/>
            </p:nvSpPr>
            <p:spPr>
              <a:xfrm>
                <a:off x="608725" y="4477100"/>
                <a:ext cx="294800" cy="88450"/>
              </a:xfrm>
              <a:custGeom>
                <a:avLst/>
                <a:gdLst/>
                <a:ahLst/>
                <a:cxnLst/>
                <a:rect l="l" t="t" r="r" b="b"/>
                <a:pathLst>
                  <a:path w="11792" h="3538" extrusionOk="0">
                    <a:moveTo>
                      <a:pt x="5857" y="0"/>
                    </a:moveTo>
                    <a:lnTo>
                      <a:pt x="5287" y="20"/>
                    </a:lnTo>
                    <a:lnTo>
                      <a:pt x="4717" y="59"/>
                    </a:lnTo>
                    <a:lnTo>
                      <a:pt x="4128" y="118"/>
                    </a:lnTo>
                    <a:lnTo>
                      <a:pt x="3577" y="236"/>
                    </a:lnTo>
                    <a:lnTo>
                      <a:pt x="3106" y="334"/>
                    </a:lnTo>
                    <a:lnTo>
                      <a:pt x="2673" y="472"/>
                    </a:lnTo>
                    <a:lnTo>
                      <a:pt x="2280" y="609"/>
                    </a:lnTo>
                    <a:lnTo>
                      <a:pt x="1907" y="786"/>
                    </a:lnTo>
                    <a:lnTo>
                      <a:pt x="1553" y="963"/>
                    </a:lnTo>
                    <a:lnTo>
                      <a:pt x="1259" y="1140"/>
                    </a:lnTo>
                    <a:lnTo>
                      <a:pt x="964" y="1356"/>
                    </a:lnTo>
                    <a:lnTo>
                      <a:pt x="728" y="1572"/>
                    </a:lnTo>
                    <a:lnTo>
                      <a:pt x="512" y="1788"/>
                    </a:lnTo>
                    <a:lnTo>
                      <a:pt x="335" y="2024"/>
                    </a:lnTo>
                    <a:lnTo>
                      <a:pt x="197" y="2260"/>
                    </a:lnTo>
                    <a:lnTo>
                      <a:pt x="99" y="2515"/>
                    </a:lnTo>
                    <a:lnTo>
                      <a:pt x="21" y="2751"/>
                    </a:lnTo>
                    <a:lnTo>
                      <a:pt x="1" y="3007"/>
                    </a:lnTo>
                    <a:lnTo>
                      <a:pt x="1" y="3282"/>
                    </a:lnTo>
                    <a:lnTo>
                      <a:pt x="60" y="3537"/>
                    </a:lnTo>
                    <a:lnTo>
                      <a:pt x="99" y="3321"/>
                    </a:lnTo>
                    <a:lnTo>
                      <a:pt x="139" y="3085"/>
                    </a:lnTo>
                    <a:lnTo>
                      <a:pt x="237" y="2889"/>
                    </a:lnTo>
                    <a:lnTo>
                      <a:pt x="335" y="2673"/>
                    </a:lnTo>
                    <a:lnTo>
                      <a:pt x="473" y="2456"/>
                    </a:lnTo>
                    <a:lnTo>
                      <a:pt x="649" y="2260"/>
                    </a:lnTo>
                    <a:lnTo>
                      <a:pt x="826" y="2063"/>
                    </a:lnTo>
                    <a:lnTo>
                      <a:pt x="1062" y="1886"/>
                    </a:lnTo>
                    <a:lnTo>
                      <a:pt x="1298" y="1710"/>
                    </a:lnTo>
                    <a:lnTo>
                      <a:pt x="1553" y="1552"/>
                    </a:lnTo>
                    <a:lnTo>
                      <a:pt x="1848" y="1395"/>
                    </a:lnTo>
                    <a:lnTo>
                      <a:pt x="2162" y="1238"/>
                    </a:lnTo>
                    <a:lnTo>
                      <a:pt x="2497" y="1100"/>
                    </a:lnTo>
                    <a:lnTo>
                      <a:pt x="2850" y="983"/>
                    </a:lnTo>
                    <a:lnTo>
                      <a:pt x="3243" y="884"/>
                    </a:lnTo>
                    <a:lnTo>
                      <a:pt x="3636" y="786"/>
                    </a:lnTo>
                    <a:lnTo>
                      <a:pt x="4206" y="688"/>
                    </a:lnTo>
                    <a:lnTo>
                      <a:pt x="4776" y="609"/>
                    </a:lnTo>
                    <a:lnTo>
                      <a:pt x="5346" y="570"/>
                    </a:lnTo>
                    <a:lnTo>
                      <a:pt x="5935" y="570"/>
                    </a:lnTo>
                    <a:lnTo>
                      <a:pt x="6505" y="590"/>
                    </a:lnTo>
                    <a:lnTo>
                      <a:pt x="7055" y="629"/>
                    </a:lnTo>
                    <a:lnTo>
                      <a:pt x="7606" y="707"/>
                    </a:lnTo>
                    <a:lnTo>
                      <a:pt x="8156" y="825"/>
                    </a:lnTo>
                    <a:lnTo>
                      <a:pt x="8667" y="963"/>
                    </a:lnTo>
                    <a:lnTo>
                      <a:pt x="9158" y="1120"/>
                    </a:lnTo>
                    <a:lnTo>
                      <a:pt x="9610" y="1297"/>
                    </a:lnTo>
                    <a:lnTo>
                      <a:pt x="10042" y="1493"/>
                    </a:lnTo>
                    <a:lnTo>
                      <a:pt x="10435" y="1729"/>
                    </a:lnTo>
                    <a:lnTo>
                      <a:pt x="10809" y="1985"/>
                    </a:lnTo>
                    <a:lnTo>
                      <a:pt x="11123" y="2260"/>
                    </a:lnTo>
                    <a:lnTo>
                      <a:pt x="11261" y="2397"/>
                    </a:lnTo>
                    <a:lnTo>
                      <a:pt x="11378" y="2555"/>
                    </a:lnTo>
                    <a:lnTo>
                      <a:pt x="11516" y="2731"/>
                    </a:lnTo>
                    <a:lnTo>
                      <a:pt x="11634" y="2928"/>
                    </a:lnTo>
                    <a:lnTo>
                      <a:pt x="11732" y="3124"/>
                    </a:lnTo>
                    <a:lnTo>
                      <a:pt x="11791" y="3321"/>
                    </a:lnTo>
                    <a:lnTo>
                      <a:pt x="11791" y="3164"/>
                    </a:lnTo>
                    <a:lnTo>
                      <a:pt x="11771" y="2987"/>
                    </a:lnTo>
                    <a:lnTo>
                      <a:pt x="11752" y="2830"/>
                    </a:lnTo>
                    <a:lnTo>
                      <a:pt x="11693" y="2653"/>
                    </a:lnTo>
                    <a:lnTo>
                      <a:pt x="11634" y="2496"/>
                    </a:lnTo>
                    <a:lnTo>
                      <a:pt x="11536" y="2319"/>
                    </a:lnTo>
                    <a:lnTo>
                      <a:pt x="11437" y="2162"/>
                    </a:lnTo>
                    <a:lnTo>
                      <a:pt x="11319" y="1985"/>
                    </a:lnTo>
                    <a:lnTo>
                      <a:pt x="11182" y="1847"/>
                    </a:lnTo>
                    <a:lnTo>
                      <a:pt x="11044" y="1710"/>
                    </a:lnTo>
                    <a:lnTo>
                      <a:pt x="10730" y="1435"/>
                    </a:lnTo>
                    <a:lnTo>
                      <a:pt x="10376" y="1179"/>
                    </a:lnTo>
                    <a:lnTo>
                      <a:pt x="9983" y="943"/>
                    </a:lnTo>
                    <a:lnTo>
                      <a:pt x="9551" y="747"/>
                    </a:lnTo>
                    <a:lnTo>
                      <a:pt x="9099" y="550"/>
                    </a:lnTo>
                    <a:lnTo>
                      <a:pt x="8608" y="393"/>
                    </a:lnTo>
                    <a:lnTo>
                      <a:pt x="8077" y="275"/>
                    </a:lnTo>
                    <a:lnTo>
                      <a:pt x="7547" y="157"/>
                    </a:lnTo>
                    <a:lnTo>
                      <a:pt x="6996" y="79"/>
                    </a:lnTo>
                    <a:lnTo>
                      <a:pt x="6427" y="39"/>
                    </a:lnTo>
                    <a:lnTo>
                      <a:pt x="5857" y="0"/>
                    </a:lnTo>
                    <a:close/>
                  </a:path>
                </a:pathLst>
              </a:custGeom>
              <a:solidFill>
                <a:srgbClr val="F3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22"/>
              <p:cNvSpPr/>
              <p:nvPr/>
            </p:nvSpPr>
            <p:spPr>
              <a:xfrm>
                <a:off x="535550" y="4431900"/>
                <a:ext cx="432800" cy="194075"/>
              </a:xfrm>
              <a:custGeom>
                <a:avLst/>
                <a:gdLst/>
                <a:ahLst/>
                <a:cxnLst/>
                <a:rect l="l" t="t" r="r" b="b"/>
                <a:pathLst>
                  <a:path w="17312" h="7763" extrusionOk="0">
                    <a:moveTo>
                      <a:pt x="157" y="0"/>
                    </a:moveTo>
                    <a:lnTo>
                      <a:pt x="0" y="2948"/>
                    </a:lnTo>
                    <a:lnTo>
                      <a:pt x="0" y="3203"/>
                    </a:lnTo>
                    <a:lnTo>
                      <a:pt x="39" y="3439"/>
                    </a:lnTo>
                    <a:lnTo>
                      <a:pt x="79" y="3675"/>
                    </a:lnTo>
                    <a:lnTo>
                      <a:pt x="157" y="3930"/>
                    </a:lnTo>
                    <a:lnTo>
                      <a:pt x="256" y="4166"/>
                    </a:lnTo>
                    <a:lnTo>
                      <a:pt x="373" y="4402"/>
                    </a:lnTo>
                    <a:lnTo>
                      <a:pt x="531" y="4638"/>
                    </a:lnTo>
                    <a:lnTo>
                      <a:pt x="707" y="4874"/>
                    </a:lnTo>
                    <a:lnTo>
                      <a:pt x="884" y="5109"/>
                    </a:lnTo>
                    <a:lnTo>
                      <a:pt x="1081" y="5306"/>
                    </a:lnTo>
                    <a:lnTo>
                      <a:pt x="1297" y="5502"/>
                    </a:lnTo>
                    <a:lnTo>
                      <a:pt x="1552" y="5699"/>
                    </a:lnTo>
                    <a:lnTo>
                      <a:pt x="1788" y="5895"/>
                    </a:lnTo>
                    <a:lnTo>
                      <a:pt x="2063" y="6072"/>
                    </a:lnTo>
                    <a:lnTo>
                      <a:pt x="2338" y="6249"/>
                    </a:lnTo>
                    <a:lnTo>
                      <a:pt x="2633" y="6406"/>
                    </a:lnTo>
                    <a:lnTo>
                      <a:pt x="2948" y="6563"/>
                    </a:lnTo>
                    <a:lnTo>
                      <a:pt x="3262" y="6701"/>
                    </a:lnTo>
                    <a:lnTo>
                      <a:pt x="3596" y="6839"/>
                    </a:lnTo>
                    <a:lnTo>
                      <a:pt x="3930" y="6976"/>
                    </a:lnTo>
                    <a:lnTo>
                      <a:pt x="4657" y="7212"/>
                    </a:lnTo>
                    <a:lnTo>
                      <a:pt x="5404" y="7389"/>
                    </a:lnTo>
                    <a:lnTo>
                      <a:pt x="6190" y="7546"/>
                    </a:lnTo>
                    <a:lnTo>
                      <a:pt x="6976" y="7664"/>
                    </a:lnTo>
                    <a:lnTo>
                      <a:pt x="7801" y="7742"/>
                    </a:lnTo>
                    <a:lnTo>
                      <a:pt x="8627" y="7762"/>
                    </a:lnTo>
                    <a:lnTo>
                      <a:pt x="9471" y="7762"/>
                    </a:lnTo>
                    <a:lnTo>
                      <a:pt x="10316" y="7703"/>
                    </a:lnTo>
                    <a:lnTo>
                      <a:pt x="10729" y="7664"/>
                    </a:lnTo>
                    <a:lnTo>
                      <a:pt x="11142" y="7605"/>
                    </a:lnTo>
                    <a:lnTo>
                      <a:pt x="11554" y="7526"/>
                    </a:lnTo>
                    <a:lnTo>
                      <a:pt x="11967" y="7448"/>
                    </a:lnTo>
                    <a:lnTo>
                      <a:pt x="12557" y="7310"/>
                    </a:lnTo>
                    <a:lnTo>
                      <a:pt x="13107" y="7153"/>
                    </a:lnTo>
                    <a:lnTo>
                      <a:pt x="13618" y="6976"/>
                    </a:lnTo>
                    <a:lnTo>
                      <a:pt x="14109" y="6780"/>
                    </a:lnTo>
                    <a:lnTo>
                      <a:pt x="14561" y="6563"/>
                    </a:lnTo>
                    <a:lnTo>
                      <a:pt x="14993" y="6347"/>
                    </a:lnTo>
                    <a:lnTo>
                      <a:pt x="15367" y="6092"/>
                    </a:lnTo>
                    <a:lnTo>
                      <a:pt x="15720" y="5836"/>
                    </a:lnTo>
                    <a:lnTo>
                      <a:pt x="16035" y="5581"/>
                    </a:lnTo>
                    <a:lnTo>
                      <a:pt x="16329" y="5286"/>
                    </a:lnTo>
                    <a:lnTo>
                      <a:pt x="16565" y="5011"/>
                    </a:lnTo>
                    <a:lnTo>
                      <a:pt x="16762" y="4697"/>
                    </a:lnTo>
                    <a:lnTo>
                      <a:pt x="16919" y="4402"/>
                    </a:lnTo>
                    <a:lnTo>
                      <a:pt x="17056" y="4087"/>
                    </a:lnTo>
                    <a:lnTo>
                      <a:pt x="17135" y="3773"/>
                    </a:lnTo>
                    <a:lnTo>
                      <a:pt x="17174" y="3439"/>
                    </a:lnTo>
                    <a:lnTo>
                      <a:pt x="17312" y="492"/>
                    </a:lnTo>
                    <a:lnTo>
                      <a:pt x="17273" y="826"/>
                    </a:lnTo>
                    <a:lnTo>
                      <a:pt x="17194" y="1140"/>
                    </a:lnTo>
                    <a:lnTo>
                      <a:pt x="17076" y="1454"/>
                    </a:lnTo>
                    <a:lnTo>
                      <a:pt x="16919" y="1749"/>
                    </a:lnTo>
                    <a:lnTo>
                      <a:pt x="16703" y="2064"/>
                    </a:lnTo>
                    <a:lnTo>
                      <a:pt x="16467" y="2339"/>
                    </a:lnTo>
                    <a:lnTo>
                      <a:pt x="16192" y="2633"/>
                    </a:lnTo>
                    <a:lnTo>
                      <a:pt x="15877" y="2889"/>
                    </a:lnTo>
                    <a:lnTo>
                      <a:pt x="15524" y="3144"/>
                    </a:lnTo>
                    <a:lnTo>
                      <a:pt x="15131" y="3400"/>
                    </a:lnTo>
                    <a:lnTo>
                      <a:pt x="14718" y="3616"/>
                    </a:lnTo>
                    <a:lnTo>
                      <a:pt x="14246" y="3832"/>
                    </a:lnTo>
                    <a:lnTo>
                      <a:pt x="13775" y="4029"/>
                    </a:lnTo>
                    <a:lnTo>
                      <a:pt x="13244" y="4205"/>
                    </a:lnTo>
                    <a:lnTo>
                      <a:pt x="12694" y="4363"/>
                    </a:lnTo>
                    <a:lnTo>
                      <a:pt x="12124" y="4500"/>
                    </a:lnTo>
                    <a:lnTo>
                      <a:pt x="11712" y="4579"/>
                    </a:lnTo>
                    <a:lnTo>
                      <a:pt x="11299" y="4657"/>
                    </a:lnTo>
                    <a:lnTo>
                      <a:pt x="10867" y="4716"/>
                    </a:lnTo>
                    <a:lnTo>
                      <a:pt x="10454" y="4756"/>
                    </a:lnTo>
                    <a:lnTo>
                      <a:pt x="9609" y="4815"/>
                    </a:lnTo>
                    <a:lnTo>
                      <a:pt x="8784" y="4815"/>
                    </a:lnTo>
                    <a:lnTo>
                      <a:pt x="7939" y="4795"/>
                    </a:lnTo>
                    <a:lnTo>
                      <a:pt x="7133" y="4716"/>
                    </a:lnTo>
                    <a:lnTo>
                      <a:pt x="6327" y="4598"/>
                    </a:lnTo>
                    <a:lnTo>
                      <a:pt x="5541" y="4441"/>
                    </a:lnTo>
                    <a:lnTo>
                      <a:pt x="4795" y="4245"/>
                    </a:lnTo>
                    <a:lnTo>
                      <a:pt x="4087" y="4029"/>
                    </a:lnTo>
                    <a:lnTo>
                      <a:pt x="3734" y="3891"/>
                    </a:lnTo>
                    <a:lnTo>
                      <a:pt x="3419" y="3753"/>
                    </a:lnTo>
                    <a:lnTo>
                      <a:pt x="3085" y="3616"/>
                    </a:lnTo>
                    <a:lnTo>
                      <a:pt x="2790" y="3459"/>
                    </a:lnTo>
                    <a:lnTo>
                      <a:pt x="2496" y="3301"/>
                    </a:lnTo>
                    <a:lnTo>
                      <a:pt x="2201" y="3125"/>
                    </a:lnTo>
                    <a:lnTo>
                      <a:pt x="1945" y="2948"/>
                    </a:lnTo>
                    <a:lnTo>
                      <a:pt x="1690" y="2751"/>
                    </a:lnTo>
                    <a:lnTo>
                      <a:pt x="1454" y="2555"/>
                    </a:lnTo>
                    <a:lnTo>
                      <a:pt x="1238" y="2358"/>
                    </a:lnTo>
                    <a:lnTo>
                      <a:pt x="1022" y="2142"/>
                    </a:lnTo>
                    <a:lnTo>
                      <a:pt x="845" y="1926"/>
                    </a:lnTo>
                    <a:lnTo>
                      <a:pt x="668" y="1690"/>
                    </a:lnTo>
                    <a:lnTo>
                      <a:pt x="511" y="1454"/>
                    </a:lnTo>
                    <a:lnTo>
                      <a:pt x="393" y="1219"/>
                    </a:lnTo>
                    <a:lnTo>
                      <a:pt x="295" y="963"/>
                    </a:lnTo>
                    <a:lnTo>
                      <a:pt x="216" y="727"/>
                    </a:lnTo>
                    <a:lnTo>
                      <a:pt x="177" y="492"/>
                    </a:lnTo>
                    <a:lnTo>
                      <a:pt x="157" y="236"/>
                    </a:lnTo>
                    <a:lnTo>
                      <a:pt x="157" y="0"/>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22"/>
              <p:cNvSpPr/>
              <p:nvPr/>
            </p:nvSpPr>
            <p:spPr>
              <a:xfrm>
                <a:off x="539475" y="4323825"/>
                <a:ext cx="428875" cy="228450"/>
              </a:xfrm>
              <a:custGeom>
                <a:avLst/>
                <a:gdLst/>
                <a:ahLst/>
                <a:cxnLst/>
                <a:rect l="l" t="t" r="r" b="b"/>
                <a:pathLst>
                  <a:path w="17155" h="9138" extrusionOk="0">
                    <a:moveTo>
                      <a:pt x="8528" y="0"/>
                    </a:moveTo>
                    <a:lnTo>
                      <a:pt x="7684" y="20"/>
                    </a:lnTo>
                    <a:lnTo>
                      <a:pt x="6858" y="79"/>
                    </a:lnTo>
                    <a:lnTo>
                      <a:pt x="6426" y="118"/>
                    </a:lnTo>
                    <a:lnTo>
                      <a:pt x="6013" y="177"/>
                    </a:lnTo>
                    <a:lnTo>
                      <a:pt x="5601" y="236"/>
                    </a:lnTo>
                    <a:lnTo>
                      <a:pt x="5188" y="315"/>
                    </a:lnTo>
                    <a:lnTo>
                      <a:pt x="4795" y="413"/>
                    </a:lnTo>
                    <a:lnTo>
                      <a:pt x="4402" y="511"/>
                    </a:lnTo>
                    <a:lnTo>
                      <a:pt x="4029" y="629"/>
                    </a:lnTo>
                    <a:lnTo>
                      <a:pt x="3675" y="747"/>
                    </a:lnTo>
                    <a:lnTo>
                      <a:pt x="3321" y="884"/>
                    </a:lnTo>
                    <a:lnTo>
                      <a:pt x="3007" y="1022"/>
                    </a:lnTo>
                    <a:lnTo>
                      <a:pt x="2692" y="1160"/>
                    </a:lnTo>
                    <a:lnTo>
                      <a:pt x="2398" y="1317"/>
                    </a:lnTo>
                    <a:lnTo>
                      <a:pt x="2103" y="1474"/>
                    </a:lnTo>
                    <a:lnTo>
                      <a:pt x="1847" y="1631"/>
                    </a:lnTo>
                    <a:lnTo>
                      <a:pt x="1592" y="1808"/>
                    </a:lnTo>
                    <a:lnTo>
                      <a:pt x="1356" y="1985"/>
                    </a:lnTo>
                    <a:lnTo>
                      <a:pt x="1140" y="2181"/>
                    </a:lnTo>
                    <a:lnTo>
                      <a:pt x="943" y="2358"/>
                    </a:lnTo>
                    <a:lnTo>
                      <a:pt x="767" y="2555"/>
                    </a:lnTo>
                    <a:lnTo>
                      <a:pt x="609" y="2751"/>
                    </a:lnTo>
                    <a:lnTo>
                      <a:pt x="472" y="2967"/>
                    </a:lnTo>
                    <a:lnTo>
                      <a:pt x="334" y="3164"/>
                    </a:lnTo>
                    <a:lnTo>
                      <a:pt x="236" y="3380"/>
                    </a:lnTo>
                    <a:lnTo>
                      <a:pt x="138" y="3596"/>
                    </a:lnTo>
                    <a:lnTo>
                      <a:pt x="79" y="3812"/>
                    </a:lnTo>
                    <a:lnTo>
                      <a:pt x="20" y="4028"/>
                    </a:lnTo>
                    <a:lnTo>
                      <a:pt x="0" y="4245"/>
                    </a:lnTo>
                    <a:lnTo>
                      <a:pt x="0" y="4480"/>
                    </a:lnTo>
                    <a:lnTo>
                      <a:pt x="0" y="4697"/>
                    </a:lnTo>
                    <a:lnTo>
                      <a:pt x="40" y="4913"/>
                    </a:lnTo>
                    <a:lnTo>
                      <a:pt x="99" y="5149"/>
                    </a:lnTo>
                    <a:lnTo>
                      <a:pt x="177" y="5365"/>
                    </a:lnTo>
                    <a:lnTo>
                      <a:pt x="256" y="5601"/>
                    </a:lnTo>
                    <a:lnTo>
                      <a:pt x="393" y="5817"/>
                    </a:lnTo>
                    <a:lnTo>
                      <a:pt x="531" y="6033"/>
                    </a:lnTo>
                    <a:lnTo>
                      <a:pt x="688" y="6249"/>
                    </a:lnTo>
                    <a:lnTo>
                      <a:pt x="865" y="6465"/>
                    </a:lnTo>
                    <a:lnTo>
                      <a:pt x="1081" y="6681"/>
                    </a:lnTo>
                    <a:lnTo>
                      <a:pt x="1297" y="6878"/>
                    </a:lnTo>
                    <a:lnTo>
                      <a:pt x="1533" y="7074"/>
                    </a:lnTo>
                    <a:lnTo>
                      <a:pt x="1788" y="7271"/>
                    </a:lnTo>
                    <a:lnTo>
                      <a:pt x="2044" y="7448"/>
                    </a:lnTo>
                    <a:lnTo>
                      <a:pt x="2339" y="7624"/>
                    </a:lnTo>
                    <a:lnTo>
                      <a:pt x="2633" y="7782"/>
                    </a:lnTo>
                    <a:lnTo>
                      <a:pt x="2928" y="7939"/>
                    </a:lnTo>
                    <a:lnTo>
                      <a:pt x="3262" y="8076"/>
                    </a:lnTo>
                    <a:lnTo>
                      <a:pt x="3577" y="8214"/>
                    </a:lnTo>
                    <a:lnTo>
                      <a:pt x="3930" y="8352"/>
                    </a:lnTo>
                    <a:lnTo>
                      <a:pt x="4638" y="8568"/>
                    </a:lnTo>
                    <a:lnTo>
                      <a:pt x="5384" y="8764"/>
                    </a:lnTo>
                    <a:lnTo>
                      <a:pt x="6170" y="8921"/>
                    </a:lnTo>
                    <a:lnTo>
                      <a:pt x="6976" y="9039"/>
                    </a:lnTo>
                    <a:lnTo>
                      <a:pt x="7782" y="9118"/>
                    </a:lnTo>
                    <a:lnTo>
                      <a:pt x="8627" y="9138"/>
                    </a:lnTo>
                    <a:lnTo>
                      <a:pt x="9452" y="9138"/>
                    </a:lnTo>
                    <a:lnTo>
                      <a:pt x="10297" y="9079"/>
                    </a:lnTo>
                    <a:lnTo>
                      <a:pt x="10710" y="9039"/>
                    </a:lnTo>
                    <a:lnTo>
                      <a:pt x="11142" y="8980"/>
                    </a:lnTo>
                    <a:lnTo>
                      <a:pt x="11555" y="8902"/>
                    </a:lnTo>
                    <a:lnTo>
                      <a:pt x="11967" y="8823"/>
                    </a:lnTo>
                    <a:lnTo>
                      <a:pt x="12360" y="8725"/>
                    </a:lnTo>
                    <a:lnTo>
                      <a:pt x="12753" y="8627"/>
                    </a:lnTo>
                    <a:lnTo>
                      <a:pt x="13127" y="8528"/>
                    </a:lnTo>
                    <a:lnTo>
                      <a:pt x="13480" y="8391"/>
                    </a:lnTo>
                    <a:lnTo>
                      <a:pt x="13814" y="8273"/>
                    </a:lnTo>
                    <a:lnTo>
                      <a:pt x="14148" y="8135"/>
                    </a:lnTo>
                    <a:lnTo>
                      <a:pt x="14463" y="7978"/>
                    </a:lnTo>
                    <a:lnTo>
                      <a:pt x="14758" y="7841"/>
                    </a:lnTo>
                    <a:lnTo>
                      <a:pt x="15052" y="7683"/>
                    </a:lnTo>
                    <a:lnTo>
                      <a:pt x="15308" y="7507"/>
                    </a:lnTo>
                    <a:lnTo>
                      <a:pt x="15563" y="7330"/>
                    </a:lnTo>
                    <a:lnTo>
                      <a:pt x="15779" y="7153"/>
                    </a:lnTo>
                    <a:lnTo>
                      <a:pt x="15996" y="6976"/>
                    </a:lnTo>
                    <a:lnTo>
                      <a:pt x="16192" y="6780"/>
                    </a:lnTo>
                    <a:lnTo>
                      <a:pt x="16389" y="6583"/>
                    </a:lnTo>
                    <a:lnTo>
                      <a:pt x="16546" y="6387"/>
                    </a:lnTo>
                    <a:lnTo>
                      <a:pt x="16683" y="6190"/>
                    </a:lnTo>
                    <a:lnTo>
                      <a:pt x="16821" y="5974"/>
                    </a:lnTo>
                    <a:lnTo>
                      <a:pt x="16919" y="5777"/>
                    </a:lnTo>
                    <a:lnTo>
                      <a:pt x="16998" y="5561"/>
                    </a:lnTo>
                    <a:lnTo>
                      <a:pt x="17076" y="5345"/>
                    </a:lnTo>
                    <a:lnTo>
                      <a:pt x="17116" y="5129"/>
                    </a:lnTo>
                    <a:lnTo>
                      <a:pt x="17155" y="4893"/>
                    </a:lnTo>
                    <a:lnTo>
                      <a:pt x="17155" y="4677"/>
                    </a:lnTo>
                    <a:lnTo>
                      <a:pt x="17155" y="4461"/>
                    </a:lnTo>
                    <a:lnTo>
                      <a:pt x="17116" y="4225"/>
                    </a:lnTo>
                    <a:lnTo>
                      <a:pt x="17057" y="4009"/>
                    </a:lnTo>
                    <a:lnTo>
                      <a:pt x="16978" y="3773"/>
                    </a:lnTo>
                    <a:lnTo>
                      <a:pt x="16880" y="3557"/>
                    </a:lnTo>
                    <a:lnTo>
                      <a:pt x="16762" y="3341"/>
                    </a:lnTo>
                    <a:lnTo>
                      <a:pt x="16624" y="3105"/>
                    </a:lnTo>
                    <a:lnTo>
                      <a:pt x="16467" y="2889"/>
                    </a:lnTo>
                    <a:lnTo>
                      <a:pt x="16271" y="2673"/>
                    </a:lnTo>
                    <a:lnTo>
                      <a:pt x="16074" y="2456"/>
                    </a:lnTo>
                    <a:lnTo>
                      <a:pt x="15858" y="2260"/>
                    </a:lnTo>
                    <a:lnTo>
                      <a:pt x="15622" y="2063"/>
                    </a:lnTo>
                    <a:lnTo>
                      <a:pt x="15367" y="1887"/>
                    </a:lnTo>
                    <a:lnTo>
                      <a:pt x="15092" y="1710"/>
                    </a:lnTo>
                    <a:lnTo>
                      <a:pt x="14817" y="1533"/>
                    </a:lnTo>
                    <a:lnTo>
                      <a:pt x="14522" y="1376"/>
                    </a:lnTo>
                    <a:lnTo>
                      <a:pt x="14207" y="1219"/>
                    </a:lnTo>
                    <a:lnTo>
                      <a:pt x="13893" y="1061"/>
                    </a:lnTo>
                    <a:lnTo>
                      <a:pt x="13559" y="924"/>
                    </a:lnTo>
                    <a:lnTo>
                      <a:pt x="13225" y="806"/>
                    </a:lnTo>
                    <a:lnTo>
                      <a:pt x="12517" y="570"/>
                    </a:lnTo>
                    <a:lnTo>
                      <a:pt x="11751" y="374"/>
                    </a:lnTo>
                    <a:lnTo>
                      <a:pt x="10985" y="216"/>
                    </a:lnTo>
                    <a:lnTo>
                      <a:pt x="10179" y="98"/>
                    </a:lnTo>
                    <a:lnTo>
                      <a:pt x="9354" y="40"/>
                    </a:lnTo>
                    <a:lnTo>
                      <a:pt x="85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22"/>
              <p:cNvSpPr/>
              <p:nvPr/>
            </p:nvSpPr>
            <p:spPr>
              <a:xfrm>
                <a:off x="606275" y="4359675"/>
                <a:ext cx="295275" cy="157225"/>
              </a:xfrm>
              <a:custGeom>
                <a:avLst/>
                <a:gdLst/>
                <a:ahLst/>
                <a:cxnLst/>
                <a:rect l="l" t="t" r="r" b="b"/>
                <a:pathLst>
                  <a:path w="11811" h="6289" extrusionOk="0">
                    <a:moveTo>
                      <a:pt x="5287" y="1"/>
                    </a:moveTo>
                    <a:lnTo>
                      <a:pt x="4717" y="40"/>
                    </a:lnTo>
                    <a:lnTo>
                      <a:pt x="4147" y="119"/>
                    </a:lnTo>
                    <a:lnTo>
                      <a:pt x="3577" y="217"/>
                    </a:lnTo>
                    <a:lnTo>
                      <a:pt x="3027" y="354"/>
                    </a:lnTo>
                    <a:lnTo>
                      <a:pt x="2536" y="512"/>
                    </a:lnTo>
                    <a:lnTo>
                      <a:pt x="2064" y="688"/>
                    </a:lnTo>
                    <a:lnTo>
                      <a:pt x="1651" y="905"/>
                    </a:lnTo>
                    <a:lnTo>
                      <a:pt x="1278" y="1121"/>
                    </a:lnTo>
                    <a:lnTo>
                      <a:pt x="944" y="1357"/>
                    </a:lnTo>
                    <a:lnTo>
                      <a:pt x="669" y="1612"/>
                    </a:lnTo>
                    <a:lnTo>
                      <a:pt x="433" y="1887"/>
                    </a:lnTo>
                    <a:lnTo>
                      <a:pt x="335" y="2025"/>
                    </a:lnTo>
                    <a:lnTo>
                      <a:pt x="237" y="2182"/>
                    </a:lnTo>
                    <a:lnTo>
                      <a:pt x="178" y="2319"/>
                    </a:lnTo>
                    <a:lnTo>
                      <a:pt x="99" y="2457"/>
                    </a:lnTo>
                    <a:lnTo>
                      <a:pt x="60" y="2614"/>
                    </a:lnTo>
                    <a:lnTo>
                      <a:pt x="20" y="2771"/>
                    </a:lnTo>
                    <a:lnTo>
                      <a:pt x="1" y="2909"/>
                    </a:lnTo>
                    <a:lnTo>
                      <a:pt x="1" y="3066"/>
                    </a:lnTo>
                    <a:lnTo>
                      <a:pt x="20" y="3223"/>
                    </a:lnTo>
                    <a:lnTo>
                      <a:pt x="40" y="3381"/>
                    </a:lnTo>
                    <a:lnTo>
                      <a:pt x="79" y="3538"/>
                    </a:lnTo>
                    <a:lnTo>
                      <a:pt x="119" y="3695"/>
                    </a:lnTo>
                    <a:lnTo>
                      <a:pt x="197" y="3832"/>
                    </a:lnTo>
                    <a:lnTo>
                      <a:pt x="276" y="3990"/>
                    </a:lnTo>
                    <a:lnTo>
                      <a:pt x="374" y="4147"/>
                    </a:lnTo>
                    <a:lnTo>
                      <a:pt x="492" y="4304"/>
                    </a:lnTo>
                    <a:lnTo>
                      <a:pt x="610" y="4442"/>
                    </a:lnTo>
                    <a:lnTo>
                      <a:pt x="747" y="4599"/>
                    </a:lnTo>
                    <a:lnTo>
                      <a:pt x="1062" y="4854"/>
                    </a:lnTo>
                    <a:lnTo>
                      <a:pt x="1416" y="5110"/>
                    </a:lnTo>
                    <a:lnTo>
                      <a:pt x="1809" y="5346"/>
                    </a:lnTo>
                    <a:lnTo>
                      <a:pt x="2241" y="5542"/>
                    </a:lnTo>
                    <a:lnTo>
                      <a:pt x="2712" y="5739"/>
                    </a:lnTo>
                    <a:lnTo>
                      <a:pt x="3204" y="5896"/>
                    </a:lnTo>
                    <a:lnTo>
                      <a:pt x="3715" y="6033"/>
                    </a:lnTo>
                    <a:lnTo>
                      <a:pt x="4245" y="6132"/>
                    </a:lnTo>
                    <a:lnTo>
                      <a:pt x="4795" y="6210"/>
                    </a:lnTo>
                    <a:lnTo>
                      <a:pt x="5365" y="6269"/>
                    </a:lnTo>
                    <a:lnTo>
                      <a:pt x="5935" y="6289"/>
                    </a:lnTo>
                    <a:lnTo>
                      <a:pt x="6505" y="6269"/>
                    </a:lnTo>
                    <a:lnTo>
                      <a:pt x="7094" y="6230"/>
                    </a:lnTo>
                    <a:lnTo>
                      <a:pt x="7664" y="6171"/>
                    </a:lnTo>
                    <a:lnTo>
                      <a:pt x="8234" y="6053"/>
                    </a:lnTo>
                    <a:lnTo>
                      <a:pt x="8765" y="5935"/>
                    </a:lnTo>
                    <a:lnTo>
                      <a:pt x="9276" y="5778"/>
                    </a:lnTo>
                    <a:lnTo>
                      <a:pt x="9728" y="5581"/>
                    </a:lnTo>
                    <a:lnTo>
                      <a:pt x="10160" y="5385"/>
                    </a:lnTo>
                    <a:lnTo>
                      <a:pt x="10533" y="5149"/>
                    </a:lnTo>
                    <a:lnTo>
                      <a:pt x="10867" y="4913"/>
                    </a:lnTo>
                    <a:lnTo>
                      <a:pt x="11142" y="4658"/>
                    </a:lnTo>
                    <a:lnTo>
                      <a:pt x="11378" y="4383"/>
                    </a:lnTo>
                    <a:lnTo>
                      <a:pt x="11476" y="4245"/>
                    </a:lnTo>
                    <a:lnTo>
                      <a:pt x="11575" y="4108"/>
                    </a:lnTo>
                    <a:lnTo>
                      <a:pt x="11634" y="3970"/>
                    </a:lnTo>
                    <a:lnTo>
                      <a:pt x="11693" y="3813"/>
                    </a:lnTo>
                    <a:lnTo>
                      <a:pt x="11752" y="3656"/>
                    </a:lnTo>
                    <a:lnTo>
                      <a:pt x="11771" y="3518"/>
                    </a:lnTo>
                    <a:lnTo>
                      <a:pt x="11791" y="3361"/>
                    </a:lnTo>
                    <a:lnTo>
                      <a:pt x="11810" y="3204"/>
                    </a:lnTo>
                    <a:lnTo>
                      <a:pt x="11791" y="3066"/>
                    </a:lnTo>
                    <a:lnTo>
                      <a:pt x="11771" y="2909"/>
                    </a:lnTo>
                    <a:lnTo>
                      <a:pt x="11732" y="2752"/>
                    </a:lnTo>
                    <a:lnTo>
                      <a:pt x="11673" y="2594"/>
                    </a:lnTo>
                    <a:lnTo>
                      <a:pt x="11614" y="2437"/>
                    </a:lnTo>
                    <a:lnTo>
                      <a:pt x="11535" y="2280"/>
                    </a:lnTo>
                    <a:lnTo>
                      <a:pt x="11437" y="2143"/>
                    </a:lnTo>
                    <a:lnTo>
                      <a:pt x="11319" y="1985"/>
                    </a:lnTo>
                    <a:lnTo>
                      <a:pt x="11201" y="1828"/>
                    </a:lnTo>
                    <a:lnTo>
                      <a:pt x="11064" y="1691"/>
                    </a:lnTo>
                    <a:lnTo>
                      <a:pt x="10749" y="1415"/>
                    </a:lnTo>
                    <a:lnTo>
                      <a:pt x="10396" y="1160"/>
                    </a:lnTo>
                    <a:lnTo>
                      <a:pt x="9983" y="944"/>
                    </a:lnTo>
                    <a:lnTo>
                      <a:pt x="9570" y="728"/>
                    </a:lnTo>
                    <a:lnTo>
                      <a:pt x="9099" y="551"/>
                    </a:lnTo>
                    <a:lnTo>
                      <a:pt x="8608" y="394"/>
                    </a:lnTo>
                    <a:lnTo>
                      <a:pt x="8097" y="256"/>
                    </a:lnTo>
                    <a:lnTo>
                      <a:pt x="7566" y="158"/>
                    </a:lnTo>
                    <a:lnTo>
                      <a:pt x="6996" y="79"/>
                    </a:lnTo>
                    <a:lnTo>
                      <a:pt x="6446" y="20"/>
                    </a:lnTo>
                    <a:lnTo>
                      <a:pt x="5876" y="1"/>
                    </a:lnTo>
                    <a:close/>
                  </a:path>
                </a:pathLst>
              </a:custGeom>
              <a:solidFill>
                <a:srgbClr val="FF9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22"/>
              <p:cNvSpPr/>
              <p:nvPr/>
            </p:nvSpPr>
            <p:spPr>
              <a:xfrm>
                <a:off x="606275" y="4359675"/>
                <a:ext cx="294775" cy="87975"/>
              </a:xfrm>
              <a:custGeom>
                <a:avLst/>
                <a:gdLst/>
                <a:ahLst/>
                <a:cxnLst/>
                <a:rect l="l" t="t" r="r" b="b"/>
                <a:pathLst>
                  <a:path w="11791" h="3519" extrusionOk="0">
                    <a:moveTo>
                      <a:pt x="5287" y="1"/>
                    </a:moveTo>
                    <a:lnTo>
                      <a:pt x="4717" y="40"/>
                    </a:lnTo>
                    <a:lnTo>
                      <a:pt x="4147" y="119"/>
                    </a:lnTo>
                    <a:lnTo>
                      <a:pt x="3577" y="217"/>
                    </a:lnTo>
                    <a:lnTo>
                      <a:pt x="3125" y="335"/>
                    </a:lnTo>
                    <a:lnTo>
                      <a:pt x="2693" y="453"/>
                    </a:lnTo>
                    <a:lnTo>
                      <a:pt x="2280" y="610"/>
                    </a:lnTo>
                    <a:lnTo>
                      <a:pt x="1907" y="767"/>
                    </a:lnTo>
                    <a:lnTo>
                      <a:pt x="1573" y="944"/>
                    </a:lnTo>
                    <a:lnTo>
                      <a:pt x="1258" y="1140"/>
                    </a:lnTo>
                    <a:lnTo>
                      <a:pt x="983" y="1337"/>
                    </a:lnTo>
                    <a:lnTo>
                      <a:pt x="728" y="1553"/>
                    </a:lnTo>
                    <a:lnTo>
                      <a:pt x="512" y="1769"/>
                    </a:lnTo>
                    <a:lnTo>
                      <a:pt x="335" y="2005"/>
                    </a:lnTo>
                    <a:lnTo>
                      <a:pt x="197" y="2241"/>
                    </a:lnTo>
                    <a:lnTo>
                      <a:pt x="99" y="2496"/>
                    </a:lnTo>
                    <a:lnTo>
                      <a:pt x="40" y="2752"/>
                    </a:lnTo>
                    <a:lnTo>
                      <a:pt x="1" y="3007"/>
                    </a:lnTo>
                    <a:lnTo>
                      <a:pt x="20" y="3263"/>
                    </a:lnTo>
                    <a:lnTo>
                      <a:pt x="79" y="3518"/>
                    </a:lnTo>
                    <a:lnTo>
                      <a:pt x="99" y="3302"/>
                    </a:lnTo>
                    <a:lnTo>
                      <a:pt x="158" y="3086"/>
                    </a:lnTo>
                    <a:lnTo>
                      <a:pt x="237" y="2870"/>
                    </a:lnTo>
                    <a:lnTo>
                      <a:pt x="354" y="2653"/>
                    </a:lnTo>
                    <a:lnTo>
                      <a:pt x="492" y="2457"/>
                    </a:lnTo>
                    <a:lnTo>
                      <a:pt x="649" y="2260"/>
                    </a:lnTo>
                    <a:lnTo>
                      <a:pt x="846" y="2064"/>
                    </a:lnTo>
                    <a:lnTo>
                      <a:pt x="1062" y="1867"/>
                    </a:lnTo>
                    <a:lnTo>
                      <a:pt x="1298" y="1710"/>
                    </a:lnTo>
                    <a:lnTo>
                      <a:pt x="1573" y="1533"/>
                    </a:lnTo>
                    <a:lnTo>
                      <a:pt x="1848" y="1376"/>
                    </a:lnTo>
                    <a:lnTo>
                      <a:pt x="2162" y="1239"/>
                    </a:lnTo>
                    <a:lnTo>
                      <a:pt x="2496" y="1101"/>
                    </a:lnTo>
                    <a:lnTo>
                      <a:pt x="2870" y="983"/>
                    </a:lnTo>
                    <a:lnTo>
                      <a:pt x="3243" y="865"/>
                    </a:lnTo>
                    <a:lnTo>
                      <a:pt x="3636" y="767"/>
                    </a:lnTo>
                    <a:lnTo>
                      <a:pt x="4206" y="669"/>
                    </a:lnTo>
                    <a:lnTo>
                      <a:pt x="4776" y="590"/>
                    </a:lnTo>
                    <a:lnTo>
                      <a:pt x="5365" y="551"/>
                    </a:lnTo>
                    <a:lnTo>
                      <a:pt x="5935" y="551"/>
                    </a:lnTo>
                    <a:lnTo>
                      <a:pt x="6505" y="571"/>
                    </a:lnTo>
                    <a:lnTo>
                      <a:pt x="7075" y="629"/>
                    </a:lnTo>
                    <a:lnTo>
                      <a:pt x="7625" y="708"/>
                    </a:lnTo>
                    <a:lnTo>
                      <a:pt x="8156" y="806"/>
                    </a:lnTo>
                    <a:lnTo>
                      <a:pt x="8666" y="944"/>
                    </a:lnTo>
                    <a:lnTo>
                      <a:pt x="9158" y="1101"/>
                    </a:lnTo>
                    <a:lnTo>
                      <a:pt x="9629" y="1278"/>
                    </a:lnTo>
                    <a:lnTo>
                      <a:pt x="10062" y="1494"/>
                    </a:lnTo>
                    <a:lnTo>
                      <a:pt x="10455" y="1710"/>
                    </a:lnTo>
                    <a:lnTo>
                      <a:pt x="10808" y="1966"/>
                    </a:lnTo>
                    <a:lnTo>
                      <a:pt x="11123" y="2241"/>
                    </a:lnTo>
                    <a:lnTo>
                      <a:pt x="11260" y="2378"/>
                    </a:lnTo>
                    <a:lnTo>
                      <a:pt x="11378" y="2536"/>
                    </a:lnTo>
                    <a:lnTo>
                      <a:pt x="11535" y="2732"/>
                    </a:lnTo>
                    <a:lnTo>
                      <a:pt x="11634" y="2929"/>
                    </a:lnTo>
                    <a:lnTo>
                      <a:pt x="11732" y="3125"/>
                    </a:lnTo>
                    <a:lnTo>
                      <a:pt x="11791" y="3302"/>
                    </a:lnTo>
                    <a:lnTo>
                      <a:pt x="11791" y="3145"/>
                    </a:lnTo>
                    <a:lnTo>
                      <a:pt x="11791" y="2988"/>
                    </a:lnTo>
                    <a:lnTo>
                      <a:pt x="11752" y="2811"/>
                    </a:lnTo>
                    <a:lnTo>
                      <a:pt x="11693" y="2653"/>
                    </a:lnTo>
                    <a:lnTo>
                      <a:pt x="11634" y="2477"/>
                    </a:lnTo>
                    <a:lnTo>
                      <a:pt x="11555" y="2319"/>
                    </a:lnTo>
                    <a:lnTo>
                      <a:pt x="11437" y="2143"/>
                    </a:lnTo>
                    <a:lnTo>
                      <a:pt x="11319" y="1985"/>
                    </a:lnTo>
                    <a:lnTo>
                      <a:pt x="11201" y="1828"/>
                    </a:lnTo>
                    <a:lnTo>
                      <a:pt x="11064" y="1691"/>
                    </a:lnTo>
                    <a:lnTo>
                      <a:pt x="10749" y="1415"/>
                    </a:lnTo>
                    <a:lnTo>
                      <a:pt x="10396" y="1160"/>
                    </a:lnTo>
                    <a:lnTo>
                      <a:pt x="9983" y="944"/>
                    </a:lnTo>
                    <a:lnTo>
                      <a:pt x="9570" y="728"/>
                    </a:lnTo>
                    <a:lnTo>
                      <a:pt x="9099" y="551"/>
                    </a:lnTo>
                    <a:lnTo>
                      <a:pt x="8608" y="394"/>
                    </a:lnTo>
                    <a:lnTo>
                      <a:pt x="8097" y="256"/>
                    </a:lnTo>
                    <a:lnTo>
                      <a:pt x="7566" y="158"/>
                    </a:lnTo>
                    <a:lnTo>
                      <a:pt x="6996" y="79"/>
                    </a:lnTo>
                    <a:lnTo>
                      <a:pt x="6446" y="20"/>
                    </a:lnTo>
                    <a:lnTo>
                      <a:pt x="5876" y="1"/>
                    </a:lnTo>
                    <a:close/>
                  </a:path>
                </a:pathLst>
              </a:custGeom>
              <a:solidFill>
                <a:srgbClr val="F3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22"/>
              <p:cNvSpPr/>
              <p:nvPr/>
            </p:nvSpPr>
            <p:spPr>
              <a:xfrm>
                <a:off x="588100" y="4310550"/>
                <a:ext cx="432825" cy="194075"/>
              </a:xfrm>
              <a:custGeom>
                <a:avLst/>
                <a:gdLst/>
                <a:ahLst/>
                <a:cxnLst/>
                <a:rect l="l" t="t" r="r" b="b"/>
                <a:pathLst>
                  <a:path w="17313" h="7763" extrusionOk="0">
                    <a:moveTo>
                      <a:pt x="158" y="1"/>
                    </a:moveTo>
                    <a:lnTo>
                      <a:pt x="1" y="2948"/>
                    </a:lnTo>
                    <a:lnTo>
                      <a:pt x="1" y="3204"/>
                    </a:lnTo>
                    <a:lnTo>
                      <a:pt x="20" y="3439"/>
                    </a:lnTo>
                    <a:lnTo>
                      <a:pt x="79" y="3675"/>
                    </a:lnTo>
                    <a:lnTo>
                      <a:pt x="158" y="3911"/>
                    </a:lnTo>
                    <a:lnTo>
                      <a:pt x="256" y="4166"/>
                    </a:lnTo>
                    <a:lnTo>
                      <a:pt x="374" y="4402"/>
                    </a:lnTo>
                    <a:lnTo>
                      <a:pt x="531" y="4638"/>
                    </a:lnTo>
                    <a:lnTo>
                      <a:pt x="708" y="4874"/>
                    </a:lnTo>
                    <a:lnTo>
                      <a:pt x="885" y="5110"/>
                    </a:lnTo>
                    <a:lnTo>
                      <a:pt x="1081" y="5306"/>
                    </a:lnTo>
                    <a:lnTo>
                      <a:pt x="1298" y="5503"/>
                    </a:lnTo>
                    <a:lnTo>
                      <a:pt x="1533" y="5699"/>
                    </a:lnTo>
                    <a:lnTo>
                      <a:pt x="1789" y="5896"/>
                    </a:lnTo>
                    <a:lnTo>
                      <a:pt x="2064" y="6073"/>
                    </a:lnTo>
                    <a:lnTo>
                      <a:pt x="2339" y="6249"/>
                    </a:lnTo>
                    <a:lnTo>
                      <a:pt x="2634" y="6407"/>
                    </a:lnTo>
                    <a:lnTo>
                      <a:pt x="2948" y="6564"/>
                    </a:lnTo>
                    <a:lnTo>
                      <a:pt x="3263" y="6701"/>
                    </a:lnTo>
                    <a:lnTo>
                      <a:pt x="3597" y="6839"/>
                    </a:lnTo>
                    <a:lnTo>
                      <a:pt x="3931" y="6976"/>
                    </a:lnTo>
                    <a:lnTo>
                      <a:pt x="4658" y="7212"/>
                    </a:lnTo>
                    <a:lnTo>
                      <a:pt x="5404" y="7389"/>
                    </a:lnTo>
                    <a:lnTo>
                      <a:pt x="6171" y="7546"/>
                    </a:lnTo>
                    <a:lnTo>
                      <a:pt x="6976" y="7664"/>
                    </a:lnTo>
                    <a:lnTo>
                      <a:pt x="7802" y="7743"/>
                    </a:lnTo>
                    <a:lnTo>
                      <a:pt x="8627" y="7762"/>
                    </a:lnTo>
                    <a:lnTo>
                      <a:pt x="9472" y="7762"/>
                    </a:lnTo>
                    <a:lnTo>
                      <a:pt x="10317" y="7704"/>
                    </a:lnTo>
                    <a:lnTo>
                      <a:pt x="10730" y="7664"/>
                    </a:lnTo>
                    <a:lnTo>
                      <a:pt x="11142" y="7605"/>
                    </a:lnTo>
                    <a:lnTo>
                      <a:pt x="11555" y="7527"/>
                    </a:lnTo>
                    <a:lnTo>
                      <a:pt x="11968" y="7448"/>
                    </a:lnTo>
                    <a:lnTo>
                      <a:pt x="12557" y="7311"/>
                    </a:lnTo>
                    <a:lnTo>
                      <a:pt x="13107" y="7153"/>
                    </a:lnTo>
                    <a:lnTo>
                      <a:pt x="13618" y="6976"/>
                    </a:lnTo>
                    <a:lnTo>
                      <a:pt x="14110" y="6780"/>
                    </a:lnTo>
                    <a:lnTo>
                      <a:pt x="14561" y="6564"/>
                    </a:lnTo>
                    <a:lnTo>
                      <a:pt x="14994" y="6348"/>
                    </a:lnTo>
                    <a:lnTo>
                      <a:pt x="15367" y="6092"/>
                    </a:lnTo>
                    <a:lnTo>
                      <a:pt x="15721" y="5837"/>
                    </a:lnTo>
                    <a:lnTo>
                      <a:pt x="16035" y="5581"/>
                    </a:lnTo>
                    <a:lnTo>
                      <a:pt x="16330" y="5287"/>
                    </a:lnTo>
                    <a:lnTo>
                      <a:pt x="16566" y="5011"/>
                    </a:lnTo>
                    <a:lnTo>
                      <a:pt x="16762" y="4697"/>
                    </a:lnTo>
                    <a:lnTo>
                      <a:pt x="16919" y="4402"/>
                    </a:lnTo>
                    <a:lnTo>
                      <a:pt x="17057" y="4088"/>
                    </a:lnTo>
                    <a:lnTo>
                      <a:pt x="17136" y="3773"/>
                    </a:lnTo>
                    <a:lnTo>
                      <a:pt x="17175" y="3439"/>
                    </a:lnTo>
                    <a:lnTo>
                      <a:pt x="17312" y="492"/>
                    </a:lnTo>
                    <a:lnTo>
                      <a:pt x="17273" y="826"/>
                    </a:lnTo>
                    <a:lnTo>
                      <a:pt x="17195" y="1140"/>
                    </a:lnTo>
                    <a:lnTo>
                      <a:pt x="17077" y="1455"/>
                    </a:lnTo>
                    <a:lnTo>
                      <a:pt x="16919" y="1750"/>
                    </a:lnTo>
                    <a:lnTo>
                      <a:pt x="16703" y="2064"/>
                    </a:lnTo>
                    <a:lnTo>
                      <a:pt x="16468" y="2339"/>
                    </a:lnTo>
                    <a:lnTo>
                      <a:pt x="16192" y="2614"/>
                    </a:lnTo>
                    <a:lnTo>
                      <a:pt x="15878" y="2889"/>
                    </a:lnTo>
                    <a:lnTo>
                      <a:pt x="15524" y="3145"/>
                    </a:lnTo>
                    <a:lnTo>
                      <a:pt x="15131" y="3400"/>
                    </a:lnTo>
                    <a:lnTo>
                      <a:pt x="14719" y="3616"/>
                    </a:lnTo>
                    <a:lnTo>
                      <a:pt x="14247" y="3832"/>
                    </a:lnTo>
                    <a:lnTo>
                      <a:pt x="13775" y="4029"/>
                    </a:lnTo>
                    <a:lnTo>
                      <a:pt x="13245" y="4206"/>
                    </a:lnTo>
                    <a:lnTo>
                      <a:pt x="12695" y="4363"/>
                    </a:lnTo>
                    <a:lnTo>
                      <a:pt x="12105" y="4501"/>
                    </a:lnTo>
                    <a:lnTo>
                      <a:pt x="11712" y="4579"/>
                    </a:lnTo>
                    <a:lnTo>
                      <a:pt x="11300" y="4658"/>
                    </a:lnTo>
                    <a:lnTo>
                      <a:pt x="10867" y="4717"/>
                    </a:lnTo>
                    <a:lnTo>
                      <a:pt x="10455" y="4756"/>
                    </a:lnTo>
                    <a:lnTo>
                      <a:pt x="9610" y="4815"/>
                    </a:lnTo>
                    <a:lnTo>
                      <a:pt x="8784" y="4815"/>
                    </a:lnTo>
                    <a:lnTo>
                      <a:pt x="7939" y="4795"/>
                    </a:lnTo>
                    <a:lnTo>
                      <a:pt x="7134" y="4717"/>
                    </a:lnTo>
                    <a:lnTo>
                      <a:pt x="6328" y="4599"/>
                    </a:lnTo>
                    <a:lnTo>
                      <a:pt x="5542" y="4442"/>
                    </a:lnTo>
                    <a:lnTo>
                      <a:pt x="4795" y="4245"/>
                    </a:lnTo>
                    <a:lnTo>
                      <a:pt x="4088" y="4029"/>
                    </a:lnTo>
                    <a:lnTo>
                      <a:pt x="3734" y="3891"/>
                    </a:lnTo>
                    <a:lnTo>
                      <a:pt x="3400" y="3754"/>
                    </a:lnTo>
                    <a:lnTo>
                      <a:pt x="3086" y="3616"/>
                    </a:lnTo>
                    <a:lnTo>
                      <a:pt x="2791" y="3459"/>
                    </a:lnTo>
                    <a:lnTo>
                      <a:pt x="2496" y="3302"/>
                    </a:lnTo>
                    <a:lnTo>
                      <a:pt x="2201" y="3125"/>
                    </a:lnTo>
                    <a:lnTo>
                      <a:pt x="1946" y="2948"/>
                    </a:lnTo>
                    <a:lnTo>
                      <a:pt x="1691" y="2752"/>
                    </a:lnTo>
                    <a:lnTo>
                      <a:pt x="1455" y="2555"/>
                    </a:lnTo>
                    <a:lnTo>
                      <a:pt x="1239" y="2359"/>
                    </a:lnTo>
                    <a:lnTo>
                      <a:pt x="1022" y="2143"/>
                    </a:lnTo>
                    <a:lnTo>
                      <a:pt x="846" y="1926"/>
                    </a:lnTo>
                    <a:lnTo>
                      <a:pt x="669" y="1691"/>
                    </a:lnTo>
                    <a:lnTo>
                      <a:pt x="512" y="1455"/>
                    </a:lnTo>
                    <a:lnTo>
                      <a:pt x="394" y="1219"/>
                    </a:lnTo>
                    <a:lnTo>
                      <a:pt x="295" y="964"/>
                    </a:lnTo>
                    <a:lnTo>
                      <a:pt x="217" y="728"/>
                    </a:lnTo>
                    <a:lnTo>
                      <a:pt x="178" y="492"/>
                    </a:lnTo>
                    <a:lnTo>
                      <a:pt x="158" y="236"/>
                    </a:lnTo>
                    <a:lnTo>
                      <a:pt x="158" y="1"/>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22"/>
              <p:cNvSpPr/>
              <p:nvPr/>
            </p:nvSpPr>
            <p:spPr>
              <a:xfrm>
                <a:off x="592025" y="4202475"/>
                <a:ext cx="428900" cy="228450"/>
              </a:xfrm>
              <a:custGeom>
                <a:avLst/>
                <a:gdLst/>
                <a:ahLst/>
                <a:cxnLst/>
                <a:rect l="l" t="t" r="r" b="b"/>
                <a:pathLst>
                  <a:path w="17156" h="9138" extrusionOk="0">
                    <a:moveTo>
                      <a:pt x="8529" y="1"/>
                    </a:moveTo>
                    <a:lnTo>
                      <a:pt x="7684" y="20"/>
                    </a:lnTo>
                    <a:lnTo>
                      <a:pt x="6839" y="79"/>
                    </a:lnTo>
                    <a:lnTo>
                      <a:pt x="6426" y="118"/>
                    </a:lnTo>
                    <a:lnTo>
                      <a:pt x="6014" y="177"/>
                    </a:lnTo>
                    <a:lnTo>
                      <a:pt x="5601" y="236"/>
                    </a:lnTo>
                    <a:lnTo>
                      <a:pt x="5189" y="315"/>
                    </a:lnTo>
                    <a:lnTo>
                      <a:pt x="4796" y="413"/>
                    </a:lnTo>
                    <a:lnTo>
                      <a:pt x="4403" y="512"/>
                    </a:lnTo>
                    <a:lnTo>
                      <a:pt x="4029" y="629"/>
                    </a:lnTo>
                    <a:lnTo>
                      <a:pt x="3675" y="747"/>
                    </a:lnTo>
                    <a:lnTo>
                      <a:pt x="3322" y="885"/>
                    </a:lnTo>
                    <a:lnTo>
                      <a:pt x="3007" y="1022"/>
                    </a:lnTo>
                    <a:lnTo>
                      <a:pt x="2693" y="1160"/>
                    </a:lnTo>
                    <a:lnTo>
                      <a:pt x="2379" y="1317"/>
                    </a:lnTo>
                    <a:lnTo>
                      <a:pt x="2103" y="1474"/>
                    </a:lnTo>
                    <a:lnTo>
                      <a:pt x="1848" y="1632"/>
                    </a:lnTo>
                    <a:lnTo>
                      <a:pt x="1593" y="1808"/>
                    </a:lnTo>
                    <a:lnTo>
                      <a:pt x="1357" y="1985"/>
                    </a:lnTo>
                    <a:lnTo>
                      <a:pt x="1141" y="2182"/>
                    </a:lnTo>
                    <a:lnTo>
                      <a:pt x="944" y="2359"/>
                    </a:lnTo>
                    <a:lnTo>
                      <a:pt x="767" y="2555"/>
                    </a:lnTo>
                    <a:lnTo>
                      <a:pt x="610" y="2752"/>
                    </a:lnTo>
                    <a:lnTo>
                      <a:pt x="453" y="2968"/>
                    </a:lnTo>
                    <a:lnTo>
                      <a:pt x="335" y="3164"/>
                    </a:lnTo>
                    <a:lnTo>
                      <a:pt x="237" y="3380"/>
                    </a:lnTo>
                    <a:lnTo>
                      <a:pt x="138" y="3597"/>
                    </a:lnTo>
                    <a:lnTo>
                      <a:pt x="79" y="3813"/>
                    </a:lnTo>
                    <a:lnTo>
                      <a:pt x="21" y="4029"/>
                    </a:lnTo>
                    <a:lnTo>
                      <a:pt x="1" y="4245"/>
                    </a:lnTo>
                    <a:lnTo>
                      <a:pt x="1" y="4481"/>
                    </a:lnTo>
                    <a:lnTo>
                      <a:pt x="1" y="4697"/>
                    </a:lnTo>
                    <a:lnTo>
                      <a:pt x="40" y="4913"/>
                    </a:lnTo>
                    <a:lnTo>
                      <a:pt x="99" y="5149"/>
                    </a:lnTo>
                    <a:lnTo>
                      <a:pt x="158" y="5365"/>
                    </a:lnTo>
                    <a:lnTo>
                      <a:pt x="256" y="5601"/>
                    </a:lnTo>
                    <a:lnTo>
                      <a:pt x="374" y="5817"/>
                    </a:lnTo>
                    <a:lnTo>
                      <a:pt x="531" y="6033"/>
                    </a:lnTo>
                    <a:lnTo>
                      <a:pt x="689" y="6249"/>
                    </a:lnTo>
                    <a:lnTo>
                      <a:pt x="865" y="6466"/>
                    </a:lnTo>
                    <a:lnTo>
                      <a:pt x="1082" y="6682"/>
                    </a:lnTo>
                    <a:lnTo>
                      <a:pt x="1298" y="6878"/>
                    </a:lnTo>
                    <a:lnTo>
                      <a:pt x="1534" y="7075"/>
                    </a:lnTo>
                    <a:lnTo>
                      <a:pt x="1789" y="7271"/>
                    </a:lnTo>
                    <a:lnTo>
                      <a:pt x="2044" y="7448"/>
                    </a:lnTo>
                    <a:lnTo>
                      <a:pt x="2339" y="7625"/>
                    </a:lnTo>
                    <a:lnTo>
                      <a:pt x="2634" y="7782"/>
                    </a:lnTo>
                    <a:lnTo>
                      <a:pt x="2929" y="7939"/>
                    </a:lnTo>
                    <a:lnTo>
                      <a:pt x="3243" y="8077"/>
                    </a:lnTo>
                    <a:lnTo>
                      <a:pt x="3577" y="8214"/>
                    </a:lnTo>
                    <a:lnTo>
                      <a:pt x="3931" y="8352"/>
                    </a:lnTo>
                    <a:lnTo>
                      <a:pt x="4638" y="8568"/>
                    </a:lnTo>
                    <a:lnTo>
                      <a:pt x="5385" y="8765"/>
                    </a:lnTo>
                    <a:lnTo>
                      <a:pt x="6171" y="8922"/>
                    </a:lnTo>
                    <a:lnTo>
                      <a:pt x="6977" y="9040"/>
                    </a:lnTo>
                    <a:lnTo>
                      <a:pt x="7782" y="9118"/>
                    </a:lnTo>
                    <a:lnTo>
                      <a:pt x="8627" y="9138"/>
                    </a:lnTo>
                    <a:lnTo>
                      <a:pt x="9453" y="9138"/>
                    </a:lnTo>
                    <a:lnTo>
                      <a:pt x="10298" y="9079"/>
                    </a:lnTo>
                    <a:lnTo>
                      <a:pt x="10710" y="9040"/>
                    </a:lnTo>
                    <a:lnTo>
                      <a:pt x="11143" y="8981"/>
                    </a:lnTo>
                    <a:lnTo>
                      <a:pt x="11555" y="8902"/>
                    </a:lnTo>
                    <a:lnTo>
                      <a:pt x="11948" y="8824"/>
                    </a:lnTo>
                    <a:lnTo>
                      <a:pt x="12361" y="8725"/>
                    </a:lnTo>
                    <a:lnTo>
                      <a:pt x="12754" y="8627"/>
                    </a:lnTo>
                    <a:lnTo>
                      <a:pt x="13127" y="8529"/>
                    </a:lnTo>
                    <a:lnTo>
                      <a:pt x="13481" y="8391"/>
                    </a:lnTo>
                    <a:lnTo>
                      <a:pt x="13815" y="8273"/>
                    </a:lnTo>
                    <a:lnTo>
                      <a:pt x="14149" y="8136"/>
                    </a:lnTo>
                    <a:lnTo>
                      <a:pt x="14463" y="7979"/>
                    </a:lnTo>
                    <a:lnTo>
                      <a:pt x="14758" y="7841"/>
                    </a:lnTo>
                    <a:lnTo>
                      <a:pt x="15033" y="7684"/>
                    </a:lnTo>
                    <a:lnTo>
                      <a:pt x="15308" y="7507"/>
                    </a:lnTo>
                    <a:lnTo>
                      <a:pt x="15564" y="7330"/>
                    </a:lnTo>
                    <a:lnTo>
                      <a:pt x="15780" y="7153"/>
                    </a:lnTo>
                    <a:lnTo>
                      <a:pt x="15996" y="6976"/>
                    </a:lnTo>
                    <a:lnTo>
                      <a:pt x="16193" y="6780"/>
                    </a:lnTo>
                    <a:lnTo>
                      <a:pt x="16389" y="6583"/>
                    </a:lnTo>
                    <a:lnTo>
                      <a:pt x="16546" y="6387"/>
                    </a:lnTo>
                    <a:lnTo>
                      <a:pt x="16684" y="6190"/>
                    </a:lnTo>
                    <a:lnTo>
                      <a:pt x="16802" y="5974"/>
                    </a:lnTo>
                    <a:lnTo>
                      <a:pt x="16920" y="5778"/>
                    </a:lnTo>
                    <a:lnTo>
                      <a:pt x="16998" y="5562"/>
                    </a:lnTo>
                    <a:lnTo>
                      <a:pt x="17077" y="5345"/>
                    </a:lnTo>
                    <a:lnTo>
                      <a:pt x="17116" y="5129"/>
                    </a:lnTo>
                    <a:lnTo>
                      <a:pt x="17155" y="4894"/>
                    </a:lnTo>
                    <a:lnTo>
                      <a:pt x="17155" y="4677"/>
                    </a:lnTo>
                    <a:lnTo>
                      <a:pt x="17136" y="4461"/>
                    </a:lnTo>
                    <a:lnTo>
                      <a:pt x="17116" y="4225"/>
                    </a:lnTo>
                    <a:lnTo>
                      <a:pt x="17057" y="4009"/>
                    </a:lnTo>
                    <a:lnTo>
                      <a:pt x="16979" y="3773"/>
                    </a:lnTo>
                    <a:lnTo>
                      <a:pt x="16880" y="3557"/>
                    </a:lnTo>
                    <a:lnTo>
                      <a:pt x="16762" y="3341"/>
                    </a:lnTo>
                    <a:lnTo>
                      <a:pt x="16625" y="3105"/>
                    </a:lnTo>
                    <a:lnTo>
                      <a:pt x="16468" y="2889"/>
                    </a:lnTo>
                    <a:lnTo>
                      <a:pt x="16271" y="2673"/>
                    </a:lnTo>
                    <a:lnTo>
                      <a:pt x="16075" y="2457"/>
                    </a:lnTo>
                    <a:lnTo>
                      <a:pt x="15859" y="2260"/>
                    </a:lnTo>
                    <a:lnTo>
                      <a:pt x="15623" y="2064"/>
                    </a:lnTo>
                    <a:lnTo>
                      <a:pt x="15367" y="1887"/>
                    </a:lnTo>
                    <a:lnTo>
                      <a:pt x="15092" y="1710"/>
                    </a:lnTo>
                    <a:lnTo>
                      <a:pt x="14817" y="1533"/>
                    </a:lnTo>
                    <a:lnTo>
                      <a:pt x="14522" y="1376"/>
                    </a:lnTo>
                    <a:lnTo>
                      <a:pt x="14208" y="1219"/>
                    </a:lnTo>
                    <a:lnTo>
                      <a:pt x="13894" y="1062"/>
                    </a:lnTo>
                    <a:lnTo>
                      <a:pt x="13559" y="924"/>
                    </a:lnTo>
                    <a:lnTo>
                      <a:pt x="13225" y="806"/>
                    </a:lnTo>
                    <a:lnTo>
                      <a:pt x="12498" y="570"/>
                    </a:lnTo>
                    <a:lnTo>
                      <a:pt x="11752" y="374"/>
                    </a:lnTo>
                    <a:lnTo>
                      <a:pt x="10985" y="217"/>
                    </a:lnTo>
                    <a:lnTo>
                      <a:pt x="10180" y="99"/>
                    </a:lnTo>
                    <a:lnTo>
                      <a:pt x="9354" y="40"/>
                    </a:lnTo>
                    <a:lnTo>
                      <a:pt x="85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22"/>
              <p:cNvSpPr/>
              <p:nvPr/>
            </p:nvSpPr>
            <p:spPr>
              <a:xfrm>
                <a:off x="658850" y="4238350"/>
                <a:ext cx="295275" cy="157225"/>
              </a:xfrm>
              <a:custGeom>
                <a:avLst/>
                <a:gdLst/>
                <a:ahLst/>
                <a:cxnLst/>
                <a:rect l="l" t="t" r="r" b="b"/>
                <a:pathLst>
                  <a:path w="11811" h="6289" extrusionOk="0">
                    <a:moveTo>
                      <a:pt x="5286" y="0"/>
                    </a:moveTo>
                    <a:lnTo>
                      <a:pt x="4716" y="39"/>
                    </a:lnTo>
                    <a:lnTo>
                      <a:pt x="4146" y="118"/>
                    </a:lnTo>
                    <a:lnTo>
                      <a:pt x="3577" y="216"/>
                    </a:lnTo>
                    <a:lnTo>
                      <a:pt x="3026" y="354"/>
                    </a:lnTo>
                    <a:lnTo>
                      <a:pt x="2535" y="511"/>
                    </a:lnTo>
                    <a:lnTo>
                      <a:pt x="2064" y="688"/>
                    </a:lnTo>
                    <a:lnTo>
                      <a:pt x="1651" y="904"/>
                    </a:lnTo>
                    <a:lnTo>
                      <a:pt x="1278" y="1120"/>
                    </a:lnTo>
                    <a:lnTo>
                      <a:pt x="943" y="1356"/>
                    </a:lnTo>
                    <a:lnTo>
                      <a:pt x="668" y="1611"/>
                    </a:lnTo>
                    <a:lnTo>
                      <a:pt x="433" y="1886"/>
                    </a:lnTo>
                    <a:lnTo>
                      <a:pt x="334" y="2024"/>
                    </a:lnTo>
                    <a:lnTo>
                      <a:pt x="236" y="2181"/>
                    </a:lnTo>
                    <a:lnTo>
                      <a:pt x="157" y="2319"/>
                    </a:lnTo>
                    <a:lnTo>
                      <a:pt x="99" y="2456"/>
                    </a:lnTo>
                    <a:lnTo>
                      <a:pt x="59" y="2614"/>
                    </a:lnTo>
                    <a:lnTo>
                      <a:pt x="20" y="2771"/>
                    </a:lnTo>
                    <a:lnTo>
                      <a:pt x="0" y="2908"/>
                    </a:lnTo>
                    <a:lnTo>
                      <a:pt x="0" y="3065"/>
                    </a:lnTo>
                    <a:lnTo>
                      <a:pt x="20" y="3223"/>
                    </a:lnTo>
                    <a:lnTo>
                      <a:pt x="40" y="3380"/>
                    </a:lnTo>
                    <a:lnTo>
                      <a:pt x="79" y="3537"/>
                    </a:lnTo>
                    <a:lnTo>
                      <a:pt x="118" y="3675"/>
                    </a:lnTo>
                    <a:lnTo>
                      <a:pt x="197" y="3832"/>
                    </a:lnTo>
                    <a:lnTo>
                      <a:pt x="275" y="3989"/>
                    </a:lnTo>
                    <a:lnTo>
                      <a:pt x="374" y="4146"/>
                    </a:lnTo>
                    <a:lnTo>
                      <a:pt x="472" y="4303"/>
                    </a:lnTo>
                    <a:lnTo>
                      <a:pt x="609" y="4441"/>
                    </a:lnTo>
                    <a:lnTo>
                      <a:pt x="747" y="4598"/>
                    </a:lnTo>
                    <a:lnTo>
                      <a:pt x="1061" y="4854"/>
                    </a:lnTo>
                    <a:lnTo>
                      <a:pt x="1415" y="5109"/>
                    </a:lnTo>
                    <a:lnTo>
                      <a:pt x="1808" y="5345"/>
                    </a:lnTo>
                    <a:lnTo>
                      <a:pt x="2240" y="5541"/>
                    </a:lnTo>
                    <a:lnTo>
                      <a:pt x="2712" y="5738"/>
                    </a:lnTo>
                    <a:lnTo>
                      <a:pt x="3203" y="5895"/>
                    </a:lnTo>
                    <a:lnTo>
                      <a:pt x="3714" y="6033"/>
                    </a:lnTo>
                    <a:lnTo>
                      <a:pt x="4245" y="6131"/>
                    </a:lnTo>
                    <a:lnTo>
                      <a:pt x="4795" y="6210"/>
                    </a:lnTo>
                    <a:lnTo>
                      <a:pt x="5365" y="6268"/>
                    </a:lnTo>
                    <a:lnTo>
                      <a:pt x="5935" y="6288"/>
                    </a:lnTo>
                    <a:lnTo>
                      <a:pt x="6505" y="6268"/>
                    </a:lnTo>
                    <a:lnTo>
                      <a:pt x="7094" y="6229"/>
                    </a:lnTo>
                    <a:lnTo>
                      <a:pt x="7664" y="6170"/>
                    </a:lnTo>
                    <a:lnTo>
                      <a:pt x="8234" y="6052"/>
                    </a:lnTo>
                    <a:lnTo>
                      <a:pt x="8764" y="5934"/>
                    </a:lnTo>
                    <a:lnTo>
                      <a:pt x="9275" y="5777"/>
                    </a:lnTo>
                    <a:lnTo>
                      <a:pt x="9727" y="5581"/>
                    </a:lnTo>
                    <a:lnTo>
                      <a:pt x="10159" y="5384"/>
                    </a:lnTo>
                    <a:lnTo>
                      <a:pt x="10533" y="5148"/>
                    </a:lnTo>
                    <a:lnTo>
                      <a:pt x="10867" y="4913"/>
                    </a:lnTo>
                    <a:lnTo>
                      <a:pt x="11142" y="4657"/>
                    </a:lnTo>
                    <a:lnTo>
                      <a:pt x="11378" y="4382"/>
                    </a:lnTo>
                    <a:lnTo>
                      <a:pt x="11476" y="4245"/>
                    </a:lnTo>
                    <a:lnTo>
                      <a:pt x="11555" y="4107"/>
                    </a:lnTo>
                    <a:lnTo>
                      <a:pt x="11633" y="3969"/>
                    </a:lnTo>
                    <a:lnTo>
                      <a:pt x="11692" y="3812"/>
                    </a:lnTo>
                    <a:lnTo>
                      <a:pt x="11751" y="3655"/>
                    </a:lnTo>
                    <a:lnTo>
                      <a:pt x="11771" y="3517"/>
                    </a:lnTo>
                    <a:lnTo>
                      <a:pt x="11790" y="3360"/>
                    </a:lnTo>
                    <a:lnTo>
                      <a:pt x="11810" y="3203"/>
                    </a:lnTo>
                    <a:lnTo>
                      <a:pt x="11790" y="3065"/>
                    </a:lnTo>
                    <a:lnTo>
                      <a:pt x="11771" y="2908"/>
                    </a:lnTo>
                    <a:lnTo>
                      <a:pt x="11731" y="2751"/>
                    </a:lnTo>
                    <a:lnTo>
                      <a:pt x="11673" y="2594"/>
                    </a:lnTo>
                    <a:lnTo>
                      <a:pt x="11614" y="2437"/>
                    </a:lnTo>
                    <a:lnTo>
                      <a:pt x="11535" y="2279"/>
                    </a:lnTo>
                    <a:lnTo>
                      <a:pt x="11437" y="2142"/>
                    </a:lnTo>
                    <a:lnTo>
                      <a:pt x="11319" y="1985"/>
                    </a:lnTo>
                    <a:lnTo>
                      <a:pt x="11201" y="1828"/>
                    </a:lnTo>
                    <a:lnTo>
                      <a:pt x="11063" y="1690"/>
                    </a:lnTo>
                    <a:lnTo>
                      <a:pt x="10749" y="1415"/>
                    </a:lnTo>
                    <a:lnTo>
                      <a:pt x="10395" y="1159"/>
                    </a:lnTo>
                    <a:lnTo>
                      <a:pt x="9983" y="943"/>
                    </a:lnTo>
                    <a:lnTo>
                      <a:pt x="9550" y="727"/>
                    </a:lnTo>
                    <a:lnTo>
                      <a:pt x="9098" y="550"/>
                    </a:lnTo>
                    <a:lnTo>
                      <a:pt x="8607" y="393"/>
                    </a:lnTo>
                    <a:lnTo>
                      <a:pt x="8096" y="256"/>
                    </a:lnTo>
                    <a:lnTo>
                      <a:pt x="7546" y="157"/>
                    </a:lnTo>
                    <a:lnTo>
                      <a:pt x="6996" y="79"/>
                    </a:lnTo>
                    <a:lnTo>
                      <a:pt x="6446" y="20"/>
                    </a:lnTo>
                    <a:lnTo>
                      <a:pt x="5876" y="0"/>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22"/>
              <p:cNvSpPr/>
              <p:nvPr/>
            </p:nvSpPr>
            <p:spPr>
              <a:xfrm>
                <a:off x="658850" y="4238350"/>
                <a:ext cx="294775" cy="87950"/>
              </a:xfrm>
              <a:custGeom>
                <a:avLst/>
                <a:gdLst/>
                <a:ahLst/>
                <a:cxnLst/>
                <a:rect l="l" t="t" r="r" b="b"/>
                <a:pathLst>
                  <a:path w="11791" h="3518" extrusionOk="0">
                    <a:moveTo>
                      <a:pt x="5286" y="0"/>
                    </a:moveTo>
                    <a:lnTo>
                      <a:pt x="4716" y="39"/>
                    </a:lnTo>
                    <a:lnTo>
                      <a:pt x="4146" y="118"/>
                    </a:lnTo>
                    <a:lnTo>
                      <a:pt x="3577" y="216"/>
                    </a:lnTo>
                    <a:lnTo>
                      <a:pt x="3125" y="334"/>
                    </a:lnTo>
                    <a:lnTo>
                      <a:pt x="2692" y="452"/>
                    </a:lnTo>
                    <a:lnTo>
                      <a:pt x="2280" y="609"/>
                    </a:lnTo>
                    <a:lnTo>
                      <a:pt x="1906" y="766"/>
                    </a:lnTo>
                    <a:lnTo>
                      <a:pt x="1572" y="943"/>
                    </a:lnTo>
                    <a:lnTo>
                      <a:pt x="1258" y="1140"/>
                    </a:lnTo>
                    <a:lnTo>
                      <a:pt x="983" y="1336"/>
                    </a:lnTo>
                    <a:lnTo>
                      <a:pt x="727" y="1552"/>
                    </a:lnTo>
                    <a:lnTo>
                      <a:pt x="511" y="1769"/>
                    </a:lnTo>
                    <a:lnTo>
                      <a:pt x="334" y="2004"/>
                    </a:lnTo>
                    <a:lnTo>
                      <a:pt x="197" y="2240"/>
                    </a:lnTo>
                    <a:lnTo>
                      <a:pt x="99" y="2496"/>
                    </a:lnTo>
                    <a:lnTo>
                      <a:pt x="40" y="2751"/>
                    </a:lnTo>
                    <a:lnTo>
                      <a:pt x="0" y="3007"/>
                    </a:lnTo>
                    <a:lnTo>
                      <a:pt x="20" y="3262"/>
                    </a:lnTo>
                    <a:lnTo>
                      <a:pt x="59" y="3517"/>
                    </a:lnTo>
                    <a:lnTo>
                      <a:pt x="99" y="3301"/>
                    </a:lnTo>
                    <a:lnTo>
                      <a:pt x="157" y="3085"/>
                    </a:lnTo>
                    <a:lnTo>
                      <a:pt x="236" y="2869"/>
                    </a:lnTo>
                    <a:lnTo>
                      <a:pt x="354" y="2653"/>
                    </a:lnTo>
                    <a:lnTo>
                      <a:pt x="492" y="2456"/>
                    </a:lnTo>
                    <a:lnTo>
                      <a:pt x="649" y="2260"/>
                    </a:lnTo>
                    <a:lnTo>
                      <a:pt x="845" y="2063"/>
                    </a:lnTo>
                    <a:lnTo>
                      <a:pt x="1061" y="1867"/>
                    </a:lnTo>
                    <a:lnTo>
                      <a:pt x="1297" y="1710"/>
                    </a:lnTo>
                    <a:lnTo>
                      <a:pt x="1572" y="1533"/>
                    </a:lnTo>
                    <a:lnTo>
                      <a:pt x="1847" y="1376"/>
                    </a:lnTo>
                    <a:lnTo>
                      <a:pt x="2162" y="1238"/>
                    </a:lnTo>
                    <a:lnTo>
                      <a:pt x="2496" y="1100"/>
                    </a:lnTo>
                    <a:lnTo>
                      <a:pt x="2869" y="983"/>
                    </a:lnTo>
                    <a:lnTo>
                      <a:pt x="3243" y="865"/>
                    </a:lnTo>
                    <a:lnTo>
                      <a:pt x="3636" y="766"/>
                    </a:lnTo>
                    <a:lnTo>
                      <a:pt x="4205" y="668"/>
                    </a:lnTo>
                    <a:lnTo>
                      <a:pt x="4775" y="590"/>
                    </a:lnTo>
                    <a:lnTo>
                      <a:pt x="5345" y="550"/>
                    </a:lnTo>
                    <a:lnTo>
                      <a:pt x="5935" y="550"/>
                    </a:lnTo>
                    <a:lnTo>
                      <a:pt x="6505" y="570"/>
                    </a:lnTo>
                    <a:lnTo>
                      <a:pt x="7074" y="629"/>
                    </a:lnTo>
                    <a:lnTo>
                      <a:pt x="7625" y="707"/>
                    </a:lnTo>
                    <a:lnTo>
                      <a:pt x="8155" y="806"/>
                    </a:lnTo>
                    <a:lnTo>
                      <a:pt x="8666" y="943"/>
                    </a:lnTo>
                    <a:lnTo>
                      <a:pt x="9157" y="1100"/>
                    </a:lnTo>
                    <a:lnTo>
                      <a:pt x="9629" y="1277"/>
                    </a:lnTo>
                    <a:lnTo>
                      <a:pt x="10061" y="1493"/>
                    </a:lnTo>
                    <a:lnTo>
                      <a:pt x="10454" y="1710"/>
                    </a:lnTo>
                    <a:lnTo>
                      <a:pt x="10808" y="1965"/>
                    </a:lnTo>
                    <a:lnTo>
                      <a:pt x="11122" y="2240"/>
                    </a:lnTo>
                    <a:lnTo>
                      <a:pt x="11260" y="2378"/>
                    </a:lnTo>
                    <a:lnTo>
                      <a:pt x="11378" y="2535"/>
                    </a:lnTo>
                    <a:lnTo>
                      <a:pt x="11515" y="2731"/>
                    </a:lnTo>
                    <a:lnTo>
                      <a:pt x="11633" y="2928"/>
                    </a:lnTo>
                    <a:lnTo>
                      <a:pt x="11731" y="3124"/>
                    </a:lnTo>
                    <a:lnTo>
                      <a:pt x="11790" y="3301"/>
                    </a:lnTo>
                    <a:lnTo>
                      <a:pt x="11790" y="3144"/>
                    </a:lnTo>
                    <a:lnTo>
                      <a:pt x="11790" y="2987"/>
                    </a:lnTo>
                    <a:lnTo>
                      <a:pt x="11751" y="2810"/>
                    </a:lnTo>
                    <a:lnTo>
                      <a:pt x="11692" y="2653"/>
                    </a:lnTo>
                    <a:lnTo>
                      <a:pt x="11633" y="2476"/>
                    </a:lnTo>
                    <a:lnTo>
                      <a:pt x="11555" y="2319"/>
                    </a:lnTo>
                    <a:lnTo>
                      <a:pt x="11437" y="2142"/>
                    </a:lnTo>
                    <a:lnTo>
                      <a:pt x="11319" y="1985"/>
                    </a:lnTo>
                    <a:lnTo>
                      <a:pt x="11201" y="1828"/>
                    </a:lnTo>
                    <a:lnTo>
                      <a:pt x="11063" y="1690"/>
                    </a:lnTo>
                    <a:lnTo>
                      <a:pt x="10749" y="1415"/>
                    </a:lnTo>
                    <a:lnTo>
                      <a:pt x="10395" y="1159"/>
                    </a:lnTo>
                    <a:lnTo>
                      <a:pt x="9983" y="943"/>
                    </a:lnTo>
                    <a:lnTo>
                      <a:pt x="9550" y="727"/>
                    </a:lnTo>
                    <a:lnTo>
                      <a:pt x="9098" y="550"/>
                    </a:lnTo>
                    <a:lnTo>
                      <a:pt x="8607" y="393"/>
                    </a:lnTo>
                    <a:lnTo>
                      <a:pt x="8096" y="256"/>
                    </a:lnTo>
                    <a:lnTo>
                      <a:pt x="7546" y="157"/>
                    </a:lnTo>
                    <a:lnTo>
                      <a:pt x="6996" y="79"/>
                    </a:lnTo>
                    <a:lnTo>
                      <a:pt x="6446" y="20"/>
                    </a:lnTo>
                    <a:lnTo>
                      <a:pt x="5876" y="0"/>
                    </a:lnTo>
                    <a:close/>
                  </a:path>
                </a:pathLst>
              </a:custGeom>
              <a:solidFill>
                <a:srgbClr val="F3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22"/>
              <p:cNvSpPr/>
              <p:nvPr/>
            </p:nvSpPr>
            <p:spPr>
              <a:xfrm>
                <a:off x="829800" y="4802300"/>
                <a:ext cx="432825" cy="194075"/>
              </a:xfrm>
              <a:custGeom>
                <a:avLst/>
                <a:gdLst/>
                <a:ahLst/>
                <a:cxnLst/>
                <a:rect l="l" t="t" r="r" b="b"/>
                <a:pathLst>
                  <a:path w="17313" h="7763" extrusionOk="0">
                    <a:moveTo>
                      <a:pt x="138" y="1"/>
                    </a:moveTo>
                    <a:lnTo>
                      <a:pt x="1" y="2948"/>
                    </a:lnTo>
                    <a:lnTo>
                      <a:pt x="1" y="3184"/>
                    </a:lnTo>
                    <a:lnTo>
                      <a:pt x="20" y="3420"/>
                    </a:lnTo>
                    <a:lnTo>
                      <a:pt x="79" y="3675"/>
                    </a:lnTo>
                    <a:lnTo>
                      <a:pt x="138" y="3911"/>
                    </a:lnTo>
                    <a:lnTo>
                      <a:pt x="236" y="4147"/>
                    </a:lnTo>
                    <a:lnTo>
                      <a:pt x="374" y="4402"/>
                    </a:lnTo>
                    <a:lnTo>
                      <a:pt x="511" y="4638"/>
                    </a:lnTo>
                    <a:lnTo>
                      <a:pt x="688" y="4874"/>
                    </a:lnTo>
                    <a:lnTo>
                      <a:pt x="885" y="5090"/>
                    </a:lnTo>
                    <a:lnTo>
                      <a:pt x="1081" y="5306"/>
                    </a:lnTo>
                    <a:lnTo>
                      <a:pt x="1297" y="5503"/>
                    </a:lnTo>
                    <a:lnTo>
                      <a:pt x="1533" y="5699"/>
                    </a:lnTo>
                    <a:lnTo>
                      <a:pt x="1789" y="5876"/>
                    </a:lnTo>
                    <a:lnTo>
                      <a:pt x="2064" y="6053"/>
                    </a:lnTo>
                    <a:lnTo>
                      <a:pt x="2339" y="6230"/>
                    </a:lnTo>
                    <a:lnTo>
                      <a:pt x="2634" y="6387"/>
                    </a:lnTo>
                    <a:lnTo>
                      <a:pt x="2948" y="6544"/>
                    </a:lnTo>
                    <a:lnTo>
                      <a:pt x="3262" y="6701"/>
                    </a:lnTo>
                    <a:lnTo>
                      <a:pt x="3597" y="6839"/>
                    </a:lnTo>
                    <a:lnTo>
                      <a:pt x="3931" y="6957"/>
                    </a:lnTo>
                    <a:lnTo>
                      <a:pt x="4638" y="7193"/>
                    </a:lnTo>
                    <a:lnTo>
                      <a:pt x="5404" y="7389"/>
                    </a:lnTo>
                    <a:lnTo>
                      <a:pt x="6171" y="7546"/>
                    </a:lnTo>
                    <a:lnTo>
                      <a:pt x="6976" y="7644"/>
                    </a:lnTo>
                    <a:lnTo>
                      <a:pt x="7802" y="7723"/>
                    </a:lnTo>
                    <a:lnTo>
                      <a:pt x="8627" y="7762"/>
                    </a:lnTo>
                    <a:lnTo>
                      <a:pt x="9472" y="7743"/>
                    </a:lnTo>
                    <a:lnTo>
                      <a:pt x="10297" y="7684"/>
                    </a:lnTo>
                    <a:lnTo>
                      <a:pt x="10730" y="7644"/>
                    </a:lnTo>
                    <a:lnTo>
                      <a:pt x="11142" y="7586"/>
                    </a:lnTo>
                    <a:lnTo>
                      <a:pt x="11555" y="7527"/>
                    </a:lnTo>
                    <a:lnTo>
                      <a:pt x="11968" y="7448"/>
                    </a:lnTo>
                    <a:lnTo>
                      <a:pt x="12537" y="7310"/>
                    </a:lnTo>
                    <a:lnTo>
                      <a:pt x="13088" y="7134"/>
                    </a:lnTo>
                    <a:lnTo>
                      <a:pt x="13618" y="6957"/>
                    </a:lnTo>
                    <a:lnTo>
                      <a:pt x="14109" y="6760"/>
                    </a:lnTo>
                    <a:lnTo>
                      <a:pt x="14561" y="6564"/>
                    </a:lnTo>
                    <a:lnTo>
                      <a:pt x="14974" y="6328"/>
                    </a:lnTo>
                    <a:lnTo>
                      <a:pt x="15367" y="6092"/>
                    </a:lnTo>
                    <a:lnTo>
                      <a:pt x="15721" y="5837"/>
                    </a:lnTo>
                    <a:lnTo>
                      <a:pt x="16035" y="5562"/>
                    </a:lnTo>
                    <a:lnTo>
                      <a:pt x="16310" y="5286"/>
                    </a:lnTo>
                    <a:lnTo>
                      <a:pt x="16566" y="4992"/>
                    </a:lnTo>
                    <a:lnTo>
                      <a:pt x="16762" y="4697"/>
                    </a:lnTo>
                    <a:lnTo>
                      <a:pt x="16919" y="4383"/>
                    </a:lnTo>
                    <a:lnTo>
                      <a:pt x="17037" y="4068"/>
                    </a:lnTo>
                    <a:lnTo>
                      <a:pt x="17116" y="3754"/>
                    </a:lnTo>
                    <a:lnTo>
                      <a:pt x="17155" y="3439"/>
                    </a:lnTo>
                    <a:lnTo>
                      <a:pt x="17312" y="492"/>
                    </a:lnTo>
                    <a:lnTo>
                      <a:pt x="17273" y="806"/>
                    </a:lnTo>
                    <a:lnTo>
                      <a:pt x="17194" y="1121"/>
                    </a:lnTo>
                    <a:lnTo>
                      <a:pt x="17077" y="1435"/>
                    </a:lnTo>
                    <a:lnTo>
                      <a:pt x="16900" y="1749"/>
                    </a:lnTo>
                    <a:lnTo>
                      <a:pt x="16703" y="2044"/>
                    </a:lnTo>
                    <a:lnTo>
                      <a:pt x="16467" y="2339"/>
                    </a:lnTo>
                    <a:lnTo>
                      <a:pt x="16192" y="2614"/>
                    </a:lnTo>
                    <a:lnTo>
                      <a:pt x="15878" y="2889"/>
                    </a:lnTo>
                    <a:lnTo>
                      <a:pt x="15524" y="3145"/>
                    </a:lnTo>
                    <a:lnTo>
                      <a:pt x="15131" y="3380"/>
                    </a:lnTo>
                    <a:lnTo>
                      <a:pt x="14699" y="3616"/>
                    </a:lnTo>
                    <a:lnTo>
                      <a:pt x="14247" y="3813"/>
                    </a:lnTo>
                    <a:lnTo>
                      <a:pt x="13756" y="4009"/>
                    </a:lnTo>
                    <a:lnTo>
                      <a:pt x="13245" y="4186"/>
                    </a:lnTo>
                    <a:lnTo>
                      <a:pt x="12695" y="4343"/>
                    </a:lnTo>
                    <a:lnTo>
                      <a:pt x="12105" y="4481"/>
                    </a:lnTo>
                    <a:lnTo>
                      <a:pt x="11692" y="4579"/>
                    </a:lnTo>
                    <a:lnTo>
                      <a:pt x="11280" y="4638"/>
                    </a:lnTo>
                    <a:lnTo>
                      <a:pt x="10867" y="4697"/>
                    </a:lnTo>
                    <a:lnTo>
                      <a:pt x="10454" y="4736"/>
                    </a:lnTo>
                    <a:lnTo>
                      <a:pt x="9610" y="4795"/>
                    </a:lnTo>
                    <a:lnTo>
                      <a:pt x="8784" y="4815"/>
                    </a:lnTo>
                    <a:lnTo>
                      <a:pt x="7939" y="4776"/>
                    </a:lnTo>
                    <a:lnTo>
                      <a:pt x="7114" y="4697"/>
                    </a:lnTo>
                    <a:lnTo>
                      <a:pt x="6328" y="4599"/>
                    </a:lnTo>
                    <a:lnTo>
                      <a:pt x="5542" y="4441"/>
                    </a:lnTo>
                    <a:lnTo>
                      <a:pt x="4795" y="4245"/>
                    </a:lnTo>
                    <a:lnTo>
                      <a:pt x="4088" y="4009"/>
                    </a:lnTo>
                    <a:lnTo>
                      <a:pt x="3734" y="3891"/>
                    </a:lnTo>
                    <a:lnTo>
                      <a:pt x="3400" y="3754"/>
                    </a:lnTo>
                    <a:lnTo>
                      <a:pt x="3086" y="3597"/>
                    </a:lnTo>
                    <a:lnTo>
                      <a:pt x="2771" y="3439"/>
                    </a:lnTo>
                    <a:lnTo>
                      <a:pt x="2476" y="3282"/>
                    </a:lnTo>
                    <a:lnTo>
                      <a:pt x="2201" y="3105"/>
                    </a:lnTo>
                    <a:lnTo>
                      <a:pt x="1926" y="2928"/>
                    </a:lnTo>
                    <a:lnTo>
                      <a:pt x="1690" y="2752"/>
                    </a:lnTo>
                    <a:lnTo>
                      <a:pt x="1455" y="2555"/>
                    </a:lnTo>
                    <a:lnTo>
                      <a:pt x="1219" y="2359"/>
                    </a:lnTo>
                    <a:lnTo>
                      <a:pt x="1022" y="2142"/>
                    </a:lnTo>
                    <a:lnTo>
                      <a:pt x="846" y="1926"/>
                    </a:lnTo>
                    <a:lnTo>
                      <a:pt x="669" y="1690"/>
                    </a:lnTo>
                    <a:lnTo>
                      <a:pt x="511" y="1435"/>
                    </a:lnTo>
                    <a:lnTo>
                      <a:pt x="394" y="1199"/>
                    </a:lnTo>
                    <a:lnTo>
                      <a:pt x="295" y="963"/>
                    </a:lnTo>
                    <a:lnTo>
                      <a:pt x="217" y="728"/>
                    </a:lnTo>
                    <a:lnTo>
                      <a:pt x="177" y="472"/>
                    </a:lnTo>
                    <a:lnTo>
                      <a:pt x="138" y="236"/>
                    </a:lnTo>
                    <a:lnTo>
                      <a:pt x="138" y="1"/>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22"/>
              <p:cNvSpPr/>
              <p:nvPr/>
            </p:nvSpPr>
            <p:spPr>
              <a:xfrm>
                <a:off x="833250" y="4693725"/>
                <a:ext cx="429375" cy="228950"/>
              </a:xfrm>
              <a:custGeom>
                <a:avLst/>
                <a:gdLst/>
                <a:ahLst/>
                <a:cxnLst/>
                <a:rect l="l" t="t" r="r" b="b"/>
                <a:pathLst>
                  <a:path w="17175" h="9158" extrusionOk="0">
                    <a:moveTo>
                      <a:pt x="8548" y="1"/>
                    </a:moveTo>
                    <a:lnTo>
                      <a:pt x="7703" y="20"/>
                    </a:lnTo>
                    <a:lnTo>
                      <a:pt x="6858" y="79"/>
                    </a:lnTo>
                    <a:lnTo>
                      <a:pt x="6445" y="119"/>
                    </a:lnTo>
                    <a:lnTo>
                      <a:pt x="6033" y="178"/>
                    </a:lnTo>
                    <a:lnTo>
                      <a:pt x="5620" y="256"/>
                    </a:lnTo>
                    <a:lnTo>
                      <a:pt x="5207" y="335"/>
                    </a:lnTo>
                    <a:lnTo>
                      <a:pt x="4795" y="433"/>
                    </a:lnTo>
                    <a:lnTo>
                      <a:pt x="4421" y="531"/>
                    </a:lnTo>
                    <a:lnTo>
                      <a:pt x="4048" y="630"/>
                    </a:lnTo>
                    <a:lnTo>
                      <a:pt x="3694" y="748"/>
                    </a:lnTo>
                    <a:lnTo>
                      <a:pt x="3341" y="885"/>
                    </a:lnTo>
                    <a:lnTo>
                      <a:pt x="3007" y="1023"/>
                    </a:lnTo>
                    <a:lnTo>
                      <a:pt x="2692" y="1160"/>
                    </a:lnTo>
                    <a:lnTo>
                      <a:pt x="2397" y="1317"/>
                    </a:lnTo>
                    <a:lnTo>
                      <a:pt x="2122" y="1475"/>
                    </a:lnTo>
                    <a:lnTo>
                      <a:pt x="1847" y="1651"/>
                    </a:lnTo>
                    <a:lnTo>
                      <a:pt x="1611" y="1828"/>
                    </a:lnTo>
                    <a:lnTo>
                      <a:pt x="1376" y="2005"/>
                    </a:lnTo>
                    <a:lnTo>
                      <a:pt x="1159" y="2182"/>
                    </a:lnTo>
                    <a:lnTo>
                      <a:pt x="963" y="2378"/>
                    </a:lnTo>
                    <a:lnTo>
                      <a:pt x="786" y="2575"/>
                    </a:lnTo>
                    <a:lnTo>
                      <a:pt x="629" y="2772"/>
                    </a:lnTo>
                    <a:lnTo>
                      <a:pt x="472" y="2968"/>
                    </a:lnTo>
                    <a:lnTo>
                      <a:pt x="354" y="3184"/>
                    </a:lnTo>
                    <a:lnTo>
                      <a:pt x="236" y="3381"/>
                    </a:lnTo>
                    <a:lnTo>
                      <a:pt x="157" y="3597"/>
                    </a:lnTo>
                    <a:lnTo>
                      <a:pt x="98" y="3813"/>
                    </a:lnTo>
                    <a:lnTo>
                      <a:pt x="39" y="4029"/>
                    </a:lnTo>
                    <a:lnTo>
                      <a:pt x="20" y="4265"/>
                    </a:lnTo>
                    <a:lnTo>
                      <a:pt x="0" y="4481"/>
                    </a:lnTo>
                    <a:lnTo>
                      <a:pt x="20" y="4697"/>
                    </a:lnTo>
                    <a:lnTo>
                      <a:pt x="59" y="4933"/>
                    </a:lnTo>
                    <a:lnTo>
                      <a:pt x="98" y="5149"/>
                    </a:lnTo>
                    <a:lnTo>
                      <a:pt x="177" y="5385"/>
                    </a:lnTo>
                    <a:lnTo>
                      <a:pt x="275" y="5601"/>
                    </a:lnTo>
                    <a:lnTo>
                      <a:pt x="393" y="5817"/>
                    </a:lnTo>
                    <a:lnTo>
                      <a:pt x="531" y="6053"/>
                    </a:lnTo>
                    <a:lnTo>
                      <a:pt x="708" y="6269"/>
                    </a:lnTo>
                    <a:lnTo>
                      <a:pt x="884" y="6485"/>
                    </a:lnTo>
                    <a:lnTo>
                      <a:pt x="1081" y="6702"/>
                    </a:lnTo>
                    <a:lnTo>
                      <a:pt x="1317" y="6898"/>
                    </a:lnTo>
                    <a:lnTo>
                      <a:pt x="1552" y="7095"/>
                    </a:lnTo>
                    <a:lnTo>
                      <a:pt x="1788" y="7271"/>
                    </a:lnTo>
                    <a:lnTo>
                      <a:pt x="2063" y="7448"/>
                    </a:lnTo>
                    <a:lnTo>
                      <a:pt x="2338" y="7625"/>
                    </a:lnTo>
                    <a:lnTo>
                      <a:pt x="2633" y="7782"/>
                    </a:lnTo>
                    <a:lnTo>
                      <a:pt x="2948" y="7940"/>
                    </a:lnTo>
                    <a:lnTo>
                      <a:pt x="3262" y="8097"/>
                    </a:lnTo>
                    <a:lnTo>
                      <a:pt x="3596" y="8234"/>
                    </a:lnTo>
                    <a:lnTo>
                      <a:pt x="3950" y="8352"/>
                    </a:lnTo>
                    <a:lnTo>
                      <a:pt x="4657" y="8588"/>
                    </a:lnTo>
                    <a:lnTo>
                      <a:pt x="5404" y="8784"/>
                    </a:lnTo>
                    <a:lnTo>
                      <a:pt x="6190" y="8942"/>
                    </a:lnTo>
                    <a:lnTo>
                      <a:pt x="6976" y="9040"/>
                    </a:lnTo>
                    <a:lnTo>
                      <a:pt x="7801" y="9119"/>
                    </a:lnTo>
                    <a:lnTo>
                      <a:pt x="8646" y="9158"/>
                    </a:lnTo>
                    <a:lnTo>
                      <a:pt x="9472" y="9138"/>
                    </a:lnTo>
                    <a:lnTo>
                      <a:pt x="10316" y="9079"/>
                    </a:lnTo>
                    <a:lnTo>
                      <a:pt x="10729" y="9040"/>
                    </a:lnTo>
                    <a:lnTo>
                      <a:pt x="11142" y="8981"/>
                    </a:lnTo>
                    <a:lnTo>
                      <a:pt x="11554" y="8922"/>
                    </a:lnTo>
                    <a:lnTo>
                      <a:pt x="11967" y="8824"/>
                    </a:lnTo>
                    <a:lnTo>
                      <a:pt x="12380" y="8745"/>
                    </a:lnTo>
                    <a:lnTo>
                      <a:pt x="12753" y="8647"/>
                    </a:lnTo>
                    <a:lnTo>
                      <a:pt x="13126" y="8529"/>
                    </a:lnTo>
                    <a:lnTo>
                      <a:pt x="13500" y="8411"/>
                    </a:lnTo>
                    <a:lnTo>
                      <a:pt x="13834" y="8274"/>
                    </a:lnTo>
                    <a:lnTo>
                      <a:pt x="14168" y="8136"/>
                    </a:lnTo>
                    <a:lnTo>
                      <a:pt x="14482" y="7998"/>
                    </a:lnTo>
                    <a:lnTo>
                      <a:pt x="14777" y="7841"/>
                    </a:lnTo>
                    <a:lnTo>
                      <a:pt x="15052" y="7684"/>
                    </a:lnTo>
                    <a:lnTo>
                      <a:pt x="15327" y="7527"/>
                    </a:lnTo>
                    <a:lnTo>
                      <a:pt x="15563" y="7350"/>
                    </a:lnTo>
                    <a:lnTo>
                      <a:pt x="15799" y="7173"/>
                    </a:lnTo>
                    <a:lnTo>
                      <a:pt x="16015" y="6977"/>
                    </a:lnTo>
                    <a:lnTo>
                      <a:pt x="16212" y="6800"/>
                    </a:lnTo>
                    <a:lnTo>
                      <a:pt x="16388" y="6603"/>
                    </a:lnTo>
                    <a:lnTo>
                      <a:pt x="16565" y="6407"/>
                    </a:lnTo>
                    <a:lnTo>
                      <a:pt x="16703" y="6191"/>
                    </a:lnTo>
                    <a:lnTo>
                      <a:pt x="16821" y="5994"/>
                    </a:lnTo>
                    <a:lnTo>
                      <a:pt x="16939" y="5778"/>
                    </a:lnTo>
                    <a:lnTo>
                      <a:pt x="17017" y="5562"/>
                    </a:lnTo>
                    <a:lnTo>
                      <a:pt x="17096" y="5346"/>
                    </a:lnTo>
                    <a:lnTo>
                      <a:pt x="17135" y="5130"/>
                    </a:lnTo>
                    <a:lnTo>
                      <a:pt x="17155" y="4913"/>
                    </a:lnTo>
                    <a:lnTo>
                      <a:pt x="17174" y="4678"/>
                    </a:lnTo>
                    <a:lnTo>
                      <a:pt x="17155" y="4461"/>
                    </a:lnTo>
                    <a:lnTo>
                      <a:pt x="17135" y="4245"/>
                    </a:lnTo>
                    <a:lnTo>
                      <a:pt x="17076" y="4009"/>
                    </a:lnTo>
                    <a:lnTo>
                      <a:pt x="16998" y="3793"/>
                    </a:lnTo>
                    <a:lnTo>
                      <a:pt x="16899" y="3558"/>
                    </a:lnTo>
                    <a:lnTo>
                      <a:pt x="16781" y="3341"/>
                    </a:lnTo>
                    <a:lnTo>
                      <a:pt x="16644" y="3125"/>
                    </a:lnTo>
                    <a:lnTo>
                      <a:pt x="16467" y="2889"/>
                    </a:lnTo>
                    <a:lnTo>
                      <a:pt x="16290" y="2673"/>
                    </a:lnTo>
                    <a:lnTo>
                      <a:pt x="16094" y="2477"/>
                    </a:lnTo>
                    <a:lnTo>
                      <a:pt x="15877" y="2280"/>
                    </a:lnTo>
                    <a:lnTo>
                      <a:pt x="15642" y="2084"/>
                    </a:lnTo>
                    <a:lnTo>
                      <a:pt x="15386" y="1887"/>
                    </a:lnTo>
                    <a:lnTo>
                      <a:pt x="15111" y="1710"/>
                    </a:lnTo>
                    <a:lnTo>
                      <a:pt x="14836" y="1534"/>
                    </a:lnTo>
                    <a:lnTo>
                      <a:pt x="14541" y="1376"/>
                    </a:lnTo>
                    <a:lnTo>
                      <a:pt x="14227" y="1219"/>
                    </a:lnTo>
                    <a:lnTo>
                      <a:pt x="13912" y="1082"/>
                    </a:lnTo>
                    <a:lnTo>
                      <a:pt x="13578" y="944"/>
                    </a:lnTo>
                    <a:lnTo>
                      <a:pt x="13244" y="806"/>
                    </a:lnTo>
                    <a:lnTo>
                      <a:pt x="12517" y="571"/>
                    </a:lnTo>
                    <a:lnTo>
                      <a:pt x="11771" y="394"/>
                    </a:lnTo>
                    <a:lnTo>
                      <a:pt x="10985" y="237"/>
                    </a:lnTo>
                    <a:lnTo>
                      <a:pt x="10199" y="119"/>
                    </a:lnTo>
                    <a:lnTo>
                      <a:pt x="9373" y="40"/>
                    </a:lnTo>
                    <a:lnTo>
                      <a:pt x="85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22"/>
              <p:cNvSpPr/>
              <p:nvPr/>
            </p:nvSpPr>
            <p:spPr>
              <a:xfrm>
                <a:off x="900550" y="4729600"/>
                <a:ext cx="294775" cy="157225"/>
              </a:xfrm>
              <a:custGeom>
                <a:avLst/>
                <a:gdLst/>
                <a:ahLst/>
                <a:cxnLst/>
                <a:rect l="l" t="t" r="r" b="b"/>
                <a:pathLst>
                  <a:path w="11791" h="6289" extrusionOk="0">
                    <a:moveTo>
                      <a:pt x="5856" y="0"/>
                    </a:moveTo>
                    <a:lnTo>
                      <a:pt x="5286" y="20"/>
                    </a:lnTo>
                    <a:lnTo>
                      <a:pt x="4716" y="59"/>
                    </a:lnTo>
                    <a:lnTo>
                      <a:pt x="4146" y="118"/>
                    </a:lnTo>
                    <a:lnTo>
                      <a:pt x="3577" y="216"/>
                    </a:lnTo>
                    <a:lnTo>
                      <a:pt x="3026" y="354"/>
                    </a:lnTo>
                    <a:lnTo>
                      <a:pt x="2535" y="511"/>
                    </a:lnTo>
                    <a:lnTo>
                      <a:pt x="2063" y="708"/>
                    </a:lnTo>
                    <a:lnTo>
                      <a:pt x="1651" y="904"/>
                    </a:lnTo>
                    <a:lnTo>
                      <a:pt x="1277" y="1120"/>
                    </a:lnTo>
                    <a:lnTo>
                      <a:pt x="943" y="1376"/>
                    </a:lnTo>
                    <a:lnTo>
                      <a:pt x="649" y="1631"/>
                    </a:lnTo>
                    <a:lnTo>
                      <a:pt x="413" y="1906"/>
                    </a:lnTo>
                    <a:lnTo>
                      <a:pt x="315" y="2044"/>
                    </a:lnTo>
                    <a:lnTo>
                      <a:pt x="236" y="2181"/>
                    </a:lnTo>
                    <a:lnTo>
                      <a:pt x="157" y="2319"/>
                    </a:lnTo>
                    <a:lnTo>
                      <a:pt x="98" y="2476"/>
                    </a:lnTo>
                    <a:lnTo>
                      <a:pt x="59" y="2614"/>
                    </a:lnTo>
                    <a:lnTo>
                      <a:pt x="20" y="2771"/>
                    </a:lnTo>
                    <a:lnTo>
                      <a:pt x="0" y="2928"/>
                    </a:lnTo>
                    <a:lnTo>
                      <a:pt x="0" y="3085"/>
                    </a:lnTo>
                    <a:lnTo>
                      <a:pt x="0" y="3223"/>
                    </a:lnTo>
                    <a:lnTo>
                      <a:pt x="20" y="3380"/>
                    </a:lnTo>
                    <a:lnTo>
                      <a:pt x="59" y="3537"/>
                    </a:lnTo>
                    <a:lnTo>
                      <a:pt x="118" y="3695"/>
                    </a:lnTo>
                    <a:lnTo>
                      <a:pt x="177" y="3852"/>
                    </a:lnTo>
                    <a:lnTo>
                      <a:pt x="275" y="4009"/>
                    </a:lnTo>
                    <a:lnTo>
                      <a:pt x="374" y="4146"/>
                    </a:lnTo>
                    <a:lnTo>
                      <a:pt x="472" y="4304"/>
                    </a:lnTo>
                    <a:lnTo>
                      <a:pt x="609" y="4461"/>
                    </a:lnTo>
                    <a:lnTo>
                      <a:pt x="747" y="4598"/>
                    </a:lnTo>
                    <a:lnTo>
                      <a:pt x="1061" y="4874"/>
                    </a:lnTo>
                    <a:lnTo>
                      <a:pt x="1415" y="5129"/>
                    </a:lnTo>
                    <a:lnTo>
                      <a:pt x="1808" y="5345"/>
                    </a:lnTo>
                    <a:lnTo>
                      <a:pt x="2240" y="5561"/>
                    </a:lnTo>
                    <a:lnTo>
                      <a:pt x="2712" y="5738"/>
                    </a:lnTo>
                    <a:lnTo>
                      <a:pt x="3184" y="5895"/>
                    </a:lnTo>
                    <a:lnTo>
                      <a:pt x="3714" y="6033"/>
                    </a:lnTo>
                    <a:lnTo>
                      <a:pt x="4245" y="6131"/>
                    </a:lnTo>
                    <a:lnTo>
                      <a:pt x="4795" y="6210"/>
                    </a:lnTo>
                    <a:lnTo>
                      <a:pt x="5365" y="6269"/>
                    </a:lnTo>
                    <a:lnTo>
                      <a:pt x="5935" y="6288"/>
                    </a:lnTo>
                    <a:lnTo>
                      <a:pt x="6504" y="6288"/>
                    </a:lnTo>
                    <a:lnTo>
                      <a:pt x="7074" y="6249"/>
                    </a:lnTo>
                    <a:lnTo>
                      <a:pt x="7664" y="6170"/>
                    </a:lnTo>
                    <a:lnTo>
                      <a:pt x="8214" y="6072"/>
                    </a:lnTo>
                    <a:lnTo>
                      <a:pt x="8764" y="5935"/>
                    </a:lnTo>
                    <a:lnTo>
                      <a:pt x="9275" y="5777"/>
                    </a:lnTo>
                    <a:lnTo>
                      <a:pt x="9727" y="5601"/>
                    </a:lnTo>
                    <a:lnTo>
                      <a:pt x="10140" y="5384"/>
                    </a:lnTo>
                    <a:lnTo>
                      <a:pt x="10533" y="5168"/>
                    </a:lnTo>
                    <a:lnTo>
                      <a:pt x="10847" y="4932"/>
                    </a:lnTo>
                    <a:lnTo>
                      <a:pt x="11142" y="4657"/>
                    </a:lnTo>
                    <a:lnTo>
                      <a:pt x="11378" y="4402"/>
                    </a:lnTo>
                    <a:lnTo>
                      <a:pt x="11476" y="4264"/>
                    </a:lnTo>
                    <a:lnTo>
                      <a:pt x="11555" y="4107"/>
                    </a:lnTo>
                    <a:lnTo>
                      <a:pt x="11633" y="3970"/>
                    </a:lnTo>
                    <a:lnTo>
                      <a:pt x="11692" y="3812"/>
                    </a:lnTo>
                    <a:lnTo>
                      <a:pt x="11731" y="3675"/>
                    </a:lnTo>
                    <a:lnTo>
                      <a:pt x="11771" y="3518"/>
                    </a:lnTo>
                    <a:lnTo>
                      <a:pt x="11790" y="3380"/>
                    </a:lnTo>
                    <a:lnTo>
                      <a:pt x="11790" y="3223"/>
                    </a:lnTo>
                    <a:lnTo>
                      <a:pt x="11790" y="3066"/>
                    </a:lnTo>
                    <a:lnTo>
                      <a:pt x="11771" y="2909"/>
                    </a:lnTo>
                    <a:lnTo>
                      <a:pt x="11731" y="2751"/>
                    </a:lnTo>
                    <a:lnTo>
                      <a:pt x="11672" y="2594"/>
                    </a:lnTo>
                    <a:lnTo>
                      <a:pt x="11613" y="2457"/>
                    </a:lnTo>
                    <a:lnTo>
                      <a:pt x="11535" y="2299"/>
                    </a:lnTo>
                    <a:lnTo>
                      <a:pt x="11437" y="2142"/>
                    </a:lnTo>
                    <a:lnTo>
                      <a:pt x="11319" y="1985"/>
                    </a:lnTo>
                    <a:lnTo>
                      <a:pt x="11181" y="1847"/>
                    </a:lnTo>
                    <a:lnTo>
                      <a:pt x="11044" y="1690"/>
                    </a:lnTo>
                    <a:lnTo>
                      <a:pt x="10729" y="1435"/>
                    </a:lnTo>
                    <a:lnTo>
                      <a:pt x="10375" y="1179"/>
                    </a:lnTo>
                    <a:lnTo>
                      <a:pt x="9982" y="943"/>
                    </a:lnTo>
                    <a:lnTo>
                      <a:pt x="9550" y="747"/>
                    </a:lnTo>
                    <a:lnTo>
                      <a:pt x="9098" y="550"/>
                    </a:lnTo>
                    <a:lnTo>
                      <a:pt x="8607" y="393"/>
                    </a:lnTo>
                    <a:lnTo>
                      <a:pt x="8076" y="256"/>
                    </a:lnTo>
                    <a:lnTo>
                      <a:pt x="7546" y="157"/>
                    </a:lnTo>
                    <a:lnTo>
                      <a:pt x="6996" y="79"/>
                    </a:lnTo>
                    <a:lnTo>
                      <a:pt x="6426" y="20"/>
                    </a:lnTo>
                    <a:lnTo>
                      <a:pt x="5856" y="0"/>
                    </a:lnTo>
                    <a:close/>
                  </a:path>
                </a:pathLst>
              </a:custGeom>
              <a:solidFill>
                <a:srgbClr val="FF9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22"/>
              <p:cNvSpPr/>
              <p:nvPr/>
            </p:nvSpPr>
            <p:spPr>
              <a:xfrm>
                <a:off x="900550" y="4729600"/>
                <a:ext cx="294775" cy="88450"/>
              </a:xfrm>
              <a:custGeom>
                <a:avLst/>
                <a:gdLst/>
                <a:ahLst/>
                <a:cxnLst/>
                <a:rect l="l" t="t" r="r" b="b"/>
                <a:pathLst>
                  <a:path w="11791" h="3538" extrusionOk="0">
                    <a:moveTo>
                      <a:pt x="5856" y="0"/>
                    </a:moveTo>
                    <a:lnTo>
                      <a:pt x="5286" y="20"/>
                    </a:lnTo>
                    <a:lnTo>
                      <a:pt x="4716" y="59"/>
                    </a:lnTo>
                    <a:lnTo>
                      <a:pt x="4146" y="118"/>
                    </a:lnTo>
                    <a:lnTo>
                      <a:pt x="3577" y="216"/>
                    </a:lnTo>
                    <a:lnTo>
                      <a:pt x="3105" y="334"/>
                    </a:lnTo>
                    <a:lnTo>
                      <a:pt x="2673" y="472"/>
                    </a:lnTo>
                    <a:lnTo>
                      <a:pt x="2280" y="609"/>
                    </a:lnTo>
                    <a:lnTo>
                      <a:pt x="1906" y="767"/>
                    </a:lnTo>
                    <a:lnTo>
                      <a:pt x="1553" y="943"/>
                    </a:lnTo>
                    <a:lnTo>
                      <a:pt x="1258" y="1140"/>
                    </a:lnTo>
                    <a:lnTo>
                      <a:pt x="963" y="1337"/>
                    </a:lnTo>
                    <a:lnTo>
                      <a:pt x="727" y="1553"/>
                    </a:lnTo>
                    <a:lnTo>
                      <a:pt x="511" y="1788"/>
                    </a:lnTo>
                    <a:lnTo>
                      <a:pt x="334" y="2024"/>
                    </a:lnTo>
                    <a:lnTo>
                      <a:pt x="197" y="2260"/>
                    </a:lnTo>
                    <a:lnTo>
                      <a:pt x="98" y="2496"/>
                    </a:lnTo>
                    <a:lnTo>
                      <a:pt x="20" y="2751"/>
                    </a:lnTo>
                    <a:lnTo>
                      <a:pt x="0" y="3007"/>
                    </a:lnTo>
                    <a:lnTo>
                      <a:pt x="20" y="3262"/>
                    </a:lnTo>
                    <a:lnTo>
                      <a:pt x="59" y="3537"/>
                    </a:lnTo>
                    <a:lnTo>
                      <a:pt x="98" y="3302"/>
                    </a:lnTo>
                    <a:lnTo>
                      <a:pt x="138" y="3085"/>
                    </a:lnTo>
                    <a:lnTo>
                      <a:pt x="236" y="2869"/>
                    </a:lnTo>
                    <a:lnTo>
                      <a:pt x="334" y="2673"/>
                    </a:lnTo>
                    <a:lnTo>
                      <a:pt x="472" y="2457"/>
                    </a:lnTo>
                    <a:lnTo>
                      <a:pt x="649" y="2260"/>
                    </a:lnTo>
                    <a:lnTo>
                      <a:pt x="845" y="2064"/>
                    </a:lnTo>
                    <a:lnTo>
                      <a:pt x="1061" y="1887"/>
                    </a:lnTo>
                    <a:lnTo>
                      <a:pt x="1297" y="1710"/>
                    </a:lnTo>
                    <a:lnTo>
                      <a:pt x="1553" y="1533"/>
                    </a:lnTo>
                    <a:lnTo>
                      <a:pt x="1847" y="1376"/>
                    </a:lnTo>
                    <a:lnTo>
                      <a:pt x="2162" y="1238"/>
                    </a:lnTo>
                    <a:lnTo>
                      <a:pt x="2496" y="1101"/>
                    </a:lnTo>
                    <a:lnTo>
                      <a:pt x="2849" y="983"/>
                    </a:lnTo>
                    <a:lnTo>
                      <a:pt x="3242" y="865"/>
                    </a:lnTo>
                    <a:lnTo>
                      <a:pt x="3635" y="786"/>
                    </a:lnTo>
                    <a:lnTo>
                      <a:pt x="4205" y="668"/>
                    </a:lnTo>
                    <a:lnTo>
                      <a:pt x="4775" y="609"/>
                    </a:lnTo>
                    <a:lnTo>
                      <a:pt x="5345" y="570"/>
                    </a:lnTo>
                    <a:lnTo>
                      <a:pt x="5935" y="550"/>
                    </a:lnTo>
                    <a:lnTo>
                      <a:pt x="6504" y="590"/>
                    </a:lnTo>
                    <a:lnTo>
                      <a:pt x="7055" y="629"/>
                    </a:lnTo>
                    <a:lnTo>
                      <a:pt x="7605" y="708"/>
                    </a:lnTo>
                    <a:lnTo>
                      <a:pt x="8155" y="826"/>
                    </a:lnTo>
                    <a:lnTo>
                      <a:pt x="8666" y="943"/>
                    </a:lnTo>
                    <a:lnTo>
                      <a:pt x="9157" y="1101"/>
                    </a:lnTo>
                    <a:lnTo>
                      <a:pt x="9609" y="1297"/>
                    </a:lnTo>
                    <a:lnTo>
                      <a:pt x="10041" y="1494"/>
                    </a:lnTo>
                    <a:lnTo>
                      <a:pt x="10454" y="1730"/>
                    </a:lnTo>
                    <a:lnTo>
                      <a:pt x="10808" y="1985"/>
                    </a:lnTo>
                    <a:lnTo>
                      <a:pt x="11122" y="2260"/>
                    </a:lnTo>
                    <a:lnTo>
                      <a:pt x="11260" y="2398"/>
                    </a:lnTo>
                    <a:lnTo>
                      <a:pt x="11378" y="2535"/>
                    </a:lnTo>
                    <a:lnTo>
                      <a:pt x="11515" y="2732"/>
                    </a:lnTo>
                    <a:lnTo>
                      <a:pt x="11633" y="2928"/>
                    </a:lnTo>
                    <a:lnTo>
                      <a:pt x="11731" y="3125"/>
                    </a:lnTo>
                    <a:lnTo>
                      <a:pt x="11790" y="3321"/>
                    </a:lnTo>
                    <a:lnTo>
                      <a:pt x="11790" y="3144"/>
                    </a:lnTo>
                    <a:lnTo>
                      <a:pt x="11771" y="2987"/>
                    </a:lnTo>
                    <a:lnTo>
                      <a:pt x="11751" y="2830"/>
                    </a:lnTo>
                    <a:lnTo>
                      <a:pt x="11692" y="2653"/>
                    </a:lnTo>
                    <a:lnTo>
                      <a:pt x="11633" y="2496"/>
                    </a:lnTo>
                    <a:lnTo>
                      <a:pt x="11535" y="2319"/>
                    </a:lnTo>
                    <a:lnTo>
                      <a:pt x="11437" y="2162"/>
                    </a:lnTo>
                    <a:lnTo>
                      <a:pt x="11319" y="1985"/>
                    </a:lnTo>
                    <a:lnTo>
                      <a:pt x="11181" y="1847"/>
                    </a:lnTo>
                    <a:lnTo>
                      <a:pt x="11044" y="1690"/>
                    </a:lnTo>
                    <a:lnTo>
                      <a:pt x="10729" y="1435"/>
                    </a:lnTo>
                    <a:lnTo>
                      <a:pt x="10375" y="1179"/>
                    </a:lnTo>
                    <a:lnTo>
                      <a:pt x="9982" y="943"/>
                    </a:lnTo>
                    <a:lnTo>
                      <a:pt x="9550" y="747"/>
                    </a:lnTo>
                    <a:lnTo>
                      <a:pt x="9098" y="550"/>
                    </a:lnTo>
                    <a:lnTo>
                      <a:pt x="8607" y="393"/>
                    </a:lnTo>
                    <a:lnTo>
                      <a:pt x="8076" y="256"/>
                    </a:lnTo>
                    <a:lnTo>
                      <a:pt x="7546" y="157"/>
                    </a:lnTo>
                    <a:lnTo>
                      <a:pt x="6996" y="79"/>
                    </a:lnTo>
                    <a:lnTo>
                      <a:pt x="6426" y="20"/>
                    </a:lnTo>
                    <a:lnTo>
                      <a:pt x="5856" y="0"/>
                    </a:lnTo>
                    <a:close/>
                  </a:path>
                </a:pathLst>
              </a:custGeom>
              <a:solidFill>
                <a:srgbClr val="F3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22"/>
              <p:cNvSpPr/>
              <p:nvPr/>
            </p:nvSpPr>
            <p:spPr>
              <a:xfrm>
                <a:off x="830775" y="4707975"/>
                <a:ext cx="432350" cy="194075"/>
              </a:xfrm>
              <a:custGeom>
                <a:avLst/>
                <a:gdLst/>
                <a:ahLst/>
                <a:cxnLst/>
                <a:rect l="l" t="t" r="r" b="b"/>
                <a:pathLst>
                  <a:path w="17294" h="7763" extrusionOk="0">
                    <a:moveTo>
                      <a:pt x="138" y="1"/>
                    </a:moveTo>
                    <a:lnTo>
                      <a:pt x="1" y="2948"/>
                    </a:lnTo>
                    <a:lnTo>
                      <a:pt x="1" y="3184"/>
                    </a:lnTo>
                    <a:lnTo>
                      <a:pt x="21" y="3420"/>
                    </a:lnTo>
                    <a:lnTo>
                      <a:pt x="60" y="3675"/>
                    </a:lnTo>
                    <a:lnTo>
                      <a:pt x="138" y="3911"/>
                    </a:lnTo>
                    <a:lnTo>
                      <a:pt x="237" y="4147"/>
                    </a:lnTo>
                    <a:lnTo>
                      <a:pt x="355" y="4402"/>
                    </a:lnTo>
                    <a:lnTo>
                      <a:pt x="512" y="4638"/>
                    </a:lnTo>
                    <a:lnTo>
                      <a:pt x="689" y="4874"/>
                    </a:lnTo>
                    <a:lnTo>
                      <a:pt x="865" y="5090"/>
                    </a:lnTo>
                    <a:lnTo>
                      <a:pt x="1082" y="5306"/>
                    </a:lnTo>
                    <a:lnTo>
                      <a:pt x="1298" y="5503"/>
                    </a:lnTo>
                    <a:lnTo>
                      <a:pt x="1534" y="5699"/>
                    </a:lnTo>
                    <a:lnTo>
                      <a:pt x="1789" y="5876"/>
                    </a:lnTo>
                    <a:lnTo>
                      <a:pt x="2044" y="6053"/>
                    </a:lnTo>
                    <a:lnTo>
                      <a:pt x="2320" y="6230"/>
                    </a:lnTo>
                    <a:lnTo>
                      <a:pt x="2614" y="6387"/>
                    </a:lnTo>
                    <a:lnTo>
                      <a:pt x="2929" y="6544"/>
                    </a:lnTo>
                    <a:lnTo>
                      <a:pt x="3243" y="6701"/>
                    </a:lnTo>
                    <a:lnTo>
                      <a:pt x="3577" y="6839"/>
                    </a:lnTo>
                    <a:lnTo>
                      <a:pt x="3931" y="6957"/>
                    </a:lnTo>
                    <a:lnTo>
                      <a:pt x="4638" y="7193"/>
                    </a:lnTo>
                    <a:lnTo>
                      <a:pt x="5385" y="7389"/>
                    </a:lnTo>
                    <a:lnTo>
                      <a:pt x="6171" y="7546"/>
                    </a:lnTo>
                    <a:lnTo>
                      <a:pt x="6977" y="7664"/>
                    </a:lnTo>
                    <a:lnTo>
                      <a:pt x="7782" y="7723"/>
                    </a:lnTo>
                    <a:lnTo>
                      <a:pt x="8627" y="7763"/>
                    </a:lnTo>
                    <a:lnTo>
                      <a:pt x="9453" y="7743"/>
                    </a:lnTo>
                    <a:lnTo>
                      <a:pt x="10298" y="7684"/>
                    </a:lnTo>
                    <a:lnTo>
                      <a:pt x="10710" y="7645"/>
                    </a:lnTo>
                    <a:lnTo>
                      <a:pt x="11123" y="7586"/>
                    </a:lnTo>
                    <a:lnTo>
                      <a:pt x="11536" y="7527"/>
                    </a:lnTo>
                    <a:lnTo>
                      <a:pt x="11948" y="7448"/>
                    </a:lnTo>
                    <a:lnTo>
                      <a:pt x="12538" y="7311"/>
                    </a:lnTo>
                    <a:lnTo>
                      <a:pt x="13088" y="7134"/>
                    </a:lnTo>
                    <a:lnTo>
                      <a:pt x="13599" y="6957"/>
                    </a:lnTo>
                    <a:lnTo>
                      <a:pt x="14090" y="6760"/>
                    </a:lnTo>
                    <a:lnTo>
                      <a:pt x="14542" y="6564"/>
                    </a:lnTo>
                    <a:lnTo>
                      <a:pt x="14974" y="6328"/>
                    </a:lnTo>
                    <a:lnTo>
                      <a:pt x="15367" y="6092"/>
                    </a:lnTo>
                    <a:lnTo>
                      <a:pt x="15721" y="5837"/>
                    </a:lnTo>
                    <a:lnTo>
                      <a:pt x="16035" y="5562"/>
                    </a:lnTo>
                    <a:lnTo>
                      <a:pt x="16311" y="5287"/>
                    </a:lnTo>
                    <a:lnTo>
                      <a:pt x="16546" y="4992"/>
                    </a:lnTo>
                    <a:lnTo>
                      <a:pt x="16743" y="4697"/>
                    </a:lnTo>
                    <a:lnTo>
                      <a:pt x="16920" y="4383"/>
                    </a:lnTo>
                    <a:lnTo>
                      <a:pt x="17038" y="4068"/>
                    </a:lnTo>
                    <a:lnTo>
                      <a:pt x="17116" y="3754"/>
                    </a:lnTo>
                    <a:lnTo>
                      <a:pt x="17155" y="3439"/>
                    </a:lnTo>
                    <a:lnTo>
                      <a:pt x="17293" y="492"/>
                    </a:lnTo>
                    <a:lnTo>
                      <a:pt x="17254" y="806"/>
                    </a:lnTo>
                    <a:lnTo>
                      <a:pt x="17175" y="1121"/>
                    </a:lnTo>
                    <a:lnTo>
                      <a:pt x="17057" y="1435"/>
                    </a:lnTo>
                    <a:lnTo>
                      <a:pt x="16900" y="1750"/>
                    </a:lnTo>
                    <a:lnTo>
                      <a:pt x="16704" y="2044"/>
                    </a:lnTo>
                    <a:lnTo>
                      <a:pt x="16448" y="2339"/>
                    </a:lnTo>
                    <a:lnTo>
                      <a:pt x="16173" y="2614"/>
                    </a:lnTo>
                    <a:lnTo>
                      <a:pt x="15859" y="2889"/>
                    </a:lnTo>
                    <a:lnTo>
                      <a:pt x="15505" y="3145"/>
                    </a:lnTo>
                    <a:lnTo>
                      <a:pt x="15112" y="3381"/>
                    </a:lnTo>
                    <a:lnTo>
                      <a:pt x="14699" y="3616"/>
                    </a:lnTo>
                    <a:lnTo>
                      <a:pt x="14247" y="3813"/>
                    </a:lnTo>
                    <a:lnTo>
                      <a:pt x="13756" y="4009"/>
                    </a:lnTo>
                    <a:lnTo>
                      <a:pt x="13225" y="4186"/>
                    </a:lnTo>
                    <a:lnTo>
                      <a:pt x="12675" y="4343"/>
                    </a:lnTo>
                    <a:lnTo>
                      <a:pt x="12105" y="4481"/>
                    </a:lnTo>
                    <a:lnTo>
                      <a:pt x="11693" y="4579"/>
                    </a:lnTo>
                    <a:lnTo>
                      <a:pt x="11280" y="4638"/>
                    </a:lnTo>
                    <a:lnTo>
                      <a:pt x="10867" y="4697"/>
                    </a:lnTo>
                    <a:lnTo>
                      <a:pt x="10435" y="4736"/>
                    </a:lnTo>
                    <a:lnTo>
                      <a:pt x="9610" y="4795"/>
                    </a:lnTo>
                    <a:lnTo>
                      <a:pt x="8765" y="4815"/>
                    </a:lnTo>
                    <a:lnTo>
                      <a:pt x="7940" y="4776"/>
                    </a:lnTo>
                    <a:lnTo>
                      <a:pt x="7114" y="4697"/>
                    </a:lnTo>
                    <a:lnTo>
                      <a:pt x="6309" y="4599"/>
                    </a:lnTo>
                    <a:lnTo>
                      <a:pt x="5542" y="4442"/>
                    </a:lnTo>
                    <a:lnTo>
                      <a:pt x="4776" y="4245"/>
                    </a:lnTo>
                    <a:lnTo>
                      <a:pt x="4068" y="4009"/>
                    </a:lnTo>
                    <a:lnTo>
                      <a:pt x="3734" y="3891"/>
                    </a:lnTo>
                    <a:lnTo>
                      <a:pt x="3400" y="3754"/>
                    </a:lnTo>
                    <a:lnTo>
                      <a:pt x="3066" y="3597"/>
                    </a:lnTo>
                    <a:lnTo>
                      <a:pt x="2772" y="3439"/>
                    </a:lnTo>
                    <a:lnTo>
                      <a:pt x="2477" y="3282"/>
                    </a:lnTo>
                    <a:lnTo>
                      <a:pt x="2202" y="3105"/>
                    </a:lnTo>
                    <a:lnTo>
                      <a:pt x="1927" y="2929"/>
                    </a:lnTo>
                    <a:lnTo>
                      <a:pt x="1671" y="2752"/>
                    </a:lnTo>
                    <a:lnTo>
                      <a:pt x="1435" y="2555"/>
                    </a:lnTo>
                    <a:lnTo>
                      <a:pt x="1219" y="2359"/>
                    </a:lnTo>
                    <a:lnTo>
                      <a:pt x="1023" y="2143"/>
                    </a:lnTo>
                    <a:lnTo>
                      <a:pt x="826" y="1926"/>
                    </a:lnTo>
                    <a:lnTo>
                      <a:pt x="649" y="1691"/>
                    </a:lnTo>
                    <a:lnTo>
                      <a:pt x="512" y="1455"/>
                    </a:lnTo>
                    <a:lnTo>
                      <a:pt x="374" y="1199"/>
                    </a:lnTo>
                    <a:lnTo>
                      <a:pt x="276" y="964"/>
                    </a:lnTo>
                    <a:lnTo>
                      <a:pt x="217" y="728"/>
                    </a:lnTo>
                    <a:lnTo>
                      <a:pt x="158" y="472"/>
                    </a:lnTo>
                    <a:lnTo>
                      <a:pt x="138" y="236"/>
                    </a:lnTo>
                    <a:lnTo>
                      <a:pt x="138" y="1"/>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22"/>
              <p:cNvSpPr/>
              <p:nvPr/>
            </p:nvSpPr>
            <p:spPr>
              <a:xfrm>
                <a:off x="834225" y="4599900"/>
                <a:ext cx="428900" cy="228450"/>
              </a:xfrm>
              <a:custGeom>
                <a:avLst/>
                <a:gdLst/>
                <a:ahLst/>
                <a:cxnLst/>
                <a:rect l="l" t="t" r="r" b="b"/>
                <a:pathLst>
                  <a:path w="17156" h="9138" extrusionOk="0">
                    <a:moveTo>
                      <a:pt x="7684" y="1"/>
                    </a:moveTo>
                    <a:lnTo>
                      <a:pt x="6858" y="60"/>
                    </a:lnTo>
                    <a:lnTo>
                      <a:pt x="6446" y="99"/>
                    </a:lnTo>
                    <a:lnTo>
                      <a:pt x="6013" y="158"/>
                    </a:lnTo>
                    <a:lnTo>
                      <a:pt x="5601" y="236"/>
                    </a:lnTo>
                    <a:lnTo>
                      <a:pt x="5188" y="315"/>
                    </a:lnTo>
                    <a:lnTo>
                      <a:pt x="4795" y="413"/>
                    </a:lnTo>
                    <a:lnTo>
                      <a:pt x="4402" y="512"/>
                    </a:lnTo>
                    <a:lnTo>
                      <a:pt x="4029" y="610"/>
                    </a:lnTo>
                    <a:lnTo>
                      <a:pt x="3675" y="747"/>
                    </a:lnTo>
                    <a:lnTo>
                      <a:pt x="3341" y="865"/>
                    </a:lnTo>
                    <a:lnTo>
                      <a:pt x="3007" y="1003"/>
                    </a:lnTo>
                    <a:lnTo>
                      <a:pt x="2692" y="1140"/>
                    </a:lnTo>
                    <a:lnTo>
                      <a:pt x="2398" y="1298"/>
                    </a:lnTo>
                    <a:lnTo>
                      <a:pt x="2103" y="1455"/>
                    </a:lnTo>
                    <a:lnTo>
                      <a:pt x="1848" y="1632"/>
                    </a:lnTo>
                    <a:lnTo>
                      <a:pt x="1592" y="1808"/>
                    </a:lnTo>
                    <a:lnTo>
                      <a:pt x="1356" y="1985"/>
                    </a:lnTo>
                    <a:lnTo>
                      <a:pt x="1160" y="2162"/>
                    </a:lnTo>
                    <a:lnTo>
                      <a:pt x="944" y="2359"/>
                    </a:lnTo>
                    <a:lnTo>
                      <a:pt x="767" y="2555"/>
                    </a:lnTo>
                    <a:lnTo>
                      <a:pt x="610" y="2752"/>
                    </a:lnTo>
                    <a:lnTo>
                      <a:pt x="472" y="2948"/>
                    </a:lnTo>
                    <a:lnTo>
                      <a:pt x="334" y="3164"/>
                    </a:lnTo>
                    <a:lnTo>
                      <a:pt x="236" y="3361"/>
                    </a:lnTo>
                    <a:lnTo>
                      <a:pt x="158" y="3577"/>
                    </a:lnTo>
                    <a:lnTo>
                      <a:pt x="79" y="3793"/>
                    </a:lnTo>
                    <a:lnTo>
                      <a:pt x="40" y="4009"/>
                    </a:lnTo>
                    <a:lnTo>
                      <a:pt x="0" y="4245"/>
                    </a:lnTo>
                    <a:lnTo>
                      <a:pt x="0" y="4461"/>
                    </a:lnTo>
                    <a:lnTo>
                      <a:pt x="0" y="4677"/>
                    </a:lnTo>
                    <a:lnTo>
                      <a:pt x="40" y="4913"/>
                    </a:lnTo>
                    <a:lnTo>
                      <a:pt x="99" y="5129"/>
                    </a:lnTo>
                    <a:lnTo>
                      <a:pt x="177" y="5365"/>
                    </a:lnTo>
                    <a:lnTo>
                      <a:pt x="276" y="5581"/>
                    </a:lnTo>
                    <a:lnTo>
                      <a:pt x="393" y="5797"/>
                    </a:lnTo>
                    <a:lnTo>
                      <a:pt x="531" y="6033"/>
                    </a:lnTo>
                    <a:lnTo>
                      <a:pt x="688" y="6249"/>
                    </a:lnTo>
                    <a:lnTo>
                      <a:pt x="885" y="6466"/>
                    </a:lnTo>
                    <a:lnTo>
                      <a:pt x="1081" y="6682"/>
                    </a:lnTo>
                    <a:lnTo>
                      <a:pt x="1297" y="6878"/>
                    </a:lnTo>
                    <a:lnTo>
                      <a:pt x="1533" y="7075"/>
                    </a:lnTo>
                    <a:lnTo>
                      <a:pt x="1789" y="7252"/>
                    </a:lnTo>
                    <a:lnTo>
                      <a:pt x="2064" y="7428"/>
                    </a:lnTo>
                    <a:lnTo>
                      <a:pt x="2339" y="7605"/>
                    </a:lnTo>
                    <a:lnTo>
                      <a:pt x="2634" y="7762"/>
                    </a:lnTo>
                    <a:lnTo>
                      <a:pt x="2928" y="7920"/>
                    </a:lnTo>
                    <a:lnTo>
                      <a:pt x="3262" y="8077"/>
                    </a:lnTo>
                    <a:lnTo>
                      <a:pt x="3596" y="8214"/>
                    </a:lnTo>
                    <a:lnTo>
                      <a:pt x="3930" y="8332"/>
                    </a:lnTo>
                    <a:lnTo>
                      <a:pt x="4638" y="8568"/>
                    </a:lnTo>
                    <a:lnTo>
                      <a:pt x="5404" y="8765"/>
                    </a:lnTo>
                    <a:lnTo>
                      <a:pt x="6171" y="8922"/>
                    </a:lnTo>
                    <a:lnTo>
                      <a:pt x="6976" y="9020"/>
                    </a:lnTo>
                    <a:lnTo>
                      <a:pt x="7802" y="9099"/>
                    </a:lnTo>
                    <a:lnTo>
                      <a:pt x="8627" y="9138"/>
                    </a:lnTo>
                    <a:lnTo>
                      <a:pt x="9472" y="9118"/>
                    </a:lnTo>
                    <a:lnTo>
                      <a:pt x="10297" y="9059"/>
                    </a:lnTo>
                    <a:lnTo>
                      <a:pt x="10729" y="9020"/>
                    </a:lnTo>
                    <a:lnTo>
                      <a:pt x="11142" y="8961"/>
                    </a:lnTo>
                    <a:lnTo>
                      <a:pt x="11555" y="8902"/>
                    </a:lnTo>
                    <a:lnTo>
                      <a:pt x="11967" y="8804"/>
                    </a:lnTo>
                    <a:lnTo>
                      <a:pt x="12360" y="8725"/>
                    </a:lnTo>
                    <a:lnTo>
                      <a:pt x="12753" y="8627"/>
                    </a:lnTo>
                    <a:lnTo>
                      <a:pt x="13127" y="8509"/>
                    </a:lnTo>
                    <a:lnTo>
                      <a:pt x="13480" y="8391"/>
                    </a:lnTo>
                    <a:lnTo>
                      <a:pt x="13834" y="8254"/>
                    </a:lnTo>
                    <a:lnTo>
                      <a:pt x="14149" y="8116"/>
                    </a:lnTo>
                    <a:lnTo>
                      <a:pt x="14463" y="7979"/>
                    </a:lnTo>
                    <a:lnTo>
                      <a:pt x="14758" y="7821"/>
                    </a:lnTo>
                    <a:lnTo>
                      <a:pt x="15052" y="7664"/>
                    </a:lnTo>
                    <a:lnTo>
                      <a:pt x="15308" y="7507"/>
                    </a:lnTo>
                    <a:lnTo>
                      <a:pt x="15563" y="7330"/>
                    </a:lnTo>
                    <a:lnTo>
                      <a:pt x="15799" y="7153"/>
                    </a:lnTo>
                    <a:lnTo>
                      <a:pt x="16015" y="6957"/>
                    </a:lnTo>
                    <a:lnTo>
                      <a:pt x="16212" y="6780"/>
                    </a:lnTo>
                    <a:lnTo>
                      <a:pt x="16389" y="6583"/>
                    </a:lnTo>
                    <a:lnTo>
                      <a:pt x="16546" y="6387"/>
                    </a:lnTo>
                    <a:lnTo>
                      <a:pt x="16683" y="6171"/>
                    </a:lnTo>
                    <a:lnTo>
                      <a:pt x="16821" y="5974"/>
                    </a:lnTo>
                    <a:lnTo>
                      <a:pt x="16919" y="5758"/>
                    </a:lnTo>
                    <a:lnTo>
                      <a:pt x="17017" y="5542"/>
                    </a:lnTo>
                    <a:lnTo>
                      <a:pt x="17076" y="5326"/>
                    </a:lnTo>
                    <a:lnTo>
                      <a:pt x="17135" y="5110"/>
                    </a:lnTo>
                    <a:lnTo>
                      <a:pt x="17155" y="4894"/>
                    </a:lnTo>
                    <a:lnTo>
                      <a:pt x="17155" y="4658"/>
                    </a:lnTo>
                    <a:lnTo>
                      <a:pt x="17155" y="4442"/>
                    </a:lnTo>
                    <a:lnTo>
                      <a:pt x="17116" y="4225"/>
                    </a:lnTo>
                    <a:lnTo>
                      <a:pt x="17057" y="3990"/>
                    </a:lnTo>
                    <a:lnTo>
                      <a:pt x="16978" y="3773"/>
                    </a:lnTo>
                    <a:lnTo>
                      <a:pt x="16900" y="3538"/>
                    </a:lnTo>
                    <a:lnTo>
                      <a:pt x="16762" y="3322"/>
                    </a:lnTo>
                    <a:lnTo>
                      <a:pt x="16624" y="3105"/>
                    </a:lnTo>
                    <a:lnTo>
                      <a:pt x="16467" y="2889"/>
                    </a:lnTo>
                    <a:lnTo>
                      <a:pt x="16290" y="2653"/>
                    </a:lnTo>
                    <a:lnTo>
                      <a:pt x="16074" y="2457"/>
                    </a:lnTo>
                    <a:lnTo>
                      <a:pt x="15858" y="2260"/>
                    </a:lnTo>
                    <a:lnTo>
                      <a:pt x="15622" y="2064"/>
                    </a:lnTo>
                    <a:lnTo>
                      <a:pt x="15367" y="1867"/>
                    </a:lnTo>
                    <a:lnTo>
                      <a:pt x="15111" y="1691"/>
                    </a:lnTo>
                    <a:lnTo>
                      <a:pt x="14817" y="1514"/>
                    </a:lnTo>
                    <a:lnTo>
                      <a:pt x="14522" y="1356"/>
                    </a:lnTo>
                    <a:lnTo>
                      <a:pt x="14227" y="1199"/>
                    </a:lnTo>
                    <a:lnTo>
                      <a:pt x="13893" y="1062"/>
                    </a:lnTo>
                    <a:lnTo>
                      <a:pt x="13579" y="924"/>
                    </a:lnTo>
                    <a:lnTo>
                      <a:pt x="13225" y="787"/>
                    </a:lnTo>
                    <a:lnTo>
                      <a:pt x="12518" y="551"/>
                    </a:lnTo>
                    <a:lnTo>
                      <a:pt x="11771" y="374"/>
                    </a:lnTo>
                    <a:lnTo>
                      <a:pt x="10985" y="217"/>
                    </a:lnTo>
                    <a:lnTo>
                      <a:pt x="10179" y="99"/>
                    </a:lnTo>
                    <a:lnTo>
                      <a:pt x="9354" y="20"/>
                    </a:lnTo>
                    <a:lnTo>
                      <a:pt x="85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22"/>
              <p:cNvSpPr/>
              <p:nvPr/>
            </p:nvSpPr>
            <p:spPr>
              <a:xfrm>
                <a:off x="901025" y="4635275"/>
                <a:ext cx="295275" cy="157225"/>
              </a:xfrm>
              <a:custGeom>
                <a:avLst/>
                <a:gdLst/>
                <a:ahLst/>
                <a:cxnLst/>
                <a:rect l="l" t="t" r="r" b="b"/>
                <a:pathLst>
                  <a:path w="11811" h="6289" extrusionOk="0">
                    <a:moveTo>
                      <a:pt x="5876" y="0"/>
                    </a:moveTo>
                    <a:lnTo>
                      <a:pt x="5306" y="20"/>
                    </a:lnTo>
                    <a:lnTo>
                      <a:pt x="4717" y="59"/>
                    </a:lnTo>
                    <a:lnTo>
                      <a:pt x="4147" y="118"/>
                    </a:lnTo>
                    <a:lnTo>
                      <a:pt x="3577" y="217"/>
                    </a:lnTo>
                    <a:lnTo>
                      <a:pt x="3047" y="354"/>
                    </a:lnTo>
                    <a:lnTo>
                      <a:pt x="2536" y="511"/>
                    </a:lnTo>
                    <a:lnTo>
                      <a:pt x="2084" y="708"/>
                    </a:lnTo>
                    <a:lnTo>
                      <a:pt x="1651" y="904"/>
                    </a:lnTo>
                    <a:lnTo>
                      <a:pt x="1278" y="1140"/>
                    </a:lnTo>
                    <a:lnTo>
                      <a:pt x="944" y="1376"/>
                    </a:lnTo>
                    <a:lnTo>
                      <a:pt x="669" y="1631"/>
                    </a:lnTo>
                    <a:lnTo>
                      <a:pt x="433" y="1907"/>
                    </a:lnTo>
                    <a:lnTo>
                      <a:pt x="335" y="2044"/>
                    </a:lnTo>
                    <a:lnTo>
                      <a:pt x="237" y="2182"/>
                    </a:lnTo>
                    <a:lnTo>
                      <a:pt x="178" y="2319"/>
                    </a:lnTo>
                    <a:lnTo>
                      <a:pt x="119" y="2476"/>
                    </a:lnTo>
                    <a:lnTo>
                      <a:pt x="60" y="2614"/>
                    </a:lnTo>
                    <a:lnTo>
                      <a:pt x="40" y="2771"/>
                    </a:lnTo>
                    <a:lnTo>
                      <a:pt x="20" y="2928"/>
                    </a:lnTo>
                    <a:lnTo>
                      <a:pt x="1" y="3086"/>
                    </a:lnTo>
                    <a:lnTo>
                      <a:pt x="20" y="3223"/>
                    </a:lnTo>
                    <a:lnTo>
                      <a:pt x="40" y="3380"/>
                    </a:lnTo>
                    <a:lnTo>
                      <a:pt x="79" y="3537"/>
                    </a:lnTo>
                    <a:lnTo>
                      <a:pt x="138" y="3695"/>
                    </a:lnTo>
                    <a:lnTo>
                      <a:pt x="197" y="3852"/>
                    </a:lnTo>
                    <a:lnTo>
                      <a:pt x="276" y="4009"/>
                    </a:lnTo>
                    <a:lnTo>
                      <a:pt x="374" y="4147"/>
                    </a:lnTo>
                    <a:lnTo>
                      <a:pt x="492" y="4304"/>
                    </a:lnTo>
                    <a:lnTo>
                      <a:pt x="610" y="4461"/>
                    </a:lnTo>
                    <a:lnTo>
                      <a:pt x="748" y="4599"/>
                    </a:lnTo>
                    <a:lnTo>
                      <a:pt x="1062" y="4874"/>
                    </a:lnTo>
                    <a:lnTo>
                      <a:pt x="1416" y="5129"/>
                    </a:lnTo>
                    <a:lnTo>
                      <a:pt x="1809" y="5345"/>
                    </a:lnTo>
                    <a:lnTo>
                      <a:pt x="2241" y="5561"/>
                    </a:lnTo>
                    <a:lnTo>
                      <a:pt x="2713" y="5738"/>
                    </a:lnTo>
                    <a:lnTo>
                      <a:pt x="3204" y="5896"/>
                    </a:lnTo>
                    <a:lnTo>
                      <a:pt x="3715" y="6033"/>
                    </a:lnTo>
                    <a:lnTo>
                      <a:pt x="4245" y="6131"/>
                    </a:lnTo>
                    <a:lnTo>
                      <a:pt x="4795" y="6210"/>
                    </a:lnTo>
                    <a:lnTo>
                      <a:pt x="5365" y="6269"/>
                    </a:lnTo>
                    <a:lnTo>
                      <a:pt x="5935" y="6289"/>
                    </a:lnTo>
                    <a:lnTo>
                      <a:pt x="6525" y="6289"/>
                    </a:lnTo>
                    <a:lnTo>
                      <a:pt x="7095" y="6249"/>
                    </a:lnTo>
                    <a:lnTo>
                      <a:pt x="7664" y="6171"/>
                    </a:lnTo>
                    <a:lnTo>
                      <a:pt x="8234" y="6072"/>
                    </a:lnTo>
                    <a:lnTo>
                      <a:pt x="8784" y="5935"/>
                    </a:lnTo>
                    <a:lnTo>
                      <a:pt x="9276" y="5778"/>
                    </a:lnTo>
                    <a:lnTo>
                      <a:pt x="9747" y="5601"/>
                    </a:lnTo>
                    <a:lnTo>
                      <a:pt x="10160" y="5385"/>
                    </a:lnTo>
                    <a:lnTo>
                      <a:pt x="10533" y="5168"/>
                    </a:lnTo>
                    <a:lnTo>
                      <a:pt x="10867" y="4933"/>
                    </a:lnTo>
                    <a:lnTo>
                      <a:pt x="11143" y="4658"/>
                    </a:lnTo>
                    <a:lnTo>
                      <a:pt x="11378" y="4402"/>
                    </a:lnTo>
                    <a:lnTo>
                      <a:pt x="11477" y="4265"/>
                    </a:lnTo>
                    <a:lnTo>
                      <a:pt x="11575" y="4107"/>
                    </a:lnTo>
                    <a:lnTo>
                      <a:pt x="11634" y="3970"/>
                    </a:lnTo>
                    <a:lnTo>
                      <a:pt x="11693" y="3813"/>
                    </a:lnTo>
                    <a:lnTo>
                      <a:pt x="11752" y="3675"/>
                    </a:lnTo>
                    <a:lnTo>
                      <a:pt x="11791" y="3518"/>
                    </a:lnTo>
                    <a:lnTo>
                      <a:pt x="11811" y="3380"/>
                    </a:lnTo>
                    <a:lnTo>
                      <a:pt x="11811" y="3223"/>
                    </a:lnTo>
                    <a:lnTo>
                      <a:pt x="11791" y="3066"/>
                    </a:lnTo>
                    <a:lnTo>
                      <a:pt x="11771" y="2909"/>
                    </a:lnTo>
                    <a:lnTo>
                      <a:pt x="11732" y="2751"/>
                    </a:lnTo>
                    <a:lnTo>
                      <a:pt x="11693" y="2594"/>
                    </a:lnTo>
                    <a:lnTo>
                      <a:pt x="11614" y="2457"/>
                    </a:lnTo>
                    <a:lnTo>
                      <a:pt x="11536" y="2300"/>
                    </a:lnTo>
                    <a:lnTo>
                      <a:pt x="11437" y="2142"/>
                    </a:lnTo>
                    <a:lnTo>
                      <a:pt x="11319" y="1985"/>
                    </a:lnTo>
                    <a:lnTo>
                      <a:pt x="11201" y="1848"/>
                    </a:lnTo>
                    <a:lnTo>
                      <a:pt x="11064" y="1690"/>
                    </a:lnTo>
                    <a:lnTo>
                      <a:pt x="10749" y="1435"/>
                    </a:lnTo>
                    <a:lnTo>
                      <a:pt x="10396" y="1179"/>
                    </a:lnTo>
                    <a:lnTo>
                      <a:pt x="10003" y="944"/>
                    </a:lnTo>
                    <a:lnTo>
                      <a:pt x="9570" y="747"/>
                    </a:lnTo>
                    <a:lnTo>
                      <a:pt x="9099" y="551"/>
                    </a:lnTo>
                    <a:lnTo>
                      <a:pt x="8608" y="393"/>
                    </a:lnTo>
                    <a:lnTo>
                      <a:pt x="8097" y="256"/>
                    </a:lnTo>
                    <a:lnTo>
                      <a:pt x="7566" y="158"/>
                    </a:lnTo>
                    <a:lnTo>
                      <a:pt x="7016" y="79"/>
                    </a:lnTo>
                    <a:lnTo>
                      <a:pt x="6446" y="20"/>
                    </a:lnTo>
                    <a:lnTo>
                      <a:pt x="5876" y="0"/>
                    </a:lnTo>
                    <a:close/>
                  </a:path>
                </a:pathLst>
              </a:custGeom>
              <a:solidFill>
                <a:srgbClr val="FF9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22"/>
              <p:cNvSpPr/>
              <p:nvPr/>
            </p:nvSpPr>
            <p:spPr>
              <a:xfrm>
                <a:off x="901025" y="4635275"/>
                <a:ext cx="295275" cy="88450"/>
              </a:xfrm>
              <a:custGeom>
                <a:avLst/>
                <a:gdLst/>
                <a:ahLst/>
                <a:cxnLst/>
                <a:rect l="l" t="t" r="r" b="b"/>
                <a:pathLst>
                  <a:path w="11811" h="3538" extrusionOk="0">
                    <a:moveTo>
                      <a:pt x="5876" y="0"/>
                    </a:moveTo>
                    <a:lnTo>
                      <a:pt x="5306" y="20"/>
                    </a:lnTo>
                    <a:lnTo>
                      <a:pt x="4717" y="59"/>
                    </a:lnTo>
                    <a:lnTo>
                      <a:pt x="4147" y="118"/>
                    </a:lnTo>
                    <a:lnTo>
                      <a:pt x="3577" y="217"/>
                    </a:lnTo>
                    <a:lnTo>
                      <a:pt x="3125" y="334"/>
                    </a:lnTo>
                    <a:lnTo>
                      <a:pt x="2693" y="472"/>
                    </a:lnTo>
                    <a:lnTo>
                      <a:pt x="2280" y="610"/>
                    </a:lnTo>
                    <a:lnTo>
                      <a:pt x="1907" y="767"/>
                    </a:lnTo>
                    <a:lnTo>
                      <a:pt x="1573" y="944"/>
                    </a:lnTo>
                    <a:lnTo>
                      <a:pt x="1258" y="1140"/>
                    </a:lnTo>
                    <a:lnTo>
                      <a:pt x="983" y="1337"/>
                    </a:lnTo>
                    <a:lnTo>
                      <a:pt x="728" y="1553"/>
                    </a:lnTo>
                    <a:lnTo>
                      <a:pt x="531" y="1789"/>
                    </a:lnTo>
                    <a:lnTo>
                      <a:pt x="355" y="2024"/>
                    </a:lnTo>
                    <a:lnTo>
                      <a:pt x="197" y="2260"/>
                    </a:lnTo>
                    <a:lnTo>
                      <a:pt x="99" y="2496"/>
                    </a:lnTo>
                    <a:lnTo>
                      <a:pt x="40" y="2751"/>
                    </a:lnTo>
                    <a:lnTo>
                      <a:pt x="1" y="3007"/>
                    </a:lnTo>
                    <a:lnTo>
                      <a:pt x="20" y="3262"/>
                    </a:lnTo>
                    <a:lnTo>
                      <a:pt x="79" y="3537"/>
                    </a:lnTo>
                    <a:lnTo>
                      <a:pt x="99" y="3302"/>
                    </a:lnTo>
                    <a:lnTo>
                      <a:pt x="158" y="3086"/>
                    </a:lnTo>
                    <a:lnTo>
                      <a:pt x="237" y="2869"/>
                    </a:lnTo>
                    <a:lnTo>
                      <a:pt x="355" y="2673"/>
                    </a:lnTo>
                    <a:lnTo>
                      <a:pt x="492" y="2457"/>
                    </a:lnTo>
                    <a:lnTo>
                      <a:pt x="649" y="2260"/>
                    </a:lnTo>
                    <a:lnTo>
                      <a:pt x="846" y="2064"/>
                    </a:lnTo>
                    <a:lnTo>
                      <a:pt x="1062" y="1887"/>
                    </a:lnTo>
                    <a:lnTo>
                      <a:pt x="1298" y="1710"/>
                    </a:lnTo>
                    <a:lnTo>
                      <a:pt x="1573" y="1533"/>
                    </a:lnTo>
                    <a:lnTo>
                      <a:pt x="1868" y="1376"/>
                    </a:lnTo>
                    <a:lnTo>
                      <a:pt x="2182" y="1238"/>
                    </a:lnTo>
                    <a:lnTo>
                      <a:pt x="2516" y="1101"/>
                    </a:lnTo>
                    <a:lnTo>
                      <a:pt x="2870" y="983"/>
                    </a:lnTo>
                    <a:lnTo>
                      <a:pt x="3243" y="865"/>
                    </a:lnTo>
                    <a:lnTo>
                      <a:pt x="3636" y="786"/>
                    </a:lnTo>
                    <a:lnTo>
                      <a:pt x="4206" y="669"/>
                    </a:lnTo>
                    <a:lnTo>
                      <a:pt x="4776" y="610"/>
                    </a:lnTo>
                    <a:lnTo>
                      <a:pt x="5365" y="570"/>
                    </a:lnTo>
                    <a:lnTo>
                      <a:pt x="5935" y="551"/>
                    </a:lnTo>
                    <a:lnTo>
                      <a:pt x="6505" y="590"/>
                    </a:lnTo>
                    <a:lnTo>
                      <a:pt x="7075" y="629"/>
                    </a:lnTo>
                    <a:lnTo>
                      <a:pt x="7625" y="708"/>
                    </a:lnTo>
                    <a:lnTo>
                      <a:pt x="8156" y="826"/>
                    </a:lnTo>
                    <a:lnTo>
                      <a:pt x="8667" y="944"/>
                    </a:lnTo>
                    <a:lnTo>
                      <a:pt x="9158" y="1101"/>
                    </a:lnTo>
                    <a:lnTo>
                      <a:pt x="9629" y="1297"/>
                    </a:lnTo>
                    <a:lnTo>
                      <a:pt x="10062" y="1494"/>
                    </a:lnTo>
                    <a:lnTo>
                      <a:pt x="10455" y="1730"/>
                    </a:lnTo>
                    <a:lnTo>
                      <a:pt x="10808" y="1985"/>
                    </a:lnTo>
                    <a:lnTo>
                      <a:pt x="11123" y="2260"/>
                    </a:lnTo>
                    <a:lnTo>
                      <a:pt x="11260" y="2398"/>
                    </a:lnTo>
                    <a:lnTo>
                      <a:pt x="11398" y="2535"/>
                    </a:lnTo>
                    <a:lnTo>
                      <a:pt x="11536" y="2732"/>
                    </a:lnTo>
                    <a:lnTo>
                      <a:pt x="11653" y="2928"/>
                    </a:lnTo>
                    <a:lnTo>
                      <a:pt x="11732" y="3125"/>
                    </a:lnTo>
                    <a:lnTo>
                      <a:pt x="11811" y="3321"/>
                    </a:lnTo>
                    <a:lnTo>
                      <a:pt x="11811" y="3144"/>
                    </a:lnTo>
                    <a:lnTo>
                      <a:pt x="11791" y="2987"/>
                    </a:lnTo>
                    <a:lnTo>
                      <a:pt x="11752" y="2830"/>
                    </a:lnTo>
                    <a:lnTo>
                      <a:pt x="11712" y="2653"/>
                    </a:lnTo>
                    <a:lnTo>
                      <a:pt x="11634" y="2496"/>
                    </a:lnTo>
                    <a:lnTo>
                      <a:pt x="11555" y="2319"/>
                    </a:lnTo>
                    <a:lnTo>
                      <a:pt x="11457" y="2162"/>
                    </a:lnTo>
                    <a:lnTo>
                      <a:pt x="11319" y="1985"/>
                    </a:lnTo>
                    <a:lnTo>
                      <a:pt x="11201" y="1848"/>
                    </a:lnTo>
                    <a:lnTo>
                      <a:pt x="11064" y="1690"/>
                    </a:lnTo>
                    <a:lnTo>
                      <a:pt x="10749" y="1435"/>
                    </a:lnTo>
                    <a:lnTo>
                      <a:pt x="10396" y="1179"/>
                    </a:lnTo>
                    <a:lnTo>
                      <a:pt x="10003" y="944"/>
                    </a:lnTo>
                    <a:lnTo>
                      <a:pt x="9570" y="747"/>
                    </a:lnTo>
                    <a:lnTo>
                      <a:pt x="9099" y="551"/>
                    </a:lnTo>
                    <a:lnTo>
                      <a:pt x="8608" y="393"/>
                    </a:lnTo>
                    <a:lnTo>
                      <a:pt x="8097" y="256"/>
                    </a:lnTo>
                    <a:lnTo>
                      <a:pt x="7566" y="158"/>
                    </a:lnTo>
                    <a:lnTo>
                      <a:pt x="7016" y="79"/>
                    </a:lnTo>
                    <a:lnTo>
                      <a:pt x="6446" y="20"/>
                    </a:lnTo>
                    <a:lnTo>
                      <a:pt x="5876" y="0"/>
                    </a:lnTo>
                    <a:close/>
                  </a:path>
                </a:pathLst>
              </a:custGeom>
              <a:solidFill>
                <a:srgbClr val="F3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22"/>
              <p:cNvSpPr/>
              <p:nvPr/>
            </p:nvSpPr>
            <p:spPr>
              <a:xfrm>
                <a:off x="336100" y="4471200"/>
                <a:ext cx="316375" cy="419050"/>
              </a:xfrm>
              <a:custGeom>
                <a:avLst/>
                <a:gdLst/>
                <a:ahLst/>
                <a:cxnLst/>
                <a:rect l="l" t="t" r="r" b="b"/>
                <a:pathLst>
                  <a:path w="12655" h="16762" extrusionOk="0">
                    <a:moveTo>
                      <a:pt x="8627" y="0"/>
                    </a:moveTo>
                    <a:lnTo>
                      <a:pt x="8882" y="197"/>
                    </a:lnTo>
                    <a:lnTo>
                      <a:pt x="9137" y="413"/>
                    </a:lnTo>
                    <a:lnTo>
                      <a:pt x="9354" y="668"/>
                    </a:lnTo>
                    <a:lnTo>
                      <a:pt x="9530" y="963"/>
                    </a:lnTo>
                    <a:lnTo>
                      <a:pt x="9707" y="1278"/>
                    </a:lnTo>
                    <a:lnTo>
                      <a:pt x="9845" y="1631"/>
                    </a:lnTo>
                    <a:lnTo>
                      <a:pt x="9963" y="2005"/>
                    </a:lnTo>
                    <a:lnTo>
                      <a:pt x="10041" y="2417"/>
                    </a:lnTo>
                    <a:lnTo>
                      <a:pt x="10100" y="2850"/>
                    </a:lnTo>
                    <a:lnTo>
                      <a:pt x="10120" y="3302"/>
                    </a:lnTo>
                    <a:lnTo>
                      <a:pt x="10120" y="3773"/>
                    </a:lnTo>
                    <a:lnTo>
                      <a:pt x="10100" y="4284"/>
                    </a:lnTo>
                    <a:lnTo>
                      <a:pt x="10041" y="4815"/>
                    </a:lnTo>
                    <a:lnTo>
                      <a:pt x="9943" y="5345"/>
                    </a:lnTo>
                    <a:lnTo>
                      <a:pt x="9825" y="5915"/>
                    </a:lnTo>
                    <a:lnTo>
                      <a:pt x="9668" y="6485"/>
                    </a:lnTo>
                    <a:lnTo>
                      <a:pt x="9530" y="6878"/>
                    </a:lnTo>
                    <a:lnTo>
                      <a:pt x="9413" y="7271"/>
                    </a:lnTo>
                    <a:lnTo>
                      <a:pt x="9255" y="7664"/>
                    </a:lnTo>
                    <a:lnTo>
                      <a:pt x="9098" y="8057"/>
                    </a:lnTo>
                    <a:lnTo>
                      <a:pt x="8744" y="8823"/>
                    </a:lnTo>
                    <a:lnTo>
                      <a:pt x="8351" y="9570"/>
                    </a:lnTo>
                    <a:lnTo>
                      <a:pt x="7939" y="10277"/>
                    </a:lnTo>
                    <a:lnTo>
                      <a:pt x="7467" y="10965"/>
                    </a:lnTo>
                    <a:lnTo>
                      <a:pt x="6996" y="11614"/>
                    </a:lnTo>
                    <a:lnTo>
                      <a:pt x="6485" y="12223"/>
                    </a:lnTo>
                    <a:lnTo>
                      <a:pt x="5954" y="12793"/>
                    </a:lnTo>
                    <a:lnTo>
                      <a:pt x="5404" y="13303"/>
                    </a:lnTo>
                    <a:lnTo>
                      <a:pt x="5129" y="13559"/>
                    </a:lnTo>
                    <a:lnTo>
                      <a:pt x="4854" y="13775"/>
                    </a:lnTo>
                    <a:lnTo>
                      <a:pt x="4579" y="13991"/>
                    </a:lnTo>
                    <a:lnTo>
                      <a:pt x="4284" y="14188"/>
                    </a:lnTo>
                    <a:lnTo>
                      <a:pt x="4009" y="14365"/>
                    </a:lnTo>
                    <a:lnTo>
                      <a:pt x="3734" y="14541"/>
                    </a:lnTo>
                    <a:lnTo>
                      <a:pt x="3439" y="14679"/>
                    </a:lnTo>
                    <a:lnTo>
                      <a:pt x="3164" y="14817"/>
                    </a:lnTo>
                    <a:lnTo>
                      <a:pt x="2869" y="14934"/>
                    </a:lnTo>
                    <a:lnTo>
                      <a:pt x="2594" y="15033"/>
                    </a:lnTo>
                    <a:lnTo>
                      <a:pt x="2299" y="15111"/>
                    </a:lnTo>
                    <a:lnTo>
                      <a:pt x="2024" y="15170"/>
                    </a:lnTo>
                    <a:lnTo>
                      <a:pt x="1729" y="15210"/>
                    </a:lnTo>
                    <a:lnTo>
                      <a:pt x="1179" y="15210"/>
                    </a:lnTo>
                    <a:lnTo>
                      <a:pt x="924" y="15190"/>
                    </a:lnTo>
                    <a:lnTo>
                      <a:pt x="668" y="15131"/>
                    </a:lnTo>
                    <a:lnTo>
                      <a:pt x="432" y="15052"/>
                    </a:lnTo>
                    <a:lnTo>
                      <a:pt x="216" y="14974"/>
                    </a:lnTo>
                    <a:lnTo>
                      <a:pt x="0" y="14856"/>
                    </a:lnTo>
                    <a:lnTo>
                      <a:pt x="0" y="14856"/>
                    </a:lnTo>
                    <a:lnTo>
                      <a:pt x="2515" y="16389"/>
                    </a:lnTo>
                    <a:lnTo>
                      <a:pt x="2731" y="16506"/>
                    </a:lnTo>
                    <a:lnTo>
                      <a:pt x="2967" y="16585"/>
                    </a:lnTo>
                    <a:lnTo>
                      <a:pt x="3203" y="16664"/>
                    </a:lnTo>
                    <a:lnTo>
                      <a:pt x="3439" y="16723"/>
                    </a:lnTo>
                    <a:lnTo>
                      <a:pt x="3694" y="16742"/>
                    </a:lnTo>
                    <a:lnTo>
                      <a:pt x="3969" y="16762"/>
                    </a:lnTo>
                    <a:lnTo>
                      <a:pt x="4264" y="16742"/>
                    </a:lnTo>
                    <a:lnTo>
                      <a:pt x="4559" y="16703"/>
                    </a:lnTo>
                    <a:lnTo>
                      <a:pt x="4834" y="16644"/>
                    </a:lnTo>
                    <a:lnTo>
                      <a:pt x="5109" y="16565"/>
                    </a:lnTo>
                    <a:lnTo>
                      <a:pt x="5384" y="16467"/>
                    </a:lnTo>
                    <a:lnTo>
                      <a:pt x="5679" y="16349"/>
                    </a:lnTo>
                    <a:lnTo>
                      <a:pt x="5954" y="16212"/>
                    </a:lnTo>
                    <a:lnTo>
                      <a:pt x="6249" y="16074"/>
                    </a:lnTo>
                    <a:lnTo>
                      <a:pt x="6524" y="15897"/>
                    </a:lnTo>
                    <a:lnTo>
                      <a:pt x="6819" y="15720"/>
                    </a:lnTo>
                    <a:lnTo>
                      <a:pt x="7094" y="15524"/>
                    </a:lnTo>
                    <a:lnTo>
                      <a:pt x="7369" y="15308"/>
                    </a:lnTo>
                    <a:lnTo>
                      <a:pt x="7664" y="15092"/>
                    </a:lnTo>
                    <a:lnTo>
                      <a:pt x="7939" y="14856"/>
                    </a:lnTo>
                    <a:lnTo>
                      <a:pt x="8469" y="14325"/>
                    </a:lnTo>
                    <a:lnTo>
                      <a:pt x="9000" y="13755"/>
                    </a:lnTo>
                    <a:lnTo>
                      <a:pt x="9511" y="13146"/>
                    </a:lnTo>
                    <a:lnTo>
                      <a:pt x="10002" y="12498"/>
                    </a:lnTo>
                    <a:lnTo>
                      <a:pt x="10454" y="11810"/>
                    </a:lnTo>
                    <a:lnTo>
                      <a:pt x="10867" y="11103"/>
                    </a:lnTo>
                    <a:lnTo>
                      <a:pt x="11260" y="10356"/>
                    </a:lnTo>
                    <a:lnTo>
                      <a:pt x="11613" y="9590"/>
                    </a:lnTo>
                    <a:lnTo>
                      <a:pt x="11771" y="9216"/>
                    </a:lnTo>
                    <a:lnTo>
                      <a:pt x="11928" y="8823"/>
                    </a:lnTo>
                    <a:lnTo>
                      <a:pt x="12065" y="8411"/>
                    </a:lnTo>
                    <a:lnTo>
                      <a:pt x="12183" y="8018"/>
                    </a:lnTo>
                    <a:lnTo>
                      <a:pt x="12340" y="7448"/>
                    </a:lnTo>
                    <a:lnTo>
                      <a:pt x="12458" y="6878"/>
                    </a:lnTo>
                    <a:lnTo>
                      <a:pt x="12557" y="6347"/>
                    </a:lnTo>
                    <a:lnTo>
                      <a:pt x="12616" y="5817"/>
                    </a:lnTo>
                    <a:lnTo>
                      <a:pt x="12655" y="5325"/>
                    </a:lnTo>
                    <a:lnTo>
                      <a:pt x="12655" y="4834"/>
                    </a:lnTo>
                    <a:lnTo>
                      <a:pt x="12616" y="4382"/>
                    </a:lnTo>
                    <a:lnTo>
                      <a:pt x="12557" y="3950"/>
                    </a:lnTo>
                    <a:lnTo>
                      <a:pt x="12478" y="3537"/>
                    </a:lnTo>
                    <a:lnTo>
                      <a:pt x="12360" y="3164"/>
                    </a:lnTo>
                    <a:lnTo>
                      <a:pt x="12223" y="2810"/>
                    </a:lnTo>
                    <a:lnTo>
                      <a:pt x="12065" y="2496"/>
                    </a:lnTo>
                    <a:lnTo>
                      <a:pt x="11869" y="2201"/>
                    </a:lnTo>
                    <a:lnTo>
                      <a:pt x="11653" y="1946"/>
                    </a:lnTo>
                    <a:lnTo>
                      <a:pt x="11417" y="1729"/>
                    </a:lnTo>
                    <a:lnTo>
                      <a:pt x="11142" y="1533"/>
                    </a:lnTo>
                    <a:lnTo>
                      <a:pt x="8627" y="0"/>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22"/>
              <p:cNvSpPr/>
              <p:nvPr/>
            </p:nvSpPr>
            <p:spPr>
              <a:xfrm>
                <a:off x="298275" y="4462350"/>
                <a:ext cx="291325" cy="389100"/>
              </a:xfrm>
              <a:custGeom>
                <a:avLst/>
                <a:gdLst/>
                <a:ahLst/>
                <a:cxnLst/>
                <a:rect l="l" t="t" r="r" b="b"/>
                <a:pathLst>
                  <a:path w="11653" h="15564" extrusionOk="0">
                    <a:moveTo>
                      <a:pt x="8391" y="1"/>
                    </a:moveTo>
                    <a:lnTo>
                      <a:pt x="8116" y="40"/>
                    </a:lnTo>
                    <a:lnTo>
                      <a:pt x="7840" y="99"/>
                    </a:lnTo>
                    <a:lnTo>
                      <a:pt x="7546" y="177"/>
                    </a:lnTo>
                    <a:lnTo>
                      <a:pt x="7271" y="276"/>
                    </a:lnTo>
                    <a:lnTo>
                      <a:pt x="6996" y="394"/>
                    </a:lnTo>
                    <a:lnTo>
                      <a:pt x="6701" y="531"/>
                    </a:lnTo>
                    <a:lnTo>
                      <a:pt x="6426" y="669"/>
                    </a:lnTo>
                    <a:lnTo>
                      <a:pt x="6131" y="846"/>
                    </a:lnTo>
                    <a:lnTo>
                      <a:pt x="5856" y="1022"/>
                    </a:lnTo>
                    <a:lnTo>
                      <a:pt x="5561" y="1219"/>
                    </a:lnTo>
                    <a:lnTo>
                      <a:pt x="5286" y="1435"/>
                    </a:lnTo>
                    <a:lnTo>
                      <a:pt x="5011" y="1651"/>
                    </a:lnTo>
                    <a:lnTo>
                      <a:pt x="4736" y="1907"/>
                    </a:lnTo>
                    <a:lnTo>
                      <a:pt x="4186" y="2418"/>
                    </a:lnTo>
                    <a:lnTo>
                      <a:pt x="3655" y="2987"/>
                    </a:lnTo>
                    <a:lnTo>
                      <a:pt x="3144" y="3597"/>
                    </a:lnTo>
                    <a:lnTo>
                      <a:pt x="2672" y="4245"/>
                    </a:lnTo>
                    <a:lnTo>
                      <a:pt x="2221" y="4933"/>
                    </a:lnTo>
                    <a:lnTo>
                      <a:pt x="1788" y="5640"/>
                    </a:lnTo>
                    <a:lnTo>
                      <a:pt x="1395" y="6387"/>
                    </a:lnTo>
                    <a:lnTo>
                      <a:pt x="1041" y="7153"/>
                    </a:lnTo>
                    <a:lnTo>
                      <a:pt x="884" y="7546"/>
                    </a:lnTo>
                    <a:lnTo>
                      <a:pt x="747" y="7939"/>
                    </a:lnTo>
                    <a:lnTo>
                      <a:pt x="609" y="8332"/>
                    </a:lnTo>
                    <a:lnTo>
                      <a:pt x="472" y="8725"/>
                    </a:lnTo>
                    <a:lnTo>
                      <a:pt x="373" y="9118"/>
                    </a:lnTo>
                    <a:lnTo>
                      <a:pt x="275" y="9511"/>
                    </a:lnTo>
                    <a:lnTo>
                      <a:pt x="197" y="9885"/>
                    </a:lnTo>
                    <a:lnTo>
                      <a:pt x="118" y="10258"/>
                    </a:lnTo>
                    <a:lnTo>
                      <a:pt x="79" y="10631"/>
                    </a:lnTo>
                    <a:lnTo>
                      <a:pt x="39" y="10985"/>
                    </a:lnTo>
                    <a:lnTo>
                      <a:pt x="20" y="11319"/>
                    </a:lnTo>
                    <a:lnTo>
                      <a:pt x="0" y="11653"/>
                    </a:lnTo>
                    <a:lnTo>
                      <a:pt x="20" y="11987"/>
                    </a:lnTo>
                    <a:lnTo>
                      <a:pt x="39" y="12302"/>
                    </a:lnTo>
                    <a:lnTo>
                      <a:pt x="59" y="12596"/>
                    </a:lnTo>
                    <a:lnTo>
                      <a:pt x="118" y="12891"/>
                    </a:lnTo>
                    <a:lnTo>
                      <a:pt x="177" y="13166"/>
                    </a:lnTo>
                    <a:lnTo>
                      <a:pt x="255" y="13422"/>
                    </a:lnTo>
                    <a:lnTo>
                      <a:pt x="334" y="13677"/>
                    </a:lnTo>
                    <a:lnTo>
                      <a:pt x="432" y="13913"/>
                    </a:lnTo>
                    <a:lnTo>
                      <a:pt x="531" y="14149"/>
                    </a:lnTo>
                    <a:lnTo>
                      <a:pt x="668" y="14345"/>
                    </a:lnTo>
                    <a:lnTo>
                      <a:pt x="806" y="14542"/>
                    </a:lnTo>
                    <a:lnTo>
                      <a:pt x="943" y="14719"/>
                    </a:lnTo>
                    <a:lnTo>
                      <a:pt x="1100" y="14876"/>
                    </a:lnTo>
                    <a:lnTo>
                      <a:pt x="1277" y="15033"/>
                    </a:lnTo>
                    <a:lnTo>
                      <a:pt x="1454" y="15171"/>
                    </a:lnTo>
                    <a:lnTo>
                      <a:pt x="1631" y="15269"/>
                    </a:lnTo>
                    <a:lnTo>
                      <a:pt x="1847" y="15367"/>
                    </a:lnTo>
                    <a:lnTo>
                      <a:pt x="2063" y="15446"/>
                    </a:lnTo>
                    <a:lnTo>
                      <a:pt x="2279" y="15505"/>
                    </a:lnTo>
                    <a:lnTo>
                      <a:pt x="2515" y="15544"/>
                    </a:lnTo>
                    <a:lnTo>
                      <a:pt x="2751" y="15564"/>
                    </a:lnTo>
                    <a:lnTo>
                      <a:pt x="3262" y="15564"/>
                    </a:lnTo>
                    <a:lnTo>
                      <a:pt x="3537" y="15524"/>
                    </a:lnTo>
                    <a:lnTo>
                      <a:pt x="3812" y="15465"/>
                    </a:lnTo>
                    <a:lnTo>
                      <a:pt x="4107" y="15387"/>
                    </a:lnTo>
                    <a:lnTo>
                      <a:pt x="4382" y="15288"/>
                    </a:lnTo>
                    <a:lnTo>
                      <a:pt x="4677" y="15171"/>
                    </a:lnTo>
                    <a:lnTo>
                      <a:pt x="4952" y="15033"/>
                    </a:lnTo>
                    <a:lnTo>
                      <a:pt x="5247" y="14895"/>
                    </a:lnTo>
                    <a:lnTo>
                      <a:pt x="5522" y="14719"/>
                    </a:lnTo>
                    <a:lnTo>
                      <a:pt x="5797" y="14542"/>
                    </a:lnTo>
                    <a:lnTo>
                      <a:pt x="6092" y="14345"/>
                    </a:lnTo>
                    <a:lnTo>
                      <a:pt x="6367" y="14129"/>
                    </a:lnTo>
                    <a:lnTo>
                      <a:pt x="6642" y="13913"/>
                    </a:lnTo>
                    <a:lnTo>
                      <a:pt x="6917" y="13657"/>
                    </a:lnTo>
                    <a:lnTo>
                      <a:pt x="7467" y="13147"/>
                    </a:lnTo>
                    <a:lnTo>
                      <a:pt x="7998" y="12577"/>
                    </a:lnTo>
                    <a:lnTo>
                      <a:pt x="8509" y="11968"/>
                    </a:lnTo>
                    <a:lnTo>
                      <a:pt x="8980" y="11319"/>
                    </a:lnTo>
                    <a:lnTo>
                      <a:pt x="9452" y="10631"/>
                    </a:lnTo>
                    <a:lnTo>
                      <a:pt x="9864" y="9924"/>
                    </a:lnTo>
                    <a:lnTo>
                      <a:pt x="10257" y="9177"/>
                    </a:lnTo>
                    <a:lnTo>
                      <a:pt x="10611" y="8411"/>
                    </a:lnTo>
                    <a:lnTo>
                      <a:pt x="10768" y="8018"/>
                    </a:lnTo>
                    <a:lnTo>
                      <a:pt x="10926" y="7625"/>
                    </a:lnTo>
                    <a:lnTo>
                      <a:pt x="11043" y="7232"/>
                    </a:lnTo>
                    <a:lnTo>
                      <a:pt x="11181" y="6839"/>
                    </a:lnTo>
                    <a:lnTo>
                      <a:pt x="11279" y="6446"/>
                    </a:lnTo>
                    <a:lnTo>
                      <a:pt x="11378" y="6053"/>
                    </a:lnTo>
                    <a:lnTo>
                      <a:pt x="11456" y="5679"/>
                    </a:lnTo>
                    <a:lnTo>
                      <a:pt x="11535" y="5306"/>
                    </a:lnTo>
                    <a:lnTo>
                      <a:pt x="11574" y="4933"/>
                    </a:lnTo>
                    <a:lnTo>
                      <a:pt x="11613" y="4579"/>
                    </a:lnTo>
                    <a:lnTo>
                      <a:pt x="11633" y="4245"/>
                    </a:lnTo>
                    <a:lnTo>
                      <a:pt x="11653" y="3911"/>
                    </a:lnTo>
                    <a:lnTo>
                      <a:pt x="11633" y="3577"/>
                    </a:lnTo>
                    <a:lnTo>
                      <a:pt x="11613" y="3263"/>
                    </a:lnTo>
                    <a:lnTo>
                      <a:pt x="11594" y="2968"/>
                    </a:lnTo>
                    <a:lnTo>
                      <a:pt x="11535" y="2673"/>
                    </a:lnTo>
                    <a:lnTo>
                      <a:pt x="11476" y="2398"/>
                    </a:lnTo>
                    <a:lnTo>
                      <a:pt x="11417" y="2142"/>
                    </a:lnTo>
                    <a:lnTo>
                      <a:pt x="11319" y="1887"/>
                    </a:lnTo>
                    <a:lnTo>
                      <a:pt x="11220" y="1651"/>
                    </a:lnTo>
                    <a:lnTo>
                      <a:pt x="11122" y="1415"/>
                    </a:lnTo>
                    <a:lnTo>
                      <a:pt x="10984" y="1219"/>
                    </a:lnTo>
                    <a:lnTo>
                      <a:pt x="10867" y="1022"/>
                    </a:lnTo>
                    <a:lnTo>
                      <a:pt x="10709" y="846"/>
                    </a:lnTo>
                    <a:lnTo>
                      <a:pt x="10552" y="669"/>
                    </a:lnTo>
                    <a:lnTo>
                      <a:pt x="10395" y="531"/>
                    </a:lnTo>
                    <a:lnTo>
                      <a:pt x="10198" y="394"/>
                    </a:lnTo>
                    <a:lnTo>
                      <a:pt x="10022" y="295"/>
                    </a:lnTo>
                    <a:lnTo>
                      <a:pt x="9805" y="197"/>
                    </a:lnTo>
                    <a:lnTo>
                      <a:pt x="9609" y="118"/>
                    </a:lnTo>
                    <a:lnTo>
                      <a:pt x="9373" y="60"/>
                    </a:lnTo>
                    <a:lnTo>
                      <a:pt x="9137" y="20"/>
                    </a:lnTo>
                    <a:lnTo>
                      <a:pt x="89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22"/>
              <p:cNvSpPr/>
              <p:nvPr/>
            </p:nvSpPr>
            <p:spPr>
              <a:xfrm>
                <a:off x="343950" y="4522775"/>
                <a:ext cx="199975" cy="267750"/>
              </a:xfrm>
              <a:custGeom>
                <a:avLst/>
                <a:gdLst/>
                <a:ahLst/>
                <a:cxnLst/>
                <a:rect l="l" t="t" r="r" b="b"/>
                <a:pathLst>
                  <a:path w="7999" h="10710" extrusionOk="0">
                    <a:moveTo>
                      <a:pt x="5935" y="1"/>
                    </a:moveTo>
                    <a:lnTo>
                      <a:pt x="5758" y="20"/>
                    </a:lnTo>
                    <a:lnTo>
                      <a:pt x="5562" y="40"/>
                    </a:lnTo>
                    <a:lnTo>
                      <a:pt x="5385" y="99"/>
                    </a:lnTo>
                    <a:lnTo>
                      <a:pt x="5188" y="138"/>
                    </a:lnTo>
                    <a:lnTo>
                      <a:pt x="4795" y="295"/>
                    </a:lnTo>
                    <a:lnTo>
                      <a:pt x="4402" y="472"/>
                    </a:lnTo>
                    <a:lnTo>
                      <a:pt x="4009" y="728"/>
                    </a:lnTo>
                    <a:lnTo>
                      <a:pt x="3636" y="1003"/>
                    </a:lnTo>
                    <a:lnTo>
                      <a:pt x="3243" y="1317"/>
                    </a:lnTo>
                    <a:lnTo>
                      <a:pt x="2869" y="1671"/>
                    </a:lnTo>
                    <a:lnTo>
                      <a:pt x="2516" y="2064"/>
                    </a:lnTo>
                    <a:lnTo>
                      <a:pt x="2162" y="2476"/>
                    </a:lnTo>
                    <a:lnTo>
                      <a:pt x="1828" y="2928"/>
                    </a:lnTo>
                    <a:lnTo>
                      <a:pt x="1514" y="3400"/>
                    </a:lnTo>
                    <a:lnTo>
                      <a:pt x="1219" y="3891"/>
                    </a:lnTo>
                    <a:lnTo>
                      <a:pt x="963" y="4402"/>
                    </a:lnTo>
                    <a:lnTo>
                      <a:pt x="708" y="4933"/>
                    </a:lnTo>
                    <a:lnTo>
                      <a:pt x="511" y="5463"/>
                    </a:lnTo>
                    <a:lnTo>
                      <a:pt x="315" y="6014"/>
                    </a:lnTo>
                    <a:lnTo>
                      <a:pt x="177" y="6544"/>
                    </a:lnTo>
                    <a:lnTo>
                      <a:pt x="79" y="7075"/>
                    </a:lnTo>
                    <a:lnTo>
                      <a:pt x="20" y="7566"/>
                    </a:lnTo>
                    <a:lnTo>
                      <a:pt x="0" y="8037"/>
                    </a:lnTo>
                    <a:lnTo>
                      <a:pt x="20" y="8470"/>
                    </a:lnTo>
                    <a:lnTo>
                      <a:pt x="79" y="8882"/>
                    </a:lnTo>
                    <a:lnTo>
                      <a:pt x="158" y="9256"/>
                    </a:lnTo>
                    <a:lnTo>
                      <a:pt x="295" y="9590"/>
                    </a:lnTo>
                    <a:lnTo>
                      <a:pt x="374" y="9727"/>
                    </a:lnTo>
                    <a:lnTo>
                      <a:pt x="452" y="9885"/>
                    </a:lnTo>
                    <a:lnTo>
                      <a:pt x="551" y="10022"/>
                    </a:lnTo>
                    <a:lnTo>
                      <a:pt x="649" y="10140"/>
                    </a:lnTo>
                    <a:lnTo>
                      <a:pt x="747" y="10238"/>
                    </a:lnTo>
                    <a:lnTo>
                      <a:pt x="865" y="10356"/>
                    </a:lnTo>
                    <a:lnTo>
                      <a:pt x="983" y="10435"/>
                    </a:lnTo>
                    <a:lnTo>
                      <a:pt x="1121" y="10513"/>
                    </a:lnTo>
                    <a:lnTo>
                      <a:pt x="1258" y="10572"/>
                    </a:lnTo>
                    <a:lnTo>
                      <a:pt x="1415" y="10631"/>
                    </a:lnTo>
                    <a:lnTo>
                      <a:pt x="1553" y="10671"/>
                    </a:lnTo>
                    <a:lnTo>
                      <a:pt x="1730" y="10710"/>
                    </a:lnTo>
                    <a:lnTo>
                      <a:pt x="2241" y="10710"/>
                    </a:lnTo>
                    <a:lnTo>
                      <a:pt x="2437" y="10671"/>
                    </a:lnTo>
                    <a:lnTo>
                      <a:pt x="2614" y="10631"/>
                    </a:lnTo>
                    <a:lnTo>
                      <a:pt x="2810" y="10592"/>
                    </a:lnTo>
                    <a:lnTo>
                      <a:pt x="3203" y="10435"/>
                    </a:lnTo>
                    <a:lnTo>
                      <a:pt x="3596" y="10258"/>
                    </a:lnTo>
                    <a:lnTo>
                      <a:pt x="3989" y="10003"/>
                    </a:lnTo>
                    <a:lnTo>
                      <a:pt x="4382" y="9727"/>
                    </a:lnTo>
                    <a:lnTo>
                      <a:pt x="4756" y="9413"/>
                    </a:lnTo>
                    <a:lnTo>
                      <a:pt x="5129" y="9059"/>
                    </a:lnTo>
                    <a:lnTo>
                      <a:pt x="5483" y="8666"/>
                    </a:lnTo>
                    <a:lnTo>
                      <a:pt x="5837" y="8254"/>
                    </a:lnTo>
                    <a:lnTo>
                      <a:pt x="6171" y="7802"/>
                    </a:lnTo>
                    <a:lnTo>
                      <a:pt x="6485" y="7330"/>
                    </a:lnTo>
                    <a:lnTo>
                      <a:pt x="6780" y="6839"/>
                    </a:lnTo>
                    <a:lnTo>
                      <a:pt x="7055" y="6328"/>
                    </a:lnTo>
                    <a:lnTo>
                      <a:pt x="7291" y="5797"/>
                    </a:lnTo>
                    <a:lnTo>
                      <a:pt x="7507" y="5267"/>
                    </a:lnTo>
                    <a:lnTo>
                      <a:pt x="7684" y="4717"/>
                    </a:lnTo>
                    <a:lnTo>
                      <a:pt x="7821" y="4166"/>
                    </a:lnTo>
                    <a:lnTo>
                      <a:pt x="7920" y="3655"/>
                    </a:lnTo>
                    <a:lnTo>
                      <a:pt x="7978" y="3164"/>
                    </a:lnTo>
                    <a:lnTo>
                      <a:pt x="7998" y="2693"/>
                    </a:lnTo>
                    <a:lnTo>
                      <a:pt x="7978" y="2260"/>
                    </a:lnTo>
                    <a:lnTo>
                      <a:pt x="7920" y="1848"/>
                    </a:lnTo>
                    <a:lnTo>
                      <a:pt x="7841" y="1474"/>
                    </a:lnTo>
                    <a:lnTo>
                      <a:pt x="7703" y="1140"/>
                    </a:lnTo>
                    <a:lnTo>
                      <a:pt x="7644" y="1003"/>
                    </a:lnTo>
                    <a:lnTo>
                      <a:pt x="7546" y="846"/>
                    </a:lnTo>
                    <a:lnTo>
                      <a:pt x="7468" y="708"/>
                    </a:lnTo>
                    <a:lnTo>
                      <a:pt x="7350" y="590"/>
                    </a:lnTo>
                    <a:lnTo>
                      <a:pt x="7251" y="492"/>
                    </a:lnTo>
                    <a:lnTo>
                      <a:pt x="7134" y="374"/>
                    </a:lnTo>
                    <a:lnTo>
                      <a:pt x="7016" y="295"/>
                    </a:lnTo>
                    <a:lnTo>
                      <a:pt x="6878" y="217"/>
                    </a:lnTo>
                    <a:lnTo>
                      <a:pt x="6741" y="158"/>
                    </a:lnTo>
                    <a:lnTo>
                      <a:pt x="6603" y="99"/>
                    </a:lnTo>
                    <a:lnTo>
                      <a:pt x="6446" y="59"/>
                    </a:lnTo>
                    <a:lnTo>
                      <a:pt x="6289" y="20"/>
                    </a:lnTo>
                    <a:lnTo>
                      <a:pt x="6112" y="20"/>
                    </a:lnTo>
                    <a:lnTo>
                      <a:pt x="5935" y="1"/>
                    </a:lnTo>
                    <a:close/>
                  </a:path>
                </a:pathLst>
              </a:custGeom>
              <a:solidFill>
                <a:srgbClr val="FF9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22"/>
              <p:cNvSpPr/>
              <p:nvPr/>
            </p:nvSpPr>
            <p:spPr>
              <a:xfrm>
                <a:off x="343950" y="4522775"/>
                <a:ext cx="173925" cy="266775"/>
              </a:xfrm>
              <a:custGeom>
                <a:avLst/>
                <a:gdLst/>
                <a:ahLst/>
                <a:cxnLst/>
                <a:rect l="l" t="t" r="r" b="b"/>
                <a:pathLst>
                  <a:path w="6957" h="10671" extrusionOk="0">
                    <a:moveTo>
                      <a:pt x="5974" y="1"/>
                    </a:moveTo>
                    <a:lnTo>
                      <a:pt x="5778" y="20"/>
                    </a:lnTo>
                    <a:lnTo>
                      <a:pt x="5562" y="40"/>
                    </a:lnTo>
                    <a:lnTo>
                      <a:pt x="5385" y="99"/>
                    </a:lnTo>
                    <a:lnTo>
                      <a:pt x="5188" y="138"/>
                    </a:lnTo>
                    <a:lnTo>
                      <a:pt x="4795" y="295"/>
                    </a:lnTo>
                    <a:lnTo>
                      <a:pt x="4402" y="472"/>
                    </a:lnTo>
                    <a:lnTo>
                      <a:pt x="4009" y="728"/>
                    </a:lnTo>
                    <a:lnTo>
                      <a:pt x="3636" y="1003"/>
                    </a:lnTo>
                    <a:lnTo>
                      <a:pt x="3243" y="1317"/>
                    </a:lnTo>
                    <a:lnTo>
                      <a:pt x="2869" y="1671"/>
                    </a:lnTo>
                    <a:lnTo>
                      <a:pt x="2516" y="2064"/>
                    </a:lnTo>
                    <a:lnTo>
                      <a:pt x="2162" y="2476"/>
                    </a:lnTo>
                    <a:lnTo>
                      <a:pt x="1828" y="2928"/>
                    </a:lnTo>
                    <a:lnTo>
                      <a:pt x="1514" y="3400"/>
                    </a:lnTo>
                    <a:lnTo>
                      <a:pt x="1219" y="3891"/>
                    </a:lnTo>
                    <a:lnTo>
                      <a:pt x="963" y="4402"/>
                    </a:lnTo>
                    <a:lnTo>
                      <a:pt x="708" y="4933"/>
                    </a:lnTo>
                    <a:lnTo>
                      <a:pt x="511" y="5463"/>
                    </a:lnTo>
                    <a:lnTo>
                      <a:pt x="315" y="6014"/>
                    </a:lnTo>
                    <a:lnTo>
                      <a:pt x="197" y="6465"/>
                    </a:lnTo>
                    <a:lnTo>
                      <a:pt x="99" y="6917"/>
                    </a:lnTo>
                    <a:lnTo>
                      <a:pt x="40" y="7330"/>
                    </a:lnTo>
                    <a:lnTo>
                      <a:pt x="0" y="7743"/>
                    </a:lnTo>
                    <a:lnTo>
                      <a:pt x="0" y="8116"/>
                    </a:lnTo>
                    <a:lnTo>
                      <a:pt x="20" y="8489"/>
                    </a:lnTo>
                    <a:lnTo>
                      <a:pt x="59" y="8823"/>
                    </a:lnTo>
                    <a:lnTo>
                      <a:pt x="138" y="9158"/>
                    </a:lnTo>
                    <a:lnTo>
                      <a:pt x="236" y="9452"/>
                    </a:lnTo>
                    <a:lnTo>
                      <a:pt x="354" y="9708"/>
                    </a:lnTo>
                    <a:lnTo>
                      <a:pt x="492" y="9944"/>
                    </a:lnTo>
                    <a:lnTo>
                      <a:pt x="669" y="10160"/>
                    </a:lnTo>
                    <a:lnTo>
                      <a:pt x="845" y="10337"/>
                    </a:lnTo>
                    <a:lnTo>
                      <a:pt x="1062" y="10474"/>
                    </a:lnTo>
                    <a:lnTo>
                      <a:pt x="1297" y="10592"/>
                    </a:lnTo>
                    <a:lnTo>
                      <a:pt x="1553" y="10671"/>
                    </a:lnTo>
                    <a:lnTo>
                      <a:pt x="1376" y="10553"/>
                    </a:lnTo>
                    <a:lnTo>
                      <a:pt x="1199" y="10396"/>
                    </a:lnTo>
                    <a:lnTo>
                      <a:pt x="1062" y="10219"/>
                    </a:lnTo>
                    <a:lnTo>
                      <a:pt x="924" y="10022"/>
                    </a:lnTo>
                    <a:lnTo>
                      <a:pt x="806" y="9806"/>
                    </a:lnTo>
                    <a:lnTo>
                      <a:pt x="708" y="9551"/>
                    </a:lnTo>
                    <a:lnTo>
                      <a:pt x="629" y="9295"/>
                    </a:lnTo>
                    <a:lnTo>
                      <a:pt x="570" y="9020"/>
                    </a:lnTo>
                    <a:lnTo>
                      <a:pt x="531" y="8725"/>
                    </a:lnTo>
                    <a:lnTo>
                      <a:pt x="511" y="8411"/>
                    </a:lnTo>
                    <a:lnTo>
                      <a:pt x="511" y="8077"/>
                    </a:lnTo>
                    <a:lnTo>
                      <a:pt x="551" y="7743"/>
                    </a:lnTo>
                    <a:lnTo>
                      <a:pt x="590" y="7369"/>
                    </a:lnTo>
                    <a:lnTo>
                      <a:pt x="649" y="6996"/>
                    </a:lnTo>
                    <a:lnTo>
                      <a:pt x="728" y="6623"/>
                    </a:lnTo>
                    <a:lnTo>
                      <a:pt x="845" y="6230"/>
                    </a:lnTo>
                    <a:lnTo>
                      <a:pt x="1022" y="5679"/>
                    </a:lnTo>
                    <a:lnTo>
                      <a:pt x="1238" y="5129"/>
                    </a:lnTo>
                    <a:lnTo>
                      <a:pt x="1474" y="4618"/>
                    </a:lnTo>
                    <a:lnTo>
                      <a:pt x="1730" y="4107"/>
                    </a:lnTo>
                    <a:lnTo>
                      <a:pt x="2024" y="3616"/>
                    </a:lnTo>
                    <a:lnTo>
                      <a:pt x="2339" y="3145"/>
                    </a:lnTo>
                    <a:lnTo>
                      <a:pt x="2673" y="2693"/>
                    </a:lnTo>
                    <a:lnTo>
                      <a:pt x="3027" y="2280"/>
                    </a:lnTo>
                    <a:lnTo>
                      <a:pt x="3380" y="1887"/>
                    </a:lnTo>
                    <a:lnTo>
                      <a:pt x="3754" y="1533"/>
                    </a:lnTo>
                    <a:lnTo>
                      <a:pt x="4147" y="1199"/>
                    </a:lnTo>
                    <a:lnTo>
                      <a:pt x="4540" y="924"/>
                    </a:lnTo>
                    <a:lnTo>
                      <a:pt x="4933" y="688"/>
                    </a:lnTo>
                    <a:lnTo>
                      <a:pt x="5306" y="492"/>
                    </a:lnTo>
                    <a:lnTo>
                      <a:pt x="5699" y="354"/>
                    </a:lnTo>
                    <a:lnTo>
                      <a:pt x="5896" y="295"/>
                    </a:lnTo>
                    <a:lnTo>
                      <a:pt x="6092" y="256"/>
                    </a:lnTo>
                    <a:lnTo>
                      <a:pt x="6328" y="236"/>
                    </a:lnTo>
                    <a:lnTo>
                      <a:pt x="6544" y="217"/>
                    </a:lnTo>
                    <a:lnTo>
                      <a:pt x="6760" y="236"/>
                    </a:lnTo>
                    <a:lnTo>
                      <a:pt x="6957" y="256"/>
                    </a:lnTo>
                    <a:lnTo>
                      <a:pt x="6957" y="256"/>
                    </a:lnTo>
                    <a:lnTo>
                      <a:pt x="6819" y="177"/>
                    </a:lnTo>
                    <a:lnTo>
                      <a:pt x="6662" y="118"/>
                    </a:lnTo>
                    <a:lnTo>
                      <a:pt x="6505" y="79"/>
                    </a:lnTo>
                    <a:lnTo>
                      <a:pt x="6328" y="40"/>
                    </a:lnTo>
                    <a:lnTo>
                      <a:pt x="6151" y="20"/>
                    </a:lnTo>
                    <a:lnTo>
                      <a:pt x="5974" y="1"/>
                    </a:lnTo>
                    <a:close/>
                  </a:path>
                </a:pathLst>
              </a:custGeom>
              <a:solidFill>
                <a:srgbClr val="F3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16" name="Google Shape;4316;p22"/>
          <p:cNvGrpSpPr/>
          <p:nvPr/>
        </p:nvGrpSpPr>
        <p:grpSpPr>
          <a:xfrm>
            <a:off x="8622775" y="4461425"/>
            <a:ext cx="330680" cy="567219"/>
            <a:chOff x="1417450" y="4451900"/>
            <a:chExt cx="330680" cy="567219"/>
          </a:xfrm>
        </p:grpSpPr>
        <p:sp>
          <p:nvSpPr>
            <p:cNvPr id="4317" name="Google Shape;4317;p22"/>
            <p:cNvSpPr/>
            <p:nvPr/>
          </p:nvSpPr>
          <p:spPr>
            <a:xfrm>
              <a:off x="1417450" y="4837269"/>
              <a:ext cx="330680" cy="181850"/>
            </a:xfrm>
            <a:custGeom>
              <a:avLst/>
              <a:gdLst/>
              <a:ahLst/>
              <a:cxnLst/>
              <a:rect l="l" t="t" r="r" b="b"/>
              <a:pathLst>
                <a:path w="15713" h="8641" extrusionOk="0">
                  <a:moveTo>
                    <a:pt x="4378" y="1"/>
                  </a:moveTo>
                  <a:lnTo>
                    <a:pt x="3824" y="173"/>
                  </a:lnTo>
                  <a:lnTo>
                    <a:pt x="3289" y="364"/>
                  </a:lnTo>
                  <a:lnTo>
                    <a:pt x="2773" y="612"/>
                  </a:lnTo>
                  <a:lnTo>
                    <a:pt x="2276" y="861"/>
                  </a:lnTo>
                  <a:lnTo>
                    <a:pt x="2008" y="1033"/>
                  </a:lnTo>
                  <a:lnTo>
                    <a:pt x="1740" y="1205"/>
                  </a:lnTo>
                  <a:lnTo>
                    <a:pt x="1492" y="1396"/>
                  </a:lnTo>
                  <a:lnTo>
                    <a:pt x="1282" y="1587"/>
                  </a:lnTo>
                  <a:lnTo>
                    <a:pt x="1071" y="1778"/>
                  </a:lnTo>
                  <a:lnTo>
                    <a:pt x="880" y="1969"/>
                  </a:lnTo>
                  <a:lnTo>
                    <a:pt x="708" y="2161"/>
                  </a:lnTo>
                  <a:lnTo>
                    <a:pt x="555" y="2371"/>
                  </a:lnTo>
                  <a:lnTo>
                    <a:pt x="421" y="2581"/>
                  </a:lnTo>
                  <a:lnTo>
                    <a:pt x="307" y="2791"/>
                  </a:lnTo>
                  <a:lnTo>
                    <a:pt x="211" y="3002"/>
                  </a:lnTo>
                  <a:lnTo>
                    <a:pt x="135" y="3212"/>
                  </a:lnTo>
                  <a:lnTo>
                    <a:pt x="77" y="3422"/>
                  </a:lnTo>
                  <a:lnTo>
                    <a:pt x="39" y="3651"/>
                  </a:lnTo>
                  <a:lnTo>
                    <a:pt x="1" y="3862"/>
                  </a:lnTo>
                  <a:lnTo>
                    <a:pt x="1" y="4091"/>
                  </a:lnTo>
                  <a:lnTo>
                    <a:pt x="1" y="4301"/>
                  </a:lnTo>
                  <a:lnTo>
                    <a:pt x="39" y="4531"/>
                  </a:lnTo>
                  <a:lnTo>
                    <a:pt x="77" y="4741"/>
                  </a:lnTo>
                  <a:lnTo>
                    <a:pt x="154" y="4951"/>
                  </a:lnTo>
                  <a:lnTo>
                    <a:pt x="230" y="5161"/>
                  </a:lnTo>
                  <a:lnTo>
                    <a:pt x="326" y="5372"/>
                  </a:lnTo>
                  <a:lnTo>
                    <a:pt x="441" y="5582"/>
                  </a:lnTo>
                  <a:lnTo>
                    <a:pt x="574" y="5792"/>
                  </a:lnTo>
                  <a:lnTo>
                    <a:pt x="727" y="6003"/>
                  </a:lnTo>
                  <a:lnTo>
                    <a:pt x="899" y="6194"/>
                  </a:lnTo>
                  <a:lnTo>
                    <a:pt x="1090" y="6404"/>
                  </a:lnTo>
                  <a:lnTo>
                    <a:pt x="1301" y="6595"/>
                  </a:lnTo>
                  <a:lnTo>
                    <a:pt x="1530" y="6767"/>
                  </a:lnTo>
                  <a:lnTo>
                    <a:pt x="1779" y="6958"/>
                  </a:lnTo>
                  <a:lnTo>
                    <a:pt x="2046" y="7130"/>
                  </a:lnTo>
                  <a:lnTo>
                    <a:pt x="2314" y="7302"/>
                  </a:lnTo>
                  <a:lnTo>
                    <a:pt x="2600" y="7455"/>
                  </a:lnTo>
                  <a:lnTo>
                    <a:pt x="2906" y="7608"/>
                  </a:lnTo>
                  <a:lnTo>
                    <a:pt x="3231" y="7761"/>
                  </a:lnTo>
                  <a:lnTo>
                    <a:pt x="3556" y="7895"/>
                  </a:lnTo>
                  <a:lnTo>
                    <a:pt x="3881" y="8010"/>
                  </a:lnTo>
                  <a:lnTo>
                    <a:pt x="4225" y="8124"/>
                  </a:lnTo>
                  <a:lnTo>
                    <a:pt x="4569" y="8220"/>
                  </a:lnTo>
                  <a:lnTo>
                    <a:pt x="4913" y="8296"/>
                  </a:lnTo>
                  <a:lnTo>
                    <a:pt x="5640" y="8449"/>
                  </a:lnTo>
                  <a:lnTo>
                    <a:pt x="6385" y="8545"/>
                  </a:lnTo>
                  <a:lnTo>
                    <a:pt x="7131" y="8621"/>
                  </a:lnTo>
                  <a:lnTo>
                    <a:pt x="7876" y="8640"/>
                  </a:lnTo>
                  <a:lnTo>
                    <a:pt x="8621" y="8621"/>
                  </a:lnTo>
                  <a:lnTo>
                    <a:pt x="9386" y="8545"/>
                  </a:lnTo>
                  <a:lnTo>
                    <a:pt x="10112" y="8449"/>
                  </a:lnTo>
                  <a:lnTo>
                    <a:pt x="10839" y="8296"/>
                  </a:lnTo>
                  <a:lnTo>
                    <a:pt x="11183" y="8220"/>
                  </a:lnTo>
                  <a:lnTo>
                    <a:pt x="11527" y="8105"/>
                  </a:lnTo>
                  <a:lnTo>
                    <a:pt x="11871" y="8010"/>
                  </a:lnTo>
                  <a:lnTo>
                    <a:pt x="12196" y="7876"/>
                  </a:lnTo>
                  <a:lnTo>
                    <a:pt x="12521" y="7761"/>
                  </a:lnTo>
                  <a:lnTo>
                    <a:pt x="12827" y="7608"/>
                  </a:lnTo>
                  <a:lnTo>
                    <a:pt x="13132" y="7455"/>
                  </a:lnTo>
                  <a:lnTo>
                    <a:pt x="13419" y="7302"/>
                  </a:lnTo>
                  <a:lnTo>
                    <a:pt x="13801" y="7073"/>
                  </a:lnTo>
                  <a:lnTo>
                    <a:pt x="14146" y="6824"/>
                  </a:lnTo>
                  <a:lnTo>
                    <a:pt x="14451" y="6557"/>
                  </a:lnTo>
                  <a:lnTo>
                    <a:pt x="14738" y="6289"/>
                  </a:lnTo>
                  <a:lnTo>
                    <a:pt x="14987" y="6022"/>
                  </a:lnTo>
                  <a:lnTo>
                    <a:pt x="15178" y="5735"/>
                  </a:lnTo>
                  <a:lnTo>
                    <a:pt x="15350" y="5448"/>
                  </a:lnTo>
                  <a:lnTo>
                    <a:pt x="15503" y="5161"/>
                  </a:lnTo>
                  <a:lnTo>
                    <a:pt x="15598" y="4856"/>
                  </a:lnTo>
                  <a:lnTo>
                    <a:pt x="15675" y="4550"/>
                  </a:lnTo>
                  <a:lnTo>
                    <a:pt x="15713" y="4263"/>
                  </a:lnTo>
                  <a:lnTo>
                    <a:pt x="15713" y="3957"/>
                  </a:lnTo>
                  <a:lnTo>
                    <a:pt x="15675" y="3651"/>
                  </a:lnTo>
                  <a:lnTo>
                    <a:pt x="15598" y="3346"/>
                  </a:lnTo>
                  <a:lnTo>
                    <a:pt x="15503" y="3059"/>
                  </a:lnTo>
                  <a:lnTo>
                    <a:pt x="15369" y="2753"/>
                  </a:lnTo>
                  <a:lnTo>
                    <a:pt x="15388" y="2906"/>
                  </a:lnTo>
                  <a:lnTo>
                    <a:pt x="15407" y="3040"/>
                  </a:lnTo>
                  <a:lnTo>
                    <a:pt x="15407" y="3365"/>
                  </a:lnTo>
                  <a:lnTo>
                    <a:pt x="15407" y="3460"/>
                  </a:lnTo>
                  <a:lnTo>
                    <a:pt x="15407" y="3556"/>
                  </a:lnTo>
                  <a:lnTo>
                    <a:pt x="15388" y="3575"/>
                  </a:lnTo>
                  <a:lnTo>
                    <a:pt x="15388" y="3594"/>
                  </a:lnTo>
                  <a:lnTo>
                    <a:pt x="15311" y="3881"/>
                  </a:lnTo>
                  <a:lnTo>
                    <a:pt x="15216" y="4168"/>
                  </a:lnTo>
                  <a:lnTo>
                    <a:pt x="15063" y="4435"/>
                  </a:lnTo>
                  <a:lnTo>
                    <a:pt x="14872" y="4703"/>
                  </a:lnTo>
                  <a:lnTo>
                    <a:pt x="14642" y="4970"/>
                  </a:lnTo>
                  <a:lnTo>
                    <a:pt x="14356" y="5219"/>
                  </a:lnTo>
                  <a:lnTo>
                    <a:pt x="14050" y="5448"/>
                  </a:lnTo>
                  <a:lnTo>
                    <a:pt x="13687" y="5678"/>
                  </a:lnTo>
                  <a:lnTo>
                    <a:pt x="13247" y="5907"/>
                  </a:lnTo>
                  <a:lnTo>
                    <a:pt x="12750" y="6117"/>
                  </a:lnTo>
                  <a:lnTo>
                    <a:pt x="12253" y="6289"/>
                  </a:lnTo>
                  <a:lnTo>
                    <a:pt x="11718" y="6442"/>
                  </a:lnTo>
                  <a:lnTo>
                    <a:pt x="11164" y="6538"/>
                  </a:lnTo>
                  <a:lnTo>
                    <a:pt x="10609" y="6633"/>
                  </a:lnTo>
                  <a:lnTo>
                    <a:pt x="10036" y="6672"/>
                  </a:lnTo>
                  <a:lnTo>
                    <a:pt x="9463" y="6691"/>
                  </a:lnTo>
                  <a:lnTo>
                    <a:pt x="8889" y="6672"/>
                  </a:lnTo>
                  <a:lnTo>
                    <a:pt x="8316" y="6633"/>
                  </a:lnTo>
                  <a:lnTo>
                    <a:pt x="7761" y="6538"/>
                  </a:lnTo>
                  <a:lnTo>
                    <a:pt x="7207" y="6442"/>
                  </a:lnTo>
                  <a:lnTo>
                    <a:pt x="6672" y="6289"/>
                  </a:lnTo>
                  <a:lnTo>
                    <a:pt x="6156" y="6117"/>
                  </a:lnTo>
                  <a:lnTo>
                    <a:pt x="5678" y="5907"/>
                  </a:lnTo>
                  <a:lnTo>
                    <a:pt x="5219" y="5678"/>
                  </a:lnTo>
                  <a:lnTo>
                    <a:pt x="4875" y="5448"/>
                  </a:lnTo>
                  <a:lnTo>
                    <a:pt x="4569" y="5219"/>
                  </a:lnTo>
                  <a:lnTo>
                    <a:pt x="4359" y="5028"/>
                  </a:lnTo>
                  <a:lnTo>
                    <a:pt x="4168" y="4837"/>
                  </a:lnTo>
                  <a:lnTo>
                    <a:pt x="4015" y="4645"/>
                  </a:lnTo>
                  <a:lnTo>
                    <a:pt x="3862" y="4435"/>
                  </a:lnTo>
                  <a:lnTo>
                    <a:pt x="3747" y="4244"/>
                  </a:lnTo>
                  <a:lnTo>
                    <a:pt x="3652" y="4034"/>
                  </a:lnTo>
                  <a:lnTo>
                    <a:pt x="3594" y="3823"/>
                  </a:lnTo>
                  <a:lnTo>
                    <a:pt x="3537" y="3594"/>
                  </a:lnTo>
                  <a:lnTo>
                    <a:pt x="3537" y="3575"/>
                  </a:lnTo>
                  <a:lnTo>
                    <a:pt x="3518" y="3556"/>
                  </a:lnTo>
                  <a:lnTo>
                    <a:pt x="3518" y="3518"/>
                  </a:lnTo>
                  <a:lnTo>
                    <a:pt x="3518" y="3441"/>
                  </a:lnTo>
                  <a:lnTo>
                    <a:pt x="3518" y="3365"/>
                  </a:lnTo>
                  <a:lnTo>
                    <a:pt x="3499" y="3250"/>
                  </a:lnTo>
                  <a:lnTo>
                    <a:pt x="3499" y="3154"/>
                  </a:lnTo>
                  <a:lnTo>
                    <a:pt x="3518" y="3040"/>
                  </a:lnTo>
                  <a:lnTo>
                    <a:pt x="3537" y="2868"/>
                  </a:lnTo>
                  <a:lnTo>
                    <a:pt x="3575" y="2696"/>
                  </a:lnTo>
                  <a:lnTo>
                    <a:pt x="3633" y="2505"/>
                  </a:lnTo>
                  <a:lnTo>
                    <a:pt x="4378"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22"/>
            <p:cNvSpPr/>
            <p:nvPr/>
          </p:nvSpPr>
          <p:spPr>
            <a:xfrm>
              <a:off x="1417450" y="4837269"/>
              <a:ext cx="330680" cy="181850"/>
            </a:xfrm>
            <a:custGeom>
              <a:avLst/>
              <a:gdLst/>
              <a:ahLst/>
              <a:cxnLst/>
              <a:rect l="l" t="t" r="r" b="b"/>
              <a:pathLst>
                <a:path w="15713" h="8641" fill="none" extrusionOk="0">
                  <a:moveTo>
                    <a:pt x="4378" y="1"/>
                  </a:moveTo>
                  <a:lnTo>
                    <a:pt x="4378" y="1"/>
                  </a:lnTo>
                  <a:lnTo>
                    <a:pt x="3824" y="173"/>
                  </a:lnTo>
                  <a:lnTo>
                    <a:pt x="3289" y="364"/>
                  </a:lnTo>
                  <a:lnTo>
                    <a:pt x="2773" y="612"/>
                  </a:lnTo>
                  <a:lnTo>
                    <a:pt x="2276" y="861"/>
                  </a:lnTo>
                  <a:lnTo>
                    <a:pt x="2276" y="861"/>
                  </a:lnTo>
                  <a:lnTo>
                    <a:pt x="2008" y="1033"/>
                  </a:lnTo>
                  <a:lnTo>
                    <a:pt x="1740" y="1205"/>
                  </a:lnTo>
                  <a:lnTo>
                    <a:pt x="1492" y="1396"/>
                  </a:lnTo>
                  <a:lnTo>
                    <a:pt x="1282" y="1587"/>
                  </a:lnTo>
                  <a:lnTo>
                    <a:pt x="1071" y="1778"/>
                  </a:lnTo>
                  <a:lnTo>
                    <a:pt x="880" y="1969"/>
                  </a:lnTo>
                  <a:lnTo>
                    <a:pt x="708" y="2161"/>
                  </a:lnTo>
                  <a:lnTo>
                    <a:pt x="555" y="2371"/>
                  </a:lnTo>
                  <a:lnTo>
                    <a:pt x="421" y="2581"/>
                  </a:lnTo>
                  <a:lnTo>
                    <a:pt x="307" y="2791"/>
                  </a:lnTo>
                  <a:lnTo>
                    <a:pt x="211" y="3002"/>
                  </a:lnTo>
                  <a:lnTo>
                    <a:pt x="135" y="3212"/>
                  </a:lnTo>
                  <a:lnTo>
                    <a:pt x="77" y="3422"/>
                  </a:lnTo>
                  <a:lnTo>
                    <a:pt x="39" y="3651"/>
                  </a:lnTo>
                  <a:lnTo>
                    <a:pt x="1" y="3862"/>
                  </a:lnTo>
                  <a:lnTo>
                    <a:pt x="1" y="4091"/>
                  </a:lnTo>
                  <a:lnTo>
                    <a:pt x="1" y="4301"/>
                  </a:lnTo>
                  <a:lnTo>
                    <a:pt x="39" y="4531"/>
                  </a:lnTo>
                  <a:lnTo>
                    <a:pt x="77" y="4741"/>
                  </a:lnTo>
                  <a:lnTo>
                    <a:pt x="154" y="4951"/>
                  </a:lnTo>
                  <a:lnTo>
                    <a:pt x="230" y="5161"/>
                  </a:lnTo>
                  <a:lnTo>
                    <a:pt x="326" y="5372"/>
                  </a:lnTo>
                  <a:lnTo>
                    <a:pt x="441" y="5582"/>
                  </a:lnTo>
                  <a:lnTo>
                    <a:pt x="574" y="5792"/>
                  </a:lnTo>
                  <a:lnTo>
                    <a:pt x="727" y="6003"/>
                  </a:lnTo>
                  <a:lnTo>
                    <a:pt x="899" y="6194"/>
                  </a:lnTo>
                  <a:lnTo>
                    <a:pt x="1090" y="6404"/>
                  </a:lnTo>
                  <a:lnTo>
                    <a:pt x="1301" y="6595"/>
                  </a:lnTo>
                  <a:lnTo>
                    <a:pt x="1530" y="6767"/>
                  </a:lnTo>
                  <a:lnTo>
                    <a:pt x="1779" y="6958"/>
                  </a:lnTo>
                  <a:lnTo>
                    <a:pt x="2046" y="7130"/>
                  </a:lnTo>
                  <a:lnTo>
                    <a:pt x="2314" y="7302"/>
                  </a:lnTo>
                  <a:lnTo>
                    <a:pt x="2314" y="7302"/>
                  </a:lnTo>
                  <a:lnTo>
                    <a:pt x="2600" y="7455"/>
                  </a:lnTo>
                  <a:lnTo>
                    <a:pt x="2906" y="7608"/>
                  </a:lnTo>
                  <a:lnTo>
                    <a:pt x="3231" y="7761"/>
                  </a:lnTo>
                  <a:lnTo>
                    <a:pt x="3556" y="7895"/>
                  </a:lnTo>
                  <a:lnTo>
                    <a:pt x="3881" y="8010"/>
                  </a:lnTo>
                  <a:lnTo>
                    <a:pt x="4225" y="8124"/>
                  </a:lnTo>
                  <a:lnTo>
                    <a:pt x="4569" y="8220"/>
                  </a:lnTo>
                  <a:lnTo>
                    <a:pt x="4913" y="8296"/>
                  </a:lnTo>
                  <a:lnTo>
                    <a:pt x="5640" y="8449"/>
                  </a:lnTo>
                  <a:lnTo>
                    <a:pt x="6385" y="8545"/>
                  </a:lnTo>
                  <a:lnTo>
                    <a:pt x="7131" y="8621"/>
                  </a:lnTo>
                  <a:lnTo>
                    <a:pt x="7876" y="8640"/>
                  </a:lnTo>
                  <a:lnTo>
                    <a:pt x="7876" y="8640"/>
                  </a:lnTo>
                  <a:lnTo>
                    <a:pt x="8621" y="8621"/>
                  </a:lnTo>
                  <a:lnTo>
                    <a:pt x="9386" y="8545"/>
                  </a:lnTo>
                  <a:lnTo>
                    <a:pt x="10112" y="8449"/>
                  </a:lnTo>
                  <a:lnTo>
                    <a:pt x="10839" y="8296"/>
                  </a:lnTo>
                  <a:lnTo>
                    <a:pt x="11183" y="8220"/>
                  </a:lnTo>
                  <a:lnTo>
                    <a:pt x="11527" y="8105"/>
                  </a:lnTo>
                  <a:lnTo>
                    <a:pt x="11871" y="8010"/>
                  </a:lnTo>
                  <a:lnTo>
                    <a:pt x="12196" y="7876"/>
                  </a:lnTo>
                  <a:lnTo>
                    <a:pt x="12521" y="7761"/>
                  </a:lnTo>
                  <a:lnTo>
                    <a:pt x="12827" y="7608"/>
                  </a:lnTo>
                  <a:lnTo>
                    <a:pt x="13132" y="7455"/>
                  </a:lnTo>
                  <a:lnTo>
                    <a:pt x="13419" y="7302"/>
                  </a:lnTo>
                  <a:lnTo>
                    <a:pt x="13419" y="7302"/>
                  </a:lnTo>
                  <a:lnTo>
                    <a:pt x="13801" y="7073"/>
                  </a:lnTo>
                  <a:lnTo>
                    <a:pt x="14146" y="6824"/>
                  </a:lnTo>
                  <a:lnTo>
                    <a:pt x="14451" y="6557"/>
                  </a:lnTo>
                  <a:lnTo>
                    <a:pt x="14738" y="6289"/>
                  </a:lnTo>
                  <a:lnTo>
                    <a:pt x="14987" y="6022"/>
                  </a:lnTo>
                  <a:lnTo>
                    <a:pt x="15178" y="5735"/>
                  </a:lnTo>
                  <a:lnTo>
                    <a:pt x="15350" y="5448"/>
                  </a:lnTo>
                  <a:lnTo>
                    <a:pt x="15503" y="5161"/>
                  </a:lnTo>
                  <a:lnTo>
                    <a:pt x="15598" y="4856"/>
                  </a:lnTo>
                  <a:lnTo>
                    <a:pt x="15675" y="4550"/>
                  </a:lnTo>
                  <a:lnTo>
                    <a:pt x="15713" y="4263"/>
                  </a:lnTo>
                  <a:lnTo>
                    <a:pt x="15713" y="3957"/>
                  </a:lnTo>
                  <a:lnTo>
                    <a:pt x="15675" y="3651"/>
                  </a:lnTo>
                  <a:lnTo>
                    <a:pt x="15598" y="3346"/>
                  </a:lnTo>
                  <a:lnTo>
                    <a:pt x="15503" y="3059"/>
                  </a:lnTo>
                  <a:lnTo>
                    <a:pt x="15369" y="2753"/>
                  </a:lnTo>
                  <a:lnTo>
                    <a:pt x="15369" y="2753"/>
                  </a:lnTo>
                  <a:lnTo>
                    <a:pt x="15388" y="2906"/>
                  </a:lnTo>
                  <a:lnTo>
                    <a:pt x="15407" y="3040"/>
                  </a:lnTo>
                  <a:lnTo>
                    <a:pt x="15407" y="3365"/>
                  </a:lnTo>
                  <a:lnTo>
                    <a:pt x="15407" y="3365"/>
                  </a:lnTo>
                  <a:lnTo>
                    <a:pt x="15407" y="3365"/>
                  </a:lnTo>
                  <a:lnTo>
                    <a:pt x="15407" y="3460"/>
                  </a:lnTo>
                  <a:lnTo>
                    <a:pt x="15407" y="3556"/>
                  </a:lnTo>
                  <a:lnTo>
                    <a:pt x="15407" y="3556"/>
                  </a:lnTo>
                  <a:lnTo>
                    <a:pt x="15407" y="3556"/>
                  </a:lnTo>
                  <a:lnTo>
                    <a:pt x="15407" y="3556"/>
                  </a:lnTo>
                  <a:lnTo>
                    <a:pt x="15407" y="3556"/>
                  </a:lnTo>
                  <a:lnTo>
                    <a:pt x="15407" y="3556"/>
                  </a:lnTo>
                  <a:lnTo>
                    <a:pt x="15388" y="3575"/>
                  </a:lnTo>
                  <a:lnTo>
                    <a:pt x="15388" y="3594"/>
                  </a:lnTo>
                  <a:lnTo>
                    <a:pt x="15388" y="3594"/>
                  </a:lnTo>
                  <a:lnTo>
                    <a:pt x="15388" y="3594"/>
                  </a:lnTo>
                  <a:lnTo>
                    <a:pt x="15388" y="3594"/>
                  </a:lnTo>
                  <a:lnTo>
                    <a:pt x="15388" y="3594"/>
                  </a:lnTo>
                  <a:lnTo>
                    <a:pt x="15388" y="3594"/>
                  </a:lnTo>
                  <a:lnTo>
                    <a:pt x="15311" y="3881"/>
                  </a:lnTo>
                  <a:lnTo>
                    <a:pt x="15216" y="4168"/>
                  </a:lnTo>
                  <a:lnTo>
                    <a:pt x="15063" y="4435"/>
                  </a:lnTo>
                  <a:lnTo>
                    <a:pt x="14872" y="4703"/>
                  </a:lnTo>
                  <a:lnTo>
                    <a:pt x="14642" y="4970"/>
                  </a:lnTo>
                  <a:lnTo>
                    <a:pt x="14356" y="5219"/>
                  </a:lnTo>
                  <a:lnTo>
                    <a:pt x="14050" y="5448"/>
                  </a:lnTo>
                  <a:lnTo>
                    <a:pt x="13687" y="5678"/>
                  </a:lnTo>
                  <a:lnTo>
                    <a:pt x="13687" y="5678"/>
                  </a:lnTo>
                  <a:lnTo>
                    <a:pt x="13247" y="5907"/>
                  </a:lnTo>
                  <a:lnTo>
                    <a:pt x="12750" y="6117"/>
                  </a:lnTo>
                  <a:lnTo>
                    <a:pt x="12253" y="6289"/>
                  </a:lnTo>
                  <a:lnTo>
                    <a:pt x="11718" y="6442"/>
                  </a:lnTo>
                  <a:lnTo>
                    <a:pt x="11164" y="6538"/>
                  </a:lnTo>
                  <a:lnTo>
                    <a:pt x="10609" y="6633"/>
                  </a:lnTo>
                  <a:lnTo>
                    <a:pt x="10036" y="6672"/>
                  </a:lnTo>
                  <a:lnTo>
                    <a:pt x="9463" y="6691"/>
                  </a:lnTo>
                  <a:lnTo>
                    <a:pt x="9463" y="6691"/>
                  </a:lnTo>
                  <a:lnTo>
                    <a:pt x="8889" y="6672"/>
                  </a:lnTo>
                  <a:lnTo>
                    <a:pt x="8316" y="6633"/>
                  </a:lnTo>
                  <a:lnTo>
                    <a:pt x="7761" y="6538"/>
                  </a:lnTo>
                  <a:lnTo>
                    <a:pt x="7207" y="6442"/>
                  </a:lnTo>
                  <a:lnTo>
                    <a:pt x="6672" y="6289"/>
                  </a:lnTo>
                  <a:lnTo>
                    <a:pt x="6156" y="6117"/>
                  </a:lnTo>
                  <a:lnTo>
                    <a:pt x="5678" y="5907"/>
                  </a:lnTo>
                  <a:lnTo>
                    <a:pt x="5219" y="5678"/>
                  </a:lnTo>
                  <a:lnTo>
                    <a:pt x="5219" y="5678"/>
                  </a:lnTo>
                  <a:lnTo>
                    <a:pt x="4875" y="5448"/>
                  </a:lnTo>
                  <a:lnTo>
                    <a:pt x="4569" y="5219"/>
                  </a:lnTo>
                  <a:lnTo>
                    <a:pt x="4569" y="5219"/>
                  </a:lnTo>
                  <a:lnTo>
                    <a:pt x="4359" y="5028"/>
                  </a:lnTo>
                  <a:lnTo>
                    <a:pt x="4168" y="4837"/>
                  </a:lnTo>
                  <a:lnTo>
                    <a:pt x="4015" y="4645"/>
                  </a:lnTo>
                  <a:lnTo>
                    <a:pt x="3862" y="4435"/>
                  </a:lnTo>
                  <a:lnTo>
                    <a:pt x="3747" y="4244"/>
                  </a:lnTo>
                  <a:lnTo>
                    <a:pt x="3652" y="4034"/>
                  </a:lnTo>
                  <a:lnTo>
                    <a:pt x="3594" y="3823"/>
                  </a:lnTo>
                  <a:lnTo>
                    <a:pt x="3537" y="3594"/>
                  </a:lnTo>
                  <a:lnTo>
                    <a:pt x="3537" y="3594"/>
                  </a:lnTo>
                  <a:lnTo>
                    <a:pt x="3537" y="3575"/>
                  </a:lnTo>
                  <a:lnTo>
                    <a:pt x="3518" y="3556"/>
                  </a:lnTo>
                  <a:lnTo>
                    <a:pt x="3518" y="3518"/>
                  </a:lnTo>
                  <a:lnTo>
                    <a:pt x="3518" y="3518"/>
                  </a:lnTo>
                  <a:lnTo>
                    <a:pt x="3518" y="3441"/>
                  </a:lnTo>
                  <a:lnTo>
                    <a:pt x="3518" y="3365"/>
                  </a:lnTo>
                  <a:lnTo>
                    <a:pt x="3518" y="3365"/>
                  </a:lnTo>
                  <a:lnTo>
                    <a:pt x="3499" y="3250"/>
                  </a:lnTo>
                  <a:lnTo>
                    <a:pt x="3499" y="3154"/>
                  </a:lnTo>
                  <a:lnTo>
                    <a:pt x="3499" y="3154"/>
                  </a:lnTo>
                  <a:lnTo>
                    <a:pt x="3518" y="3040"/>
                  </a:lnTo>
                  <a:lnTo>
                    <a:pt x="3518" y="3040"/>
                  </a:lnTo>
                  <a:lnTo>
                    <a:pt x="3537" y="2868"/>
                  </a:lnTo>
                  <a:lnTo>
                    <a:pt x="3575" y="2696"/>
                  </a:lnTo>
                  <a:lnTo>
                    <a:pt x="3575" y="2696"/>
                  </a:lnTo>
                  <a:lnTo>
                    <a:pt x="3633" y="2505"/>
                  </a:lnTo>
                  <a:lnTo>
                    <a:pt x="43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22"/>
            <p:cNvSpPr/>
            <p:nvPr/>
          </p:nvSpPr>
          <p:spPr>
            <a:xfrm>
              <a:off x="1491068" y="4485678"/>
              <a:ext cx="250646" cy="492390"/>
            </a:xfrm>
            <a:custGeom>
              <a:avLst/>
              <a:gdLst/>
              <a:ahLst/>
              <a:cxnLst/>
              <a:rect l="l" t="t" r="r" b="b"/>
              <a:pathLst>
                <a:path w="11910" h="23397" extrusionOk="0">
                  <a:moveTo>
                    <a:pt x="5965" y="1"/>
                  </a:moveTo>
                  <a:lnTo>
                    <a:pt x="135" y="19211"/>
                  </a:lnTo>
                  <a:lnTo>
                    <a:pt x="77" y="19402"/>
                  </a:lnTo>
                  <a:lnTo>
                    <a:pt x="39" y="19574"/>
                  </a:lnTo>
                  <a:lnTo>
                    <a:pt x="20" y="19746"/>
                  </a:lnTo>
                  <a:lnTo>
                    <a:pt x="1" y="19860"/>
                  </a:lnTo>
                  <a:lnTo>
                    <a:pt x="1" y="19956"/>
                  </a:lnTo>
                  <a:lnTo>
                    <a:pt x="20" y="20071"/>
                  </a:lnTo>
                  <a:lnTo>
                    <a:pt x="20" y="20147"/>
                  </a:lnTo>
                  <a:lnTo>
                    <a:pt x="20" y="20224"/>
                  </a:lnTo>
                  <a:lnTo>
                    <a:pt x="20" y="20262"/>
                  </a:lnTo>
                  <a:lnTo>
                    <a:pt x="39" y="20281"/>
                  </a:lnTo>
                  <a:lnTo>
                    <a:pt x="39" y="20300"/>
                  </a:lnTo>
                  <a:lnTo>
                    <a:pt x="96" y="20529"/>
                  </a:lnTo>
                  <a:lnTo>
                    <a:pt x="154" y="20740"/>
                  </a:lnTo>
                  <a:lnTo>
                    <a:pt x="249" y="20950"/>
                  </a:lnTo>
                  <a:lnTo>
                    <a:pt x="364" y="21141"/>
                  </a:lnTo>
                  <a:lnTo>
                    <a:pt x="517" y="21351"/>
                  </a:lnTo>
                  <a:lnTo>
                    <a:pt x="670" y="21543"/>
                  </a:lnTo>
                  <a:lnTo>
                    <a:pt x="861" y="21734"/>
                  </a:lnTo>
                  <a:lnTo>
                    <a:pt x="1071" y="21925"/>
                  </a:lnTo>
                  <a:lnTo>
                    <a:pt x="1377" y="22154"/>
                  </a:lnTo>
                  <a:lnTo>
                    <a:pt x="1721" y="22384"/>
                  </a:lnTo>
                  <a:lnTo>
                    <a:pt x="2180" y="22613"/>
                  </a:lnTo>
                  <a:lnTo>
                    <a:pt x="2658" y="22823"/>
                  </a:lnTo>
                  <a:lnTo>
                    <a:pt x="3174" y="22995"/>
                  </a:lnTo>
                  <a:lnTo>
                    <a:pt x="3709" y="23148"/>
                  </a:lnTo>
                  <a:lnTo>
                    <a:pt x="4263" y="23244"/>
                  </a:lnTo>
                  <a:lnTo>
                    <a:pt x="4818" y="23339"/>
                  </a:lnTo>
                  <a:lnTo>
                    <a:pt x="5391" y="23378"/>
                  </a:lnTo>
                  <a:lnTo>
                    <a:pt x="5965" y="23397"/>
                  </a:lnTo>
                  <a:lnTo>
                    <a:pt x="6538" y="23378"/>
                  </a:lnTo>
                  <a:lnTo>
                    <a:pt x="7111" y="23339"/>
                  </a:lnTo>
                  <a:lnTo>
                    <a:pt x="7666" y="23244"/>
                  </a:lnTo>
                  <a:lnTo>
                    <a:pt x="8220" y="23148"/>
                  </a:lnTo>
                  <a:lnTo>
                    <a:pt x="8755" y="22995"/>
                  </a:lnTo>
                  <a:lnTo>
                    <a:pt x="9252" y="22823"/>
                  </a:lnTo>
                  <a:lnTo>
                    <a:pt x="9749" y="22613"/>
                  </a:lnTo>
                  <a:lnTo>
                    <a:pt x="10189" y="22384"/>
                  </a:lnTo>
                  <a:lnTo>
                    <a:pt x="10552" y="22154"/>
                  </a:lnTo>
                  <a:lnTo>
                    <a:pt x="10858" y="21925"/>
                  </a:lnTo>
                  <a:lnTo>
                    <a:pt x="11144" y="21676"/>
                  </a:lnTo>
                  <a:lnTo>
                    <a:pt x="11374" y="21409"/>
                  </a:lnTo>
                  <a:lnTo>
                    <a:pt x="11565" y="21141"/>
                  </a:lnTo>
                  <a:lnTo>
                    <a:pt x="11718" y="20874"/>
                  </a:lnTo>
                  <a:lnTo>
                    <a:pt x="11813" y="20587"/>
                  </a:lnTo>
                  <a:lnTo>
                    <a:pt x="11890" y="20300"/>
                  </a:lnTo>
                  <a:lnTo>
                    <a:pt x="11890" y="20281"/>
                  </a:lnTo>
                  <a:lnTo>
                    <a:pt x="11909" y="20262"/>
                  </a:lnTo>
                  <a:lnTo>
                    <a:pt x="11909" y="20166"/>
                  </a:lnTo>
                  <a:lnTo>
                    <a:pt x="11909" y="20071"/>
                  </a:lnTo>
                  <a:lnTo>
                    <a:pt x="11909" y="19746"/>
                  </a:lnTo>
                  <a:lnTo>
                    <a:pt x="11890" y="19574"/>
                  </a:lnTo>
                  <a:lnTo>
                    <a:pt x="11852" y="19402"/>
                  </a:lnTo>
                  <a:lnTo>
                    <a:pt x="11813" y="19306"/>
                  </a:lnTo>
                  <a:lnTo>
                    <a:pt x="11794" y="19211"/>
                  </a:lnTo>
                  <a:lnTo>
                    <a:pt x="8965" y="9902"/>
                  </a:lnTo>
                  <a:lnTo>
                    <a:pt x="6767" y="2677"/>
                  </a:lnTo>
                  <a:lnTo>
                    <a:pt x="59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22"/>
            <p:cNvSpPr/>
            <p:nvPr/>
          </p:nvSpPr>
          <p:spPr>
            <a:xfrm>
              <a:off x="1491068" y="4485678"/>
              <a:ext cx="250646" cy="492390"/>
            </a:xfrm>
            <a:custGeom>
              <a:avLst/>
              <a:gdLst/>
              <a:ahLst/>
              <a:cxnLst/>
              <a:rect l="l" t="t" r="r" b="b"/>
              <a:pathLst>
                <a:path w="11910" h="23397" fill="none" extrusionOk="0">
                  <a:moveTo>
                    <a:pt x="11909" y="19746"/>
                  </a:moveTo>
                  <a:lnTo>
                    <a:pt x="11909" y="20071"/>
                  </a:lnTo>
                  <a:lnTo>
                    <a:pt x="11909" y="20071"/>
                  </a:lnTo>
                  <a:lnTo>
                    <a:pt x="11909" y="20166"/>
                  </a:lnTo>
                  <a:lnTo>
                    <a:pt x="11909" y="20262"/>
                  </a:lnTo>
                  <a:lnTo>
                    <a:pt x="11909" y="20262"/>
                  </a:lnTo>
                  <a:lnTo>
                    <a:pt x="11890" y="20281"/>
                  </a:lnTo>
                  <a:lnTo>
                    <a:pt x="11890" y="20300"/>
                  </a:lnTo>
                  <a:lnTo>
                    <a:pt x="11890" y="20300"/>
                  </a:lnTo>
                  <a:lnTo>
                    <a:pt x="11813" y="20587"/>
                  </a:lnTo>
                  <a:lnTo>
                    <a:pt x="11718" y="20874"/>
                  </a:lnTo>
                  <a:lnTo>
                    <a:pt x="11565" y="21141"/>
                  </a:lnTo>
                  <a:lnTo>
                    <a:pt x="11374" y="21409"/>
                  </a:lnTo>
                  <a:lnTo>
                    <a:pt x="11144" y="21676"/>
                  </a:lnTo>
                  <a:lnTo>
                    <a:pt x="10858" y="21925"/>
                  </a:lnTo>
                  <a:lnTo>
                    <a:pt x="10552" y="22154"/>
                  </a:lnTo>
                  <a:lnTo>
                    <a:pt x="10189" y="22384"/>
                  </a:lnTo>
                  <a:lnTo>
                    <a:pt x="10189" y="22384"/>
                  </a:lnTo>
                  <a:lnTo>
                    <a:pt x="9749" y="22613"/>
                  </a:lnTo>
                  <a:lnTo>
                    <a:pt x="9252" y="22823"/>
                  </a:lnTo>
                  <a:lnTo>
                    <a:pt x="8755" y="22995"/>
                  </a:lnTo>
                  <a:lnTo>
                    <a:pt x="8220" y="23148"/>
                  </a:lnTo>
                  <a:lnTo>
                    <a:pt x="7666" y="23244"/>
                  </a:lnTo>
                  <a:lnTo>
                    <a:pt x="7111" y="23339"/>
                  </a:lnTo>
                  <a:lnTo>
                    <a:pt x="6538" y="23378"/>
                  </a:lnTo>
                  <a:lnTo>
                    <a:pt x="5965" y="23397"/>
                  </a:lnTo>
                  <a:lnTo>
                    <a:pt x="5965" y="23397"/>
                  </a:lnTo>
                  <a:lnTo>
                    <a:pt x="5391" y="23378"/>
                  </a:lnTo>
                  <a:lnTo>
                    <a:pt x="4818" y="23339"/>
                  </a:lnTo>
                  <a:lnTo>
                    <a:pt x="4263" y="23244"/>
                  </a:lnTo>
                  <a:lnTo>
                    <a:pt x="3709" y="23148"/>
                  </a:lnTo>
                  <a:lnTo>
                    <a:pt x="3174" y="22995"/>
                  </a:lnTo>
                  <a:lnTo>
                    <a:pt x="2658" y="22823"/>
                  </a:lnTo>
                  <a:lnTo>
                    <a:pt x="2180" y="22613"/>
                  </a:lnTo>
                  <a:lnTo>
                    <a:pt x="1721" y="22384"/>
                  </a:lnTo>
                  <a:lnTo>
                    <a:pt x="1721" y="22384"/>
                  </a:lnTo>
                  <a:lnTo>
                    <a:pt x="1377" y="22154"/>
                  </a:lnTo>
                  <a:lnTo>
                    <a:pt x="1071" y="21925"/>
                  </a:lnTo>
                  <a:lnTo>
                    <a:pt x="1071" y="21925"/>
                  </a:lnTo>
                  <a:lnTo>
                    <a:pt x="861" y="21734"/>
                  </a:lnTo>
                  <a:lnTo>
                    <a:pt x="670" y="21543"/>
                  </a:lnTo>
                  <a:lnTo>
                    <a:pt x="517" y="21351"/>
                  </a:lnTo>
                  <a:lnTo>
                    <a:pt x="364" y="21141"/>
                  </a:lnTo>
                  <a:lnTo>
                    <a:pt x="249" y="20950"/>
                  </a:lnTo>
                  <a:lnTo>
                    <a:pt x="154" y="20740"/>
                  </a:lnTo>
                  <a:lnTo>
                    <a:pt x="96" y="20529"/>
                  </a:lnTo>
                  <a:lnTo>
                    <a:pt x="39" y="20300"/>
                  </a:lnTo>
                  <a:lnTo>
                    <a:pt x="39" y="20300"/>
                  </a:lnTo>
                  <a:lnTo>
                    <a:pt x="39" y="20281"/>
                  </a:lnTo>
                  <a:lnTo>
                    <a:pt x="20" y="20262"/>
                  </a:lnTo>
                  <a:lnTo>
                    <a:pt x="20" y="20224"/>
                  </a:lnTo>
                  <a:lnTo>
                    <a:pt x="20" y="20224"/>
                  </a:lnTo>
                  <a:lnTo>
                    <a:pt x="20" y="20147"/>
                  </a:lnTo>
                  <a:lnTo>
                    <a:pt x="20" y="20071"/>
                  </a:lnTo>
                  <a:lnTo>
                    <a:pt x="20" y="20071"/>
                  </a:lnTo>
                  <a:lnTo>
                    <a:pt x="1" y="19956"/>
                  </a:lnTo>
                  <a:lnTo>
                    <a:pt x="1" y="19860"/>
                  </a:lnTo>
                  <a:lnTo>
                    <a:pt x="1" y="19860"/>
                  </a:lnTo>
                  <a:lnTo>
                    <a:pt x="20" y="19746"/>
                  </a:lnTo>
                  <a:lnTo>
                    <a:pt x="20" y="19746"/>
                  </a:lnTo>
                  <a:lnTo>
                    <a:pt x="39" y="19574"/>
                  </a:lnTo>
                  <a:lnTo>
                    <a:pt x="77" y="19402"/>
                  </a:lnTo>
                  <a:lnTo>
                    <a:pt x="77" y="19402"/>
                  </a:lnTo>
                  <a:lnTo>
                    <a:pt x="135" y="19211"/>
                  </a:lnTo>
                  <a:lnTo>
                    <a:pt x="5965" y="1"/>
                  </a:lnTo>
                  <a:lnTo>
                    <a:pt x="6767" y="2677"/>
                  </a:lnTo>
                  <a:lnTo>
                    <a:pt x="8965" y="9902"/>
                  </a:lnTo>
                  <a:lnTo>
                    <a:pt x="11794" y="19211"/>
                  </a:lnTo>
                  <a:lnTo>
                    <a:pt x="11794" y="19211"/>
                  </a:lnTo>
                  <a:lnTo>
                    <a:pt x="11813" y="19306"/>
                  </a:lnTo>
                  <a:lnTo>
                    <a:pt x="11852" y="19402"/>
                  </a:lnTo>
                  <a:lnTo>
                    <a:pt x="11852" y="19402"/>
                  </a:lnTo>
                  <a:lnTo>
                    <a:pt x="11890" y="19574"/>
                  </a:lnTo>
                  <a:lnTo>
                    <a:pt x="11909" y="197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22"/>
            <p:cNvSpPr/>
            <p:nvPr/>
          </p:nvSpPr>
          <p:spPr>
            <a:xfrm>
              <a:off x="1513608" y="4567757"/>
              <a:ext cx="228107" cy="410314"/>
            </a:xfrm>
            <a:custGeom>
              <a:avLst/>
              <a:gdLst/>
              <a:ahLst/>
              <a:cxnLst/>
              <a:rect l="l" t="t" r="r" b="b"/>
              <a:pathLst>
                <a:path w="10839" h="19497" extrusionOk="0">
                  <a:moveTo>
                    <a:pt x="6059" y="0"/>
                  </a:moveTo>
                  <a:lnTo>
                    <a:pt x="5773" y="96"/>
                  </a:lnTo>
                  <a:lnTo>
                    <a:pt x="5486" y="153"/>
                  </a:lnTo>
                  <a:lnTo>
                    <a:pt x="5620" y="898"/>
                  </a:lnTo>
                  <a:lnTo>
                    <a:pt x="5754" y="1816"/>
                  </a:lnTo>
                  <a:lnTo>
                    <a:pt x="5887" y="2867"/>
                  </a:lnTo>
                  <a:lnTo>
                    <a:pt x="6002" y="4014"/>
                  </a:lnTo>
                  <a:lnTo>
                    <a:pt x="6040" y="4645"/>
                  </a:lnTo>
                  <a:lnTo>
                    <a:pt x="6079" y="5276"/>
                  </a:lnTo>
                  <a:lnTo>
                    <a:pt x="6098" y="5925"/>
                  </a:lnTo>
                  <a:lnTo>
                    <a:pt x="6098" y="6594"/>
                  </a:lnTo>
                  <a:lnTo>
                    <a:pt x="6079" y="7263"/>
                  </a:lnTo>
                  <a:lnTo>
                    <a:pt x="6040" y="7952"/>
                  </a:lnTo>
                  <a:lnTo>
                    <a:pt x="5983" y="8640"/>
                  </a:lnTo>
                  <a:lnTo>
                    <a:pt x="5907" y="9328"/>
                  </a:lnTo>
                  <a:lnTo>
                    <a:pt x="5811" y="9997"/>
                  </a:lnTo>
                  <a:lnTo>
                    <a:pt x="5677" y="10685"/>
                  </a:lnTo>
                  <a:lnTo>
                    <a:pt x="5524" y="11354"/>
                  </a:lnTo>
                  <a:lnTo>
                    <a:pt x="5333" y="12023"/>
                  </a:lnTo>
                  <a:lnTo>
                    <a:pt x="5104" y="12673"/>
                  </a:lnTo>
                  <a:lnTo>
                    <a:pt x="4855" y="13304"/>
                  </a:lnTo>
                  <a:lnTo>
                    <a:pt x="4569" y="13915"/>
                  </a:lnTo>
                  <a:lnTo>
                    <a:pt x="4397" y="14221"/>
                  </a:lnTo>
                  <a:lnTo>
                    <a:pt x="4225" y="14508"/>
                  </a:lnTo>
                  <a:lnTo>
                    <a:pt x="4052" y="14795"/>
                  </a:lnTo>
                  <a:lnTo>
                    <a:pt x="3861" y="15062"/>
                  </a:lnTo>
                  <a:lnTo>
                    <a:pt x="3670" y="15330"/>
                  </a:lnTo>
                  <a:lnTo>
                    <a:pt x="3441" y="15597"/>
                  </a:lnTo>
                  <a:lnTo>
                    <a:pt x="3231" y="15865"/>
                  </a:lnTo>
                  <a:lnTo>
                    <a:pt x="3001" y="16094"/>
                  </a:lnTo>
                  <a:lnTo>
                    <a:pt x="2753" y="16343"/>
                  </a:lnTo>
                  <a:lnTo>
                    <a:pt x="2504" y="16572"/>
                  </a:lnTo>
                  <a:lnTo>
                    <a:pt x="2237" y="16782"/>
                  </a:lnTo>
                  <a:lnTo>
                    <a:pt x="1950" y="16993"/>
                  </a:lnTo>
                  <a:lnTo>
                    <a:pt x="1663" y="17203"/>
                  </a:lnTo>
                  <a:lnTo>
                    <a:pt x="1357" y="17394"/>
                  </a:lnTo>
                  <a:lnTo>
                    <a:pt x="1032" y="17566"/>
                  </a:lnTo>
                  <a:lnTo>
                    <a:pt x="707" y="17738"/>
                  </a:lnTo>
                  <a:lnTo>
                    <a:pt x="363" y="17891"/>
                  </a:lnTo>
                  <a:lnTo>
                    <a:pt x="0" y="18025"/>
                  </a:lnTo>
                  <a:lnTo>
                    <a:pt x="306" y="18254"/>
                  </a:lnTo>
                  <a:lnTo>
                    <a:pt x="650" y="18484"/>
                  </a:lnTo>
                  <a:lnTo>
                    <a:pt x="1109" y="18713"/>
                  </a:lnTo>
                  <a:lnTo>
                    <a:pt x="1587" y="18923"/>
                  </a:lnTo>
                  <a:lnTo>
                    <a:pt x="2103" y="19095"/>
                  </a:lnTo>
                  <a:lnTo>
                    <a:pt x="2638" y="19248"/>
                  </a:lnTo>
                  <a:lnTo>
                    <a:pt x="3192" y="19344"/>
                  </a:lnTo>
                  <a:lnTo>
                    <a:pt x="3747" y="19439"/>
                  </a:lnTo>
                  <a:lnTo>
                    <a:pt x="4320" y="19478"/>
                  </a:lnTo>
                  <a:lnTo>
                    <a:pt x="4894" y="19497"/>
                  </a:lnTo>
                  <a:lnTo>
                    <a:pt x="5467" y="19478"/>
                  </a:lnTo>
                  <a:lnTo>
                    <a:pt x="6040" y="19439"/>
                  </a:lnTo>
                  <a:lnTo>
                    <a:pt x="6595" y="19344"/>
                  </a:lnTo>
                  <a:lnTo>
                    <a:pt x="7149" y="19248"/>
                  </a:lnTo>
                  <a:lnTo>
                    <a:pt x="7684" y="19095"/>
                  </a:lnTo>
                  <a:lnTo>
                    <a:pt x="8181" y="18923"/>
                  </a:lnTo>
                  <a:lnTo>
                    <a:pt x="8678" y="18713"/>
                  </a:lnTo>
                  <a:lnTo>
                    <a:pt x="9118" y="18484"/>
                  </a:lnTo>
                  <a:lnTo>
                    <a:pt x="9481" y="18254"/>
                  </a:lnTo>
                  <a:lnTo>
                    <a:pt x="9787" y="18025"/>
                  </a:lnTo>
                  <a:lnTo>
                    <a:pt x="10073" y="17776"/>
                  </a:lnTo>
                  <a:lnTo>
                    <a:pt x="10303" y="17509"/>
                  </a:lnTo>
                  <a:lnTo>
                    <a:pt x="10494" y="17241"/>
                  </a:lnTo>
                  <a:lnTo>
                    <a:pt x="10647" y="16974"/>
                  </a:lnTo>
                  <a:lnTo>
                    <a:pt x="10742" y="16687"/>
                  </a:lnTo>
                  <a:lnTo>
                    <a:pt x="10819" y="16400"/>
                  </a:lnTo>
                  <a:lnTo>
                    <a:pt x="10819" y="16381"/>
                  </a:lnTo>
                  <a:lnTo>
                    <a:pt x="10838" y="16362"/>
                  </a:lnTo>
                  <a:lnTo>
                    <a:pt x="10838" y="16266"/>
                  </a:lnTo>
                  <a:lnTo>
                    <a:pt x="10838" y="16171"/>
                  </a:lnTo>
                  <a:lnTo>
                    <a:pt x="10838" y="15846"/>
                  </a:lnTo>
                  <a:lnTo>
                    <a:pt x="10819" y="15674"/>
                  </a:lnTo>
                  <a:lnTo>
                    <a:pt x="10781" y="15502"/>
                  </a:lnTo>
                  <a:lnTo>
                    <a:pt x="10742" y="15406"/>
                  </a:lnTo>
                  <a:lnTo>
                    <a:pt x="10723" y="15311"/>
                  </a:lnTo>
                  <a:lnTo>
                    <a:pt x="7894" y="6002"/>
                  </a:lnTo>
                  <a:lnTo>
                    <a:pt x="6059" y="0"/>
                  </a:lnTo>
                  <a:close/>
                </a:path>
              </a:pathLst>
            </a:custGeom>
            <a:solidFill>
              <a:srgbClr val="CD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22"/>
            <p:cNvSpPr/>
            <p:nvPr/>
          </p:nvSpPr>
          <p:spPr>
            <a:xfrm>
              <a:off x="1513608" y="4567757"/>
              <a:ext cx="228107" cy="410314"/>
            </a:xfrm>
            <a:custGeom>
              <a:avLst/>
              <a:gdLst/>
              <a:ahLst/>
              <a:cxnLst/>
              <a:rect l="l" t="t" r="r" b="b"/>
              <a:pathLst>
                <a:path w="10839" h="19497" fill="none" extrusionOk="0">
                  <a:moveTo>
                    <a:pt x="6059" y="0"/>
                  </a:moveTo>
                  <a:lnTo>
                    <a:pt x="6059" y="0"/>
                  </a:lnTo>
                  <a:lnTo>
                    <a:pt x="5773" y="96"/>
                  </a:lnTo>
                  <a:lnTo>
                    <a:pt x="5486" y="153"/>
                  </a:lnTo>
                  <a:lnTo>
                    <a:pt x="5486" y="153"/>
                  </a:lnTo>
                  <a:lnTo>
                    <a:pt x="5620" y="898"/>
                  </a:lnTo>
                  <a:lnTo>
                    <a:pt x="5754" y="1816"/>
                  </a:lnTo>
                  <a:lnTo>
                    <a:pt x="5887" y="2867"/>
                  </a:lnTo>
                  <a:lnTo>
                    <a:pt x="6002" y="4014"/>
                  </a:lnTo>
                  <a:lnTo>
                    <a:pt x="6040" y="4645"/>
                  </a:lnTo>
                  <a:lnTo>
                    <a:pt x="6079" y="5276"/>
                  </a:lnTo>
                  <a:lnTo>
                    <a:pt x="6098" y="5925"/>
                  </a:lnTo>
                  <a:lnTo>
                    <a:pt x="6098" y="6594"/>
                  </a:lnTo>
                  <a:lnTo>
                    <a:pt x="6079" y="7263"/>
                  </a:lnTo>
                  <a:lnTo>
                    <a:pt x="6040" y="7952"/>
                  </a:lnTo>
                  <a:lnTo>
                    <a:pt x="5983" y="8640"/>
                  </a:lnTo>
                  <a:lnTo>
                    <a:pt x="5907" y="9328"/>
                  </a:lnTo>
                  <a:lnTo>
                    <a:pt x="5811" y="9997"/>
                  </a:lnTo>
                  <a:lnTo>
                    <a:pt x="5677" y="10685"/>
                  </a:lnTo>
                  <a:lnTo>
                    <a:pt x="5524" y="11354"/>
                  </a:lnTo>
                  <a:lnTo>
                    <a:pt x="5333" y="12023"/>
                  </a:lnTo>
                  <a:lnTo>
                    <a:pt x="5104" y="12673"/>
                  </a:lnTo>
                  <a:lnTo>
                    <a:pt x="4855" y="13304"/>
                  </a:lnTo>
                  <a:lnTo>
                    <a:pt x="4569" y="13915"/>
                  </a:lnTo>
                  <a:lnTo>
                    <a:pt x="4397" y="14221"/>
                  </a:lnTo>
                  <a:lnTo>
                    <a:pt x="4225" y="14508"/>
                  </a:lnTo>
                  <a:lnTo>
                    <a:pt x="4052" y="14795"/>
                  </a:lnTo>
                  <a:lnTo>
                    <a:pt x="3861" y="15062"/>
                  </a:lnTo>
                  <a:lnTo>
                    <a:pt x="3670" y="15330"/>
                  </a:lnTo>
                  <a:lnTo>
                    <a:pt x="3441" y="15597"/>
                  </a:lnTo>
                  <a:lnTo>
                    <a:pt x="3231" y="15865"/>
                  </a:lnTo>
                  <a:lnTo>
                    <a:pt x="3001" y="16094"/>
                  </a:lnTo>
                  <a:lnTo>
                    <a:pt x="2753" y="16343"/>
                  </a:lnTo>
                  <a:lnTo>
                    <a:pt x="2504" y="16572"/>
                  </a:lnTo>
                  <a:lnTo>
                    <a:pt x="2237" y="16782"/>
                  </a:lnTo>
                  <a:lnTo>
                    <a:pt x="1950" y="16993"/>
                  </a:lnTo>
                  <a:lnTo>
                    <a:pt x="1663" y="17203"/>
                  </a:lnTo>
                  <a:lnTo>
                    <a:pt x="1357" y="17394"/>
                  </a:lnTo>
                  <a:lnTo>
                    <a:pt x="1032" y="17566"/>
                  </a:lnTo>
                  <a:lnTo>
                    <a:pt x="707" y="17738"/>
                  </a:lnTo>
                  <a:lnTo>
                    <a:pt x="363" y="17891"/>
                  </a:lnTo>
                  <a:lnTo>
                    <a:pt x="0" y="18025"/>
                  </a:lnTo>
                  <a:lnTo>
                    <a:pt x="0" y="18025"/>
                  </a:lnTo>
                  <a:lnTo>
                    <a:pt x="306" y="18254"/>
                  </a:lnTo>
                  <a:lnTo>
                    <a:pt x="650" y="18484"/>
                  </a:lnTo>
                  <a:lnTo>
                    <a:pt x="650" y="18484"/>
                  </a:lnTo>
                  <a:lnTo>
                    <a:pt x="1109" y="18713"/>
                  </a:lnTo>
                  <a:lnTo>
                    <a:pt x="1587" y="18923"/>
                  </a:lnTo>
                  <a:lnTo>
                    <a:pt x="2103" y="19095"/>
                  </a:lnTo>
                  <a:lnTo>
                    <a:pt x="2638" y="19248"/>
                  </a:lnTo>
                  <a:lnTo>
                    <a:pt x="3192" y="19344"/>
                  </a:lnTo>
                  <a:lnTo>
                    <a:pt x="3747" y="19439"/>
                  </a:lnTo>
                  <a:lnTo>
                    <a:pt x="4320" y="19478"/>
                  </a:lnTo>
                  <a:lnTo>
                    <a:pt x="4894" y="19497"/>
                  </a:lnTo>
                  <a:lnTo>
                    <a:pt x="4894" y="19497"/>
                  </a:lnTo>
                  <a:lnTo>
                    <a:pt x="5467" y="19478"/>
                  </a:lnTo>
                  <a:lnTo>
                    <a:pt x="6040" y="19439"/>
                  </a:lnTo>
                  <a:lnTo>
                    <a:pt x="6595" y="19344"/>
                  </a:lnTo>
                  <a:lnTo>
                    <a:pt x="7149" y="19248"/>
                  </a:lnTo>
                  <a:lnTo>
                    <a:pt x="7684" y="19095"/>
                  </a:lnTo>
                  <a:lnTo>
                    <a:pt x="8181" y="18923"/>
                  </a:lnTo>
                  <a:lnTo>
                    <a:pt x="8678" y="18713"/>
                  </a:lnTo>
                  <a:lnTo>
                    <a:pt x="9118" y="18484"/>
                  </a:lnTo>
                  <a:lnTo>
                    <a:pt x="9118" y="18484"/>
                  </a:lnTo>
                  <a:lnTo>
                    <a:pt x="9481" y="18254"/>
                  </a:lnTo>
                  <a:lnTo>
                    <a:pt x="9787" y="18025"/>
                  </a:lnTo>
                  <a:lnTo>
                    <a:pt x="10073" y="17776"/>
                  </a:lnTo>
                  <a:lnTo>
                    <a:pt x="10303" y="17509"/>
                  </a:lnTo>
                  <a:lnTo>
                    <a:pt x="10494" y="17241"/>
                  </a:lnTo>
                  <a:lnTo>
                    <a:pt x="10647" y="16974"/>
                  </a:lnTo>
                  <a:lnTo>
                    <a:pt x="10742" y="16687"/>
                  </a:lnTo>
                  <a:lnTo>
                    <a:pt x="10819" y="16400"/>
                  </a:lnTo>
                  <a:lnTo>
                    <a:pt x="10819" y="16400"/>
                  </a:lnTo>
                  <a:lnTo>
                    <a:pt x="10819" y="16400"/>
                  </a:lnTo>
                  <a:lnTo>
                    <a:pt x="10819" y="16400"/>
                  </a:lnTo>
                  <a:lnTo>
                    <a:pt x="10819" y="16381"/>
                  </a:lnTo>
                  <a:lnTo>
                    <a:pt x="10838" y="16362"/>
                  </a:lnTo>
                  <a:lnTo>
                    <a:pt x="10838" y="16362"/>
                  </a:lnTo>
                  <a:lnTo>
                    <a:pt x="10838" y="16362"/>
                  </a:lnTo>
                  <a:lnTo>
                    <a:pt x="10838" y="16362"/>
                  </a:lnTo>
                  <a:lnTo>
                    <a:pt x="10838" y="16266"/>
                  </a:lnTo>
                  <a:lnTo>
                    <a:pt x="10838" y="16171"/>
                  </a:lnTo>
                  <a:lnTo>
                    <a:pt x="10838" y="15846"/>
                  </a:lnTo>
                  <a:lnTo>
                    <a:pt x="10838" y="15846"/>
                  </a:lnTo>
                  <a:lnTo>
                    <a:pt x="10819" y="15674"/>
                  </a:lnTo>
                  <a:lnTo>
                    <a:pt x="10781" y="15502"/>
                  </a:lnTo>
                  <a:lnTo>
                    <a:pt x="10781" y="15502"/>
                  </a:lnTo>
                  <a:lnTo>
                    <a:pt x="10742" y="15406"/>
                  </a:lnTo>
                  <a:lnTo>
                    <a:pt x="10723" y="15311"/>
                  </a:lnTo>
                  <a:lnTo>
                    <a:pt x="7894" y="6002"/>
                  </a:lnTo>
                  <a:lnTo>
                    <a:pt x="60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22"/>
            <p:cNvSpPr/>
            <p:nvPr/>
          </p:nvSpPr>
          <p:spPr>
            <a:xfrm>
              <a:off x="1559467" y="4451900"/>
              <a:ext cx="119893" cy="119893"/>
            </a:xfrm>
            <a:custGeom>
              <a:avLst/>
              <a:gdLst/>
              <a:ahLst/>
              <a:cxnLst/>
              <a:rect l="l" t="t" r="r" b="b"/>
              <a:pathLst>
                <a:path w="5697" h="5697" extrusionOk="0">
                  <a:moveTo>
                    <a:pt x="2848" y="0"/>
                  </a:moveTo>
                  <a:lnTo>
                    <a:pt x="2562" y="19"/>
                  </a:lnTo>
                  <a:lnTo>
                    <a:pt x="2275" y="57"/>
                  </a:lnTo>
                  <a:lnTo>
                    <a:pt x="1988" y="134"/>
                  </a:lnTo>
                  <a:lnTo>
                    <a:pt x="1740" y="229"/>
                  </a:lnTo>
                  <a:lnTo>
                    <a:pt x="1491" y="344"/>
                  </a:lnTo>
                  <a:lnTo>
                    <a:pt x="1243" y="497"/>
                  </a:lnTo>
                  <a:lnTo>
                    <a:pt x="1032" y="650"/>
                  </a:lnTo>
                  <a:lnTo>
                    <a:pt x="822" y="841"/>
                  </a:lnTo>
                  <a:lnTo>
                    <a:pt x="650" y="1032"/>
                  </a:lnTo>
                  <a:lnTo>
                    <a:pt x="478" y="1262"/>
                  </a:lnTo>
                  <a:lnTo>
                    <a:pt x="344" y="1491"/>
                  </a:lnTo>
                  <a:lnTo>
                    <a:pt x="230" y="1740"/>
                  </a:lnTo>
                  <a:lnTo>
                    <a:pt x="134" y="2007"/>
                  </a:lnTo>
                  <a:lnTo>
                    <a:pt x="58" y="2275"/>
                  </a:lnTo>
                  <a:lnTo>
                    <a:pt x="19" y="2561"/>
                  </a:lnTo>
                  <a:lnTo>
                    <a:pt x="0" y="2848"/>
                  </a:lnTo>
                  <a:lnTo>
                    <a:pt x="19" y="3135"/>
                  </a:lnTo>
                  <a:lnTo>
                    <a:pt x="58" y="3422"/>
                  </a:lnTo>
                  <a:lnTo>
                    <a:pt x="134" y="3689"/>
                  </a:lnTo>
                  <a:lnTo>
                    <a:pt x="230" y="3957"/>
                  </a:lnTo>
                  <a:lnTo>
                    <a:pt x="344" y="4205"/>
                  </a:lnTo>
                  <a:lnTo>
                    <a:pt x="478" y="4435"/>
                  </a:lnTo>
                  <a:lnTo>
                    <a:pt x="650" y="4664"/>
                  </a:lnTo>
                  <a:lnTo>
                    <a:pt x="822" y="4855"/>
                  </a:lnTo>
                  <a:lnTo>
                    <a:pt x="1032" y="5046"/>
                  </a:lnTo>
                  <a:lnTo>
                    <a:pt x="1243" y="5218"/>
                  </a:lnTo>
                  <a:lnTo>
                    <a:pt x="1491" y="5352"/>
                  </a:lnTo>
                  <a:lnTo>
                    <a:pt x="1740" y="5467"/>
                  </a:lnTo>
                  <a:lnTo>
                    <a:pt x="1988" y="5562"/>
                  </a:lnTo>
                  <a:lnTo>
                    <a:pt x="2275" y="5639"/>
                  </a:lnTo>
                  <a:lnTo>
                    <a:pt x="2562" y="5677"/>
                  </a:lnTo>
                  <a:lnTo>
                    <a:pt x="2848" y="5696"/>
                  </a:lnTo>
                  <a:lnTo>
                    <a:pt x="3135" y="5677"/>
                  </a:lnTo>
                  <a:lnTo>
                    <a:pt x="3422" y="5639"/>
                  </a:lnTo>
                  <a:lnTo>
                    <a:pt x="3689" y="5562"/>
                  </a:lnTo>
                  <a:lnTo>
                    <a:pt x="3957" y="5467"/>
                  </a:lnTo>
                  <a:lnTo>
                    <a:pt x="4205" y="5352"/>
                  </a:lnTo>
                  <a:lnTo>
                    <a:pt x="4435" y="5218"/>
                  </a:lnTo>
                  <a:lnTo>
                    <a:pt x="4664" y="5046"/>
                  </a:lnTo>
                  <a:lnTo>
                    <a:pt x="4855" y="4855"/>
                  </a:lnTo>
                  <a:lnTo>
                    <a:pt x="5046" y="4664"/>
                  </a:lnTo>
                  <a:lnTo>
                    <a:pt x="5199" y="4435"/>
                  </a:lnTo>
                  <a:lnTo>
                    <a:pt x="5352" y="4205"/>
                  </a:lnTo>
                  <a:lnTo>
                    <a:pt x="5467" y="3957"/>
                  </a:lnTo>
                  <a:lnTo>
                    <a:pt x="5563" y="3689"/>
                  </a:lnTo>
                  <a:lnTo>
                    <a:pt x="5639" y="3422"/>
                  </a:lnTo>
                  <a:lnTo>
                    <a:pt x="5677" y="3135"/>
                  </a:lnTo>
                  <a:lnTo>
                    <a:pt x="5696" y="2848"/>
                  </a:lnTo>
                  <a:lnTo>
                    <a:pt x="5677" y="2561"/>
                  </a:lnTo>
                  <a:lnTo>
                    <a:pt x="5639" y="2275"/>
                  </a:lnTo>
                  <a:lnTo>
                    <a:pt x="5563" y="2007"/>
                  </a:lnTo>
                  <a:lnTo>
                    <a:pt x="5467" y="1740"/>
                  </a:lnTo>
                  <a:lnTo>
                    <a:pt x="5352" y="1491"/>
                  </a:lnTo>
                  <a:lnTo>
                    <a:pt x="5199" y="1262"/>
                  </a:lnTo>
                  <a:lnTo>
                    <a:pt x="5046" y="1032"/>
                  </a:lnTo>
                  <a:lnTo>
                    <a:pt x="4855" y="841"/>
                  </a:lnTo>
                  <a:lnTo>
                    <a:pt x="4664" y="650"/>
                  </a:lnTo>
                  <a:lnTo>
                    <a:pt x="4435" y="497"/>
                  </a:lnTo>
                  <a:lnTo>
                    <a:pt x="4205" y="344"/>
                  </a:lnTo>
                  <a:lnTo>
                    <a:pt x="3957" y="229"/>
                  </a:lnTo>
                  <a:lnTo>
                    <a:pt x="3689" y="134"/>
                  </a:lnTo>
                  <a:lnTo>
                    <a:pt x="3422" y="57"/>
                  </a:lnTo>
                  <a:lnTo>
                    <a:pt x="3135" y="19"/>
                  </a:lnTo>
                  <a:lnTo>
                    <a:pt x="28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22"/>
            <p:cNvSpPr/>
            <p:nvPr/>
          </p:nvSpPr>
          <p:spPr>
            <a:xfrm>
              <a:off x="1559467" y="4451900"/>
              <a:ext cx="119893" cy="119893"/>
            </a:xfrm>
            <a:custGeom>
              <a:avLst/>
              <a:gdLst/>
              <a:ahLst/>
              <a:cxnLst/>
              <a:rect l="l" t="t" r="r" b="b"/>
              <a:pathLst>
                <a:path w="5697" h="5697" fill="none" extrusionOk="0">
                  <a:moveTo>
                    <a:pt x="5696" y="2848"/>
                  </a:moveTo>
                  <a:lnTo>
                    <a:pt x="5696" y="2848"/>
                  </a:lnTo>
                  <a:lnTo>
                    <a:pt x="5677" y="3135"/>
                  </a:lnTo>
                  <a:lnTo>
                    <a:pt x="5639" y="3422"/>
                  </a:lnTo>
                  <a:lnTo>
                    <a:pt x="5563" y="3689"/>
                  </a:lnTo>
                  <a:lnTo>
                    <a:pt x="5467" y="3957"/>
                  </a:lnTo>
                  <a:lnTo>
                    <a:pt x="5352" y="4205"/>
                  </a:lnTo>
                  <a:lnTo>
                    <a:pt x="5199" y="4435"/>
                  </a:lnTo>
                  <a:lnTo>
                    <a:pt x="5046" y="4664"/>
                  </a:lnTo>
                  <a:lnTo>
                    <a:pt x="4855" y="4855"/>
                  </a:lnTo>
                  <a:lnTo>
                    <a:pt x="4664" y="5046"/>
                  </a:lnTo>
                  <a:lnTo>
                    <a:pt x="4435" y="5218"/>
                  </a:lnTo>
                  <a:lnTo>
                    <a:pt x="4205" y="5352"/>
                  </a:lnTo>
                  <a:lnTo>
                    <a:pt x="3957" y="5467"/>
                  </a:lnTo>
                  <a:lnTo>
                    <a:pt x="3689" y="5562"/>
                  </a:lnTo>
                  <a:lnTo>
                    <a:pt x="3422" y="5639"/>
                  </a:lnTo>
                  <a:lnTo>
                    <a:pt x="3135" y="5677"/>
                  </a:lnTo>
                  <a:lnTo>
                    <a:pt x="2848" y="5696"/>
                  </a:lnTo>
                  <a:lnTo>
                    <a:pt x="2848" y="5696"/>
                  </a:lnTo>
                  <a:lnTo>
                    <a:pt x="2562" y="5677"/>
                  </a:lnTo>
                  <a:lnTo>
                    <a:pt x="2275" y="5639"/>
                  </a:lnTo>
                  <a:lnTo>
                    <a:pt x="1988" y="5562"/>
                  </a:lnTo>
                  <a:lnTo>
                    <a:pt x="1740" y="5467"/>
                  </a:lnTo>
                  <a:lnTo>
                    <a:pt x="1491" y="5352"/>
                  </a:lnTo>
                  <a:lnTo>
                    <a:pt x="1243" y="5218"/>
                  </a:lnTo>
                  <a:lnTo>
                    <a:pt x="1032" y="5046"/>
                  </a:lnTo>
                  <a:lnTo>
                    <a:pt x="822" y="4855"/>
                  </a:lnTo>
                  <a:lnTo>
                    <a:pt x="650" y="4664"/>
                  </a:lnTo>
                  <a:lnTo>
                    <a:pt x="478" y="4435"/>
                  </a:lnTo>
                  <a:lnTo>
                    <a:pt x="344" y="4205"/>
                  </a:lnTo>
                  <a:lnTo>
                    <a:pt x="230" y="3957"/>
                  </a:lnTo>
                  <a:lnTo>
                    <a:pt x="134" y="3689"/>
                  </a:lnTo>
                  <a:lnTo>
                    <a:pt x="58" y="3422"/>
                  </a:lnTo>
                  <a:lnTo>
                    <a:pt x="19" y="3135"/>
                  </a:lnTo>
                  <a:lnTo>
                    <a:pt x="0" y="2848"/>
                  </a:lnTo>
                  <a:lnTo>
                    <a:pt x="0" y="2848"/>
                  </a:lnTo>
                  <a:lnTo>
                    <a:pt x="19" y="2561"/>
                  </a:lnTo>
                  <a:lnTo>
                    <a:pt x="58" y="2275"/>
                  </a:lnTo>
                  <a:lnTo>
                    <a:pt x="134" y="2007"/>
                  </a:lnTo>
                  <a:lnTo>
                    <a:pt x="230" y="1740"/>
                  </a:lnTo>
                  <a:lnTo>
                    <a:pt x="344" y="1491"/>
                  </a:lnTo>
                  <a:lnTo>
                    <a:pt x="478" y="1262"/>
                  </a:lnTo>
                  <a:lnTo>
                    <a:pt x="650" y="1032"/>
                  </a:lnTo>
                  <a:lnTo>
                    <a:pt x="822" y="841"/>
                  </a:lnTo>
                  <a:lnTo>
                    <a:pt x="1032" y="650"/>
                  </a:lnTo>
                  <a:lnTo>
                    <a:pt x="1243" y="497"/>
                  </a:lnTo>
                  <a:lnTo>
                    <a:pt x="1491" y="344"/>
                  </a:lnTo>
                  <a:lnTo>
                    <a:pt x="1740" y="229"/>
                  </a:lnTo>
                  <a:lnTo>
                    <a:pt x="1988" y="134"/>
                  </a:lnTo>
                  <a:lnTo>
                    <a:pt x="2275" y="57"/>
                  </a:lnTo>
                  <a:lnTo>
                    <a:pt x="2562" y="19"/>
                  </a:lnTo>
                  <a:lnTo>
                    <a:pt x="2848" y="0"/>
                  </a:lnTo>
                  <a:lnTo>
                    <a:pt x="2848" y="0"/>
                  </a:lnTo>
                  <a:lnTo>
                    <a:pt x="3135" y="19"/>
                  </a:lnTo>
                  <a:lnTo>
                    <a:pt x="3422" y="57"/>
                  </a:lnTo>
                  <a:lnTo>
                    <a:pt x="3689" y="134"/>
                  </a:lnTo>
                  <a:lnTo>
                    <a:pt x="3957" y="229"/>
                  </a:lnTo>
                  <a:lnTo>
                    <a:pt x="4205" y="344"/>
                  </a:lnTo>
                  <a:lnTo>
                    <a:pt x="4435" y="497"/>
                  </a:lnTo>
                  <a:lnTo>
                    <a:pt x="4664" y="650"/>
                  </a:lnTo>
                  <a:lnTo>
                    <a:pt x="4855" y="841"/>
                  </a:lnTo>
                  <a:lnTo>
                    <a:pt x="5046" y="1032"/>
                  </a:lnTo>
                  <a:lnTo>
                    <a:pt x="5199" y="1262"/>
                  </a:lnTo>
                  <a:lnTo>
                    <a:pt x="5352" y="1491"/>
                  </a:lnTo>
                  <a:lnTo>
                    <a:pt x="5467" y="1740"/>
                  </a:lnTo>
                  <a:lnTo>
                    <a:pt x="5563" y="2007"/>
                  </a:lnTo>
                  <a:lnTo>
                    <a:pt x="5639" y="2275"/>
                  </a:lnTo>
                  <a:lnTo>
                    <a:pt x="5677" y="2561"/>
                  </a:lnTo>
                  <a:lnTo>
                    <a:pt x="5696" y="28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22"/>
            <p:cNvSpPr/>
            <p:nvPr/>
          </p:nvSpPr>
          <p:spPr>
            <a:xfrm>
              <a:off x="1577566" y="4470399"/>
              <a:ext cx="101795" cy="97375"/>
            </a:xfrm>
            <a:custGeom>
              <a:avLst/>
              <a:gdLst/>
              <a:ahLst/>
              <a:cxnLst/>
              <a:rect l="l" t="t" r="r" b="b"/>
              <a:pathLst>
                <a:path w="4837" h="4627" extrusionOk="0">
                  <a:moveTo>
                    <a:pt x="0" y="4014"/>
                  </a:moveTo>
                  <a:lnTo>
                    <a:pt x="0" y="4014"/>
                  </a:lnTo>
                  <a:lnTo>
                    <a:pt x="153" y="4148"/>
                  </a:lnTo>
                  <a:lnTo>
                    <a:pt x="325" y="4282"/>
                  </a:lnTo>
                  <a:lnTo>
                    <a:pt x="517" y="4416"/>
                  </a:lnTo>
                  <a:lnTo>
                    <a:pt x="708" y="4511"/>
                  </a:lnTo>
                  <a:lnTo>
                    <a:pt x="708" y="4511"/>
                  </a:lnTo>
                  <a:lnTo>
                    <a:pt x="708" y="4511"/>
                  </a:lnTo>
                  <a:lnTo>
                    <a:pt x="517" y="4416"/>
                  </a:lnTo>
                  <a:lnTo>
                    <a:pt x="325" y="4282"/>
                  </a:lnTo>
                  <a:lnTo>
                    <a:pt x="153" y="4148"/>
                  </a:lnTo>
                  <a:lnTo>
                    <a:pt x="0" y="4014"/>
                  </a:lnTo>
                  <a:close/>
                  <a:moveTo>
                    <a:pt x="4034" y="0"/>
                  </a:moveTo>
                  <a:lnTo>
                    <a:pt x="4034" y="0"/>
                  </a:lnTo>
                  <a:lnTo>
                    <a:pt x="4206" y="192"/>
                  </a:lnTo>
                  <a:lnTo>
                    <a:pt x="4358" y="421"/>
                  </a:lnTo>
                  <a:lnTo>
                    <a:pt x="4511" y="650"/>
                  </a:lnTo>
                  <a:lnTo>
                    <a:pt x="4626" y="880"/>
                  </a:lnTo>
                  <a:lnTo>
                    <a:pt x="4703" y="1147"/>
                  </a:lnTo>
                  <a:lnTo>
                    <a:pt x="4779" y="1415"/>
                  </a:lnTo>
                  <a:lnTo>
                    <a:pt x="4817" y="1682"/>
                  </a:lnTo>
                  <a:lnTo>
                    <a:pt x="4836" y="1969"/>
                  </a:lnTo>
                  <a:lnTo>
                    <a:pt x="4836" y="1969"/>
                  </a:lnTo>
                  <a:lnTo>
                    <a:pt x="4817" y="2199"/>
                  </a:lnTo>
                  <a:lnTo>
                    <a:pt x="4798" y="2409"/>
                  </a:lnTo>
                  <a:lnTo>
                    <a:pt x="4760" y="2619"/>
                  </a:lnTo>
                  <a:lnTo>
                    <a:pt x="4703" y="2829"/>
                  </a:lnTo>
                  <a:lnTo>
                    <a:pt x="4626" y="3040"/>
                  </a:lnTo>
                  <a:lnTo>
                    <a:pt x="4531" y="3231"/>
                  </a:lnTo>
                  <a:lnTo>
                    <a:pt x="4435" y="3422"/>
                  </a:lnTo>
                  <a:lnTo>
                    <a:pt x="4320" y="3594"/>
                  </a:lnTo>
                  <a:lnTo>
                    <a:pt x="4206" y="3766"/>
                  </a:lnTo>
                  <a:lnTo>
                    <a:pt x="4053" y="3919"/>
                  </a:lnTo>
                  <a:lnTo>
                    <a:pt x="3919" y="4072"/>
                  </a:lnTo>
                  <a:lnTo>
                    <a:pt x="3747" y="4206"/>
                  </a:lnTo>
                  <a:lnTo>
                    <a:pt x="3594" y="4320"/>
                  </a:lnTo>
                  <a:lnTo>
                    <a:pt x="3403" y="4435"/>
                  </a:lnTo>
                  <a:lnTo>
                    <a:pt x="3212" y="4530"/>
                  </a:lnTo>
                  <a:lnTo>
                    <a:pt x="3020" y="4626"/>
                  </a:lnTo>
                  <a:lnTo>
                    <a:pt x="3020" y="4626"/>
                  </a:lnTo>
                  <a:lnTo>
                    <a:pt x="3020" y="4626"/>
                  </a:lnTo>
                  <a:lnTo>
                    <a:pt x="3212" y="4530"/>
                  </a:lnTo>
                  <a:lnTo>
                    <a:pt x="3403" y="4435"/>
                  </a:lnTo>
                  <a:lnTo>
                    <a:pt x="3594" y="4320"/>
                  </a:lnTo>
                  <a:lnTo>
                    <a:pt x="3747" y="4206"/>
                  </a:lnTo>
                  <a:lnTo>
                    <a:pt x="3919" y="4072"/>
                  </a:lnTo>
                  <a:lnTo>
                    <a:pt x="4053" y="3919"/>
                  </a:lnTo>
                  <a:lnTo>
                    <a:pt x="4206" y="3766"/>
                  </a:lnTo>
                  <a:lnTo>
                    <a:pt x="4320" y="3594"/>
                  </a:lnTo>
                  <a:lnTo>
                    <a:pt x="4435" y="3422"/>
                  </a:lnTo>
                  <a:lnTo>
                    <a:pt x="4531" y="3231"/>
                  </a:lnTo>
                  <a:lnTo>
                    <a:pt x="4626" y="3040"/>
                  </a:lnTo>
                  <a:lnTo>
                    <a:pt x="4703" y="2829"/>
                  </a:lnTo>
                  <a:lnTo>
                    <a:pt x="4760" y="2619"/>
                  </a:lnTo>
                  <a:lnTo>
                    <a:pt x="4798" y="2409"/>
                  </a:lnTo>
                  <a:lnTo>
                    <a:pt x="4817" y="2199"/>
                  </a:lnTo>
                  <a:lnTo>
                    <a:pt x="4836" y="1969"/>
                  </a:lnTo>
                  <a:lnTo>
                    <a:pt x="4836" y="1969"/>
                  </a:lnTo>
                  <a:lnTo>
                    <a:pt x="4817" y="1682"/>
                  </a:lnTo>
                  <a:lnTo>
                    <a:pt x="4779" y="1415"/>
                  </a:lnTo>
                  <a:lnTo>
                    <a:pt x="4703" y="1147"/>
                  </a:lnTo>
                  <a:lnTo>
                    <a:pt x="4626" y="880"/>
                  </a:lnTo>
                  <a:lnTo>
                    <a:pt x="4511" y="650"/>
                  </a:lnTo>
                  <a:lnTo>
                    <a:pt x="4358" y="421"/>
                  </a:lnTo>
                  <a:lnTo>
                    <a:pt x="4206" y="192"/>
                  </a:lnTo>
                  <a:lnTo>
                    <a:pt x="4034"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22"/>
            <p:cNvSpPr/>
            <p:nvPr/>
          </p:nvSpPr>
          <p:spPr>
            <a:xfrm>
              <a:off x="1577566" y="4554877"/>
              <a:ext cx="14900" cy="10480"/>
            </a:xfrm>
            <a:custGeom>
              <a:avLst/>
              <a:gdLst/>
              <a:ahLst/>
              <a:cxnLst/>
              <a:rect l="l" t="t" r="r" b="b"/>
              <a:pathLst>
                <a:path w="708" h="498" fill="none" extrusionOk="0">
                  <a:moveTo>
                    <a:pt x="0" y="0"/>
                  </a:moveTo>
                  <a:lnTo>
                    <a:pt x="0" y="0"/>
                  </a:lnTo>
                  <a:lnTo>
                    <a:pt x="153" y="134"/>
                  </a:lnTo>
                  <a:lnTo>
                    <a:pt x="325" y="268"/>
                  </a:lnTo>
                  <a:lnTo>
                    <a:pt x="517" y="402"/>
                  </a:lnTo>
                  <a:lnTo>
                    <a:pt x="708" y="497"/>
                  </a:lnTo>
                  <a:lnTo>
                    <a:pt x="708" y="497"/>
                  </a:lnTo>
                  <a:lnTo>
                    <a:pt x="708" y="497"/>
                  </a:lnTo>
                  <a:lnTo>
                    <a:pt x="517" y="402"/>
                  </a:lnTo>
                  <a:lnTo>
                    <a:pt x="325" y="268"/>
                  </a:lnTo>
                  <a:lnTo>
                    <a:pt x="153" y="13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22"/>
            <p:cNvSpPr/>
            <p:nvPr/>
          </p:nvSpPr>
          <p:spPr>
            <a:xfrm>
              <a:off x="1641124" y="4470399"/>
              <a:ext cx="38239" cy="97375"/>
            </a:xfrm>
            <a:custGeom>
              <a:avLst/>
              <a:gdLst/>
              <a:ahLst/>
              <a:cxnLst/>
              <a:rect l="l" t="t" r="r" b="b"/>
              <a:pathLst>
                <a:path w="1817" h="4627" fill="none" extrusionOk="0">
                  <a:moveTo>
                    <a:pt x="1014" y="0"/>
                  </a:moveTo>
                  <a:lnTo>
                    <a:pt x="1014" y="0"/>
                  </a:lnTo>
                  <a:lnTo>
                    <a:pt x="1186" y="192"/>
                  </a:lnTo>
                  <a:lnTo>
                    <a:pt x="1338" y="421"/>
                  </a:lnTo>
                  <a:lnTo>
                    <a:pt x="1491" y="650"/>
                  </a:lnTo>
                  <a:lnTo>
                    <a:pt x="1606" y="880"/>
                  </a:lnTo>
                  <a:lnTo>
                    <a:pt x="1683" y="1147"/>
                  </a:lnTo>
                  <a:lnTo>
                    <a:pt x="1759" y="1415"/>
                  </a:lnTo>
                  <a:lnTo>
                    <a:pt x="1797" y="1682"/>
                  </a:lnTo>
                  <a:lnTo>
                    <a:pt x="1816" y="1969"/>
                  </a:lnTo>
                  <a:lnTo>
                    <a:pt x="1816" y="1969"/>
                  </a:lnTo>
                  <a:lnTo>
                    <a:pt x="1797" y="2199"/>
                  </a:lnTo>
                  <a:lnTo>
                    <a:pt x="1778" y="2409"/>
                  </a:lnTo>
                  <a:lnTo>
                    <a:pt x="1740" y="2619"/>
                  </a:lnTo>
                  <a:lnTo>
                    <a:pt x="1683" y="2829"/>
                  </a:lnTo>
                  <a:lnTo>
                    <a:pt x="1606" y="3040"/>
                  </a:lnTo>
                  <a:lnTo>
                    <a:pt x="1511" y="3231"/>
                  </a:lnTo>
                  <a:lnTo>
                    <a:pt x="1415" y="3422"/>
                  </a:lnTo>
                  <a:lnTo>
                    <a:pt x="1300" y="3594"/>
                  </a:lnTo>
                  <a:lnTo>
                    <a:pt x="1186" y="3766"/>
                  </a:lnTo>
                  <a:lnTo>
                    <a:pt x="1033" y="3919"/>
                  </a:lnTo>
                  <a:lnTo>
                    <a:pt x="899" y="4072"/>
                  </a:lnTo>
                  <a:lnTo>
                    <a:pt x="727" y="4206"/>
                  </a:lnTo>
                  <a:lnTo>
                    <a:pt x="574" y="4320"/>
                  </a:lnTo>
                  <a:lnTo>
                    <a:pt x="383" y="4435"/>
                  </a:lnTo>
                  <a:lnTo>
                    <a:pt x="192" y="4530"/>
                  </a:lnTo>
                  <a:lnTo>
                    <a:pt x="0" y="4626"/>
                  </a:lnTo>
                  <a:lnTo>
                    <a:pt x="0" y="4626"/>
                  </a:lnTo>
                  <a:lnTo>
                    <a:pt x="0" y="4626"/>
                  </a:lnTo>
                  <a:lnTo>
                    <a:pt x="192" y="4530"/>
                  </a:lnTo>
                  <a:lnTo>
                    <a:pt x="383" y="4435"/>
                  </a:lnTo>
                  <a:lnTo>
                    <a:pt x="574" y="4320"/>
                  </a:lnTo>
                  <a:lnTo>
                    <a:pt x="727" y="4206"/>
                  </a:lnTo>
                  <a:lnTo>
                    <a:pt x="899" y="4072"/>
                  </a:lnTo>
                  <a:lnTo>
                    <a:pt x="1033" y="3919"/>
                  </a:lnTo>
                  <a:lnTo>
                    <a:pt x="1186" y="3766"/>
                  </a:lnTo>
                  <a:lnTo>
                    <a:pt x="1300" y="3594"/>
                  </a:lnTo>
                  <a:lnTo>
                    <a:pt x="1415" y="3422"/>
                  </a:lnTo>
                  <a:lnTo>
                    <a:pt x="1511" y="3231"/>
                  </a:lnTo>
                  <a:lnTo>
                    <a:pt x="1606" y="3040"/>
                  </a:lnTo>
                  <a:lnTo>
                    <a:pt x="1683" y="2829"/>
                  </a:lnTo>
                  <a:lnTo>
                    <a:pt x="1740" y="2619"/>
                  </a:lnTo>
                  <a:lnTo>
                    <a:pt x="1778" y="2409"/>
                  </a:lnTo>
                  <a:lnTo>
                    <a:pt x="1797" y="2199"/>
                  </a:lnTo>
                  <a:lnTo>
                    <a:pt x="1816" y="1969"/>
                  </a:lnTo>
                  <a:lnTo>
                    <a:pt x="1816" y="1969"/>
                  </a:lnTo>
                  <a:lnTo>
                    <a:pt x="1797" y="1682"/>
                  </a:lnTo>
                  <a:lnTo>
                    <a:pt x="1759" y="1415"/>
                  </a:lnTo>
                  <a:lnTo>
                    <a:pt x="1683" y="1147"/>
                  </a:lnTo>
                  <a:lnTo>
                    <a:pt x="1606" y="880"/>
                  </a:lnTo>
                  <a:lnTo>
                    <a:pt x="1491" y="650"/>
                  </a:lnTo>
                  <a:lnTo>
                    <a:pt x="1338" y="421"/>
                  </a:lnTo>
                  <a:lnTo>
                    <a:pt x="1186" y="192"/>
                  </a:lnTo>
                  <a:lnTo>
                    <a:pt x="10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22"/>
            <p:cNvSpPr/>
            <p:nvPr/>
          </p:nvSpPr>
          <p:spPr>
            <a:xfrm>
              <a:off x="1592445" y="4565337"/>
              <a:ext cx="36639" cy="6461"/>
            </a:xfrm>
            <a:custGeom>
              <a:avLst/>
              <a:gdLst/>
              <a:ahLst/>
              <a:cxnLst/>
              <a:rect l="l" t="t" r="r" b="b"/>
              <a:pathLst>
                <a:path w="1741" h="307" extrusionOk="0">
                  <a:moveTo>
                    <a:pt x="1" y="0"/>
                  </a:moveTo>
                  <a:lnTo>
                    <a:pt x="1" y="0"/>
                  </a:lnTo>
                  <a:lnTo>
                    <a:pt x="1" y="0"/>
                  </a:lnTo>
                  <a:lnTo>
                    <a:pt x="287" y="134"/>
                  </a:lnTo>
                  <a:lnTo>
                    <a:pt x="612" y="230"/>
                  </a:lnTo>
                  <a:lnTo>
                    <a:pt x="937" y="287"/>
                  </a:lnTo>
                  <a:lnTo>
                    <a:pt x="1281" y="306"/>
                  </a:lnTo>
                  <a:lnTo>
                    <a:pt x="1281" y="306"/>
                  </a:lnTo>
                  <a:lnTo>
                    <a:pt x="1511" y="306"/>
                  </a:lnTo>
                  <a:lnTo>
                    <a:pt x="1740" y="268"/>
                  </a:lnTo>
                  <a:lnTo>
                    <a:pt x="1740" y="268"/>
                  </a:lnTo>
                  <a:lnTo>
                    <a:pt x="1740" y="268"/>
                  </a:lnTo>
                  <a:lnTo>
                    <a:pt x="1511" y="306"/>
                  </a:lnTo>
                  <a:lnTo>
                    <a:pt x="1281" y="306"/>
                  </a:lnTo>
                  <a:lnTo>
                    <a:pt x="1281" y="306"/>
                  </a:lnTo>
                  <a:lnTo>
                    <a:pt x="937" y="287"/>
                  </a:lnTo>
                  <a:lnTo>
                    <a:pt x="612" y="230"/>
                  </a:lnTo>
                  <a:lnTo>
                    <a:pt x="287" y="134"/>
                  </a:lnTo>
                  <a:lnTo>
                    <a:pt x="1" y="0"/>
                  </a:lnTo>
                  <a:close/>
                </a:path>
              </a:pathLst>
            </a:custGeom>
            <a:solidFill>
              <a:srgbClr val="E647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22"/>
            <p:cNvSpPr/>
            <p:nvPr/>
          </p:nvSpPr>
          <p:spPr>
            <a:xfrm>
              <a:off x="1592445" y="4565337"/>
              <a:ext cx="36639" cy="6461"/>
            </a:xfrm>
            <a:custGeom>
              <a:avLst/>
              <a:gdLst/>
              <a:ahLst/>
              <a:cxnLst/>
              <a:rect l="l" t="t" r="r" b="b"/>
              <a:pathLst>
                <a:path w="1741" h="307" fill="none" extrusionOk="0">
                  <a:moveTo>
                    <a:pt x="1" y="0"/>
                  </a:moveTo>
                  <a:lnTo>
                    <a:pt x="1" y="0"/>
                  </a:lnTo>
                  <a:lnTo>
                    <a:pt x="1" y="0"/>
                  </a:lnTo>
                  <a:lnTo>
                    <a:pt x="287" y="134"/>
                  </a:lnTo>
                  <a:lnTo>
                    <a:pt x="612" y="230"/>
                  </a:lnTo>
                  <a:lnTo>
                    <a:pt x="937" y="287"/>
                  </a:lnTo>
                  <a:lnTo>
                    <a:pt x="1281" y="306"/>
                  </a:lnTo>
                  <a:lnTo>
                    <a:pt x="1281" y="306"/>
                  </a:lnTo>
                  <a:lnTo>
                    <a:pt x="1511" y="306"/>
                  </a:lnTo>
                  <a:lnTo>
                    <a:pt x="1740" y="268"/>
                  </a:lnTo>
                  <a:lnTo>
                    <a:pt x="1740" y="268"/>
                  </a:lnTo>
                  <a:lnTo>
                    <a:pt x="1740" y="268"/>
                  </a:lnTo>
                  <a:lnTo>
                    <a:pt x="1511" y="306"/>
                  </a:lnTo>
                  <a:lnTo>
                    <a:pt x="1281" y="306"/>
                  </a:lnTo>
                  <a:lnTo>
                    <a:pt x="1281" y="306"/>
                  </a:lnTo>
                  <a:lnTo>
                    <a:pt x="937" y="287"/>
                  </a:lnTo>
                  <a:lnTo>
                    <a:pt x="612" y="230"/>
                  </a:lnTo>
                  <a:lnTo>
                    <a:pt x="287" y="13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22"/>
            <p:cNvSpPr/>
            <p:nvPr/>
          </p:nvSpPr>
          <p:spPr>
            <a:xfrm>
              <a:off x="1629065" y="4567757"/>
              <a:ext cx="12080" cy="3220"/>
            </a:xfrm>
            <a:custGeom>
              <a:avLst/>
              <a:gdLst/>
              <a:ahLst/>
              <a:cxnLst/>
              <a:rect l="l" t="t" r="r" b="b"/>
              <a:pathLst>
                <a:path w="574" h="153" extrusionOk="0">
                  <a:moveTo>
                    <a:pt x="573" y="0"/>
                  </a:moveTo>
                  <a:lnTo>
                    <a:pt x="573" y="0"/>
                  </a:lnTo>
                  <a:lnTo>
                    <a:pt x="287" y="96"/>
                  </a:lnTo>
                  <a:lnTo>
                    <a:pt x="0" y="153"/>
                  </a:lnTo>
                  <a:lnTo>
                    <a:pt x="0" y="153"/>
                  </a:lnTo>
                  <a:lnTo>
                    <a:pt x="0" y="153"/>
                  </a:lnTo>
                  <a:lnTo>
                    <a:pt x="287" y="96"/>
                  </a:lnTo>
                  <a:lnTo>
                    <a:pt x="573" y="0"/>
                  </a:lnTo>
                  <a:lnTo>
                    <a:pt x="573" y="0"/>
                  </a:lnTo>
                  <a:close/>
                </a:path>
              </a:pathLst>
            </a:custGeom>
            <a:solidFill>
              <a:srgbClr val="CF4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22"/>
            <p:cNvSpPr/>
            <p:nvPr/>
          </p:nvSpPr>
          <p:spPr>
            <a:xfrm>
              <a:off x="1629065" y="4567757"/>
              <a:ext cx="12080" cy="3220"/>
            </a:xfrm>
            <a:custGeom>
              <a:avLst/>
              <a:gdLst/>
              <a:ahLst/>
              <a:cxnLst/>
              <a:rect l="l" t="t" r="r" b="b"/>
              <a:pathLst>
                <a:path w="574" h="153" fill="none" extrusionOk="0">
                  <a:moveTo>
                    <a:pt x="573" y="0"/>
                  </a:moveTo>
                  <a:lnTo>
                    <a:pt x="573" y="0"/>
                  </a:lnTo>
                  <a:lnTo>
                    <a:pt x="287" y="96"/>
                  </a:lnTo>
                  <a:lnTo>
                    <a:pt x="0" y="153"/>
                  </a:lnTo>
                  <a:lnTo>
                    <a:pt x="0" y="153"/>
                  </a:lnTo>
                  <a:lnTo>
                    <a:pt x="0" y="153"/>
                  </a:lnTo>
                  <a:lnTo>
                    <a:pt x="287" y="96"/>
                  </a:lnTo>
                  <a:lnTo>
                    <a:pt x="573" y="0"/>
                  </a:lnTo>
                  <a:lnTo>
                    <a:pt x="57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22"/>
            <p:cNvSpPr/>
            <p:nvPr/>
          </p:nvSpPr>
          <p:spPr>
            <a:xfrm>
              <a:off x="1568706" y="4461539"/>
              <a:ext cx="110655" cy="110255"/>
            </a:xfrm>
            <a:custGeom>
              <a:avLst/>
              <a:gdLst/>
              <a:ahLst/>
              <a:cxnLst/>
              <a:rect l="l" t="t" r="r" b="b"/>
              <a:pathLst>
                <a:path w="5258" h="5239" extrusionOk="0">
                  <a:moveTo>
                    <a:pt x="3958" y="1"/>
                  </a:moveTo>
                  <a:lnTo>
                    <a:pt x="4053" y="173"/>
                  </a:lnTo>
                  <a:lnTo>
                    <a:pt x="4149" y="345"/>
                  </a:lnTo>
                  <a:lnTo>
                    <a:pt x="4225" y="536"/>
                  </a:lnTo>
                  <a:lnTo>
                    <a:pt x="4283" y="727"/>
                  </a:lnTo>
                  <a:lnTo>
                    <a:pt x="4340" y="918"/>
                  </a:lnTo>
                  <a:lnTo>
                    <a:pt x="4378" y="1129"/>
                  </a:lnTo>
                  <a:lnTo>
                    <a:pt x="4397" y="1339"/>
                  </a:lnTo>
                  <a:lnTo>
                    <a:pt x="4397" y="1549"/>
                  </a:lnTo>
                  <a:lnTo>
                    <a:pt x="4397" y="1836"/>
                  </a:lnTo>
                  <a:lnTo>
                    <a:pt x="4340" y="2123"/>
                  </a:lnTo>
                  <a:lnTo>
                    <a:pt x="4283" y="2390"/>
                  </a:lnTo>
                  <a:lnTo>
                    <a:pt x="4187" y="2658"/>
                  </a:lnTo>
                  <a:lnTo>
                    <a:pt x="4053" y="2906"/>
                  </a:lnTo>
                  <a:lnTo>
                    <a:pt x="3919" y="3136"/>
                  </a:lnTo>
                  <a:lnTo>
                    <a:pt x="3747" y="3346"/>
                  </a:lnTo>
                  <a:lnTo>
                    <a:pt x="3575" y="3556"/>
                  </a:lnTo>
                  <a:lnTo>
                    <a:pt x="3365" y="3728"/>
                  </a:lnTo>
                  <a:lnTo>
                    <a:pt x="3155" y="3900"/>
                  </a:lnTo>
                  <a:lnTo>
                    <a:pt x="2906" y="4053"/>
                  </a:lnTo>
                  <a:lnTo>
                    <a:pt x="2658" y="4168"/>
                  </a:lnTo>
                  <a:lnTo>
                    <a:pt x="2409" y="4263"/>
                  </a:lnTo>
                  <a:lnTo>
                    <a:pt x="2142" y="4321"/>
                  </a:lnTo>
                  <a:lnTo>
                    <a:pt x="1855" y="4378"/>
                  </a:lnTo>
                  <a:lnTo>
                    <a:pt x="1339" y="4378"/>
                  </a:lnTo>
                  <a:lnTo>
                    <a:pt x="1129" y="4359"/>
                  </a:lnTo>
                  <a:lnTo>
                    <a:pt x="938" y="4321"/>
                  </a:lnTo>
                  <a:lnTo>
                    <a:pt x="727" y="4263"/>
                  </a:lnTo>
                  <a:lnTo>
                    <a:pt x="536" y="4206"/>
                  </a:lnTo>
                  <a:lnTo>
                    <a:pt x="364" y="4130"/>
                  </a:lnTo>
                  <a:lnTo>
                    <a:pt x="173" y="4034"/>
                  </a:lnTo>
                  <a:lnTo>
                    <a:pt x="1" y="3919"/>
                  </a:lnTo>
                  <a:lnTo>
                    <a:pt x="192" y="4187"/>
                  </a:lnTo>
                  <a:lnTo>
                    <a:pt x="421" y="4435"/>
                  </a:lnTo>
                  <a:lnTo>
                    <a:pt x="574" y="4569"/>
                  </a:lnTo>
                  <a:lnTo>
                    <a:pt x="746" y="4703"/>
                  </a:lnTo>
                  <a:lnTo>
                    <a:pt x="938" y="4837"/>
                  </a:lnTo>
                  <a:lnTo>
                    <a:pt x="1129" y="4932"/>
                  </a:lnTo>
                  <a:lnTo>
                    <a:pt x="1415" y="5066"/>
                  </a:lnTo>
                  <a:lnTo>
                    <a:pt x="1740" y="5162"/>
                  </a:lnTo>
                  <a:lnTo>
                    <a:pt x="2065" y="5219"/>
                  </a:lnTo>
                  <a:lnTo>
                    <a:pt x="2409" y="5238"/>
                  </a:lnTo>
                  <a:lnTo>
                    <a:pt x="2639" y="5238"/>
                  </a:lnTo>
                  <a:lnTo>
                    <a:pt x="2868" y="5200"/>
                  </a:lnTo>
                  <a:lnTo>
                    <a:pt x="3155" y="5143"/>
                  </a:lnTo>
                  <a:lnTo>
                    <a:pt x="3441" y="5047"/>
                  </a:lnTo>
                  <a:lnTo>
                    <a:pt x="3633" y="4951"/>
                  </a:lnTo>
                  <a:lnTo>
                    <a:pt x="3824" y="4856"/>
                  </a:lnTo>
                  <a:lnTo>
                    <a:pt x="4015" y="4741"/>
                  </a:lnTo>
                  <a:lnTo>
                    <a:pt x="4168" y="4627"/>
                  </a:lnTo>
                  <a:lnTo>
                    <a:pt x="4340" y="4493"/>
                  </a:lnTo>
                  <a:lnTo>
                    <a:pt x="4474" y="4340"/>
                  </a:lnTo>
                  <a:lnTo>
                    <a:pt x="4627" y="4187"/>
                  </a:lnTo>
                  <a:lnTo>
                    <a:pt x="4741" y="4015"/>
                  </a:lnTo>
                  <a:lnTo>
                    <a:pt x="4856" y="3843"/>
                  </a:lnTo>
                  <a:lnTo>
                    <a:pt x="4952" y="3652"/>
                  </a:lnTo>
                  <a:lnTo>
                    <a:pt x="5047" y="3461"/>
                  </a:lnTo>
                  <a:lnTo>
                    <a:pt x="5124" y="3250"/>
                  </a:lnTo>
                  <a:lnTo>
                    <a:pt x="5181" y="3040"/>
                  </a:lnTo>
                  <a:lnTo>
                    <a:pt x="5219" y="2830"/>
                  </a:lnTo>
                  <a:lnTo>
                    <a:pt x="5238" y="2620"/>
                  </a:lnTo>
                  <a:lnTo>
                    <a:pt x="5257" y="2390"/>
                  </a:lnTo>
                  <a:lnTo>
                    <a:pt x="5238" y="2103"/>
                  </a:lnTo>
                  <a:lnTo>
                    <a:pt x="5200" y="1836"/>
                  </a:lnTo>
                  <a:lnTo>
                    <a:pt x="5124" y="1568"/>
                  </a:lnTo>
                  <a:lnTo>
                    <a:pt x="5047" y="1301"/>
                  </a:lnTo>
                  <a:lnTo>
                    <a:pt x="4932" y="1071"/>
                  </a:lnTo>
                  <a:lnTo>
                    <a:pt x="4779" y="842"/>
                  </a:lnTo>
                  <a:lnTo>
                    <a:pt x="4627" y="613"/>
                  </a:lnTo>
                  <a:lnTo>
                    <a:pt x="4455" y="421"/>
                  </a:lnTo>
                  <a:lnTo>
                    <a:pt x="4225" y="192"/>
                  </a:lnTo>
                  <a:lnTo>
                    <a:pt x="3958" y="1"/>
                  </a:lnTo>
                  <a:close/>
                </a:path>
              </a:pathLst>
            </a:custGeom>
            <a:solidFill>
              <a:srgbClr val="CD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22"/>
            <p:cNvSpPr/>
            <p:nvPr/>
          </p:nvSpPr>
          <p:spPr>
            <a:xfrm>
              <a:off x="1568706" y="4461539"/>
              <a:ext cx="110655" cy="110255"/>
            </a:xfrm>
            <a:custGeom>
              <a:avLst/>
              <a:gdLst/>
              <a:ahLst/>
              <a:cxnLst/>
              <a:rect l="l" t="t" r="r" b="b"/>
              <a:pathLst>
                <a:path w="5258" h="5239" fill="none" extrusionOk="0">
                  <a:moveTo>
                    <a:pt x="3958" y="1"/>
                  </a:moveTo>
                  <a:lnTo>
                    <a:pt x="3958" y="1"/>
                  </a:lnTo>
                  <a:lnTo>
                    <a:pt x="4053" y="173"/>
                  </a:lnTo>
                  <a:lnTo>
                    <a:pt x="4149" y="345"/>
                  </a:lnTo>
                  <a:lnTo>
                    <a:pt x="4225" y="536"/>
                  </a:lnTo>
                  <a:lnTo>
                    <a:pt x="4283" y="727"/>
                  </a:lnTo>
                  <a:lnTo>
                    <a:pt x="4340" y="918"/>
                  </a:lnTo>
                  <a:lnTo>
                    <a:pt x="4378" y="1129"/>
                  </a:lnTo>
                  <a:lnTo>
                    <a:pt x="4397" y="1339"/>
                  </a:lnTo>
                  <a:lnTo>
                    <a:pt x="4397" y="1549"/>
                  </a:lnTo>
                  <a:lnTo>
                    <a:pt x="4397" y="1549"/>
                  </a:lnTo>
                  <a:lnTo>
                    <a:pt x="4397" y="1836"/>
                  </a:lnTo>
                  <a:lnTo>
                    <a:pt x="4340" y="2123"/>
                  </a:lnTo>
                  <a:lnTo>
                    <a:pt x="4283" y="2390"/>
                  </a:lnTo>
                  <a:lnTo>
                    <a:pt x="4187" y="2658"/>
                  </a:lnTo>
                  <a:lnTo>
                    <a:pt x="4053" y="2906"/>
                  </a:lnTo>
                  <a:lnTo>
                    <a:pt x="3919" y="3136"/>
                  </a:lnTo>
                  <a:lnTo>
                    <a:pt x="3747" y="3346"/>
                  </a:lnTo>
                  <a:lnTo>
                    <a:pt x="3575" y="3556"/>
                  </a:lnTo>
                  <a:lnTo>
                    <a:pt x="3365" y="3728"/>
                  </a:lnTo>
                  <a:lnTo>
                    <a:pt x="3155" y="3900"/>
                  </a:lnTo>
                  <a:lnTo>
                    <a:pt x="2906" y="4053"/>
                  </a:lnTo>
                  <a:lnTo>
                    <a:pt x="2658" y="4168"/>
                  </a:lnTo>
                  <a:lnTo>
                    <a:pt x="2409" y="4263"/>
                  </a:lnTo>
                  <a:lnTo>
                    <a:pt x="2142" y="4321"/>
                  </a:lnTo>
                  <a:lnTo>
                    <a:pt x="1855" y="4378"/>
                  </a:lnTo>
                  <a:lnTo>
                    <a:pt x="1568" y="4378"/>
                  </a:lnTo>
                  <a:lnTo>
                    <a:pt x="1568" y="4378"/>
                  </a:lnTo>
                  <a:lnTo>
                    <a:pt x="1339" y="4378"/>
                  </a:lnTo>
                  <a:lnTo>
                    <a:pt x="1129" y="4359"/>
                  </a:lnTo>
                  <a:lnTo>
                    <a:pt x="938" y="4321"/>
                  </a:lnTo>
                  <a:lnTo>
                    <a:pt x="727" y="4263"/>
                  </a:lnTo>
                  <a:lnTo>
                    <a:pt x="536" y="4206"/>
                  </a:lnTo>
                  <a:lnTo>
                    <a:pt x="364" y="4130"/>
                  </a:lnTo>
                  <a:lnTo>
                    <a:pt x="173" y="4034"/>
                  </a:lnTo>
                  <a:lnTo>
                    <a:pt x="1" y="3919"/>
                  </a:lnTo>
                  <a:lnTo>
                    <a:pt x="1" y="3919"/>
                  </a:lnTo>
                  <a:lnTo>
                    <a:pt x="192" y="4187"/>
                  </a:lnTo>
                  <a:lnTo>
                    <a:pt x="421" y="4435"/>
                  </a:lnTo>
                  <a:lnTo>
                    <a:pt x="421" y="4435"/>
                  </a:lnTo>
                  <a:lnTo>
                    <a:pt x="574" y="4569"/>
                  </a:lnTo>
                  <a:lnTo>
                    <a:pt x="746" y="4703"/>
                  </a:lnTo>
                  <a:lnTo>
                    <a:pt x="938" y="4837"/>
                  </a:lnTo>
                  <a:lnTo>
                    <a:pt x="1129" y="4932"/>
                  </a:lnTo>
                  <a:lnTo>
                    <a:pt x="1129" y="4932"/>
                  </a:lnTo>
                  <a:lnTo>
                    <a:pt x="1415" y="5066"/>
                  </a:lnTo>
                  <a:lnTo>
                    <a:pt x="1740" y="5162"/>
                  </a:lnTo>
                  <a:lnTo>
                    <a:pt x="2065" y="5219"/>
                  </a:lnTo>
                  <a:lnTo>
                    <a:pt x="2409" y="5238"/>
                  </a:lnTo>
                  <a:lnTo>
                    <a:pt x="2409" y="5238"/>
                  </a:lnTo>
                  <a:lnTo>
                    <a:pt x="2639" y="5238"/>
                  </a:lnTo>
                  <a:lnTo>
                    <a:pt x="2868" y="5200"/>
                  </a:lnTo>
                  <a:lnTo>
                    <a:pt x="2868" y="5200"/>
                  </a:lnTo>
                  <a:lnTo>
                    <a:pt x="3155" y="5143"/>
                  </a:lnTo>
                  <a:lnTo>
                    <a:pt x="3441" y="5047"/>
                  </a:lnTo>
                  <a:lnTo>
                    <a:pt x="3441" y="5047"/>
                  </a:lnTo>
                  <a:lnTo>
                    <a:pt x="3441" y="5047"/>
                  </a:lnTo>
                  <a:lnTo>
                    <a:pt x="3633" y="4951"/>
                  </a:lnTo>
                  <a:lnTo>
                    <a:pt x="3824" y="4856"/>
                  </a:lnTo>
                  <a:lnTo>
                    <a:pt x="4015" y="4741"/>
                  </a:lnTo>
                  <a:lnTo>
                    <a:pt x="4168" y="4627"/>
                  </a:lnTo>
                  <a:lnTo>
                    <a:pt x="4340" y="4493"/>
                  </a:lnTo>
                  <a:lnTo>
                    <a:pt x="4474" y="4340"/>
                  </a:lnTo>
                  <a:lnTo>
                    <a:pt x="4627" y="4187"/>
                  </a:lnTo>
                  <a:lnTo>
                    <a:pt x="4741" y="4015"/>
                  </a:lnTo>
                  <a:lnTo>
                    <a:pt x="4856" y="3843"/>
                  </a:lnTo>
                  <a:lnTo>
                    <a:pt x="4952" y="3652"/>
                  </a:lnTo>
                  <a:lnTo>
                    <a:pt x="5047" y="3461"/>
                  </a:lnTo>
                  <a:lnTo>
                    <a:pt x="5124" y="3250"/>
                  </a:lnTo>
                  <a:lnTo>
                    <a:pt x="5181" y="3040"/>
                  </a:lnTo>
                  <a:lnTo>
                    <a:pt x="5219" y="2830"/>
                  </a:lnTo>
                  <a:lnTo>
                    <a:pt x="5238" y="2620"/>
                  </a:lnTo>
                  <a:lnTo>
                    <a:pt x="5257" y="2390"/>
                  </a:lnTo>
                  <a:lnTo>
                    <a:pt x="5257" y="2390"/>
                  </a:lnTo>
                  <a:lnTo>
                    <a:pt x="5238" y="2103"/>
                  </a:lnTo>
                  <a:lnTo>
                    <a:pt x="5200" y="1836"/>
                  </a:lnTo>
                  <a:lnTo>
                    <a:pt x="5124" y="1568"/>
                  </a:lnTo>
                  <a:lnTo>
                    <a:pt x="5047" y="1301"/>
                  </a:lnTo>
                  <a:lnTo>
                    <a:pt x="4932" y="1071"/>
                  </a:lnTo>
                  <a:lnTo>
                    <a:pt x="4779" y="842"/>
                  </a:lnTo>
                  <a:lnTo>
                    <a:pt x="4627" y="613"/>
                  </a:lnTo>
                  <a:lnTo>
                    <a:pt x="4455" y="421"/>
                  </a:lnTo>
                  <a:lnTo>
                    <a:pt x="4455" y="421"/>
                  </a:lnTo>
                  <a:lnTo>
                    <a:pt x="4225" y="192"/>
                  </a:lnTo>
                  <a:lnTo>
                    <a:pt x="3958" y="1"/>
                  </a:lnTo>
                </a:path>
              </a:pathLst>
            </a:custGeom>
            <a:solidFill>
              <a:srgbClr val="CD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4" name="Google Shape;4334;p22"/>
          <p:cNvGrpSpPr/>
          <p:nvPr/>
        </p:nvGrpSpPr>
        <p:grpSpPr>
          <a:xfrm>
            <a:off x="8337025" y="4523225"/>
            <a:ext cx="330680" cy="567219"/>
            <a:chOff x="1417450" y="4451900"/>
            <a:chExt cx="330680" cy="567219"/>
          </a:xfrm>
        </p:grpSpPr>
        <p:sp>
          <p:nvSpPr>
            <p:cNvPr id="4335" name="Google Shape;4335;p22"/>
            <p:cNvSpPr/>
            <p:nvPr/>
          </p:nvSpPr>
          <p:spPr>
            <a:xfrm>
              <a:off x="1417450" y="4837269"/>
              <a:ext cx="330680" cy="181850"/>
            </a:xfrm>
            <a:custGeom>
              <a:avLst/>
              <a:gdLst/>
              <a:ahLst/>
              <a:cxnLst/>
              <a:rect l="l" t="t" r="r" b="b"/>
              <a:pathLst>
                <a:path w="15713" h="8641" extrusionOk="0">
                  <a:moveTo>
                    <a:pt x="4378" y="1"/>
                  </a:moveTo>
                  <a:lnTo>
                    <a:pt x="3824" y="173"/>
                  </a:lnTo>
                  <a:lnTo>
                    <a:pt x="3289" y="364"/>
                  </a:lnTo>
                  <a:lnTo>
                    <a:pt x="2773" y="612"/>
                  </a:lnTo>
                  <a:lnTo>
                    <a:pt x="2276" y="861"/>
                  </a:lnTo>
                  <a:lnTo>
                    <a:pt x="2008" y="1033"/>
                  </a:lnTo>
                  <a:lnTo>
                    <a:pt x="1740" y="1205"/>
                  </a:lnTo>
                  <a:lnTo>
                    <a:pt x="1492" y="1396"/>
                  </a:lnTo>
                  <a:lnTo>
                    <a:pt x="1282" y="1587"/>
                  </a:lnTo>
                  <a:lnTo>
                    <a:pt x="1071" y="1778"/>
                  </a:lnTo>
                  <a:lnTo>
                    <a:pt x="880" y="1969"/>
                  </a:lnTo>
                  <a:lnTo>
                    <a:pt x="708" y="2161"/>
                  </a:lnTo>
                  <a:lnTo>
                    <a:pt x="555" y="2371"/>
                  </a:lnTo>
                  <a:lnTo>
                    <a:pt x="421" y="2581"/>
                  </a:lnTo>
                  <a:lnTo>
                    <a:pt x="307" y="2791"/>
                  </a:lnTo>
                  <a:lnTo>
                    <a:pt x="211" y="3002"/>
                  </a:lnTo>
                  <a:lnTo>
                    <a:pt x="135" y="3212"/>
                  </a:lnTo>
                  <a:lnTo>
                    <a:pt x="77" y="3422"/>
                  </a:lnTo>
                  <a:lnTo>
                    <a:pt x="39" y="3651"/>
                  </a:lnTo>
                  <a:lnTo>
                    <a:pt x="1" y="3862"/>
                  </a:lnTo>
                  <a:lnTo>
                    <a:pt x="1" y="4091"/>
                  </a:lnTo>
                  <a:lnTo>
                    <a:pt x="1" y="4301"/>
                  </a:lnTo>
                  <a:lnTo>
                    <a:pt x="39" y="4531"/>
                  </a:lnTo>
                  <a:lnTo>
                    <a:pt x="77" y="4741"/>
                  </a:lnTo>
                  <a:lnTo>
                    <a:pt x="154" y="4951"/>
                  </a:lnTo>
                  <a:lnTo>
                    <a:pt x="230" y="5161"/>
                  </a:lnTo>
                  <a:lnTo>
                    <a:pt x="326" y="5372"/>
                  </a:lnTo>
                  <a:lnTo>
                    <a:pt x="441" y="5582"/>
                  </a:lnTo>
                  <a:lnTo>
                    <a:pt x="574" y="5792"/>
                  </a:lnTo>
                  <a:lnTo>
                    <a:pt x="727" y="6003"/>
                  </a:lnTo>
                  <a:lnTo>
                    <a:pt x="899" y="6194"/>
                  </a:lnTo>
                  <a:lnTo>
                    <a:pt x="1090" y="6404"/>
                  </a:lnTo>
                  <a:lnTo>
                    <a:pt x="1301" y="6595"/>
                  </a:lnTo>
                  <a:lnTo>
                    <a:pt x="1530" y="6767"/>
                  </a:lnTo>
                  <a:lnTo>
                    <a:pt x="1779" y="6958"/>
                  </a:lnTo>
                  <a:lnTo>
                    <a:pt x="2046" y="7130"/>
                  </a:lnTo>
                  <a:lnTo>
                    <a:pt x="2314" y="7302"/>
                  </a:lnTo>
                  <a:lnTo>
                    <a:pt x="2600" y="7455"/>
                  </a:lnTo>
                  <a:lnTo>
                    <a:pt x="2906" y="7608"/>
                  </a:lnTo>
                  <a:lnTo>
                    <a:pt x="3231" y="7761"/>
                  </a:lnTo>
                  <a:lnTo>
                    <a:pt x="3556" y="7895"/>
                  </a:lnTo>
                  <a:lnTo>
                    <a:pt x="3881" y="8010"/>
                  </a:lnTo>
                  <a:lnTo>
                    <a:pt x="4225" y="8124"/>
                  </a:lnTo>
                  <a:lnTo>
                    <a:pt x="4569" y="8220"/>
                  </a:lnTo>
                  <a:lnTo>
                    <a:pt x="4913" y="8296"/>
                  </a:lnTo>
                  <a:lnTo>
                    <a:pt x="5640" y="8449"/>
                  </a:lnTo>
                  <a:lnTo>
                    <a:pt x="6385" y="8545"/>
                  </a:lnTo>
                  <a:lnTo>
                    <a:pt x="7131" y="8621"/>
                  </a:lnTo>
                  <a:lnTo>
                    <a:pt x="7876" y="8640"/>
                  </a:lnTo>
                  <a:lnTo>
                    <a:pt x="8621" y="8621"/>
                  </a:lnTo>
                  <a:lnTo>
                    <a:pt x="9386" y="8545"/>
                  </a:lnTo>
                  <a:lnTo>
                    <a:pt x="10112" y="8449"/>
                  </a:lnTo>
                  <a:lnTo>
                    <a:pt x="10839" y="8296"/>
                  </a:lnTo>
                  <a:lnTo>
                    <a:pt x="11183" y="8220"/>
                  </a:lnTo>
                  <a:lnTo>
                    <a:pt x="11527" y="8105"/>
                  </a:lnTo>
                  <a:lnTo>
                    <a:pt x="11871" y="8010"/>
                  </a:lnTo>
                  <a:lnTo>
                    <a:pt x="12196" y="7876"/>
                  </a:lnTo>
                  <a:lnTo>
                    <a:pt x="12521" y="7761"/>
                  </a:lnTo>
                  <a:lnTo>
                    <a:pt x="12827" y="7608"/>
                  </a:lnTo>
                  <a:lnTo>
                    <a:pt x="13132" y="7455"/>
                  </a:lnTo>
                  <a:lnTo>
                    <a:pt x="13419" y="7302"/>
                  </a:lnTo>
                  <a:lnTo>
                    <a:pt x="13801" y="7073"/>
                  </a:lnTo>
                  <a:lnTo>
                    <a:pt x="14146" y="6824"/>
                  </a:lnTo>
                  <a:lnTo>
                    <a:pt x="14451" y="6557"/>
                  </a:lnTo>
                  <a:lnTo>
                    <a:pt x="14738" y="6289"/>
                  </a:lnTo>
                  <a:lnTo>
                    <a:pt x="14987" y="6022"/>
                  </a:lnTo>
                  <a:lnTo>
                    <a:pt x="15178" y="5735"/>
                  </a:lnTo>
                  <a:lnTo>
                    <a:pt x="15350" y="5448"/>
                  </a:lnTo>
                  <a:lnTo>
                    <a:pt x="15503" y="5161"/>
                  </a:lnTo>
                  <a:lnTo>
                    <a:pt x="15598" y="4856"/>
                  </a:lnTo>
                  <a:lnTo>
                    <a:pt x="15675" y="4550"/>
                  </a:lnTo>
                  <a:lnTo>
                    <a:pt x="15713" y="4263"/>
                  </a:lnTo>
                  <a:lnTo>
                    <a:pt x="15713" y="3957"/>
                  </a:lnTo>
                  <a:lnTo>
                    <a:pt x="15675" y="3651"/>
                  </a:lnTo>
                  <a:lnTo>
                    <a:pt x="15598" y="3346"/>
                  </a:lnTo>
                  <a:lnTo>
                    <a:pt x="15503" y="3059"/>
                  </a:lnTo>
                  <a:lnTo>
                    <a:pt x="15369" y="2753"/>
                  </a:lnTo>
                  <a:lnTo>
                    <a:pt x="15388" y="2906"/>
                  </a:lnTo>
                  <a:lnTo>
                    <a:pt x="15407" y="3040"/>
                  </a:lnTo>
                  <a:lnTo>
                    <a:pt x="15407" y="3365"/>
                  </a:lnTo>
                  <a:lnTo>
                    <a:pt x="15407" y="3460"/>
                  </a:lnTo>
                  <a:lnTo>
                    <a:pt x="15407" y="3556"/>
                  </a:lnTo>
                  <a:lnTo>
                    <a:pt x="15388" y="3575"/>
                  </a:lnTo>
                  <a:lnTo>
                    <a:pt x="15388" y="3594"/>
                  </a:lnTo>
                  <a:lnTo>
                    <a:pt x="15311" y="3881"/>
                  </a:lnTo>
                  <a:lnTo>
                    <a:pt x="15216" y="4168"/>
                  </a:lnTo>
                  <a:lnTo>
                    <a:pt x="15063" y="4435"/>
                  </a:lnTo>
                  <a:lnTo>
                    <a:pt x="14872" y="4703"/>
                  </a:lnTo>
                  <a:lnTo>
                    <a:pt x="14642" y="4970"/>
                  </a:lnTo>
                  <a:lnTo>
                    <a:pt x="14356" y="5219"/>
                  </a:lnTo>
                  <a:lnTo>
                    <a:pt x="14050" y="5448"/>
                  </a:lnTo>
                  <a:lnTo>
                    <a:pt x="13687" y="5678"/>
                  </a:lnTo>
                  <a:lnTo>
                    <a:pt x="13247" y="5907"/>
                  </a:lnTo>
                  <a:lnTo>
                    <a:pt x="12750" y="6117"/>
                  </a:lnTo>
                  <a:lnTo>
                    <a:pt x="12253" y="6289"/>
                  </a:lnTo>
                  <a:lnTo>
                    <a:pt x="11718" y="6442"/>
                  </a:lnTo>
                  <a:lnTo>
                    <a:pt x="11164" y="6538"/>
                  </a:lnTo>
                  <a:lnTo>
                    <a:pt x="10609" y="6633"/>
                  </a:lnTo>
                  <a:lnTo>
                    <a:pt x="10036" y="6672"/>
                  </a:lnTo>
                  <a:lnTo>
                    <a:pt x="9463" y="6691"/>
                  </a:lnTo>
                  <a:lnTo>
                    <a:pt x="8889" y="6672"/>
                  </a:lnTo>
                  <a:lnTo>
                    <a:pt x="8316" y="6633"/>
                  </a:lnTo>
                  <a:lnTo>
                    <a:pt x="7761" y="6538"/>
                  </a:lnTo>
                  <a:lnTo>
                    <a:pt x="7207" y="6442"/>
                  </a:lnTo>
                  <a:lnTo>
                    <a:pt x="6672" y="6289"/>
                  </a:lnTo>
                  <a:lnTo>
                    <a:pt x="6156" y="6117"/>
                  </a:lnTo>
                  <a:lnTo>
                    <a:pt x="5678" y="5907"/>
                  </a:lnTo>
                  <a:lnTo>
                    <a:pt x="5219" y="5678"/>
                  </a:lnTo>
                  <a:lnTo>
                    <a:pt x="4875" y="5448"/>
                  </a:lnTo>
                  <a:lnTo>
                    <a:pt x="4569" y="5219"/>
                  </a:lnTo>
                  <a:lnTo>
                    <a:pt x="4359" y="5028"/>
                  </a:lnTo>
                  <a:lnTo>
                    <a:pt x="4168" y="4837"/>
                  </a:lnTo>
                  <a:lnTo>
                    <a:pt x="4015" y="4645"/>
                  </a:lnTo>
                  <a:lnTo>
                    <a:pt x="3862" y="4435"/>
                  </a:lnTo>
                  <a:lnTo>
                    <a:pt x="3747" y="4244"/>
                  </a:lnTo>
                  <a:lnTo>
                    <a:pt x="3652" y="4034"/>
                  </a:lnTo>
                  <a:lnTo>
                    <a:pt x="3594" y="3823"/>
                  </a:lnTo>
                  <a:lnTo>
                    <a:pt x="3537" y="3594"/>
                  </a:lnTo>
                  <a:lnTo>
                    <a:pt x="3537" y="3575"/>
                  </a:lnTo>
                  <a:lnTo>
                    <a:pt x="3518" y="3556"/>
                  </a:lnTo>
                  <a:lnTo>
                    <a:pt x="3518" y="3518"/>
                  </a:lnTo>
                  <a:lnTo>
                    <a:pt x="3518" y="3441"/>
                  </a:lnTo>
                  <a:lnTo>
                    <a:pt x="3518" y="3365"/>
                  </a:lnTo>
                  <a:lnTo>
                    <a:pt x="3499" y="3250"/>
                  </a:lnTo>
                  <a:lnTo>
                    <a:pt x="3499" y="3154"/>
                  </a:lnTo>
                  <a:lnTo>
                    <a:pt x="3518" y="3040"/>
                  </a:lnTo>
                  <a:lnTo>
                    <a:pt x="3537" y="2868"/>
                  </a:lnTo>
                  <a:lnTo>
                    <a:pt x="3575" y="2696"/>
                  </a:lnTo>
                  <a:lnTo>
                    <a:pt x="3633" y="2505"/>
                  </a:lnTo>
                  <a:lnTo>
                    <a:pt x="4378"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22"/>
            <p:cNvSpPr/>
            <p:nvPr/>
          </p:nvSpPr>
          <p:spPr>
            <a:xfrm>
              <a:off x="1417450" y="4837269"/>
              <a:ext cx="330680" cy="181850"/>
            </a:xfrm>
            <a:custGeom>
              <a:avLst/>
              <a:gdLst/>
              <a:ahLst/>
              <a:cxnLst/>
              <a:rect l="l" t="t" r="r" b="b"/>
              <a:pathLst>
                <a:path w="15713" h="8641" fill="none" extrusionOk="0">
                  <a:moveTo>
                    <a:pt x="4378" y="1"/>
                  </a:moveTo>
                  <a:lnTo>
                    <a:pt x="4378" y="1"/>
                  </a:lnTo>
                  <a:lnTo>
                    <a:pt x="3824" y="173"/>
                  </a:lnTo>
                  <a:lnTo>
                    <a:pt x="3289" y="364"/>
                  </a:lnTo>
                  <a:lnTo>
                    <a:pt x="2773" y="612"/>
                  </a:lnTo>
                  <a:lnTo>
                    <a:pt x="2276" y="861"/>
                  </a:lnTo>
                  <a:lnTo>
                    <a:pt x="2276" y="861"/>
                  </a:lnTo>
                  <a:lnTo>
                    <a:pt x="2008" y="1033"/>
                  </a:lnTo>
                  <a:lnTo>
                    <a:pt x="1740" y="1205"/>
                  </a:lnTo>
                  <a:lnTo>
                    <a:pt x="1492" y="1396"/>
                  </a:lnTo>
                  <a:lnTo>
                    <a:pt x="1282" y="1587"/>
                  </a:lnTo>
                  <a:lnTo>
                    <a:pt x="1071" y="1778"/>
                  </a:lnTo>
                  <a:lnTo>
                    <a:pt x="880" y="1969"/>
                  </a:lnTo>
                  <a:lnTo>
                    <a:pt x="708" y="2161"/>
                  </a:lnTo>
                  <a:lnTo>
                    <a:pt x="555" y="2371"/>
                  </a:lnTo>
                  <a:lnTo>
                    <a:pt x="421" y="2581"/>
                  </a:lnTo>
                  <a:lnTo>
                    <a:pt x="307" y="2791"/>
                  </a:lnTo>
                  <a:lnTo>
                    <a:pt x="211" y="3002"/>
                  </a:lnTo>
                  <a:lnTo>
                    <a:pt x="135" y="3212"/>
                  </a:lnTo>
                  <a:lnTo>
                    <a:pt x="77" y="3422"/>
                  </a:lnTo>
                  <a:lnTo>
                    <a:pt x="39" y="3651"/>
                  </a:lnTo>
                  <a:lnTo>
                    <a:pt x="1" y="3862"/>
                  </a:lnTo>
                  <a:lnTo>
                    <a:pt x="1" y="4091"/>
                  </a:lnTo>
                  <a:lnTo>
                    <a:pt x="1" y="4301"/>
                  </a:lnTo>
                  <a:lnTo>
                    <a:pt x="39" y="4531"/>
                  </a:lnTo>
                  <a:lnTo>
                    <a:pt x="77" y="4741"/>
                  </a:lnTo>
                  <a:lnTo>
                    <a:pt x="154" y="4951"/>
                  </a:lnTo>
                  <a:lnTo>
                    <a:pt x="230" y="5161"/>
                  </a:lnTo>
                  <a:lnTo>
                    <a:pt x="326" y="5372"/>
                  </a:lnTo>
                  <a:lnTo>
                    <a:pt x="441" y="5582"/>
                  </a:lnTo>
                  <a:lnTo>
                    <a:pt x="574" y="5792"/>
                  </a:lnTo>
                  <a:lnTo>
                    <a:pt x="727" y="6003"/>
                  </a:lnTo>
                  <a:lnTo>
                    <a:pt x="899" y="6194"/>
                  </a:lnTo>
                  <a:lnTo>
                    <a:pt x="1090" y="6404"/>
                  </a:lnTo>
                  <a:lnTo>
                    <a:pt x="1301" y="6595"/>
                  </a:lnTo>
                  <a:lnTo>
                    <a:pt x="1530" y="6767"/>
                  </a:lnTo>
                  <a:lnTo>
                    <a:pt x="1779" y="6958"/>
                  </a:lnTo>
                  <a:lnTo>
                    <a:pt x="2046" y="7130"/>
                  </a:lnTo>
                  <a:lnTo>
                    <a:pt x="2314" y="7302"/>
                  </a:lnTo>
                  <a:lnTo>
                    <a:pt x="2314" y="7302"/>
                  </a:lnTo>
                  <a:lnTo>
                    <a:pt x="2600" y="7455"/>
                  </a:lnTo>
                  <a:lnTo>
                    <a:pt x="2906" y="7608"/>
                  </a:lnTo>
                  <a:lnTo>
                    <a:pt x="3231" y="7761"/>
                  </a:lnTo>
                  <a:lnTo>
                    <a:pt x="3556" y="7895"/>
                  </a:lnTo>
                  <a:lnTo>
                    <a:pt x="3881" y="8010"/>
                  </a:lnTo>
                  <a:lnTo>
                    <a:pt x="4225" y="8124"/>
                  </a:lnTo>
                  <a:lnTo>
                    <a:pt x="4569" y="8220"/>
                  </a:lnTo>
                  <a:lnTo>
                    <a:pt x="4913" y="8296"/>
                  </a:lnTo>
                  <a:lnTo>
                    <a:pt x="5640" y="8449"/>
                  </a:lnTo>
                  <a:lnTo>
                    <a:pt x="6385" y="8545"/>
                  </a:lnTo>
                  <a:lnTo>
                    <a:pt x="7131" y="8621"/>
                  </a:lnTo>
                  <a:lnTo>
                    <a:pt x="7876" y="8640"/>
                  </a:lnTo>
                  <a:lnTo>
                    <a:pt x="7876" y="8640"/>
                  </a:lnTo>
                  <a:lnTo>
                    <a:pt x="8621" y="8621"/>
                  </a:lnTo>
                  <a:lnTo>
                    <a:pt x="9386" y="8545"/>
                  </a:lnTo>
                  <a:lnTo>
                    <a:pt x="10112" y="8449"/>
                  </a:lnTo>
                  <a:lnTo>
                    <a:pt x="10839" y="8296"/>
                  </a:lnTo>
                  <a:lnTo>
                    <a:pt x="11183" y="8220"/>
                  </a:lnTo>
                  <a:lnTo>
                    <a:pt x="11527" y="8105"/>
                  </a:lnTo>
                  <a:lnTo>
                    <a:pt x="11871" y="8010"/>
                  </a:lnTo>
                  <a:lnTo>
                    <a:pt x="12196" y="7876"/>
                  </a:lnTo>
                  <a:lnTo>
                    <a:pt x="12521" y="7761"/>
                  </a:lnTo>
                  <a:lnTo>
                    <a:pt x="12827" y="7608"/>
                  </a:lnTo>
                  <a:lnTo>
                    <a:pt x="13132" y="7455"/>
                  </a:lnTo>
                  <a:lnTo>
                    <a:pt x="13419" y="7302"/>
                  </a:lnTo>
                  <a:lnTo>
                    <a:pt x="13419" y="7302"/>
                  </a:lnTo>
                  <a:lnTo>
                    <a:pt x="13801" y="7073"/>
                  </a:lnTo>
                  <a:lnTo>
                    <a:pt x="14146" y="6824"/>
                  </a:lnTo>
                  <a:lnTo>
                    <a:pt x="14451" y="6557"/>
                  </a:lnTo>
                  <a:lnTo>
                    <a:pt x="14738" y="6289"/>
                  </a:lnTo>
                  <a:lnTo>
                    <a:pt x="14987" y="6022"/>
                  </a:lnTo>
                  <a:lnTo>
                    <a:pt x="15178" y="5735"/>
                  </a:lnTo>
                  <a:lnTo>
                    <a:pt x="15350" y="5448"/>
                  </a:lnTo>
                  <a:lnTo>
                    <a:pt x="15503" y="5161"/>
                  </a:lnTo>
                  <a:lnTo>
                    <a:pt x="15598" y="4856"/>
                  </a:lnTo>
                  <a:lnTo>
                    <a:pt x="15675" y="4550"/>
                  </a:lnTo>
                  <a:lnTo>
                    <a:pt x="15713" y="4263"/>
                  </a:lnTo>
                  <a:lnTo>
                    <a:pt x="15713" y="3957"/>
                  </a:lnTo>
                  <a:lnTo>
                    <a:pt x="15675" y="3651"/>
                  </a:lnTo>
                  <a:lnTo>
                    <a:pt x="15598" y="3346"/>
                  </a:lnTo>
                  <a:lnTo>
                    <a:pt x="15503" y="3059"/>
                  </a:lnTo>
                  <a:lnTo>
                    <a:pt x="15369" y="2753"/>
                  </a:lnTo>
                  <a:lnTo>
                    <a:pt x="15369" y="2753"/>
                  </a:lnTo>
                  <a:lnTo>
                    <a:pt x="15388" y="2906"/>
                  </a:lnTo>
                  <a:lnTo>
                    <a:pt x="15407" y="3040"/>
                  </a:lnTo>
                  <a:lnTo>
                    <a:pt x="15407" y="3365"/>
                  </a:lnTo>
                  <a:lnTo>
                    <a:pt x="15407" y="3365"/>
                  </a:lnTo>
                  <a:lnTo>
                    <a:pt x="15407" y="3365"/>
                  </a:lnTo>
                  <a:lnTo>
                    <a:pt x="15407" y="3460"/>
                  </a:lnTo>
                  <a:lnTo>
                    <a:pt x="15407" y="3556"/>
                  </a:lnTo>
                  <a:lnTo>
                    <a:pt x="15407" y="3556"/>
                  </a:lnTo>
                  <a:lnTo>
                    <a:pt x="15407" y="3556"/>
                  </a:lnTo>
                  <a:lnTo>
                    <a:pt x="15407" y="3556"/>
                  </a:lnTo>
                  <a:lnTo>
                    <a:pt x="15407" y="3556"/>
                  </a:lnTo>
                  <a:lnTo>
                    <a:pt x="15407" y="3556"/>
                  </a:lnTo>
                  <a:lnTo>
                    <a:pt x="15388" y="3575"/>
                  </a:lnTo>
                  <a:lnTo>
                    <a:pt x="15388" y="3594"/>
                  </a:lnTo>
                  <a:lnTo>
                    <a:pt x="15388" y="3594"/>
                  </a:lnTo>
                  <a:lnTo>
                    <a:pt x="15388" y="3594"/>
                  </a:lnTo>
                  <a:lnTo>
                    <a:pt x="15388" y="3594"/>
                  </a:lnTo>
                  <a:lnTo>
                    <a:pt x="15388" y="3594"/>
                  </a:lnTo>
                  <a:lnTo>
                    <a:pt x="15388" y="3594"/>
                  </a:lnTo>
                  <a:lnTo>
                    <a:pt x="15311" y="3881"/>
                  </a:lnTo>
                  <a:lnTo>
                    <a:pt x="15216" y="4168"/>
                  </a:lnTo>
                  <a:lnTo>
                    <a:pt x="15063" y="4435"/>
                  </a:lnTo>
                  <a:lnTo>
                    <a:pt x="14872" y="4703"/>
                  </a:lnTo>
                  <a:lnTo>
                    <a:pt x="14642" y="4970"/>
                  </a:lnTo>
                  <a:lnTo>
                    <a:pt x="14356" y="5219"/>
                  </a:lnTo>
                  <a:lnTo>
                    <a:pt x="14050" y="5448"/>
                  </a:lnTo>
                  <a:lnTo>
                    <a:pt x="13687" y="5678"/>
                  </a:lnTo>
                  <a:lnTo>
                    <a:pt x="13687" y="5678"/>
                  </a:lnTo>
                  <a:lnTo>
                    <a:pt x="13247" y="5907"/>
                  </a:lnTo>
                  <a:lnTo>
                    <a:pt x="12750" y="6117"/>
                  </a:lnTo>
                  <a:lnTo>
                    <a:pt x="12253" y="6289"/>
                  </a:lnTo>
                  <a:lnTo>
                    <a:pt x="11718" y="6442"/>
                  </a:lnTo>
                  <a:lnTo>
                    <a:pt x="11164" y="6538"/>
                  </a:lnTo>
                  <a:lnTo>
                    <a:pt x="10609" y="6633"/>
                  </a:lnTo>
                  <a:lnTo>
                    <a:pt x="10036" y="6672"/>
                  </a:lnTo>
                  <a:lnTo>
                    <a:pt x="9463" y="6691"/>
                  </a:lnTo>
                  <a:lnTo>
                    <a:pt x="9463" y="6691"/>
                  </a:lnTo>
                  <a:lnTo>
                    <a:pt x="8889" y="6672"/>
                  </a:lnTo>
                  <a:lnTo>
                    <a:pt x="8316" y="6633"/>
                  </a:lnTo>
                  <a:lnTo>
                    <a:pt x="7761" y="6538"/>
                  </a:lnTo>
                  <a:lnTo>
                    <a:pt x="7207" y="6442"/>
                  </a:lnTo>
                  <a:lnTo>
                    <a:pt x="6672" y="6289"/>
                  </a:lnTo>
                  <a:lnTo>
                    <a:pt x="6156" y="6117"/>
                  </a:lnTo>
                  <a:lnTo>
                    <a:pt x="5678" y="5907"/>
                  </a:lnTo>
                  <a:lnTo>
                    <a:pt x="5219" y="5678"/>
                  </a:lnTo>
                  <a:lnTo>
                    <a:pt x="5219" y="5678"/>
                  </a:lnTo>
                  <a:lnTo>
                    <a:pt x="4875" y="5448"/>
                  </a:lnTo>
                  <a:lnTo>
                    <a:pt x="4569" y="5219"/>
                  </a:lnTo>
                  <a:lnTo>
                    <a:pt x="4569" y="5219"/>
                  </a:lnTo>
                  <a:lnTo>
                    <a:pt x="4359" y="5028"/>
                  </a:lnTo>
                  <a:lnTo>
                    <a:pt x="4168" y="4837"/>
                  </a:lnTo>
                  <a:lnTo>
                    <a:pt x="4015" y="4645"/>
                  </a:lnTo>
                  <a:lnTo>
                    <a:pt x="3862" y="4435"/>
                  </a:lnTo>
                  <a:lnTo>
                    <a:pt x="3747" y="4244"/>
                  </a:lnTo>
                  <a:lnTo>
                    <a:pt x="3652" y="4034"/>
                  </a:lnTo>
                  <a:lnTo>
                    <a:pt x="3594" y="3823"/>
                  </a:lnTo>
                  <a:lnTo>
                    <a:pt x="3537" y="3594"/>
                  </a:lnTo>
                  <a:lnTo>
                    <a:pt x="3537" y="3594"/>
                  </a:lnTo>
                  <a:lnTo>
                    <a:pt x="3537" y="3575"/>
                  </a:lnTo>
                  <a:lnTo>
                    <a:pt x="3518" y="3556"/>
                  </a:lnTo>
                  <a:lnTo>
                    <a:pt x="3518" y="3518"/>
                  </a:lnTo>
                  <a:lnTo>
                    <a:pt x="3518" y="3518"/>
                  </a:lnTo>
                  <a:lnTo>
                    <a:pt x="3518" y="3441"/>
                  </a:lnTo>
                  <a:lnTo>
                    <a:pt x="3518" y="3365"/>
                  </a:lnTo>
                  <a:lnTo>
                    <a:pt x="3518" y="3365"/>
                  </a:lnTo>
                  <a:lnTo>
                    <a:pt x="3499" y="3250"/>
                  </a:lnTo>
                  <a:lnTo>
                    <a:pt x="3499" y="3154"/>
                  </a:lnTo>
                  <a:lnTo>
                    <a:pt x="3499" y="3154"/>
                  </a:lnTo>
                  <a:lnTo>
                    <a:pt x="3518" y="3040"/>
                  </a:lnTo>
                  <a:lnTo>
                    <a:pt x="3518" y="3040"/>
                  </a:lnTo>
                  <a:lnTo>
                    <a:pt x="3537" y="2868"/>
                  </a:lnTo>
                  <a:lnTo>
                    <a:pt x="3575" y="2696"/>
                  </a:lnTo>
                  <a:lnTo>
                    <a:pt x="3575" y="2696"/>
                  </a:lnTo>
                  <a:lnTo>
                    <a:pt x="3633" y="2505"/>
                  </a:lnTo>
                  <a:lnTo>
                    <a:pt x="43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22"/>
            <p:cNvSpPr/>
            <p:nvPr/>
          </p:nvSpPr>
          <p:spPr>
            <a:xfrm>
              <a:off x="1491068" y="4485678"/>
              <a:ext cx="250646" cy="492390"/>
            </a:xfrm>
            <a:custGeom>
              <a:avLst/>
              <a:gdLst/>
              <a:ahLst/>
              <a:cxnLst/>
              <a:rect l="l" t="t" r="r" b="b"/>
              <a:pathLst>
                <a:path w="11910" h="23397" extrusionOk="0">
                  <a:moveTo>
                    <a:pt x="5965" y="1"/>
                  </a:moveTo>
                  <a:lnTo>
                    <a:pt x="135" y="19211"/>
                  </a:lnTo>
                  <a:lnTo>
                    <a:pt x="77" y="19402"/>
                  </a:lnTo>
                  <a:lnTo>
                    <a:pt x="39" y="19574"/>
                  </a:lnTo>
                  <a:lnTo>
                    <a:pt x="20" y="19746"/>
                  </a:lnTo>
                  <a:lnTo>
                    <a:pt x="1" y="19860"/>
                  </a:lnTo>
                  <a:lnTo>
                    <a:pt x="1" y="19956"/>
                  </a:lnTo>
                  <a:lnTo>
                    <a:pt x="20" y="20071"/>
                  </a:lnTo>
                  <a:lnTo>
                    <a:pt x="20" y="20147"/>
                  </a:lnTo>
                  <a:lnTo>
                    <a:pt x="20" y="20224"/>
                  </a:lnTo>
                  <a:lnTo>
                    <a:pt x="20" y="20262"/>
                  </a:lnTo>
                  <a:lnTo>
                    <a:pt x="39" y="20281"/>
                  </a:lnTo>
                  <a:lnTo>
                    <a:pt x="39" y="20300"/>
                  </a:lnTo>
                  <a:lnTo>
                    <a:pt x="96" y="20529"/>
                  </a:lnTo>
                  <a:lnTo>
                    <a:pt x="154" y="20740"/>
                  </a:lnTo>
                  <a:lnTo>
                    <a:pt x="249" y="20950"/>
                  </a:lnTo>
                  <a:lnTo>
                    <a:pt x="364" y="21141"/>
                  </a:lnTo>
                  <a:lnTo>
                    <a:pt x="517" y="21351"/>
                  </a:lnTo>
                  <a:lnTo>
                    <a:pt x="670" y="21543"/>
                  </a:lnTo>
                  <a:lnTo>
                    <a:pt x="861" y="21734"/>
                  </a:lnTo>
                  <a:lnTo>
                    <a:pt x="1071" y="21925"/>
                  </a:lnTo>
                  <a:lnTo>
                    <a:pt x="1377" y="22154"/>
                  </a:lnTo>
                  <a:lnTo>
                    <a:pt x="1721" y="22384"/>
                  </a:lnTo>
                  <a:lnTo>
                    <a:pt x="2180" y="22613"/>
                  </a:lnTo>
                  <a:lnTo>
                    <a:pt x="2658" y="22823"/>
                  </a:lnTo>
                  <a:lnTo>
                    <a:pt x="3174" y="22995"/>
                  </a:lnTo>
                  <a:lnTo>
                    <a:pt x="3709" y="23148"/>
                  </a:lnTo>
                  <a:lnTo>
                    <a:pt x="4263" y="23244"/>
                  </a:lnTo>
                  <a:lnTo>
                    <a:pt x="4818" y="23339"/>
                  </a:lnTo>
                  <a:lnTo>
                    <a:pt x="5391" y="23378"/>
                  </a:lnTo>
                  <a:lnTo>
                    <a:pt x="5965" y="23397"/>
                  </a:lnTo>
                  <a:lnTo>
                    <a:pt x="6538" y="23378"/>
                  </a:lnTo>
                  <a:lnTo>
                    <a:pt x="7111" y="23339"/>
                  </a:lnTo>
                  <a:lnTo>
                    <a:pt x="7666" y="23244"/>
                  </a:lnTo>
                  <a:lnTo>
                    <a:pt x="8220" y="23148"/>
                  </a:lnTo>
                  <a:lnTo>
                    <a:pt x="8755" y="22995"/>
                  </a:lnTo>
                  <a:lnTo>
                    <a:pt x="9252" y="22823"/>
                  </a:lnTo>
                  <a:lnTo>
                    <a:pt x="9749" y="22613"/>
                  </a:lnTo>
                  <a:lnTo>
                    <a:pt x="10189" y="22384"/>
                  </a:lnTo>
                  <a:lnTo>
                    <a:pt x="10552" y="22154"/>
                  </a:lnTo>
                  <a:lnTo>
                    <a:pt x="10858" y="21925"/>
                  </a:lnTo>
                  <a:lnTo>
                    <a:pt x="11144" y="21676"/>
                  </a:lnTo>
                  <a:lnTo>
                    <a:pt x="11374" y="21409"/>
                  </a:lnTo>
                  <a:lnTo>
                    <a:pt x="11565" y="21141"/>
                  </a:lnTo>
                  <a:lnTo>
                    <a:pt x="11718" y="20874"/>
                  </a:lnTo>
                  <a:lnTo>
                    <a:pt x="11813" y="20587"/>
                  </a:lnTo>
                  <a:lnTo>
                    <a:pt x="11890" y="20300"/>
                  </a:lnTo>
                  <a:lnTo>
                    <a:pt x="11890" y="20281"/>
                  </a:lnTo>
                  <a:lnTo>
                    <a:pt x="11909" y="20262"/>
                  </a:lnTo>
                  <a:lnTo>
                    <a:pt x="11909" y="20166"/>
                  </a:lnTo>
                  <a:lnTo>
                    <a:pt x="11909" y="20071"/>
                  </a:lnTo>
                  <a:lnTo>
                    <a:pt x="11909" y="19746"/>
                  </a:lnTo>
                  <a:lnTo>
                    <a:pt x="11890" y="19574"/>
                  </a:lnTo>
                  <a:lnTo>
                    <a:pt x="11852" y="19402"/>
                  </a:lnTo>
                  <a:lnTo>
                    <a:pt x="11813" y="19306"/>
                  </a:lnTo>
                  <a:lnTo>
                    <a:pt x="11794" y="19211"/>
                  </a:lnTo>
                  <a:lnTo>
                    <a:pt x="8965" y="9902"/>
                  </a:lnTo>
                  <a:lnTo>
                    <a:pt x="6767" y="2677"/>
                  </a:lnTo>
                  <a:lnTo>
                    <a:pt x="59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22"/>
            <p:cNvSpPr/>
            <p:nvPr/>
          </p:nvSpPr>
          <p:spPr>
            <a:xfrm>
              <a:off x="1491068" y="4485678"/>
              <a:ext cx="250646" cy="492390"/>
            </a:xfrm>
            <a:custGeom>
              <a:avLst/>
              <a:gdLst/>
              <a:ahLst/>
              <a:cxnLst/>
              <a:rect l="l" t="t" r="r" b="b"/>
              <a:pathLst>
                <a:path w="11910" h="23397" fill="none" extrusionOk="0">
                  <a:moveTo>
                    <a:pt x="11909" y="19746"/>
                  </a:moveTo>
                  <a:lnTo>
                    <a:pt x="11909" y="20071"/>
                  </a:lnTo>
                  <a:lnTo>
                    <a:pt x="11909" y="20071"/>
                  </a:lnTo>
                  <a:lnTo>
                    <a:pt x="11909" y="20166"/>
                  </a:lnTo>
                  <a:lnTo>
                    <a:pt x="11909" y="20262"/>
                  </a:lnTo>
                  <a:lnTo>
                    <a:pt x="11909" y="20262"/>
                  </a:lnTo>
                  <a:lnTo>
                    <a:pt x="11890" y="20281"/>
                  </a:lnTo>
                  <a:lnTo>
                    <a:pt x="11890" y="20300"/>
                  </a:lnTo>
                  <a:lnTo>
                    <a:pt x="11890" y="20300"/>
                  </a:lnTo>
                  <a:lnTo>
                    <a:pt x="11813" y="20587"/>
                  </a:lnTo>
                  <a:lnTo>
                    <a:pt x="11718" y="20874"/>
                  </a:lnTo>
                  <a:lnTo>
                    <a:pt x="11565" y="21141"/>
                  </a:lnTo>
                  <a:lnTo>
                    <a:pt x="11374" y="21409"/>
                  </a:lnTo>
                  <a:lnTo>
                    <a:pt x="11144" y="21676"/>
                  </a:lnTo>
                  <a:lnTo>
                    <a:pt x="10858" y="21925"/>
                  </a:lnTo>
                  <a:lnTo>
                    <a:pt x="10552" y="22154"/>
                  </a:lnTo>
                  <a:lnTo>
                    <a:pt x="10189" y="22384"/>
                  </a:lnTo>
                  <a:lnTo>
                    <a:pt x="10189" y="22384"/>
                  </a:lnTo>
                  <a:lnTo>
                    <a:pt x="9749" y="22613"/>
                  </a:lnTo>
                  <a:lnTo>
                    <a:pt x="9252" y="22823"/>
                  </a:lnTo>
                  <a:lnTo>
                    <a:pt x="8755" y="22995"/>
                  </a:lnTo>
                  <a:lnTo>
                    <a:pt x="8220" y="23148"/>
                  </a:lnTo>
                  <a:lnTo>
                    <a:pt x="7666" y="23244"/>
                  </a:lnTo>
                  <a:lnTo>
                    <a:pt x="7111" y="23339"/>
                  </a:lnTo>
                  <a:lnTo>
                    <a:pt x="6538" y="23378"/>
                  </a:lnTo>
                  <a:lnTo>
                    <a:pt x="5965" y="23397"/>
                  </a:lnTo>
                  <a:lnTo>
                    <a:pt x="5965" y="23397"/>
                  </a:lnTo>
                  <a:lnTo>
                    <a:pt x="5391" y="23378"/>
                  </a:lnTo>
                  <a:lnTo>
                    <a:pt x="4818" y="23339"/>
                  </a:lnTo>
                  <a:lnTo>
                    <a:pt x="4263" y="23244"/>
                  </a:lnTo>
                  <a:lnTo>
                    <a:pt x="3709" y="23148"/>
                  </a:lnTo>
                  <a:lnTo>
                    <a:pt x="3174" y="22995"/>
                  </a:lnTo>
                  <a:lnTo>
                    <a:pt x="2658" y="22823"/>
                  </a:lnTo>
                  <a:lnTo>
                    <a:pt x="2180" y="22613"/>
                  </a:lnTo>
                  <a:lnTo>
                    <a:pt x="1721" y="22384"/>
                  </a:lnTo>
                  <a:lnTo>
                    <a:pt x="1721" y="22384"/>
                  </a:lnTo>
                  <a:lnTo>
                    <a:pt x="1377" y="22154"/>
                  </a:lnTo>
                  <a:lnTo>
                    <a:pt x="1071" y="21925"/>
                  </a:lnTo>
                  <a:lnTo>
                    <a:pt x="1071" y="21925"/>
                  </a:lnTo>
                  <a:lnTo>
                    <a:pt x="861" y="21734"/>
                  </a:lnTo>
                  <a:lnTo>
                    <a:pt x="670" y="21543"/>
                  </a:lnTo>
                  <a:lnTo>
                    <a:pt x="517" y="21351"/>
                  </a:lnTo>
                  <a:lnTo>
                    <a:pt x="364" y="21141"/>
                  </a:lnTo>
                  <a:lnTo>
                    <a:pt x="249" y="20950"/>
                  </a:lnTo>
                  <a:lnTo>
                    <a:pt x="154" y="20740"/>
                  </a:lnTo>
                  <a:lnTo>
                    <a:pt x="96" y="20529"/>
                  </a:lnTo>
                  <a:lnTo>
                    <a:pt x="39" y="20300"/>
                  </a:lnTo>
                  <a:lnTo>
                    <a:pt x="39" y="20300"/>
                  </a:lnTo>
                  <a:lnTo>
                    <a:pt x="39" y="20281"/>
                  </a:lnTo>
                  <a:lnTo>
                    <a:pt x="20" y="20262"/>
                  </a:lnTo>
                  <a:lnTo>
                    <a:pt x="20" y="20224"/>
                  </a:lnTo>
                  <a:lnTo>
                    <a:pt x="20" y="20224"/>
                  </a:lnTo>
                  <a:lnTo>
                    <a:pt x="20" y="20147"/>
                  </a:lnTo>
                  <a:lnTo>
                    <a:pt x="20" y="20071"/>
                  </a:lnTo>
                  <a:lnTo>
                    <a:pt x="20" y="20071"/>
                  </a:lnTo>
                  <a:lnTo>
                    <a:pt x="1" y="19956"/>
                  </a:lnTo>
                  <a:lnTo>
                    <a:pt x="1" y="19860"/>
                  </a:lnTo>
                  <a:lnTo>
                    <a:pt x="1" y="19860"/>
                  </a:lnTo>
                  <a:lnTo>
                    <a:pt x="20" y="19746"/>
                  </a:lnTo>
                  <a:lnTo>
                    <a:pt x="20" y="19746"/>
                  </a:lnTo>
                  <a:lnTo>
                    <a:pt x="39" y="19574"/>
                  </a:lnTo>
                  <a:lnTo>
                    <a:pt x="77" y="19402"/>
                  </a:lnTo>
                  <a:lnTo>
                    <a:pt x="77" y="19402"/>
                  </a:lnTo>
                  <a:lnTo>
                    <a:pt x="135" y="19211"/>
                  </a:lnTo>
                  <a:lnTo>
                    <a:pt x="5965" y="1"/>
                  </a:lnTo>
                  <a:lnTo>
                    <a:pt x="6767" y="2677"/>
                  </a:lnTo>
                  <a:lnTo>
                    <a:pt x="8965" y="9902"/>
                  </a:lnTo>
                  <a:lnTo>
                    <a:pt x="11794" y="19211"/>
                  </a:lnTo>
                  <a:lnTo>
                    <a:pt x="11794" y="19211"/>
                  </a:lnTo>
                  <a:lnTo>
                    <a:pt x="11813" y="19306"/>
                  </a:lnTo>
                  <a:lnTo>
                    <a:pt x="11852" y="19402"/>
                  </a:lnTo>
                  <a:lnTo>
                    <a:pt x="11852" y="19402"/>
                  </a:lnTo>
                  <a:lnTo>
                    <a:pt x="11890" y="19574"/>
                  </a:lnTo>
                  <a:lnTo>
                    <a:pt x="11909" y="197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22"/>
            <p:cNvSpPr/>
            <p:nvPr/>
          </p:nvSpPr>
          <p:spPr>
            <a:xfrm>
              <a:off x="1513608" y="4567757"/>
              <a:ext cx="228107" cy="410314"/>
            </a:xfrm>
            <a:custGeom>
              <a:avLst/>
              <a:gdLst/>
              <a:ahLst/>
              <a:cxnLst/>
              <a:rect l="l" t="t" r="r" b="b"/>
              <a:pathLst>
                <a:path w="10839" h="19497" extrusionOk="0">
                  <a:moveTo>
                    <a:pt x="6059" y="0"/>
                  </a:moveTo>
                  <a:lnTo>
                    <a:pt x="5773" y="96"/>
                  </a:lnTo>
                  <a:lnTo>
                    <a:pt x="5486" y="153"/>
                  </a:lnTo>
                  <a:lnTo>
                    <a:pt x="5620" y="898"/>
                  </a:lnTo>
                  <a:lnTo>
                    <a:pt x="5754" y="1816"/>
                  </a:lnTo>
                  <a:lnTo>
                    <a:pt x="5887" y="2867"/>
                  </a:lnTo>
                  <a:lnTo>
                    <a:pt x="6002" y="4014"/>
                  </a:lnTo>
                  <a:lnTo>
                    <a:pt x="6040" y="4645"/>
                  </a:lnTo>
                  <a:lnTo>
                    <a:pt x="6079" y="5276"/>
                  </a:lnTo>
                  <a:lnTo>
                    <a:pt x="6098" y="5925"/>
                  </a:lnTo>
                  <a:lnTo>
                    <a:pt x="6098" y="6594"/>
                  </a:lnTo>
                  <a:lnTo>
                    <a:pt x="6079" y="7263"/>
                  </a:lnTo>
                  <a:lnTo>
                    <a:pt x="6040" y="7952"/>
                  </a:lnTo>
                  <a:lnTo>
                    <a:pt x="5983" y="8640"/>
                  </a:lnTo>
                  <a:lnTo>
                    <a:pt x="5907" y="9328"/>
                  </a:lnTo>
                  <a:lnTo>
                    <a:pt x="5811" y="9997"/>
                  </a:lnTo>
                  <a:lnTo>
                    <a:pt x="5677" y="10685"/>
                  </a:lnTo>
                  <a:lnTo>
                    <a:pt x="5524" y="11354"/>
                  </a:lnTo>
                  <a:lnTo>
                    <a:pt x="5333" y="12023"/>
                  </a:lnTo>
                  <a:lnTo>
                    <a:pt x="5104" y="12673"/>
                  </a:lnTo>
                  <a:lnTo>
                    <a:pt x="4855" y="13304"/>
                  </a:lnTo>
                  <a:lnTo>
                    <a:pt x="4569" y="13915"/>
                  </a:lnTo>
                  <a:lnTo>
                    <a:pt x="4397" y="14221"/>
                  </a:lnTo>
                  <a:lnTo>
                    <a:pt x="4225" y="14508"/>
                  </a:lnTo>
                  <a:lnTo>
                    <a:pt x="4052" y="14795"/>
                  </a:lnTo>
                  <a:lnTo>
                    <a:pt x="3861" y="15062"/>
                  </a:lnTo>
                  <a:lnTo>
                    <a:pt x="3670" y="15330"/>
                  </a:lnTo>
                  <a:lnTo>
                    <a:pt x="3441" y="15597"/>
                  </a:lnTo>
                  <a:lnTo>
                    <a:pt x="3231" y="15865"/>
                  </a:lnTo>
                  <a:lnTo>
                    <a:pt x="3001" y="16094"/>
                  </a:lnTo>
                  <a:lnTo>
                    <a:pt x="2753" y="16343"/>
                  </a:lnTo>
                  <a:lnTo>
                    <a:pt x="2504" y="16572"/>
                  </a:lnTo>
                  <a:lnTo>
                    <a:pt x="2237" y="16782"/>
                  </a:lnTo>
                  <a:lnTo>
                    <a:pt x="1950" y="16993"/>
                  </a:lnTo>
                  <a:lnTo>
                    <a:pt x="1663" y="17203"/>
                  </a:lnTo>
                  <a:lnTo>
                    <a:pt x="1357" y="17394"/>
                  </a:lnTo>
                  <a:lnTo>
                    <a:pt x="1032" y="17566"/>
                  </a:lnTo>
                  <a:lnTo>
                    <a:pt x="707" y="17738"/>
                  </a:lnTo>
                  <a:lnTo>
                    <a:pt x="363" y="17891"/>
                  </a:lnTo>
                  <a:lnTo>
                    <a:pt x="0" y="18025"/>
                  </a:lnTo>
                  <a:lnTo>
                    <a:pt x="306" y="18254"/>
                  </a:lnTo>
                  <a:lnTo>
                    <a:pt x="650" y="18484"/>
                  </a:lnTo>
                  <a:lnTo>
                    <a:pt x="1109" y="18713"/>
                  </a:lnTo>
                  <a:lnTo>
                    <a:pt x="1587" y="18923"/>
                  </a:lnTo>
                  <a:lnTo>
                    <a:pt x="2103" y="19095"/>
                  </a:lnTo>
                  <a:lnTo>
                    <a:pt x="2638" y="19248"/>
                  </a:lnTo>
                  <a:lnTo>
                    <a:pt x="3192" y="19344"/>
                  </a:lnTo>
                  <a:lnTo>
                    <a:pt x="3747" y="19439"/>
                  </a:lnTo>
                  <a:lnTo>
                    <a:pt x="4320" y="19478"/>
                  </a:lnTo>
                  <a:lnTo>
                    <a:pt x="4894" y="19497"/>
                  </a:lnTo>
                  <a:lnTo>
                    <a:pt x="5467" y="19478"/>
                  </a:lnTo>
                  <a:lnTo>
                    <a:pt x="6040" y="19439"/>
                  </a:lnTo>
                  <a:lnTo>
                    <a:pt x="6595" y="19344"/>
                  </a:lnTo>
                  <a:lnTo>
                    <a:pt x="7149" y="19248"/>
                  </a:lnTo>
                  <a:lnTo>
                    <a:pt x="7684" y="19095"/>
                  </a:lnTo>
                  <a:lnTo>
                    <a:pt x="8181" y="18923"/>
                  </a:lnTo>
                  <a:lnTo>
                    <a:pt x="8678" y="18713"/>
                  </a:lnTo>
                  <a:lnTo>
                    <a:pt x="9118" y="18484"/>
                  </a:lnTo>
                  <a:lnTo>
                    <a:pt x="9481" y="18254"/>
                  </a:lnTo>
                  <a:lnTo>
                    <a:pt x="9787" y="18025"/>
                  </a:lnTo>
                  <a:lnTo>
                    <a:pt x="10073" y="17776"/>
                  </a:lnTo>
                  <a:lnTo>
                    <a:pt x="10303" y="17509"/>
                  </a:lnTo>
                  <a:lnTo>
                    <a:pt x="10494" y="17241"/>
                  </a:lnTo>
                  <a:lnTo>
                    <a:pt x="10647" y="16974"/>
                  </a:lnTo>
                  <a:lnTo>
                    <a:pt x="10742" y="16687"/>
                  </a:lnTo>
                  <a:lnTo>
                    <a:pt x="10819" y="16400"/>
                  </a:lnTo>
                  <a:lnTo>
                    <a:pt x="10819" y="16381"/>
                  </a:lnTo>
                  <a:lnTo>
                    <a:pt x="10838" y="16362"/>
                  </a:lnTo>
                  <a:lnTo>
                    <a:pt x="10838" y="16266"/>
                  </a:lnTo>
                  <a:lnTo>
                    <a:pt x="10838" y="16171"/>
                  </a:lnTo>
                  <a:lnTo>
                    <a:pt x="10838" y="15846"/>
                  </a:lnTo>
                  <a:lnTo>
                    <a:pt x="10819" y="15674"/>
                  </a:lnTo>
                  <a:lnTo>
                    <a:pt x="10781" y="15502"/>
                  </a:lnTo>
                  <a:lnTo>
                    <a:pt x="10742" y="15406"/>
                  </a:lnTo>
                  <a:lnTo>
                    <a:pt x="10723" y="15311"/>
                  </a:lnTo>
                  <a:lnTo>
                    <a:pt x="7894" y="6002"/>
                  </a:lnTo>
                  <a:lnTo>
                    <a:pt x="6059" y="0"/>
                  </a:lnTo>
                  <a:close/>
                </a:path>
              </a:pathLst>
            </a:custGeom>
            <a:solidFill>
              <a:srgbClr val="CD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22"/>
            <p:cNvSpPr/>
            <p:nvPr/>
          </p:nvSpPr>
          <p:spPr>
            <a:xfrm>
              <a:off x="1513608" y="4567757"/>
              <a:ext cx="228107" cy="410314"/>
            </a:xfrm>
            <a:custGeom>
              <a:avLst/>
              <a:gdLst/>
              <a:ahLst/>
              <a:cxnLst/>
              <a:rect l="l" t="t" r="r" b="b"/>
              <a:pathLst>
                <a:path w="10839" h="19497" fill="none" extrusionOk="0">
                  <a:moveTo>
                    <a:pt x="6059" y="0"/>
                  </a:moveTo>
                  <a:lnTo>
                    <a:pt x="6059" y="0"/>
                  </a:lnTo>
                  <a:lnTo>
                    <a:pt x="5773" y="96"/>
                  </a:lnTo>
                  <a:lnTo>
                    <a:pt x="5486" y="153"/>
                  </a:lnTo>
                  <a:lnTo>
                    <a:pt x="5486" y="153"/>
                  </a:lnTo>
                  <a:lnTo>
                    <a:pt x="5620" y="898"/>
                  </a:lnTo>
                  <a:lnTo>
                    <a:pt x="5754" y="1816"/>
                  </a:lnTo>
                  <a:lnTo>
                    <a:pt x="5887" y="2867"/>
                  </a:lnTo>
                  <a:lnTo>
                    <a:pt x="6002" y="4014"/>
                  </a:lnTo>
                  <a:lnTo>
                    <a:pt x="6040" y="4645"/>
                  </a:lnTo>
                  <a:lnTo>
                    <a:pt x="6079" y="5276"/>
                  </a:lnTo>
                  <a:lnTo>
                    <a:pt x="6098" y="5925"/>
                  </a:lnTo>
                  <a:lnTo>
                    <a:pt x="6098" y="6594"/>
                  </a:lnTo>
                  <a:lnTo>
                    <a:pt x="6079" y="7263"/>
                  </a:lnTo>
                  <a:lnTo>
                    <a:pt x="6040" y="7952"/>
                  </a:lnTo>
                  <a:lnTo>
                    <a:pt x="5983" y="8640"/>
                  </a:lnTo>
                  <a:lnTo>
                    <a:pt x="5907" y="9328"/>
                  </a:lnTo>
                  <a:lnTo>
                    <a:pt x="5811" y="9997"/>
                  </a:lnTo>
                  <a:lnTo>
                    <a:pt x="5677" y="10685"/>
                  </a:lnTo>
                  <a:lnTo>
                    <a:pt x="5524" y="11354"/>
                  </a:lnTo>
                  <a:lnTo>
                    <a:pt x="5333" y="12023"/>
                  </a:lnTo>
                  <a:lnTo>
                    <a:pt x="5104" y="12673"/>
                  </a:lnTo>
                  <a:lnTo>
                    <a:pt x="4855" y="13304"/>
                  </a:lnTo>
                  <a:lnTo>
                    <a:pt x="4569" y="13915"/>
                  </a:lnTo>
                  <a:lnTo>
                    <a:pt x="4397" y="14221"/>
                  </a:lnTo>
                  <a:lnTo>
                    <a:pt x="4225" y="14508"/>
                  </a:lnTo>
                  <a:lnTo>
                    <a:pt x="4052" y="14795"/>
                  </a:lnTo>
                  <a:lnTo>
                    <a:pt x="3861" y="15062"/>
                  </a:lnTo>
                  <a:lnTo>
                    <a:pt x="3670" y="15330"/>
                  </a:lnTo>
                  <a:lnTo>
                    <a:pt x="3441" y="15597"/>
                  </a:lnTo>
                  <a:lnTo>
                    <a:pt x="3231" y="15865"/>
                  </a:lnTo>
                  <a:lnTo>
                    <a:pt x="3001" y="16094"/>
                  </a:lnTo>
                  <a:lnTo>
                    <a:pt x="2753" y="16343"/>
                  </a:lnTo>
                  <a:lnTo>
                    <a:pt x="2504" y="16572"/>
                  </a:lnTo>
                  <a:lnTo>
                    <a:pt x="2237" y="16782"/>
                  </a:lnTo>
                  <a:lnTo>
                    <a:pt x="1950" y="16993"/>
                  </a:lnTo>
                  <a:lnTo>
                    <a:pt x="1663" y="17203"/>
                  </a:lnTo>
                  <a:lnTo>
                    <a:pt x="1357" y="17394"/>
                  </a:lnTo>
                  <a:lnTo>
                    <a:pt x="1032" y="17566"/>
                  </a:lnTo>
                  <a:lnTo>
                    <a:pt x="707" y="17738"/>
                  </a:lnTo>
                  <a:lnTo>
                    <a:pt x="363" y="17891"/>
                  </a:lnTo>
                  <a:lnTo>
                    <a:pt x="0" y="18025"/>
                  </a:lnTo>
                  <a:lnTo>
                    <a:pt x="0" y="18025"/>
                  </a:lnTo>
                  <a:lnTo>
                    <a:pt x="306" y="18254"/>
                  </a:lnTo>
                  <a:lnTo>
                    <a:pt x="650" y="18484"/>
                  </a:lnTo>
                  <a:lnTo>
                    <a:pt x="650" y="18484"/>
                  </a:lnTo>
                  <a:lnTo>
                    <a:pt x="1109" y="18713"/>
                  </a:lnTo>
                  <a:lnTo>
                    <a:pt x="1587" y="18923"/>
                  </a:lnTo>
                  <a:lnTo>
                    <a:pt x="2103" y="19095"/>
                  </a:lnTo>
                  <a:lnTo>
                    <a:pt x="2638" y="19248"/>
                  </a:lnTo>
                  <a:lnTo>
                    <a:pt x="3192" y="19344"/>
                  </a:lnTo>
                  <a:lnTo>
                    <a:pt x="3747" y="19439"/>
                  </a:lnTo>
                  <a:lnTo>
                    <a:pt x="4320" y="19478"/>
                  </a:lnTo>
                  <a:lnTo>
                    <a:pt x="4894" y="19497"/>
                  </a:lnTo>
                  <a:lnTo>
                    <a:pt x="4894" y="19497"/>
                  </a:lnTo>
                  <a:lnTo>
                    <a:pt x="5467" y="19478"/>
                  </a:lnTo>
                  <a:lnTo>
                    <a:pt x="6040" y="19439"/>
                  </a:lnTo>
                  <a:lnTo>
                    <a:pt x="6595" y="19344"/>
                  </a:lnTo>
                  <a:lnTo>
                    <a:pt x="7149" y="19248"/>
                  </a:lnTo>
                  <a:lnTo>
                    <a:pt x="7684" y="19095"/>
                  </a:lnTo>
                  <a:lnTo>
                    <a:pt x="8181" y="18923"/>
                  </a:lnTo>
                  <a:lnTo>
                    <a:pt x="8678" y="18713"/>
                  </a:lnTo>
                  <a:lnTo>
                    <a:pt x="9118" y="18484"/>
                  </a:lnTo>
                  <a:lnTo>
                    <a:pt x="9118" y="18484"/>
                  </a:lnTo>
                  <a:lnTo>
                    <a:pt x="9481" y="18254"/>
                  </a:lnTo>
                  <a:lnTo>
                    <a:pt x="9787" y="18025"/>
                  </a:lnTo>
                  <a:lnTo>
                    <a:pt x="10073" y="17776"/>
                  </a:lnTo>
                  <a:lnTo>
                    <a:pt x="10303" y="17509"/>
                  </a:lnTo>
                  <a:lnTo>
                    <a:pt x="10494" y="17241"/>
                  </a:lnTo>
                  <a:lnTo>
                    <a:pt x="10647" y="16974"/>
                  </a:lnTo>
                  <a:lnTo>
                    <a:pt x="10742" y="16687"/>
                  </a:lnTo>
                  <a:lnTo>
                    <a:pt x="10819" y="16400"/>
                  </a:lnTo>
                  <a:lnTo>
                    <a:pt x="10819" y="16400"/>
                  </a:lnTo>
                  <a:lnTo>
                    <a:pt x="10819" y="16400"/>
                  </a:lnTo>
                  <a:lnTo>
                    <a:pt x="10819" y="16400"/>
                  </a:lnTo>
                  <a:lnTo>
                    <a:pt x="10819" y="16381"/>
                  </a:lnTo>
                  <a:lnTo>
                    <a:pt x="10838" y="16362"/>
                  </a:lnTo>
                  <a:lnTo>
                    <a:pt x="10838" y="16362"/>
                  </a:lnTo>
                  <a:lnTo>
                    <a:pt x="10838" y="16362"/>
                  </a:lnTo>
                  <a:lnTo>
                    <a:pt x="10838" y="16362"/>
                  </a:lnTo>
                  <a:lnTo>
                    <a:pt x="10838" y="16266"/>
                  </a:lnTo>
                  <a:lnTo>
                    <a:pt x="10838" y="16171"/>
                  </a:lnTo>
                  <a:lnTo>
                    <a:pt x="10838" y="15846"/>
                  </a:lnTo>
                  <a:lnTo>
                    <a:pt x="10838" y="15846"/>
                  </a:lnTo>
                  <a:lnTo>
                    <a:pt x="10819" y="15674"/>
                  </a:lnTo>
                  <a:lnTo>
                    <a:pt x="10781" y="15502"/>
                  </a:lnTo>
                  <a:lnTo>
                    <a:pt x="10781" y="15502"/>
                  </a:lnTo>
                  <a:lnTo>
                    <a:pt x="10742" y="15406"/>
                  </a:lnTo>
                  <a:lnTo>
                    <a:pt x="10723" y="15311"/>
                  </a:lnTo>
                  <a:lnTo>
                    <a:pt x="7894" y="6002"/>
                  </a:lnTo>
                  <a:lnTo>
                    <a:pt x="60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22"/>
            <p:cNvSpPr/>
            <p:nvPr/>
          </p:nvSpPr>
          <p:spPr>
            <a:xfrm>
              <a:off x="1559467" y="4451900"/>
              <a:ext cx="119893" cy="119893"/>
            </a:xfrm>
            <a:custGeom>
              <a:avLst/>
              <a:gdLst/>
              <a:ahLst/>
              <a:cxnLst/>
              <a:rect l="l" t="t" r="r" b="b"/>
              <a:pathLst>
                <a:path w="5697" h="5697" extrusionOk="0">
                  <a:moveTo>
                    <a:pt x="2848" y="0"/>
                  </a:moveTo>
                  <a:lnTo>
                    <a:pt x="2562" y="19"/>
                  </a:lnTo>
                  <a:lnTo>
                    <a:pt x="2275" y="57"/>
                  </a:lnTo>
                  <a:lnTo>
                    <a:pt x="1988" y="134"/>
                  </a:lnTo>
                  <a:lnTo>
                    <a:pt x="1740" y="229"/>
                  </a:lnTo>
                  <a:lnTo>
                    <a:pt x="1491" y="344"/>
                  </a:lnTo>
                  <a:lnTo>
                    <a:pt x="1243" y="497"/>
                  </a:lnTo>
                  <a:lnTo>
                    <a:pt x="1032" y="650"/>
                  </a:lnTo>
                  <a:lnTo>
                    <a:pt x="822" y="841"/>
                  </a:lnTo>
                  <a:lnTo>
                    <a:pt x="650" y="1032"/>
                  </a:lnTo>
                  <a:lnTo>
                    <a:pt x="478" y="1262"/>
                  </a:lnTo>
                  <a:lnTo>
                    <a:pt x="344" y="1491"/>
                  </a:lnTo>
                  <a:lnTo>
                    <a:pt x="230" y="1740"/>
                  </a:lnTo>
                  <a:lnTo>
                    <a:pt x="134" y="2007"/>
                  </a:lnTo>
                  <a:lnTo>
                    <a:pt x="58" y="2275"/>
                  </a:lnTo>
                  <a:lnTo>
                    <a:pt x="19" y="2561"/>
                  </a:lnTo>
                  <a:lnTo>
                    <a:pt x="0" y="2848"/>
                  </a:lnTo>
                  <a:lnTo>
                    <a:pt x="19" y="3135"/>
                  </a:lnTo>
                  <a:lnTo>
                    <a:pt x="58" y="3422"/>
                  </a:lnTo>
                  <a:lnTo>
                    <a:pt x="134" y="3689"/>
                  </a:lnTo>
                  <a:lnTo>
                    <a:pt x="230" y="3957"/>
                  </a:lnTo>
                  <a:lnTo>
                    <a:pt x="344" y="4205"/>
                  </a:lnTo>
                  <a:lnTo>
                    <a:pt x="478" y="4435"/>
                  </a:lnTo>
                  <a:lnTo>
                    <a:pt x="650" y="4664"/>
                  </a:lnTo>
                  <a:lnTo>
                    <a:pt x="822" y="4855"/>
                  </a:lnTo>
                  <a:lnTo>
                    <a:pt x="1032" y="5046"/>
                  </a:lnTo>
                  <a:lnTo>
                    <a:pt x="1243" y="5218"/>
                  </a:lnTo>
                  <a:lnTo>
                    <a:pt x="1491" y="5352"/>
                  </a:lnTo>
                  <a:lnTo>
                    <a:pt x="1740" y="5467"/>
                  </a:lnTo>
                  <a:lnTo>
                    <a:pt x="1988" y="5562"/>
                  </a:lnTo>
                  <a:lnTo>
                    <a:pt x="2275" y="5639"/>
                  </a:lnTo>
                  <a:lnTo>
                    <a:pt x="2562" y="5677"/>
                  </a:lnTo>
                  <a:lnTo>
                    <a:pt x="2848" y="5696"/>
                  </a:lnTo>
                  <a:lnTo>
                    <a:pt x="3135" y="5677"/>
                  </a:lnTo>
                  <a:lnTo>
                    <a:pt x="3422" y="5639"/>
                  </a:lnTo>
                  <a:lnTo>
                    <a:pt x="3689" y="5562"/>
                  </a:lnTo>
                  <a:lnTo>
                    <a:pt x="3957" y="5467"/>
                  </a:lnTo>
                  <a:lnTo>
                    <a:pt x="4205" y="5352"/>
                  </a:lnTo>
                  <a:lnTo>
                    <a:pt x="4435" y="5218"/>
                  </a:lnTo>
                  <a:lnTo>
                    <a:pt x="4664" y="5046"/>
                  </a:lnTo>
                  <a:lnTo>
                    <a:pt x="4855" y="4855"/>
                  </a:lnTo>
                  <a:lnTo>
                    <a:pt x="5046" y="4664"/>
                  </a:lnTo>
                  <a:lnTo>
                    <a:pt x="5199" y="4435"/>
                  </a:lnTo>
                  <a:lnTo>
                    <a:pt x="5352" y="4205"/>
                  </a:lnTo>
                  <a:lnTo>
                    <a:pt x="5467" y="3957"/>
                  </a:lnTo>
                  <a:lnTo>
                    <a:pt x="5563" y="3689"/>
                  </a:lnTo>
                  <a:lnTo>
                    <a:pt x="5639" y="3422"/>
                  </a:lnTo>
                  <a:lnTo>
                    <a:pt x="5677" y="3135"/>
                  </a:lnTo>
                  <a:lnTo>
                    <a:pt x="5696" y="2848"/>
                  </a:lnTo>
                  <a:lnTo>
                    <a:pt x="5677" y="2561"/>
                  </a:lnTo>
                  <a:lnTo>
                    <a:pt x="5639" y="2275"/>
                  </a:lnTo>
                  <a:lnTo>
                    <a:pt x="5563" y="2007"/>
                  </a:lnTo>
                  <a:lnTo>
                    <a:pt x="5467" y="1740"/>
                  </a:lnTo>
                  <a:lnTo>
                    <a:pt x="5352" y="1491"/>
                  </a:lnTo>
                  <a:lnTo>
                    <a:pt x="5199" y="1262"/>
                  </a:lnTo>
                  <a:lnTo>
                    <a:pt x="5046" y="1032"/>
                  </a:lnTo>
                  <a:lnTo>
                    <a:pt x="4855" y="841"/>
                  </a:lnTo>
                  <a:lnTo>
                    <a:pt x="4664" y="650"/>
                  </a:lnTo>
                  <a:lnTo>
                    <a:pt x="4435" y="497"/>
                  </a:lnTo>
                  <a:lnTo>
                    <a:pt x="4205" y="344"/>
                  </a:lnTo>
                  <a:lnTo>
                    <a:pt x="3957" y="229"/>
                  </a:lnTo>
                  <a:lnTo>
                    <a:pt x="3689" y="134"/>
                  </a:lnTo>
                  <a:lnTo>
                    <a:pt x="3422" y="57"/>
                  </a:lnTo>
                  <a:lnTo>
                    <a:pt x="3135" y="19"/>
                  </a:lnTo>
                  <a:lnTo>
                    <a:pt x="28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22"/>
            <p:cNvSpPr/>
            <p:nvPr/>
          </p:nvSpPr>
          <p:spPr>
            <a:xfrm>
              <a:off x="1559467" y="4451900"/>
              <a:ext cx="119893" cy="119893"/>
            </a:xfrm>
            <a:custGeom>
              <a:avLst/>
              <a:gdLst/>
              <a:ahLst/>
              <a:cxnLst/>
              <a:rect l="l" t="t" r="r" b="b"/>
              <a:pathLst>
                <a:path w="5697" h="5697" fill="none" extrusionOk="0">
                  <a:moveTo>
                    <a:pt x="5696" y="2848"/>
                  </a:moveTo>
                  <a:lnTo>
                    <a:pt x="5696" y="2848"/>
                  </a:lnTo>
                  <a:lnTo>
                    <a:pt x="5677" y="3135"/>
                  </a:lnTo>
                  <a:lnTo>
                    <a:pt x="5639" y="3422"/>
                  </a:lnTo>
                  <a:lnTo>
                    <a:pt x="5563" y="3689"/>
                  </a:lnTo>
                  <a:lnTo>
                    <a:pt x="5467" y="3957"/>
                  </a:lnTo>
                  <a:lnTo>
                    <a:pt x="5352" y="4205"/>
                  </a:lnTo>
                  <a:lnTo>
                    <a:pt x="5199" y="4435"/>
                  </a:lnTo>
                  <a:lnTo>
                    <a:pt x="5046" y="4664"/>
                  </a:lnTo>
                  <a:lnTo>
                    <a:pt x="4855" y="4855"/>
                  </a:lnTo>
                  <a:lnTo>
                    <a:pt x="4664" y="5046"/>
                  </a:lnTo>
                  <a:lnTo>
                    <a:pt x="4435" y="5218"/>
                  </a:lnTo>
                  <a:lnTo>
                    <a:pt x="4205" y="5352"/>
                  </a:lnTo>
                  <a:lnTo>
                    <a:pt x="3957" y="5467"/>
                  </a:lnTo>
                  <a:lnTo>
                    <a:pt x="3689" y="5562"/>
                  </a:lnTo>
                  <a:lnTo>
                    <a:pt x="3422" y="5639"/>
                  </a:lnTo>
                  <a:lnTo>
                    <a:pt x="3135" y="5677"/>
                  </a:lnTo>
                  <a:lnTo>
                    <a:pt x="2848" y="5696"/>
                  </a:lnTo>
                  <a:lnTo>
                    <a:pt x="2848" y="5696"/>
                  </a:lnTo>
                  <a:lnTo>
                    <a:pt x="2562" y="5677"/>
                  </a:lnTo>
                  <a:lnTo>
                    <a:pt x="2275" y="5639"/>
                  </a:lnTo>
                  <a:lnTo>
                    <a:pt x="1988" y="5562"/>
                  </a:lnTo>
                  <a:lnTo>
                    <a:pt x="1740" y="5467"/>
                  </a:lnTo>
                  <a:lnTo>
                    <a:pt x="1491" y="5352"/>
                  </a:lnTo>
                  <a:lnTo>
                    <a:pt x="1243" y="5218"/>
                  </a:lnTo>
                  <a:lnTo>
                    <a:pt x="1032" y="5046"/>
                  </a:lnTo>
                  <a:lnTo>
                    <a:pt x="822" y="4855"/>
                  </a:lnTo>
                  <a:lnTo>
                    <a:pt x="650" y="4664"/>
                  </a:lnTo>
                  <a:lnTo>
                    <a:pt x="478" y="4435"/>
                  </a:lnTo>
                  <a:lnTo>
                    <a:pt x="344" y="4205"/>
                  </a:lnTo>
                  <a:lnTo>
                    <a:pt x="230" y="3957"/>
                  </a:lnTo>
                  <a:lnTo>
                    <a:pt x="134" y="3689"/>
                  </a:lnTo>
                  <a:lnTo>
                    <a:pt x="58" y="3422"/>
                  </a:lnTo>
                  <a:lnTo>
                    <a:pt x="19" y="3135"/>
                  </a:lnTo>
                  <a:lnTo>
                    <a:pt x="0" y="2848"/>
                  </a:lnTo>
                  <a:lnTo>
                    <a:pt x="0" y="2848"/>
                  </a:lnTo>
                  <a:lnTo>
                    <a:pt x="19" y="2561"/>
                  </a:lnTo>
                  <a:lnTo>
                    <a:pt x="58" y="2275"/>
                  </a:lnTo>
                  <a:lnTo>
                    <a:pt x="134" y="2007"/>
                  </a:lnTo>
                  <a:lnTo>
                    <a:pt x="230" y="1740"/>
                  </a:lnTo>
                  <a:lnTo>
                    <a:pt x="344" y="1491"/>
                  </a:lnTo>
                  <a:lnTo>
                    <a:pt x="478" y="1262"/>
                  </a:lnTo>
                  <a:lnTo>
                    <a:pt x="650" y="1032"/>
                  </a:lnTo>
                  <a:lnTo>
                    <a:pt x="822" y="841"/>
                  </a:lnTo>
                  <a:lnTo>
                    <a:pt x="1032" y="650"/>
                  </a:lnTo>
                  <a:lnTo>
                    <a:pt x="1243" y="497"/>
                  </a:lnTo>
                  <a:lnTo>
                    <a:pt x="1491" y="344"/>
                  </a:lnTo>
                  <a:lnTo>
                    <a:pt x="1740" y="229"/>
                  </a:lnTo>
                  <a:lnTo>
                    <a:pt x="1988" y="134"/>
                  </a:lnTo>
                  <a:lnTo>
                    <a:pt x="2275" y="57"/>
                  </a:lnTo>
                  <a:lnTo>
                    <a:pt x="2562" y="19"/>
                  </a:lnTo>
                  <a:lnTo>
                    <a:pt x="2848" y="0"/>
                  </a:lnTo>
                  <a:lnTo>
                    <a:pt x="2848" y="0"/>
                  </a:lnTo>
                  <a:lnTo>
                    <a:pt x="3135" y="19"/>
                  </a:lnTo>
                  <a:lnTo>
                    <a:pt x="3422" y="57"/>
                  </a:lnTo>
                  <a:lnTo>
                    <a:pt x="3689" y="134"/>
                  </a:lnTo>
                  <a:lnTo>
                    <a:pt x="3957" y="229"/>
                  </a:lnTo>
                  <a:lnTo>
                    <a:pt x="4205" y="344"/>
                  </a:lnTo>
                  <a:lnTo>
                    <a:pt x="4435" y="497"/>
                  </a:lnTo>
                  <a:lnTo>
                    <a:pt x="4664" y="650"/>
                  </a:lnTo>
                  <a:lnTo>
                    <a:pt x="4855" y="841"/>
                  </a:lnTo>
                  <a:lnTo>
                    <a:pt x="5046" y="1032"/>
                  </a:lnTo>
                  <a:lnTo>
                    <a:pt x="5199" y="1262"/>
                  </a:lnTo>
                  <a:lnTo>
                    <a:pt x="5352" y="1491"/>
                  </a:lnTo>
                  <a:lnTo>
                    <a:pt x="5467" y="1740"/>
                  </a:lnTo>
                  <a:lnTo>
                    <a:pt x="5563" y="2007"/>
                  </a:lnTo>
                  <a:lnTo>
                    <a:pt x="5639" y="2275"/>
                  </a:lnTo>
                  <a:lnTo>
                    <a:pt x="5677" y="2561"/>
                  </a:lnTo>
                  <a:lnTo>
                    <a:pt x="5696" y="28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22"/>
            <p:cNvSpPr/>
            <p:nvPr/>
          </p:nvSpPr>
          <p:spPr>
            <a:xfrm>
              <a:off x="1577566" y="4470399"/>
              <a:ext cx="101795" cy="97375"/>
            </a:xfrm>
            <a:custGeom>
              <a:avLst/>
              <a:gdLst/>
              <a:ahLst/>
              <a:cxnLst/>
              <a:rect l="l" t="t" r="r" b="b"/>
              <a:pathLst>
                <a:path w="4837" h="4627" extrusionOk="0">
                  <a:moveTo>
                    <a:pt x="0" y="4014"/>
                  </a:moveTo>
                  <a:lnTo>
                    <a:pt x="0" y="4014"/>
                  </a:lnTo>
                  <a:lnTo>
                    <a:pt x="153" y="4148"/>
                  </a:lnTo>
                  <a:lnTo>
                    <a:pt x="325" y="4282"/>
                  </a:lnTo>
                  <a:lnTo>
                    <a:pt x="517" y="4416"/>
                  </a:lnTo>
                  <a:lnTo>
                    <a:pt x="708" y="4511"/>
                  </a:lnTo>
                  <a:lnTo>
                    <a:pt x="708" y="4511"/>
                  </a:lnTo>
                  <a:lnTo>
                    <a:pt x="708" y="4511"/>
                  </a:lnTo>
                  <a:lnTo>
                    <a:pt x="517" y="4416"/>
                  </a:lnTo>
                  <a:lnTo>
                    <a:pt x="325" y="4282"/>
                  </a:lnTo>
                  <a:lnTo>
                    <a:pt x="153" y="4148"/>
                  </a:lnTo>
                  <a:lnTo>
                    <a:pt x="0" y="4014"/>
                  </a:lnTo>
                  <a:close/>
                  <a:moveTo>
                    <a:pt x="4034" y="0"/>
                  </a:moveTo>
                  <a:lnTo>
                    <a:pt x="4034" y="0"/>
                  </a:lnTo>
                  <a:lnTo>
                    <a:pt x="4206" y="192"/>
                  </a:lnTo>
                  <a:lnTo>
                    <a:pt x="4358" y="421"/>
                  </a:lnTo>
                  <a:lnTo>
                    <a:pt x="4511" y="650"/>
                  </a:lnTo>
                  <a:lnTo>
                    <a:pt x="4626" y="880"/>
                  </a:lnTo>
                  <a:lnTo>
                    <a:pt x="4703" y="1147"/>
                  </a:lnTo>
                  <a:lnTo>
                    <a:pt x="4779" y="1415"/>
                  </a:lnTo>
                  <a:lnTo>
                    <a:pt x="4817" y="1682"/>
                  </a:lnTo>
                  <a:lnTo>
                    <a:pt x="4836" y="1969"/>
                  </a:lnTo>
                  <a:lnTo>
                    <a:pt x="4836" y="1969"/>
                  </a:lnTo>
                  <a:lnTo>
                    <a:pt x="4817" y="2199"/>
                  </a:lnTo>
                  <a:lnTo>
                    <a:pt x="4798" y="2409"/>
                  </a:lnTo>
                  <a:lnTo>
                    <a:pt x="4760" y="2619"/>
                  </a:lnTo>
                  <a:lnTo>
                    <a:pt x="4703" y="2829"/>
                  </a:lnTo>
                  <a:lnTo>
                    <a:pt x="4626" y="3040"/>
                  </a:lnTo>
                  <a:lnTo>
                    <a:pt x="4531" y="3231"/>
                  </a:lnTo>
                  <a:lnTo>
                    <a:pt x="4435" y="3422"/>
                  </a:lnTo>
                  <a:lnTo>
                    <a:pt x="4320" y="3594"/>
                  </a:lnTo>
                  <a:lnTo>
                    <a:pt x="4206" y="3766"/>
                  </a:lnTo>
                  <a:lnTo>
                    <a:pt x="4053" y="3919"/>
                  </a:lnTo>
                  <a:lnTo>
                    <a:pt x="3919" y="4072"/>
                  </a:lnTo>
                  <a:lnTo>
                    <a:pt x="3747" y="4206"/>
                  </a:lnTo>
                  <a:lnTo>
                    <a:pt x="3594" y="4320"/>
                  </a:lnTo>
                  <a:lnTo>
                    <a:pt x="3403" y="4435"/>
                  </a:lnTo>
                  <a:lnTo>
                    <a:pt x="3212" y="4530"/>
                  </a:lnTo>
                  <a:lnTo>
                    <a:pt x="3020" y="4626"/>
                  </a:lnTo>
                  <a:lnTo>
                    <a:pt x="3020" y="4626"/>
                  </a:lnTo>
                  <a:lnTo>
                    <a:pt x="3020" y="4626"/>
                  </a:lnTo>
                  <a:lnTo>
                    <a:pt x="3212" y="4530"/>
                  </a:lnTo>
                  <a:lnTo>
                    <a:pt x="3403" y="4435"/>
                  </a:lnTo>
                  <a:lnTo>
                    <a:pt x="3594" y="4320"/>
                  </a:lnTo>
                  <a:lnTo>
                    <a:pt x="3747" y="4206"/>
                  </a:lnTo>
                  <a:lnTo>
                    <a:pt x="3919" y="4072"/>
                  </a:lnTo>
                  <a:lnTo>
                    <a:pt x="4053" y="3919"/>
                  </a:lnTo>
                  <a:lnTo>
                    <a:pt x="4206" y="3766"/>
                  </a:lnTo>
                  <a:lnTo>
                    <a:pt x="4320" y="3594"/>
                  </a:lnTo>
                  <a:lnTo>
                    <a:pt x="4435" y="3422"/>
                  </a:lnTo>
                  <a:lnTo>
                    <a:pt x="4531" y="3231"/>
                  </a:lnTo>
                  <a:lnTo>
                    <a:pt x="4626" y="3040"/>
                  </a:lnTo>
                  <a:lnTo>
                    <a:pt x="4703" y="2829"/>
                  </a:lnTo>
                  <a:lnTo>
                    <a:pt x="4760" y="2619"/>
                  </a:lnTo>
                  <a:lnTo>
                    <a:pt x="4798" y="2409"/>
                  </a:lnTo>
                  <a:lnTo>
                    <a:pt x="4817" y="2199"/>
                  </a:lnTo>
                  <a:lnTo>
                    <a:pt x="4836" y="1969"/>
                  </a:lnTo>
                  <a:lnTo>
                    <a:pt x="4836" y="1969"/>
                  </a:lnTo>
                  <a:lnTo>
                    <a:pt x="4817" y="1682"/>
                  </a:lnTo>
                  <a:lnTo>
                    <a:pt x="4779" y="1415"/>
                  </a:lnTo>
                  <a:lnTo>
                    <a:pt x="4703" y="1147"/>
                  </a:lnTo>
                  <a:lnTo>
                    <a:pt x="4626" y="880"/>
                  </a:lnTo>
                  <a:lnTo>
                    <a:pt x="4511" y="650"/>
                  </a:lnTo>
                  <a:lnTo>
                    <a:pt x="4358" y="421"/>
                  </a:lnTo>
                  <a:lnTo>
                    <a:pt x="4206" y="192"/>
                  </a:lnTo>
                  <a:lnTo>
                    <a:pt x="4034"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22"/>
            <p:cNvSpPr/>
            <p:nvPr/>
          </p:nvSpPr>
          <p:spPr>
            <a:xfrm>
              <a:off x="1577566" y="4554877"/>
              <a:ext cx="14900" cy="10480"/>
            </a:xfrm>
            <a:custGeom>
              <a:avLst/>
              <a:gdLst/>
              <a:ahLst/>
              <a:cxnLst/>
              <a:rect l="l" t="t" r="r" b="b"/>
              <a:pathLst>
                <a:path w="708" h="498" fill="none" extrusionOk="0">
                  <a:moveTo>
                    <a:pt x="0" y="0"/>
                  </a:moveTo>
                  <a:lnTo>
                    <a:pt x="0" y="0"/>
                  </a:lnTo>
                  <a:lnTo>
                    <a:pt x="153" y="134"/>
                  </a:lnTo>
                  <a:lnTo>
                    <a:pt x="325" y="268"/>
                  </a:lnTo>
                  <a:lnTo>
                    <a:pt x="517" y="402"/>
                  </a:lnTo>
                  <a:lnTo>
                    <a:pt x="708" y="497"/>
                  </a:lnTo>
                  <a:lnTo>
                    <a:pt x="708" y="497"/>
                  </a:lnTo>
                  <a:lnTo>
                    <a:pt x="708" y="497"/>
                  </a:lnTo>
                  <a:lnTo>
                    <a:pt x="517" y="402"/>
                  </a:lnTo>
                  <a:lnTo>
                    <a:pt x="325" y="268"/>
                  </a:lnTo>
                  <a:lnTo>
                    <a:pt x="153" y="13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22"/>
            <p:cNvSpPr/>
            <p:nvPr/>
          </p:nvSpPr>
          <p:spPr>
            <a:xfrm>
              <a:off x="1641124" y="4470399"/>
              <a:ext cx="38239" cy="97375"/>
            </a:xfrm>
            <a:custGeom>
              <a:avLst/>
              <a:gdLst/>
              <a:ahLst/>
              <a:cxnLst/>
              <a:rect l="l" t="t" r="r" b="b"/>
              <a:pathLst>
                <a:path w="1817" h="4627" fill="none" extrusionOk="0">
                  <a:moveTo>
                    <a:pt x="1014" y="0"/>
                  </a:moveTo>
                  <a:lnTo>
                    <a:pt x="1014" y="0"/>
                  </a:lnTo>
                  <a:lnTo>
                    <a:pt x="1186" y="192"/>
                  </a:lnTo>
                  <a:lnTo>
                    <a:pt x="1338" y="421"/>
                  </a:lnTo>
                  <a:lnTo>
                    <a:pt x="1491" y="650"/>
                  </a:lnTo>
                  <a:lnTo>
                    <a:pt x="1606" y="880"/>
                  </a:lnTo>
                  <a:lnTo>
                    <a:pt x="1683" y="1147"/>
                  </a:lnTo>
                  <a:lnTo>
                    <a:pt x="1759" y="1415"/>
                  </a:lnTo>
                  <a:lnTo>
                    <a:pt x="1797" y="1682"/>
                  </a:lnTo>
                  <a:lnTo>
                    <a:pt x="1816" y="1969"/>
                  </a:lnTo>
                  <a:lnTo>
                    <a:pt x="1816" y="1969"/>
                  </a:lnTo>
                  <a:lnTo>
                    <a:pt x="1797" y="2199"/>
                  </a:lnTo>
                  <a:lnTo>
                    <a:pt x="1778" y="2409"/>
                  </a:lnTo>
                  <a:lnTo>
                    <a:pt x="1740" y="2619"/>
                  </a:lnTo>
                  <a:lnTo>
                    <a:pt x="1683" y="2829"/>
                  </a:lnTo>
                  <a:lnTo>
                    <a:pt x="1606" y="3040"/>
                  </a:lnTo>
                  <a:lnTo>
                    <a:pt x="1511" y="3231"/>
                  </a:lnTo>
                  <a:lnTo>
                    <a:pt x="1415" y="3422"/>
                  </a:lnTo>
                  <a:lnTo>
                    <a:pt x="1300" y="3594"/>
                  </a:lnTo>
                  <a:lnTo>
                    <a:pt x="1186" y="3766"/>
                  </a:lnTo>
                  <a:lnTo>
                    <a:pt x="1033" y="3919"/>
                  </a:lnTo>
                  <a:lnTo>
                    <a:pt x="899" y="4072"/>
                  </a:lnTo>
                  <a:lnTo>
                    <a:pt x="727" y="4206"/>
                  </a:lnTo>
                  <a:lnTo>
                    <a:pt x="574" y="4320"/>
                  </a:lnTo>
                  <a:lnTo>
                    <a:pt x="383" y="4435"/>
                  </a:lnTo>
                  <a:lnTo>
                    <a:pt x="192" y="4530"/>
                  </a:lnTo>
                  <a:lnTo>
                    <a:pt x="0" y="4626"/>
                  </a:lnTo>
                  <a:lnTo>
                    <a:pt x="0" y="4626"/>
                  </a:lnTo>
                  <a:lnTo>
                    <a:pt x="0" y="4626"/>
                  </a:lnTo>
                  <a:lnTo>
                    <a:pt x="192" y="4530"/>
                  </a:lnTo>
                  <a:lnTo>
                    <a:pt x="383" y="4435"/>
                  </a:lnTo>
                  <a:lnTo>
                    <a:pt x="574" y="4320"/>
                  </a:lnTo>
                  <a:lnTo>
                    <a:pt x="727" y="4206"/>
                  </a:lnTo>
                  <a:lnTo>
                    <a:pt x="899" y="4072"/>
                  </a:lnTo>
                  <a:lnTo>
                    <a:pt x="1033" y="3919"/>
                  </a:lnTo>
                  <a:lnTo>
                    <a:pt x="1186" y="3766"/>
                  </a:lnTo>
                  <a:lnTo>
                    <a:pt x="1300" y="3594"/>
                  </a:lnTo>
                  <a:lnTo>
                    <a:pt x="1415" y="3422"/>
                  </a:lnTo>
                  <a:lnTo>
                    <a:pt x="1511" y="3231"/>
                  </a:lnTo>
                  <a:lnTo>
                    <a:pt x="1606" y="3040"/>
                  </a:lnTo>
                  <a:lnTo>
                    <a:pt x="1683" y="2829"/>
                  </a:lnTo>
                  <a:lnTo>
                    <a:pt x="1740" y="2619"/>
                  </a:lnTo>
                  <a:lnTo>
                    <a:pt x="1778" y="2409"/>
                  </a:lnTo>
                  <a:lnTo>
                    <a:pt x="1797" y="2199"/>
                  </a:lnTo>
                  <a:lnTo>
                    <a:pt x="1816" y="1969"/>
                  </a:lnTo>
                  <a:lnTo>
                    <a:pt x="1816" y="1969"/>
                  </a:lnTo>
                  <a:lnTo>
                    <a:pt x="1797" y="1682"/>
                  </a:lnTo>
                  <a:lnTo>
                    <a:pt x="1759" y="1415"/>
                  </a:lnTo>
                  <a:lnTo>
                    <a:pt x="1683" y="1147"/>
                  </a:lnTo>
                  <a:lnTo>
                    <a:pt x="1606" y="880"/>
                  </a:lnTo>
                  <a:lnTo>
                    <a:pt x="1491" y="650"/>
                  </a:lnTo>
                  <a:lnTo>
                    <a:pt x="1338" y="421"/>
                  </a:lnTo>
                  <a:lnTo>
                    <a:pt x="1186" y="192"/>
                  </a:lnTo>
                  <a:lnTo>
                    <a:pt x="10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22"/>
            <p:cNvSpPr/>
            <p:nvPr/>
          </p:nvSpPr>
          <p:spPr>
            <a:xfrm>
              <a:off x="1592445" y="4565337"/>
              <a:ext cx="36639" cy="6461"/>
            </a:xfrm>
            <a:custGeom>
              <a:avLst/>
              <a:gdLst/>
              <a:ahLst/>
              <a:cxnLst/>
              <a:rect l="l" t="t" r="r" b="b"/>
              <a:pathLst>
                <a:path w="1741" h="307" extrusionOk="0">
                  <a:moveTo>
                    <a:pt x="1" y="0"/>
                  </a:moveTo>
                  <a:lnTo>
                    <a:pt x="1" y="0"/>
                  </a:lnTo>
                  <a:lnTo>
                    <a:pt x="1" y="0"/>
                  </a:lnTo>
                  <a:lnTo>
                    <a:pt x="287" y="134"/>
                  </a:lnTo>
                  <a:lnTo>
                    <a:pt x="612" y="230"/>
                  </a:lnTo>
                  <a:lnTo>
                    <a:pt x="937" y="287"/>
                  </a:lnTo>
                  <a:lnTo>
                    <a:pt x="1281" y="306"/>
                  </a:lnTo>
                  <a:lnTo>
                    <a:pt x="1281" y="306"/>
                  </a:lnTo>
                  <a:lnTo>
                    <a:pt x="1511" y="306"/>
                  </a:lnTo>
                  <a:lnTo>
                    <a:pt x="1740" y="268"/>
                  </a:lnTo>
                  <a:lnTo>
                    <a:pt x="1740" y="268"/>
                  </a:lnTo>
                  <a:lnTo>
                    <a:pt x="1740" y="268"/>
                  </a:lnTo>
                  <a:lnTo>
                    <a:pt x="1511" y="306"/>
                  </a:lnTo>
                  <a:lnTo>
                    <a:pt x="1281" y="306"/>
                  </a:lnTo>
                  <a:lnTo>
                    <a:pt x="1281" y="306"/>
                  </a:lnTo>
                  <a:lnTo>
                    <a:pt x="937" y="287"/>
                  </a:lnTo>
                  <a:lnTo>
                    <a:pt x="612" y="230"/>
                  </a:lnTo>
                  <a:lnTo>
                    <a:pt x="287" y="134"/>
                  </a:lnTo>
                  <a:lnTo>
                    <a:pt x="1" y="0"/>
                  </a:lnTo>
                  <a:close/>
                </a:path>
              </a:pathLst>
            </a:custGeom>
            <a:solidFill>
              <a:srgbClr val="E647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22"/>
            <p:cNvSpPr/>
            <p:nvPr/>
          </p:nvSpPr>
          <p:spPr>
            <a:xfrm>
              <a:off x="1592445" y="4565337"/>
              <a:ext cx="36639" cy="6461"/>
            </a:xfrm>
            <a:custGeom>
              <a:avLst/>
              <a:gdLst/>
              <a:ahLst/>
              <a:cxnLst/>
              <a:rect l="l" t="t" r="r" b="b"/>
              <a:pathLst>
                <a:path w="1741" h="307" fill="none" extrusionOk="0">
                  <a:moveTo>
                    <a:pt x="1" y="0"/>
                  </a:moveTo>
                  <a:lnTo>
                    <a:pt x="1" y="0"/>
                  </a:lnTo>
                  <a:lnTo>
                    <a:pt x="1" y="0"/>
                  </a:lnTo>
                  <a:lnTo>
                    <a:pt x="287" y="134"/>
                  </a:lnTo>
                  <a:lnTo>
                    <a:pt x="612" y="230"/>
                  </a:lnTo>
                  <a:lnTo>
                    <a:pt x="937" y="287"/>
                  </a:lnTo>
                  <a:lnTo>
                    <a:pt x="1281" y="306"/>
                  </a:lnTo>
                  <a:lnTo>
                    <a:pt x="1281" y="306"/>
                  </a:lnTo>
                  <a:lnTo>
                    <a:pt x="1511" y="306"/>
                  </a:lnTo>
                  <a:lnTo>
                    <a:pt x="1740" y="268"/>
                  </a:lnTo>
                  <a:lnTo>
                    <a:pt x="1740" y="268"/>
                  </a:lnTo>
                  <a:lnTo>
                    <a:pt x="1740" y="268"/>
                  </a:lnTo>
                  <a:lnTo>
                    <a:pt x="1511" y="306"/>
                  </a:lnTo>
                  <a:lnTo>
                    <a:pt x="1281" y="306"/>
                  </a:lnTo>
                  <a:lnTo>
                    <a:pt x="1281" y="306"/>
                  </a:lnTo>
                  <a:lnTo>
                    <a:pt x="937" y="287"/>
                  </a:lnTo>
                  <a:lnTo>
                    <a:pt x="612" y="230"/>
                  </a:lnTo>
                  <a:lnTo>
                    <a:pt x="287" y="13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22"/>
            <p:cNvSpPr/>
            <p:nvPr/>
          </p:nvSpPr>
          <p:spPr>
            <a:xfrm>
              <a:off x="1629065" y="4567757"/>
              <a:ext cx="12080" cy="3220"/>
            </a:xfrm>
            <a:custGeom>
              <a:avLst/>
              <a:gdLst/>
              <a:ahLst/>
              <a:cxnLst/>
              <a:rect l="l" t="t" r="r" b="b"/>
              <a:pathLst>
                <a:path w="574" h="153" extrusionOk="0">
                  <a:moveTo>
                    <a:pt x="573" y="0"/>
                  </a:moveTo>
                  <a:lnTo>
                    <a:pt x="573" y="0"/>
                  </a:lnTo>
                  <a:lnTo>
                    <a:pt x="287" y="96"/>
                  </a:lnTo>
                  <a:lnTo>
                    <a:pt x="0" y="153"/>
                  </a:lnTo>
                  <a:lnTo>
                    <a:pt x="0" y="153"/>
                  </a:lnTo>
                  <a:lnTo>
                    <a:pt x="0" y="153"/>
                  </a:lnTo>
                  <a:lnTo>
                    <a:pt x="287" y="96"/>
                  </a:lnTo>
                  <a:lnTo>
                    <a:pt x="573" y="0"/>
                  </a:lnTo>
                  <a:lnTo>
                    <a:pt x="573" y="0"/>
                  </a:lnTo>
                  <a:close/>
                </a:path>
              </a:pathLst>
            </a:custGeom>
            <a:solidFill>
              <a:srgbClr val="CF4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22"/>
            <p:cNvSpPr/>
            <p:nvPr/>
          </p:nvSpPr>
          <p:spPr>
            <a:xfrm>
              <a:off x="1629065" y="4567757"/>
              <a:ext cx="12080" cy="3220"/>
            </a:xfrm>
            <a:custGeom>
              <a:avLst/>
              <a:gdLst/>
              <a:ahLst/>
              <a:cxnLst/>
              <a:rect l="l" t="t" r="r" b="b"/>
              <a:pathLst>
                <a:path w="574" h="153" fill="none" extrusionOk="0">
                  <a:moveTo>
                    <a:pt x="573" y="0"/>
                  </a:moveTo>
                  <a:lnTo>
                    <a:pt x="573" y="0"/>
                  </a:lnTo>
                  <a:lnTo>
                    <a:pt x="287" y="96"/>
                  </a:lnTo>
                  <a:lnTo>
                    <a:pt x="0" y="153"/>
                  </a:lnTo>
                  <a:lnTo>
                    <a:pt x="0" y="153"/>
                  </a:lnTo>
                  <a:lnTo>
                    <a:pt x="0" y="153"/>
                  </a:lnTo>
                  <a:lnTo>
                    <a:pt x="287" y="96"/>
                  </a:lnTo>
                  <a:lnTo>
                    <a:pt x="573" y="0"/>
                  </a:lnTo>
                  <a:lnTo>
                    <a:pt x="57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22"/>
            <p:cNvSpPr/>
            <p:nvPr/>
          </p:nvSpPr>
          <p:spPr>
            <a:xfrm>
              <a:off x="1568706" y="4461539"/>
              <a:ext cx="110655" cy="110255"/>
            </a:xfrm>
            <a:custGeom>
              <a:avLst/>
              <a:gdLst/>
              <a:ahLst/>
              <a:cxnLst/>
              <a:rect l="l" t="t" r="r" b="b"/>
              <a:pathLst>
                <a:path w="5258" h="5239" extrusionOk="0">
                  <a:moveTo>
                    <a:pt x="3958" y="1"/>
                  </a:moveTo>
                  <a:lnTo>
                    <a:pt x="4053" y="173"/>
                  </a:lnTo>
                  <a:lnTo>
                    <a:pt x="4149" y="345"/>
                  </a:lnTo>
                  <a:lnTo>
                    <a:pt x="4225" y="536"/>
                  </a:lnTo>
                  <a:lnTo>
                    <a:pt x="4283" y="727"/>
                  </a:lnTo>
                  <a:lnTo>
                    <a:pt x="4340" y="918"/>
                  </a:lnTo>
                  <a:lnTo>
                    <a:pt x="4378" y="1129"/>
                  </a:lnTo>
                  <a:lnTo>
                    <a:pt x="4397" y="1339"/>
                  </a:lnTo>
                  <a:lnTo>
                    <a:pt x="4397" y="1549"/>
                  </a:lnTo>
                  <a:lnTo>
                    <a:pt x="4397" y="1836"/>
                  </a:lnTo>
                  <a:lnTo>
                    <a:pt x="4340" y="2123"/>
                  </a:lnTo>
                  <a:lnTo>
                    <a:pt x="4283" y="2390"/>
                  </a:lnTo>
                  <a:lnTo>
                    <a:pt x="4187" y="2658"/>
                  </a:lnTo>
                  <a:lnTo>
                    <a:pt x="4053" y="2906"/>
                  </a:lnTo>
                  <a:lnTo>
                    <a:pt x="3919" y="3136"/>
                  </a:lnTo>
                  <a:lnTo>
                    <a:pt x="3747" y="3346"/>
                  </a:lnTo>
                  <a:lnTo>
                    <a:pt x="3575" y="3556"/>
                  </a:lnTo>
                  <a:lnTo>
                    <a:pt x="3365" y="3728"/>
                  </a:lnTo>
                  <a:lnTo>
                    <a:pt x="3155" y="3900"/>
                  </a:lnTo>
                  <a:lnTo>
                    <a:pt x="2906" y="4053"/>
                  </a:lnTo>
                  <a:lnTo>
                    <a:pt x="2658" y="4168"/>
                  </a:lnTo>
                  <a:lnTo>
                    <a:pt x="2409" y="4263"/>
                  </a:lnTo>
                  <a:lnTo>
                    <a:pt x="2142" y="4321"/>
                  </a:lnTo>
                  <a:lnTo>
                    <a:pt x="1855" y="4378"/>
                  </a:lnTo>
                  <a:lnTo>
                    <a:pt x="1339" y="4378"/>
                  </a:lnTo>
                  <a:lnTo>
                    <a:pt x="1129" y="4359"/>
                  </a:lnTo>
                  <a:lnTo>
                    <a:pt x="938" y="4321"/>
                  </a:lnTo>
                  <a:lnTo>
                    <a:pt x="727" y="4263"/>
                  </a:lnTo>
                  <a:lnTo>
                    <a:pt x="536" y="4206"/>
                  </a:lnTo>
                  <a:lnTo>
                    <a:pt x="364" y="4130"/>
                  </a:lnTo>
                  <a:lnTo>
                    <a:pt x="173" y="4034"/>
                  </a:lnTo>
                  <a:lnTo>
                    <a:pt x="1" y="3919"/>
                  </a:lnTo>
                  <a:lnTo>
                    <a:pt x="192" y="4187"/>
                  </a:lnTo>
                  <a:lnTo>
                    <a:pt x="421" y="4435"/>
                  </a:lnTo>
                  <a:lnTo>
                    <a:pt x="574" y="4569"/>
                  </a:lnTo>
                  <a:lnTo>
                    <a:pt x="746" y="4703"/>
                  </a:lnTo>
                  <a:lnTo>
                    <a:pt x="938" y="4837"/>
                  </a:lnTo>
                  <a:lnTo>
                    <a:pt x="1129" y="4932"/>
                  </a:lnTo>
                  <a:lnTo>
                    <a:pt x="1415" y="5066"/>
                  </a:lnTo>
                  <a:lnTo>
                    <a:pt x="1740" y="5162"/>
                  </a:lnTo>
                  <a:lnTo>
                    <a:pt x="2065" y="5219"/>
                  </a:lnTo>
                  <a:lnTo>
                    <a:pt x="2409" y="5238"/>
                  </a:lnTo>
                  <a:lnTo>
                    <a:pt x="2639" y="5238"/>
                  </a:lnTo>
                  <a:lnTo>
                    <a:pt x="2868" y="5200"/>
                  </a:lnTo>
                  <a:lnTo>
                    <a:pt x="3155" y="5143"/>
                  </a:lnTo>
                  <a:lnTo>
                    <a:pt x="3441" y="5047"/>
                  </a:lnTo>
                  <a:lnTo>
                    <a:pt x="3633" y="4951"/>
                  </a:lnTo>
                  <a:lnTo>
                    <a:pt x="3824" y="4856"/>
                  </a:lnTo>
                  <a:lnTo>
                    <a:pt x="4015" y="4741"/>
                  </a:lnTo>
                  <a:lnTo>
                    <a:pt x="4168" y="4627"/>
                  </a:lnTo>
                  <a:lnTo>
                    <a:pt x="4340" y="4493"/>
                  </a:lnTo>
                  <a:lnTo>
                    <a:pt x="4474" y="4340"/>
                  </a:lnTo>
                  <a:lnTo>
                    <a:pt x="4627" y="4187"/>
                  </a:lnTo>
                  <a:lnTo>
                    <a:pt x="4741" y="4015"/>
                  </a:lnTo>
                  <a:lnTo>
                    <a:pt x="4856" y="3843"/>
                  </a:lnTo>
                  <a:lnTo>
                    <a:pt x="4952" y="3652"/>
                  </a:lnTo>
                  <a:lnTo>
                    <a:pt x="5047" y="3461"/>
                  </a:lnTo>
                  <a:lnTo>
                    <a:pt x="5124" y="3250"/>
                  </a:lnTo>
                  <a:lnTo>
                    <a:pt x="5181" y="3040"/>
                  </a:lnTo>
                  <a:lnTo>
                    <a:pt x="5219" y="2830"/>
                  </a:lnTo>
                  <a:lnTo>
                    <a:pt x="5238" y="2620"/>
                  </a:lnTo>
                  <a:lnTo>
                    <a:pt x="5257" y="2390"/>
                  </a:lnTo>
                  <a:lnTo>
                    <a:pt x="5238" y="2103"/>
                  </a:lnTo>
                  <a:lnTo>
                    <a:pt x="5200" y="1836"/>
                  </a:lnTo>
                  <a:lnTo>
                    <a:pt x="5124" y="1568"/>
                  </a:lnTo>
                  <a:lnTo>
                    <a:pt x="5047" y="1301"/>
                  </a:lnTo>
                  <a:lnTo>
                    <a:pt x="4932" y="1071"/>
                  </a:lnTo>
                  <a:lnTo>
                    <a:pt x="4779" y="842"/>
                  </a:lnTo>
                  <a:lnTo>
                    <a:pt x="4627" y="613"/>
                  </a:lnTo>
                  <a:lnTo>
                    <a:pt x="4455" y="421"/>
                  </a:lnTo>
                  <a:lnTo>
                    <a:pt x="4225" y="192"/>
                  </a:lnTo>
                  <a:lnTo>
                    <a:pt x="3958" y="1"/>
                  </a:lnTo>
                  <a:close/>
                </a:path>
              </a:pathLst>
            </a:custGeom>
            <a:solidFill>
              <a:srgbClr val="CD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22"/>
            <p:cNvSpPr/>
            <p:nvPr/>
          </p:nvSpPr>
          <p:spPr>
            <a:xfrm>
              <a:off x="1568706" y="4461539"/>
              <a:ext cx="110655" cy="110255"/>
            </a:xfrm>
            <a:custGeom>
              <a:avLst/>
              <a:gdLst/>
              <a:ahLst/>
              <a:cxnLst/>
              <a:rect l="l" t="t" r="r" b="b"/>
              <a:pathLst>
                <a:path w="5258" h="5239" fill="none" extrusionOk="0">
                  <a:moveTo>
                    <a:pt x="3958" y="1"/>
                  </a:moveTo>
                  <a:lnTo>
                    <a:pt x="3958" y="1"/>
                  </a:lnTo>
                  <a:lnTo>
                    <a:pt x="4053" y="173"/>
                  </a:lnTo>
                  <a:lnTo>
                    <a:pt x="4149" y="345"/>
                  </a:lnTo>
                  <a:lnTo>
                    <a:pt x="4225" y="536"/>
                  </a:lnTo>
                  <a:lnTo>
                    <a:pt x="4283" y="727"/>
                  </a:lnTo>
                  <a:lnTo>
                    <a:pt x="4340" y="918"/>
                  </a:lnTo>
                  <a:lnTo>
                    <a:pt x="4378" y="1129"/>
                  </a:lnTo>
                  <a:lnTo>
                    <a:pt x="4397" y="1339"/>
                  </a:lnTo>
                  <a:lnTo>
                    <a:pt x="4397" y="1549"/>
                  </a:lnTo>
                  <a:lnTo>
                    <a:pt x="4397" y="1549"/>
                  </a:lnTo>
                  <a:lnTo>
                    <a:pt x="4397" y="1836"/>
                  </a:lnTo>
                  <a:lnTo>
                    <a:pt x="4340" y="2123"/>
                  </a:lnTo>
                  <a:lnTo>
                    <a:pt x="4283" y="2390"/>
                  </a:lnTo>
                  <a:lnTo>
                    <a:pt x="4187" y="2658"/>
                  </a:lnTo>
                  <a:lnTo>
                    <a:pt x="4053" y="2906"/>
                  </a:lnTo>
                  <a:lnTo>
                    <a:pt x="3919" y="3136"/>
                  </a:lnTo>
                  <a:lnTo>
                    <a:pt x="3747" y="3346"/>
                  </a:lnTo>
                  <a:lnTo>
                    <a:pt x="3575" y="3556"/>
                  </a:lnTo>
                  <a:lnTo>
                    <a:pt x="3365" y="3728"/>
                  </a:lnTo>
                  <a:lnTo>
                    <a:pt x="3155" y="3900"/>
                  </a:lnTo>
                  <a:lnTo>
                    <a:pt x="2906" y="4053"/>
                  </a:lnTo>
                  <a:lnTo>
                    <a:pt x="2658" y="4168"/>
                  </a:lnTo>
                  <a:lnTo>
                    <a:pt x="2409" y="4263"/>
                  </a:lnTo>
                  <a:lnTo>
                    <a:pt x="2142" y="4321"/>
                  </a:lnTo>
                  <a:lnTo>
                    <a:pt x="1855" y="4378"/>
                  </a:lnTo>
                  <a:lnTo>
                    <a:pt x="1568" y="4378"/>
                  </a:lnTo>
                  <a:lnTo>
                    <a:pt x="1568" y="4378"/>
                  </a:lnTo>
                  <a:lnTo>
                    <a:pt x="1339" y="4378"/>
                  </a:lnTo>
                  <a:lnTo>
                    <a:pt x="1129" y="4359"/>
                  </a:lnTo>
                  <a:lnTo>
                    <a:pt x="938" y="4321"/>
                  </a:lnTo>
                  <a:lnTo>
                    <a:pt x="727" y="4263"/>
                  </a:lnTo>
                  <a:lnTo>
                    <a:pt x="536" y="4206"/>
                  </a:lnTo>
                  <a:lnTo>
                    <a:pt x="364" y="4130"/>
                  </a:lnTo>
                  <a:lnTo>
                    <a:pt x="173" y="4034"/>
                  </a:lnTo>
                  <a:lnTo>
                    <a:pt x="1" y="3919"/>
                  </a:lnTo>
                  <a:lnTo>
                    <a:pt x="1" y="3919"/>
                  </a:lnTo>
                  <a:lnTo>
                    <a:pt x="192" y="4187"/>
                  </a:lnTo>
                  <a:lnTo>
                    <a:pt x="421" y="4435"/>
                  </a:lnTo>
                  <a:lnTo>
                    <a:pt x="421" y="4435"/>
                  </a:lnTo>
                  <a:lnTo>
                    <a:pt x="574" y="4569"/>
                  </a:lnTo>
                  <a:lnTo>
                    <a:pt x="746" y="4703"/>
                  </a:lnTo>
                  <a:lnTo>
                    <a:pt x="938" y="4837"/>
                  </a:lnTo>
                  <a:lnTo>
                    <a:pt x="1129" y="4932"/>
                  </a:lnTo>
                  <a:lnTo>
                    <a:pt x="1129" y="4932"/>
                  </a:lnTo>
                  <a:lnTo>
                    <a:pt x="1415" y="5066"/>
                  </a:lnTo>
                  <a:lnTo>
                    <a:pt x="1740" y="5162"/>
                  </a:lnTo>
                  <a:lnTo>
                    <a:pt x="2065" y="5219"/>
                  </a:lnTo>
                  <a:lnTo>
                    <a:pt x="2409" y="5238"/>
                  </a:lnTo>
                  <a:lnTo>
                    <a:pt x="2409" y="5238"/>
                  </a:lnTo>
                  <a:lnTo>
                    <a:pt x="2639" y="5238"/>
                  </a:lnTo>
                  <a:lnTo>
                    <a:pt x="2868" y="5200"/>
                  </a:lnTo>
                  <a:lnTo>
                    <a:pt x="2868" y="5200"/>
                  </a:lnTo>
                  <a:lnTo>
                    <a:pt x="3155" y="5143"/>
                  </a:lnTo>
                  <a:lnTo>
                    <a:pt x="3441" y="5047"/>
                  </a:lnTo>
                  <a:lnTo>
                    <a:pt x="3441" y="5047"/>
                  </a:lnTo>
                  <a:lnTo>
                    <a:pt x="3441" y="5047"/>
                  </a:lnTo>
                  <a:lnTo>
                    <a:pt x="3633" y="4951"/>
                  </a:lnTo>
                  <a:lnTo>
                    <a:pt x="3824" y="4856"/>
                  </a:lnTo>
                  <a:lnTo>
                    <a:pt x="4015" y="4741"/>
                  </a:lnTo>
                  <a:lnTo>
                    <a:pt x="4168" y="4627"/>
                  </a:lnTo>
                  <a:lnTo>
                    <a:pt x="4340" y="4493"/>
                  </a:lnTo>
                  <a:lnTo>
                    <a:pt x="4474" y="4340"/>
                  </a:lnTo>
                  <a:lnTo>
                    <a:pt x="4627" y="4187"/>
                  </a:lnTo>
                  <a:lnTo>
                    <a:pt x="4741" y="4015"/>
                  </a:lnTo>
                  <a:lnTo>
                    <a:pt x="4856" y="3843"/>
                  </a:lnTo>
                  <a:lnTo>
                    <a:pt x="4952" y="3652"/>
                  </a:lnTo>
                  <a:lnTo>
                    <a:pt x="5047" y="3461"/>
                  </a:lnTo>
                  <a:lnTo>
                    <a:pt x="5124" y="3250"/>
                  </a:lnTo>
                  <a:lnTo>
                    <a:pt x="5181" y="3040"/>
                  </a:lnTo>
                  <a:lnTo>
                    <a:pt x="5219" y="2830"/>
                  </a:lnTo>
                  <a:lnTo>
                    <a:pt x="5238" y="2620"/>
                  </a:lnTo>
                  <a:lnTo>
                    <a:pt x="5257" y="2390"/>
                  </a:lnTo>
                  <a:lnTo>
                    <a:pt x="5257" y="2390"/>
                  </a:lnTo>
                  <a:lnTo>
                    <a:pt x="5238" y="2103"/>
                  </a:lnTo>
                  <a:lnTo>
                    <a:pt x="5200" y="1836"/>
                  </a:lnTo>
                  <a:lnTo>
                    <a:pt x="5124" y="1568"/>
                  </a:lnTo>
                  <a:lnTo>
                    <a:pt x="5047" y="1301"/>
                  </a:lnTo>
                  <a:lnTo>
                    <a:pt x="4932" y="1071"/>
                  </a:lnTo>
                  <a:lnTo>
                    <a:pt x="4779" y="842"/>
                  </a:lnTo>
                  <a:lnTo>
                    <a:pt x="4627" y="613"/>
                  </a:lnTo>
                  <a:lnTo>
                    <a:pt x="4455" y="421"/>
                  </a:lnTo>
                  <a:lnTo>
                    <a:pt x="4455" y="421"/>
                  </a:lnTo>
                  <a:lnTo>
                    <a:pt x="4225" y="192"/>
                  </a:lnTo>
                  <a:lnTo>
                    <a:pt x="3958" y="1"/>
                  </a:lnTo>
                </a:path>
              </a:pathLst>
            </a:custGeom>
            <a:solidFill>
              <a:srgbClr val="CD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1">
  <p:cSld name="CUSTOM">
    <p:spTree>
      <p:nvGrpSpPr>
        <p:cNvPr id="1" name="Shape 4352"/>
        <p:cNvGrpSpPr/>
        <p:nvPr/>
      </p:nvGrpSpPr>
      <p:grpSpPr>
        <a:xfrm>
          <a:off x="0" y="0"/>
          <a:ext cx="0" cy="0"/>
          <a:chOff x="0" y="0"/>
          <a:chExt cx="0" cy="0"/>
        </a:xfrm>
      </p:grpSpPr>
      <p:grpSp>
        <p:nvGrpSpPr>
          <p:cNvPr id="4353" name="Google Shape;4353;p23"/>
          <p:cNvGrpSpPr/>
          <p:nvPr/>
        </p:nvGrpSpPr>
        <p:grpSpPr>
          <a:xfrm>
            <a:off x="-1" y="-3"/>
            <a:ext cx="9144000" cy="5143488"/>
            <a:chOff x="238125" y="848325"/>
            <a:chExt cx="7143750" cy="4018350"/>
          </a:xfrm>
        </p:grpSpPr>
        <p:sp>
          <p:nvSpPr>
            <p:cNvPr id="4354" name="Google Shape;4354;p23"/>
            <p:cNvSpPr/>
            <p:nvPr/>
          </p:nvSpPr>
          <p:spPr>
            <a:xfrm>
              <a:off x="238125" y="848325"/>
              <a:ext cx="7143750" cy="4018350"/>
            </a:xfrm>
            <a:custGeom>
              <a:avLst/>
              <a:gdLst/>
              <a:ahLst/>
              <a:cxnLst/>
              <a:rect l="l" t="t" r="r" b="b"/>
              <a:pathLst>
                <a:path w="285750" h="160734" extrusionOk="0">
                  <a:moveTo>
                    <a:pt x="6883" y="0"/>
                  </a:moveTo>
                  <a:lnTo>
                    <a:pt x="111323" y="64145"/>
                  </a:lnTo>
                  <a:lnTo>
                    <a:pt x="111323" y="64145"/>
                  </a:lnTo>
                  <a:lnTo>
                    <a:pt x="0" y="17152"/>
                  </a:lnTo>
                  <a:lnTo>
                    <a:pt x="0" y="31179"/>
                  </a:lnTo>
                  <a:lnTo>
                    <a:pt x="106896" y="70098"/>
                  </a:lnTo>
                  <a:lnTo>
                    <a:pt x="0" y="47774"/>
                  </a:lnTo>
                  <a:lnTo>
                    <a:pt x="0" y="60610"/>
                  </a:lnTo>
                  <a:lnTo>
                    <a:pt x="107528" y="77539"/>
                  </a:lnTo>
                  <a:lnTo>
                    <a:pt x="0" y="77056"/>
                  </a:lnTo>
                  <a:lnTo>
                    <a:pt x="0" y="89557"/>
                  </a:lnTo>
                  <a:lnTo>
                    <a:pt x="104552" y="84795"/>
                  </a:lnTo>
                  <a:lnTo>
                    <a:pt x="104552" y="84795"/>
                  </a:lnTo>
                  <a:lnTo>
                    <a:pt x="0" y="104328"/>
                  </a:lnTo>
                  <a:lnTo>
                    <a:pt x="0" y="117276"/>
                  </a:lnTo>
                  <a:lnTo>
                    <a:pt x="109091" y="91194"/>
                  </a:lnTo>
                  <a:lnTo>
                    <a:pt x="0" y="135545"/>
                  </a:lnTo>
                  <a:lnTo>
                    <a:pt x="0" y="149907"/>
                  </a:lnTo>
                  <a:lnTo>
                    <a:pt x="105110" y="100905"/>
                  </a:lnTo>
                  <a:lnTo>
                    <a:pt x="9897" y="160734"/>
                  </a:lnTo>
                  <a:lnTo>
                    <a:pt x="32779" y="160734"/>
                  </a:lnTo>
                  <a:lnTo>
                    <a:pt x="115453" y="102840"/>
                  </a:lnTo>
                  <a:lnTo>
                    <a:pt x="54843" y="160734"/>
                  </a:lnTo>
                  <a:lnTo>
                    <a:pt x="70396" y="160734"/>
                  </a:lnTo>
                  <a:lnTo>
                    <a:pt x="121481" y="106821"/>
                  </a:lnTo>
                  <a:lnTo>
                    <a:pt x="84572" y="160734"/>
                  </a:lnTo>
                  <a:lnTo>
                    <a:pt x="96664" y="160734"/>
                  </a:lnTo>
                  <a:lnTo>
                    <a:pt x="126653" y="111918"/>
                  </a:lnTo>
                  <a:lnTo>
                    <a:pt x="126653" y="111918"/>
                  </a:lnTo>
                  <a:lnTo>
                    <a:pt x="106040" y="160734"/>
                  </a:lnTo>
                  <a:lnTo>
                    <a:pt x="116458" y="160734"/>
                  </a:lnTo>
                  <a:lnTo>
                    <a:pt x="132606" y="116346"/>
                  </a:lnTo>
                  <a:lnTo>
                    <a:pt x="123341" y="160734"/>
                  </a:lnTo>
                  <a:lnTo>
                    <a:pt x="132941" y="160734"/>
                  </a:lnTo>
                  <a:lnTo>
                    <a:pt x="140047" y="115714"/>
                  </a:lnTo>
                  <a:lnTo>
                    <a:pt x="139824" y="160734"/>
                  </a:lnTo>
                  <a:lnTo>
                    <a:pt x="149200" y="160734"/>
                  </a:lnTo>
                  <a:lnTo>
                    <a:pt x="147303" y="118690"/>
                  </a:lnTo>
                  <a:lnTo>
                    <a:pt x="155153" y="160734"/>
                  </a:lnTo>
                  <a:lnTo>
                    <a:pt x="164827" y="160734"/>
                  </a:lnTo>
                  <a:lnTo>
                    <a:pt x="153702" y="114151"/>
                  </a:lnTo>
                  <a:lnTo>
                    <a:pt x="172641" y="160734"/>
                  </a:lnTo>
                  <a:lnTo>
                    <a:pt x="183282" y="160734"/>
                  </a:lnTo>
                  <a:lnTo>
                    <a:pt x="161069" y="113072"/>
                  </a:lnTo>
                  <a:lnTo>
                    <a:pt x="161069" y="113072"/>
                  </a:lnTo>
                  <a:lnTo>
                    <a:pt x="192286" y="160734"/>
                  </a:lnTo>
                  <a:lnTo>
                    <a:pt x="204713" y="160734"/>
                  </a:lnTo>
                  <a:lnTo>
                    <a:pt x="165869" y="107379"/>
                  </a:lnTo>
                  <a:lnTo>
                    <a:pt x="218740" y="160734"/>
                  </a:lnTo>
                  <a:lnTo>
                    <a:pt x="234888" y="160734"/>
                  </a:lnTo>
                  <a:lnTo>
                    <a:pt x="173087" y="104328"/>
                  </a:lnTo>
                  <a:lnTo>
                    <a:pt x="255426" y="160734"/>
                  </a:lnTo>
                  <a:lnTo>
                    <a:pt x="278867" y="160734"/>
                  </a:lnTo>
                  <a:lnTo>
                    <a:pt x="174427" y="96589"/>
                  </a:lnTo>
                  <a:lnTo>
                    <a:pt x="285750" y="143582"/>
                  </a:lnTo>
                  <a:lnTo>
                    <a:pt x="285750" y="129555"/>
                  </a:lnTo>
                  <a:lnTo>
                    <a:pt x="178854" y="90636"/>
                  </a:lnTo>
                  <a:lnTo>
                    <a:pt x="178854" y="90636"/>
                  </a:lnTo>
                  <a:lnTo>
                    <a:pt x="285750" y="112960"/>
                  </a:lnTo>
                  <a:lnTo>
                    <a:pt x="285750" y="100124"/>
                  </a:lnTo>
                  <a:lnTo>
                    <a:pt x="178222" y="83195"/>
                  </a:lnTo>
                  <a:lnTo>
                    <a:pt x="285750" y="83678"/>
                  </a:lnTo>
                  <a:lnTo>
                    <a:pt x="285750" y="71177"/>
                  </a:lnTo>
                  <a:lnTo>
                    <a:pt x="181198" y="75939"/>
                  </a:lnTo>
                  <a:lnTo>
                    <a:pt x="285750" y="56406"/>
                  </a:lnTo>
                  <a:lnTo>
                    <a:pt x="285750" y="43458"/>
                  </a:lnTo>
                  <a:lnTo>
                    <a:pt x="176659" y="69540"/>
                  </a:lnTo>
                  <a:lnTo>
                    <a:pt x="285750" y="25189"/>
                  </a:lnTo>
                  <a:lnTo>
                    <a:pt x="285750" y="10827"/>
                  </a:lnTo>
                  <a:lnTo>
                    <a:pt x="180640" y="59829"/>
                  </a:lnTo>
                  <a:lnTo>
                    <a:pt x="275853" y="0"/>
                  </a:lnTo>
                  <a:lnTo>
                    <a:pt x="252971" y="0"/>
                  </a:lnTo>
                  <a:lnTo>
                    <a:pt x="170297" y="57894"/>
                  </a:lnTo>
                  <a:lnTo>
                    <a:pt x="230907" y="0"/>
                  </a:lnTo>
                  <a:lnTo>
                    <a:pt x="215354" y="0"/>
                  </a:lnTo>
                  <a:lnTo>
                    <a:pt x="164269" y="53913"/>
                  </a:lnTo>
                  <a:lnTo>
                    <a:pt x="201178" y="0"/>
                  </a:lnTo>
                  <a:lnTo>
                    <a:pt x="189086" y="0"/>
                  </a:lnTo>
                  <a:lnTo>
                    <a:pt x="159097" y="48816"/>
                  </a:lnTo>
                  <a:lnTo>
                    <a:pt x="179710" y="0"/>
                  </a:lnTo>
                  <a:lnTo>
                    <a:pt x="169292" y="0"/>
                  </a:lnTo>
                  <a:lnTo>
                    <a:pt x="153144" y="44388"/>
                  </a:lnTo>
                  <a:lnTo>
                    <a:pt x="162409" y="0"/>
                  </a:lnTo>
                  <a:lnTo>
                    <a:pt x="152809" y="0"/>
                  </a:lnTo>
                  <a:lnTo>
                    <a:pt x="145703" y="45020"/>
                  </a:lnTo>
                  <a:lnTo>
                    <a:pt x="145926" y="0"/>
                  </a:lnTo>
                  <a:lnTo>
                    <a:pt x="136550" y="0"/>
                  </a:lnTo>
                  <a:lnTo>
                    <a:pt x="138447" y="42044"/>
                  </a:lnTo>
                  <a:lnTo>
                    <a:pt x="130597" y="0"/>
                  </a:lnTo>
                  <a:lnTo>
                    <a:pt x="120923" y="0"/>
                  </a:lnTo>
                  <a:lnTo>
                    <a:pt x="132048" y="46583"/>
                  </a:lnTo>
                  <a:lnTo>
                    <a:pt x="113109" y="0"/>
                  </a:lnTo>
                  <a:lnTo>
                    <a:pt x="102468" y="0"/>
                  </a:lnTo>
                  <a:lnTo>
                    <a:pt x="124681" y="47662"/>
                  </a:lnTo>
                  <a:lnTo>
                    <a:pt x="93464" y="0"/>
                  </a:lnTo>
                  <a:lnTo>
                    <a:pt x="81037" y="0"/>
                  </a:lnTo>
                  <a:lnTo>
                    <a:pt x="119881" y="53355"/>
                  </a:lnTo>
                  <a:lnTo>
                    <a:pt x="67010" y="0"/>
                  </a:lnTo>
                  <a:lnTo>
                    <a:pt x="50862" y="0"/>
                  </a:lnTo>
                  <a:lnTo>
                    <a:pt x="112663" y="56406"/>
                  </a:lnTo>
                  <a:lnTo>
                    <a:pt x="303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23"/>
            <p:cNvSpPr/>
            <p:nvPr/>
          </p:nvSpPr>
          <p:spPr>
            <a:xfrm>
              <a:off x="238125" y="848325"/>
              <a:ext cx="7143750" cy="4018350"/>
            </a:xfrm>
            <a:custGeom>
              <a:avLst/>
              <a:gdLst/>
              <a:ahLst/>
              <a:cxnLst/>
              <a:rect l="l" t="t" r="r" b="b"/>
              <a:pathLst>
                <a:path w="285750" h="160734" fill="none" extrusionOk="0">
                  <a:moveTo>
                    <a:pt x="275853" y="0"/>
                  </a:moveTo>
                  <a:lnTo>
                    <a:pt x="252971" y="0"/>
                  </a:lnTo>
                  <a:lnTo>
                    <a:pt x="170297" y="57894"/>
                  </a:lnTo>
                  <a:lnTo>
                    <a:pt x="230907" y="0"/>
                  </a:lnTo>
                  <a:lnTo>
                    <a:pt x="215354" y="0"/>
                  </a:lnTo>
                  <a:lnTo>
                    <a:pt x="164269" y="53913"/>
                  </a:lnTo>
                  <a:lnTo>
                    <a:pt x="201178" y="0"/>
                  </a:lnTo>
                  <a:lnTo>
                    <a:pt x="189086" y="0"/>
                  </a:lnTo>
                  <a:lnTo>
                    <a:pt x="159097" y="48816"/>
                  </a:lnTo>
                  <a:lnTo>
                    <a:pt x="179710" y="0"/>
                  </a:lnTo>
                  <a:lnTo>
                    <a:pt x="169292" y="0"/>
                  </a:lnTo>
                  <a:lnTo>
                    <a:pt x="153144" y="44388"/>
                  </a:lnTo>
                  <a:lnTo>
                    <a:pt x="162409" y="0"/>
                  </a:lnTo>
                  <a:lnTo>
                    <a:pt x="152809" y="0"/>
                  </a:lnTo>
                  <a:lnTo>
                    <a:pt x="145703" y="45020"/>
                  </a:lnTo>
                  <a:lnTo>
                    <a:pt x="145926" y="0"/>
                  </a:lnTo>
                  <a:lnTo>
                    <a:pt x="136550" y="0"/>
                  </a:lnTo>
                  <a:lnTo>
                    <a:pt x="138447" y="42044"/>
                  </a:lnTo>
                  <a:lnTo>
                    <a:pt x="130597" y="0"/>
                  </a:lnTo>
                  <a:lnTo>
                    <a:pt x="120923" y="0"/>
                  </a:lnTo>
                  <a:lnTo>
                    <a:pt x="132048" y="46583"/>
                  </a:lnTo>
                  <a:lnTo>
                    <a:pt x="113109" y="0"/>
                  </a:lnTo>
                  <a:lnTo>
                    <a:pt x="102468" y="0"/>
                  </a:lnTo>
                  <a:lnTo>
                    <a:pt x="124681" y="47662"/>
                  </a:lnTo>
                  <a:lnTo>
                    <a:pt x="93464" y="0"/>
                  </a:lnTo>
                  <a:lnTo>
                    <a:pt x="81037" y="0"/>
                  </a:lnTo>
                  <a:lnTo>
                    <a:pt x="119881" y="53355"/>
                  </a:lnTo>
                  <a:lnTo>
                    <a:pt x="67010" y="0"/>
                  </a:lnTo>
                  <a:lnTo>
                    <a:pt x="50862" y="0"/>
                  </a:lnTo>
                  <a:lnTo>
                    <a:pt x="112663" y="56406"/>
                  </a:lnTo>
                  <a:lnTo>
                    <a:pt x="30324" y="0"/>
                  </a:lnTo>
                  <a:lnTo>
                    <a:pt x="6883" y="0"/>
                  </a:lnTo>
                  <a:lnTo>
                    <a:pt x="111323" y="64145"/>
                  </a:lnTo>
                  <a:lnTo>
                    <a:pt x="0" y="17152"/>
                  </a:lnTo>
                  <a:lnTo>
                    <a:pt x="0" y="31179"/>
                  </a:lnTo>
                  <a:lnTo>
                    <a:pt x="106896" y="70098"/>
                  </a:lnTo>
                  <a:lnTo>
                    <a:pt x="0" y="47774"/>
                  </a:lnTo>
                  <a:lnTo>
                    <a:pt x="0" y="60610"/>
                  </a:lnTo>
                  <a:lnTo>
                    <a:pt x="107528" y="77539"/>
                  </a:lnTo>
                  <a:lnTo>
                    <a:pt x="0" y="77056"/>
                  </a:lnTo>
                  <a:lnTo>
                    <a:pt x="0" y="89557"/>
                  </a:lnTo>
                  <a:lnTo>
                    <a:pt x="104552" y="84795"/>
                  </a:lnTo>
                  <a:lnTo>
                    <a:pt x="0" y="104328"/>
                  </a:lnTo>
                  <a:lnTo>
                    <a:pt x="0" y="117276"/>
                  </a:lnTo>
                  <a:lnTo>
                    <a:pt x="109091" y="91194"/>
                  </a:lnTo>
                  <a:lnTo>
                    <a:pt x="0" y="135545"/>
                  </a:lnTo>
                  <a:lnTo>
                    <a:pt x="0" y="149907"/>
                  </a:lnTo>
                  <a:lnTo>
                    <a:pt x="105110" y="100905"/>
                  </a:lnTo>
                  <a:lnTo>
                    <a:pt x="9897" y="160734"/>
                  </a:lnTo>
                  <a:lnTo>
                    <a:pt x="32779" y="160734"/>
                  </a:lnTo>
                  <a:lnTo>
                    <a:pt x="115453" y="102840"/>
                  </a:lnTo>
                  <a:lnTo>
                    <a:pt x="54843" y="160734"/>
                  </a:lnTo>
                  <a:lnTo>
                    <a:pt x="70396" y="160734"/>
                  </a:lnTo>
                  <a:lnTo>
                    <a:pt x="121481" y="106821"/>
                  </a:lnTo>
                  <a:lnTo>
                    <a:pt x="84572" y="160734"/>
                  </a:lnTo>
                  <a:lnTo>
                    <a:pt x="96664" y="160734"/>
                  </a:lnTo>
                  <a:lnTo>
                    <a:pt x="126653" y="111918"/>
                  </a:lnTo>
                  <a:lnTo>
                    <a:pt x="106040" y="160734"/>
                  </a:lnTo>
                  <a:lnTo>
                    <a:pt x="116458" y="160734"/>
                  </a:lnTo>
                  <a:lnTo>
                    <a:pt x="132606" y="116346"/>
                  </a:lnTo>
                  <a:lnTo>
                    <a:pt x="123341" y="160734"/>
                  </a:lnTo>
                  <a:lnTo>
                    <a:pt x="132941" y="160734"/>
                  </a:lnTo>
                  <a:lnTo>
                    <a:pt x="140047" y="115714"/>
                  </a:lnTo>
                  <a:lnTo>
                    <a:pt x="139824" y="160734"/>
                  </a:lnTo>
                  <a:lnTo>
                    <a:pt x="149200" y="160734"/>
                  </a:lnTo>
                  <a:lnTo>
                    <a:pt x="147303" y="118690"/>
                  </a:lnTo>
                  <a:lnTo>
                    <a:pt x="155153" y="160734"/>
                  </a:lnTo>
                  <a:lnTo>
                    <a:pt x="164827" y="160734"/>
                  </a:lnTo>
                  <a:lnTo>
                    <a:pt x="153702" y="114151"/>
                  </a:lnTo>
                  <a:lnTo>
                    <a:pt x="172641" y="160734"/>
                  </a:lnTo>
                  <a:lnTo>
                    <a:pt x="183282" y="160734"/>
                  </a:lnTo>
                  <a:lnTo>
                    <a:pt x="161069" y="113072"/>
                  </a:lnTo>
                  <a:lnTo>
                    <a:pt x="192286" y="160734"/>
                  </a:lnTo>
                  <a:lnTo>
                    <a:pt x="204713" y="160734"/>
                  </a:lnTo>
                  <a:lnTo>
                    <a:pt x="165869" y="107379"/>
                  </a:lnTo>
                  <a:lnTo>
                    <a:pt x="218740" y="160734"/>
                  </a:lnTo>
                  <a:lnTo>
                    <a:pt x="234888" y="160734"/>
                  </a:lnTo>
                  <a:lnTo>
                    <a:pt x="173087" y="104328"/>
                  </a:lnTo>
                  <a:lnTo>
                    <a:pt x="255426" y="160734"/>
                  </a:lnTo>
                  <a:lnTo>
                    <a:pt x="278867" y="160734"/>
                  </a:lnTo>
                  <a:lnTo>
                    <a:pt x="174427" y="96589"/>
                  </a:lnTo>
                  <a:lnTo>
                    <a:pt x="285750" y="143582"/>
                  </a:lnTo>
                  <a:lnTo>
                    <a:pt x="285750" y="129555"/>
                  </a:lnTo>
                  <a:lnTo>
                    <a:pt x="178854" y="90636"/>
                  </a:lnTo>
                  <a:lnTo>
                    <a:pt x="285750" y="112960"/>
                  </a:lnTo>
                  <a:lnTo>
                    <a:pt x="285750" y="100124"/>
                  </a:lnTo>
                  <a:lnTo>
                    <a:pt x="178222" y="83195"/>
                  </a:lnTo>
                  <a:lnTo>
                    <a:pt x="285750" y="83678"/>
                  </a:lnTo>
                  <a:lnTo>
                    <a:pt x="285750" y="71177"/>
                  </a:lnTo>
                  <a:lnTo>
                    <a:pt x="181198" y="75939"/>
                  </a:lnTo>
                  <a:lnTo>
                    <a:pt x="285750" y="56406"/>
                  </a:lnTo>
                  <a:lnTo>
                    <a:pt x="285750" y="43458"/>
                  </a:lnTo>
                  <a:lnTo>
                    <a:pt x="176659" y="69540"/>
                  </a:lnTo>
                  <a:lnTo>
                    <a:pt x="285750" y="25189"/>
                  </a:lnTo>
                  <a:lnTo>
                    <a:pt x="285750" y="10827"/>
                  </a:lnTo>
                  <a:lnTo>
                    <a:pt x="180640" y="59829"/>
                  </a:lnTo>
                  <a:lnTo>
                    <a:pt x="27585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6" name="Google Shape;4356;p23"/>
          <p:cNvGrpSpPr/>
          <p:nvPr/>
        </p:nvGrpSpPr>
        <p:grpSpPr>
          <a:xfrm>
            <a:off x="521216" y="358901"/>
            <a:ext cx="8101568" cy="4425699"/>
            <a:chOff x="521216" y="358901"/>
            <a:chExt cx="8101568" cy="4425699"/>
          </a:xfrm>
        </p:grpSpPr>
        <p:sp>
          <p:nvSpPr>
            <p:cNvPr id="4357" name="Google Shape;4357;p23"/>
            <p:cNvSpPr/>
            <p:nvPr/>
          </p:nvSpPr>
          <p:spPr>
            <a:xfrm>
              <a:off x="521216" y="358901"/>
              <a:ext cx="8101568" cy="4425699"/>
            </a:xfrm>
            <a:custGeom>
              <a:avLst/>
              <a:gdLst/>
              <a:ahLst/>
              <a:cxnLst/>
              <a:rect l="l" t="t" r="r" b="b"/>
              <a:pathLst>
                <a:path w="66773" h="36629" extrusionOk="0">
                  <a:moveTo>
                    <a:pt x="3007" y="1"/>
                  </a:moveTo>
                  <a:lnTo>
                    <a:pt x="2988" y="276"/>
                  </a:lnTo>
                  <a:lnTo>
                    <a:pt x="2929" y="551"/>
                  </a:lnTo>
                  <a:lnTo>
                    <a:pt x="2889" y="787"/>
                  </a:lnTo>
                  <a:lnTo>
                    <a:pt x="2811" y="1023"/>
                  </a:lnTo>
                  <a:lnTo>
                    <a:pt x="2732" y="1239"/>
                  </a:lnTo>
                  <a:lnTo>
                    <a:pt x="2654" y="1435"/>
                  </a:lnTo>
                  <a:lnTo>
                    <a:pt x="2555" y="1612"/>
                  </a:lnTo>
                  <a:lnTo>
                    <a:pt x="2457" y="1770"/>
                  </a:lnTo>
                  <a:lnTo>
                    <a:pt x="2339" y="1927"/>
                  </a:lnTo>
                  <a:lnTo>
                    <a:pt x="2221" y="2064"/>
                  </a:lnTo>
                  <a:lnTo>
                    <a:pt x="2084" y="2202"/>
                  </a:lnTo>
                  <a:lnTo>
                    <a:pt x="1966" y="2320"/>
                  </a:lnTo>
                  <a:lnTo>
                    <a:pt x="1691" y="2516"/>
                  </a:lnTo>
                  <a:lnTo>
                    <a:pt x="1416" y="2673"/>
                  </a:lnTo>
                  <a:lnTo>
                    <a:pt x="1160" y="2791"/>
                  </a:lnTo>
                  <a:lnTo>
                    <a:pt x="885" y="2870"/>
                  </a:lnTo>
                  <a:lnTo>
                    <a:pt x="649" y="2929"/>
                  </a:lnTo>
                  <a:lnTo>
                    <a:pt x="433" y="2988"/>
                  </a:lnTo>
                  <a:lnTo>
                    <a:pt x="119" y="3007"/>
                  </a:lnTo>
                  <a:lnTo>
                    <a:pt x="1" y="3007"/>
                  </a:lnTo>
                  <a:lnTo>
                    <a:pt x="1" y="33603"/>
                  </a:lnTo>
                  <a:lnTo>
                    <a:pt x="276" y="33642"/>
                  </a:lnTo>
                  <a:lnTo>
                    <a:pt x="531" y="33681"/>
                  </a:lnTo>
                  <a:lnTo>
                    <a:pt x="787" y="33740"/>
                  </a:lnTo>
                  <a:lnTo>
                    <a:pt x="1003" y="33819"/>
                  </a:lnTo>
                  <a:lnTo>
                    <a:pt x="1219" y="33898"/>
                  </a:lnTo>
                  <a:lnTo>
                    <a:pt x="1416" y="33996"/>
                  </a:lnTo>
                  <a:lnTo>
                    <a:pt x="1592" y="34094"/>
                  </a:lnTo>
                  <a:lnTo>
                    <a:pt x="1769" y="34192"/>
                  </a:lnTo>
                  <a:lnTo>
                    <a:pt x="1926" y="34310"/>
                  </a:lnTo>
                  <a:lnTo>
                    <a:pt x="2064" y="34428"/>
                  </a:lnTo>
                  <a:lnTo>
                    <a:pt x="2182" y="34546"/>
                  </a:lnTo>
                  <a:lnTo>
                    <a:pt x="2300" y="34684"/>
                  </a:lnTo>
                  <a:lnTo>
                    <a:pt x="2496" y="34939"/>
                  </a:lnTo>
                  <a:lnTo>
                    <a:pt x="2654" y="35214"/>
                  </a:lnTo>
                  <a:lnTo>
                    <a:pt x="2771" y="35489"/>
                  </a:lnTo>
                  <a:lnTo>
                    <a:pt x="2850" y="35745"/>
                  </a:lnTo>
                  <a:lnTo>
                    <a:pt x="2909" y="35981"/>
                  </a:lnTo>
                  <a:lnTo>
                    <a:pt x="2948" y="36197"/>
                  </a:lnTo>
                  <a:lnTo>
                    <a:pt x="2968" y="36511"/>
                  </a:lnTo>
                  <a:lnTo>
                    <a:pt x="2968" y="36629"/>
                  </a:lnTo>
                  <a:lnTo>
                    <a:pt x="63785" y="36629"/>
                  </a:lnTo>
                  <a:lnTo>
                    <a:pt x="63805" y="36354"/>
                  </a:lnTo>
                  <a:lnTo>
                    <a:pt x="63864" y="36098"/>
                  </a:lnTo>
                  <a:lnTo>
                    <a:pt x="63903" y="35843"/>
                  </a:lnTo>
                  <a:lnTo>
                    <a:pt x="63982" y="35627"/>
                  </a:lnTo>
                  <a:lnTo>
                    <a:pt x="64060" y="35411"/>
                  </a:lnTo>
                  <a:lnTo>
                    <a:pt x="64139" y="35234"/>
                  </a:lnTo>
                  <a:lnTo>
                    <a:pt x="64237" y="35037"/>
                  </a:lnTo>
                  <a:lnTo>
                    <a:pt x="64355" y="34880"/>
                  </a:lnTo>
                  <a:lnTo>
                    <a:pt x="64473" y="34723"/>
                  </a:lnTo>
                  <a:lnTo>
                    <a:pt x="64591" y="34585"/>
                  </a:lnTo>
                  <a:lnTo>
                    <a:pt x="64827" y="34350"/>
                  </a:lnTo>
                  <a:lnTo>
                    <a:pt x="65102" y="34153"/>
                  </a:lnTo>
                  <a:lnTo>
                    <a:pt x="65357" y="33996"/>
                  </a:lnTo>
                  <a:lnTo>
                    <a:pt x="65632" y="33878"/>
                  </a:lnTo>
                  <a:lnTo>
                    <a:pt x="65888" y="33780"/>
                  </a:lnTo>
                  <a:lnTo>
                    <a:pt x="66124" y="33721"/>
                  </a:lnTo>
                  <a:lnTo>
                    <a:pt x="66340" y="33681"/>
                  </a:lnTo>
                  <a:lnTo>
                    <a:pt x="66654" y="33642"/>
                  </a:lnTo>
                  <a:lnTo>
                    <a:pt x="66772" y="33642"/>
                  </a:lnTo>
                  <a:lnTo>
                    <a:pt x="66772" y="3086"/>
                  </a:lnTo>
                  <a:lnTo>
                    <a:pt x="66477" y="3047"/>
                  </a:lnTo>
                  <a:lnTo>
                    <a:pt x="66202" y="2988"/>
                  </a:lnTo>
                  <a:lnTo>
                    <a:pt x="65967" y="2909"/>
                  </a:lnTo>
                  <a:lnTo>
                    <a:pt x="65731" y="2831"/>
                  </a:lnTo>
                  <a:lnTo>
                    <a:pt x="65515" y="2732"/>
                  </a:lnTo>
                  <a:lnTo>
                    <a:pt x="65318" y="2634"/>
                  </a:lnTo>
                  <a:lnTo>
                    <a:pt x="65122" y="2536"/>
                  </a:lnTo>
                  <a:lnTo>
                    <a:pt x="64964" y="2418"/>
                  </a:lnTo>
                  <a:lnTo>
                    <a:pt x="64807" y="2300"/>
                  </a:lnTo>
                  <a:lnTo>
                    <a:pt x="64670" y="2163"/>
                  </a:lnTo>
                  <a:lnTo>
                    <a:pt x="64414" y="1907"/>
                  </a:lnTo>
                  <a:lnTo>
                    <a:pt x="64218" y="1652"/>
                  </a:lnTo>
                  <a:lnTo>
                    <a:pt x="64060" y="1377"/>
                  </a:lnTo>
                  <a:lnTo>
                    <a:pt x="63943" y="1101"/>
                  </a:lnTo>
                  <a:lnTo>
                    <a:pt x="63844" y="866"/>
                  </a:lnTo>
                  <a:lnTo>
                    <a:pt x="63785" y="630"/>
                  </a:lnTo>
                  <a:lnTo>
                    <a:pt x="63746" y="414"/>
                  </a:lnTo>
                  <a:lnTo>
                    <a:pt x="63707" y="119"/>
                  </a:lnTo>
                  <a:lnTo>
                    <a:pt x="63707" y="1"/>
                  </a:lnTo>
                  <a:close/>
                </a:path>
              </a:pathLst>
            </a:custGeom>
            <a:solidFill>
              <a:schemeClr val="accent1"/>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23"/>
            <p:cNvSpPr/>
            <p:nvPr/>
          </p:nvSpPr>
          <p:spPr>
            <a:xfrm>
              <a:off x="638200" y="779598"/>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23"/>
            <p:cNvSpPr/>
            <p:nvPr/>
          </p:nvSpPr>
          <p:spPr>
            <a:xfrm>
              <a:off x="638200" y="1097213"/>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23"/>
            <p:cNvSpPr/>
            <p:nvPr/>
          </p:nvSpPr>
          <p:spPr>
            <a:xfrm>
              <a:off x="638200" y="1414828"/>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23"/>
            <p:cNvSpPr/>
            <p:nvPr/>
          </p:nvSpPr>
          <p:spPr>
            <a:xfrm>
              <a:off x="638200" y="1732443"/>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23"/>
            <p:cNvSpPr/>
            <p:nvPr/>
          </p:nvSpPr>
          <p:spPr>
            <a:xfrm>
              <a:off x="638200" y="2050058"/>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23"/>
            <p:cNvSpPr/>
            <p:nvPr/>
          </p:nvSpPr>
          <p:spPr>
            <a:xfrm>
              <a:off x="638200" y="2367673"/>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23"/>
            <p:cNvSpPr/>
            <p:nvPr/>
          </p:nvSpPr>
          <p:spPr>
            <a:xfrm>
              <a:off x="638200" y="268528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23"/>
            <p:cNvSpPr/>
            <p:nvPr/>
          </p:nvSpPr>
          <p:spPr>
            <a:xfrm>
              <a:off x="638200" y="300290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23"/>
            <p:cNvSpPr/>
            <p:nvPr/>
          </p:nvSpPr>
          <p:spPr>
            <a:xfrm>
              <a:off x="638200" y="332051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23"/>
            <p:cNvSpPr/>
            <p:nvPr/>
          </p:nvSpPr>
          <p:spPr>
            <a:xfrm>
              <a:off x="638200" y="363813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23"/>
            <p:cNvSpPr/>
            <p:nvPr/>
          </p:nvSpPr>
          <p:spPr>
            <a:xfrm>
              <a:off x="638200" y="395574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23"/>
            <p:cNvSpPr/>
            <p:nvPr/>
          </p:nvSpPr>
          <p:spPr>
            <a:xfrm>
              <a:off x="638200" y="427336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23"/>
            <p:cNvSpPr/>
            <p:nvPr/>
          </p:nvSpPr>
          <p:spPr>
            <a:xfrm>
              <a:off x="8435550" y="77843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23"/>
            <p:cNvSpPr/>
            <p:nvPr/>
          </p:nvSpPr>
          <p:spPr>
            <a:xfrm>
              <a:off x="8435550" y="109604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23"/>
            <p:cNvSpPr/>
            <p:nvPr/>
          </p:nvSpPr>
          <p:spPr>
            <a:xfrm>
              <a:off x="8435550" y="141366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23"/>
            <p:cNvSpPr/>
            <p:nvPr/>
          </p:nvSpPr>
          <p:spPr>
            <a:xfrm>
              <a:off x="8435550" y="173127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23"/>
            <p:cNvSpPr/>
            <p:nvPr/>
          </p:nvSpPr>
          <p:spPr>
            <a:xfrm>
              <a:off x="8435550" y="204889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23"/>
            <p:cNvSpPr/>
            <p:nvPr/>
          </p:nvSpPr>
          <p:spPr>
            <a:xfrm>
              <a:off x="8435550" y="236651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23"/>
            <p:cNvSpPr/>
            <p:nvPr/>
          </p:nvSpPr>
          <p:spPr>
            <a:xfrm>
              <a:off x="8435550" y="268412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23"/>
            <p:cNvSpPr/>
            <p:nvPr/>
          </p:nvSpPr>
          <p:spPr>
            <a:xfrm>
              <a:off x="8435550" y="300174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23"/>
            <p:cNvSpPr/>
            <p:nvPr/>
          </p:nvSpPr>
          <p:spPr>
            <a:xfrm>
              <a:off x="8435550" y="33193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23"/>
            <p:cNvSpPr/>
            <p:nvPr/>
          </p:nvSpPr>
          <p:spPr>
            <a:xfrm>
              <a:off x="8435550" y="363697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23"/>
            <p:cNvSpPr/>
            <p:nvPr/>
          </p:nvSpPr>
          <p:spPr>
            <a:xfrm>
              <a:off x="8435550" y="395458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23"/>
            <p:cNvSpPr/>
            <p:nvPr/>
          </p:nvSpPr>
          <p:spPr>
            <a:xfrm>
              <a:off x="8435550" y="427220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23"/>
            <p:cNvSpPr/>
            <p:nvPr/>
          </p:nvSpPr>
          <p:spPr>
            <a:xfrm rot="-5400000">
              <a:off x="963090"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23"/>
            <p:cNvSpPr/>
            <p:nvPr/>
          </p:nvSpPr>
          <p:spPr>
            <a:xfrm rot="-5400000">
              <a:off x="1287980"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23"/>
            <p:cNvSpPr/>
            <p:nvPr/>
          </p:nvSpPr>
          <p:spPr>
            <a:xfrm rot="-5400000">
              <a:off x="1612869"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23"/>
            <p:cNvSpPr/>
            <p:nvPr/>
          </p:nvSpPr>
          <p:spPr>
            <a:xfrm rot="-5400000">
              <a:off x="1937759"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23"/>
            <p:cNvSpPr/>
            <p:nvPr/>
          </p:nvSpPr>
          <p:spPr>
            <a:xfrm rot="-5400000">
              <a:off x="2262648"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23"/>
            <p:cNvSpPr/>
            <p:nvPr/>
          </p:nvSpPr>
          <p:spPr>
            <a:xfrm rot="-5400000">
              <a:off x="2587538"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23"/>
            <p:cNvSpPr/>
            <p:nvPr/>
          </p:nvSpPr>
          <p:spPr>
            <a:xfrm rot="-5400000">
              <a:off x="2912427"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23"/>
            <p:cNvSpPr/>
            <p:nvPr/>
          </p:nvSpPr>
          <p:spPr>
            <a:xfrm rot="-5400000">
              <a:off x="3237317"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23"/>
            <p:cNvSpPr/>
            <p:nvPr/>
          </p:nvSpPr>
          <p:spPr>
            <a:xfrm rot="-5400000">
              <a:off x="3562206"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23"/>
            <p:cNvSpPr/>
            <p:nvPr/>
          </p:nvSpPr>
          <p:spPr>
            <a:xfrm rot="-5400000">
              <a:off x="3887096"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23"/>
            <p:cNvSpPr/>
            <p:nvPr/>
          </p:nvSpPr>
          <p:spPr>
            <a:xfrm rot="-5400000">
              <a:off x="4211986"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23"/>
            <p:cNvSpPr/>
            <p:nvPr/>
          </p:nvSpPr>
          <p:spPr>
            <a:xfrm rot="-5400000">
              <a:off x="4536875"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23"/>
            <p:cNvSpPr/>
            <p:nvPr/>
          </p:nvSpPr>
          <p:spPr>
            <a:xfrm rot="-5400000">
              <a:off x="4861765"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23"/>
            <p:cNvSpPr/>
            <p:nvPr/>
          </p:nvSpPr>
          <p:spPr>
            <a:xfrm rot="-5400000">
              <a:off x="5186654"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23"/>
            <p:cNvSpPr/>
            <p:nvPr/>
          </p:nvSpPr>
          <p:spPr>
            <a:xfrm rot="-5400000">
              <a:off x="5511544"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23"/>
            <p:cNvSpPr/>
            <p:nvPr/>
          </p:nvSpPr>
          <p:spPr>
            <a:xfrm rot="-5400000">
              <a:off x="5836433"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23"/>
            <p:cNvSpPr/>
            <p:nvPr/>
          </p:nvSpPr>
          <p:spPr>
            <a:xfrm rot="-5400000">
              <a:off x="6161323"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23"/>
            <p:cNvSpPr/>
            <p:nvPr/>
          </p:nvSpPr>
          <p:spPr>
            <a:xfrm rot="-5400000">
              <a:off x="6486213"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23"/>
            <p:cNvSpPr/>
            <p:nvPr/>
          </p:nvSpPr>
          <p:spPr>
            <a:xfrm rot="-5400000">
              <a:off x="6811102"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23"/>
            <p:cNvSpPr/>
            <p:nvPr/>
          </p:nvSpPr>
          <p:spPr>
            <a:xfrm rot="-5400000">
              <a:off x="7135992"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23"/>
            <p:cNvSpPr/>
            <p:nvPr/>
          </p:nvSpPr>
          <p:spPr>
            <a:xfrm rot="-5400000">
              <a:off x="7460881"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23"/>
            <p:cNvSpPr/>
            <p:nvPr/>
          </p:nvSpPr>
          <p:spPr>
            <a:xfrm rot="-5400000">
              <a:off x="7785771"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23"/>
            <p:cNvSpPr/>
            <p:nvPr/>
          </p:nvSpPr>
          <p:spPr>
            <a:xfrm rot="-5400000">
              <a:off x="8110660"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23"/>
            <p:cNvSpPr/>
            <p:nvPr/>
          </p:nvSpPr>
          <p:spPr>
            <a:xfrm rot="-5400000">
              <a:off x="963090"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23"/>
            <p:cNvSpPr/>
            <p:nvPr/>
          </p:nvSpPr>
          <p:spPr>
            <a:xfrm rot="-5400000">
              <a:off x="1287980"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23"/>
            <p:cNvSpPr/>
            <p:nvPr/>
          </p:nvSpPr>
          <p:spPr>
            <a:xfrm rot="-5400000">
              <a:off x="1612869"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23"/>
            <p:cNvSpPr/>
            <p:nvPr/>
          </p:nvSpPr>
          <p:spPr>
            <a:xfrm rot="-5400000">
              <a:off x="1937759"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23"/>
            <p:cNvSpPr/>
            <p:nvPr/>
          </p:nvSpPr>
          <p:spPr>
            <a:xfrm rot="-5400000">
              <a:off x="2262648"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23"/>
            <p:cNvSpPr/>
            <p:nvPr/>
          </p:nvSpPr>
          <p:spPr>
            <a:xfrm rot="-5400000">
              <a:off x="2587538"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23"/>
            <p:cNvSpPr/>
            <p:nvPr/>
          </p:nvSpPr>
          <p:spPr>
            <a:xfrm rot="-5400000">
              <a:off x="2912427"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23"/>
            <p:cNvSpPr/>
            <p:nvPr/>
          </p:nvSpPr>
          <p:spPr>
            <a:xfrm rot="-5400000">
              <a:off x="3237317"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23"/>
            <p:cNvSpPr/>
            <p:nvPr/>
          </p:nvSpPr>
          <p:spPr>
            <a:xfrm rot="-5400000">
              <a:off x="3562206"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23"/>
            <p:cNvSpPr/>
            <p:nvPr/>
          </p:nvSpPr>
          <p:spPr>
            <a:xfrm rot="-5400000">
              <a:off x="3887096"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23"/>
            <p:cNvSpPr/>
            <p:nvPr/>
          </p:nvSpPr>
          <p:spPr>
            <a:xfrm rot="-5400000">
              <a:off x="4211986"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23"/>
            <p:cNvSpPr/>
            <p:nvPr/>
          </p:nvSpPr>
          <p:spPr>
            <a:xfrm rot="-5400000">
              <a:off x="4536875"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23"/>
            <p:cNvSpPr/>
            <p:nvPr/>
          </p:nvSpPr>
          <p:spPr>
            <a:xfrm rot="-5400000">
              <a:off x="4861765"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23"/>
            <p:cNvSpPr/>
            <p:nvPr/>
          </p:nvSpPr>
          <p:spPr>
            <a:xfrm rot="-5400000">
              <a:off x="5186654"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23"/>
            <p:cNvSpPr/>
            <p:nvPr/>
          </p:nvSpPr>
          <p:spPr>
            <a:xfrm rot="-5400000">
              <a:off x="5511544"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23"/>
            <p:cNvSpPr/>
            <p:nvPr/>
          </p:nvSpPr>
          <p:spPr>
            <a:xfrm rot="-5400000">
              <a:off x="5836433"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23"/>
            <p:cNvSpPr/>
            <p:nvPr/>
          </p:nvSpPr>
          <p:spPr>
            <a:xfrm rot="-5400000">
              <a:off x="6161323"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23"/>
            <p:cNvSpPr/>
            <p:nvPr/>
          </p:nvSpPr>
          <p:spPr>
            <a:xfrm rot="-5400000">
              <a:off x="6486213"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23"/>
            <p:cNvSpPr/>
            <p:nvPr/>
          </p:nvSpPr>
          <p:spPr>
            <a:xfrm rot="-5400000">
              <a:off x="6811102"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23"/>
            <p:cNvSpPr/>
            <p:nvPr/>
          </p:nvSpPr>
          <p:spPr>
            <a:xfrm rot="-5400000">
              <a:off x="7135992"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23"/>
            <p:cNvSpPr/>
            <p:nvPr/>
          </p:nvSpPr>
          <p:spPr>
            <a:xfrm rot="-5400000">
              <a:off x="7460881"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23"/>
            <p:cNvSpPr/>
            <p:nvPr/>
          </p:nvSpPr>
          <p:spPr>
            <a:xfrm rot="-5400000">
              <a:off x="7785771"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23"/>
            <p:cNvSpPr/>
            <p:nvPr/>
          </p:nvSpPr>
          <p:spPr>
            <a:xfrm rot="-5400000">
              <a:off x="8110660"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28" name="Google Shape;4428;p23"/>
          <p:cNvSpPr txBox="1">
            <a:spLocks noGrp="1"/>
          </p:cNvSpPr>
          <p:nvPr>
            <p:ph type="subTitle" idx="1"/>
          </p:nvPr>
        </p:nvSpPr>
        <p:spPr>
          <a:xfrm>
            <a:off x="993575" y="2834640"/>
            <a:ext cx="2011800" cy="183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lvl1pPr>
            <a:lvl2pPr lvl="1" algn="ctr" rtl="0">
              <a:lnSpc>
                <a:spcPct val="100000"/>
              </a:lnSpc>
              <a:spcBef>
                <a:spcPts val="0"/>
              </a:spcBef>
              <a:spcAft>
                <a:spcPts val="0"/>
              </a:spcAft>
              <a:buNone/>
              <a:defRPr sz="2000" b="1"/>
            </a:lvl2pPr>
            <a:lvl3pPr lvl="2" algn="ctr" rtl="0">
              <a:lnSpc>
                <a:spcPct val="100000"/>
              </a:lnSpc>
              <a:spcBef>
                <a:spcPts val="0"/>
              </a:spcBef>
              <a:spcAft>
                <a:spcPts val="0"/>
              </a:spcAft>
              <a:buNone/>
              <a:defRPr sz="2000" b="1"/>
            </a:lvl3pPr>
            <a:lvl4pPr lvl="3" algn="ctr" rtl="0">
              <a:lnSpc>
                <a:spcPct val="100000"/>
              </a:lnSpc>
              <a:spcBef>
                <a:spcPts val="0"/>
              </a:spcBef>
              <a:spcAft>
                <a:spcPts val="0"/>
              </a:spcAft>
              <a:buNone/>
              <a:defRPr sz="2000" b="1"/>
            </a:lvl4pPr>
            <a:lvl5pPr lvl="4" algn="ctr" rtl="0">
              <a:lnSpc>
                <a:spcPct val="100000"/>
              </a:lnSpc>
              <a:spcBef>
                <a:spcPts val="0"/>
              </a:spcBef>
              <a:spcAft>
                <a:spcPts val="0"/>
              </a:spcAft>
              <a:buNone/>
              <a:defRPr sz="2000" b="1"/>
            </a:lvl5pPr>
            <a:lvl6pPr lvl="5" algn="ctr" rtl="0">
              <a:lnSpc>
                <a:spcPct val="100000"/>
              </a:lnSpc>
              <a:spcBef>
                <a:spcPts val="0"/>
              </a:spcBef>
              <a:spcAft>
                <a:spcPts val="0"/>
              </a:spcAft>
              <a:buNone/>
              <a:defRPr sz="2000" b="1"/>
            </a:lvl6pPr>
            <a:lvl7pPr lvl="6" algn="ctr" rtl="0">
              <a:lnSpc>
                <a:spcPct val="100000"/>
              </a:lnSpc>
              <a:spcBef>
                <a:spcPts val="0"/>
              </a:spcBef>
              <a:spcAft>
                <a:spcPts val="0"/>
              </a:spcAft>
              <a:buNone/>
              <a:defRPr sz="2000" b="1"/>
            </a:lvl7pPr>
            <a:lvl8pPr lvl="7" algn="ctr" rtl="0">
              <a:lnSpc>
                <a:spcPct val="100000"/>
              </a:lnSpc>
              <a:spcBef>
                <a:spcPts val="0"/>
              </a:spcBef>
              <a:spcAft>
                <a:spcPts val="0"/>
              </a:spcAft>
              <a:buNone/>
              <a:defRPr sz="2000" b="1"/>
            </a:lvl8pPr>
            <a:lvl9pPr lvl="8" algn="ctr" rtl="0">
              <a:lnSpc>
                <a:spcPct val="100000"/>
              </a:lnSpc>
              <a:spcBef>
                <a:spcPts val="0"/>
              </a:spcBef>
              <a:spcAft>
                <a:spcPts val="0"/>
              </a:spcAft>
              <a:buNone/>
              <a:defRPr sz="2000" b="1"/>
            </a:lvl9pPr>
          </a:lstStyle>
          <a:p>
            <a:endParaRPr/>
          </a:p>
        </p:txBody>
      </p:sp>
      <p:sp>
        <p:nvSpPr>
          <p:cNvPr id="4429" name="Google Shape;4429;p23"/>
          <p:cNvSpPr txBox="1">
            <a:spLocks noGrp="1"/>
          </p:cNvSpPr>
          <p:nvPr>
            <p:ph type="subTitle" idx="2"/>
          </p:nvPr>
        </p:nvSpPr>
        <p:spPr>
          <a:xfrm>
            <a:off x="993575" y="3275462"/>
            <a:ext cx="20118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
        <p:nvSpPr>
          <p:cNvPr id="4430" name="Google Shape;4430;p23"/>
          <p:cNvSpPr txBox="1">
            <a:spLocks noGrp="1"/>
          </p:cNvSpPr>
          <p:nvPr>
            <p:ph type="subTitle" idx="3"/>
          </p:nvPr>
        </p:nvSpPr>
        <p:spPr>
          <a:xfrm>
            <a:off x="3566091" y="2834640"/>
            <a:ext cx="2011800" cy="183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lvl1pPr>
            <a:lvl2pPr lvl="1" algn="ctr" rtl="0">
              <a:lnSpc>
                <a:spcPct val="100000"/>
              </a:lnSpc>
              <a:spcBef>
                <a:spcPts val="0"/>
              </a:spcBef>
              <a:spcAft>
                <a:spcPts val="0"/>
              </a:spcAft>
              <a:buNone/>
              <a:defRPr sz="2000" b="1"/>
            </a:lvl2pPr>
            <a:lvl3pPr lvl="2" algn="ctr" rtl="0">
              <a:lnSpc>
                <a:spcPct val="100000"/>
              </a:lnSpc>
              <a:spcBef>
                <a:spcPts val="0"/>
              </a:spcBef>
              <a:spcAft>
                <a:spcPts val="0"/>
              </a:spcAft>
              <a:buNone/>
              <a:defRPr sz="2000" b="1"/>
            </a:lvl3pPr>
            <a:lvl4pPr lvl="3" algn="ctr" rtl="0">
              <a:lnSpc>
                <a:spcPct val="100000"/>
              </a:lnSpc>
              <a:spcBef>
                <a:spcPts val="0"/>
              </a:spcBef>
              <a:spcAft>
                <a:spcPts val="0"/>
              </a:spcAft>
              <a:buNone/>
              <a:defRPr sz="2000" b="1"/>
            </a:lvl4pPr>
            <a:lvl5pPr lvl="4" algn="ctr" rtl="0">
              <a:lnSpc>
                <a:spcPct val="100000"/>
              </a:lnSpc>
              <a:spcBef>
                <a:spcPts val="0"/>
              </a:spcBef>
              <a:spcAft>
                <a:spcPts val="0"/>
              </a:spcAft>
              <a:buNone/>
              <a:defRPr sz="2000" b="1"/>
            </a:lvl5pPr>
            <a:lvl6pPr lvl="5" algn="ctr" rtl="0">
              <a:lnSpc>
                <a:spcPct val="100000"/>
              </a:lnSpc>
              <a:spcBef>
                <a:spcPts val="0"/>
              </a:spcBef>
              <a:spcAft>
                <a:spcPts val="0"/>
              </a:spcAft>
              <a:buNone/>
              <a:defRPr sz="2000" b="1"/>
            </a:lvl6pPr>
            <a:lvl7pPr lvl="6" algn="ctr" rtl="0">
              <a:lnSpc>
                <a:spcPct val="100000"/>
              </a:lnSpc>
              <a:spcBef>
                <a:spcPts val="0"/>
              </a:spcBef>
              <a:spcAft>
                <a:spcPts val="0"/>
              </a:spcAft>
              <a:buNone/>
              <a:defRPr sz="2000" b="1"/>
            </a:lvl7pPr>
            <a:lvl8pPr lvl="7" algn="ctr" rtl="0">
              <a:lnSpc>
                <a:spcPct val="100000"/>
              </a:lnSpc>
              <a:spcBef>
                <a:spcPts val="0"/>
              </a:spcBef>
              <a:spcAft>
                <a:spcPts val="0"/>
              </a:spcAft>
              <a:buNone/>
              <a:defRPr sz="2000" b="1"/>
            </a:lvl8pPr>
            <a:lvl9pPr lvl="8" algn="ctr" rtl="0">
              <a:lnSpc>
                <a:spcPct val="100000"/>
              </a:lnSpc>
              <a:spcBef>
                <a:spcPts val="0"/>
              </a:spcBef>
              <a:spcAft>
                <a:spcPts val="0"/>
              </a:spcAft>
              <a:buNone/>
              <a:defRPr sz="2000" b="1"/>
            </a:lvl9pPr>
          </a:lstStyle>
          <a:p>
            <a:endParaRPr/>
          </a:p>
        </p:txBody>
      </p:sp>
      <p:sp>
        <p:nvSpPr>
          <p:cNvPr id="4431" name="Google Shape;4431;p23"/>
          <p:cNvSpPr txBox="1">
            <a:spLocks noGrp="1"/>
          </p:cNvSpPr>
          <p:nvPr>
            <p:ph type="subTitle" idx="4"/>
          </p:nvPr>
        </p:nvSpPr>
        <p:spPr>
          <a:xfrm>
            <a:off x="3566091" y="3275457"/>
            <a:ext cx="20118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
        <p:nvSpPr>
          <p:cNvPr id="4432" name="Google Shape;4432;p23"/>
          <p:cNvSpPr txBox="1">
            <a:spLocks noGrp="1"/>
          </p:cNvSpPr>
          <p:nvPr>
            <p:ph type="subTitle" idx="5"/>
          </p:nvPr>
        </p:nvSpPr>
        <p:spPr>
          <a:xfrm>
            <a:off x="6138607" y="2834640"/>
            <a:ext cx="2011800" cy="183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lvl1pPr>
            <a:lvl2pPr lvl="1" algn="ctr" rtl="0">
              <a:lnSpc>
                <a:spcPct val="100000"/>
              </a:lnSpc>
              <a:spcBef>
                <a:spcPts val="0"/>
              </a:spcBef>
              <a:spcAft>
                <a:spcPts val="0"/>
              </a:spcAft>
              <a:buNone/>
              <a:defRPr sz="2000" b="1"/>
            </a:lvl2pPr>
            <a:lvl3pPr lvl="2" algn="ctr" rtl="0">
              <a:lnSpc>
                <a:spcPct val="100000"/>
              </a:lnSpc>
              <a:spcBef>
                <a:spcPts val="0"/>
              </a:spcBef>
              <a:spcAft>
                <a:spcPts val="0"/>
              </a:spcAft>
              <a:buNone/>
              <a:defRPr sz="2000" b="1"/>
            </a:lvl3pPr>
            <a:lvl4pPr lvl="3" algn="ctr" rtl="0">
              <a:lnSpc>
                <a:spcPct val="100000"/>
              </a:lnSpc>
              <a:spcBef>
                <a:spcPts val="0"/>
              </a:spcBef>
              <a:spcAft>
                <a:spcPts val="0"/>
              </a:spcAft>
              <a:buNone/>
              <a:defRPr sz="2000" b="1"/>
            </a:lvl4pPr>
            <a:lvl5pPr lvl="4" algn="ctr" rtl="0">
              <a:lnSpc>
                <a:spcPct val="100000"/>
              </a:lnSpc>
              <a:spcBef>
                <a:spcPts val="0"/>
              </a:spcBef>
              <a:spcAft>
                <a:spcPts val="0"/>
              </a:spcAft>
              <a:buNone/>
              <a:defRPr sz="2000" b="1"/>
            </a:lvl5pPr>
            <a:lvl6pPr lvl="5" algn="ctr" rtl="0">
              <a:lnSpc>
                <a:spcPct val="100000"/>
              </a:lnSpc>
              <a:spcBef>
                <a:spcPts val="0"/>
              </a:spcBef>
              <a:spcAft>
                <a:spcPts val="0"/>
              </a:spcAft>
              <a:buNone/>
              <a:defRPr sz="2000" b="1"/>
            </a:lvl6pPr>
            <a:lvl7pPr lvl="6" algn="ctr" rtl="0">
              <a:lnSpc>
                <a:spcPct val="100000"/>
              </a:lnSpc>
              <a:spcBef>
                <a:spcPts val="0"/>
              </a:spcBef>
              <a:spcAft>
                <a:spcPts val="0"/>
              </a:spcAft>
              <a:buNone/>
              <a:defRPr sz="2000" b="1"/>
            </a:lvl7pPr>
            <a:lvl8pPr lvl="7" algn="ctr" rtl="0">
              <a:lnSpc>
                <a:spcPct val="100000"/>
              </a:lnSpc>
              <a:spcBef>
                <a:spcPts val="0"/>
              </a:spcBef>
              <a:spcAft>
                <a:spcPts val="0"/>
              </a:spcAft>
              <a:buNone/>
              <a:defRPr sz="2000" b="1"/>
            </a:lvl8pPr>
            <a:lvl9pPr lvl="8" algn="ctr" rtl="0">
              <a:lnSpc>
                <a:spcPct val="100000"/>
              </a:lnSpc>
              <a:spcBef>
                <a:spcPts val="0"/>
              </a:spcBef>
              <a:spcAft>
                <a:spcPts val="0"/>
              </a:spcAft>
              <a:buNone/>
              <a:defRPr sz="2000" b="1"/>
            </a:lvl9pPr>
          </a:lstStyle>
          <a:p>
            <a:endParaRPr/>
          </a:p>
        </p:txBody>
      </p:sp>
      <p:sp>
        <p:nvSpPr>
          <p:cNvPr id="4433" name="Google Shape;4433;p23"/>
          <p:cNvSpPr txBox="1">
            <a:spLocks noGrp="1"/>
          </p:cNvSpPr>
          <p:nvPr>
            <p:ph type="subTitle" idx="6"/>
          </p:nvPr>
        </p:nvSpPr>
        <p:spPr>
          <a:xfrm>
            <a:off x="6138607" y="3275457"/>
            <a:ext cx="20118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
        <p:nvSpPr>
          <p:cNvPr id="4434" name="Google Shape;4434;p23"/>
          <p:cNvSpPr txBox="1">
            <a:spLocks noGrp="1"/>
          </p:cNvSpPr>
          <p:nvPr>
            <p:ph type="title"/>
          </p:nvPr>
        </p:nvSpPr>
        <p:spPr>
          <a:xfrm>
            <a:off x="713225" y="685800"/>
            <a:ext cx="7717500" cy="292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None/>
              <a:defRPr/>
            </a:lvl1pPr>
            <a:lvl2pPr lvl="1" algn="ctr" rtl="0">
              <a:spcBef>
                <a:spcPts val="0"/>
              </a:spcBef>
              <a:spcAft>
                <a:spcPts val="0"/>
              </a:spcAft>
              <a:buClr>
                <a:schemeClr val="dk1"/>
              </a:buClr>
              <a:buSzPts val="2800"/>
              <a:buNone/>
              <a:defRPr sz="2800">
                <a:solidFill>
                  <a:schemeClr val="dk1"/>
                </a:solidFill>
              </a:defRPr>
            </a:lvl2pPr>
            <a:lvl3pPr lvl="2" algn="ctr" rtl="0">
              <a:spcBef>
                <a:spcPts val="0"/>
              </a:spcBef>
              <a:spcAft>
                <a:spcPts val="0"/>
              </a:spcAft>
              <a:buClr>
                <a:schemeClr val="dk1"/>
              </a:buClr>
              <a:buSzPts val="2800"/>
              <a:buNone/>
              <a:defRPr sz="2800">
                <a:solidFill>
                  <a:schemeClr val="dk1"/>
                </a:solidFill>
              </a:defRPr>
            </a:lvl3pPr>
            <a:lvl4pPr lvl="3" algn="ctr" rtl="0">
              <a:spcBef>
                <a:spcPts val="0"/>
              </a:spcBef>
              <a:spcAft>
                <a:spcPts val="0"/>
              </a:spcAft>
              <a:buClr>
                <a:schemeClr val="dk1"/>
              </a:buClr>
              <a:buSzPts val="2800"/>
              <a:buNone/>
              <a:defRPr sz="2800">
                <a:solidFill>
                  <a:schemeClr val="dk1"/>
                </a:solidFill>
              </a:defRPr>
            </a:lvl4pPr>
            <a:lvl5pPr lvl="4" algn="ctr" rtl="0">
              <a:spcBef>
                <a:spcPts val="0"/>
              </a:spcBef>
              <a:spcAft>
                <a:spcPts val="0"/>
              </a:spcAft>
              <a:buClr>
                <a:schemeClr val="dk1"/>
              </a:buClr>
              <a:buSzPts val="2800"/>
              <a:buNone/>
              <a:defRPr sz="2800">
                <a:solidFill>
                  <a:schemeClr val="dk1"/>
                </a:solidFill>
              </a:defRPr>
            </a:lvl5pPr>
            <a:lvl6pPr lvl="5" algn="ctr" rtl="0">
              <a:spcBef>
                <a:spcPts val="0"/>
              </a:spcBef>
              <a:spcAft>
                <a:spcPts val="0"/>
              </a:spcAft>
              <a:buClr>
                <a:schemeClr val="dk1"/>
              </a:buClr>
              <a:buSzPts val="2800"/>
              <a:buNone/>
              <a:defRPr sz="2800">
                <a:solidFill>
                  <a:schemeClr val="dk1"/>
                </a:solidFill>
              </a:defRPr>
            </a:lvl6pPr>
            <a:lvl7pPr lvl="6" algn="ctr" rtl="0">
              <a:spcBef>
                <a:spcPts val="0"/>
              </a:spcBef>
              <a:spcAft>
                <a:spcPts val="0"/>
              </a:spcAft>
              <a:buClr>
                <a:schemeClr val="dk1"/>
              </a:buClr>
              <a:buSzPts val="2800"/>
              <a:buNone/>
              <a:defRPr sz="2800">
                <a:solidFill>
                  <a:schemeClr val="dk1"/>
                </a:solidFill>
              </a:defRPr>
            </a:lvl7pPr>
            <a:lvl8pPr lvl="7" algn="ctr" rtl="0">
              <a:spcBef>
                <a:spcPts val="0"/>
              </a:spcBef>
              <a:spcAft>
                <a:spcPts val="0"/>
              </a:spcAft>
              <a:buClr>
                <a:schemeClr val="dk1"/>
              </a:buClr>
              <a:buSzPts val="2800"/>
              <a:buNone/>
              <a:defRPr sz="2800">
                <a:solidFill>
                  <a:schemeClr val="dk1"/>
                </a:solidFill>
              </a:defRPr>
            </a:lvl8pPr>
            <a:lvl9pPr lvl="8" algn="ctr" rtl="0">
              <a:spcBef>
                <a:spcPts val="0"/>
              </a:spcBef>
              <a:spcAft>
                <a:spcPts val="0"/>
              </a:spcAft>
              <a:buClr>
                <a:schemeClr val="dk1"/>
              </a:buClr>
              <a:buSzPts val="2800"/>
              <a:buNone/>
              <a:defRPr sz="2800">
                <a:solidFill>
                  <a:schemeClr val="dk1"/>
                </a:solidFill>
              </a:defRPr>
            </a:lvl9pPr>
          </a:lstStyle>
          <a:p>
            <a:endParaRPr/>
          </a:p>
        </p:txBody>
      </p:sp>
      <p:grpSp>
        <p:nvGrpSpPr>
          <p:cNvPr id="4435" name="Google Shape;4435;p23"/>
          <p:cNvGrpSpPr/>
          <p:nvPr/>
        </p:nvGrpSpPr>
        <p:grpSpPr>
          <a:xfrm>
            <a:off x="8023725" y="4313438"/>
            <a:ext cx="947025" cy="777863"/>
            <a:chOff x="146550" y="4284863"/>
            <a:chExt cx="947025" cy="777863"/>
          </a:xfrm>
        </p:grpSpPr>
        <p:sp>
          <p:nvSpPr>
            <p:cNvPr id="4436" name="Google Shape;4436;p23"/>
            <p:cNvSpPr/>
            <p:nvPr/>
          </p:nvSpPr>
          <p:spPr>
            <a:xfrm>
              <a:off x="575175" y="4857825"/>
              <a:ext cx="490500" cy="204900"/>
            </a:xfrm>
            <a:prstGeom prst="ellipse">
              <a:avLst/>
            </a:prstGeom>
            <a:solidFill>
              <a:srgbClr val="000000">
                <a:alpha val="1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23"/>
            <p:cNvSpPr/>
            <p:nvPr/>
          </p:nvSpPr>
          <p:spPr>
            <a:xfrm>
              <a:off x="146550" y="4672100"/>
              <a:ext cx="490500" cy="204900"/>
            </a:xfrm>
            <a:prstGeom prst="ellipse">
              <a:avLst/>
            </a:prstGeom>
            <a:solidFill>
              <a:srgbClr val="000000">
                <a:alpha val="1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38" name="Google Shape;4438;p23"/>
            <p:cNvGrpSpPr/>
            <p:nvPr/>
          </p:nvGrpSpPr>
          <p:grpSpPr>
            <a:xfrm>
              <a:off x="179825" y="4284863"/>
              <a:ext cx="913750" cy="762475"/>
              <a:chOff x="7973900" y="4218188"/>
              <a:chExt cx="913750" cy="762475"/>
            </a:xfrm>
          </p:grpSpPr>
          <p:sp>
            <p:nvSpPr>
              <p:cNvPr id="4439" name="Google Shape;4439;p23"/>
              <p:cNvSpPr/>
              <p:nvPr/>
            </p:nvSpPr>
            <p:spPr>
              <a:xfrm>
                <a:off x="7983725" y="4583688"/>
                <a:ext cx="448050" cy="200950"/>
              </a:xfrm>
              <a:custGeom>
                <a:avLst/>
                <a:gdLst/>
                <a:ahLst/>
                <a:cxnLst/>
                <a:rect l="l" t="t" r="r" b="b"/>
                <a:pathLst>
                  <a:path w="17922" h="8038" extrusionOk="0">
                    <a:moveTo>
                      <a:pt x="157" y="1"/>
                    </a:moveTo>
                    <a:lnTo>
                      <a:pt x="0" y="3046"/>
                    </a:lnTo>
                    <a:lnTo>
                      <a:pt x="0" y="3302"/>
                    </a:lnTo>
                    <a:lnTo>
                      <a:pt x="20" y="3538"/>
                    </a:lnTo>
                    <a:lnTo>
                      <a:pt x="79" y="3793"/>
                    </a:lnTo>
                    <a:lnTo>
                      <a:pt x="157" y="4049"/>
                    </a:lnTo>
                    <a:lnTo>
                      <a:pt x="256" y="4304"/>
                    </a:lnTo>
                    <a:lnTo>
                      <a:pt x="393" y="4540"/>
                    </a:lnTo>
                    <a:lnTo>
                      <a:pt x="531" y="4795"/>
                    </a:lnTo>
                    <a:lnTo>
                      <a:pt x="727" y="5031"/>
                    </a:lnTo>
                    <a:lnTo>
                      <a:pt x="904" y="5267"/>
                    </a:lnTo>
                    <a:lnTo>
                      <a:pt x="1120" y="5483"/>
                    </a:lnTo>
                    <a:lnTo>
                      <a:pt x="1356" y="5699"/>
                    </a:lnTo>
                    <a:lnTo>
                      <a:pt x="1592" y="5896"/>
                    </a:lnTo>
                    <a:lnTo>
                      <a:pt x="1847" y="6092"/>
                    </a:lnTo>
                    <a:lnTo>
                      <a:pt x="2122" y="6269"/>
                    </a:lnTo>
                    <a:lnTo>
                      <a:pt x="2417" y="6446"/>
                    </a:lnTo>
                    <a:lnTo>
                      <a:pt x="2732" y="6623"/>
                    </a:lnTo>
                    <a:lnTo>
                      <a:pt x="3046" y="6780"/>
                    </a:lnTo>
                    <a:lnTo>
                      <a:pt x="3380" y="6937"/>
                    </a:lnTo>
                    <a:lnTo>
                      <a:pt x="3714" y="7075"/>
                    </a:lnTo>
                    <a:lnTo>
                      <a:pt x="4068" y="7212"/>
                    </a:lnTo>
                    <a:lnTo>
                      <a:pt x="4441" y="7330"/>
                    </a:lnTo>
                    <a:lnTo>
                      <a:pt x="4815" y="7448"/>
                    </a:lnTo>
                    <a:lnTo>
                      <a:pt x="5581" y="7645"/>
                    </a:lnTo>
                    <a:lnTo>
                      <a:pt x="6387" y="7802"/>
                    </a:lnTo>
                    <a:lnTo>
                      <a:pt x="7231" y="7920"/>
                    </a:lnTo>
                    <a:lnTo>
                      <a:pt x="8076" y="7998"/>
                    </a:lnTo>
                    <a:lnTo>
                      <a:pt x="8941" y="8038"/>
                    </a:lnTo>
                    <a:lnTo>
                      <a:pt x="9806" y="8018"/>
                    </a:lnTo>
                    <a:lnTo>
                      <a:pt x="10238" y="7998"/>
                    </a:lnTo>
                    <a:lnTo>
                      <a:pt x="10670" y="7959"/>
                    </a:lnTo>
                    <a:lnTo>
                      <a:pt x="11103" y="7920"/>
                    </a:lnTo>
                    <a:lnTo>
                      <a:pt x="11535" y="7861"/>
                    </a:lnTo>
                    <a:lnTo>
                      <a:pt x="11967" y="7782"/>
                    </a:lnTo>
                    <a:lnTo>
                      <a:pt x="12380" y="7704"/>
                    </a:lnTo>
                    <a:lnTo>
                      <a:pt x="12989" y="7546"/>
                    </a:lnTo>
                    <a:lnTo>
                      <a:pt x="13559" y="7389"/>
                    </a:lnTo>
                    <a:lnTo>
                      <a:pt x="14089" y="7212"/>
                    </a:lnTo>
                    <a:lnTo>
                      <a:pt x="14600" y="6996"/>
                    </a:lnTo>
                    <a:lnTo>
                      <a:pt x="15072" y="6780"/>
                    </a:lnTo>
                    <a:lnTo>
                      <a:pt x="15504" y="6544"/>
                    </a:lnTo>
                    <a:lnTo>
                      <a:pt x="15917" y="6289"/>
                    </a:lnTo>
                    <a:lnTo>
                      <a:pt x="16271" y="6033"/>
                    </a:lnTo>
                    <a:lnTo>
                      <a:pt x="16605" y="5758"/>
                    </a:lnTo>
                    <a:lnTo>
                      <a:pt x="16899" y="5463"/>
                    </a:lnTo>
                    <a:lnTo>
                      <a:pt x="17135" y="5169"/>
                    </a:lnTo>
                    <a:lnTo>
                      <a:pt x="17351" y="4854"/>
                    </a:lnTo>
                    <a:lnTo>
                      <a:pt x="17509" y="4540"/>
                    </a:lnTo>
                    <a:lnTo>
                      <a:pt x="17646" y="4206"/>
                    </a:lnTo>
                    <a:lnTo>
                      <a:pt x="17725" y="3891"/>
                    </a:lnTo>
                    <a:lnTo>
                      <a:pt x="17764" y="3557"/>
                    </a:lnTo>
                    <a:lnTo>
                      <a:pt x="17921" y="492"/>
                    </a:lnTo>
                    <a:lnTo>
                      <a:pt x="17882" y="826"/>
                    </a:lnTo>
                    <a:lnTo>
                      <a:pt x="17803" y="1160"/>
                    </a:lnTo>
                    <a:lnTo>
                      <a:pt x="17666" y="1494"/>
                    </a:lnTo>
                    <a:lnTo>
                      <a:pt x="17509" y="1808"/>
                    </a:lnTo>
                    <a:lnTo>
                      <a:pt x="17292" y="2103"/>
                    </a:lnTo>
                    <a:lnTo>
                      <a:pt x="17037" y="2418"/>
                    </a:lnTo>
                    <a:lnTo>
                      <a:pt x="16762" y="2693"/>
                    </a:lnTo>
                    <a:lnTo>
                      <a:pt x="16428" y="2988"/>
                    </a:lnTo>
                    <a:lnTo>
                      <a:pt x="16054" y="3243"/>
                    </a:lnTo>
                    <a:lnTo>
                      <a:pt x="15661" y="3498"/>
                    </a:lnTo>
                    <a:lnTo>
                      <a:pt x="15229" y="3734"/>
                    </a:lnTo>
                    <a:lnTo>
                      <a:pt x="14758" y="3950"/>
                    </a:lnTo>
                    <a:lnTo>
                      <a:pt x="14247" y="4147"/>
                    </a:lnTo>
                    <a:lnTo>
                      <a:pt x="13716" y="4343"/>
                    </a:lnTo>
                    <a:lnTo>
                      <a:pt x="13146" y="4501"/>
                    </a:lnTo>
                    <a:lnTo>
                      <a:pt x="12537" y="4638"/>
                    </a:lnTo>
                    <a:lnTo>
                      <a:pt x="12105" y="4736"/>
                    </a:lnTo>
                    <a:lnTo>
                      <a:pt x="11692" y="4795"/>
                    </a:lnTo>
                    <a:lnTo>
                      <a:pt x="11260" y="4854"/>
                    </a:lnTo>
                    <a:lnTo>
                      <a:pt x="10827" y="4913"/>
                    </a:lnTo>
                    <a:lnTo>
                      <a:pt x="10395" y="4953"/>
                    </a:lnTo>
                    <a:lnTo>
                      <a:pt x="9943" y="4972"/>
                    </a:lnTo>
                    <a:lnTo>
                      <a:pt x="9079" y="4972"/>
                    </a:lnTo>
                    <a:lnTo>
                      <a:pt x="8214" y="4953"/>
                    </a:lnTo>
                    <a:lnTo>
                      <a:pt x="7369" y="4874"/>
                    </a:lnTo>
                    <a:lnTo>
                      <a:pt x="6544" y="4756"/>
                    </a:lnTo>
                    <a:lnTo>
                      <a:pt x="5738" y="4599"/>
                    </a:lnTo>
                    <a:lnTo>
                      <a:pt x="4972" y="4383"/>
                    </a:lnTo>
                    <a:lnTo>
                      <a:pt x="4598" y="4284"/>
                    </a:lnTo>
                    <a:lnTo>
                      <a:pt x="4225" y="4147"/>
                    </a:lnTo>
                    <a:lnTo>
                      <a:pt x="3871" y="4009"/>
                    </a:lnTo>
                    <a:lnTo>
                      <a:pt x="3518" y="3872"/>
                    </a:lnTo>
                    <a:lnTo>
                      <a:pt x="3203" y="3734"/>
                    </a:lnTo>
                    <a:lnTo>
                      <a:pt x="2869" y="3557"/>
                    </a:lnTo>
                    <a:lnTo>
                      <a:pt x="2574" y="3400"/>
                    </a:lnTo>
                    <a:lnTo>
                      <a:pt x="2280" y="3223"/>
                    </a:lnTo>
                    <a:lnTo>
                      <a:pt x="2005" y="3027"/>
                    </a:lnTo>
                    <a:lnTo>
                      <a:pt x="1749" y="2850"/>
                    </a:lnTo>
                    <a:lnTo>
                      <a:pt x="1494" y="2634"/>
                    </a:lnTo>
                    <a:lnTo>
                      <a:pt x="1277" y="2437"/>
                    </a:lnTo>
                    <a:lnTo>
                      <a:pt x="1061" y="2221"/>
                    </a:lnTo>
                    <a:lnTo>
                      <a:pt x="865" y="1985"/>
                    </a:lnTo>
                    <a:lnTo>
                      <a:pt x="688" y="1750"/>
                    </a:lnTo>
                    <a:lnTo>
                      <a:pt x="531" y="1494"/>
                    </a:lnTo>
                    <a:lnTo>
                      <a:pt x="413" y="1239"/>
                    </a:lnTo>
                    <a:lnTo>
                      <a:pt x="315" y="983"/>
                    </a:lnTo>
                    <a:lnTo>
                      <a:pt x="236" y="747"/>
                    </a:lnTo>
                    <a:lnTo>
                      <a:pt x="177" y="492"/>
                    </a:lnTo>
                    <a:lnTo>
                      <a:pt x="157" y="236"/>
                    </a:lnTo>
                    <a:lnTo>
                      <a:pt x="157" y="1"/>
                    </a:lnTo>
                    <a:close/>
                  </a:path>
                </a:pathLst>
              </a:custGeom>
              <a:solidFill>
                <a:srgbClr val="007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23"/>
              <p:cNvSpPr/>
              <p:nvPr/>
            </p:nvSpPr>
            <p:spPr>
              <a:xfrm>
                <a:off x="7987650" y="4471688"/>
                <a:ext cx="444125" cy="236325"/>
              </a:xfrm>
              <a:custGeom>
                <a:avLst/>
                <a:gdLst/>
                <a:ahLst/>
                <a:cxnLst/>
                <a:rect l="l" t="t" r="r" b="b"/>
                <a:pathLst>
                  <a:path w="17765" h="9453" extrusionOk="0">
                    <a:moveTo>
                      <a:pt x="7959" y="0"/>
                    </a:moveTo>
                    <a:lnTo>
                      <a:pt x="7526" y="20"/>
                    </a:lnTo>
                    <a:lnTo>
                      <a:pt x="7094" y="59"/>
                    </a:lnTo>
                    <a:lnTo>
                      <a:pt x="6662" y="118"/>
                    </a:lnTo>
                    <a:lnTo>
                      <a:pt x="6230" y="177"/>
                    </a:lnTo>
                    <a:lnTo>
                      <a:pt x="5797" y="236"/>
                    </a:lnTo>
                    <a:lnTo>
                      <a:pt x="5385" y="334"/>
                    </a:lnTo>
                    <a:lnTo>
                      <a:pt x="4952" y="413"/>
                    </a:lnTo>
                    <a:lnTo>
                      <a:pt x="4559" y="531"/>
                    </a:lnTo>
                    <a:lnTo>
                      <a:pt x="4166" y="649"/>
                    </a:lnTo>
                    <a:lnTo>
                      <a:pt x="3793" y="767"/>
                    </a:lnTo>
                    <a:lnTo>
                      <a:pt x="3439" y="904"/>
                    </a:lnTo>
                    <a:lnTo>
                      <a:pt x="3105" y="1042"/>
                    </a:lnTo>
                    <a:lnTo>
                      <a:pt x="2791" y="1199"/>
                    </a:lnTo>
                    <a:lnTo>
                      <a:pt x="2476" y="1356"/>
                    </a:lnTo>
                    <a:lnTo>
                      <a:pt x="2182" y="1513"/>
                    </a:lnTo>
                    <a:lnTo>
                      <a:pt x="1906" y="1690"/>
                    </a:lnTo>
                    <a:lnTo>
                      <a:pt x="1651" y="1867"/>
                    </a:lnTo>
                    <a:lnTo>
                      <a:pt x="1415" y="2044"/>
                    </a:lnTo>
                    <a:lnTo>
                      <a:pt x="1179" y="2241"/>
                    </a:lnTo>
                    <a:lnTo>
                      <a:pt x="983" y="2437"/>
                    </a:lnTo>
                    <a:lnTo>
                      <a:pt x="806" y="2634"/>
                    </a:lnTo>
                    <a:lnTo>
                      <a:pt x="629" y="2850"/>
                    </a:lnTo>
                    <a:lnTo>
                      <a:pt x="492" y="3066"/>
                    </a:lnTo>
                    <a:lnTo>
                      <a:pt x="354" y="3282"/>
                    </a:lnTo>
                    <a:lnTo>
                      <a:pt x="236" y="3498"/>
                    </a:lnTo>
                    <a:lnTo>
                      <a:pt x="158" y="3714"/>
                    </a:lnTo>
                    <a:lnTo>
                      <a:pt x="79" y="3930"/>
                    </a:lnTo>
                    <a:lnTo>
                      <a:pt x="40" y="4166"/>
                    </a:lnTo>
                    <a:lnTo>
                      <a:pt x="0" y="4382"/>
                    </a:lnTo>
                    <a:lnTo>
                      <a:pt x="0" y="4618"/>
                    </a:lnTo>
                    <a:lnTo>
                      <a:pt x="0" y="4854"/>
                    </a:lnTo>
                    <a:lnTo>
                      <a:pt x="40" y="5090"/>
                    </a:lnTo>
                    <a:lnTo>
                      <a:pt x="99" y="5306"/>
                    </a:lnTo>
                    <a:lnTo>
                      <a:pt x="177" y="5542"/>
                    </a:lnTo>
                    <a:lnTo>
                      <a:pt x="276" y="5778"/>
                    </a:lnTo>
                    <a:lnTo>
                      <a:pt x="393" y="6013"/>
                    </a:lnTo>
                    <a:lnTo>
                      <a:pt x="551" y="6249"/>
                    </a:lnTo>
                    <a:lnTo>
                      <a:pt x="708" y="6465"/>
                    </a:lnTo>
                    <a:lnTo>
                      <a:pt x="904" y="6701"/>
                    </a:lnTo>
                    <a:lnTo>
                      <a:pt x="1120" y="6917"/>
                    </a:lnTo>
                    <a:lnTo>
                      <a:pt x="1337" y="7114"/>
                    </a:lnTo>
                    <a:lnTo>
                      <a:pt x="1592" y="7330"/>
                    </a:lnTo>
                    <a:lnTo>
                      <a:pt x="1848" y="7507"/>
                    </a:lnTo>
                    <a:lnTo>
                      <a:pt x="2123" y="7703"/>
                    </a:lnTo>
                    <a:lnTo>
                      <a:pt x="2417" y="7880"/>
                    </a:lnTo>
                    <a:lnTo>
                      <a:pt x="2712" y="8037"/>
                    </a:lnTo>
                    <a:lnTo>
                      <a:pt x="3046" y="8214"/>
                    </a:lnTo>
                    <a:lnTo>
                      <a:pt x="3361" y="8352"/>
                    </a:lnTo>
                    <a:lnTo>
                      <a:pt x="3714" y="8489"/>
                    </a:lnTo>
                    <a:lnTo>
                      <a:pt x="4068" y="8627"/>
                    </a:lnTo>
                    <a:lnTo>
                      <a:pt x="4441" y="8764"/>
                    </a:lnTo>
                    <a:lnTo>
                      <a:pt x="4815" y="8863"/>
                    </a:lnTo>
                    <a:lnTo>
                      <a:pt x="5581" y="9079"/>
                    </a:lnTo>
                    <a:lnTo>
                      <a:pt x="6387" y="9236"/>
                    </a:lnTo>
                    <a:lnTo>
                      <a:pt x="7212" y="9354"/>
                    </a:lnTo>
                    <a:lnTo>
                      <a:pt x="8057" y="9433"/>
                    </a:lnTo>
                    <a:lnTo>
                      <a:pt x="8922" y="9452"/>
                    </a:lnTo>
                    <a:lnTo>
                      <a:pt x="9786" y="9452"/>
                    </a:lnTo>
                    <a:lnTo>
                      <a:pt x="10238" y="9433"/>
                    </a:lnTo>
                    <a:lnTo>
                      <a:pt x="10670" y="9393"/>
                    </a:lnTo>
                    <a:lnTo>
                      <a:pt x="11103" y="9334"/>
                    </a:lnTo>
                    <a:lnTo>
                      <a:pt x="11535" y="9275"/>
                    </a:lnTo>
                    <a:lnTo>
                      <a:pt x="11948" y="9216"/>
                    </a:lnTo>
                    <a:lnTo>
                      <a:pt x="12380" y="9118"/>
                    </a:lnTo>
                    <a:lnTo>
                      <a:pt x="12793" y="9040"/>
                    </a:lnTo>
                    <a:lnTo>
                      <a:pt x="13205" y="8922"/>
                    </a:lnTo>
                    <a:lnTo>
                      <a:pt x="13579" y="8804"/>
                    </a:lnTo>
                    <a:lnTo>
                      <a:pt x="13952" y="8686"/>
                    </a:lnTo>
                    <a:lnTo>
                      <a:pt x="14306" y="8548"/>
                    </a:lnTo>
                    <a:lnTo>
                      <a:pt x="14640" y="8411"/>
                    </a:lnTo>
                    <a:lnTo>
                      <a:pt x="14974" y="8254"/>
                    </a:lnTo>
                    <a:lnTo>
                      <a:pt x="15288" y="8096"/>
                    </a:lnTo>
                    <a:lnTo>
                      <a:pt x="15563" y="7939"/>
                    </a:lnTo>
                    <a:lnTo>
                      <a:pt x="15838" y="7762"/>
                    </a:lnTo>
                    <a:lnTo>
                      <a:pt x="16114" y="7585"/>
                    </a:lnTo>
                    <a:lnTo>
                      <a:pt x="16349" y="7409"/>
                    </a:lnTo>
                    <a:lnTo>
                      <a:pt x="16566" y="7212"/>
                    </a:lnTo>
                    <a:lnTo>
                      <a:pt x="16762" y="7016"/>
                    </a:lnTo>
                    <a:lnTo>
                      <a:pt x="16959" y="6819"/>
                    </a:lnTo>
                    <a:lnTo>
                      <a:pt x="17116" y="6603"/>
                    </a:lnTo>
                    <a:lnTo>
                      <a:pt x="17273" y="6387"/>
                    </a:lnTo>
                    <a:lnTo>
                      <a:pt x="17410" y="6171"/>
                    </a:lnTo>
                    <a:lnTo>
                      <a:pt x="17509" y="5954"/>
                    </a:lnTo>
                    <a:lnTo>
                      <a:pt x="17607" y="5738"/>
                    </a:lnTo>
                    <a:lnTo>
                      <a:pt x="17666" y="5522"/>
                    </a:lnTo>
                    <a:lnTo>
                      <a:pt x="17725" y="5286"/>
                    </a:lnTo>
                    <a:lnTo>
                      <a:pt x="17745" y="5070"/>
                    </a:lnTo>
                    <a:lnTo>
                      <a:pt x="17764" y="4834"/>
                    </a:lnTo>
                    <a:lnTo>
                      <a:pt x="17745" y="4599"/>
                    </a:lnTo>
                    <a:lnTo>
                      <a:pt x="17705" y="4363"/>
                    </a:lnTo>
                    <a:lnTo>
                      <a:pt x="17666" y="4147"/>
                    </a:lnTo>
                    <a:lnTo>
                      <a:pt x="17587" y="3911"/>
                    </a:lnTo>
                    <a:lnTo>
                      <a:pt x="17489" y="3675"/>
                    </a:lnTo>
                    <a:lnTo>
                      <a:pt x="17352" y="3439"/>
                    </a:lnTo>
                    <a:lnTo>
                      <a:pt x="17214" y="3203"/>
                    </a:lnTo>
                    <a:lnTo>
                      <a:pt x="17037" y="2987"/>
                    </a:lnTo>
                    <a:lnTo>
                      <a:pt x="16841" y="2751"/>
                    </a:lnTo>
                    <a:lnTo>
                      <a:pt x="16644" y="2535"/>
                    </a:lnTo>
                    <a:lnTo>
                      <a:pt x="16408" y="2339"/>
                    </a:lnTo>
                    <a:lnTo>
                      <a:pt x="16173" y="2123"/>
                    </a:lnTo>
                    <a:lnTo>
                      <a:pt x="15917" y="1946"/>
                    </a:lnTo>
                    <a:lnTo>
                      <a:pt x="15622" y="1749"/>
                    </a:lnTo>
                    <a:lnTo>
                      <a:pt x="15347" y="1572"/>
                    </a:lnTo>
                    <a:lnTo>
                      <a:pt x="15033" y="1415"/>
                    </a:lnTo>
                    <a:lnTo>
                      <a:pt x="14718" y="1238"/>
                    </a:lnTo>
                    <a:lnTo>
                      <a:pt x="14384" y="1101"/>
                    </a:lnTo>
                    <a:lnTo>
                      <a:pt x="14050" y="963"/>
                    </a:lnTo>
                    <a:lnTo>
                      <a:pt x="13697" y="826"/>
                    </a:lnTo>
                    <a:lnTo>
                      <a:pt x="13323" y="688"/>
                    </a:lnTo>
                    <a:lnTo>
                      <a:pt x="12950" y="590"/>
                    </a:lnTo>
                    <a:lnTo>
                      <a:pt x="12164" y="374"/>
                    </a:lnTo>
                    <a:lnTo>
                      <a:pt x="11358" y="217"/>
                    </a:lnTo>
                    <a:lnTo>
                      <a:pt x="10533" y="99"/>
                    </a:lnTo>
                    <a:lnTo>
                      <a:pt x="9688" y="20"/>
                    </a:lnTo>
                    <a:lnTo>
                      <a:pt x="8823" y="0"/>
                    </a:lnTo>
                    <a:close/>
                  </a:path>
                </a:pathLst>
              </a:custGeom>
              <a:solidFill>
                <a:srgbClr val="0081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23"/>
              <p:cNvSpPr/>
              <p:nvPr/>
            </p:nvSpPr>
            <p:spPr>
              <a:xfrm>
                <a:off x="8056925" y="4508538"/>
                <a:ext cx="305575" cy="162625"/>
              </a:xfrm>
              <a:custGeom>
                <a:avLst/>
                <a:gdLst/>
                <a:ahLst/>
                <a:cxnLst/>
                <a:rect l="l" t="t" r="r" b="b"/>
                <a:pathLst>
                  <a:path w="12223" h="6505" extrusionOk="0">
                    <a:moveTo>
                      <a:pt x="5482" y="0"/>
                    </a:moveTo>
                    <a:lnTo>
                      <a:pt x="4873" y="39"/>
                    </a:lnTo>
                    <a:lnTo>
                      <a:pt x="4284" y="118"/>
                    </a:lnTo>
                    <a:lnTo>
                      <a:pt x="3694" y="236"/>
                    </a:lnTo>
                    <a:lnTo>
                      <a:pt x="3144" y="374"/>
                    </a:lnTo>
                    <a:lnTo>
                      <a:pt x="2614" y="531"/>
                    </a:lnTo>
                    <a:lnTo>
                      <a:pt x="2142" y="727"/>
                    </a:lnTo>
                    <a:lnTo>
                      <a:pt x="1710" y="924"/>
                    </a:lnTo>
                    <a:lnTo>
                      <a:pt x="1317" y="1160"/>
                    </a:lnTo>
                    <a:lnTo>
                      <a:pt x="983" y="1415"/>
                    </a:lnTo>
                    <a:lnTo>
                      <a:pt x="688" y="1690"/>
                    </a:lnTo>
                    <a:lnTo>
                      <a:pt x="432" y="1965"/>
                    </a:lnTo>
                    <a:lnTo>
                      <a:pt x="334" y="2103"/>
                    </a:lnTo>
                    <a:lnTo>
                      <a:pt x="256" y="2260"/>
                    </a:lnTo>
                    <a:lnTo>
                      <a:pt x="177" y="2398"/>
                    </a:lnTo>
                    <a:lnTo>
                      <a:pt x="118" y="2555"/>
                    </a:lnTo>
                    <a:lnTo>
                      <a:pt x="59" y="2712"/>
                    </a:lnTo>
                    <a:lnTo>
                      <a:pt x="20" y="2869"/>
                    </a:lnTo>
                    <a:lnTo>
                      <a:pt x="0" y="3026"/>
                    </a:lnTo>
                    <a:lnTo>
                      <a:pt x="0" y="3184"/>
                    </a:lnTo>
                    <a:lnTo>
                      <a:pt x="0" y="3341"/>
                    </a:lnTo>
                    <a:lnTo>
                      <a:pt x="39" y="3498"/>
                    </a:lnTo>
                    <a:lnTo>
                      <a:pt x="79" y="3655"/>
                    </a:lnTo>
                    <a:lnTo>
                      <a:pt x="118" y="3812"/>
                    </a:lnTo>
                    <a:lnTo>
                      <a:pt x="197" y="3970"/>
                    </a:lnTo>
                    <a:lnTo>
                      <a:pt x="275" y="4127"/>
                    </a:lnTo>
                    <a:lnTo>
                      <a:pt x="373" y="4284"/>
                    </a:lnTo>
                    <a:lnTo>
                      <a:pt x="491" y="4441"/>
                    </a:lnTo>
                    <a:lnTo>
                      <a:pt x="629" y="4598"/>
                    </a:lnTo>
                    <a:lnTo>
                      <a:pt x="766" y="4756"/>
                    </a:lnTo>
                    <a:lnTo>
                      <a:pt x="924" y="4893"/>
                    </a:lnTo>
                    <a:lnTo>
                      <a:pt x="1100" y="5031"/>
                    </a:lnTo>
                    <a:lnTo>
                      <a:pt x="1474" y="5286"/>
                    </a:lnTo>
                    <a:lnTo>
                      <a:pt x="1867" y="5542"/>
                    </a:lnTo>
                    <a:lnTo>
                      <a:pt x="2319" y="5738"/>
                    </a:lnTo>
                    <a:lnTo>
                      <a:pt x="2810" y="5935"/>
                    </a:lnTo>
                    <a:lnTo>
                      <a:pt x="3301" y="6092"/>
                    </a:lnTo>
                    <a:lnTo>
                      <a:pt x="3852" y="6229"/>
                    </a:lnTo>
                    <a:lnTo>
                      <a:pt x="4402" y="6347"/>
                    </a:lnTo>
                    <a:lnTo>
                      <a:pt x="4972" y="6426"/>
                    </a:lnTo>
                    <a:lnTo>
                      <a:pt x="5541" y="6485"/>
                    </a:lnTo>
                    <a:lnTo>
                      <a:pt x="6151" y="6504"/>
                    </a:lnTo>
                    <a:lnTo>
                      <a:pt x="6740" y="6504"/>
                    </a:lnTo>
                    <a:lnTo>
                      <a:pt x="7330" y="6465"/>
                    </a:lnTo>
                    <a:lnTo>
                      <a:pt x="7919" y="6387"/>
                    </a:lnTo>
                    <a:lnTo>
                      <a:pt x="8509" y="6269"/>
                    </a:lnTo>
                    <a:lnTo>
                      <a:pt x="9078" y="6131"/>
                    </a:lnTo>
                    <a:lnTo>
                      <a:pt x="9589" y="5974"/>
                    </a:lnTo>
                    <a:lnTo>
                      <a:pt x="10081" y="5777"/>
                    </a:lnTo>
                    <a:lnTo>
                      <a:pt x="10513" y="5581"/>
                    </a:lnTo>
                    <a:lnTo>
                      <a:pt x="10906" y="5345"/>
                    </a:lnTo>
                    <a:lnTo>
                      <a:pt x="11240" y="5090"/>
                    </a:lnTo>
                    <a:lnTo>
                      <a:pt x="11535" y="4814"/>
                    </a:lnTo>
                    <a:lnTo>
                      <a:pt x="11771" y="4539"/>
                    </a:lnTo>
                    <a:lnTo>
                      <a:pt x="11869" y="4402"/>
                    </a:lnTo>
                    <a:lnTo>
                      <a:pt x="11967" y="4245"/>
                    </a:lnTo>
                    <a:lnTo>
                      <a:pt x="12046" y="4107"/>
                    </a:lnTo>
                    <a:lnTo>
                      <a:pt x="12105" y="3950"/>
                    </a:lnTo>
                    <a:lnTo>
                      <a:pt x="12144" y="3793"/>
                    </a:lnTo>
                    <a:lnTo>
                      <a:pt x="12183" y="3635"/>
                    </a:lnTo>
                    <a:lnTo>
                      <a:pt x="12203" y="3478"/>
                    </a:lnTo>
                    <a:lnTo>
                      <a:pt x="12223" y="3321"/>
                    </a:lnTo>
                    <a:lnTo>
                      <a:pt x="12203" y="3164"/>
                    </a:lnTo>
                    <a:lnTo>
                      <a:pt x="12183" y="3007"/>
                    </a:lnTo>
                    <a:lnTo>
                      <a:pt x="12144" y="2849"/>
                    </a:lnTo>
                    <a:lnTo>
                      <a:pt x="12085" y="2692"/>
                    </a:lnTo>
                    <a:lnTo>
                      <a:pt x="12026" y="2535"/>
                    </a:lnTo>
                    <a:lnTo>
                      <a:pt x="11928" y="2378"/>
                    </a:lnTo>
                    <a:lnTo>
                      <a:pt x="11830" y="2221"/>
                    </a:lnTo>
                    <a:lnTo>
                      <a:pt x="11712" y="2063"/>
                    </a:lnTo>
                    <a:lnTo>
                      <a:pt x="11594" y="1906"/>
                    </a:lnTo>
                    <a:lnTo>
                      <a:pt x="11437" y="1749"/>
                    </a:lnTo>
                    <a:lnTo>
                      <a:pt x="11279" y="1612"/>
                    </a:lnTo>
                    <a:lnTo>
                      <a:pt x="11122" y="1474"/>
                    </a:lnTo>
                    <a:lnTo>
                      <a:pt x="10749" y="1219"/>
                    </a:lnTo>
                    <a:lnTo>
                      <a:pt x="10336" y="963"/>
                    </a:lnTo>
                    <a:lnTo>
                      <a:pt x="9884" y="767"/>
                    </a:lnTo>
                    <a:lnTo>
                      <a:pt x="9413" y="570"/>
                    </a:lnTo>
                    <a:lnTo>
                      <a:pt x="8902" y="413"/>
                    </a:lnTo>
                    <a:lnTo>
                      <a:pt x="8371" y="275"/>
                    </a:lnTo>
                    <a:lnTo>
                      <a:pt x="7821" y="157"/>
                    </a:lnTo>
                    <a:lnTo>
                      <a:pt x="7251" y="79"/>
                    </a:lnTo>
                    <a:lnTo>
                      <a:pt x="6662" y="20"/>
                    </a:lnTo>
                    <a:lnTo>
                      <a:pt x="6072" y="0"/>
                    </a:lnTo>
                    <a:close/>
                  </a:path>
                </a:pathLst>
              </a:custGeom>
              <a:solidFill>
                <a:srgbClr val="FA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23"/>
              <p:cNvSpPr/>
              <p:nvPr/>
            </p:nvSpPr>
            <p:spPr>
              <a:xfrm>
                <a:off x="8056925" y="4508538"/>
                <a:ext cx="305075" cy="91400"/>
              </a:xfrm>
              <a:custGeom>
                <a:avLst/>
                <a:gdLst/>
                <a:ahLst/>
                <a:cxnLst/>
                <a:rect l="l" t="t" r="r" b="b"/>
                <a:pathLst>
                  <a:path w="12203" h="3656" extrusionOk="0">
                    <a:moveTo>
                      <a:pt x="5482" y="0"/>
                    </a:moveTo>
                    <a:lnTo>
                      <a:pt x="4873" y="39"/>
                    </a:lnTo>
                    <a:lnTo>
                      <a:pt x="4284" y="118"/>
                    </a:lnTo>
                    <a:lnTo>
                      <a:pt x="3694" y="236"/>
                    </a:lnTo>
                    <a:lnTo>
                      <a:pt x="3223" y="334"/>
                    </a:lnTo>
                    <a:lnTo>
                      <a:pt x="2771" y="472"/>
                    </a:lnTo>
                    <a:lnTo>
                      <a:pt x="2358" y="629"/>
                    </a:lnTo>
                    <a:lnTo>
                      <a:pt x="1985" y="786"/>
                    </a:lnTo>
                    <a:lnTo>
                      <a:pt x="1611" y="983"/>
                    </a:lnTo>
                    <a:lnTo>
                      <a:pt x="1297" y="1179"/>
                    </a:lnTo>
                    <a:lnTo>
                      <a:pt x="1002" y="1395"/>
                    </a:lnTo>
                    <a:lnTo>
                      <a:pt x="747" y="1612"/>
                    </a:lnTo>
                    <a:lnTo>
                      <a:pt x="531" y="1847"/>
                    </a:lnTo>
                    <a:lnTo>
                      <a:pt x="354" y="2083"/>
                    </a:lnTo>
                    <a:lnTo>
                      <a:pt x="197" y="2339"/>
                    </a:lnTo>
                    <a:lnTo>
                      <a:pt x="98" y="2594"/>
                    </a:lnTo>
                    <a:lnTo>
                      <a:pt x="39" y="2849"/>
                    </a:lnTo>
                    <a:lnTo>
                      <a:pt x="0" y="3105"/>
                    </a:lnTo>
                    <a:lnTo>
                      <a:pt x="20" y="3380"/>
                    </a:lnTo>
                    <a:lnTo>
                      <a:pt x="79" y="3655"/>
                    </a:lnTo>
                    <a:lnTo>
                      <a:pt x="98" y="3419"/>
                    </a:lnTo>
                    <a:lnTo>
                      <a:pt x="157" y="3203"/>
                    </a:lnTo>
                    <a:lnTo>
                      <a:pt x="236" y="2967"/>
                    </a:lnTo>
                    <a:lnTo>
                      <a:pt x="354" y="2751"/>
                    </a:lnTo>
                    <a:lnTo>
                      <a:pt x="491" y="2535"/>
                    </a:lnTo>
                    <a:lnTo>
                      <a:pt x="668" y="2339"/>
                    </a:lnTo>
                    <a:lnTo>
                      <a:pt x="865" y="2142"/>
                    </a:lnTo>
                    <a:lnTo>
                      <a:pt x="1100" y="1946"/>
                    </a:lnTo>
                    <a:lnTo>
                      <a:pt x="1336" y="1769"/>
                    </a:lnTo>
                    <a:lnTo>
                      <a:pt x="1611" y="1592"/>
                    </a:lnTo>
                    <a:lnTo>
                      <a:pt x="1926" y="1435"/>
                    </a:lnTo>
                    <a:lnTo>
                      <a:pt x="2240" y="1277"/>
                    </a:lnTo>
                    <a:lnTo>
                      <a:pt x="2594" y="1140"/>
                    </a:lnTo>
                    <a:lnTo>
                      <a:pt x="2967" y="1002"/>
                    </a:lnTo>
                    <a:lnTo>
                      <a:pt x="3360" y="904"/>
                    </a:lnTo>
                    <a:lnTo>
                      <a:pt x="3773" y="806"/>
                    </a:lnTo>
                    <a:lnTo>
                      <a:pt x="4343" y="688"/>
                    </a:lnTo>
                    <a:lnTo>
                      <a:pt x="4952" y="629"/>
                    </a:lnTo>
                    <a:lnTo>
                      <a:pt x="5541" y="590"/>
                    </a:lnTo>
                    <a:lnTo>
                      <a:pt x="6131" y="570"/>
                    </a:lnTo>
                    <a:lnTo>
                      <a:pt x="6720" y="590"/>
                    </a:lnTo>
                    <a:lnTo>
                      <a:pt x="7310" y="649"/>
                    </a:lnTo>
                    <a:lnTo>
                      <a:pt x="7880" y="727"/>
                    </a:lnTo>
                    <a:lnTo>
                      <a:pt x="8430" y="845"/>
                    </a:lnTo>
                    <a:lnTo>
                      <a:pt x="8980" y="983"/>
                    </a:lnTo>
                    <a:lnTo>
                      <a:pt x="9471" y="1140"/>
                    </a:lnTo>
                    <a:lnTo>
                      <a:pt x="9963" y="1336"/>
                    </a:lnTo>
                    <a:lnTo>
                      <a:pt x="10415" y="1553"/>
                    </a:lnTo>
                    <a:lnTo>
                      <a:pt x="10808" y="1788"/>
                    </a:lnTo>
                    <a:lnTo>
                      <a:pt x="11181" y="2044"/>
                    </a:lnTo>
                    <a:lnTo>
                      <a:pt x="11358" y="2181"/>
                    </a:lnTo>
                    <a:lnTo>
                      <a:pt x="11515" y="2319"/>
                    </a:lnTo>
                    <a:lnTo>
                      <a:pt x="11653" y="2476"/>
                    </a:lnTo>
                    <a:lnTo>
                      <a:pt x="11790" y="2633"/>
                    </a:lnTo>
                    <a:lnTo>
                      <a:pt x="11928" y="2830"/>
                    </a:lnTo>
                    <a:lnTo>
                      <a:pt x="12046" y="3026"/>
                    </a:lnTo>
                    <a:lnTo>
                      <a:pt x="12144" y="3223"/>
                    </a:lnTo>
                    <a:lnTo>
                      <a:pt x="12203" y="3439"/>
                    </a:lnTo>
                    <a:lnTo>
                      <a:pt x="12203" y="3262"/>
                    </a:lnTo>
                    <a:lnTo>
                      <a:pt x="12203" y="3085"/>
                    </a:lnTo>
                    <a:lnTo>
                      <a:pt x="12164" y="2908"/>
                    </a:lnTo>
                    <a:lnTo>
                      <a:pt x="12105" y="2732"/>
                    </a:lnTo>
                    <a:lnTo>
                      <a:pt x="12046" y="2574"/>
                    </a:lnTo>
                    <a:lnTo>
                      <a:pt x="11947" y="2398"/>
                    </a:lnTo>
                    <a:lnTo>
                      <a:pt x="11849" y="2221"/>
                    </a:lnTo>
                    <a:lnTo>
                      <a:pt x="11712" y="2063"/>
                    </a:lnTo>
                    <a:lnTo>
                      <a:pt x="11594" y="1906"/>
                    </a:lnTo>
                    <a:lnTo>
                      <a:pt x="11437" y="1749"/>
                    </a:lnTo>
                    <a:lnTo>
                      <a:pt x="11279" y="1612"/>
                    </a:lnTo>
                    <a:lnTo>
                      <a:pt x="11122" y="1474"/>
                    </a:lnTo>
                    <a:lnTo>
                      <a:pt x="10749" y="1219"/>
                    </a:lnTo>
                    <a:lnTo>
                      <a:pt x="10336" y="963"/>
                    </a:lnTo>
                    <a:lnTo>
                      <a:pt x="9884" y="767"/>
                    </a:lnTo>
                    <a:lnTo>
                      <a:pt x="9413" y="570"/>
                    </a:lnTo>
                    <a:lnTo>
                      <a:pt x="8902" y="413"/>
                    </a:lnTo>
                    <a:lnTo>
                      <a:pt x="8371" y="275"/>
                    </a:lnTo>
                    <a:lnTo>
                      <a:pt x="7821" y="157"/>
                    </a:lnTo>
                    <a:lnTo>
                      <a:pt x="7251" y="79"/>
                    </a:lnTo>
                    <a:lnTo>
                      <a:pt x="6662" y="20"/>
                    </a:lnTo>
                    <a:lnTo>
                      <a:pt x="6072" y="0"/>
                    </a:lnTo>
                    <a:close/>
                  </a:path>
                </a:pathLst>
              </a:custGeom>
              <a:solidFill>
                <a:srgbClr val="E5C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23"/>
              <p:cNvSpPr/>
              <p:nvPr/>
            </p:nvSpPr>
            <p:spPr>
              <a:xfrm>
                <a:off x="8041200" y="4475613"/>
                <a:ext cx="448050" cy="200950"/>
              </a:xfrm>
              <a:custGeom>
                <a:avLst/>
                <a:gdLst/>
                <a:ahLst/>
                <a:cxnLst/>
                <a:rect l="l" t="t" r="r" b="b"/>
                <a:pathLst>
                  <a:path w="17922" h="8038" extrusionOk="0">
                    <a:moveTo>
                      <a:pt x="157" y="1"/>
                    </a:moveTo>
                    <a:lnTo>
                      <a:pt x="0" y="3046"/>
                    </a:lnTo>
                    <a:lnTo>
                      <a:pt x="0" y="3302"/>
                    </a:lnTo>
                    <a:lnTo>
                      <a:pt x="20" y="3538"/>
                    </a:lnTo>
                    <a:lnTo>
                      <a:pt x="79" y="3793"/>
                    </a:lnTo>
                    <a:lnTo>
                      <a:pt x="157" y="4049"/>
                    </a:lnTo>
                    <a:lnTo>
                      <a:pt x="256" y="4304"/>
                    </a:lnTo>
                    <a:lnTo>
                      <a:pt x="374" y="4540"/>
                    </a:lnTo>
                    <a:lnTo>
                      <a:pt x="531" y="4795"/>
                    </a:lnTo>
                    <a:lnTo>
                      <a:pt x="727" y="5051"/>
                    </a:lnTo>
                    <a:lnTo>
                      <a:pt x="904" y="5267"/>
                    </a:lnTo>
                    <a:lnTo>
                      <a:pt x="1120" y="5483"/>
                    </a:lnTo>
                    <a:lnTo>
                      <a:pt x="1336" y="5699"/>
                    </a:lnTo>
                    <a:lnTo>
                      <a:pt x="1592" y="5896"/>
                    </a:lnTo>
                    <a:lnTo>
                      <a:pt x="1847" y="6092"/>
                    </a:lnTo>
                    <a:lnTo>
                      <a:pt x="2123" y="6269"/>
                    </a:lnTo>
                    <a:lnTo>
                      <a:pt x="2417" y="6446"/>
                    </a:lnTo>
                    <a:lnTo>
                      <a:pt x="2732" y="6623"/>
                    </a:lnTo>
                    <a:lnTo>
                      <a:pt x="3046" y="6780"/>
                    </a:lnTo>
                    <a:lnTo>
                      <a:pt x="3380" y="6937"/>
                    </a:lnTo>
                    <a:lnTo>
                      <a:pt x="3714" y="7075"/>
                    </a:lnTo>
                    <a:lnTo>
                      <a:pt x="4068" y="7212"/>
                    </a:lnTo>
                    <a:lnTo>
                      <a:pt x="4441" y="7330"/>
                    </a:lnTo>
                    <a:lnTo>
                      <a:pt x="4815" y="7448"/>
                    </a:lnTo>
                    <a:lnTo>
                      <a:pt x="5581" y="7645"/>
                    </a:lnTo>
                    <a:lnTo>
                      <a:pt x="6387" y="7802"/>
                    </a:lnTo>
                    <a:lnTo>
                      <a:pt x="7212" y="7920"/>
                    </a:lnTo>
                    <a:lnTo>
                      <a:pt x="8077" y="7998"/>
                    </a:lnTo>
                    <a:lnTo>
                      <a:pt x="8921" y="8038"/>
                    </a:lnTo>
                    <a:lnTo>
                      <a:pt x="9806" y="8018"/>
                    </a:lnTo>
                    <a:lnTo>
                      <a:pt x="10238" y="7998"/>
                    </a:lnTo>
                    <a:lnTo>
                      <a:pt x="10670" y="7959"/>
                    </a:lnTo>
                    <a:lnTo>
                      <a:pt x="11103" y="7920"/>
                    </a:lnTo>
                    <a:lnTo>
                      <a:pt x="11535" y="7861"/>
                    </a:lnTo>
                    <a:lnTo>
                      <a:pt x="11948" y="7782"/>
                    </a:lnTo>
                    <a:lnTo>
                      <a:pt x="12380" y="7704"/>
                    </a:lnTo>
                    <a:lnTo>
                      <a:pt x="12989" y="7566"/>
                    </a:lnTo>
                    <a:lnTo>
                      <a:pt x="13559" y="7389"/>
                    </a:lnTo>
                    <a:lnTo>
                      <a:pt x="14089" y="7212"/>
                    </a:lnTo>
                    <a:lnTo>
                      <a:pt x="14600" y="7016"/>
                    </a:lnTo>
                    <a:lnTo>
                      <a:pt x="15072" y="6780"/>
                    </a:lnTo>
                    <a:lnTo>
                      <a:pt x="15504" y="6544"/>
                    </a:lnTo>
                    <a:lnTo>
                      <a:pt x="15917" y="6308"/>
                    </a:lnTo>
                    <a:lnTo>
                      <a:pt x="16271" y="6033"/>
                    </a:lnTo>
                    <a:lnTo>
                      <a:pt x="16605" y="5758"/>
                    </a:lnTo>
                    <a:lnTo>
                      <a:pt x="16880" y="5463"/>
                    </a:lnTo>
                    <a:lnTo>
                      <a:pt x="17135" y="5169"/>
                    </a:lnTo>
                    <a:lnTo>
                      <a:pt x="17351" y="4854"/>
                    </a:lnTo>
                    <a:lnTo>
                      <a:pt x="17509" y="4540"/>
                    </a:lnTo>
                    <a:lnTo>
                      <a:pt x="17646" y="4225"/>
                    </a:lnTo>
                    <a:lnTo>
                      <a:pt x="17725" y="3891"/>
                    </a:lnTo>
                    <a:lnTo>
                      <a:pt x="17764" y="3557"/>
                    </a:lnTo>
                    <a:lnTo>
                      <a:pt x="17921" y="512"/>
                    </a:lnTo>
                    <a:lnTo>
                      <a:pt x="17882" y="846"/>
                    </a:lnTo>
                    <a:lnTo>
                      <a:pt x="17784" y="1160"/>
                    </a:lnTo>
                    <a:lnTo>
                      <a:pt x="17666" y="1494"/>
                    </a:lnTo>
                    <a:lnTo>
                      <a:pt x="17489" y="1808"/>
                    </a:lnTo>
                    <a:lnTo>
                      <a:pt x="17292" y="2123"/>
                    </a:lnTo>
                    <a:lnTo>
                      <a:pt x="17037" y="2418"/>
                    </a:lnTo>
                    <a:lnTo>
                      <a:pt x="16742" y="2712"/>
                    </a:lnTo>
                    <a:lnTo>
                      <a:pt x="16428" y="2987"/>
                    </a:lnTo>
                    <a:lnTo>
                      <a:pt x="16054" y="3243"/>
                    </a:lnTo>
                    <a:lnTo>
                      <a:pt x="15661" y="3498"/>
                    </a:lnTo>
                    <a:lnTo>
                      <a:pt x="15229" y="3734"/>
                    </a:lnTo>
                    <a:lnTo>
                      <a:pt x="14758" y="3950"/>
                    </a:lnTo>
                    <a:lnTo>
                      <a:pt x="14247" y="4166"/>
                    </a:lnTo>
                    <a:lnTo>
                      <a:pt x="13696" y="4343"/>
                    </a:lnTo>
                    <a:lnTo>
                      <a:pt x="13127" y="4501"/>
                    </a:lnTo>
                    <a:lnTo>
                      <a:pt x="12537" y="4658"/>
                    </a:lnTo>
                    <a:lnTo>
                      <a:pt x="12105" y="4736"/>
                    </a:lnTo>
                    <a:lnTo>
                      <a:pt x="11673" y="4795"/>
                    </a:lnTo>
                    <a:lnTo>
                      <a:pt x="11240" y="4854"/>
                    </a:lnTo>
                    <a:lnTo>
                      <a:pt x="10808" y="4913"/>
                    </a:lnTo>
                    <a:lnTo>
                      <a:pt x="10376" y="4952"/>
                    </a:lnTo>
                    <a:lnTo>
                      <a:pt x="9943" y="4972"/>
                    </a:lnTo>
                    <a:lnTo>
                      <a:pt x="9079" y="4972"/>
                    </a:lnTo>
                    <a:lnTo>
                      <a:pt x="8214" y="4952"/>
                    </a:lnTo>
                    <a:lnTo>
                      <a:pt x="7369" y="4874"/>
                    </a:lnTo>
                    <a:lnTo>
                      <a:pt x="6544" y="4756"/>
                    </a:lnTo>
                    <a:lnTo>
                      <a:pt x="5738" y="4599"/>
                    </a:lnTo>
                    <a:lnTo>
                      <a:pt x="4952" y="4402"/>
                    </a:lnTo>
                    <a:lnTo>
                      <a:pt x="4579" y="4284"/>
                    </a:lnTo>
                    <a:lnTo>
                      <a:pt x="4225" y="4147"/>
                    </a:lnTo>
                    <a:lnTo>
                      <a:pt x="3871" y="4029"/>
                    </a:lnTo>
                    <a:lnTo>
                      <a:pt x="3518" y="3872"/>
                    </a:lnTo>
                    <a:lnTo>
                      <a:pt x="3184" y="3734"/>
                    </a:lnTo>
                    <a:lnTo>
                      <a:pt x="2869" y="3577"/>
                    </a:lnTo>
                    <a:lnTo>
                      <a:pt x="2574" y="3400"/>
                    </a:lnTo>
                    <a:lnTo>
                      <a:pt x="2280" y="3223"/>
                    </a:lnTo>
                    <a:lnTo>
                      <a:pt x="2005" y="3046"/>
                    </a:lnTo>
                    <a:lnTo>
                      <a:pt x="1749" y="2850"/>
                    </a:lnTo>
                    <a:lnTo>
                      <a:pt x="1494" y="2634"/>
                    </a:lnTo>
                    <a:lnTo>
                      <a:pt x="1278" y="2437"/>
                    </a:lnTo>
                    <a:lnTo>
                      <a:pt x="1061" y="2221"/>
                    </a:lnTo>
                    <a:lnTo>
                      <a:pt x="865" y="1985"/>
                    </a:lnTo>
                    <a:lnTo>
                      <a:pt x="688" y="1749"/>
                    </a:lnTo>
                    <a:lnTo>
                      <a:pt x="531" y="1494"/>
                    </a:lnTo>
                    <a:lnTo>
                      <a:pt x="413" y="1239"/>
                    </a:lnTo>
                    <a:lnTo>
                      <a:pt x="295" y="1003"/>
                    </a:lnTo>
                    <a:lnTo>
                      <a:pt x="216" y="747"/>
                    </a:lnTo>
                    <a:lnTo>
                      <a:pt x="177" y="492"/>
                    </a:lnTo>
                    <a:lnTo>
                      <a:pt x="157" y="236"/>
                    </a:lnTo>
                    <a:lnTo>
                      <a:pt x="157" y="1"/>
                    </a:lnTo>
                    <a:close/>
                  </a:path>
                </a:pathLst>
              </a:custGeom>
              <a:solidFill>
                <a:srgbClr val="007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23"/>
              <p:cNvSpPr/>
              <p:nvPr/>
            </p:nvSpPr>
            <p:spPr>
              <a:xfrm>
                <a:off x="8044625" y="4363613"/>
                <a:ext cx="444625" cy="236325"/>
              </a:xfrm>
              <a:custGeom>
                <a:avLst/>
                <a:gdLst/>
                <a:ahLst/>
                <a:cxnLst/>
                <a:rect l="l" t="t" r="r" b="b"/>
                <a:pathLst>
                  <a:path w="17785" h="9453" extrusionOk="0">
                    <a:moveTo>
                      <a:pt x="7979" y="0"/>
                    </a:moveTo>
                    <a:lnTo>
                      <a:pt x="7547" y="40"/>
                    </a:lnTo>
                    <a:lnTo>
                      <a:pt x="7114" y="59"/>
                    </a:lnTo>
                    <a:lnTo>
                      <a:pt x="6682" y="118"/>
                    </a:lnTo>
                    <a:lnTo>
                      <a:pt x="6250" y="177"/>
                    </a:lnTo>
                    <a:lnTo>
                      <a:pt x="5817" y="236"/>
                    </a:lnTo>
                    <a:lnTo>
                      <a:pt x="5385" y="334"/>
                    </a:lnTo>
                    <a:lnTo>
                      <a:pt x="4972" y="433"/>
                    </a:lnTo>
                    <a:lnTo>
                      <a:pt x="4579" y="531"/>
                    </a:lnTo>
                    <a:lnTo>
                      <a:pt x="4186" y="649"/>
                    </a:lnTo>
                    <a:lnTo>
                      <a:pt x="3813" y="767"/>
                    </a:lnTo>
                    <a:lnTo>
                      <a:pt x="3459" y="904"/>
                    </a:lnTo>
                    <a:lnTo>
                      <a:pt x="3125" y="1042"/>
                    </a:lnTo>
                    <a:lnTo>
                      <a:pt x="2791" y="1199"/>
                    </a:lnTo>
                    <a:lnTo>
                      <a:pt x="2496" y="1356"/>
                    </a:lnTo>
                    <a:lnTo>
                      <a:pt x="2202" y="1513"/>
                    </a:lnTo>
                    <a:lnTo>
                      <a:pt x="1927" y="1690"/>
                    </a:lnTo>
                    <a:lnTo>
                      <a:pt x="1671" y="1867"/>
                    </a:lnTo>
                    <a:lnTo>
                      <a:pt x="1435" y="2064"/>
                    </a:lnTo>
                    <a:lnTo>
                      <a:pt x="1199" y="2240"/>
                    </a:lnTo>
                    <a:lnTo>
                      <a:pt x="1003" y="2437"/>
                    </a:lnTo>
                    <a:lnTo>
                      <a:pt x="806" y="2653"/>
                    </a:lnTo>
                    <a:lnTo>
                      <a:pt x="649" y="2850"/>
                    </a:lnTo>
                    <a:lnTo>
                      <a:pt x="492" y="3066"/>
                    </a:lnTo>
                    <a:lnTo>
                      <a:pt x="374" y="3282"/>
                    </a:lnTo>
                    <a:lnTo>
                      <a:pt x="256" y="3498"/>
                    </a:lnTo>
                    <a:lnTo>
                      <a:pt x="178" y="3714"/>
                    </a:lnTo>
                    <a:lnTo>
                      <a:pt x="99" y="3930"/>
                    </a:lnTo>
                    <a:lnTo>
                      <a:pt x="40" y="4166"/>
                    </a:lnTo>
                    <a:lnTo>
                      <a:pt x="20" y="4402"/>
                    </a:lnTo>
                    <a:lnTo>
                      <a:pt x="1" y="4618"/>
                    </a:lnTo>
                    <a:lnTo>
                      <a:pt x="20" y="4854"/>
                    </a:lnTo>
                    <a:lnTo>
                      <a:pt x="60" y="5090"/>
                    </a:lnTo>
                    <a:lnTo>
                      <a:pt x="119" y="5326"/>
                    </a:lnTo>
                    <a:lnTo>
                      <a:pt x="197" y="5542"/>
                    </a:lnTo>
                    <a:lnTo>
                      <a:pt x="296" y="5778"/>
                    </a:lnTo>
                    <a:lnTo>
                      <a:pt x="413" y="6013"/>
                    </a:lnTo>
                    <a:lnTo>
                      <a:pt x="571" y="6249"/>
                    </a:lnTo>
                    <a:lnTo>
                      <a:pt x="728" y="6465"/>
                    </a:lnTo>
                    <a:lnTo>
                      <a:pt x="924" y="6701"/>
                    </a:lnTo>
                    <a:lnTo>
                      <a:pt x="1141" y="6917"/>
                    </a:lnTo>
                    <a:lnTo>
                      <a:pt x="1357" y="7114"/>
                    </a:lnTo>
                    <a:lnTo>
                      <a:pt x="1612" y="7330"/>
                    </a:lnTo>
                    <a:lnTo>
                      <a:pt x="1868" y="7526"/>
                    </a:lnTo>
                    <a:lnTo>
                      <a:pt x="2143" y="7703"/>
                    </a:lnTo>
                    <a:lnTo>
                      <a:pt x="2437" y="7880"/>
                    </a:lnTo>
                    <a:lnTo>
                      <a:pt x="2732" y="8057"/>
                    </a:lnTo>
                    <a:lnTo>
                      <a:pt x="3047" y="8214"/>
                    </a:lnTo>
                    <a:lnTo>
                      <a:pt x="3381" y="8352"/>
                    </a:lnTo>
                    <a:lnTo>
                      <a:pt x="3734" y="8509"/>
                    </a:lnTo>
                    <a:lnTo>
                      <a:pt x="4088" y="8627"/>
                    </a:lnTo>
                    <a:lnTo>
                      <a:pt x="4442" y="8764"/>
                    </a:lnTo>
                    <a:lnTo>
                      <a:pt x="4815" y="8882"/>
                    </a:lnTo>
                    <a:lnTo>
                      <a:pt x="5601" y="9079"/>
                    </a:lnTo>
                    <a:lnTo>
                      <a:pt x="6407" y="9236"/>
                    </a:lnTo>
                    <a:lnTo>
                      <a:pt x="7232" y="9354"/>
                    </a:lnTo>
                    <a:lnTo>
                      <a:pt x="8077" y="9432"/>
                    </a:lnTo>
                    <a:lnTo>
                      <a:pt x="8942" y="9452"/>
                    </a:lnTo>
                    <a:lnTo>
                      <a:pt x="9806" y="9452"/>
                    </a:lnTo>
                    <a:lnTo>
                      <a:pt x="10239" y="9432"/>
                    </a:lnTo>
                    <a:lnTo>
                      <a:pt x="10671" y="9393"/>
                    </a:lnTo>
                    <a:lnTo>
                      <a:pt x="11103" y="9334"/>
                    </a:lnTo>
                    <a:lnTo>
                      <a:pt x="11536" y="9275"/>
                    </a:lnTo>
                    <a:lnTo>
                      <a:pt x="11968" y="9216"/>
                    </a:lnTo>
                    <a:lnTo>
                      <a:pt x="12400" y="9138"/>
                    </a:lnTo>
                    <a:lnTo>
                      <a:pt x="12813" y="9039"/>
                    </a:lnTo>
                    <a:lnTo>
                      <a:pt x="13206" y="8922"/>
                    </a:lnTo>
                    <a:lnTo>
                      <a:pt x="13599" y="8804"/>
                    </a:lnTo>
                    <a:lnTo>
                      <a:pt x="13972" y="8686"/>
                    </a:lnTo>
                    <a:lnTo>
                      <a:pt x="14326" y="8548"/>
                    </a:lnTo>
                    <a:lnTo>
                      <a:pt x="14660" y="8411"/>
                    </a:lnTo>
                    <a:lnTo>
                      <a:pt x="14994" y="8253"/>
                    </a:lnTo>
                    <a:lnTo>
                      <a:pt x="15289" y="8096"/>
                    </a:lnTo>
                    <a:lnTo>
                      <a:pt x="15583" y="7939"/>
                    </a:lnTo>
                    <a:lnTo>
                      <a:pt x="15859" y="7762"/>
                    </a:lnTo>
                    <a:lnTo>
                      <a:pt x="16114" y="7585"/>
                    </a:lnTo>
                    <a:lnTo>
                      <a:pt x="16369" y="7409"/>
                    </a:lnTo>
                    <a:lnTo>
                      <a:pt x="16586" y="7212"/>
                    </a:lnTo>
                    <a:lnTo>
                      <a:pt x="16782" y="7016"/>
                    </a:lnTo>
                    <a:lnTo>
                      <a:pt x="16979" y="6819"/>
                    </a:lnTo>
                    <a:lnTo>
                      <a:pt x="17136" y="6603"/>
                    </a:lnTo>
                    <a:lnTo>
                      <a:pt x="17293" y="6406"/>
                    </a:lnTo>
                    <a:lnTo>
                      <a:pt x="17411" y="6190"/>
                    </a:lnTo>
                    <a:lnTo>
                      <a:pt x="17529" y="5974"/>
                    </a:lnTo>
                    <a:lnTo>
                      <a:pt x="17627" y="5738"/>
                    </a:lnTo>
                    <a:lnTo>
                      <a:pt x="17686" y="5522"/>
                    </a:lnTo>
                    <a:lnTo>
                      <a:pt x="17745" y="5286"/>
                    </a:lnTo>
                    <a:lnTo>
                      <a:pt x="17765" y="5070"/>
                    </a:lnTo>
                    <a:lnTo>
                      <a:pt x="17784" y="4834"/>
                    </a:lnTo>
                    <a:lnTo>
                      <a:pt x="17765" y="4599"/>
                    </a:lnTo>
                    <a:lnTo>
                      <a:pt x="17725" y="4382"/>
                    </a:lnTo>
                    <a:lnTo>
                      <a:pt x="17666" y="4147"/>
                    </a:lnTo>
                    <a:lnTo>
                      <a:pt x="17588" y="3911"/>
                    </a:lnTo>
                    <a:lnTo>
                      <a:pt x="17490" y="3675"/>
                    </a:lnTo>
                    <a:lnTo>
                      <a:pt x="17372" y="3439"/>
                    </a:lnTo>
                    <a:lnTo>
                      <a:pt x="17234" y="3223"/>
                    </a:lnTo>
                    <a:lnTo>
                      <a:pt x="17057" y="2987"/>
                    </a:lnTo>
                    <a:lnTo>
                      <a:pt x="16861" y="2771"/>
                    </a:lnTo>
                    <a:lnTo>
                      <a:pt x="16664" y="2555"/>
                    </a:lnTo>
                    <a:lnTo>
                      <a:pt x="16428" y="2339"/>
                    </a:lnTo>
                    <a:lnTo>
                      <a:pt x="16193" y="2142"/>
                    </a:lnTo>
                    <a:lnTo>
                      <a:pt x="15917" y="1946"/>
                    </a:lnTo>
                    <a:lnTo>
                      <a:pt x="15642" y="1749"/>
                    </a:lnTo>
                    <a:lnTo>
                      <a:pt x="15348" y="1572"/>
                    </a:lnTo>
                    <a:lnTo>
                      <a:pt x="15053" y="1415"/>
                    </a:lnTo>
                    <a:lnTo>
                      <a:pt x="14738" y="1258"/>
                    </a:lnTo>
                    <a:lnTo>
                      <a:pt x="14404" y="1101"/>
                    </a:lnTo>
                    <a:lnTo>
                      <a:pt x="14051" y="963"/>
                    </a:lnTo>
                    <a:lnTo>
                      <a:pt x="13697" y="826"/>
                    </a:lnTo>
                    <a:lnTo>
                      <a:pt x="13343" y="708"/>
                    </a:lnTo>
                    <a:lnTo>
                      <a:pt x="12970" y="590"/>
                    </a:lnTo>
                    <a:lnTo>
                      <a:pt x="12184" y="393"/>
                    </a:lnTo>
                    <a:lnTo>
                      <a:pt x="11378" y="217"/>
                    </a:lnTo>
                    <a:lnTo>
                      <a:pt x="10553" y="99"/>
                    </a:lnTo>
                    <a:lnTo>
                      <a:pt x="9708" y="20"/>
                    </a:lnTo>
                    <a:lnTo>
                      <a:pt x="8843" y="0"/>
                    </a:lnTo>
                    <a:close/>
                  </a:path>
                </a:pathLst>
              </a:custGeom>
              <a:solidFill>
                <a:srgbClr val="0081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23"/>
              <p:cNvSpPr/>
              <p:nvPr/>
            </p:nvSpPr>
            <p:spPr>
              <a:xfrm>
                <a:off x="8114400" y="4400463"/>
                <a:ext cx="305075" cy="162625"/>
              </a:xfrm>
              <a:custGeom>
                <a:avLst/>
                <a:gdLst/>
                <a:ahLst/>
                <a:cxnLst/>
                <a:rect l="l" t="t" r="r" b="b"/>
                <a:pathLst>
                  <a:path w="12203" h="6505" extrusionOk="0">
                    <a:moveTo>
                      <a:pt x="6072" y="0"/>
                    </a:moveTo>
                    <a:lnTo>
                      <a:pt x="5463" y="20"/>
                    </a:lnTo>
                    <a:lnTo>
                      <a:pt x="4873" y="59"/>
                    </a:lnTo>
                    <a:lnTo>
                      <a:pt x="4284" y="118"/>
                    </a:lnTo>
                    <a:lnTo>
                      <a:pt x="3694" y="236"/>
                    </a:lnTo>
                    <a:lnTo>
                      <a:pt x="3144" y="373"/>
                    </a:lnTo>
                    <a:lnTo>
                      <a:pt x="2614" y="531"/>
                    </a:lnTo>
                    <a:lnTo>
                      <a:pt x="2142" y="727"/>
                    </a:lnTo>
                    <a:lnTo>
                      <a:pt x="1710" y="943"/>
                    </a:lnTo>
                    <a:lnTo>
                      <a:pt x="1317" y="1160"/>
                    </a:lnTo>
                    <a:lnTo>
                      <a:pt x="963" y="1415"/>
                    </a:lnTo>
                    <a:lnTo>
                      <a:pt x="668" y="1690"/>
                    </a:lnTo>
                    <a:lnTo>
                      <a:pt x="432" y="1965"/>
                    </a:lnTo>
                    <a:lnTo>
                      <a:pt x="334" y="2103"/>
                    </a:lnTo>
                    <a:lnTo>
                      <a:pt x="236" y="2260"/>
                    </a:lnTo>
                    <a:lnTo>
                      <a:pt x="177" y="2397"/>
                    </a:lnTo>
                    <a:lnTo>
                      <a:pt x="98" y="2555"/>
                    </a:lnTo>
                    <a:lnTo>
                      <a:pt x="59" y="2712"/>
                    </a:lnTo>
                    <a:lnTo>
                      <a:pt x="20" y="2869"/>
                    </a:lnTo>
                    <a:lnTo>
                      <a:pt x="0" y="3026"/>
                    </a:lnTo>
                    <a:lnTo>
                      <a:pt x="0" y="3183"/>
                    </a:lnTo>
                    <a:lnTo>
                      <a:pt x="0" y="3341"/>
                    </a:lnTo>
                    <a:lnTo>
                      <a:pt x="20" y="3498"/>
                    </a:lnTo>
                    <a:lnTo>
                      <a:pt x="59" y="3655"/>
                    </a:lnTo>
                    <a:lnTo>
                      <a:pt x="118" y="3812"/>
                    </a:lnTo>
                    <a:lnTo>
                      <a:pt x="197" y="3969"/>
                    </a:lnTo>
                    <a:lnTo>
                      <a:pt x="275" y="4146"/>
                    </a:lnTo>
                    <a:lnTo>
                      <a:pt x="374" y="4304"/>
                    </a:lnTo>
                    <a:lnTo>
                      <a:pt x="491" y="4461"/>
                    </a:lnTo>
                    <a:lnTo>
                      <a:pt x="629" y="4598"/>
                    </a:lnTo>
                    <a:lnTo>
                      <a:pt x="767" y="4755"/>
                    </a:lnTo>
                    <a:lnTo>
                      <a:pt x="924" y="4893"/>
                    </a:lnTo>
                    <a:lnTo>
                      <a:pt x="1101" y="5031"/>
                    </a:lnTo>
                    <a:lnTo>
                      <a:pt x="1454" y="5306"/>
                    </a:lnTo>
                    <a:lnTo>
                      <a:pt x="1867" y="5542"/>
                    </a:lnTo>
                    <a:lnTo>
                      <a:pt x="2319" y="5758"/>
                    </a:lnTo>
                    <a:lnTo>
                      <a:pt x="2790" y="5935"/>
                    </a:lnTo>
                    <a:lnTo>
                      <a:pt x="3301" y="6111"/>
                    </a:lnTo>
                    <a:lnTo>
                      <a:pt x="3832" y="6249"/>
                    </a:lnTo>
                    <a:lnTo>
                      <a:pt x="4382" y="6347"/>
                    </a:lnTo>
                    <a:lnTo>
                      <a:pt x="4972" y="6426"/>
                    </a:lnTo>
                    <a:lnTo>
                      <a:pt x="5542" y="6485"/>
                    </a:lnTo>
                    <a:lnTo>
                      <a:pt x="6131" y="6504"/>
                    </a:lnTo>
                    <a:lnTo>
                      <a:pt x="6740" y="6504"/>
                    </a:lnTo>
                    <a:lnTo>
                      <a:pt x="7330" y="6465"/>
                    </a:lnTo>
                    <a:lnTo>
                      <a:pt x="7919" y="6386"/>
                    </a:lnTo>
                    <a:lnTo>
                      <a:pt x="8509" y="6288"/>
                    </a:lnTo>
                    <a:lnTo>
                      <a:pt x="9079" y="6151"/>
                    </a:lnTo>
                    <a:lnTo>
                      <a:pt x="9589" y="5974"/>
                    </a:lnTo>
                    <a:lnTo>
                      <a:pt x="10061" y="5777"/>
                    </a:lnTo>
                    <a:lnTo>
                      <a:pt x="10513" y="5581"/>
                    </a:lnTo>
                    <a:lnTo>
                      <a:pt x="10886" y="5345"/>
                    </a:lnTo>
                    <a:lnTo>
                      <a:pt x="11240" y="5090"/>
                    </a:lnTo>
                    <a:lnTo>
                      <a:pt x="11535" y="4834"/>
                    </a:lnTo>
                    <a:lnTo>
                      <a:pt x="11771" y="4539"/>
                    </a:lnTo>
                    <a:lnTo>
                      <a:pt x="11869" y="4402"/>
                    </a:lnTo>
                    <a:lnTo>
                      <a:pt x="11967" y="4264"/>
                    </a:lnTo>
                    <a:lnTo>
                      <a:pt x="12046" y="4107"/>
                    </a:lnTo>
                    <a:lnTo>
                      <a:pt x="12105" y="3950"/>
                    </a:lnTo>
                    <a:lnTo>
                      <a:pt x="12144" y="3793"/>
                    </a:lnTo>
                    <a:lnTo>
                      <a:pt x="12183" y="3635"/>
                    </a:lnTo>
                    <a:lnTo>
                      <a:pt x="12203" y="3478"/>
                    </a:lnTo>
                    <a:lnTo>
                      <a:pt x="12203" y="3321"/>
                    </a:lnTo>
                    <a:lnTo>
                      <a:pt x="12203" y="3164"/>
                    </a:lnTo>
                    <a:lnTo>
                      <a:pt x="12183" y="3007"/>
                    </a:lnTo>
                    <a:lnTo>
                      <a:pt x="12144" y="2849"/>
                    </a:lnTo>
                    <a:lnTo>
                      <a:pt x="12085" y="2692"/>
                    </a:lnTo>
                    <a:lnTo>
                      <a:pt x="12006" y="2535"/>
                    </a:lnTo>
                    <a:lnTo>
                      <a:pt x="11928" y="2378"/>
                    </a:lnTo>
                    <a:lnTo>
                      <a:pt x="11830" y="2221"/>
                    </a:lnTo>
                    <a:lnTo>
                      <a:pt x="11712" y="2063"/>
                    </a:lnTo>
                    <a:lnTo>
                      <a:pt x="11574" y="1906"/>
                    </a:lnTo>
                    <a:lnTo>
                      <a:pt x="11437" y="1749"/>
                    </a:lnTo>
                    <a:lnTo>
                      <a:pt x="11279" y="1611"/>
                    </a:lnTo>
                    <a:lnTo>
                      <a:pt x="11122" y="1474"/>
                    </a:lnTo>
                    <a:lnTo>
                      <a:pt x="10749" y="1218"/>
                    </a:lnTo>
                    <a:lnTo>
                      <a:pt x="10336" y="983"/>
                    </a:lnTo>
                    <a:lnTo>
                      <a:pt x="9884" y="766"/>
                    </a:lnTo>
                    <a:lnTo>
                      <a:pt x="9413" y="570"/>
                    </a:lnTo>
                    <a:lnTo>
                      <a:pt x="8902" y="413"/>
                    </a:lnTo>
                    <a:lnTo>
                      <a:pt x="8371" y="275"/>
                    </a:lnTo>
                    <a:lnTo>
                      <a:pt x="7821" y="157"/>
                    </a:lnTo>
                    <a:lnTo>
                      <a:pt x="7251" y="79"/>
                    </a:lnTo>
                    <a:lnTo>
                      <a:pt x="6662" y="20"/>
                    </a:lnTo>
                    <a:lnTo>
                      <a:pt x="6072" y="0"/>
                    </a:lnTo>
                    <a:close/>
                  </a:path>
                </a:pathLst>
              </a:custGeom>
              <a:solidFill>
                <a:srgbClr val="FA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23"/>
              <p:cNvSpPr/>
              <p:nvPr/>
            </p:nvSpPr>
            <p:spPr>
              <a:xfrm>
                <a:off x="8114400" y="4400463"/>
                <a:ext cx="305075" cy="91400"/>
              </a:xfrm>
              <a:custGeom>
                <a:avLst/>
                <a:gdLst/>
                <a:ahLst/>
                <a:cxnLst/>
                <a:rect l="l" t="t" r="r" b="b"/>
                <a:pathLst>
                  <a:path w="12203" h="3656" extrusionOk="0">
                    <a:moveTo>
                      <a:pt x="6072" y="0"/>
                    </a:moveTo>
                    <a:lnTo>
                      <a:pt x="5463" y="20"/>
                    </a:lnTo>
                    <a:lnTo>
                      <a:pt x="4873" y="59"/>
                    </a:lnTo>
                    <a:lnTo>
                      <a:pt x="4284" y="118"/>
                    </a:lnTo>
                    <a:lnTo>
                      <a:pt x="3694" y="236"/>
                    </a:lnTo>
                    <a:lnTo>
                      <a:pt x="3223" y="354"/>
                    </a:lnTo>
                    <a:lnTo>
                      <a:pt x="2771" y="472"/>
                    </a:lnTo>
                    <a:lnTo>
                      <a:pt x="2358" y="629"/>
                    </a:lnTo>
                    <a:lnTo>
                      <a:pt x="1965" y="806"/>
                    </a:lnTo>
                    <a:lnTo>
                      <a:pt x="1611" y="983"/>
                    </a:lnTo>
                    <a:lnTo>
                      <a:pt x="1297" y="1179"/>
                    </a:lnTo>
                    <a:lnTo>
                      <a:pt x="1002" y="1395"/>
                    </a:lnTo>
                    <a:lnTo>
                      <a:pt x="747" y="1611"/>
                    </a:lnTo>
                    <a:lnTo>
                      <a:pt x="531" y="1847"/>
                    </a:lnTo>
                    <a:lnTo>
                      <a:pt x="354" y="2083"/>
                    </a:lnTo>
                    <a:lnTo>
                      <a:pt x="197" y="2339"/>
                    </a:lnTo>
                    <a:lnTo>
                      <a:pt x="98" y="2594"/>
                    </a:lnTo>
                    <a:lnTo>
                      <a:pt x="20" y="2849"/>
                    </a:lnTo>
                    <a:lnTo>
                      <a:pt x="0" y="3125"/>
                    </a:lnTo>
                    <a:lnTo>
                      <a:pt x="20" y="3380"/>
                    </a:lnTo>
                    <a:lnTo>
                      <a:pt x="59" y="3655"/>
                    </a:lnTo>
                    <a:lnTo>
                      <a:pt x="98" y="3419"/>
                    </a:lnTo>
                    <a:lnTo>
                      <a:pt x="157" y="3203"/>
                    </a:lnTo>
                    <a:lnTo>
                      <a:pt x="236" y="2967"/>
                    </a:lnTo>
                    <a:lnTo>
                      <a:pt x="354" y="2751"/>
                    </a:lnTo>
                    <a:lnTo>
                      <a:pt x="491" y="2535"/>
                    </a:lnTo>
                    <a:lnTo>
                      <a:pt x="668" y="2339"/>
                    </a:lnTo>
                    <a:lnTo>
                      <a:pt x="865" y="2142"/>
                    </a:lnTo>
                    <a:lnTo>
                      <a:pt x="1081" y="1946"/>
                    </a:lnTo>
                    <a:lnTo>
                      <a:pt x="1336" y="1769"/>
                    </a:lnTo>
                    <a:lnTo>
                      <a:pt x="1611" y="1592"/>
                    </a:lnTo>
                    <a:lnTo>
                      <a:pt x="1906" y="1435"/>
                    </a:lnTo>
                    <a:lnTo>
                      <a:pt x="2240" y="1277"/>
                    </a:lnTo>
                    <a:lnTo>
                      <a:pt x="2594" y="1140"/>
                    </a:lnTo>
                    <a:lnTo>
                      <a:pt x="2948" y="1022"/>
                    </a:lnTo>
                    <a:lnTo>
                      <a:pt x="3341" y="904"/>
                    </a:lnTo>
                    <a:lnTo>
                      <a:pt x="3753" y="806"/>
                    </a:lnTo>
                    <a:lnTo>
                      <a:pt x="4343" y="688"/>
                    </a:lnTo>
                    <a:lnTo>
                      <a:pt x="4932" y="629"/>
                    </a:lnTo>
                    <a:lnTo>
                      <a:pt x="5542" y="590"/>
                    </a:lnTo>
                    <a:lnTo>
                      <a:pt x="6131" y="570"/>
                    </a:lnTo>
                    <a:lnTo>
                      <a:pt x="6721" y="590"/>
                    </a:lnTo>
                    <a:lnTo>
                      <a:pt x="7310" y="649"/>
                    </a:lnTo>
                    <a:lnTo>
                      <a:pt x="7880" y="727"/>
                    </a:lnTo>
                    <a:lnTo>
                      <a:pt x="8430" y="845"/>
                    </a:lnTo>
                    <a:lnTo>
                      <a:pt x="8961" y="983"/>
                    </a:lnTo>
                    <a:lnTo>
                      <a:pt x="9472" y="1140"/>
                    </a:lnTo>
                    <a:lnTo>
                      <a:pt x="9963" y="1336"/>
                    </a:lnTo>
                    <a:lnTo>
                      <a:pt x="10395" y="1553"/>
                    </a:lnTo>
                    <a:lnTo>
                      <a:pt x="10808" y="1788"/>
                    </a:lnTo>
                    <a:lnTo>
                      <a:pt x="11181" y="2044"/>
                    </a:lnTo>
                    <a:lnTo>
                      <a:pt x="11338" y="2181"/>
                    </a:lnTo>
                    <a:lnTo>
                      <a:pt x="11496" y="2319"/>
                    </a:lnTo>
                    <a:lnTo>
                      <a:pt x="11653" y="2476"/>
                    </a:lnTo>
                    <a:lnTo>
                      <a:pt x="11771" y="2633"/>
                    </a:lnTo>
                    <a:lnTo>
                      <a:pt x="11928" y="2830"/>
                    </a:lnTo>
                    <a:lnTo>
                      <a:pt x="12046" y="3026"/>
                    </a:lnTo>
                    <a:lnTo>
                      <a:pt x="12144" y="3223"/>
                    </a:lnTo>
                    <a:lnTo>
                      <a:pt x="12203" y="3439"/>
                    </a:lnTo>
                    <a:lnTo>
                      <a:pt x="12203" y="3262"/>
                    </a:lnTo>
                    <a:lnTo>
                      <a:pt x="12183" y="3085"/>
                    </a:lnTo>
                    <a:lnTo>
                      <a:pt x="12164" y="2908"/>
                    </a:lnTo>
                    <a:lnTo>
                      <a:pt x="12105" y="2751"/>
                    </a:lnTo>
                    <a:lnTo>
                      <a:pt x="12026" y="2574"/>
                    </a:lnTo>
                    <a:lnTo>
                      <a:pt x="11947" y="2397"/>
                    </a:lnTo>
                    <a:lnTo>
                      <a:pt x="11830" y="2221"/>
                    </a:lnTo>
                    <a:lnTo>
                      <a:pt x="11712" y="2063"/>
                    </a:lnTo>
                    <a:lnTo>
                      <a:pt x="11574" y="1906"/>
                    </a:lnTo>
                    <a:lnTo>
                      <a:pt x="11437" y="1749"/>
                    </a:lnTo>
                    <a:lnTo>
                      <a:pt x="11279" y="1611"/>
                    </a:lnTo>
                    <a:lnTo>
                      <a:pt x="11122" y="1474"/>
                    </a:lnTo>
                    <a:lnTo>
                      <a:pt x="10749" y="1218"/>
                    </a:lnTo>
                    <a:lnTo>
                      <a:pt x="10336" y="983"/>
                    </a:lnTo>
                    <a:lnTo>
                      <a:pt x="9884" y="766"/>
                    </a:lnTo>
                    <a:lnTo>
                      <a:pt x="9413" y="570"/>
                    </a:lnTo>
                    <a:lnTo>
                      <a:pt x="8902" y="413"/>
                    </a:lnTo>
                    <a:lnTo>
                      <a:pt x="8371" y="275"/>
                    </a:lnTo>
                    <a:lnTo>
                      <a:pt x="7821" y="157"/>
                    </a:lnTo>
                    <a:lnTo>
                      <a:pt x="7251" y="79"/>
                    </a:lnTo>
                    <a:lnTo>
                      <a:pt x="6662" y="20"/>
                    </a:lnTo>
                    <a:lnTo>
                      <a:pt x="6072" y="0"/>
                    </a:lnTo>
                    <a:close/>
                  </a:path>
                </a:pathLst>
              </a:custGeom>
              <a:solidFill>
                <a:srgbClr val="E5C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23"/>
              <p:cNvSpPr/>
              <p:nvPr/>
            </p:nvSpPr>
            <p:spPr>
              <a:xfrm>
                <a:off x="7973900" y="4330213"/>
                <a:ext cx="447550" cy="200950"/>
              </a:xfrm>
              <a:custGeom>
                <a:avLst/>
                <a:gdLst/>
                <a:ahLst/>
                <a:cxnLst/>
                <a:rect l="l" t="t" r="r" b="b"/>
                <a:pathLst>
                  <a:path w="17902" h="8038" extrusionOk="0">
                    <a:moveTo>
                      <a:pt x="138" y="0"/>
                    </a:moveTo>
                    <a:lnTo>
                      <a:pt x="0" y="3066"/>
                    </a:lnTo>
                    <a:lnTo>
                      <a:pt x="0" y="3301"/>
                    </a:lnTo>
                    <a:lnTo>
                      <a:pt x="20" y="3557"/>
                    </a:lnTo>
                    <a:lnTo>
                      <a:pt x="59" y="3812"/>
                    </a:lnTo>
                    <a:lnTo>
                      <a:pt x="138" y="4068"/>
                    </a:lnTo>
                    <a:lnTo>
                      <a:pt x="236" y="4304"/>
                    </a:lnTo>
                    <a:lnTo>
                      <a:pt x="374" y="4559"/>
                    </a:lnTo>
                    <a:lnTo>
                      <a:pt x="531" y="4814"/>
                    </a:lnTo>
                    <a:lnTo>
                      <a:pt x="708" y="5050"/>
                    </a:lnTo>
                    <a:lnTo>
                      <a:pt x="904" y="5286"/>
                    </a:lnTo>
                    <a:lnTo>
                      <a:pt x="1101" y="5502"/>
                    </a:lnTo>
                    <a:lnTo>
                      <a:pt x="1336" y="5699"/>
                    </a:lnTo>
                    <a:lnTo>
                      <a:pt x="1572" y="5915"/>
                    </a:lnTo>
                    <a:lnTo>
                      <a:pt x="1847" y="6092"/>
                    </a:lnTo>
                    <a:lnTo>
                      <a:pt x="2122" y="6288"/>
                    </a:lnTo>
                    <a:lnTo>
                      <a:pt x="2417" y="6465"/>
                    </a:lnTo>
                    <a:lnTo>
                      <a:pt x="2712" y="6622"/>
                    </a:lnTo>
                    <a:lnTo>
                      <a:pt x="3026" y="6799"/>
                    </a:lnTo>
                    <a:lnTo>
                      <a:pt x="3360" y="6937"/>
                    </a:lnTo>
                    <a:lnTo>
                      <a:pt x="3714" y="7074"/>
                    </a:lnTo>
                    <a:lnTo>
                      <a:pt x="4068" y="7212"/>
                    </a:lnTo>
                    <a:lnTo>
                      <a:pt x="4421" y="7349"/>
                    </a:lnTo>
                    <a:lnTo>
                      <a:pt x="4795" y="7448"/>
                    </a:lnTo>
                    <a:lnTo>
                      <a:pt x="5581" y="7664"/>
                    </a:lnTo>
                    <a:lnTo>
                      <a:pt x="6387" y="7821"/>
                    </a:lnTo>
                    <a:lnTo>
                      <a:pt x="7212" y="7939"/>
                    </a:lnTo>
                    <a:lnTo>
                      <a:pt x="8057" y="8017"/>
                    </a:lnTo>
                    <a:lnTo>
                      <a:pt x="8921" y="8037"/>
                    </a:lnTo>
                    <a:lnTo>
                      <a:pt x="9786" y="8037"/>
                    </a:lnTo>
                    <a:lnTo>
                      <a:pt x="10218" y="8017"/>
                    </a:lnTo>
                    <a:lnTo>
                      <a:pt x="10651" y="7978"/>
                    </a:lnTo>
                    <a:lnTo>
                      <a:pt x="11083" y="7919"/>
                    </a:lnTo>
                    <a:lnTo>
                      <a:pt x="11515" y="7860"/>
                    </a:lnTo>
                    <a:lnTo>
                      <a:pt x="11948" y="7801"/>
                    </a:lnTo>
                    <a:lnTo>
                      <a:pt x="12380" y="7703"/>
                    </a:lnTo>
                    <a:lnTo>
                      <a:pt x="12969" y="7565"/>
                    </a:lnTo>
                    <a:lnTo>
                      <a:pt x="13539" y="7408"/>
                    </a:lnTo>
                    <a:lnTo>
                      <a:pt x="14089" y="7212"/>
                    </a:lnTo>
                    <a:lnTo>
                      <a:pt x="14581" y="7015"/>
                    </a:lnTo>
                    <a:lnTo>
                      <a:pt x="15052" y="6799"/>
                    </a:lnTo>
                    <a:lnTo>
                      <a:pt x="15504" y="6563"/>
                    </a:lnTo>
                    <a:lnTo>
                      <a:pt x="15897" y="6308"/>
                    </a:lnTo>
                    <a:lnTo>
                      <a:pt x="16271" y="6052"/>
                    </a:lnTo>
                    <a:lnTo>
                      <a:pt x="16585" y="5758"/>
                    </a:lnTo>
                    <a:lnTo>
                      <a:pt x="16880" y="5483"/>
                    </a:lnTo>
                    <a:lnTo>
                      <a:pt x="17135" y="5168"/>
                    </a:lnTo>
                    <a:lnTo>
                      <a:pt x="17332" y="4873"/>
                    </a:lnTo>
                    <a:lnTo>
                      <a:pt x="17509" y="4559"/>
                    </a:lnTo>
                    <a:lnTo>
                      <a:pt x="17626" y="4225"/>
                    </a:lnTo>
                    <a:lnTo>
                      <a:pt x="17705" y="3891"/>
                    </a:lnTo>
                    <a:lnTo>
                      <a:pt x="17744" y="3557"/>
                    </a:lnTo>
                    <a:lnTo>
                      <a:pt x="17902" y="511"/>
                    </a:lnTo>
                    <a:lnTo>
                      <a:pt x="17862" y="845"/>
                    </a:lnTo>
                    <a:lnTo>
                      <a:pt x="17784" y="1179"/>
                    </a:lnTo>
                    <a:lnTo>
                      <a:pt x="17666" y="1494"/>
                    </a:lnTo>
                    <a:lnTo>
                      <a:pt x="17489" y="1808"/>
                    </a:lnTo>
                    <a:lnTo>
                      <a:pt x="17273" y="2122"/>
                    </a:lnTo>
                    <a:lnTo>
                      <a:pt x="17037" y="2417"/>
                    </a:lnTo>
                    <a:lnTo>
                      <a:pt x="16742" y="2712"/>
                    </a:lnTo>
                    <a:lnTo>
                      <a:pt x="16408" y="2987"/>
                    </a:lnTo>
                    <a:lnTo>
                      <a:pt x="16054" y="3262"/>
                    </a:lnTo>
                    <a:lnTo>
                      <a:pt x="15642" y="3518"/>
                    </a:lnTo>
                    <a:lnTo>
                      <a:pt x="15209" y="3753"/>
                    </a:lnTo>
                    <a:lnTo>
                      <a:pt x="14738" y="3970"/>
                    </a:lnTo>
                    <a:lnTo>
                      <a:pt x="14227" y="4166"/>
                    </a:lnTo>
                    <a:lnTo>
                      <a:pt x="13696" y="4363"/>
                    </a:lnTo>
                    <a:lnTo>
                      <a:pt x="13127" y="4520"/>
                    </a:lnTo>
                    <a:lnTo>
                      <a:pt x="12517" y="4657"/>
                    </a:lnTo>
                    <a:lnTo>
                      <a:pt x="12105" y="4736"/>
                    </a:lnTo>
                    <a:lnTo>
                      <a:pt x="11672" y="4814"/>
                    </a:lnTo>
                    <a:lnTo>
                      <a:pt x="11240" y="4873"/>
                    </a:lnTo>
                    <a:lnTo>
                      <a:pt x="10808" y="4913"/>
                    </a:lnTo>
                    <a:lnTo>
                      <a:pt x="10376" y="4952"/>
                    </a:lnTo>
                    <a:lnTo>
                      <a:pt x="9943" y="4972"/>
                    </a:lnTo>
                    <a:lnTo>
                      <a:pt x="9079" y="4991"/>
                    </a:lnTo>
                    <a:lnTo>
                      <a:pt x="8214" y="4952"/>
                    </a:lnTo>
                    <a:lnTo>
                      <a:pt x="7369" y="4873"/>
                    </a:lnTo>
                    <a:lnTo>
                      <a:pt x="6524" y="4756"/>
                    </a:lnTo>
                    <a:lnTo>
                      <a:pt x="5718" y="4598"/>
                    </a:lnTo>
                    <a:lnTo>
                      <a:pt x="4952" y="4402"/>
                    </a:lnTo>
                    <a:lnTo>
                      <a:pt x="4579" y="4284"/>
                    </a:lnTo>
                    <a:lnTo>
                      <a:pt x="4205" y="4166"/>
                    </a:lnTo>
                    <a:lnTo>
                      <a:pt x="3852" y="4028"/>
                    </a:lnTo>
                    <a:lnTo>
                      <a:pt x="3518" y="3891"/>
                    </a:lnTo>
                    <a:lnTo>
                      <a:pt x="3184" y="3734"/>
                    </a:lnTo>
                    <a:lnTo>
                      <a:pt x="2869" y="3576"/>
                    </a:lnTo>
                    <a:lnTo>
                      <a:pt x="2555" y="3419"/>
                    </a:lnTo>
                    <a:lnTo>
                      <a:pt x="2260" y="3242"/>
                    </a:lnTo>
                    <a:lnTo>
                      <a:pt x="1985" y="3046"/>
                    </a:lnTo>
                    <a:lnTo>
                      <a:pt x="1729" y="2849"/>
                    </a:lnTo>
                    <a:lnTo>
                      <a:pt x="1494" y="2653"/>
                    </a:lnTo>
                    <a:lnTo>
                      <a:pt x="1258" y="2437"/>
                    </a:lnTo>
                    <a:lnTo>
                      <a:pt x="1042" y="2221"/>
                    </a:lnTo>
                    <a:lnTo>
                      <a:pt x="865" y="2004"/>
                    </a:lnTo>
                    <a:lnTo>
                      <a:pt x="688" y="1749"/>
                    </a:lnTo>
                    <a:lnTo>
                      <a:pt x="531" y="1513"/>
                    </a:lnTo>
                    <a:lnTo>
                      <a:pt x="393" y="1258"/>
                    </a:lnTo>
                    <a:lnTo>
                      <a:pt x="295" y="1002"/>
                    </a:lnTo>
                    <a:lnTo>
                      <a:pt x="216" y="747"/>
                    </a:lnTo>
                    <a:lnTo>
                      <a:pt x="177" y="511"/>
                    </a:lnTo>
                    <a:lnTo>
                      <a:pt x="138" y="256"/>
                    </a:lnTo>
                    <a:lnTo>
                      <a:pt x="138" y="0"/>
                    </a:lnTo>
                    <a:close/>
                  </a:path>
                </a:pathLst>
              </a:custGeom>
              <a:solidFill>
                <a:srgbClr val="007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23"/>
              <p:cNvSpPr/>
              <p:nvPr/>
            </p:nvSpPr>
            <p:spPr>
              <a:xfrm>
                <a:off x="7977325" y="4218188"/>
                <a:ext cx="444125" cy="236825"/>
              </a:xfrm>
              <a:custGeom>
                <a:avLst/>
                <a:gdLst/>
                <a:ahLst/>
                <a:cxnLst/>
                <a:rect l="l" t="t" r="r" b="b"/>
                <a:pathLst>
                  <a:path w="17765" h="9473" extrusionOk="0">
                    <a:moveTo>
                      <a:pt x="8843" y="1"/>
                    </a:moveTo>
                    <a:lnTo>
                      <a:pt x="7959" y="21"/>
                    </a:lnTo>
                    <a:lnTo>
                      <a:pt x="7527" y="40"/>
                    </a:lnTo>
                    <a:lnTo>
                      <a:pt x="7094" y="80"/>
                    </a:lnTo>
                    <a:lnTo>
                      <a:pt x="6662" y="119"/>
                    </a:lnTo>
                    <a:lnTo>
                      <a:pt x="6230" y="178"/>
                    </a:lnTo>
                    <a:lnTo>
                      <a:pt x="5817" y="256"/>
                    </a:lnTo>
                    <a:lnTo>
                      <a:pt x="5385" y="335"/>
                    </a:lnTo>
                    <a:lnTo>
                      <a:pt x="4972" y="433"/>
                    </a:lnTo>
                    <a:lnTo>
                      <a:pt x="4560" y="551"/>
                    </a:lnTo>
                    <a:lnTo>
                      <a:pt x="4186" y="649"/>
                    </a:lnTo>
                    <a:lnTo>
                      <a:pt x="3813" y="787"/>
                    </a:lnTo>
                    <a:lnTo>
                      <a:pt x="3459" y="924"/>
                    </a:lnTo>
                    <a:lnTo>
                      <a:pt x="3105" y="1062"/>
                    </a:lnTo>
                    <a:lnTo>
                      <a:pt x="2791" y="1200"/>
                    </a:lnTo>
                    <a:lnTo>
                      <a:pt x="2477" y="1357"/>
                    </a:lnTo>
                    <a:lnTo>
                      <a:pt x="2182" y="1534"/>
                    </a:lnTo>
                    <a:lnTo>
                      <a:pt x="1907" y="1710"/>
                    </a:lnTo>
                    <a:lnTo>
                      <a:pt x="1651" y="1887"/>
                    </a:lnTo>
                    <a:lnTo>
                      <a:pt x="1416" y="2064"/>
                    </a:lnTo>
                    <a:lnTo>
                      <a:pt x="1199" y="2261"/>
                    </a:lnTo>
                    <a:lnTo>
                      <a:pt x="983" y="2457"/>
                    </a:lnTo>
                    <a:lnTo>
                      <a:pt x="806" y="2654"/>
                    </a:lnTo>
                    <a:lnTo>
                      <a:pt x="630" y="2870"/>
                    </a:lnTo>
                    <a:lnTo>
                      <a:pt x="492" y="3066"/>
                    </a:lnTo>
                    <a:lnTo>
                      <a:pt x="354" y="3282"/>
                    </a:lnTo>
                    <a:lnTo>
                      <a:pt x="256" y="3499"/>
                    </a:lnTo>
                    <a:lnTo>
                      <a:pt x="158" y="3734"/>
                    </a:lnTo>
                    <a:lnTo>
                      <a:pt x="99" y="3951"/>
                    </a:lnTo>
                    <a:lnTo>
                      <a:pt x="40" y="4167"/>
                    </a:lnTo>
                    <a:lnTo>
                      <a:pt x="20" y="4403"/>
                    </a:lnTo>
                    <a:lnTo>
                      <a:pt x="1" y="4638"/>
                    </a:lnTo>
                    <a:lnTo>
                      <a:pt x="20" y="4874"/>
                    </a:lnTo>
                    <a:lnTo>
                      <a:pt x="40" y="5090"/>
                    </a:lnTo>
                    <a:lnTo>
                      <a:pt x="99" y="5326"/>
                    </a:lnTo>
                    <a:lnTo>
                      <a:pt x="178" y="5562"/>
                    </a:lnTo>
                    <a:lnTo>
                      <a:pt x="276" y="5798"/>
                    </a:lnTo>
                    <a:lnTo>
                      <a:pt x="413" y="6034"/>
                    </a:lnTo>
                    <a:lnTo>
                      <a:pt x="551" y="6250"/>
                    </a:lnTo>
                    <a:lnTo>
                      <a:pt x="728" y="6485"/>
                    </a:lnTo>
                    <a:lnTo>
                      <a:pt x="905" y="6702"/>
                    </a:lnTo>
                    <a:lnTo>
                      <a:pt x="1121" y="6918"/>
                    </a:lnTo>
                    <a:lnTo>
                      <a:pt x="1357" y="7134"/>
                    </a:lnTo>
                    <a:lnTo>
                      <a:pt x="1592" y="7330"/>
                    </a:lnTo>
                    <a:lnTo>
                      <a:pt x="1848" y="7527"/>
                    </a:lnTo>
                    <a:lnTo>
                      <a:pt x="2123" y="7723"/>
                    </a:lnTo>
                    <a:lnTo>
                      <a:pt x="2418" y="7900"/>
                    </a:lnTo>
                    <a:lnTo>
                      <a:pt x="2732" y="8057"/>
                    </a:lnTo>
                    <a:lnTo>
                      <a:pt x="3047" y="8215"/>
                    </a:lnTo>
                    <a:lnTo>
                      <a:pt x="3381" y="8372"/>
                    </a:lnTo>
                    <a:lnTo>
                      <a:pt x="3715" y="8509"/>
                    </a:lnTo>
                    <a:lnTo>
                      <a:pt x="4068" y="8647"/>
                    </a:lnTo>
                    <a:lnTo>
                      <a:pt x="4442" y="8765"/>
                    </a:lnTo>
                    <a:lnTo>
                      <a:pt x="4815" y="8883"/>
                    </a:lnTo>
                    <a:lnTo>
                      <a:pt x="5581" y="9079"/>
                    </a:lnTo>
                    <a:lnTo>
                      <a:pt x="6387" y="9237"/>
                    </a:lnTo>
                    <a:lnTo>
                      <a:pt x="7232" y="9354"/>
                    </a:lnTo>
                    <a:lnTo>
                      <a:pt x="8077" y="9433"/>
                    </a:lnTo>
                    <a:lnTo>
                      <a:pt x="8942" y="9472"/>
                    </a:lnTo>
                    <a:lnTo>
                      <a:pt x="9806" y="9453"/>
                    </a:lnTo>
                    <a:lnTo>
                      <a:pt x="10239" y="9433"/>
                    </a:lnTo>
                    <a:lnTo>
                      <a:pt x="10671" y="9394"/>
                    </a:lnTo>
                    <a:lnTo>
                      <a:pt x="11103" y="9354"/>
                    </a:lnTo>
                    <a:lnTo>
                      <a:pt x="11535" y="9295"/>
                    </a:lnTo>
                    <a:lnTo>
                      <a:pt x="11968" y="9217"/>
                    </a:lnTo>
                    <a:lnTo>
                      <a:pt x="12380" y="9138"/>
                    </a:lnTo>
                    <a:lnTo>
                      <a:pt x="12793" y="9040"/>
                    </a:lnTo>
                    <a:lnTo>
                      <a:pt x="13206" y="8942"/>
                    </a:lnTo>
                    <a:lnTo>
                      <a:pt x="13599" y="8824"/>
                    </a:lnTo>
                    <a:lnTo>
                      <a:pt x="13952" y="8706"/>
                    </a:lnTo>
                    <a:lnTo>
                      <a:pt x="14326" y="8568"/>
                    </a:lnTo>
                    <a:lnTo>
                      <a:pt x="14660" y="8431"/>
                    </a:lnTo>
                    <a:lnTo>
                      <a:pt x="14974" y="8274"/>
                    </a:lnTo>
                    <a:lnTo>
                      <a:pt x="15289" y="8116"/>
                    </a:lnTo>
                    <a:lnTo>
                      <a:pt x="15583" y="7959"/>
                    </a:lnTo>
                    <a:lnTo>
                      <a:pt x="15858" y="7782"/>
                    </a:lnTo>
                    <a:lnTo>
                      <a:pt x="16114" y="7606"/>
                    </a:lnTo>
                    <a:lnTo>
                      <a:pt x="16350" y="7409"/>
                    </a:lnTo>
                    <a:lnTo>
                      <a:pt x="16566" y="7232"/>
                    </a:lnTo>
                    <a:lnTo>
                      <a:pt x="16782" y="7036"/>
                    </a:lnTo>
                    <a:lnTo>
                      <a:pt x="16959" y="6820"/>
                    </a:lnTo>
                    <a:lnTo>
                      <a:pt x="17136" y="6623"/>
                    </a:lnTo>
                    <a:lnTo>
                      <a:pt x="17273" y="6407"/>
                    </a:lnTo>
                    <a:lnTo>
                      <a:pt x="17411" y="6191"/>
                    </a:lnTo>
                    <a:lnTo>
                      <a:pt x="17529" y="5975"/>
                    </a:lnTo>
                    <a:lnTo>
                      <a:pt x="17607" y="5758"/>
                    </a:lnTo>
                    <a:lnTo>
                      <a:pt x="17686" y="5523"/>
                    </a:lnTo>
                    <a:lnTo>
                      <a:pt x="17725" y="5306"/>
                    </a:lnTo>
                    <a:lnTo>
                      <a:pt x="17765" y="5071"/>
                    </a:lnTo>
                    <a:lnTo>
                      <a:pt x="17765" y="4855"/>
                    </a:lnTo>
                    <a:lnTo>
                      <a:pt x="17765" y="4619"/>
                    </a:lnTo>
                    <a:lnTo>
                      <a:pt x="17725" y="4383"/>
                    </a:lnTo>
                    <a:lnTo>
                      <a:pt x="17666" y="4147"/>
                    </a:lnTo>
                    <a:lnTo>
                      <a:pt x="17588" y="3911"/>
                    </a:lnTo>
                    <a:lnTo>
                      <a:pt x="17489" y="3695"/>
                    </a:lnTo>
                    <a:lnTo>
                      <a:pt x="17372" y="3459"/>
                    </a:lnTo>
                    <a:lnTo>
                      <a:pt x="17214" y="3224"/>
                    </a:lnTo>
                    <a:lnTo>
                      <a:pt x="17057" y="3007"/>
                    </a:lnTo>
                    <a:lnTo>
                      <a:pt x="16861" y="2772"/>
                    </a:lnTo>
                    <a:lnTo>
                      <a:pt x="16644" y="2555"/>
                    </a:lnTo>
                    <a:lnTo>
                      <a:pt x="16428" y="2339"/>
                    </a:lnTo>
                    <a:lnTo>
                      <a:pt x="16173" y="2143"/>
                    </a:lnTo>
                    <a:lnTo>
                      <a:pt x="15917" y="1946"/>
                    </a:lnTo>
                    <a:lnTo>
                      <a:pt x="15642" y="1769"/>
                    </a:lnTo>
                    <a:lnTo>
                      <a:pt x="15348" y="1593"/>
                    </a:lnTo>
                    <a:lnTo>
                      <a:pt x="15053" y="1416"/>
                    </a:lnTo>
                    <a:lnTo>
                      <a:pt x="14719" y="1259"/>
                    </a:lnTo>
                    <a:lnTo>
                      <a:pt x="14385" y="1121"/>
                    </a:lnTo>
                    <a:lnTo>
                      <a:pt x="14051" y="964"/>
                    </a:lnTo>
                    <a:lnTo>
                      <a:pt x="13697" y="826"/>
                    </a:lnTo>
                    <a:lnTo>
                      <a:pt x="13324" y="708"/>
                    </a:lnTo>
                    <a:lnTo>
                      <a:pt x="12950" y="590"/>
                    </a:lnTo>
                    <a:lnTo>
                      <a:pt x="12184" y="394"/>
                    </a:lnTo>
                    <a:lnTo>
                      <a:pt x="11378" y="237"/>
                    </a:lnTo>
                    <a:lnTo>
                      <a:pt x="10553" y="119"/>
                    </a:lnTo>
                    <a:lnTo>
                      <a:pt x="9688" y="40"/>
                    </a:lnTo>
                    <a:lnTo>
                      <a:pt x="8843" y="1"/>
                    </a:lnTo>
                    <a:close/>
                  </a:path>
                </a:pathLst>
              </a:custGeom>
              <a:solidFill>
                <a:srgbClr val="0081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23"/>
              <p:cNvSpPr/>
              <p:nvPr/>
            </p:nvSpPr>
            <p:spPr>
              <a:xfrm>
                <a:off x="8046600" y="4255538"/>
                <a:ext cx="305575" cy="162625"/>
              </a:xfrm>
              <a:custGeom>
                <a:avLst/>
                <a:gdLst/>
                <a:ahLst/>
                <a:cxnLst/>
                <a:rect l="l" t="t" r="r" b="b"/>
                <a:pathLst>
                  <a:path w="12223" h="6505" extrusionOk="0">
                    <a:moveTo>
                      <a:pt x="5483" y="0"/>
                    </a:moveTo>
                    <a:lnTo>
                      <a:pt x="4893" y="40"/>
                    </a:lnTo>
                    <a:lnTo>
                      <a:pt x="4304" y="118"/>
                    </a:lnTo>
                    <a:lnTo>
                      <a:pt x="3714" y="216"/>
                    </a:lnTo>
                    <a:lnTo>
                      <a:pt x="3144" y="354"/>
                    </a:lnTo>
                    <a:lnTo>
                      <a:pt x="2634" y="531"/>
                    </a:lnTo>
                    <a:lnTo>
                      <a:pt x="2142" y="708"/>
                    </a:lnTo>
                    <a:lnTo>
                      <a:pt x="1710" y="924"/>
                    </a:lnTo>
                    <a:lnTo>
                      <a:pt x="1317" y="1160"/>
                    </a:lnTo>
                    <a:lnTo>
                      <a:pt x="983" y="1415"/>
                    </a:lnTo>
                    <a:lnTo>
                      <a:pt x="688" y="1671"/>
                    </a:lnTo>
                    <a:lnTo>
                      <a:pt x="452" y="1965"/>
                    </a:lnTo>
                    <a:lnTo>
                      <a:pt x="334" y="2103"/>
                    </a:lnTo>
                    <a:lnTo>
                      <a:pt x="256" y="2240"/>
                    </a:lnTo>
                    <a:lnTo>
                      <a:pt x="177" y="2398"/>
                    </a:lnTo>
                    <a:lnTo>
                      <a:pt x="118" y="2555"/>
                    </a:lnTo>
                    <a:lnTo>
                      <a:pt x="59" y="2712"/>
                    </a:lnTo>
                    <a:lnTo>
                      <a:pt x="40" y="2850"/>
                    </a:lnTo>
                    <a:lnTo>
                      <a:pt x="20" y="3007"/>
                    </a:lnTo>
                    <a:lnTo>
                      <a:pt x="0" y="3184"/>
                    </a:lnTo>
                    <a:lnTo>
                      <a:pt x="20" y="3341"/>
                    </a:lnTo>
                    <a:lnTo>
                      <a:pt x="40" y="3498"/>
                    </a:lnTo>
                    <a:lnTo>
                      <a:pt x="79" y="3655"/>
                    </a:lnTo>
                    <a:lnTo>
                      <a:pt x="138" y="3812"/>
                    </a:lnTo>
                    <a:lnTo>
                      <a:pt x="197" y="3970"/>
                    </a:lnTo>
                    <a:lnTo>
                      <a:pt x="295" y="4127"/>
                    </a:lnTo>
                    <a:lnTo>
                      <a:pt x="393" y="4284"/>
                    </a:lnTo>
                    <a:lnTo>
                      <a:pt x="511" y="4441"/>
                    </a:lnTo>
                    <a:lnTo>
                      <a:pt x="629" y="4598"/>
                    </a:lnTo>
                    <a:lnTo>
                      <a:pt x="786" y="4756"/>
                    </a:lnTo>
                    <a:lnTo>
                      <a:pt x="944" y="4893"/>
                    </a:lnTo>
                    <a:lnTo>
                      <a:pt x="1101" y="5031"/>
                    </a:lnTo>
                    <a:lnTo>
                      <a:pt x="1474" y="5286"/>
                    </a:lnTo>
                    <a:lnTo>
                      <a:pt x="1887" y="5522"/>
                    </a:lnTo>
                    <a:lnTo>
                      <a:pt x="2339" y="5738"/>
                    </a:lnTo>
                    <a:lnTo>
                      <a:pt x="2810" y="5935"/>
                    </a:lnTo>
                    <a:lnTo>
                      <a:pt x="3321" y="6092"/>
                    </a:lnTo>
                    <a:lnTo>
                      <a:pt x="3852" y="6229"/>
                    </a:lnTo>
                    <a:lnTo>
                      <a:pt x="4402" y="6347"/>
                    </a:lnTo>
                    <a:lnTo>
                      <a:pt x="4972" y="6426"/>
                    </a:lnTo>
                    <a:lnTo>
                      <a:pt x="5561" y="6485"/>
                    </a:lnTo>
                    <a:lnTo>
                      <a:pt x="6151" y="6505"/>
                    </a:lnTo>
                    <a:lnTo>
                      <a:pt x="6740" y="6485"/>
                    </a:lnTo>
                    <a:lnTo>
                      <a:pt x="7350" y="6446"/>
                    </a:lnTo>
                    <a:lnTo>
                      <a:pt x="7939" y="6387"/>
                    </a:lnTo>
                    <a:lnTo>
                      <a:pt x="8529" y="6269"/>
                    </a:lnTo>
                    <a:lnTo>
                      <a:pt x="9079" y="6131"/>
                    </a:lnTo>
                    <a:lnTo>
                      <a:pt x="9609" y="5974"/>
                    </a:lnTo>
                    <a:lnTo>
                      <a:pt x="10081" y="5777"/>
                    </a:lnTo>
                    <a:lnTo>
                      <a:pt x="10513" y="5561"/>
                    </a:lnTo>
                    <a:lnTo>
                      <a:pt x="10906" y="5326"/>
                    </a:lnTo>
                    <a:lnTo>
                      <a:pt x="11240" y="5090"/>
                    </a:lnTo>
                    <a:lnTo>
                      <a:pt x="11535" y="4815"/>
                    </a:lnTo>
                    <a:lnTo>
                      <a:pt x="11791" y="4540"/>
                    </a:lnTo>
                    <a:lnTo>
                      <a:pt x="11889" y="4402"/>
                    </a:lnTo>
                    <a:lnTo>
                      <a:pt x="11967" y="4245"/>
                    </a:lnTo>
                    <a:lnTo>
                      <a:pt x="12046" y="4088"/>
                    </a:lnTo>
                    <a:lnTo>
                      <a:pt x="12105" y="3950"/>
                    </a:lnTo>
                    <a:lnTo>
                      <a:pt x="12164" y="3793"/>
                    </a:lnTo>
                    <a:lnTo>
                      <a:pt x="12203" y="3636"/>
                    </a:lnTo>
                    <a:lnTo>
                      <a:pt x="12223" y="3478"/>
                    </a:lnTo>
                    <a:lnTo>
                      <a:pt x="12223" y="3321"/>
                    </a:lnTo>
                    <a:lnTo>
                      <a:pt x="12203" y="3164"/>
                    </a:lnTo>
                    <a:lnTo>
                      <a:pt x="12184" y="3007"/>
                    </a:lnTo>
                    <a:lnTo>
                      <a:pt x="12144" y="2850"/>
                    </a:lnTo>
                    <a:lnTo>
                      <a:pt x="12105" y="2692"/>
                    </a:lnTo>
                    <a:lnTo>
                      <a:pt x="12026" y="2516"/>
                    </a:lnTo>
                    <a:lnTo>
                      <a:pt x="11948" y="2358"/>
                    </a:lnTo>
                    <a:lnTo>
                      <a:pt x="11850" y="2201"/>
                    </a:lnTo>
                    <a:lnTo>
                      <a:pt x="11732" y="2044"/>
                    </a:lnTo>
                    <a:lnTo>
                      <a:pt x="11594" y="1887"/>
                    </a:lnTo>
                    <a:lnTo>
                      <a:pt x="11457" y="1749"/>
                    </a:lnTo>
                    <a:lnTo>
                      <a:pt x="11299" y="1612"/>
                    </a:lnTo>
                    <a:lnTo>
                      <a:pt x="11122" y="1454"/>
                    </a:lnTo>
                    <a:lnTo>
                      <a:pt x="10749" y="1199"/>
                    </a:lnTo>
                    <a:lnTo>
                      <a:pt x="10356" y="963"/>
                    </a:lnTo>
                    <a:lnTo>
                      <a:pt x="9904" y="747"/>
                    </a:lnTo>
                    <a:lnTo>
                      <a:pt x="9413" y="570"/>
                    </a:lnTo>
                    <a:lnTo>
                      <a:pt x="8922" y="393"/>
                    </a:lnTo>
                    <a:lnTo>
                      <a:pt x="8371" y="256"/>
                    </a:lnTo>
                    <a:lnTo>
                      <a:pt x="7821" y="158"/>
                    </a:lnTo>
                    <a:lnTo>
                      <a:pt x="7251" y="79"/>
                    </a:lnTo>
                    <a:lnTo>
                      <a:pt x="6682" y="20"/>
                    </a:lnTo>
                    <a:lnTo>
                      <a:pt x="6072" y="0"/>
                    </a:lnTo>
                    <a:close/>
                  </a:path>
                </a:pathLst>
              </a:custGeom>
              <a:solidFill>
                <a:srgbClr val="FA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23"/>
              <p:cNvSpPr/>
              <p:nvPr/>
            </p:nvSpPr>
            <p:spPr>
              <a:xfrm>
                <a:off x="8046600" y="4255538"/>
                <a:ext cx="305575" cy="90900"/>
              </a:xfrm>
              <a:custGeom>
                <a:avLst/>
                <a:gdLst/>
                <a:ahLst/>
                <a:cxnLst/>
                <a:rect l="l" t="t" r="r" b="b"/>
                <a:pathLst>
                  <a:path w="12223" h="3636" extrusionOk="0">
                    <a:moveTo>
                      <a:pt x="5483" y="0"/>
                    </a:moveTo>
                    <a:lnTo>
                      <a:pt x="4893" y="40"/>
                    </a:lnTo>
                    <a:lnTo>
                      <a:pt x="4304" y="118"/>
                    </a:lnTo>
                    <a:lnTo>
                      <a:pt x="3714" y="216"/>
                    </a:lnTo>
                    <a:lnTo>
                      <a:pt x="3243" y="334"/>
                    </a:lnTo>
                    <a:lnTo>
                      <a:pt x="2791" y="472"/>
                    </a:lnTo>
                    <a:lnTo>
                      <a:pt x="2378" y="629"/>
                    </a:lnTo>
                    <a:lnTo>
                      <a:pt x="1985" y="786"/>
                    </a:lnTo>
                    <a:lnTo>
                      <a:pt x="1631" y="983"/>
                    </a:lnTo>
                    <a:lnTo>
                      <a:pt x="1297" y="1179"/>
                    </a:lnTo>
                    <a:lnTo>
                      <a:pt x="1022" y="1376"/>
                    </a:lnTo>
                    <a:lnTo>
                      <a:pt x="767" y="1612"/>
                    </a:lnTo>
                    <a:lnTo>
                      <a:pt x="551" y="1828"/>
                    </a:lnTo>
                    <a:lnTo>
                      <a:pt x="354" y="2083"/>
                    </a:lnTo>
                    <a:lnTo>
                      <a:pt x="217" y="2319"/>
                    </a:lnTo>
                    <a:lnTo>
                      <a:pt x="99" y="2575"/>
                    </a:lnTo>
                    <a:lnTo>
                      <a:pt x="40" y="2850"/>
                    </a:lnTo>
                    <a:lnTo>
                      <a:pt x="0" y="3105"/>
                    </a:lnTo>
                    <a:lnTo>
                      <a:pt x="20" y="3380"/>
                    </a:lnTo>
                    <a:lnTo>
                      <a:pt x="79" y="3636"/>
                    </a:lnTo>
                    <a:lnTo>
                      <a:pt x="99" y="3419"/>
                    </a:lnTo>
                    <a:lnTo>
                      <a:pt x="158" y="3184"/>
                    </a:lnTo>
                    <a:lnTo>
                      <a:pt x="256" y="2968"/>
                    </a:lnTo>
                    <a:lnTo>
                      <a:pt x="354" y="2751"/>
                    </a:lnTo>
                    <a:lnTo>
                      <a:pt x="511" y="2535"/>
                    </a:lnTo>
                    <a:lnTo>
                      <a:pt x="688" y="2339"/>
                    </a:lnTo>
                    <a:lnTo>
                      <a:pt x="885" y="2123"/>
                    </a:lnTo>
                    <a:lnTo>
                      <a:pt x="1101" y="1946"/>
                    </a:lnTo>
                    <a:lnTo>
                      <a:pt x="1356" y="1749"/>
                    </a:lnTo>
                    <a:lnTo>
                      <a:pt x="1631" y="1592"/>
                    </a:lnTo>
                    <a:lnTo>
                      <a:pt x="1926" y="1415"/>
                    </a:lnTo>
                    <a:lnTo>
                      <a:pt x="2260" y="1278"/>
                    </a:lnTo>
                    <a:lnTo>
                      <a:pt x="2594" y="1140"/>
                    </a:lnTo>
                    <a:lnTo>
                      <a:pt x="2968" y="1002"/>
                    </a:lnTo>
                    <a:lnTo>
                      <a:pt x="3361" y="885"/>
                    </a:lnTo>
                    <a:lnTo>
                      <a:pt x="3773" y="786"/>
                    </a:lnTo>
                    <a:lnTo>
                      <a:pt x="4363" y="688"/>
                    </a:lnTo>
                    <a:lnTo>
                      <a:pt x="4952" y="609"/>
                    </a:lnTo>
                    <a:lnTo>
                      <a:pt x="5542" y="570"/>
                    </a:lnTo>
                    <a:lnTo>
                      <a:pt x="6151" y="570"/>
                    </a:lnTo>
                    <a:lnTo>
                      <a:pt x="6740" y="590"/>
                    </a:lnTo>
                    <a:lnTo>
                      <a:pt x="7330" y="649"/>
                    </a:lnTo>
                    <a:lnTo>
                      <a:pt x="7900" y="727"/>
                    </a:lnTo>
                    <a:lnTo>
                      <a:pt x="8450" y="826"/>
                    </a:lnTo>
                    <a:lnTo>
                      <a:pt x="8981" y="963"/>
                    </a:lnTo>
                    <a:lnTo>
                      <a:pt x="9491" y="1140"/>
                    </a:lnTo>
                    <a:lnTo>
                      <a:pt x="9963" y="1317"/>
                    </a:lnTo>
                    <a:lnTo>
                      <a:pt x="10415" y="1533"/>
                    </a:lnTo>
                    <a:lnTo>
                      <a:pt x="10828" y="1769"/>
                    </a:lnTo>
                    <a:lnTo>
                      <a:pt x="11201" y="2044"/>
                    </a:lnTo>
                    <a:lnTo>
                      <a:pt x="11358" y="2181"/>
                    </a:lnTo>
                    <a:lnTo>
                      <a:pt x="11515" y="2319"/>
                    </a:lnTo>
                    <a:lnTo>
                      <a:pt x="11653" y="2476"/>
                    </a:lnTo>
                    <a:lnTo>
                      <a:pt x="11791" y="2614"/>
                    </a:lnTo>
                    <a:lnTo>
                      <a:pt x="11928" y="2830"/>
                    </a:lnTo>
                    <a:lnTo>
                      <a:pt x="12046" y="3026"/>
                    </a:lnTo>
                    <a:lnTo>
                      <a:pt x="12144" y="3223"/>
                    </a:lnTo>
                    <a:lnTo>
                      <a:pt x="12223" y="3419"/>
                    </a:lnTo>
                    <a:lnTo>
                      <a:pt x="12223" y="3262"/>
                    </a:lnTo>
                    <a:lnTo>
                      <a:pt x="12203" y="3085"/>
                    </a:lnTo>
                    <a:lnTo>
                      <a:pt x="12164" y="2909"/>
                    </a:lnTo>
                    <a:lnTo>
                      <a:pt x="12125" y="2732"/>
                    </a:lnTo>
                    <a:lnTo>
                      <a:pt x="12046" y="2555"/>
                    </a:lnTo>
                    <a:lnTo>
                      <a:pt x="11948" y="2398"/>
                    </a:lnTo>
                    <a:lnTo>
                      <a:pt x="11850" y="2221"/>
                    </a:lnTo>
                    <a:lnTo>
                      <a:pt x="11732" y="2044"/>
                    </a:lnTo>
                    <a:lnTo>
                      <a:pt x="11594" y="1887"/>
                    </a:lnTo>
                    <a:lnTo>
                      <a:pt x="11457" y="1749"/>
                    </a:lnTo>
                    <a:lnTo>
                      <a:pt x="11299" y="1612"/>
                    </a:lnTo>
                    <a:lnTo>
                      <a:pt x="11122" y="1454"/>
                    </a:lnTo>
                    <a:lnTo>
                      <a:pt x="10749" y="1199"/>
                    </a:lnTo>
                    <a:lnTo>
                      <a:pt x="10356" y="963"/>
                    </a:lnTo>
                    <a:lnTo>
                      <a:pt x="9904" y="747"/>
                    </a:lnTo>
                    <a:lnTo>
                      <a:pt x="9413" y="570"/>
                    </a:lnTo>
                    <a:lnTo>
                      <a:pt x="8922" y="393"/>
                    </a:lnTo>
                    <a:lnTo>
                      <a:pt x="8371" y="256"/>
                    </a:lnTo>
                    <a:lnTo>
                      <a:pt x="7821" y="158"/>
                    </a:lnTo>
                    <a:lnTo>
                      <a:pt x="7251" y="79"/>
                    </a:lnTo>
                    <a:lnTo>
                      <a:pt x="6682" y="20"/>
                    </a:lnTo>
                    <a:lnTo>
                      <a:pt x="6072" y="0"/>
                    </a:lnTo>
                    <a:close/>
                  </a:path>
                </a:pathLst>
              </a:custGeom>
              <a:solidFill>
                <a:srgbClr val="E5C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23"/>
              <p:cNvSpPr/>
              <p:nvPr/>
            </p:nvSpPr>
            <p:spPr>
              <a:xfrm>
                <a:off x="8422900" y="4779713"/>
                <a:ext cx="447550" cy="200950"/>
              </a:xfrm>
              <a:custGeom>
                <a:avLst/>
                <a:gdLst/>
                <a:ahLst/>
                <a:cxnLst/>
                <a:rect l="l" t="t" r="r" b="b"/>
                <a:pathLst>
                  <a:path w="17902" h="8038" extrusionOk="0">
                    <a:moveTo>
                      <a:pt x="138" y="0"/>
                    </a:moveTo>
                    <a:lnTo>
                      <a:pt x="0" y="3046"/>
                    </a:lnTo>
                    <a:lnTo>
                      <a:pt x="0" y="3301"/>
                    </a:lnTo>
                    <a:lnTo>
                      <a:pt x="20" y="3557"/>
                    </a:lnTo>
                    <a:lnTo>
                      <a:pt x="59" y="3812"/>
                    </a:lnTo>
                    <a:lnTo>
                      <a:pt x="138" y="4048"/>
                    </a:lnTo>
                    <a:lnTo>
                      <a:pt x="236" y="4304"/>
                    </a:lnTo>
                    <a:lnTo>
                      <a:pt x="374" y="4559"/>
                    </a:lnTo>
                    <a:lnTo>
                      <a:pt x="531" y="4795"/>
                    </a:lnTo>
                    <a:lnTo>
                      <a:pt x="708" y="5050"/>
                    </a:lnTo>
                    <a:lnTo>
                      <a:pt x="904" y="5266"/>
                    </a:lnTo>
                    <a:lnTo>
                      <a:pt x="1101" y="5483"/>
                    </a:lnTo>
                    <a:lnTo>
                      <a:pt x="1337" y="5699"/>
                    </a:lnTo>
                    <a:lnTo>
                      <a:pt x="1573" y="5895"/>
                    </a:lnTo>
                    <a:lnTo>
                      <a:pt x="1848" y="6092"/>
                    </a:lnTo>
                    <a:lnTo>
                      <a:pt x="2123" y="6288"/>
                    </a:lnTo>
                    <a:lnTo>
                      <a:pt x="2417" y="6465"/>
                    </a:lnTo>
                    <a:lnTo>
                      <a:pt x="2712" y="6622"/>
                    </a:lnTo>
                    <a:lnTo>
                      <a:pt x="3027" y="6779"/>
                    </a:lnTo>
                    <a:lnTo>
                      <a:pt x="3361" y="6937"/>
                    </a:lnTo>
                    <a:lnTo>
                      <a:pt x="3714" y="7074"/>
                    </a:lnTo>
                    <a:lnTo>
                      <a:pt x="4068" y="7212"/>
                    </a:lnTo>
                    <a:lnTo>
                      <a:pt x="4422" y="7330"/>
                    </a:lnTo>
                    <a:lnTo>
                      <a:pt x="4795" y="7448"/>
                    </a:lnTo>
                    <a:lnTo>
                      <a:pt x="5581" y="7644"/>
                    </a:lnTo>
                    <a:lnTo>
                      <a:pt x="6387" y="7821"/>
                    </a:lnTo>
                    <a:lnTo>
                      <a:pt x="7212" y="7939"/>
                    </a:lnTo>
                    <a:lnTo>
                      <a:pt x="8057" y="7998"/>
                    </a:lnTo>
                    <a:lnTo>
                      <a:pt x="8922" y="8037"/>
                    </a:lnTo>
                    <a:lnTo>
                      <a:pt x="9786" y="8037"/>
                    </a:lnTo>
                    <a:lnTo>
                      <a:pt x="10219" y="7998"/>
                    </a:lnTo>
                    <a:lnTo>
                      <a:pt x="10651" y="7978"/>
                    </a:lnTo>
                    <a:lnTo>
                      <a:pt x="11083" y="7919"/>
                    </a:lnTo>
                    <a:lnTo>
                      <a:pt x="11516" y="7860"/>
                    </a:lnTo>
                    <a:lnTo>
                      <a:pt x="11948" y="7782"/>
                    </a:lnTo>
                    <a:lnTo>
                      <a:pt x="12380" y="7703"/>
                    </a:lnTo>
                    <a:lnTo>
                      <a:pt x="12970" y="7565"/>
                    </a:lnTo>
                    <a:lnTo>
                      <a:pt x="13539" y="7408"/>
                    </a:lnTo>
                    <a:lnTo>
                      <a:pt x="14090" y="7212"/>
                    </a:lnTo>
                    <a:lnTo>
                      <a:pt x="14581" y="7015"/>
                    </a:lnTo>
                    <a:lnTo>
                      <a:pt x="15053" y="6799"/>
                    </a:lnTo>
                    <a:lnTo>
                      <a:pt x="15505" y="6563"/>
                    </a:lnTo>
                    <a:lnTo>
                      <a:pt x="15898" y="6308"/>
                    </a:lnTo>
                    <a:lnTo>
                      <a:pt x="16271" y="6033"/>
                    </a:lnTo>
                    <a:lnTo>
                      <a:pt x="16585" y="5758"/>
                    </a:lnTo>
                    <a:lnTo>
                      <a:pt x="16880" y="5483"/>
                    </a:lnTo>
                    <a:lnTo>
                      <a:pt x="17135" y="5168"/>
                    </a:lnTo>
                    <a:lnTo>
                      <a:pt x="17332" y="4873"/>
                    </a:lnTo>
                    <a:lnTo>
                      <a:pt x="17509" y="4539"/>
                    </a:lnTo>
                    <a:lnTo>
                      <a:pt x="17627" y="4225"/>
                    </a:lnTo>
                    <a:lnTo>
                      <a:pt x="17705" y="3891"/>
                    </a:lnTo>
                    <a:lnTo>
                      <a:pt x="17745" y="3557"/>
                    </a:lnTo>
                    <a:lnTo>
                      <a:pt x="17902" y="511"/>
                    </a:lnTo>
                    <a:lnTo>
                      <a:pt x="17863" y="845"/>
                    </a:lnTo>
                    <a:lnTo>
                      <a:pt x="17784" y="1179"/>
                    </a:lnTo>
                    <a:lnTo>
                      <a:pt x="17646" y="1494"/>
                    </a:lnTo>
                    <a:lnTo>
                      <a:pt x="17489" y="1808"/>
                    </a:lnTo>
                    <a:lnTo>
                      <a:pt x="17273" y="2122"/>
                    </a:lnTo>
                    <a:lnTo>
                      <a:pt x="17037" y="2417"/>
                    </a:lnTo>
                    <a:lnTo>
                      <a:pt x="16742" y="2712"/>
                    </a:lnTo>
                    <a:lnTo>
                      <a:pt x="16408" y="2987"/>
                    </a:lnTo>
                    <a:lnTo>
                      <a:pt x="16055" y="3262"/>
                    </a:lnTo>
                    <a:lnTo>
                      <a:pt x="15642" y="3498"/>
                    </a:lnTo>
                    <a:lnTo>
                      <a:pt x="15210" y="3734"/>
                    </a:lnTo>
                    <a:lnTo>
                      <a:pt x="14738" y="3969"/>
                    </a:lnTo>
                    <a:lnTo>
                      <a:pt x="14227" y="4166"/>
                    </a:lnTo>
                    <a:lnTo>
                      <a:pt x="13697" y="4343"/>
                    </a:lnTo>
                    <a:lnTo>
                      <a:pt x="13127" y="4520"/>
                    </a:lnTo>
                    <a:lnTo>
                      <a:pt x="12518" y="4657"/>
                    </a:lnTo>
                    <a:lnTo>
                      <a:pt x="12105" y="4736"/>
                    </a:lnTo>
                    <a:lnTo>
                      <a:pt x="11673" y="4814"/>
                    </a:lnTo>
                    <a:lnTo>
                      <a:pt x="11240" y="4873"/>
                    </a:lnTo>
                    <a:lnTo>
                      <a:pt x="10808" y="4913"/>
                    </a:lnTo>
                    <a:lnTo>
                      <a:pt x="10376" y="4952"/>
                    </a:lnTo>
                    <a:lnTo>
                      <a:pt x="9943" y="4972"/>
                    </a:lnTo>
                    <a:lnTo>
                      <a:pt x="9079" y="4991"/>
                    </a:lnTo>
                    <a:lnTo>
                      <a:pt x="8214" y="4952"/>
                    </a:lnTo>
                    <a:lnTo>
                      <a:pt x="7369" y="4873"/>
                    </a:lnTo>
                    <a:lnTo>
                      <a:pt x="6524" y="4755"/>
                    </a:lnTo>
                    <a:lnTo>
                      <a:pt x="5719" y="4598"/>
                    </a:lnTo>
                    <a:lnTo>
                      <a:pt x="4952" y="4402"/>
                    </a:lnTo>
                    <a:lnTo>
                      <a:pt x="4579" y="4284"/>
                    </a:lnTo>
                    <a:lnTo>
                      <a:pt x="4206" y="4166"/>
                    </a:lnTo>
                    <a:lnTo>
                      <a:pt x="3852" y="4028"/>
                    </a:lnTo>
                    <a:lnTo>
                      <a:pt x="3518" y="3891"/>
                    </a:lnTo>
                    <a:lnTo>
                      <a:pt x="3184" y="3734"/>
                    </a:lnTo>
                    <a:lnTo>
                      <a:pt x="2869" y="3576"/>
                    </a:lnTo>
                    <a:lnTo>
                      <a:pt x="2555" y="3400"/>
                    </a:lnTo>
                    <a:lnTo>
                      <a:pt x="2260" y="3223"/>
                    </a:lnTo>
                    <a:lnTo>
                      <a:pt x="1985" y="3046"/>
                    </a:lnTo>
                    <a:lnTo>
                      <a:pt x="1730" y="2849"/>
                    </a:lnTo>
                    <a:lnTo>
                      <a:pt x="1494" y="2653"/>
                    </a:lnTo>
                    <a:lnTo>
                      <a:pt x="1258" y="2437"/>
                    </a:lnTo>
                    <a:lnTo>
                      <a:pt x="1042" y="2221"/>
                    </a:lnTo>
                    <a:lnTo>
                      <a:pt x="865" y="2004"/>
                    </a:lnTo>
                    <a:lnTo>
                      <a:pt x="669" y="1749"/>
                    </a:lnTo>
                    <a:lnTo>
                      <a:pt x="531" y="1513"/>
                    </a:lnTo>
                    <a:lnTo>
                      <a:pt x="393" y="1258"/>
                    </a:lnTo>
                    <a:lnTo>
                      <a:pt x="295" y="1002"/>
                    </a:lnTo>
                    <a:lnTo>
                      <a:pt x="217" y="747"/>
                    </a:lnTo>
                    <a:lnTo>
                      <a:pt x="158" y="491"/>
                    </a:lnTo>
                    <a:lnTo>
                      <a:pt x="138" y="256"/>
                    </a:lnTo>
                    <a:lnTo>
                      <a:pt x="138" y="0"/>
                    </a:lnTo>
                    <a:close/>
                  </a:path>
                </a:pathLst>
              </a:custGeom>
              <a:solidFill>
                <a:srgbClr val="DF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23"/>
              <p:cNvSpPr/>
              <p:nvPr/>
            </p:nvSpPr>
            <p:spPr>
              <a:xfrm>
                <a:off x="8426350" y="4667688"/>
                <a:ext cx="444100" cy="236825"/>
              </a:xfrm>
              <a:custGeom>
                <a:avLst/>
                <a:gdLst/>
                <a:ahLst/>
                <a:cxnLst/>
                <a:rect l="l" t="t" r="r" b="b"/>
                <a:pathLst>
                  <a:path w="17764" h="9473" extrusionOk="0">
                    <a:moveTo>
                      <a:pt x="8843" y="1"/>
                    </a:moveTo>
                    <a:lnTo>
                      <a:pt x="7958" y="21"/>
                    </a:lnTo>
                    <a:lnTo>
                      <a:pt x="7526" y="40"/>
                    </a:lnTo>
                    <a:lnTo>
                      <a:pt x="7094" y="79"/>
                    </a:lnTo>
                    <a:lnTo>
                      <a:pt x="6661" y="119"/>
                    </a:lnTo>
                    <a:lnTo>
                      <a:pt x="6229" y="178"/>
                    </a:lnTo>
                    <a:lnTo>
                      <a:pt x="5817" y="256"/>
                    </a:lnTo>
                    <a:lnTo>
                      <a:pt x="5384" y="335"/>
                    </a:lnTo>
                    <a:lnTo>
                      <a:pt x="4972" y="433"/>
                    </a:lnTo>
                    <a:lnTo>
                      <a:pt x="4559" y="531"/>
                    </a:lnTo>
                    <a:lnTo>
                      <a:pt x="4186" y="649"/>
                    </a:lnTo>
                    <a:lnTo>
                      <a:pt x="3812" y="787"/>
                    </a:lnTo>
                    <a:lnTo>
                      <a:pt x="3458" y="905"/>
                    </a:lnTo>
                    <a:lnTo>
                      <a:pt x="3105" y="1062"/>
                    </a:lnTo>
                    <a:lnTo>
                      <a:pt x="2790" y="1200"/>
                    </a:lnTo>
                    <a:lnTo>
                      <a:pt x="2476" y="1357"/>
                    </a:lnTo>
                    <a:lnTo>
                      <a:pt x="2181" y="1534"/>
                    </a:lnTo>
                    <a:lnTo>
                      <a:pt x="1906" y="1691"/>
                    </a:lnTo>
                    <a:lnTo>
                      <a:pt x="1651" y="1887"/>
                    </a:lnTo>
                    <a:lnTo>
                      <a:pt x="1415" y="2064"/>
                    </a:lnTo>
                    <a:lnTo>
                      <a:pt x="1199" y="2261"/>
                    </a:lnTo>
                    <a:lnTo>
                      <a:pt x="983" y="2457"/>
                    </a:lnTo>
                    <a:lnTo>
                      <a:pt x="806" y="2654"/>
                    </a:lnTo>
                    <a:lnTo>
                      <a:pt x="629" y="2850"/>
                    </a:lnTo>
                    <a:lnTo>
                      <a:pt x="491" y="3066"/>
                    </a:lnTo>
                    <a:lnTo>
                      <a:pt x="354" y="3282"/>
                    </a:lnTo>
                    <a:lnTo>
                      <a:pt x="255" y="3499"/>
                    </a:lnTo>
                    <a:lnTo>
                      <a:pt x="157" y="3715"/>
                    </a:lnTo>
                    <a:lnTo>
                      <a:pt x="79" y="3951"/>
                    </a:lnTo>
                    <a:lnTo>
                      <a:pt x="39" y="4167"/>
                    </a:lnTo>
                    <a:lnTo>
                      <a:pt x="0" y="4403"/>
                    </a:lnTo>
                    <a:lnTo>
                      <a:pt x="0" y="4638"/>
                    </a:lnTo>
                    <a:lnTo>
                      <a:pt x="20" y="4854"/>
                    </a:lnTo>
                    <a:lnTo>
                      <a:pt x="39" y="5090"/>
                    </a:lnTo>
                    <a:lnTo>
                      <a:pt x="98" y="5326"/>
                    </a:lnTo>
                    <a:lnTo>
                      <a:pt x="177" y="5562"/>
                    </a:lnTo>
                    <a:lnTo>
                      <a:pt x="275" y="5798"/>
                    </a:lnTo>
                    <a:lnTo>
                      <a:pt x="413" y="6014"/>
                    </a:lnTo>
                    <a:lnTo>
                      <a:pt x="550" y="6250"/>
                    </a:lnTo>
                    <a:lnTo>
                      <a:pt x="727" y="6485"/>
                    </a:lnTo>
                    <a:lnTo>
                      <a:pt x="904" y="6702"/>
                    </a:lnTo>
                    <a:lnTo>
                      <a:pt x="1120" y="6918"/>
                    </a:lnTo>
                    <a:lnTo>
                      <a:pt x="1356" y="7134"/>
                    </a:lnTo>
                    <a:lnTo>
                      <a:pt x="1592" y="7330"/>
                    </a:lnTo>
                    <a:lnTo>
                      <a:pt x="1847" y="7527"/>
                    </a:lnTo>
                    <a:lnTo>
                      <a:pt x="2122" y="7704"/>
                    </a:lnTo>
                    <a:lnTo>
                      <a:pt x="2417" y="7881"/>
                    </a:lnTo>
                    <a:lnTo>
                      <a:pt x="2731" y="8057"/>
                    </a:lnTo>
                    <a:lnTo>
                      <a:pt x="3046" y="8215"/>
                    </a:lnTo>
                    <a:lnTo>
                      <a:pt x="3380" y="8372"/>
                    </a:lnTo>
                    <a:lnTo>
                      <a:pt x="3714" y="8509"/>
                    </a:lnTo>
                    <a:lnTo>
                      <a:pt x="4068" y="8647"/>
                    </a:lnTo>
                    <a:lnTo>
                      <a:pt x="4441" y="8765"/>
                    </a:lnTo>
                    <a:lnTo>
                      <a:pt x="4814" y="8883"/>
                    </a:lnTo>
                    <a:lnTo>
                      <a:pt x="5581" y="9079"/>
                    </a:lnTo>
                    <a:lnTo>
                      <a:pt x="6386" y="9236"/>
                    </a:lnTo>
                    <a:lnTo>
                      <a:pt x="7231" y="9354"/>
                    </a:lnTo>
                    <a:lnTo>
                      <a:pt x="8076" y="9433"/>
                    </a:lnTo>
                    <a:lnTo>
                      <a:pt x="8941" y="9472"/>
                    </a:lnTo>
                    <a:lnTo>
                      <a:pt x="9805" y="9453"/>
                    </a:lnTo>
                    <a:lnTo>
                      <a:pt x="10238" y="9433"/>
                    </a:lnTo>
                    <a:lnTo>
                      <a:pt x="10670" y="9394"/>
                    </a:lnTo>
                    <a:lnTo>
                      <a:pt x="11102" y="9354"/>
                    </a:lnTo>
                    <a:lnTo>
                      <a:pt x="11535" y="9295"/>
                    </a:lnTo>
                    <a:lnTo>
                      <a:pt x="11967" y="9217"/>
                    </a:lnTo>
                    <a:lnTo>
                      <a:pt x="12380" y="9138"/>
                    </a:lnTo>
                    <a:lnTo>
                      <a:pt x="12792" y="9040"/>
                    </a:lnTo>
                    <a:lnTo>
                      <a:pt x="13205" y="8942"/>
                    </a:lnTo>
                    <a:lnTo>
                      <a:pt x="13578" y="8824"/>
                    </a:lnTo>
                    <a:lnTo>
                      <a:pt x="13952" y="8706"/>
                    </a:lnTo>
                    <a:lnTo>
                      <a:pt x="14305" y="8568"/>
                    </a:lnTo>
                    <a:lnTo>
                      <a:pt x="14659" y="8411"/>
                    </a:lnTo>
                    <a:lnTo>
                      <a:pt x="14973" y="8274"/>
                    </a:lnTo>
                    <a:lnTo>
                      <a:pt x="15288" y="8116"/>
                    </a:lnTo>
                    <a:lnTo>
                      <a:pt x="15583" y="7940"/>
                    </a:lnTo>
                    <a:lnTo>
                      <a:pt x="15858" y="7782"/>
                    </a:lnTo>
                    <a:lnTo>
                      <a:pt x="16113" y="7606"/>
                    </a:lnTo>
                    <a:lnTo>
                      <a:pt x="16349" y="7409"/>
                    </a:lnTo>
                    <a:lnTo>
                      <a:pt x="16565" y="7212"/>
                    </a:lnTo>
                    <a:lnTo>
                      <a:pt x="16781" y="7016"/>
                    </a:lnTo>
                    <a:lnTo>
                      <a:pt x="16958" y="6819"/>
                    </a:lnTo>
                    <a:lnTo>
                      <a:pt x="17135" y="6623"/>
                    </a:lnTo>
                    <a:lnTo>
                      <a:pt x="17273" y="6407"/>
                    </a:lnTo>
                    <a:lnTo>
                      <a:pt x="17410" y="6191"/>
                    </a:lnTo>
                    <a:lnTo>
                      <a:pt x="17528" y="5975"/>
                    </a:lnTo>
                    <a:lnTo>
                      <a:pt x="17607" y="5758"/>
                    </a:lnTo>
                    <a:lnTo>
                      <a:pt x="17685" y="5523"/>
                    </a:lnTo>
                    <a:lnTo>
                      <a:pt x="17725" y="5306"/>
                    </a:lnTo>
                    <a:lnTo>
                      <a:pt x="17764" y="5071"/>
                    </a:lnTo>
                    <a:lnTo>
                      <a:pt x="17764" y="4835"/>
                    </a:lnTo>
                    <a:lnTo>
                      <a:pt x="17764" y="4619"/>
                    </a:lnTo>
                    <a:lnTo>
                      <a:pt x="17725" y="4383"/>
                    </a:lnTo>
                    <a:lnTo>
                      <a:pt x="17666" y="4147"/>
                    </a:lnTo>
                    <a:lnTo>
                      <a:pt x="17587" y="3911"/>
                    </a:lnTo>
                    <a:lnTo>
                      <a:pt x="17489" y="3675"/>
                    </a:lnTo>
                    <a:lnTo>
                      <a:pt x="17371" y="3459"/>
                    </a:lnTo>
                    <a:lnTo>
                      <a:pt x="17214" y="3223"/>
                    </a:lnTo>
                    <a:lnTo>
                      <a:pt x="17056" y="2988"/>
                    </a:lnTo>
                    <a:lnTo>
                      <a:pt x="16860" y="2772"/>
                    </a:lnTo>
                    <a:lnTo>
                      <a:pt x="16644" y="2555"/>
                    </a:lnTo>
                    <a:lnTo>
                      <a:pt x="16428" y="2339"/>
                    </a:lnTo>
                    <a:lnTo>
                      <a:pt x="16172" y="2143"/>
                    </a:lnTo>
                    <a:lnTo>
                      <a:pt x="15917" y="1946"/>
                    </a:lnTo>
                    <a:lnTo>
                      <a:pt x="15642" y="1769"/>
                    </a:lnTo>
                    <a:lnTo>
                      <a:pt x="15347" y="1593"/>
                    </a:lnTo>
                    <a:lnTo>
                      <a:pt x="15032" y="1416"/>
                    </a:lnTo>
                    <a:lnTo>
                      <a:pt x="14718" y="1258"/>
                    </a:lnTo>
                    <a:lnTo>
                      <a:pt x="14384" y="1101"/>
                    </a:lnTo>
                    <a:lnTo>
                      <a:pt x="14050" y="964"/>
                    </a:lnTo>
                    <a:lnTo>
                      <a:pt x="13696" y="826"/>
                    </a:lnTo>
                    <a:lnTo>
                      <a:pt x="13323" y="708"/>
                    </a:lnTo>
                    <a:lnTo>
                      <a:pt x="12950" y="590"/>
                    </a:lnTo>
                    <a:lnTo>
                      <a:pt x="12183" y="394"/>
                    </a:lnTo>
                    <a:lnTo>
                      <a:pt x="11378" y="237"/>
                    </a:lnTo>
                    <a:lnTo>
                      <a:pt x="10552" y="119"/>
                    </a:lnTo>
                    <a:lnTo>
                      <a:pt x="9688" y="40"/>
                    </a:lnTo>
                    <a:lnTo>
                      <a:pt x="8843" y="1"/>
                    </a:lnTo>
                    <a:close/>
                  </a:path>
                </a:pathLst>
              </a:custGeom>
              <a:solidFill>
                <a:srgbClr val="FD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23"/>
              <p:cNvSpPr/>
              <p:nvPr/>
            </p:nvSpPr>
            <p:spPr>
              <a:xfrm>
                <a:off x="8495600" y="4704538"/>
                <a:ext cx="305600" cy="163125"/>
              </a:xfrm>
              <a:custGeom>
                <a:avLst/>
                <a:gdLst/>
                <a:ahLst/>
                <a:cxnLst/>
                <a:rect l="l" t="t" r="r" b="b"/>
                <a:pathLst>
                  <a:path w="12224" h="6525" extrusionOk="0">
                    <a:moveTo>
                      <a:pt x="6073" y="1"/>
                    </a:moveTo>
                    <a:lnTo>
                      <a:pt x="5483" y="20"/>
                    </a:lnTo>
                    <a:lnTo>
                      <a:pt x="4894" y="60"/>
                    </a:lnTo>
                    <a:lnTo>
                      <a:pt x="4284" y="138"/>
                    </a:lnTo>
                    <a:lnTo>
                      <a:pt x="3715" y="236"/>
                    </a:lnTo>
                    <a:lnTo>
                      <a:pt x="3145" y="374"/>
                    </a:lnTo>
                    <a:lnTo>
                      <a:pt x="2634" y="551"/>
                    </a:lnTo>
                    <a:lnTo>
                      <a:pt x="2143" y="728"/>
                    </a:lnTo>
                    <a:lnTo>
                      <a:pt x="1710" y="944"/>
                    </a:lnTo>
                    <a:lnTo>
                      <a:pt x="1317" y="1180"/>
                    </a:lnTo>
                    <a:lnTo>
                      <a:pt x="983" y="1435"/>
                    </a:lnTo>
                    <a:lnTo>
                      <a:pt x="688" y="1691"/>
                    </a:lnTo>
                    <a:lnTo>
                      <a:pt x="453" y="1966"/>
                    </a:lnTo>
                    <a:lnTo>
                      <a:pt x="335" y="2123"/>
                    </a:lnTo>
                    <a:lnTo>
                      <a:pt x="256" y="2260"/>
                    </a:lnTo>
                    <a:lnTo>
                      <a:pt x="178" y="2418"/>
                    </a:lnTo>
                    <a:lnTo>
                      <a:pt x="119" y="2575"/>
                    </a:lnTo>
                    <a:lnTo>
                      <a:pt x="60" y="2712"/>
                    </a:lnTo>
                    <a:lnTo>
                      <a:pt x="40" y="2870"/>
                    </a:lnTo>
                    <a:lnTo>
                      <a:pt x="20" y="3027"/>
                    </a:lnTo>
                    <a:lnTo>
                      <a:pt x="1" y="3184"/>
                    </a:lnTo>
                    <a:lnTo>
                      <a:pt x="20" y="3341"/>
                    </a:lnTo>
                    <a:lnTo>
                      <a:pt x="40" y="3518"/>
                    </a:lnTo>
                    <a:lnTo>
                      <a:pt x="79" y="3675"/>
                    </a:lnTo>
                    <a:lnTo>
                      <a:pt x="138" y="3832"/>
                    </a:lnTo>
                    <a:lnTo>
                      <a:pt x="197" y="3990"/>
                    </a:lnTo>
                    <a:lnTo>
                      <a:pt x="295" y="4147"/>
                    </a:lnTo>
                    <a:lnTo>
                      <a:pt x="394" y="4304"/>
                    </a:lnTo>
                    <a:lnTo>
                      <a:pt x="512" y="4461"/>
                    </a:lnTo>
                    <a:lnTo>
                      <a:pt x="630" y="4618"/>
                    </a:lnTo>
                    <a:lnTo>
                      <a:pt x="787" y="4756"/>
                    </a:lnTo>
                    <a:lnTo>
                      <a:pt x="944" y="4913"/>
                    </a:lnTo>
                    <a:lnTo>
                      <a:pt x="1101" y="5051"/>
                    </a:lnTo>
                    <a:lnTo>
                      <a:pt x="1474" y="5306"/>
                    </a:lnTo>
                    <a:lnTo>
                      <a:pt x="1887" y="5542"/>
                    </a:lnTo>
                    <a:lnTo>
                      <a:pt x="2319" y="5758"/>
                    </a:lnTo>
                    <a:lnTo>
                      <a:pt x="2811" y="5955"/>
                    </a:lnTo>
                    <a:lnTo>
                      <a:pt x="3322" y="6112"/>
                    </a:lnTo>
                    <a:lnTo>
                      <a:pt x="3852" y="6249"/>
                    </a:lnTo>
                    <a:lnTo>
                      <a:pt x="4402" y="6367"/>
                    </a:lnTo>
                    <a:lnTo>
                      <a:pt x="4972" y="6446"/>
                    </a:lnTo>
                    <a:lnTo>
                      <a:pt x="5562" y="6485"/>
                    </a:lnTo>
                    <a:lnTo>
                      <a:pt x="6151" y="6525"/>
                    </a:lnTo>
                    <a:lnTo>
                      <a:pt x="6741" y="6505"/>
                    </a:lnTo>
                    <a:lnTo>
                      <a:pt x="7350" y="6466"/>
                    </a:lnTo>
                    <a:lnTo>
                      <a:pt x="7939" y="6387"/>
                    </a:lnTo>
                    <a:lnTo>
                      <a:pt x="8529" y="6289"/>
                    </a:lnTo>
                    <a:lnTo>
                      <a:pt x="9079" y="6151"/>
                    </a:lnTo>
                    <a:lnTo>
                      <a:pt x="9610" y="5994"/>
                    </a:lnTo>
                    <a:lnTo>
                      <a:pt x="10081" y="5797"/>
                    </a:lnTo>
                    <a:lnTo>
                      <a:pt x="10514" y="5581"/>
                    </a:lnTo>
                    <a:lnTo>
                      <a:pt x="10907" y="5345"/>
                    </a:lnTo>
                    <a:lnTo>
                      <a:pt x="11241" y="5110"/>
                    </a:lnTo>
                    <a:lnTo>
                      <a:pt x="11535" y="4835"/>
                    </a:lnTo>
                    <a:lnTo>
                      <a:pt x="11791" y="4559"/>
                    </a:lnTo>
                    <a:lnTo>
                      <a:pt x="11889" y="4402"/>
                    </a:lnTo>
                    <a:lnTo>
                      <a:pt x="11968" y="4265"/>
                    </a:lnTo>
                    <a:lnTo>
                      <a:pt x="12046" y="4108"/>
                    </a:lnTo>
                    <a:lnTo>
                      <a:pt x="12105" y="3970"/>
                    </a:lnTo>
                    <a:lnTo>
                      <a:pt x="12164" y="3813"/>
                    </a:lnTo>
                    <a:lnTo>
                      <a:pt x="12203" y="3656"/>
                    </a:lnTo>
                    <a:lnTo>
                      <a:pt x="12223" y="3498"/>
                    </a:lnTo>
                    <a:lnTo>
                      <a:pt x="12223" y="3341"/>
                    </a:lnTo>
                    <a:lnTo>
                      <a:pt x="12203" y="3184"/>
                    </a:lnTo>
                    <a:lnTo>
                      <a:pt x="12184" y="3027"/>
                    </a:lnTo>
                    <a:lnTo>
                      <a:pt x="12145" y="2850"/>
                    </a:lnTo>
                    <a:lnTo>
                      <a:pt x="12105" y="2693"/>
                    </a:lnTo>
                    <a:lnTo>
                      <a:pt x="12027" y="2536"/>
                    </a:lnTo>
                    <a:lnTo>
                      <a:pt x="11948" y="2378"/>
                    </a:lnTo>
                    <a:lnTo>
                      <a:pt x="11850" y="2221"/>
                    </a:lnTo>
                    <a:lnTo>
                      <a:pt x="11732" y="2064"/>
                    </a:lnTo>
                    <a:lnTo>
                      <a:pt x="11594" y="1907"/>
                    </a:lnTo>
                    <a:lnTo>
                      <a:pt x="11457" y="1769"/>
                    </a:lnTo>
                    <a:lnTo>
                      <a:pt x="11300" y="1612"/>
                    </a:lnTo>
                    <a:lnTo>
                      <a:pt x="11123" y="1474"/>
                    </a:lnTo>
                    <a:lnTo>
                      <a:pt x="10749" y="1219"/>
                    </a:lnTo>
                    <a:lnTo>
                      <a:pt x="10356" y="983"/>
                    </a:lnTo>
                    <a:lnTo>
                      <a:pt x="9904" y="767"/>
                    </a:lnTo>
                    <a:lnTo>
                      <a:pt x="9413" y="570"/>
                    </a:lnTo>
                    <a:lnTo>
                      <a:pt x="8922" y="413"/>
                    </a:lnTo>
                    <a:lnTo>
                      <a:pt x="8372" y="276"/>
                    </a:lnTo>
                    <a:lnTo>
                      <a:pt x="7822" y="177"/>
                    </a:lnTo>
                    <a:lnTo>
                      <a:pt x="7252" y="79"/>
                    </a:lnTo>
                    <a:lnTo>
                      <a:pt x="6682" y="40"/>
                    </a:lnTo>
                    <a:lnTo>
                      <a:pt x="6073" y="1"/>
                    </a:lnTo>
                    <a:close/>
                  </a:path>
                </a:pathLst>
              </a:custGeom>
              <a:solidFill>
                <a:srgbClr val="FA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23"/>
              <p:cNvSpPr/>
              <p:nvPr/>
            </p:nvSpPr>
            <p:spPr>
              <a:xfrm>
                <a:off x="8495600" y="4704538"/>
                <a:ext cx="305600" cy="91400"/>
              </a:xfrm>
              <a:custGeom>
                <a:avLst/>
                <a:gdLst/>
                <a:ahLst/>
                <a:cxnLst/>
                <a:rect l="l" t="t" r="r" b="b"/>
                <a:pathLst>
                  <a:path w="12224" h="3656" extrusionOk="0">
                    <a:moveTo>
                      <a:pt x="6073" y="1"/>
                    </a:moveTo>
                    <a:lnTo>
                      <a:pt x="5483" y="20"/>
                    </a:lnTo>
                    <a:lnTo>
                      <a:pt x="4894" y="60"/>
                    </a:lnTo>
                    <a:lnTo>
                      <a:pt x="4284" y="138"/>
                    </a:lnTo>
                    <a:lnTo>
                      <a:pt x="3715" y="236"/>
                    </a:lnTo>
                    <a:lnTo>
                      <a:pt x="3223" y="354"/>
                    </a:lnTo>
                    <a:lnTo>
                      <a:pt x="2791" y="492"/>
                    </a:lnTo>
                    <a:lnTo>
                      <a:pt x="2378" y="629"/>
                    </a:lnTo>
                    <a:lnTo>
                      <a:pt x="1985" y="806"/>
                    </a:lnTo>
                    <a:lnTo>
                      <a:pt x="1632" y="983"/>
                    </a:lnTo>
                    <a:lnTo>
                      <a:pt x="1298" y="1180"/>
                    </a:lnTo>
                    <a:lnTo>
                      <a:pt x="1023" y="1396"/>
                    </a:lnTo>
                    <a:lnTo>
                      <a:pt x="767" y="1612"/>
                    </a:lnTo>
                    <a:lnTo>
                      <a:pt x="551" y="1848"/>
                    </a:lnTo>
                    <a:lnTo>
                      <a:pt x="354" y="2103"/>
                    </a:lnTo>
                    <a:lnTo>
                      <a:pt x="217" y="2339"/>
                    </a:lnTo>
                    <a:lnTo>
                      <a:pt x="99" y="2594"/>
                    </a:lnTo>
                    <a:lnTo>
                      <a:pt x="40" y="2850"/>
                    </a:lnTo>
                    <a:lnTo>
                      <a:pt x="1" y="3125"/>
                    </a:lnTo>
                    <a:lnTo>
                      <a:pt x="20" y="3400"/>
                    </a:lnTo>
                    <a:lnTo>
                      <a:pt x="79" y="3656"/>
                    </a:lnTo>
                    <a:lnTo>
                      <a:pt x="99" y="3439"/>
                    </a:lnTo>
                    <a:lnTo>
                      <a:pt x="158" y="3204"/>
                    </a:lnTo>
                    <a:lnTo>
                      <a:pt x="256" y="2987"/>
                    </a:lnTo>
                    <a:lnTo>
                      <a:pt x="354" y="2771"/>
                    </a:lnTo>
                    <a:lnTo>
                      <a:pt x="512" y="2555"/>
                    </a:lnTo>
                    <a:lnTo>
                      <a:pt x="669" y="2339"/>
                    </a:lnTo>
                    <a:lnTo>
                      <a:pt x="885" y="2143"/>
                    </a:lnTo>
                    <a:lnTo>
                      <a:pt x="1101" y="1966"/>
                    </a:lnTo>
                    <a:lnTo>
                      <a:pt x="1357" y="1769"/>
                    </a:lnTo>
                    <a:lnTo>
                      <a:pt x="1632" y="1592"/>
                    </a:lnTo>
                    <a:lnTo>
                      <a:pt x="1926" y="1435"/>
                    </a:lnTo>
                    <a:lnTo>
                      <a:pt x="2260" y="1298"/>
                    </a:lnTo>
                    <a:lnTo>
                      <a:pt x="2595" y="1140"/>
                    </a:lnTo>
                    <a:lnTo>
                      <a:pt x="2968" y="1022"/>
                    </a:lnTo>
                    <a:lnTo>
                      <a:pt x="3361" y="905"/>
                    </a:lnTo>
                    <a:lnTo>
                      <a:pt x="3774" y="806"/>
                    </a:lnTo>
                    <a:lnTo>
                      <a:pt x="4363" y="708"/>
                    </a:lnTo>
                    <a:lnTo>
                      <a:pt x="4953" y="629"/>
                    </a:lnTo>
                    <a:lnTo>
                      <a:pt x="5542" y="590"/>
                    </a:lnTo>
                    <a:lnTo>
                      <a:pt x="6151" y="590"/>
                    </a:lnTo>
                    <a:lnTo>
                      <a:pt x="6741" y="610"/>
                    </a:lnTo>
                    <a:lnTo>
                      <a:pt x="7330" y="669"/>
                    </a:lnTo>
                    <a:lnTo>
                      <a:pt x="7900" y="747"/>
                    </a:lnTo>
                    <a:lnTo>
                      <a:pt x="8450" y="846"/>
                    </a:lnTo>
                    <a:lnTo>
                      <a:pt x="8981" y="983"/>
                    </a:lnTo>
                    <a:lnTo>
                      <a:pt x="9492" y="1160"/>
                    </a:lnTo>
                    <a:lnTo>
                      <a:pt x="9963" y="1337"/>
                    </a:lnTo>
                    <a:lnTo>
                      <a:pt x="10415" y="1553"/>
                    </a:lnTo>
                    <a:lnTo>
                      <a:pt x="10828" y="1789"/>
                    </a:lnTo>
                    <a:lnTo>
                      <a:pt x="11182" y="2044"/>
                    </a:lnTo>
                    <a:lnTo>
                      <a:pt x="11359" y="2201"/>
                    </a:lnTo>
                    <a:lnTo>
                      <a:pt x="11516" y="2339"/>
                    </a:lnTo>
                    <a:lnTo>
                      <a:pt x="11653" y="2477"/>
                    </a:lnTo>
                    <a:lnTo>
                      <a:pt x="11791" y="2634"/>
                    </a:lnTo>
                    <a:lnTo>
                      <a:pt x="11928" y="2830"/>
                    </a:lnTo>
                    <a:lnTo>
                      <a:pt x="12046" y="3046"/>
                    </a:lnTo>
                    <a:lnTo>
                      <a:pt x="12145" y="3243"/>
                    </a:lnTo>
                    <a:lnTo>
                      <a:pt x="12223" y="3439"/>
                    </a:lnTo>
                    <a:lnTo>
                      <a:pt x="12223" y="3263"/>
                    </a:lnTo>
                    <a:lnTo>
                      <a:pt x="12203" y="3105"/>
                    </a:lnTo>
                    <a:lnTo>
                      <a:pt x="12164" y="2929"/>
                    </a:lnTo>
                    <a:lnTo>
                      <a:pt x="12105" y="2752"/>
                    </a:lnTo>
                    <a:lnTo>
                      <a:pt x="12046" y="2575"/>
                    </a:lnTo>
                    <a:lnTo>
                      <a:pt x="11948" y="2398"/>
                    </a:lnTo>
                    <a:lnTo>
                      <a:pt x="11850" y="2241"/>
                    </a:lnTo>
                    <a:lnTo>
                      <a:pt x="11732" y="2064"/>
                    </a:lnTo>
                    <a:lnTo>
                      <a:pt x="11594" y="1907"/>
                    </a:lnTo>
                    <a:lnTo>
                      <a:pt x="11457" y="1769"/>
                    </a:lnTo>
                    <a:lnTo>
                      <a:pt x="11300" y="1612"/>
                    </a:lnTo>
                    <a:lnTo>
                      <a:pt x="11123" y="1474"/>
                    </a:lnTo>
                    <a:lnTo>
                      <a:pt x="10749" y="1219"/>
                    </a:lnTo>
                    <a:lnTo>
                      <a:pt x="10356" y="983"/>
                    </a:lnTo>
                    <a:lnTo>
                      <a:pt x="9904" y="767"/>
                    </a:lnTo>
                    <a:lnTo>
                      <a:pt x="9413" y="570"/>
                    </a:lnTo>
                    <a:lnTo>
                      <a:pt x="8922" y="413"/>
                    </a:lnTo>
                    <a:lnTo>
                      <a:pt x="8372" y="276"/>
                    </a:lnTo>
                    <a:lnTo>
                      <a:pt x="7822" y="177"/>
                    </a:lnTo>
                    <a:lnTo>
                      <a:pt x="7252" y="79"/>
                    </a:lnTo>
                    <a:lnTo>
                      <a:pt x="6682" y="40"/>
                    </a:lnTo>
                    <a:lnTo>
                      <a:pt x="6073" y="1"/>
                    </a:lnTo>
                    <a:close/>
                  </a:path>
                </a:pathLst>
              </a:custGeom>
              <a:solidFill>
                <a:srgbClr val="E5C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23"/>
              <p:cNvSpPr/>
              <p:nvPr/>
            </p:nvSpPr>
            <p:spPr>
              <a:xfrm>
                <a:off x="8439600" y="4661813"/>
                <a:ext cx="447550" cy="200925"/>
              </a:xfrm>
              <a:custGeom>
                <a:avLst/>
                <a:gdLst/>
                <a:ahLst/>
                <a:cxnLst/>
                <a:rect l="l" t="t" r="r" b="b"/>
                <a:pathLst>
                  <a:path w="17902" h="8037" extrusionOk="0">
                    <a:moveTo>
                      <a:pt x="158" y="0"/>
                    </a:moveTo>
                    <a:lnTo>
                      <a:pt x="1" y="3046"/>
                    </a:lnTo>
                    <a:lnTo>
                      <a:pt x="1" y="3301"/>
                    </a:lnTo>
                    <a:lnTo>
                      <a:pt x="20" y="3537"/>
                    </a:lnTo>
                    <a:lnTo>
                      <a:pt x="79" y="3793"/>
                    </a:lnTo>
                    <a:lnTo>
                      <a:pt x="158" y="4048"/>
                    </a:lnTo>
                    <a:lnTo>
                      <a:pt x="256" y="4303"/>
                    </a:lnTo>
                    <a:lnTo>
                      <a:pt x="374" y="4539"/>
                    </a:lnTo>
                    <a:lnTo>
                      <a:pt x="531" y="4795"/>
                    </a:lnTo>
                    <a:lnTo>
                      <a:pt x="708" y="5050"/>
                    </a:lnTo>
                    <a:lnTo>
                      <a:pt x="905" y="5266"/>
                    </a:lnTo>
                    <a:lnTo>
                      <a:pt x="1121" y="5482"/>
                    </a:lnTo>
                    <a:lnTo>
                      <a:pt x="1337" y="5699"/>
                    </a:lnTo>
                    <a:lnTo>
                      <a:pt x="1592" y="5895"/>
                    </a:lnTo>
                    <a:lnTo>
                      <a:pt x="1848" y="6092"/>
                    </a:lnTo>
                    <a:lnTo>
                      <a:pt x="2123" y="6268"/>
                    </a:lnTo>
                    <a:lnTo>
                      <a:pt x="2418" y="6445"/>
                    </a:lnTo>
                    <a:lnTo>
                      <a:pt x="2712" y="6622"/>
                    </a:lnTo>
                    <a:lnTo>
                      <a:pt x="3046" y="6779"/>
                    </a:lnTo>
                    <a:lnTo>
                      <a:pt x="3361" y="6937"/>
                    </a:lnTo>
                    <a:lnTo>
                      <a:pt x="3714" y="7074"/>
                    </a:lnTo>
                    <a:lnTo>
                      <a:pt x="4068" y="7212"/>
                    </a:lnTo>
                    <a:lnTo>
                      <a:pt x="4442" y="7330"/>
                    </a:lnTo>
                    <a:lnTo>
                      <a:pt x="4815" y="7447"/>
                    </a:lnTo>
                    <a:lnTo>
                      <a:pt x="5581" y="7644"/>
                    </a:lnTo>
                    <a:lnTo>
                      <a:pt x="6387" y="7801"/>
                    </a:lnTo>
                    <a:lnTo>
                      <a:pt x="7212" y="7919"/>
                    </a:lnTo>
                    <a:lnTo>
                      <a:pt x="8057" y="7998"/>
                    </a:lnTo>
                    <a:lnTo>
                      <a:pt x="8922" y="8037"/>
                    </a:lnTo>
                    <a:lnTo>
                      <a:pt x="9786" y="8017"/>
                    </a:lnTo>
                    <a:lnTo>
                      <a:pt x="10238" y="7998"/>
                    </a:lnTo>
                    <a:lnTo>
                      <a:pt x="10671" y="7958"/>
                    </a:lnTo>
                    <a:lnTo>
                      <a:pt x="11103" y="7919"/>
                    </a:lnTo>
                    <a:lnTo>
                      <a:pt x="11535" y="7860"/>
                    </a:lnTo>
                    <a:lnTo>
                      <a:pt x="11948" y="7782"/>
                    </a:lnTo>
                    <a:lnTo>
                      <a:pt x="12380" y="7703"/>
                    </a:lnTo>
                    <a:lnTo>
                      <a:pt x="12989" y="7565"/>
                    </a:lnTo>
                    <a:lnTo>
                      <a:pt x="13559" y="7389"/>
                    </a:lnTo>
                    <a:lnTo>
                      <a:pt x="14090" y="7212"/>
                    </a:lnTo>
                    <a:lnTo>
                      <a:pt x="14601" y="7015"/>
                    </a:lnTo>
                    <a:lnTo>
                      <a:pt x="15072" y="6779"/>
                    </a:lnTo>
                    <a:lnTo>
                      <a:pt x="15505" y="6544"/>
                    </a:lnTo>
                    <a:lnTo>
                      <a:pt x="15898" y="6308"/>
                    </a:lnTo>
                    <a:lnTo>
                      <a:pt x="16271" y="6033"/>
                    </a:lnTo>
                    <a:lnTo>
                      <a:pt x="16605" y="5758"/>
                    </a:lnTo>
                    <a:lnTo>
                      <a:pt x="16880" y="5463"/>
                    </a:lnTo>
                    <a:lnTo>
                      <a:pt x="17136" y="5168"/>
                    </a:lnTo>
                    <a:lnTo>
                      <a:pt x="17352" y="4854"/>
                    </a:lnTo>
                    <a:lnTo>
                      <a:pt x="17509" y="4539"/>
                    </a:lnTo>
                    <a:lnTo>
                      <a:pt x="17646" y="4225"/>
                    </a:lnTo>
                    <a:lnTo>
                      <a:pt x="17725" y="3891"/>
                    </a:lnTo>
                    <a:lnTo>
                      <a:pt x="17764" y="3557"/>
                    </a:lnTo>
                    <a:lnTo>
                      <a:pt x="17902" y="511"/>
                    </a:lnTo>
                    <a:lnTo>
                      <a:pt x="17863" y="825"/>
                    </a:lnTo>
                    <a:lnTo>
                      <a:pt x="17784" y="1159"/>
                    </a:lnTo>
                    <a:lnTo>
                      <a:pt x="17666" y="1493"/>
                    </a:lnTo>
                    <a:lnTo>
                      <a:pt x="17489" y="1808"/>
                    </a:lnTo>
                    <a:lnTo>
                      <a:pt x="17293" y="2122"/>
                    </a:lnTo>
                    <a:lnTo>
                      <a:pt x="17037" y="2417"/>
                    </a:lnTo>
                    <a:lnTo>
                      <a:pt x="16743" y="2712"/>
                    </a:lnTo>
                    <a:lnTo>
                      <a:pt x="16428" y="2987"/>
                    </a:lnTo>
                    <a:lnTo>
                      <a:pt x="16055" y="3242"/>
                    </a:lnTo>
                    <a:lnTo>
                      <a:pt x="15662" y="3498"/>
                    </a:lnTo>
                    <a:lnTo>
                      <a:pt x="15210" y="3734"/>
                    </a:lnTo>
                    <a:lnTo>
                      <a:pt x="14738" y="3950"/>
                    </a:lnTo>
                    <a:lnTo>
                      <a:pt x="14247" y="4166"/>
                    </a:lnTo>
                    <a:lnTo>
                      <a:pt x="13697" y="4343"/>
                    </a:lnTo>
                    <a:lnTo>
                      <a:pt x="13127" y="4500"/>
                    </a:lnTo>
                    <a:lnTo>
                      <a:pt x="12537" y="4638"/>
                    </a:lnTo>
                    <a:lnTo>
                      <a:pt x="12105" y="4736"/>
                    </a:lnTo>
                    <a:lnTo>
                      <a:pt x="11673" y="4795"/>
                    </a:lnTo>
                    <a:lnTo>
                      <a:pt x="11241" y="4854"/>
                    </a:lnTo>
                    <a:lnTo>
                      <a:pt x="10808" y="4913"/>
                    </a:lnTo>
                    <a:lnTo>
                      <a:pt x="10376" y="4952"/>
                    </a:lnTo>
                    <a:lnTo>
                      <a:pt x="9944" y="4972"/>
                    </a:lnTo>
                    <a:lnTo>
                      <a:pt x="9079" y="4972"/>
                    </a:lnTo>
                    <a:lnTo>
                      <a:pt x="8214" y="4952"/>
                    </a:lnTo>
                    <a:lnTo>
                      <a:pt x="7369" y="4873"/>
                    </a:lnTo>
                    <a:lnTo>
                      <a:pt x="6544" y="4755"/>
                    </a:lnTo>
                    <a:lnTo>
                      <a:pt x="5738" y="4598"/>
                    </a:lnTo>
                    <a:lnTo>
                      <a:pt x="4952" y="4382"/>
                    </a:lnTo>
                    <a:lnTo>
                      <a:pt x="4579" y="4284"/>
                    </a:lnTo>
                    <a:lnTo>
                      <a:pt x="4225" y="4146"/>
                    </a:lnTo>
                    <a:lnTo>
                      <a:pt x="3872" y="4028"/>
                    </a:lnTo>
                    <a:lnTo>
                      <a:pt x="3518" y="3871"/>
                    </a:lnTo>
                    <a:lnTo>
                      <a:pt x="3184" y="3734"/>
                    </a:lnTo>
                    <a:lnTo>
                      <a:pt x="2870" y="3557"/>
                    </a:lnTo>
                    <a:lnTo>
                      <a:pt x="2575" y="3400"/>
                    </a:lnTo>
                    <a:lnTo>
                      <a:pt x="2280" y="3223"/>
                    </a:lnTo>
                    <a:lnTo>
                      <a:pt x="2005" y="3026"/>
                    </a:lnTo>
                    <a:lnTo>
                      <a:pt x="1730" y="2849"/>
                    </a:lnTo>
                    <a:lnTo>
                      <a:pt x="1494" y="2633"/>
                    </a:lnTo>
                    <a:lnTo>
                      <a:pt x="1258" y="2437"/>
                    </a:lnTo>
                    <a:lnTo>
                      <a:pt x="1062" y="2221"/>
                    </a:lnTo>
                    <a:lnTo>
                      <a:pt x="865" y="1985"/>
                    </a:lnTo>
                    <a:lnTo>
                      <a:pt x="688" y="1749"/>
                    </a:lnTo>
                    <a:lnTo>
                      <a:pt x="531" y="1493"/>
                    </a:lnTo>
                    <a:lnTo>
                      <a:pt x="394" y="1238"/>
                    </a:lnTo>
                    <a:lnTo>
                      <a:pt x="295" y="1002"/>
                    </a:lnTo>
                    <a:lnTo>
                      <a:pt x="217" y="747"/>
                    </a:lnTo>
                    <a:lnTo>
                      <a:pt x="177" y="491"/>
                    </a:lnTo>
                    <a:lnTo>
                      <a:pt x="158" y="236"/>
                    </a:lnTo>
                    <a:lnTo>
                      <a:pt x="158" y="0"/>
                    </a:lnTo>
                    <a:close/>
                  </a:path>
                </a:pathLst>
              </a:custGeom>
              <a:solidFill>
                <a:srgbClr val="DF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23"/>
              <p:cNvSpPr/>
              <p:nvPr/>
            </p:nvSpPr>
            <p:spPr>
              <a:xfrm>
                <a:off x="8443050" y="4549788"/>
                <a:ext cx="444600" cy="236325"/>
              </a:xfrm>
              <a:custGeom>
                <a:avLst/>
                <a:gdLst/>
                <a:ahLst/>
                <a:cxnLst/>
                <a:rect l="l" t="t" r="r" b="b"/>
                <a:pathLst>
                  <a:path w="17784" h="9453" extrusionOk="0">
                    <a:moveTo>
                      <a:pt x="7978" y="1"/>
                    </a:moveTo>
                    <a:lnTo>
                      <a:pt x="7546" y="40"/>
                    </a:lnTo>
                    <a:lnTo>
                      <a:pt x="7114" y="60"/>
                    </a:lnTo>
                    <a:lnTo>
                      <a:pt x="6681" y="119"/>
                    </a:lnTo>
                    <a:lnTo>
                      <a:pt x="6249" y="178"/>
                    </a:lnTo>
                    <a:lnTo>
                      <a:pt x="5817" y="237"/>
                    </a:lnTo>
                    <a:lnTo>
                      <a:pt x="5384" y="335"/>
                    </a:lnTo>
                    <a:lnTo>
                      <a:pt x="4972" y="433"/>
                    </a:lnTo>
                    <a:lnTo>
                      <a:pt x="4579" y="531"/>
                    </a:lnTo>
                    <a:lnTo>
                      <a:pt x="4186" y="649"/>
                    </a:lnTo>
                    <a:lnTo>
                      <a:pt x="3812" y="767"/>
                    </a:lnTo>
                    <a:lnTo>
                      <a:pt x="3459" y="905"/>
                    </a:lnTo>
                    <a:lnTo>
                      <a:pt x="3125" y="1042"/>
                    </a:lnTo>
                    <a:lnTo>
                      <a:pt x="2790" y="1199"/>
                    </a:lnTo>
                    <a:lnTo>
                      <a:pt x="2496" y="1357"/>
                    </a:lnTo>
                    <a:lnTo>
                      <a:pt x="2201" y="1514"/>
                    </a:lnTo>
                    <a:lnTo>
                      <a:pt x="1926" y="1691"/>
                    </a:lnTo>
                    <a:lnTo>
                      <a:pt x="1670" y="1868"/>
                    </a:lnTo>
                    <a:lnTo>
                      <a:pt x="1415" y="2044"/>
                    </a:lnTo>
                    <a:lnTo>
                      <a:pt x="1199" y="2241"/>
                    </a:lnTo>
                    <a:lnTo>
                      <a:pt x="1002" y="2437"/>
                    </a:lnTo>
                    <a:lnTo>
                      <a:pt x="806" y="2634"/>
                    </a:lnTo>
                    <a:lnTo>
                      <a:pt x="649" y="2850"/>
                    </a:lnTo>
                    <a:lnTo>
                      <a:pt x="491" y="3066"/>
                    </a:lnTo>
                    <a:lnTo>
                      <a:pt x="374" y="3282"/>
                    </a:lnTo>
                    <a:lnTo>
                      <a:pt x="256" y="3499"/>
                    </a:lnTo>
                    <a:lnTo>
                      <a:pt x="157" y="3715"/>
                    </a:lnTo>
                    <a:lnTo>
                      <a:pt x="98" y="3931"/>
                    </a:lnTo>
                    <a:lnTo>
                      <a:pt x="39" y="4167"/>
                    </a:lnTo>
                    <a:lnTo>
                      <a:pt x="20" y="4383"/>
                    </a:lnTo>
                    <a:lnTo>
                      <a:pt x="0" y="4619"/>
                    </a:lnTo>
                    <a:lnTo>
                      <a:pt x="20" y="4854"/>
                    </a:lnTo>
                    <a:lnTo>
                      <a:pt x="59" y="5090"/>
                    </a:lnTo>
                    <a:lnTo>
                      <a:pt x="118" y="5326"/>
                    </a:lnTo>
                    <a:lnTo>
                      <a:pt x="197" y="5542"/>
                    </a:lnTo>
                    <a:lnTo>
                      <a:pt x="295" y="5778"/>
                    </a:lnTo>
                    <a:lnTo>
                      <a:pt x="413" y="6014"/>
                    </a:lnTo>
                    <a:lnTo>
                      <a:pt x="550" y="6250"/>
                    </a:lnTo>
                    <a:lnTo>
                      <a:pt x="727" y="6466"/>
                    </a:lnTo>
                    <a:lnTo>
                      <a:pt x="924" y="6702"/>
                    </a:lnTo>
                    <a:lnTo>
                      <a:pt x="1120" y="6918"/>
                    </a:lnTo>
                    <a:lnTo>
                      <a:pt x="1356" y="7114"/>
                    </a:lnTo>
                    <a:lnTo>
                      <a:pt x="1592" y="7330"/>
                    </a:lnTo>
                    <a:lnTo>
                      <a:pt x="1867" y="7507"/>
                    </a:lnTo>
                    <a:lnTo>
                      <a:pt x="2142" y="7704"/>
                    </a:lnTo>
                    <a:lnTo>
                      <a:pt x="2437" y="7881"/>
                    </a:lnTo>
                    <a:lnTo>
                      <a:pt x="2732" y="8038"/>
                    </a:lnTo>
                    <a:lnTo>
                      <a:pt x="3046" y="8215"/>
                    </a:lnTo>
                    <a:lnTo>
                      <a:pt x="3380" y="8352"/>
                    </a:lnTo>
                    <a:lnTo>
                      <a:pt x="3734" y="8509"/>
                    </a:lnTo>
                    <a:lnTo>
                      <a:pt x="4087" y="8627"/>
                    </a:lnTo>
                    <a:lnTo>
                      <a:pt x="4441" y="8765"/>
                    </a:lnTo>
                    <a:lnTo>
                      <a:pt x="4814" y="8863"/>
                    </a:lnTo>
                    <a:lnTo>
                      <a:pt x="5600" y="9079"/>
                    </a:lnTo>
                    <a:lnTo>
                      <a:pt x="6406" y="9236"/>
                    </a:lnTo>
                    <a:lnTo>
                      <a:pt x="7231" y="9354"/>
                    </a:lnTo>
                    <a:lnTo>
                      <a:pt x="8076" y="9433"/>
                    </a:lnTo>
                    <a:lnTo>
                      <a:pt x="8941" y="9453"/>
                    </a:lnTo>
                    <a:lnTo>
                      <a:pt x="9806" y="9453"/>
                    </a:lnTo>
                    <a:lnTo>
                      <a:pt x="10238" y="9433"/>
                    </a:lnTo>
                    <a:lnTo>
                      <a:pt x="10670" y="9394"/>
                    </a:lnTo>
                    <a:lnTo>
                      <a:pt x="11103" y="9335"/>
                    </a:lnTo>
                    <a:lnTo>
                      <a:pt x="11535" y="9276"/>
                    </a:lnTo>
                    <a:lnTo>
                      <a:pt x="11967" y="9217"/>
                    </a:lnTo>
                    <a:lnTo>
                      <a:pt x="12399" y="9119"/>
                    </a:lnTo>
                    <a:lnTo>
                      <a:pt x="12812" y="9040"/>
                    </a:lnTo>
                    <a:lnTo>
                      <a:pt x="13205" y="8922"/>
                    </a:lnTo>
                    <a:lnTo>
                      <a:pt x="13598" y="8804"/>
                    </a:lnTo>
                    <a:lnTo>
                      <a:pt x="13971" y="8686"/>
                    </a:lnTo>
                    <a:lnTo>
                      <a:pt x="14325" y="8549"/>
                    </a:lnTo>
                    <a:lnTo>
                      <a:pt x="14659" y="8411"/>
                    </a:lnTo>
                    <a:lnTo>
                      <a:pt x="14993" y="8254"/>
                    </a:lnTo>
                    <a:lnTo>
                      <a:pt x="15288" y="8097"/>
                    </a:lnTo>
                    <a:lnTo>
                      <a:pt x="15583" y="7939"/>
                    </a:lnTo>
                    <a:lnTo>
                      <a:pt x="15858" y="7763"/>
                    </a:lnTo>
                    <a:lnTo>
                      <a:pt x="16113" y="7586"/>
                    </a:lnTo>
                    <a:lnTo>
                      <a:pt x="16349" y="7409"/>
                    </a:lnTo>
                    <a:lnTo>
                      <a:pt x="16585" y="7212"/>
                    </a:lnTo>
                    <a:lnTo>
                      <a:pt x="16781" y="7016"/>
                    </a:lnTo>
                    <a:lnTo>
                      <a:pt x="16978" y="6819"/>
                    </a:lnTo>
                    <a:lnTo>
                      <a:pt x="17135" y="6603"/>
                    </a:lnTo>
                    <a:lnTo>
                      <a:pt x="17292" y="6387"/>
                    </a:lnTo>
                    <a:lnTo>
                      <a:pt x="17410" y="6191"/>
                    </a:lnTo>
                    <a:lnTo>
                      <a:pt x="17528" y="5955"/>
                    </a:lnTo>
                    <a:lnTo>
                      <a:pt x="17626" y="5739"/>
                    </a:lnTo>
                    <a:lnTo>
                      <a:pt x="17685" y="5523"/>
                    </a:lnTo>
                    <a:lnTo>
                      <a:pt x="17744" y="5287"/>
                    </a:lnTo>
                    <a:lnTo>
                      <a:pt x="17764" y="5071"/>
                    </a:lnTo>
                    <a:lnTo>
                      <a:pt x="17784" y="4835"/>
                    </a:lnTo>
                    <a:lnTo>
                      <a:pt x="17764" y="4599"/>
                    </a:lnTo>
                    <a:lnTo>
                      <a:pt x="17725" y="4363"/>
                    </a:lnTo>
                    <a:lnTo>
                      <a:pt x="17666" y="4147"/>
                    </a:lnTo>
                    <a:lnTo>
                      <a:pt x="17587" y="3911"/>
                    </a:lnTo>
                    <a:lnTo>
                      <a:pt x="17489" y="3675"/>
                    </a:lnTo>
                    <a:lnTo>
                      <a:pt x="17371" y="3440"/>
                    </a:lnTo>
                    <a:lnTo>
                      <a:pt x="17214" y="3223"/>
                    </a:lnTo>
                    <a:lnTo>
                      <a:pt x="17057" y="2988"/>
                    </a:lnTo>
                    <a:lnTo>
                      <a:pt x="16860" y="2752"/>
                    </a:lnTo>
                    <a:lnTo>
                      <a:pt x="16664" y="2536"/>
                    </a:lnTo>
                    <a:lnTo>
                      <a:pt x="16428" y="2339"/>
                    </a:lnTo>
                    <a:lnTo>
                      <a:pt x="16192" y="2143"/>
                    </a:lnTo>
                    <a:lnTo>
                      <a:pt x="15917" y="1946"/>
                    </a:lnTo>
                    <a:lnTo>
                      <a:pt x="15642" y="1750"/>
                    </a:lnTo>
                    <a:lnTo>
                      <a:pt x="15347" y="1573"/>
                    </a:lnTo>
                    <a:lnTo>
                      <a:pt x="15052" y="1416"/>
                    </a:lnTo>
                    <a:lnTo>
                      <a:pt x="14738" y="1258"/>
                    </a:lnTo>
                    <a:lnTo>
                      <a:pt x="14404" y="1101"/>
                    </a:lnTo>
                    <a:lnTo>
                      <a:pt x="14050" y="964"/>
                    </a:lnTo>
                    <a:lnTo>
                      <a:pt x="13696" y="826"/>
                    </a:lnTo>
                    <a:lnTo>
                      <a:pt x="13343" y="708"/>
                    </a:lnTo>
                    <a:lnTo>
                      <a:pt x="12969" y="590"/>
                    </a:lnTo>
                    <a:lnTo>
                      <a:pt x="12183" y="394"/>
                    </a:lnTo>
                    <a:lnTo>
                      <a:pt x="11378" y="217"/>
                    </a:lnTo>
                    <a:lnTo>
                      <a:pt x="10552" y="99"/>
                    </a:lnTo>
                    <a:lnTo>
                      <a:pt x="9707" y="20"/>
                    </a:lnTo>
                    <a:lnTo>
                      <a:pt x="8843" y="1"/>
                    </a:lnTo>
                    <a:close/>
                  </a:path>
                </a:pathLst>
              </a:custGeom>
              <a:solidFill>
                <a:srgbClr val="FD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23"/>
              <p:cNvSpPr/>
              <p:nvPr/>
            </p:nvSpPr>
            <p:spPr>
              <a:xfrm>
                <a:off x="8512800" y="4586638"/>
                <a:ext cx="305100" cy="162625"/>
              </a:xfrm>
              <a:custGeom>
                <a:avLst/>
                <a:gdLst/>
                <a:ahLst/>
                <a:cxnLst/>
                <a:rect l="l" t="t" r="r" b="b"/>
                <a:pathLst>
                  <a:path w="12204" h="6505" extrusionOk="0">
                    <a:moveTo>
                      <a:pt x="5463" y="1"/>
                    </a:moveTo>
                    <a:lnTo>
                      <a:pt x="4874" y="60"/>
                    </a:lnTo>
                    <a:lnTo>
                      <a:pt x="4284" y="118"/>
                    </a:lnTo>
                    <a:lnTo>
                      <a:pt x="3695" y="236"/>
                    </a:lnTo>
                    <a:lnTo>
                      <a:pt x="3125" y="374"/>
                    </a:lnTo>
                    <a:lnTo>
                      <a:pt x="2614" y="531"/>
                    </a:lnTo>
                    <a:lnTo>
                      <a:pt x="2142" y="728"/>
                    </a:lnTo>
                    <a:lnTo>
                      <a:pt x="1690" y="924"/>
                    </a:lnTo>
                    <a:lnTo>
                      <a:pt x="1317" y="1160"/>
                    </a:lnTo>
                    <a:lnTo>
                      <a:pt x="963" y="1415"/>
                    </a:lnTo>
                    <a:lnTo>
                      <a:pt x="669" y="1690"/>
                    </a:lnTo>
                    <a:lnTo>
                      <a:pt x="433" y="1966"/>
                    </a:lnTo>
                    <a:lnTo>
                      <a:pt x="335" y="2103"/>
                    </a:lnTo>
                    <a:lnTo>
                      <a:pt x="236" y="2260"/>
                    </a:lnTo>
                    <a:lnTo>
                      <a:pt x="158" y="2398"/>
                    </a:lnTo>
                    <a:lnTo>
                      <a:pt x="99" y="2555"/>
                    </a:lnTo>
                    <a:lnTo>
                      <a:pt x="59" y="2712"/>
                    </a:lnTo>
                    <a:lnTo>
                      <a:pt x="20" y="2870"/>
                    </a:lnTo>
                    <a:lnTo>
                      <a:pt x="0" y="3027"/>
                    </a:lnTo>
                    <a:lnTo>
                      <a:pt x="0" y="3184"/>
                    </a:lnTo>
                    <a:lnTo>
                      <a:pt x="0" y="3341"/>
                    </a:lnTo>
                    <a:lnTo>
                      <a:pt x="20" y="3498"/>
                    </a:lnTo>
                    <a:lnTo>
                      <a:pt x="59" y="3656"/>
                    </a:lnTo>
                    <a:lnTo>
                      <a:pt x="118" y="3813"/>
                    </a:lnTo>
                    <a:lnTo>
                      <a:pt x="197" y="3970"/>
                    </a:lnTo>
                    <a:lnTo>
                      <a:pt x="276" y="4147"/>
                    </a:lnTo>
                    <a:lnTo>
                      <a:pt x="374" y="4304"/>
                    </a:lnTo>
                    <a:lnTo>
                      <a:pt x="492" y="4461"/>
                    </a:lnTo>
                    <a:lnTo>
                      <a:pt x="629" y="4599"/>
                    </a:lnTo>
                    <a:lnTo>
                      <a:pt x="767" y="4756"/>
                    </a:lnTo>
                    <a:lnTo>
                      <a:pt x="924" y="4893"/>
                    </a:lnTo>
                    <a:lnTo>
                      <a:pt x="1081" y="5031"/>
                    </a:lnTo>
                    <a:lnTo>
                      <a:pt x="1455" y="5306"/>
                    </a:lnTo>
                    <a:lnTo>
                      <a:pt x="1867" y="5542"/>
                    </a:lnTo>
                    <a:lnTo>
                      <a:pt x="2319" y="5758"/>
                    </a:lnTo>
                    <a:lnTo>
                      <a:pt x="2791" y="5935"/>
                    </a:lnTo>
                    <a:lnTo>
                      <a:pt x="3302" y="6112"/>
                    </a:lnTo>
                    <a:lnTo>
                      <a:pt x="3832" y="6249"/>
                    </a:lnTo>
                    <a:lnTo>
                      <a:pt x="4382" y="6348"/>
                    </a:lnTo>
                    <a:lnTo>
                      <a:pt x="4952" y="6426"/>
                    </a:lnTo>
                    <a:lnTo>
                      <a:pt x="5542" y="6485"/>
                    </a:lnTo>
                    <a:lnTo>
                      <a:pt x="6131" y="6505"/>
                    </a:lnTo>
                    <a:lnTo>
                      <a:pt x="6740" y="6505"/>
                    </a:lnTo>
                    <a:lnTo>
                      <a:pt x="7330" y="6465"/>
                    </a:lnTo>
                    <a:lnTo>
                      <a:pt x="7920" y="6387"/>
                    </a:lnTo>
                    <a:lnTo>
                      <a:pt x="8509" y="6269"/>
                    </a:lnTo>
                    <a:lnTo>
                      <a:pt x="9079" y="6131"/>
                    </a:lnTo>
                    <a:lnTo>
                      <a:pt x="9590" y="5974"/>
                    </a:lnTo>
                    <a:lnTo>
                      <a:pt x="10061" y="5778"/>
                    </a:lnTo>
                    <a:lnTo>
                      <a:pt x="10494" y="5581"/>
                    </a:lnTo>
                    <a:lnTo>
                      <a:pt x="10887" y="5345"/>
                    </a:lnTo>
                    <a:lnTo>
                      <a:pt x="11240" y="5090"/>
                    </a:lnTo>
                    <a:lnTo>
                      <a:pt x="11535" y="4835"/>
                    </a:lnTo>
                    <a:lnTo>
                      <a:pt x="11771" y="4540"/>
                    </a:lnTo>
                    <a:lnTo>
                      <a:pt x="11869" y="4402"/>
                    </a:lnTo>
                    <a:lnTo>
                      <a:pt x="11967" y="4245"/>
                    </a:lnTo>
                    <a:lnTo>
                      <a:pt x="12046" y="4107"/>
                    </a:lnTo>
                    <a:lnTo>
                      <a:pt x="12105" y="3950"/>
                    </a:lnTo>
                    <a:lnTo>
                      <a:pt x="12144" y="3793"/>
                    </a:lnTo>
                    <a:lnTo>
                      <a:pt x="12184" y="3636"/>
                    </a:lnTo>
                    <a:lnTo>
                      <a:pt x="12203" y="3479"/>
                    </a:lnTo>
                    <a:lnTo>
                      <a:pt x="12203" y="3321"/>
                    </a:lnTo>
                    <a:lnTo>
                      <a:pt x="12203" y="3164"/>
                    </a:lnTo>
                    <a:lnTo>
                      <a:pt x="12184" y="3007"/>
                    </a:lnTo>
                    <a:lnTo>
                      <a:pt x="12144" y="2850"/>
                    </a:lnTo>
                    <a:lnTo>
                      <a:pt x="12085" y="2693"/>
                    </a:lnTo>
                    <a:lnTo>
                      <a:pt x="12007" y="2535"/>
                    </a:lnTo>
                    <a:lnTo>
                      <a:pt x="11928" y="2378"/>
                    </a:lnTo>
                    <a:lnTo>
                      <a:pt x="11830" y="2221"/>
                    </a:lnTo>
                    <a:lnTo>
                      <a:pt x="11712" y="2064"/>
                    </a:lnTo>
                    <a:lnTo>
                      <a:pt x="11574" y="1907"/>
                    </a:lnTo>
                    <a:lnTo>
                      <a:pt x="11437" y="1749"/>
                    </a:lnTo>
                    <a:lnTo>
                      <a:pt x="11280" y="1612"/>
                    </a:lnTo>
                    <a:lnTo>
                      <a:pt x="11122" y="1474"/>
                    </a:lnTo>
                    <a:lnTo>
                      <a:pt x="10749" y="1219"/>
                    </a:lnTo>
                    <a:lnTo>
                      <a:pt x="10336" y="983"/>
                    </a:lnTo>
                    <a:lnTo>
                      <a:pt x="9885" y="767"/>
                    </a:lnTo>
                    <a:lnTo>
                      <a:pt x="9413" y="570"/>
                    </a:lnTo>
                    <a:lnTo>
                      <a:pt x="8902" y="413"/>
                    </a:lnTo>
                    <a:lnTo>
                      <a:pt x="8371" y="276"/>
                    </a:lnTo>
                    <a:lnTo>
                      <a:pt x="7821" y="158"/>
                    </a:lnTo>
                    <a:lnTo>
                      <a:pt x="7251" y="79"/>
                    </a:lnTo>
                    <a:lnTo>
                      <a:pt x="6662" y="20"/>
                    </a:lnTo>
                    <a:lnTo>
                      <a:pt x="6072" y="1"/>
                    </a:lnTo>
                    <a:close/>
                  </a:path>
                </a:pathLst>
              </a:custGeom>
              <a:solidFill>
                <a:srgbClr val="FA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23"/>
              <p:cNvSpPr/>
              <p:nvPr/>
            </p:nvSpPr>
            <p:spPr>
              <a:xfrm>
                <a:off x="8512800" y="4586638"/>
                <a:ext cx="305100" cy="91400"/>
              </a:xfrm>
              <a:custGeom>
                <a:avLst/>
                <a:gdLst/>
                <a:ahLst/>
                <a:cxnLst/>
                <a:rect l="l" t="t" r="r" b="b"/>
                <a:pathLst>
                  <a:path w="12204" h="3656" extrusionOk="0">
                    <a:moveTo>
                      <a:pt x="5463" y="1"/>
                    </a:moveTo>
                    <a:lnTo>
                      <a:pt x="4874" y="60"/>
                    </a:lnTo>
                    <a:lnTo>
                      <a:pt x="4284" y="118"/>
                    </a:lnTo>
                    <a:lnTo>
                      <a:pt x="3695" y="236"/>
                    </a:lnTo>
                    <a:lnTo>
                      <a:pt x="3223" y="335"/>
                    </a:lnTo>
                    <a:lnTo>
                      <a:pt x="2771" y="472"/>
                    </a:lnTo>
                    <a:lnTo>
                      <a:pt x="2359" y="629"/>
                    </a:lnTo>
                    <a:lnTo>
                      <a:pt x="1965" y="806"/>
                    </a:lnTo>
                    <a:lnTo>
                      <a:pt x="1612" y="983"/>
                    </a:lnTo>
                    <a:lnTo>
                      <a:pt x="1297" y="1180"/>
                    </a:lnTo>
                    <a:lnTo>
                      <a:pt x="1003" y="1396"/>
                    </a:lnTo>
                    <a:lnTo>
                      <a:pt x="747" y="1612"/>
                    </a:lnTo>
                    <a:lnTo>
                      <a:pt x="531" y="1848"/>
                    </a:lnTo>
                    <a:lnTo>
                      <a:pt x="354" y="2083"/>
                    </a:lnTo>
                    <a:lnTo>
                      <a:pt x="197" y="2339"/>
                    </a:lnTo>
                    <a:lnTo>
                      <a:pt x="99" y="2594"/>
                    </a:lnTo>
                    <a:lnTo>
                      <a:pt x="20" y="2850"/>
                    </a:lnTo>
                    <a:lnTo>
                      <a:pt x="0" y="3105"/>
                    </a:lnTo>
                    <a:lnTo>
                      <a:pt x="0" y="3380"/>
                    </a:lnTo>
                    <a:lnTo>
                      <a:pt x="59" y="3656"/>
                    </a:lnTo>
                    <a:lnTo>
                      <a:pt x="99" y="3420"/>
                    </a:lnTo>
                    <a:lnTo>
                      <a:pt x="158" y="3204"/>
                    </a:lnTo>
                    <a:lnTo>
                      <a:pt x="236" y="2968"/>
                    </a:lnTo>
                    <a:lnTo>
                      <a:pt x="354" y="2752"/>
                    </a:lnTo>
                    <a:lnTo>
                      <a:pt x="492" y="2535"/>
                    </a:lnTo>
                    <a:lnTo>
                      <a:pt x="669" y="2339"/>
                    </a:lnTo>
                    <a:lnTo>
                      <a:pt x="865" y="2142"/>
                    </a:lnTo>
                    <a:lnTo>
                      <a:pt x="1081" y="1946"/>
                    </a:lnTo>
                    <a:lnTo>
                      <a:pt x="1337" y="1769"/>
                    </a:lnTo>
                    <a:lnTo>
                      <a:pt x="1612" y="1592"/>
                    </a:lnTo>
                    <a:lnTo>
                      <a:pt x="1907" y="1435"/>
                    </a:lnTo>
                    <a:lnTo>
                      <a:pt x="2241" y="1278"/>
                    </a:lnTo>
                    <a:lnTo>
                      <a:pt x="2594" y="1140"/>
                    </a:lnTo>
                    <a:lnTo>
                      <a:pt x="2948" y="1022"/>
                    </a:lnTo>
                    <a:lnTo>
                      <a:pt x="3341" y="904"/>
                    </a:lnTo>
                    <a:lnTo>
                      <a:pt x="3754" y="806"/>
                    </a:lnTo>
                    <a:lnTo>
                      <a:pt x="4343" y="688"/>
                    </a:lnTo>
                    <a:lnTo>
                      <a:pt x="4933" y="629"/>
                    </a:lnTo>
                    <a:lnTo>
                      <a:pt x="5542" y="590"/>
                    </a:lnTo>
                    <a:lnTo>
                      <a:pt x="6131" y="570"/>
                    </a:lnTo>
                    <a:lnTo>
                      <a:pt x="6721" y="590"/>
                    </a:lnTo>
                    <a:lnTo>
                      <a:pt x="7310" y="649"/>
                    </a:lnTo>
                    <a:lnTo>
                      <a:pt x="7880" y="728"/>
                    </a:lnTo>
                    <a:lnTo>
                      <a:pt x="8430" y="846"/>
                    </a:lnTo>
                    <a:lnTo>
                      <a:pt x="8961" y="983"/>
                    </a:lnTo>
                    <a:lnTo>
                      <a:pt x="9472" y="1140"/>
                    </a:lnTo>
                    <a:lnTo>
                      <a:pt x="9943" y="1337"/>
                    </a:lnTo>
                    <a:lnTo>
                      <a:pt x="10395" y="1553"/>
                    </a:lnTo>
                    <a:lnTo>
                      <a:pt x="10808" y="1789"/>
                    </a:lnTo>
                    <a:lnTo>
                      <a:pt x="11181" y="2044"/>
                    </a:lnTo>
                    <a:lnTo>
                      <a:pt x="11339" y="2182"/>
                    </a:lnTo>
                    <a:lnTo>
                      <a:pt x="11496" y="2319"/>
                    </a:lnTo>
                    <a:lnTo>
                      <a:pt x="11653" y="2477"/>
                    </a:lnTo>
                    <a:lnTo>
                      <a:pt x="11771" y="2634"/>
                    </a:lnTo>
                    <a:lnTo>
                      <a:pt x="11928" y="2830"/>
                    </a:lnTo>
                    <a:lnTo>
                      <a:pt x="12046" y="3027"/>
                    </a:lnTo>
                    <a:lnTo>
                      <a:pt x="12144" y="3223"/>
                    </a:lnTo>
                    <a:lnTo>
                      <a:pt x="12203" y="3439"/>
                    </a:lnTo>
                    <a:lnTo>
                      <a:pt x="12203" y="3263"/>
                    </a:lnTo>
                    <a:lnTo>
                      <a:pt x="12184" y="3086"/>
                    </a:lnTo>
                    <a:lnTo>
                      <a:pt x="12144" y="2909"/>
                    </a:lnTo>
                    <a:lnTo>
                      <a:pt x="12105" y="2752"/>
                    </a:lnTo>
                    <a:lnTo>
                      <a:pt x="12026" y="2575"/>
                    </a:lnTo>
                    <a:lnTo>
                      <a:pt x="11948" y="2398"/>
                    </a:lnTo>
                    <a:lnTo>
                      <a:pt x="11830" y="2221"/>
                    </a:lnTo>
                    <a:lnTo>
                      <a:pt x="11712" y="2064"/>
                    </a:lnTo>
                    <a:lnTo>
                      <a:pt x="11574" y="1907"/>
                    </a:lnTo>
                    <a:lnTo>
                      <a:pt x="11437" y="1749"/>
                    </a:lnTo>
                    <a:lnTo>
                      <a:pt x="11280" y="1612"/>
                    </a:lnTo>
                    <a:lnTo>
                      <a:pt x="11122" y="1474"/>
                    </a:lnTo>
                    <a:lnTo>
                      <a:pt x="10749" y="1219"/>
                    </a:lnTo>
                    <a:lnTo>
                      <a:pt x="10336" y="983"/>
                    </a:lnTo>
                    <a:lnTo>
                      <a:pt x="9885" y="767"/>
                    </a:lnTo>
                    <a:lnTo>
                      <a:pt x="9413" y="570"/>
                    </a:lnTo>
                    <a:lnTo>
                      <a:pt x="8902" y="413"/>
                    </a:lnTo>
                    <a:lnTo>
                      <a:pt x="8371" y="276"/>
                    </a:lnTo>
                    <a:lnTo>
                      <a:pt x="7821" y="158"/>
                    </a:lnTo>
                    <a:lnTo>
                      <a:pt x="7251" y="79"/>
                    </a:lnTo>
                    <a:lnTo>
                      <a:pt x="6662" y="20"/>
                    </a:lnTo>
                    <a:lnTo>
                      <a:pt x="6072" y="1"/>
                    </a:lnTo>
                    <a:close/>
                  </a:path>
                </a:pathLst>
              </a:custGeom>
              <a:solidFill>
                <a:srgbClr val="E5C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23"/>
              <p:cNvSpPr/>
              <p:nvPr/>
            </p:nvSpPr>
            <p:spPr>
              <a:xfrm>
                <a:off x="8412575" y="4523263"/>
                <a:ext cx="447575" cy="200950"/>
              </a:xfrm>
              <a:custGeom>
                <a:avLst/>
                <a:gdLst/>
                <a:ahLst/>
                <a:cxnLst/>
                <a:rect l="l" t="t" r="r" b="b"/>
                <a:pathLst>
                  <a:path w="17903" h="8038" extrusionOk="0">
                    <a:moveTo>
                      <a:pt x="158" y="1"/>
                    </a:moveTo>
                    <a:lnTo>
                      <a:pt x="1" y="3046"/>
                    </a:lnTo>
                    <a:lnTo>
                      <a:pt x="1" y="3302"/>
                    </a:lnTo>
                    <a:lnTo>
                      <a:pt x="20" y="3557"/>
                    </a:lnTo>
                    <a:lnTo>
                      <a:pt x="79" y="3793"/>
                    </a:lnTo>
                    <a:lnTo>
                      <a:pt x="158" y="4049"/>
                    </a:lnTo>
                    <a:lnTo>
                      <a:pt x="256" y="4304"/>
                    </a:lnTo>
                    <a:lnTo>
                      <a:pt x="374" y="4560"/>
                    </a:lnTo>
                    <a:lnTo>
                      <a:pt x="531" y="4795"/>
                    </a:lnTo>
                    <a:lnTo>
                      <a:pt x="708" y="5051"/>
                    </a:lnTo>
                    <a:lnTo>
                      <a:pt x="905" y="5267"/>
                    </a:lnTo>
                    <a:lnTo>
                      <a:pt x="1121" y="5483"/>
                    </a:lnTo>
                    <a:lnTo>
                      <a:pt x="1337" y="5699"/>
                    </a:lnTo>
                    <a:lnTo>
                      <a:pt x="1593" y="5896"/>
                    </a:lnTo>
                    <a:lnTo>
                      <a:pt x="1848" y="6092"/>
                    </a:lnTo>
                    <a:lnTo>
                      <a:pt x="2123" y="6269"/>
                    </a:lnTo>
                    <a:lnTo>
                      <a:pt x="2418" y="6446"/>
                    </a:lnTo>
                    <a:lnTo>
                      <a:pt x="2713" y="6623"/>
                    </a:lnTo>
                    <a:lnTo>
                      <a:pt x="3047" y="6780"/>
                    </a:lnTo>
                    <a:lnTo>
                      <a:pt x="3381" y="6937"/>
                    </a:lnTo>
                    <a:lnTo>
                      <a:pt x="3715" y="7075"/>
                    </a:lnTo>
                    <a:lnTo>
                      <a:pt x="4068" y="7212"/>
                    </a:lnTo>
                    <a:lnTo>
                      <a:pt x="4442" y="7330"/>
                    </a:lnTo>
                    <a:lnTo>
                      <a:pt x="4815" y="7448"/>
                    </a:lnTo>
                    <a:lnTo>
                      <a:pt x="5581" y="7645"/>
                    </a:lnTo>
                    <a:lnTo>
                      <a:pt x="6387" y="7802"/>
                    </a:lnTo>
                    <a:lnTo>
                      <a:pt x="7212" y="7920"/>
                    </a:lnTo>
                    <a:lnTo>
                      <a:pt x="8077" y="7998"/>
                    </a:lnTo>
                    <a:lnTo>
                      <a:pt x="8922" y="8038"/>
                    </a:lnTo>
                    <a:lnTo>
                      <a:pt x="9787" y="8018"/>
                    </a:lnTo>
                    <a:lnTo>
                      <a:pt x="10239" y="7998"/>
                    </a:lnTo>
                    <a:lnTo>
                      <a:pt x="10671" y="7959"/>
                    </a:lnTo>
                    <a:lnTo>
                      <a:pt x="11103" y="7920"/>
                    </a:lnTo>
                    <a:lnTo>
                      <a:pt x="11536" y="7861"/>
                    </a:lnTo>
                    <a:lnTo>
                      <a:pt x="11948" y="7782"/>
                    </a:lnTo>
                    <a:lnTo>
                      <a:pt x="12380" y="7704"/>
                    </a:lnTo>
                    <a:lnTo>
                      <a:pt x="12990" y="7566"/>
                    </a:lnTo>
                    <a:lnTo>
                      <a:pt x="13559" y="7389"/>
                    </a:lnTo>
                    <a:lnTo>
                      <a:pt x="14090" y="7212"/>
                    </a:lnTo>
                    <a:lnTo>
                      <a:pt x="14601" y="7016"/>
                    </a:lnTo>
                    <a:lnTo>
                      <a:pt x="15073" y="6800"/>
                    </a:lnTo>
                    <a:lnTo>
                      <a:pt x="15505" y="6564"/>
                    </a:lnTo>
                    <a:lnTo>
                      <a:pt x="15898" y="6308"/>
                    </a:lnTo>
                    <a:lnTo>
                      <a:pt x="16271" y="6033"/>
                    </a:lnTo>
                    <a:lnTo>
                      <a:pt x="16605" y="5758"/>
                    </a:lnTo>
                    <a:lnTo>
                      <a:pt x="16880" y="5463"/>
                    </a:lnTo>
                    <a:lnTo>
                      <a:pt x="17136" y="5169"/>
                    </a:lnTo>
                    <a:lnTo>
                      <a:pt x="17352" y="4854"/>
                    </a:lnTo>
                    <a:lnTo>
                      <a:pt x="17509" y="4540"/>
                    </a:lnTo>
                    <a:lnTo>
                      <a:pt x="17647" y="4225"/>
                    </a:lnTo>
                    <a:lnTo>
                      <a:pt x="17725" y="3891"/>
                    </a:lnTo>
                    <a:lnTo>
                      <a:pt x="17765" y="3557"/>
                    </a:lnTo>
                    <a:lnTo>
                      <a:pt x="17902" y="512"/>
                    </a:lnTo>
                    <a:lnTo>
                      <a:pt x="17863" y="846"/>
                    </a:lnTo>
                    <a:lnTo>
                      <a:pt x="17784" y="1180"/>
                    </a:lnTo>
                    <a:lnTo>
                      <a:pt x="17666" y="1494"/>
                    </a:lnTo>
                    <a:lnTo>
                      <a:pt x="17490" y="1809"/>
                    </a:lnTo>
                    <a:lnTo>
                      <a:pt x="17293" y="2123"/>
                    </a:lnTo>
                    <a:lnTo>
                      <a:pt x="17038" y="2418"/>
                    </a:lnTo>
                    <a:lnTo>
                      <a:pt x="16743" y="2712"/>
                    </a:lnTo>
                    <a:lnTo>
                      <a:pt x="16428" y="2988"/>
                    </a:lnTo>
                    <a:lnTo>
                      <a:pt x="16055" y="3263"/>
                    </a:lnTo>
                    <a:lnTo>
                      <a:pt x="15662" y="3498"/>
                    </a:lnTo>
                    <a:lnTo>
                      <a:pt x="15210" y="3734"/>
                    </a:lnTo>
                    <a:lnTo>
                      <a:pt x="14738" y="3970"/>
                    </a:lnTo>
                    <a:lnTo>
                      <a:pt x="14247" y="4167"/>
                    </a:lnTo>
                    <a:lnTo>
                      <a:pt x="13697" y="4343"/>
                    </a:lnTo>
                    <a:lnTo>
                      <a:pt x="13127" y="4520"/>
                    </a:lnTo>
                    <a:lnTo>
                      <a:pt x="12538" y="4658"/>
                    </a:lnTo>
                    <a:lnTo>
                      <a:pt x="12105" y="4736"/>
                    </a:lnTo>
                    <a:lnTo>
                      <a:pt x="11673" y="4815"/>
                    </a:lnTo>
                    <a:lnTo>
                      <a:pt x="11241" y="4874"/>
                    </a:lnTo>
                    <a:lnTo>
                      <a:pt x="10808" y="4913"/>
                    </a:lnTo>
                    <a:lnTo>
                      <a:pt x="10376" y="4953"/>
                    </a:lnTo>
                    <a:lnTo>
                      <a:pt x="9944" y="4972"/>
                    </a:lnTo>
                    <a:lnTo>
                      <a:pt x="9079" y="4992"/>
                    </a:lnTo>
                    <a:lnTo>
                      <a:pt x="8215" y="4953"/>
                    </a:lnTo>
                    <a:lnTo>
                      <a:pt x="7370" y="4874"/>
                    </a:lnTo>
                    <a:lnTo>
                      <a:pt x="6544" y="4756"/>
                    </a:lnTo>
                    <a:lnTo>
                      <a:pt x="5739" y="4599"/>
                    </a:lnTo>
                    <a:lnTo>
                      <a:pt x="4953" y="4402"/>
                    </a:lnTo>
                    <a:lnTo>
                      <a:pt x="4579" y="4284"/>
                    </a:lnTo>
                    <a:lnTo>
                      <a:pt x="4226" y="4167"/>
                    </a:lnTo>
                    <a:lnTo>
                      <a:pt x="3872" y="4029"/>
                    </a:lnTo>
                    <a:lnTo>
                      <a:pt x="3518" y="3891"/>
                    </a:lnTo>
                    <a:lnTo>
                      <a:pt x="3184" y="3734"/>
                    </a:lnTo>
                    <a:lnTo>
                      <a:pt x="2870" y="3577"/>
                    </a:lnTo>
                    <a:lnTo>
                      <a:pt x="2575" y="3400"/>
                    </a:lnTo>
                    <a:lnTo>
                      <a:pt x="2280" y="3223"/>
                    </a:lnTo>
                    <a:lnTo>
                      <a:pt x="2005" y="3046"/>
                    </a:lnTo>
                    <a:lnTo>
                      <a:pt x="1730" y="2850"/>
                    </a:lnTo>
                    <a:lnTo>
                      <a:pt x="1494" y="2653"/>
                    </a:lnTo>
                    <a:lnTo>
                      <a:pt x="1258" y="2437"/>
                    </a:lnTo>
                    <a:lnTo>
                      <a:pt x="1062" y="2221"/>
                    </a:lnTo>
                    <a:lnTo>
                      <a:pt x="865" y="2005"/>
                    </a:lnTo>
                    <a:lnTo>
                      <a:pt x="689" y="1750"/>
                    </a:lnTo>
                    <a:lnTo>
                      <a:pt x="531" y="1494"/>
                    </a:lnTo>
                    <a:lnTo>
                      <a:pt x="394" y="1258"/>
                    </a:lnTo>
                    <a:lnTo>
                      <a:pt x="296" y="1003"/>
                    </a:lnTo>
                    <a:lnTo>
                      <a:pt x="217" y="747"/>
                    </a:lnTo>
                    <a:lnTo>
                      <a:pt x="178" y="492"/>
                    </a:lnTo>
                    <a:lnTo>
                      <a:pt x="158" y="256"/>
                    </a:lnTo>
                    <a:lnTo>
                      <a:pt x="158" y="1"/>
                    </a:lnTo>
                    <a:close/>
                  </a:path>
                </a:pathLst>
              </a:custGeom>
              <a:solidFill>
                <a:srgbClr val="DF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23"/>
              <p:cNvSpPr/>
              <p:nvPr/>
            </p:nvSpPr>
            <p:spPr>
              <a:xfrm>
                <a:off x="8416025" y="4411263"/>
                <a:ext cx="444600" cy="236800"/>
              </a:xfrm>
              <a:custGeom>
                <a:avLst/>
                <a:gdLst/>
                <a:ahLst/>
                <a:cxnLst/>
                <a:rect l="l" t="t" r="r" b="b"/>
                <a:pathLst>
                  <a:path w="17784" h="9472" extrusionOk="0">
                    <a:moveTo>
                      <a:pt x="8843" y="0"/>
                    </a:moveTo>
                    <a:lnTo>
                      <a:pt x="7978" y="20"/>
                    </a:lnTo>
                    <a:lnTo>
                      <a:pt x="7546" y="40"/>
                    </a:lnTo>
                    <a:lnTo>
                      <a:pt x="7114" y="79"/>
                    </a:lnTo>
                    <a:lnTo>
                      <a:pt x="6681" y="118"/>
                    </a:lnTo>
                    <a:lnTo>
                      <a:pt x="6249" y="177"/>
                    </a:lnTo>
                    <a:lnTo>
                      <a:pt x="5817" y="256"/>
                    </a:lnTo>
                    <a:lnTo>
                      <a:pt x="5385" y="334"/>
                    </a:lnTo>
                    <a:lnTo>
                      <a:pt x="4972" y="433"/>
                    </a:lnTo>
                    <a:lnTo>
                      <a:pt x="4579" y="531"/>
                    </a:lnTo>
                    <a:lnTo>
                      <a:pt x="4186" y="649"/>
                    </a:lnTo>
                    <a:lnTo>
                      <a:pt x="3813" y="767"/>
                    </a:lnTo>
                    <a:lnTo>
                      <a:pt x="3459" y="904"/>
                    </a:lnTo>
                    <a:lnTo>
                      <a:pt x="3125" y="1042"/>
                    </a:lnTo>
                    <a:lnTo>
                      <a:pt x="2791" y="1199"/>
                    </a:lnTo>
                    <a:lnTo>
                      <a:pt x="2496" y="1356"/>
                    </a:lnTo>
                    <a:lnTo>
                      <a:pt x="2201" y="1533"/>
                    </a:lnTo>
                    <a:lnTo>
                      <a:pt x="1926" y="1690"/>
                    </a:lnTo>
                    <a:lnTo>
                      <a:pt x="1671" y="1867"/>
                    </a:lnTo>
                    <a:lnTo>
                      <a:pt x="1435" y="2064"/>
                    </a:lnTo>
                    <a:lnTo>
                      <a:pt x="1199" y="2260"/>
                    </a:lnTo>
                    <a:lnTo>
                      <a:pt x="1003" y="2457"/>
                    </a:lnTo>
                    <a:lnTo>
                      <a:pt x="806" y="2653"/>
                    </a:lnTo>
                    <a:lnTo>
                      <a:pt x="649" y="2850"/>
                    </a:lnTo>
                    <a:lnTo>
                      <a:pt x="492" y="3066"/>
                    </a:lnTo>
                    <a:lnTo>
                      <a:pt x="374" y="3282"/>
                    </a:lnTo>
                    <a:lnTo>
                      <a:pt x="256" y="3498"/>
                    </a:lnTo>
                    <a:lnTo>
                      <a:pt x="158" y="3714"/>
                    </a:lnTo>
                    <a:lnTo>
                      <a:pt x="99" y="3950"/>
                    </a:lnTo>
                    <a:lnTo>
                      <a:pt x="40" y="4166"/>
                    </a:lnTo>
                    <a:lnTo>
                      <a:pt x="20" y="4402"/>
                    </a:lnTo>
                    <a:lnTo>
                      <a:pt x="0" y="4618"/>
                    </a:lnTo>
                    <a:lnTo>
                      <a:pt x="20" y="4854"/>
                    </a:lnTo>
                    <a:lnTo>
                      <a:pt x="59" y="5090"/>
                    </a:lnTo>
                    <a:lnTo>
                      <a:pt x="118" y="5326"/>
                    </a:lnTo>
                    <a:lnTo>
                      <a:pt x="197" y="5561"/>
                    </a:lnTo>
                    <a:lnTo>
                      <a:pt x="295" y="5778"/>
                    </a:lnTo>
                    <a:lnTo>
                      <a:pt x="413" y="6013"/>
                    </a:lnTo>
                    <a:lnTo>
                      <a:pt x="570" y="6249"/>
                    </a:lnTo>
                    <a:lnTo>
                      <a:pt x="727" y="6485"/>
                    </a:lnTo>
                    <a:lnTo>
                      <a:pt x="924" y="6701"/>
                    </a:lnTo>
                    <a:lnTo>
                      <a:pt x="1120" y="6917"/>
                    </a:lnTo>
                    <a:lnTo>
                      <a:pt x="1356" y="7133"/>
                    </a:lnTo>
                    <a:lnTo>
                      <a:pt x="1592" y="7330"/>
                    </a:lnTo>
                    <a:lnTo>
                      <a:pt x="1867" y="7526"/>
                    </a:lnTo>
                    <a:lnTo>
                      <a:pt x="2142" y="7703"/>
                    </a:lnTo>
                    <a:lnTo>
                      <a:pt x="2437" y="7880"/>
                    </a:lnTo>
                    <a:lnTo>
                      <a:pt x="2732" y="8057"/>
                    </a:lnTo>
                    <a:lnTo>
                      <a:pt x="3046" y="8214"/>
                    </a:lnTo>
                    <a:lnTo>
                      <a:pt x="3380" y="8371"/>
                    </a:lnTo>
                    <a:lnTo>
                      <a:pt x="3734" y="8509"/>
                    </a:lnTo>
                    <a:lnTo>
                      <a:pt x="4088" y="8647"/>
                    </a:lnTo>
                    <a:lnTo>
                      <a:pt x="4441" y="8764"/>
                    </a:lnTo>
                    <a:lnTo>
                      <a:pt x="4815" y="8882"/>
                    </a:lnTo>
                    <a:lnTo>
                      <a:pt x="5601" y="9079"/>
                    </a:lnTo>
                    <a:lnTo>
                      <a:pt x="6406" y="9236"/>
                    </a:lnTo>
                    <a:lnTo>
                      <a:pt x="7232" y="9354"/>
                    </a:lnTo>
                    <a:lnTo>
                      <a:pt x="8077" y="9433"/>
                    </a:lnTo>
                    <a:lnTo>
                      <a:pt x="8941" y="9472"/>
                    </a:lnTo>
                    <a:lnTo>
                      <a:pt x="9806" y="9452"/>
                    </a:lnTo>
                    <a:lnTo>
                      <a:pt x="10238" y="9433"/>
                    </a:lnTo>
                    <a:lnTo>
                      <a:pt x="10670" y="9393"/>
                    </a:lnTo>
                    <a:lnTo>
                      <a:pt x="11103" y="9354"/>
                    </a:lnTo>
                    <a:lnTo>
                      <a:pt x="11535" y="9295"/>
                    </a:lnTo>
                    <a:lnTo>
                      <a:pt x="11967" y="9216"/>
                    </a:lnTo>
                    <a:lnTo>
                      <a:pt x="12400" y="9138"/>
                    </a:lnTo>
                    <a:lnTo>
                      <a:pt x="12812" y="9040"/>
                    </a:lnTo>
                    <a:lnTo>
                      <a:pt x="13205" y="8941"/>
                    </a:lnTo>
                    <a:lnTo>
                      <a:pt x="13598" y="8823"/>
                    </a:lnTo>
                    <a:lnTo>
                      <a:pt x="13972" y="8686"/>
                    </a:lnTo>
                    <a:lnTo>
                      <a:pt x="14325" y="8568"/>
                    </a:lnTo>
                    <a:lnTo>
                      <a:pt x="14659" y="8411"/>
                    </a:lnTo>
                    <a:lnTo>
                      <a:pt x="14993" y="8273"/>
                    </a:lnTo>
                    <a:lnTo>
                      <a:pt x="15288" y="8116"/>
                    </a:lnTo>
                    <a:lnTo>
                      <a:pt x="15583" y="7939"/>
                    </a:lnTo>
                    <a:lnTo>
                      <a:pt x="15858" y="7762"/>
                    </a:lnTo>
                    <a:lnTo>
                      <a:pt x="16114" y="7585"/>
                    </a:lnTo>
                    <a:lnTo>
                      <a:pt x="16349" y="7409"/>
                    </a:lnTo>
                    <a:lnTo>
                      <a:pt x="16585" y="7212"/>
                    </a:lnTo>
                    <a:lnTo>
                      <a:pt x="16782" y="7016"/>
                    </a:lnTo>
                    <a:lnTo>
                      <a:pt x="16978" y="6819"/>
                    </a:lnTo>
                    <a:lnTo>
                      <a:pt x="17135" y="6623"/>
                    </a:lnTo>
                    <a:lnTo>
                      <a:pt x="17293" y="6406"/>
                    </a:lnTo>
                    <a:lnTo>
                      <a:pt x="17410" y="6190"/>
                    </a:lnTo>
                    <a:lnTo>
                      <a:pt x="17528" y="5974"/>
                    </a:lnTo>
                    <a:lnTo>
                      <a:pt x="17627" y="5758"/>
                    </a:lnTo>
                    <a:lnTo>
                      <a:pt x="17686" y="5522"/>
                    </a:lnTo>
                    <a:lnTo>
                      <a:pt x="17745" y="5306"/>
                    </a:lnTo>
                    <a:lnTo>
                      <a:pt x="17764" y="5070"/>
                    </a:lnTo>
                    <a:lnTo>
                      <a:pt x="17784" y="4834"/>
                    </a:lnTo>
                    <a:lnTo>
                      <a:pt x="17764" y="4618"/>
                    </a:lnTo>
                    <a:lnTo>
                      <a:pt x="17725" y="4382"/>
                    </a:lnTo>
                    <a:lnTo>
                      <a:pt x="17666" y="4147"/>
                    </a:lnTo>
                    <a:lnTo>
                      <a:pt x="17587" y="3911"/>
                    </a:lnTo>
                    <a:lnTo>
                      <a:pt x="17489" y="3675"/>
                    </a:lnTo>
                    <a:lnTo>
                      <a:pt x="17371" y="3459"/>
                    </a:lnTo>
                    <a:lnTo>
                      <a:pt x="17234" y="3223"/>
                    </a:lnTo>
                    <a:lnTo>
                      <a:pt x="17057" y="2987"/>
                    </a:lnTo>
                    <a:lnTo>
                      <a:pt x="16860" y="2771"/>
                    </a:lnTo>
                    <a:lnTo>
                      <a:pt x="16664" y="2555"/>
                    </a:lnTo>
                    <a:lnTo>
                      <a:pt x="16428" y="2339"/>
                    </a:lnTo>
                    <a:lnTo>
                      <a:pt x="16192" y="2142"/>
                    </a:lnTo>
                    <a:lnTo>
                      <a:pt x="15917" y="1946"/>
                    </a:lnTo>
                    <a:lnTo>
                      <a:pt x="15642" y="1769"/>
                    </a:lnTo>
                    <a:lnTo>
                      <a:pt x="15347" y="1592"/>
                    </a:lnTo>
                    <a:lnTo>
                      <a:pt x="15052" y="1415"/>
                    </a:lnTo>
                    <a:lnTo>
                      <a:pt x="14738" y="1258"/>
                    </a:lnTo>
                    <a:lnTo>
                      <a:pt x="14404" y="1101"/>
                    </a:lnTo>
                    <a:lnTo>
                      <a:pt x="14050" y="963"/>
                    </a:lnTo>
                    <a:lnTo>
                      <a:pt x="13697" y="826"/>
                    </a:lnTo>
                    <a:lnTo>
                      <a:pt x="13343" y="708"/>
                    </a:lnTo>
                    <a:lnTo>
                      <a:pt x="12970" y="590"/>
                    </a:lnTo>
                    <a:lnTo>
                      <a:pt x="12184" y="393"/>
                    </a:lnTo>
                    <a:lnTo>
                      <a:pt x="11378" y="236"/>
                    </a:lnTo>
                    <a:lnTo>
                      <a:pt x="10553" y="118"/>
                    </a:lnTo>
                    <a:lnTo>
                      <a:pt x="9708" y="40"/>
                    </a:lnTo>
                    <a:lnTo>
                      <a:pt x="8843" y="0"/>
                    </a:lnTo>
                    <a:close/>
                  </a:path>
                </a:pathLst>
              </a:custGeom>
              <a:solidFill>
                <a:srgbClr val="FD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23"/>
              <p:cNvSpPr/>
              <p:nvPr/>
            </p:nvSpPr>
            <p:spPr>
              <a:xfrm>
                <a:off x="8485775" y="4448113"/>
                <a:ext cx="305100" cy="162625"/>
              </a:xfrm>
              <a:custGeom>
                <a:avLst/>
                <a:gdLst/>
                <a:ahLst/>
                <a:cxnLst/>
                <a:rect l="l" t="t" r="r" b="b"/>
                <a:pathLst>
                  <a:path w="12204" h="6505" extrusionOk="0">
                    <a:moveTo>
                      <a:pt x="6073" y="0"/>
                    </a:moveTo>
                    <a:lnTo>
                      <a:pt x="5463" y="20"/>
                    </a:lnTo>
                    <a:lnTo>
                      <a:pt x="4874" y="59"/>
                    </a:lnTo>
                    <a:lnTo>
                      <a:pt x="4284" y="138"/>
                    </a:lnTo>
                    <a:lnTo>
                      <a:pt x="3695" y="236"/>
                    </a:lnTo>
                    <a:lnTo>
                      <a:pt x="3125" y="374"/>
                    </a:lnTo>
                    <a:lnTo>
                      <a:pt x="2614" y="531"/>
                    </a:lnTo>
                    <a:lnTo>
                      <a:pt x="2143" y="727"/>
                    </a:lnTo>
                    <a:lnTo>
                      <a:pt x="1710" y="943"/>
                    </a:lnTo>
                    <a:lnTo>
                      <a:pt x="1317" y="1179"/>
                    </a:lnTo>
                    <a:lnTo>
                      <a:pt x="964" y="1415"/>
                    </a:lnTo>
                    <a:lnTo>
                      <a:pt x="669" y="1690"/>
                    </a:lnTo>
                    <a:lnTo>
                      <a:pt x="433" y="1965"/>
                    </a:lnTo>
                    <a:lnTo>
                      <a:pt x="335" y="2122"/>
                    </a:lnTo>
                    <a:lnTo>
                      <a:pt x="237" y="2260"/>
                    </a:lnTo>
                    <a:lnTo>
                      <a:pt x="158" y="2417"/>
                    </a:lnTo>
                    <a:lnTo>
                      <a:pt x="99" y="2555"/>
                    </a:lnTo>
                    <a:lnTo>
                      <a:pt x="60" y="2712"/>
                    </a:lnTo>
                    <a:lnTo>
                      <a:pt x="20" y="2869"/>
                    </a:lnTo>
                    <a:lnTo>
                      <a:pt x="1" y="3026"/>
                    </a:lnTo>
                    <a:lnTo>
                      <a:pt x="1" y="3184"/>
                    </a:lnTo>
                    <a:lnTo>
                      <a:pt x="1" y="3341"/>
                    </a:lnTo>
                    <a:lnTo>
                      <a:pt x="20" y="3498"/>
                    </a:lnTo>
                    <a:lnTo>
                      <a:pt x="60" y="3655"/>
                    </a:lnTo>
                    <a:lnTo>
                      <a:pt x="119" y="3832"/>
                    </a:lnTo>
                    <a:lnTo>
                      <a:pt x="197" y="3989"/>
                    </a:lnTo>
                    <a:lnTo>
                      <a:pt x="276" y="4146"/>
                    </a:lnTo>
                    <a:lnTo>
                      <a:pt x="374" y="4304"/>
                    </a:lnTo>
                    <a:lnTo>
                      <a:pt x="492" y="4461"/>
                    </a:lnTo>
                    <a:lnTo>
                      <a:pt x="630" y="4618"/>
                    </a:lnTo>
                    <a:lnTo>
                      <a:pt x="767" y="4756"/>
                    </a:lnTo>
                    <a:lnTo>
                      <a:pt x="924" y="4913"/>
                    </a:lnTo>
                    <a:lnTo>
                      <a:pt x="1081" y="5050"/>
                    </a:lnTo>
                    <a:lnTo>
                      <a:pt x="1455" y="5306"/>
                    </a:lnTo>
                    <a:lnTo>
                      <a:pt x="1867" y="5542"/>
                    </a:lnTo>
                    <a:lnTo>
                      <a:pt x="2319" y="5758"/>
                    </a:lnTo>
                    <a:lnTo>
                      <a:pt x="2791" y="5935"/>
                    </a:lnTo>
                    <a:lnTo>
                      <a:pt x="3302" y="6111"/>
                    </a:lnTo>
                    <a:lnTo>
                      <a:pt x="3833" y="6249"/>
                    </a:lnTo>
                    <a:lnTo>
                      <a:pt x="4383" y="6347"/>
                    </a:lnTo>
                    <a:lnTo>
                      <a:pt x="4953" y="6445"/>
                    </a:lnTo>
                    <a:lnTo>
                      <a:pt x="5542" y="6485"/>
                    </a:lnTo>
                    <a:lnTo>
                      <a:pt x="6132" y="6504"/>
                    </a:lnTo>
                    <a:lnTo>
                      <a:pt x="6741" y="6504"/>
                    </a:lnTo>
                    <a:lnTo>
                      <a:pt x="7330" y="6465"/>
                    </a:lnTo>
                    <a:lnTo>
                      <a:pt x="7920" y="6387"/>
                    </a:lnTo>
                    <a:lnTo>
                      <a:pt x="8509" y="6288"/>
                    </a:lnTo>
                    <a:lnTo>
                      <a:pt x="9079" y="6151"/>
                    </a:lnTo>
                    <a:lnTo>
                      <a:pt x="9590" y="5974"/>
                    </a:lnTo>
                    <a:lnTo>
                      <a:pt x="10062" y="5797"/>
                    </a:lnTo>
                    <a:lnTo>
                      <a:pt x="10494" y="5581"/>
                    </a:lnTo>
                    <a:lnTo>
                      <a:pt x="10887" y="5345"/>
                    </a:lnTo>
                    <a:lnTo>
                      <a:pt x="11241" y="5090"/>
                    </a:lnTo>
                    <a:lnTo>
                      <a:pt x="11535" y="4834"/>
                    </a:lnTo>
                    <a:lnTo>
                      <a:pt x="11771" y="4559"/>
                    </a:lnTo>
                    <a:lnTo>
                      <a:pt x="11869" y="4402"/>
                    </a:lnTo>
                    <a:lnTo>
                      <a:pt x="11968" y="4264"/>
                    </a:lnTo>
                    <a:lnTo>
                      <a:pt x="12046" y="4107"/>
                    </a:lnTo>
                    <a:lnTo>
                      <a:pt x="12105" y="3950"/>
                    </a:lnTo>
                    <a:lnTo>
                      <a:pt x="12145" y="3812"/>
                    </a:lnTo>
                    <a:lnTo>
                      <a:pt x="12184" y="3655"/>
                    </a:lnTo>
                    <a:lnTo>
                      <a:pt x="12203" y="3498"/>
                    </a:lnTo>
                    <a:lnTo>
                      <a:pt x="12203" y="3341"/>
                    </a:lnTo>
                    <a:lnTo>
                      <a:pt x="12203" y="3184"/>
                    </a:lnTo>
                    <a:lnTo>
                      <a:pt x="12184" y="3007"/>
                    </a:lnTo>
                    <a:lnTo>
                      <a:pt x="12145" y="2849"/>
                    </a:lnTo>
                    <a:lnTo>
                      <a:pt x="12086" y="2692"/>
                    </a:lnTo>
                    <a:lnTo>
                      <a:pt x="12007" y="2535"/>
                    </a:lnTo>
                    <a:lnTo>
                      <a:pt x="11928" y="2378"/>
                    </a:lnTo>
                    <a:lnTo>
                      <a:pt x="11830" y="2221"/>
                    </a:lnTo>
                    <a:lnTo>
                      <a:pt x="11712" y="2063"/>
                    </a:lnTo>
                    <a:lnTo>
                      <a:pt x="11575" y="1906"/>
                    </a:lnTo>
                    <a:lnTo>
                      <a:pt x="11437" y="1769"/>
                    </a:lnTo>
                    <a:lnTo>
                      <a:pt x="11280" y="1612"/>
                    </a:lnTo>
                    <a:lnTo>
                      <a:pt x="11123" y="1474"/>
                    </a:lnTo>
                    <a:lnTo>
                      <a:pt x="10749" y="1219"/>
                    </a:lnTo>
                    <a:lnTo>
                      <a:pt x="10337" y="983"/>
                    </a:lnTo>
                    <a:lnTo>
                      <a:pt x="9885" y="767"/>
                    </a:lnTo>
                    <a:lnTo>
                      <a:pt x="9413" y="570"/>
                    </a:lnTo>
                    <a:lnTo>
                      <a:pt x="8902" y="413"/>
                    </a:lnTo>
                    <a:lnTo>
                      <a:pt x="8372" y="275"/>
                    </a:lnTo>
                    <a:lnTo>
                      <a:pt x="7821" y="157"/>
                    </a:lnTo>
                    <a:lnTo>
                      <a:pt x="7252" y="79"/>
                    </a:lnTo>
                    <a:lnTo>
                      <a:pt x="6662" y="40"/>
                    </a:lnTo>
                    <a:lnTo>
                      <a:pt x="6073" y="0"/>
                    </a:lnTo>
                    <a:close/>
                  </a:path>
                </a:pathLst>
              </a:custGeom>
              <a:solidFill>
                <a:srgbClr val="FA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23"/>
              <p:cNvSpPr/>
              <p:nvPr/>
            </p:nvSpPr>
            <p:spPr>
              <a:xfrm>
                <a:off x="8485775" y="4448113"/>
                <a:ext cx="305100" cy="91400"/>
              </a:xfrm>
              <a:custGeom>
                <a:avLst/>
                <a:gdLst/>
                <a:ahLst/>
                <a:cxnLst/>
                <a:rect l="l" t="t" r="r" b="b"/>
                <a:pathLst>
                  <a:path w="12204" h="3656" extrusionOk="0">
                    <a:moveTo>
                      <a:pt x="6073" y="0"/>
                    </a:moveTo>
                    <a:lnTo>
                      <a:pt x="5463" y="20"/>
                    </a:lnTo>
                    <a:lnTo>
                      <a:pt x="4874" y="59"/>
                    </a:lnTo>
                    <a:lnTo>
                      <a:pt x="4284" y="138"/>
                    </a:lnTo>
                    <a:lnTo>
                      <a:pt x="3695" y="236"/>
                    </a:lnTo>
                    <a:lnTo>
                      <a:pt x="3223" y="354"/>
                    </a:lnTo>
                    <a:lnTo>
                      <a:pt x="2771" y="491"/>
                    </a:lnTo>
                    <a:lnTo>
                      <a:pt x="2359" y="629"/>
                    </a:lnTo>
                    <a:lnTo>
                      <a:pt x="1966" y="806"/>
                    </a:lnTo>
                    <a:lnTo>
                      <a:pt x="1612" y="983"/>
                    </a:lnTo>
                    <a:lnTo>
                      <a:pt x="1298" y="1179"/>
                    </a:lnTo>
                    <a:lnTo>
                      <a:pt x="1003" y="1395"/>
                    </a:lnTo>
                    <a:lnTo>
                      <a:pt x="747" y="1612"/>
                    </a:lnTo>
                    <a:lnTo>
                      <a:pt x="531" y="1847"/>
                    </a:lnTo>
                    <a:lnTo>
                      <a:pt x="354" y="2083"/>
                    </a:lnTo>
                    <a:lnTo>
                      <a:pt x="197" y="2339"/>
                    </a:lnTo>
                    <a:lnTo>
                      <a:pt x="99" y="2594"/>
                    </a:lnTo>
                    <a:lnTo>
                      <a:pt x="20" y="2849"/>
                    </a:lnTo>
                    <a:lnTo>
                      <a:pt x="1" y="3125"/>
                    </a:lnTo>
                    <a:lnTo>
                      <a:pt x="1" y="3380"/>
                    </a:lnTo>
                    <a:lnTo>
                      <a:pt x="60" y="3655"/>
                    </a:lnTo>
                    <a:lnTo>
                      <a:pt x="99" y="3419"/>
                    </a:lnTo>
                    <a:lnTo>
                      <a:pt x="158" y="3203"/>
                    </a:lnTo>
                    <a:lnTo>
                      <a:pt x="237" y="2987"/>
                    </a:lnTo>
                    <a:lnTo>
                      <a:pt x="354" y="2771"/>
                    </a:lnTo>
                    <a:lnTo>
                      <a:pt x="492" y="2555"/>
                    </a:lnTo>
                    <a:lnTo>
                      <a:pt x="669" y="2339"/>
                    </a:lnTo>
                    <a:lnTo>
                      <a:pt x="865" y="2142"/>
                    </a:lnTo>
                    <a:lnTo>
                      <a:pt x="1081" y="1946"/>
                    </a:lnTo>
                    <a:lnTo>
                      <a:pt x="1337" y="1769"/>
                    </a:lnTo>
                    <a:lnTo>
                      <a:pt x="1612" y="1592"/>
                    </a:lnTo>
                    <a:lnTo>
                      <a:pt x="1907" y="1435"/>
                    </a:lnTo>
                    <a:lnTo>
                      <a:pt x="2241" y="1277"/>
                    </a:lnTo>
                    <a:lnTo>
                      <a:pt x="2595" y="1140"/>
                    </a:lnTo>
                    <a:lnTo>
                      <a:pt x="2948" y="1022"/>
                    </a:lnTo>
                    <a:lnTo>
                      <a:pt x="3341" y="904"/>
                    </a:lnTo>
                    <a:lnTo>
                      <a:pt x="3754" y="806"/>
                    </a:lnTo>
                    <a:lnTo>
                      <a:pt x="4343" y="708"/>
                    </a:lnTo>
                    <a:lnTo>
                      <a:pt x="4933" y="629"/>
                    </a:lnTo>
                    <a:lnTo>
                      <a:pt x="5542" y="590"/>
                    </a:lnTo>
                    <a:lnTo>
                      <a:pt x="6132" y="590"/>
                    </a:lnTo>
                    <a:lnTo>
                      <a:pt x="6721" y="609"/>
                    </a:lnTo>
                    <a:lnTo>
                      <a:pt x="7311" y="649"/>
                    </a:lnTo>
                    <a:lnTo>
                      <a:pt x="7880" y="747"/>
                    </a:lnTo>
                    <a:lnTo>
                      <a:pt x="8431" y="845"/>
                    </a:lnTo>
                    <a:lnTo>
                      <a:pt x="8961" y="983"/>
                    </a:lnTo>
                    <a:lnTo>
                      <a:pt x="9472" y="1140"/>
                    </a:lnTo>
                    <a:lnTo>
                      <a:pt x="9963" y="1336"/>
                    </a:lnTo>
                    <a:lnTo>
                      <a:pt x="10396" y="1553"/>
                    </a:lnTo>
                    <a:lnTo>
                      <a:pt x="10808" y="1788"/>
                    </a:lnTo>
                    <a:lnTo>
                      <a:pt x="11182" y="2044"/>
                    </a:lnTo>
                    <a:lnTo>
                      <a:pt x="11339" y="2181"/>
                    </a:lnTo>
                    <a:lnTo>
                      <a:pt x="11496" y="2339"/>
                    </a:lnTo>
                    <a:lnTo>
                      <a:pt x="11653" y="2476"/>
                    </a:lnTo>
                    <a:lnTo>
                      <a:pt x="11771" y="2633"/>
                    </a:lnTo>
                    <a:lnTo>
                      <a:pt x="11928" y="2830"/>
                    </a:lnTo>
                    <a:lnTo>
                      <a:pt x="12046" y="3026"/>
                    </a:lnTo>
                    <a:lnTo>
                      <a:pt x="12145" y="3242"/>
                    </a:lnTo>
                    <a:lnTo>
                      <a:pt x="12203" y="3439"/>
                    </a:lnTo>
                    <a:lnTo>
                      <a:pt x="12203" y="3262"/>
                    </a:lnTo>
                    <a:lnTo>
                      <a:pt x="12184" y="3085"/>
                    </a:lnTo>
                    <a:lnTo>
                      <a:pt x="12145" y="2928"/>
                    </a:lnTo>
                    <a:lnTo>
                      <a:pt x="12105" y="2751"/>
                    </a:lnTo>
                    <a:lnTo>
                      <a:pt x="12027" y="2574"/>
                    </a:lnTo>
                    <a:lnTo>
                      <a:pt x="11948" y="2398"/>
                    </a:lnTo>
                    <a:lnTo>
                      <a:pt x="11830" y="2240"/>
                    </a:lnTo>
                    <a:lnTo>
                      <a:pt x="11712" y="2063"/>
                    </a:lnTo>
                    <a:lnTo>
                      <a:pt x="11575" y="1906"/>
                    </a:lnTo>
                    <a:lnTo>
                      <a:pt x="11437" y="1769"/>
                    </a:lnTo>
                    <a:lnTo>
                      <a:pt x="11280" y="1612"/>
                    </a:lnTo>
                    <a:lnTo>
                      <a:pt x="11123" y="1474"/>
                    </a:lnTo>
                    <a:lnTo>
                      <a:pt x="10749" y="1219"/>
                    </a:lnTo>
                    <a:lnTo>
                      <a:pt x="10337" y="983"/>
                    </a:lnTo>
                    <a:lnTo>
                      <a:pt x="9885" y="767"/>
                    </a:lnTo>
                    <a:lnTo>
                      <a:pt x="9413" y="570"/>
                    </a:lnTo>
                    <a:lnTo>
                      <a:pt x="8902" y="413"/>
                    </a:lnTo>
                    <a:lnTo>
                      <a:pt x="8372" y="275"/>
                    </a:lnTo>
                    <a:lnTo>
                      <a:pt x="7821" y="157"/>
                    </a:lnTo>
                    <a:lnTo>
                      <a:pt x="7252" y="79"/>
                    </a:lnTo>
                    <a:lnTo>
                      <a:pt x="6662" y="40"/>
                    </a:lnTo>
                    <a:lnTo>
                      <a:pt x="6073" y="0"/>
                    </a:lnTo>
                    <a:close/>
                  </a:path>
                </a:pathLst>
              </a:custGeom>
              <a:solidFill>
                <a:srgbClr val="E5C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63" name="Google Shape;4463;p23"/>
          <p:cNvGrpSpPr/>
          <p:nvPr/>
        </p:nvGrpSpPr>
        <p:grpSpPr>
          <a:xfrm>
            <a:off x="118800" y="4267300"/>
            <a:ext cx="964850" cy="816650"/>
            <a:chOff x="7948350" y="4278675"/>
            <a:chExt cx="964850" cy="816650"/>
          </a:xfrm>
        </p:grpSpPr>
        <p:sp>
          <p:nvSpPr>
            <p:cNvPr id="4464" name="Google Shape;4464;p23"/>
            <p:cNvSpPr/>
            <p:nvPr/>
          </p:nvSpPr>
          <p:spPr>
            <a:xfrm>
              <a:off x="8022175" y="4892200"/>
              <a:ext cx="282600" cy="85500"/>
            </a:xfrm>
            <a:prstGeom prst="ellipse">
              <a:avLst/>
            </a:prstGeom>
            <a:solidFill>
              <a:srgbClr val="000000">
                <a:alpha val="1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23"/>
            <p:cNvSpPr/>
            <p:nvPr/>
          </p:nvSpPr>
          <p:spPr>
            <a:xfrm>
              <a:off x="8152375" y="4814525"/>
              <a:ext cx="470400" cy="140400"/>
            </a:xfrm>
            <a:prstGeom prst="ellipse">
              <a:avLst/>
            </a:prstGeom>
            <a:solidFill>
              <a:srgbClr val="000000">
                <a:alpha val="1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23"/>
            <p:cNvSpPr/>
            <p:nvPr/>
          </p:nvSpPr>
          <p:spPr>
            <a:xfrm>
              <a:off x="8442800" y="4954925"/>
              <a:ext cx="470400" cy="140400"/>
            </a:xfrm>
            <a:prstGeom prst="ellipse">
              <a:avLst/>
            </a:prstGeom>
            <a:solidFill>
              <a:srgbClr val="000000">
                <a:alpha val="1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67" name="Google Shape;4467;p23"/>
            <p:cNvGrpSpPr/>
            <p:nvPr/>
          </p:nvGrpSpPr>
          <p:grpSpPr>
            <a:xfrm>
              <a:off x="7948350" y="4278675"/>
              <a:ext cx="964850" cy="793900"/>
              <a:chOff x="298275" y="4202475"/>
              <a:chExt cx="964850" cy="793900"/>
            </a:xfrm>
          </p:grpSpPr>
          <p:sp>
            <p:nvSpPr>
              <p:cNvPr id="4468" name="Google Shape;4468;p23"/>
              <p:cNvSpPr/>
              <p:nvPr/>
            </p:nvSpPr>
            <p:spPr>
              <a:xfrm>
                <a:off x="537025" y="4644125"/>
                <a:ext cx="432800" cy="194050"/>
              </a:xfrm>
              <a:custGeom>
                <a:avLst/>
                <a:gdLst/>
                <a:ahLst/>
                <a:cxnLst/>
                <a:rect l="l" t="t" r="r" b="b"/>
                <a:pathLst>
                  <a:path w="17312" h="7762" extrusionOk="0">
                    <a:moveTo>
                      <a:pt x="157" y="0"/>
                    </a:moveTo>
                    <a:lnTo>
                      <a:pt x="0" y="2948"/>
                    </a:lnTo>
                    <a:lnTo>
                      <a:pt x="0" y="3183"/>
                    </a:lnTo>
                    <a:lnTo>
                      <a:pt x="39" y="3419"/>
                    </a:lnTo>
                    <a:lnTo>
                      <a:pt x="79" y="3675"/>
                    </a:lnTo>
                    <a:lnTo>
                      <a:pt x="157" y="3911"/>
                    </a:lnTo>
                    <a:lnTo>
                      <a:pt x="255" y="4146"/>
                    </a:lnTo>
                    <a:lnTo>
                      <a:pt x="373" y="4402"/>
                    </a:lnTo>
                    <a:lnTo>
                      <a:pt x="531" y="4638"/>
                    </a:lnTo>
                    <a:lnTo>
                      <a:pt x="707" y="4873"/>
                    </a:lnTo>
                    <a:lnTo>
                      <a:pt x="884" y="5090"/>
                    </a:lnTo>
                    <a:lnTo>
                      <a:pt x="1081" y="5306"/>
                    </a:lnTo>
                    <a:lnTo>
                      <a:pt x="1317" y="5502"/>
                    </a:lnTo>
                    <a:lnTo>
                      <a:pt x="1552" y="5699"/>
                    </a:lnTo>
                    <a:lnTo>
                      <a:pt x="1788" y="5876"/>
                    </a:lnTo>
                    <a:lnTo>
                      <a:pt x="2063" y="6072"/>
                    </a:lnTo>
                    <a:lnTo>
                      <a:pt x="2338" y="6229"/>
                    </a:lnTo>
                    <a:lnTo>
                      <a:pt x="2633" y="6406"/>
                    </a:lnTo>
                    <a:lnTo>
                      <a:pt x="2948" y="6544"/>
                    </a:lnTo>
                    <a:lnTo>
                      <a:pt x="3262" y="6701"/>
                    </a:lnTo>
                    <a:lnTo>
                      <a:pt x="3596" y="6838"/>
                    </a:lnTo>
                    <a:lnTo>
                      <a:pt x="3950" y="6956"/>
                    </a:lnTo>
                    <a:lnTo>
                      <a:pt x="4657" y="7192"/>
                    </a:lnTo>
                    <a:lnTo>
                      <a:pt x="5404" y="7389"/>
                    </a:lnTo>
                    <a:lnTo>
                      <a:pt x="6190" y="7546"/>
                    </a:lnTo>
                    <a:lnTo>
                      <a:pt x="6976" y="7664"/>
                    </a:lnTo>
                    <a:lnTo>
                      <a:pt x="7801" y="7723"/>
                    </a:lnTo>
                    <a:lnTo>
                      <a:pt x="8626" y="7762"/>
                    </a:lnTo>
                    <a:lnTo>
                      <a:pt x="9471" y="7742"/>
                    </a:lnTo>
                    <a:lnTo>
                      <a:pt x="10316" y="7703"/>
                    </a:lnTo>
                    <a:lnTo>
                      <a:pt x="10729" y="7644"/>
                    </a:lnTo>
                    <a:lnTo>
                      <a:pt x="11142" y="7585"/>
                    </a:lnTo>
                    <a:lnTo>
                      <a:pt x="11554" y="7526"/>
                    </a:lnTo>
                    <a:lnTo>
                      <a:pt x="11967" y="7448"/>
                    </a:lnTo>
                    <a:lnTo>
                      <a:pt x="12557" y="7310"/>
                    </a:lnTo>
                    <a:lnTo>
                      <a:pt x="13107" y="7153"/>
                    </a:lnTo>
                    <a:lnTo>
                      <a:pt x="13618" y="6976"/>
                    </a:lnTo>
                    <a:lnTo>
                      <a:pt x="14109" y="6779"/>
                    </a:lnTo>
                    <a:lnTo>
                      <a:pt x="14561" y="6563"/>
                    </a:lnTo>
                    <a:lnTo>
                      <a:pt x="14993" y="6328"/>
                    </a:lnTo>
                    <a:lnTo>
                      <a:pt x="15386" y="6092"/>
                    </a:lnTo>
                    <a:lnTo>
                      <a:pt x="15720" y="5836"/>
                    </a:lnTo>
                    <a:lnTo>
                      <a:pt x="16054" y="5561"/>
                    </a:lnTo>
                    <a:lnTo>
                      <a:pt x="16329" y="5286"/>
                    </a:lnTo>
                    <a:lnTo>
                      <a:pt x="16565" y="4991"/>
                    </a:lnTo>
                    <a:lnTo>
                      <a:pt x="16762" y="4697"/>
                    </a:lnTo>
                    <a:lnTo>
                      <a:pt x="16939" y="4382"/>
                    </a:lnTo>
                    <a:lnTo>
                      <a:pt x="17056" y="4068"/>
                    </a:lnTo>
                    <a:lnTo>
                      <a:pt x="17135" y="3753"/>
                    </a:lnTo>
                    <a:lnTo>
                      <a:pt x="17174" y="3439"/>
                    </a:lnTo>
                    <a:lnTo>
                      <a:pt x="17312" y="491"/>
                    </a:lnTo>
                    <a:lnTo>
                      <a:pt x="17273" y="806"/>
                    </a:lnTo>
                    <a:lnTo>
                      <a:pt x="17194" y="1120"/>
                    </a:lnTo>
                    <a:lnTo>
                      <a:pt x="17076" y="1435"/>
                    </a:lnTo>
                    <a:lnTo>
                      <a:pt x="16919" y="1749"/>
                    </a:lnTo>
                    <a:lnTo>
                      <a:pt x="16703" y="2044"/>
                    </a:lnTo>
                    <a:lnTo>
                      <a:pt x="16467" y="2339"/>
                    </a:lnTo>
                    <a:lnTo>
                      <a:pt x="16192" y="2614"/>
                    </a:lnTo>
                    <a:lnTo>
                      <a:pt x="15877" y="2889"/>
                    </a:lnTo>
                    <a:lnTo>
                      <a:pt x="15524" y="3144"/>
                    </a:lnTo>
                    <a:lnTo>
                      <a:pt x="15131" y="3380"/>
                    </a:lnTo>
                    <a:lnTo>
                      <a:pt x="14718" y="3616"/>
                    </a:lnTo>
                    <a:lnTo>
                      <a:pt x="14266" y="3832"/>
                    </a:lnTo>
                    <a:lnTo>
                      <a:pt x="13775" y="4028"/>
                    </a:lnTo>
                    <a:lnTo>
                      <a:pt x="13244" y="4205"/>
                    </a:lnTo>
                    <a:lnTo>
                      <a:pt x="12694" y="4362"/>
                    </a:lnTo>
                    <a:lnTo>
                      <a:pt x="12124" y="4500"/>
                    </a:lnTo>
                    <a:lnTo>
                      <a:pt x="11712" y="4579"/>
                    </a:lnTo>
                    <a:lnTo>
                      <a:pt x="11299" y="4638"/>
                    </a:lnTo>
                    <a:lnTo>
                      <a:pt x="10886" y="4697"/>
                    </a:lnTo>
                    <a:lnTo>
                      <a:pt x="10454" y="4756"/>
                    </a:lnTo>
                    <a:lnTo>
                      <a:pt x="9629" y="4795"/>
                    </a:lnTo>
                    <a:lnTo>
                      <a:pt x="8784" y="4814"/>
                    </a:lnTo>
                    <a:lnTo>
                      <a:pt x="7958" y="4775"/>
                    </a:lnTo>
                    <a:lnTo>
                      <a:pt x="7133" y="4716"/>
                    </a:lnTo>
                    <a:lnTo>
                      <a:pt x="6327" y="4598"/>
                    </a:lnTo>
                    <a:lnTo>
                      <a:pt x="5541" y="4441"/>
                    </a:lnTo>
                    <a:lnTo>
                      <a:pt x="4795" y="4245"/>
                    </a:lnTo>
                    <a:lnTo>
                      <a:pt x="4087" y="4009"/>
                    </a:lnTo>
                    <a:lnTo>
                      <a:pt x="3753" y="3891"/>
                    </a:lnTo>
                    <a:lnTo>
                      <a:pt x="3419" y="3753"/>
                    </a:lnTo>
                    <a:lnTo>
                      <a:pt x="3085" y="3596"/>
                    </a:lnTo>
                    <a:lnTo>
                      <a:pt x="2790" y="3459"/>
                    </a:lnTo>
                    <a:lnTo>
                      <a:pt x="2496" y="3282"/>
                    </a:lnTo>
                    <a:lnTo>
                      <a:pt x="2201" y="3125"/>
                    </a:lnTo>
                    <a:lnTo>
                      <a:pt x="1945" y="2928"/>
                    </a:lnTo>
                    <a:lnTo>
                      <a:pt x="1690" y="2751"/>
                    </a:lnTo>
                    <a:lnTo>
                      <a:pt x="1454" y="2555"/>
                    </a:lnTo>
                    <a:lnTo>
                      <a:pt x="1238" y="2358"/>
                    </a:lnTo>
                    <a:lnTo>
                      <a:pt x="1041" y="2142"/>
                    </a:lnTo>
                    <a:lnTo>
                      <a:pt x="845" y="1926"/>
                    </a:lnTo>
                    <a:lnTo>
                      <a:pt x="668" y="1690"/>
                    </a:lnTo>
                    <a:lnTo>
                      <a:pt x="531" y="1454"/>
                    </a:lnTo>
                    <a:lnTo>
                      <a:pt x="393" y="1199"/>
                    </a:lnTo>
                    <a:lnTo>
                      <a:pt x="295" y="963"/>
                    </a:lnTo>
                    <a:lnTo>
                      <a:pt x="236" y="727"/>
                    </a:lnTo>
                    <a:lnTo>
                      <a:pt x="177" y="472"/>
                    </a:lnTo>
                    <a:lnTo>
                      <a:pt x="157" y="236"/>
                    </a:lnTo>
                    <a:lnTo>
                      <a:pt x="157" y="0"/>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23"/>
              <p:cNvSpPr/>
              <p:nvPr/>
            </p:nvSpPr>
            <p:spPr>
              <a:xfrm>
                <a:off x="540950" y="4536050"/>
                <a:ext cx="428875" cy="228450"/>
              </a:xfrm>
              <a:custGeom>
                <a:avLst/>
                <a:gdLst/>
                <a:ahLst/>
                <a:cxnLst/>
                <a:rect l="l" t="t" r="r" b="b"/>
                <a:pathLst>
                  <a:path w="17155" h="9138" extrusionOk="0">
                    <a:moveTo>
                      <a:pt x="7683" y="0"/>
                    </a:moveTo>
                    <a:lnTo>
                      <a:pt x="6858" y="59"/>
                    </a:lnTo>
                    <a:lnTo>
                      <a:pt x="6426" y="98"/>
                    </a:lnTo>
                    <a:lnTo>
                      <a:pt x="6013" y="157"/>
                    </a:lnTo>
                    <a:lnTo>
                      <a:pt x="5601" y="236"/>
                    </a:lnTo>
                    <a:lnTo>
                      <a:pt x="5188" y="315"/>
                    </a:lnTo>
                    <a:lnTo>
                      <a:pt x="4795" y="413"/>
                    </a:lnTo>
                    <a:lnTo>
                      <a:pt x="4402" y="511"/>
                    </a:lnTo>
                    <a:lnTo>
                      <a:pt x="4029" y="629"/>
                    </a:lnTo>
                    <a:lnTo>
                      <a:pt x="3675" y="747"/>
                    </a:lnTo>
                    <a:lnTo>
                      <a:pt x="3321" y="865"/>
                    </a:lnTo>
                    <a:lnTo>
                      <a:pt x="3007" y="1002"/>
                    </a:lnTo>
                    <a:lnTo>
                      <a:pt x="2692" y="1159"/>
                    </a:lnTo>
                    <a:lnTo>
                      <a:pt x="2398" y="1297"/>
                    </a:lnTo>
                    <a:lnTo>
                      <a:pt x="2103" y="1474"/>
                    </a:lnTo>
                    <a:lnTo>
                      <a:pt x="1847" y="1631"/>
                    </a:lnTo>
                    <a:lnTo>
                      <a:pt x="1592" y="1808"/>
                    </a:lnTo>
                    <a:lnTo>
                      <a:pt x="1356" y="1985"/>
                    </a:lnTo>
                    <a:lnTo>
                      <a:pt x="1140" y="2162"/>
                    </a:lnTo>
                    <a:lnTo>
                      <a:pt x="943" y="2358"/>
                    </a:lnTo>
                    <a:lnTo>
                      <a:pt x="767" y="2555"/>
                    </a:lnTo>
                    <a:lnTo>
                      <a:pt x="609" y="2751"/>
                    </a:lnTo>
                    <a:lnTo>
                      <a:pt x="472" y="2948"/>
                    </a:lnTo>
                    <a:lnTo>
                      <a:pt x="334" y="3164"/>
                    </a:lnTo>
                    <a:lnTo>
                      <a:pt x="236" y="3380"/>
                    </a:lnTo>
                    <a:lnTo>
                      <a:pt x="138" y="3576"/>
                    </a:lnTo>
                    <a:lnTo>
                      <a:pt x="79" y="3793"/>
                    </a:lnTo>
                    <a:lnTo>
                      <a:pt x="40" y="4028"/>
                    </a:lnTo>
                    <a:lnTo>
                      <a:pt x="0" y="4245"/>
                    </a:lnTo>
                    <a:lnTo>
                      <a:pt x="0" y="4461"/>
                    </a:lnTo>
                    <a:lnTo>
                      <a:pt x="0" y="4677"/>
                    </a:lnTo>
                    <a:lnTo>
                      <a:pt x="40" y="4913"/>
                    </a:lnTo>
                    <a:lnTo>
                      <a:pt x="98" y="5129"/>
                    </a:lnTo>
                    <a:lnTo>
                      <a:pt x="177" y="5365"/>
                    </a:lnTo>
                    <a:lnTo>
                      <a:pt x="275" y="5581"/>
                    </a:lnTo>
                    <a:lnTo>
                      <a:pt x="393" y="5797"/>
                    </a:lnTo>
                    <a:lnTo>
                      <a:pt x="531" y="6033"/>
                    </a:lnTo>
                    <a:lnTo>
                      <a:pt x="688" y="6249"/>
                    </a:lnTo>
                    <a:lnTo>
                      <a:pt x="884" y="6465"/>
                    </a:lnTo>
                    <a:lnTo>
                      <a:pt x="1081" y="6681"/>
                    </a:lnTo>
                    <a:lnTo>
                      <a:pt x="1297" y="6878"/>
                    </a:lnTo>
                    <a:lnTo>
                      <a:pt x="1533" y="7074"/>
                    </a:lnTo>
                    <a:lnTo>
                      <a:pt x="1788" y="7251"/>
                    </a:lnTo>
                    <a:lnTo>
                      <a:pt x="2044" y="7448"/>
                    </a:lnTo>
                    <a:lnTo>
                      <a:pt x="2339" y="7605"/>
                    </a:lnTo>
                    <a:lnTo>
                      <a:pt x="2633" y="7782"/>
                    </a:lnTo>
                    <a:lnTo>
                      <a:pt x="2928" y="7919"/>
                    </a:lnTo>
                    <a:lnTo>
                      <a:pt x="3262" y="8076"/>
                    </a:lnTo>
                    <a:lnTo>
                      <a:pt x="3596" y="8214"/>
                    </a:lnTo>
                    <a:lnTo>
                      <a:pt x="3930" y="8332"/>
                    </a:lnTo>
                    <a:lnTo>
                      <a:pt x="4638" y="8568"/>
                    </a:lnTo>
                    <a:lnTo>
                      <a:pt x="5384" y="8764"/>
                    </a:lnTo>
                    <a:lnTo>
                      <a:pt x="6170" y="8921"/>
                    </a:lnTo>
                    <a:lnTo>
                      <a:pt x="6976" y="9039"/>
                    </a:lnTo>
                    <a:lnTo>
                      <a:pt x="7801" y="9098"/>
                    </a:lnTo>
                    <a:lnTo>
                      <a:pt x="8627" y="9137"/>
                    </a:lnTo>
                    <a:lnTo>
                      <a:pt x="9472" y="9118"/>
                    </a:lnTo>
                    <a:lnTo>
                      <a:pt x="10297" y="9079"/>
                    </a:lnTo>
                    <a:lnTo>
                      <a:pt x="10729" y="9020"/>
                    </a:lnTo>
                    <a:lnTo>
                      <a:pt x="11142" y="8961"/>
                    </a:lnTo>
                    <a:lnTo>
                      <a:pt x="11555" y="8902"/>
                    </a:lnTo>
                    <a:lnTo>
                      <a:pt x="11967" y="8823"/>
                    </a:lnTo>
                    <a:lnTo>
                      <a:pt x="12360" y="8725"/>
                    </a:lnTo>
                    <a:lnTo>
                      <a:pt x="12753" y="8627"/>
                    </a:lnTo>
                    <a:lnTo>
                      <a:pt x="13127" y="8509"/>
                    </a:lnTo>
                    <a:lnTo>
                      <a:pt x="13480" y="8391"/>
                    </a:lnTo>
                    <a:lnTo>
                      <a:pt x="13834" y="8253"/>
                    </a:lnTo>
                    <a:lnTo>
                      <a:pt x="14148" y="8116"/>
                    </a:lnTo>
                    <a:lnTo>
                      <a:pt x="14463" y="7978"/>
                    </a:lnTo>
                    <a:lnTo>
                      <a:pt x="14758" y="7821"/>
                    </a:lnTo>
                    <a:lnTo>
                      <a:pt x="15052" y="7664"/>
                    </a:lnTo>
                    <a:lnTo>
                      <a:pt x="15308" y="7506"/>
                    </a:lnTo>
                    <a:lnTo>
                      <a:pt x="15563" y="7330"/>
                    </a:lnTo>
                    <a:lnTo>
                      <a:pt x="15799" y="7153"/>
                    </a:lnTo>
                    <a:lnTo>
                      <a:pt x="16015" y="6956"/>
                    </a:lnTo>
                    <a:lnTo>
                      <a:pt x="16212" y="6779"/>
                    </a:lnTo>
                    <a:lnTo>
                      <a:pt x="16389" y="6583"/>
                    </a:lnTo>
                    <a:lnTo>
                      <a:pt x="16546" y="6386"/>
                    </a:lnTo>
                    <a:lnTo>
                      <a:pt x="16683" y="6170"/>
                    </a:lnTo>
                    <a:lnTo>
                      <a:pt x="16821" y="5974"/>
                    </a:lnTo>
                    <a:lnTo>
                      <a:pt x="16919" y="5758"/>
                    </a:lnTo>
                    <a:lnTo>
                      <a:pt x="17017" y="5541"/>
                    </a:lnTo>
                    <a:lnTo>
                      <a:pt x="17076" y="5325"/>
                    </a:lnTo>
                    <a:lnTo>
                      <a:pt x="17116" y="5109"/>
                    </a:lnTo>
                    <a:lnTo>
                      <a:pt x="17155" y="4893"/>
                    </a:lnTo>
                    <a:lnTo>
                      <a:pt x="17155" y="4677"/>
                    </a:lnTo>
                    <a:lnTo>
                      <a:pt x="17155" y="4441"/>
                    </a:lnTo>
                    <a:lnTo>
                      <a:pt x="17116" y="4225"/>
                    </a:lnTo>
                    <a:lnTo>
                      <a:pt x="17057" y="3989"/>
                    </a:lnTo>
                    <a:lnTo>
                      <a:pt x="16978" y="3773"/>
                    </a:lnTo>
                    <a:lnTo>
                      <a:pt x="16880" y="3557"/>
                    </a:lnTo>
                    <a:lnTo>
                      <a:pt x="16762" y="3321"/>
                    </a:lnTo>
                    <a:lnTo>
                      <a:pt x="16624" y="3105"/>
                    </a:lnTo>
                    <a:lnTo>
                      <a:pt x="16467" y="2889"/>
                    </a:lnTo>
                    <a:lnTo>
                      <a:pt x="16271" y="2673"/>
                    </a:lnTo>
                    <a:lnTo>
                      <a:pt x="16074" y="2456"/>
                    </a:lnTo>
                    <a:lnTo>
                      <a:pt x="15858" y="2260"/>
                    </a:lnTo>
                    <a:lnTo>
                      <a:pt x="15622" y="2063"/>
                    </a:lnTo>
                    <a:lnTo>
                      <a:pt x="15367" y="1867"/>
                    </a:lnTo>
                    <a:lnTo>
                      <a:pt x="15111" y="1690"/>
                    </a:lnTo>
                    <a:lnTo>
                      <a:pt x="14816" y="1513"/>
                    </a:lnTo>
                    <a:lnTo>
                      <a:pt x="14522" y="1356"/>
                    </a:lnTo>
                    <a:lnTo>
                      <a:pt x="14227" y="1199"/>
                    </a:lnTo>
                    <a:lnTo>
                      <a:pt x="13893" y="1061"/>
                    </a:lnTo>
                    <a:lnTo>
                      <a:pt x="13559" y="924"/>
                    </a:lnTo>
                    <a:lnTo>
                      <a:pt x="13225" y="786"/>
                    </a:lnTo>
                    <a:lnTo>
                      <a:pt x="12517" y="570"/>
                    </a:lnTo>
                    <a:lnTo>
                      <a:pt x="11771" y="373"/>
                    </a:lnTo>
                    <a:lnTo>
                      <a:pt x="10985" y="216"/>
                    </a:lnTo>
                    <a:lnTo>
                      <a:pt x="10179" y="98"/>
                    </a:lnTo>
                    <a:lnTo>
                      <a:pt x="9354" y="20"/>
                    </a:lnTo>
                    <a:lnTo>
                      <a:pt x="85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23"/>
              <p:cNvSpPr/>
              <p:nvPr/>
            </p:nvSpPr>
            <p:spPr>
              <a:xfrm>
                <a:off x="607750" y="4571400"/>
                <a:ext cx="295275" cy="157225"/>
              </a:xfrm>
              <a:custGeom>
                <a:avLst/>
                <a:gdLst/>
                <a:ahLst/>
                <a:cxnLst/>
                <a:rect l="l" t="t" r="r" b="b"/>
                <a:pathLst>
                  <a:path w="11811" h="6289" extrusionOk="0">
                    <a:moveTo>
                      <a:pt x="5876" y="1"/>
                    </a:moveTo>
                    <a:lnTo>
                      <a:pt x="5287" y="21"/>
                    </a:lnTo>
                    <a:lnTo>
                      <a:pt x="4717" y="60"/>
                    </a:lnTo>
                    <a:lnTo>
                      <a:pt x="4147" y="119"/>
                    </a:lnTo>
                    <a:lnTo>
                      <a:pt x="3577" y="237"/>
                    </a:lnTo>
                    <a:lnTo>
                      <a:pt x="3046" y="355"/>
                    </a:lnTo>
                    <a:lnTo>
                      <a:pt x="2536" y="531"/>
                    </a:lnTo>
                    <a:lnTo>
                      <a:pt x="2064" y="708"/>
                    </a:lnTo>
                    <a:lnTo>
                      <a:pt x="1651" y="905"/>
                    </a:lnTo>
                    <a:lnTo>
                      <a:pt x="1278" y="1141"/>
                    </a:lnTo>
                    <a:lnTo>
                      <a:pt x="944" y="1376"/>
                    </a:lnTo>
                    <a:lnTo>
                      <a:pt x="669" y="1632"/>
                    </a:lnTo>
                    <a:lnTo>
                      <a:pt x="433" y="1907"/>
                    </a:lnTo>
                    <a:lnTo>
                      <a:pt x="335" y="2045"/>
                    </a:lnTo>
                    <a:lnTo>
                      <a:pt x="236" y="2182"/>
                    </a:lnTo>
                    <a:lnTo>
                      <a:pt x="178" y="2339"/>
                    </a:lnTo>
                    <a:lnTo>
                      <a:pt x="119" y="2477"/>
                    </a:lnTo>
                    <a:lnTo>
                      <a:pt x="60" y="2634"/>
                    </a:lnTo>
                    <a:lnTo>
                      <a:pt x="40" y="2772"/>
                    </a:lnTo>
                    <a:lnTo>
                      <a:pt x="20" y="2929"/>
                    </a:lnTo>
                    <a:lnTo>
                      <a:pt x="1" y="3086"/>
                    </a:lnTo>
                    <a:lnTo>
                      <a:pt x="20" y="3243"/>
                    </a:lnTo>
                    <a:lnTo>
                      <a:pt x="40" y="3381"/>
                    </a:lnTo>
                    <a:lnTo>
                      <a:pt x="79" y="3538"/>
                    </a:lnTo>
                    <a:lnTo>
                      <a:pt x="119" y="3695"/>
                    </a:lnTo>
                    <a:lnTo>
                      <a:pt x="197" y="3852"/>
                    </a:lnTo>
                    <a:lnTo>
                      <a:pt x="276" y="4010"/>
                    </a:lnTo>
                    <a:lnTo>
                      <a:pt x="374" y="4167"/>
                    </a:lnTo>
                    <a:lnTo>
                      <a:pt x="492" y="4304"/>
                    </a:lnTo>
                    <a:lnTo>
                      <a:pt x="610" y="4462"/>
                    </a:lnTo>
                    <a:lnTo>
                      <a:pt x="747" y="4599"/>
                    </a:lnTo>
                    <a:lnTo>
                      <a:pt x="1062" y="4874"/>
                    </a:lnTo>
                    <a:lnTo>
                      <a:pt x="1415" y="5130"/>
                    </a:lnTo>
                    <a:lnTo>
                      <a:pt x="1808" y="5365"/>
                    </a:lnTo>
                    <a:lnTo>
                      <a:pt x="2241" y="5562"/>
                    </a:lnTo>
                    <a:lnTo>
                      <a:pt x="2712" y="5739"/>
                    </a:lnTo>
                    <a:lnTo>
                      <a:pt x="3204" y="5896"/>
                    </a:lnTo>
                    <a:lnTo>
                      <a:pt x="3715" y="6034"/>
                    </a:lnTo>
                    <a:lnTo>
                      <a:pt x="4245" y="6151"/>
                    </a:lnTo>
                    <a:lnTo>
                      <a:pt x="4795" y="6230"/>
                    </a:lnTo>
                    <a:lnTo>
                      <a:pt x="5365" y="6269"/>
                    </a:lnTo>
                    <a:lnTo>
                      <a:pt x="5935" y="6289"/>
                    </a:lnTo>
                    <a:lnTo>
                      <a:pt x="6505" y="6289"/>
                    </a:lnTo>
                    <a:lnTo>
                      <a:pt x="7094" y="6250"/>
                    </a:lnTo>
                    <a:lnTo>
                      <a:pt x="7664" y="6171"/>
                    </a:lnTo>
                    <a:lnTo>
                      <a:pt x="8234" y="6073"/>
                    </a:lnTo>
                    <a:lnTo>
                      <a:pt x="8765" y="5935"/>
                    </a:lnTo>
                    <a:lnTo>
                      <a:pt x="9276" y="5778"/>
                    </a:lnTo>
                    <a:lnTo>
                      <a:pt x="9747" y="5601"/>
                    </a:lnTo>
                    <a:lnTo>
                      <a:pt x="10160" y="5385"/>
                    </a:lnTo>
                    <a:lnTo>
                      <a:pt x="10533" y="5169"/>
                    </a:lnTo>
                    <a:lnTo>
                      <a:pt x="10867" y="4933"/>
                    </a:lnTo>
                    <a:lnTo>
                      <a:pt x="11142" y="4678"/>
                    </a:lnTo>
                    <a:lnTo>
                      <a:pt x="11378" y="4403"/>
                    </a:lnTo>
                    <a:lnTo>
                      <a:pt x="11476" y="4265"/>
                    </a:lnTo>
                    <a:lnTo>
                      <a:pt x="11575" y="4108"/>
                    </a:lnTo>
                    <a:lnTo>
                      <a:pt x="11634" y="3970"/>
                    </a:lnTo>
                    <a:lnTo>
                      <a:pt x="11693" y="3833"/>
                    </a:lnTo>
                    <a:lnTo>
                      <a:pt x="11751" y="3676"/>
                    </a:lnTo>
                    <a:lnTo>
                      <a:pt x="11771" y="3518"/>
                    </a:lnTo>
                    <a:lnTo>
                      <a:pt x="11791" y="3381"/>
                    </a:lnTo>
                    <a:lnTo>
                      <a:pt x="11810" y="3224"/>
                    </a:lnTo>
                    <a:lnTo>
                      <a:pt x="11791" y="3066"/>
                    </a:lnTo>
                    <a:lnTo>
                      <a:pt x="11771" y="2909"/>
                    </a:lnTo>
                    <a:lnTo>
                      <a:pt x="11732" y="2752"/>
                    </a:lnTo>
                    <a:lnTo>
                      <a:pt x="11693" y="2614"/>
                    </a:lnTo>
                    <a:lnTo>
                      <a:pt x="11614" y="2457"/>
                    </a:lnTo>
                    <a:lnTo>
                      <a:pt x="11535" y="2300"/>
                    </a:lnTo>
                    <a:lnTo>
                      <a:pt x="11437" y="2143"/>
                    </a:lnTo>
                    <a:lnTo>
                      <a:pt x="11319" y="1986"/>
                    </a:lnTo>
                    <a:lnTo>
                      <a:pt x="11201" y="1848"/>
                    </a:lnTo>
                    <a:lnTo>
                      <a:pt x="11064" y="1710"/>
                    </a:lnTo>
                    <a:lnTo>
                      <a:pt x="10749" y="1435"/>
                    </a:lnTo>
                    <a:lnTo>
                      <a:pt x="10396" y="1180"/>
                    </a:lnTo>
                    <a:lnTo>
                      <a:pt x="10003" y="944"/>
                    </a:lnTo>
                    <a:lnTo>
                      <a:pt x="9570" y="748"/>
                    </a:lnTo>
                    <a:lnTo>
                      <a:pt x="9099" y="551"/>
                    </a:lnTo>
                    <a:lnTo>
                      <a:pt x="8607" y="394"/>
                    </a:lnTo>
                    <a:lnTo>
                      <a:pt x="8097" y="276"/>
                    </a:lnTo>
                    <a:lnTo>
                      <a:pt x="7566" y="158"/>
                    </a:lnTo>
                    <a:lnTo>
                      <a:pt x="7016" y="80"/>
                    </a:lnTo>
                    <a:lnTo>
                      <a:pt x="6446" y="40"/>
                    </a:lnTo>
                    <a:lnTo>
                      <a:pt x="5876" y="1"/>
                    </a:lnTo>
                    <a:close/>
                  </a:path>
                </a:pathLst>
              </a:custGeom>
              <a:solidFill>
                <a:srgbClr val="FF9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23"/>
              <p:cNvSpPr/>
              <p:nvPr/>
            </p:nvSpPr>
            <p:spPr>
              <a:xfrm>
                <a:off x="607750" y="4571400"/>
                <a:ext cx="295275" cy="88450"/>
              </a:xfrm>
              <a:custGeom>
                <a:avLst/>
                <a:gdLst/>
                <a:ahLst/>
                <a:cxnLst/>
                <a:rect l="l" t="t" r="r" b="b"/>
                <a:pathLst>
                  <a:path w="11811" h="3538" extrusionOk="0">
                    <a:moveTo>
                      <a:pt x="5876" y="1"/>
                    </a:moveTo>
                    <a:lnTo>
                      <a:pt x="5287" y="21"/>
                    </a:lnTo>
                    <a:lnTo>
                      <a:pt x="4717" y="60"/>
                    </a:lnTo>
                    <a:lnTo>
                      <a:pt x="4147" y="119"/>
                    </a:lnTo>
                    <a:lnTo>
                      <a:pt x="3577" y="237"/>
                    </a:lnTo>
                    <a:lnTo>
                      <a:pt x="3125" y="335"/>
                    </a:lnTo>
                    <a:lnTo>
                      <a:pt x="2693" y="473"/>
                    </a:lnTo>
                    <a:lnTo>
                      <a:pt x="2280" y="610"/>
                    </a:lnTo>
                    <a:lnTo>
                      <a:pt x="1907" y="787"/>
                    </a:lnTo>
                    <a:lnTo>
                      <a:pt x="1573" y="964"/>
                    </a:lnTo>
                    <a:lnTo>
                      <a:pt x="1258" y="1141"/>
                    </a:lnTo>
                    <a:lnTo>
                      <a:pt x="983" y="1357"/>
                    </a:lnTo>
                    <a:lnTo>
                      <a:pt x="728" y="1573"/>
                    </a:lnTo>
                    <a:lnTo>
                      <a:pt x="531" y="1789"/>
                    </a:lnTo>
                    <a:lnTo>
                      <a:pt x="354" y="2025"/>
                    </a:lnTo>
                    <a:lnTo>
                      <a:pt x="197" y="2261"/>
                    </a:lnTo>
                    <a:lnTo>
                      <a:pt x="99" y="2516"/>
                    </a:lnTo>
                    <a:lnTo>
                      <a:pt x="40" y="2752"/>
                    </a:lnTo>
                    <a:lnTo>
                      <a:pt x="1" y="3007"/>
                    </a:lnTo>
                    <a:lnTo>
                      <a:pt x="20" y="3283"/>
                    </a:lnTo>
                    <a:lnTo>
                      <a:pt x="79" y="3538"/>
                    </a:lnTo>
                    <a:lnTo>
                      <a:pt x="99" y="3322"/>
                    </a:lnTo>
                    <a:lnTo>
                      <a:pt x="158" y="3086"/>
                    </a:lnTo>
                    <a:lnTo>
                      <a:pt x="236" y="2889"/>
                    </a:lnTo>
                    <a:lnTo>
                      <a:pt x="354" y="2673"/>
                    </a:lnTo>
                    <a:lnTo>
                      <a:pt x="492" y="2457"/>
                    </a:lnTo>
                    <a:lnTo>
                      <a:pt x="649" y="2261"/>
                    </a:lnTo>
                    <a:lnTo>
                      <a:pt x="846" y="2064"/>
                    </a:lnTo>
                    <a:lnTo>
                      <a:pt x="1062" y="1887"/>
                    </a:lnTo>
                    <a:lnTo>
                      <a:pt x="1298" y="1710"/>
                    </a:lnTo>
                    <a:lnTo>
                      <a:pt x="1573" y="1553"/>
                    </a:lnTo>
                    <a:lnTo>
                      <a:pt x="1867" y="1396"/>
                    </a:lnTo>
                    <a:lnTo>
                      <a:pt x="2182" y="1239"/>
                    </a:lnTo>
                    <a:lnTo>
                      <a:pt x="2516" y="1101"/>
                    </a:lnTo>
                    <a:lnTo>
                      <a:pt x="2870" y="983"/>
                    </a:lnTo>
                    <a:lnTo>
                      <a:pt x="3243" y="885"/>
                    </a:lnTo>
                    <a:lnTo>
                      <a:pt x="3636" y="787"/>
                    </a:lnTo>
                    <a:lnTo>
                      <a:pt x="4206" y="689"/>
                    </a:lnTo>
                    <a:lnTo>
                      <a:pt x="4776" y="610"/>
                    </a:lnTo>
                    <a:lnTo>
                      <a:pt x="5365" y="571"/>
                    </a:lnTo>
                    <a:lnTo>
                      <a:pt x="5935" y="571"/>
                    </a:lnTo>
                    <a:lnTo>
                      <a:pt x="6505" y="590"/>
                    </a:lnTo>
                    <a:lnTo>
                      <a:pt x="7075" y="630"/>
                    </a:lnTo>
                    <a:lnTo>
                      <a:pt x="7625" y="708"/>
                    </a:lnTo>
                    <a:lnTo>
                      <a:pt x="8155" y="826"/>
                    </a:lnTo>
                    <a:lnTo>
                      <a:pt x="8666" y="964"/>
                    </a:lnTo>
                    <a:lnTo>
                      <a:pt x="9158" y="1121"/>
                    </a:lnTo>
                    <a:lnTo>
                      <a:pt x="9629" y="1298"/>
                    </a:lnTo>
                    <a:lnTo>
                      <a:pt x="10062" y="1494"/>
                    </a:lnTo>
                    <a:lnTo>
                      <a:pt x="10455" y="1730"/>
                    </a:lnTo>
                    <a:lnTo>
                      <a:pt x="10808" y="1986"/>
                    </a:lnTo>
                    <a:lnTo>
                      <a:pt x="11123" y="2261"/>
                    </a:lnTo>
                    <a:lnTo>
                      <a:pt x="11260" y="2398"/>
                    </a:lnTo>
                    <a:lnTo>
                      <a:pt x="11398" y="2555"/>
                    </a:lnTo>
                    <a:lnTo>
                      <a:pt x="11535" y="2732"/>
                    </a:lnTo>
                    <a:lnTo>
                      <a:pt x="11653" y="2929"/>
                    </a:lnTo>
                    <a:lnTo>
                      <a:pt x="11732" y="3125"/>
                    </a:lnTo>
                    <a:lnTo>
                      <a:pt x="11810" y="3322"/>
                    </a:lnTo>
                    <a:lnTo>
                      <a:pt x="11810" y="3165"/>
                    </a:lnTo>
                    <a:lnTo>
                      <a:pt x="11791" y="2988"/>
                    </a:lnTo>
                    <a:lnTo>
                      <a:pt x="11751" y="2831"/>
                    </a:lnTo>
                    <a:lnTo>
                      <a:pt x="11712" y="2654"/>
                    </a:lnTo>
                    <a:lnTo>
                      <a:pt x="11634" y="2496"/>
                    </a:lnTo>
                    <a:lnTo>
                      <a:pt x="11555" y="2320"/>
                    </a:lnTo>
                    <a:lnTo>
                      <a:pt x="11457" y="2162"/>
                    </a:lnTo>
                    <a:lnTo>
                      <a:pt x="11319" y="1986"/>
                    </a:lnTo>
                    <a:lnTo>
                      <a:pt x="11201" y="1848"/>
                    </a:lnTo>
                    <a:lnTo>
                      <a:pt x="11064" y="1710"/>
                    </a:lnTo>
                    <a:lnTo>
                      <a:pt x="10749" y="1435"/>
                    </a:lnTo>
                    <a:lnTo>
                      <a:pt x="10396" y="1180"/>
                    </a:lnTo>
                    <a:lnTo>
                      <a:pt x="10003" y="944"/>
                    </a:lnTo>
                    <a:lnTo>
                      <a:pt x="9570" y="748"/>
                    </a:lnTo>
                    <a:lnTo>
                      <a:pt x="9099" y="551"/>
                    </a:lnTo>
                    <a:lnTo>
                      <a:pt x="8607" y="394"/>
                    </a:lnTo>
                    <a:lnTo>
                      <a:pt x="8097" y="276"/>
                    </a:lnTo>
                    <a:lnTo>
                      <a:pt x="7566" y="158"/>
                    </a:lnTo>
                    <a:lnTo>
                      <a:pt x="7016" y="80"/>
                    </a:lnTo>
                    <a:lnTo>
                      <a:pt x="6446" y="40"/>
                    </a:lnTo>
                    <a:lnTo>
                      <a:pt x="5876" y="1"/>
                    </a:lnTo>
                    <a:close/>
                  </a:path>
                </a:pathLst>
              </a:custGeom>
              <a:solidFill>
                <a:srgbClr val="F3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23"/>
              <p:cNvSpPr/>
              <p:nvPr/>
            </p:nvSpPr>
            <p:spPr>
              <a:xfrm>
                <a:off x="538000" y="4549800"/>
                <a:ext cx="432825" cy="194075"/>
              </a:xfrm>
              <a:custGeom>
                <a:avLst/>
                <a:gdLst/>
                <a:ahLst/>
                <a:cxnLst/>
                <a:rect l="l" t="t" r="r" b="b"/>
                <a:pathLst>
                  <a:path w="17313" h="7763" extrusionOk="0">
                    <a:moveTo>
                      <a:pt x="138" y="0"/>
                    </a:moveTo>
                    <a:lnTo>
                      <a:pt x="0" y="2948"/>
                    </a:lnTo>
                    <a:lnTo>
                      <a:pt x="0" y="3184"/>
                    </a:lnTo>
                    <a:lnTo>
                      <a:pt x="20" y="3419"/>
                    </a:lnTo>
                    <a:lnTo>
                      <a:pt x="79" y="3675"/>
                    </a:lnTo>
                    <a:lnTo>
                      <a:pt x="138" y="3911"/>
                    </a:lnTo>
                    <a:lnTo>
                      <a:pt x="236" y="4147"/>
                    </a:lnTo>
                    <a:lnTo>
                      <a:pt x="374" y="4402"/>
                    </a:lnTo>
                    <a:lnTo>
                      <a:pt x="511" y="4638"/>
                    </a:lnTo>
                    <a:lnTo>
                      <a:pt x="688" y="4874"/>
                    </a:lnTo>
                    <a:lnTo>
                      <a:pt x="885" y="5090"/>
                    </a:lnTo>
                    <a:lnTo>
                      <a:pt x="1081" y="5306"/>
                    </a:lnTo>
                    <a:lnTo>
                      <a:pt x="1297" y="5502"/>
                    </a:lnTo>
                    <a:lnTo>
                      <a:pt x="1533" y="5699"/>
                    </a:lnTo>
                    <a:lnTo>
                      <a:pt x="1789" y="5876"/>
                    </a:lnTo>
                    <a:lnTo>
                      <a:pt x="2064" y="6072"/>
                    </a:lnTo>
                    <a:lnTo>
                      <a:pt x="2339" y="6229"/>
                    </a:lnTo>
                    <a:lnTo>
                      <a:pt x="2633" y="6406"/>
                    </a:lnTo>
                    <a:lnTo>
                      <a:pt x="2928" y="6544"/>
                    </a:lnTo>
                    <a:lnTo>
                      <a:pt x="3262" y="6701"/>
                    </a:lnTo>
                    <a:lnTo>
                      <a:pt x="3596" y="6839"/>
                    </a:lnTo>
                    <a:lnTo>
                      <a:pt x="3930" y="6956"/>
                    </a:lnTo>
                    <a:lnTo>
                      <a:pt x="4638" y="7192"/>
                    </a:lnTo>
                    <a:lnTo>
                      <a:pt x="5404" y="7389"/>
                    </a:lnTo>
                    <a:lnTo>
                      <a:pt x="6170" y="7546"/>
                    </a:lnTo>
                    <a:lnTo>
                      <a:pt x="6976" y="7664"/>
                    </a:lnTo>
                    <a:lnTo>
                      <a:pt x="7801" y="7723"/>
                    </a:lnTo>
                    <a:lnTo>
                      <a:pt x="8627" y="7762"/>
                    </a:lnTo>
                    <a:lnTo>
                      <a:pt x="9472" y="7742"/>
                    </a:lnTo>
                    <a:lnTo>
                      <a:pt x="10297" y="7703"/>
                    </a:lnTo>
                    <a:lnTo>
                      <a:pt x="10729" y="7644"/>
                    </a:lnTo>
                    <a:lnTo>
                      <a:pt x="11142" y="7585"/>
                    </a:lnTo>
                    <a:lnTo>
                      <a:pt x="11555" y="7526"/>
                    </a:lnTo>
                    <a:lnTo>
                      <a:pt x="11967" y="7448"/>
                    </a:lnTo>
                    <a:lnTo>
                      <a:pt x="12537" y="7310"/>
                    </a:lnTo>
                    <a:lnTo>
                      <a:pt x="13087" y="7153"/>
                    </a:lnTo>
                    <a:lnTo>
                      <a:pt x="13618" y="6976"/>
                    </a:lnTo>
                    <a:lnTo>
                      <a:pt x="14109" y="6780"/>
                    </a:lnTo>
                    <a:lnTo>
                      <a:pt x="14561" y="6563"/>
                    </a:lnTo>
                    <a:lnTo>
                      <a:pt x="14974" y="6328"/>
                    </a:lnTo>
                    <a:lnTo>
                      <a:pt x="15367" y="6092"/>
                    </a:lnTo>
                    <a:lnTo>
                      <a:pt x="15720" y="5836"/>
                    </a:lnTo>
                    <a:lnTo>
                      <a:pt x="16035" y="5561"/>
                    </a:lnTo>
                    <a:lnTo>
                      <a:pt x="16310" y="5286"/>
                    </a:lnTo>
                    <a:lnTo>
                      <a:pt x="16565" y="4991"/>
                    </a:lnTo>
                    <a:lnTo>
                      <a:pt x="16762" y="4697"/>
                    </a:lnTo>
                    <a:lnTo>
                      <a:pt x="16919" y="4382"/>
                    </a:lnTo>
                    <a:lnTo>
                      <a:pt x="17037" y="4068"/>
                    </a:lnTo>
                    <a:lnTo>
                      <a:pt x="17116" y="3753"/>
                    </a:lnTo>
                    <a:lnTo>
                      <a:pt x="17155" y="3439"/>
                    </a:lnTo>
                    <a:lnTo>
                      <a:pt x="17312" y="492"/>
                    </a:lnTo>
                    <a:lnTo>
                      <a:pt x="17273" y="806"/>
                    </a:lnTo>
                    <a:lnTo>
                      <a:pt x="17194" y="1120"/>
                    </a:lnTo>
                    <a:lnTo>
                      <a:pt x="17057" y="1435"/>
                    </a:lnTo>
                    <a:lnTo>
                      <a:pt x="16900" y="1749"/>
                    </a:lnTo>
                    <a:lnTo>
                      <a:pt x="16703" y="2044"/>
                    </a:lnTo>
                    <a:lnTo>
                      <a:pt x="16467" y="2339"/>
                    </a:lnTo>
                    <a:lnTo>
                      <a:pt x="16192" y="2614"/>
                    </a:lnTo>
                    <a:lnTo>
                      <a:pt x="15858" y="2889"/>
                    </a:lnTo>
                    <a:lnTo>
                      <a:pt x="15524" y="3144"/>
                    </a:lnTo>
                    <a:lnTo>
                      <a:pt x="15131" y="3380"/>
                    </a:lnTo>
                    <a:lnTo>
                      <a:pt x="14699" y="3616"/>
                    </a:lnTo>
                    <a:lnTo>
                      <a:pt x="14247" y="3832"/>
                    </a:lnTo>
                    <a:lnTo>
                      <a:pt x="13755" y="4029"/>
                    </a:lnTo>
                    <a:lnTo>
                      <a:pt x="13245" y="4205"/>
                    </a:lnTo>
                    <a:lnTo>
                      <a:pt x="12694" y="4363"/>
                    </a:lnTo>
                    <a:lnTo>
                      <a:pt x="12105" y="4500"/>
                    </a:lnTo>
                    <a:lnTo>
                      <a:pt x="11692" y="4579"/>
                    </a:lnTo>
                    <a:lnTo>
                      <a:pt x="11280" y="4638"/>
                    </a:lnTo>
                    <a:lnTo>
                      <a:pt x="10867" y="4697"/>
                    </a:lnTo>
                    <a:lnTo>
                      <a:pt x="10454" y="4756"/>
                    </a:lnTo>
                    <a:lnTo>
                      <a:pt x="9609" y="4795"/>
                    </a:lnTo>
                    <a:lnTo>
                      <a:pt x="8764" y="4815"/>
                    </a:lnTo>
                    <a:lnTo>
                      <a:pt x="7939" y="4775"/>
                    </a:lnTo>
                    <a:lnTo>
                      <a:pt x="7114" y="4716"/>
                    </a:lnTo>
                    <a:lnTo>
                      <a:pt x="6328" y="4598"/>
                    </a:lnTo>
                    <a:lnTo>
                      <a:pt x="5542" y="4441"/>
                    </a:lnTo>
                    <a:lnTo>
                      <a:pt x="4795" y="4245"/>
                    </a:lnTo>
                    <a:lnTo>
                      <a:pt x="4068" y="4009"/>
                    </a:lnTo>
                    <a:lnTo>
                      <a:pt x="3734" y="3891"/>
                    </a:lnTo>
                    <a:lnTo>
                      <a:pt x="3400" y="3753"/>
                    </a:lnTo>
                    <a:lnTo>
                      <a:pt x="3085" y="3596"/>
                    </a:lnTo>
                    <a:lnTo>
                      <a:pt x="2771" y="3459"/>
                    </a:lnTo>
                    <a:lnTo>
                      <a:pt x="2476" y="3282"/>
                    </a:lnTo>
                    <a:lnTo>
                      <a:pt x="2201" y="3125"/>
                    </a:lnTo>
                    <a:lnTo>
                      <a:pt x="1926" y="2928"/>
                    </a:lnTo>
                    <a:lnTo>
                      <a:pt x="1690" y="2751"/>
                    </a:lnTo>
                    <a:lnTo>
                      <a:pt x="1454" y="2555"/>
                    </a:lnTo>
                    <a:lnTo>
                      <a:pt x="1219" y="2358"/>
                    </a:lnTo>
                    <a:lnTo>
                      <a:pt x="1022" y="2142"/>
                    </a:lnTo>
                    <a:lnTo>
                      <a:pt x="845" y="1926"/>
                    </a:lnTo>
                    <a:lnTo>
                      <a:pt x="668" y="1690"/>
                    </a:lnTo>
                    <a:lnTo>
                      <a:pt x="511" y="1454"/>
                    </a:lnTo>
                    <a:lnTo>
                      <a:pt x="393" y="1199"/>
                    </a:lnTo>
                    <a:lnTo>
                      <a:pt x="295" y="963"/>
                    </a:lnTo>
                    <a:lnTo>
                      <a:pt x="216" y="727"/>
                    </a:lnTo>
                    <a:lnTo>
                      <a:pt x="177" y="472"/>
                    </a:lnTo>
                    <a:lnTo>
                      <a:pt x="138" y="236"/>
                    </a:lnTo>
                    <a:lnTo>
                      <a:pt x="138" y="0"/>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23"/>
              <p:cNvSpPr/>
              <p:nvPr/>
            </p:nvSpPr>
            <p:spPr>
              <a:xfrm>
                <a:off x="541425" y="4441725"/>
                <a:ext cx="429400" cy="228450"/>
              </a:xfrm>
              <a:custGeom>
                <a:avLst/>
                <a:gdLst/>
                <a:ahLst/>
                <a:cxnLst/>
                <a:rect l="l" t="t" r="r" b="b"/>
                <a:pathLst>
                  <a:path w="17176" h="9138" extrusionOk="0">
                    <a:moveTo>
                      <a:pt x="7704" y="0"/>
                    </a:moveTo>
                    <a:lnTo>
                      <a:pt x="6859" y="59"/>
                    </a:lnTo>
                    <a:lnTo>
                      <a:pt x="6446" y="99"/>
                    </a:lnTo>
                    <a:lnTo>
                      <a:pt x="6033" y="157"/>
                    </a:lnTo>
                    <a:lnTo>
                      <a:pt x="5621" y="236"/>
                    </a:lnTo>
                    <a:lnTo>
                      <a:pt x="5208" y="315"/>
                    </a:lnTo>
                    <a:lnTo>
                      <a:pt x="4796" y="413"/>
                    </a:lnTo>
                    <a:lnTo>
                      <a:pt x="4422" y="511"/>
                    </a:lnTo>
                    <a:lnTo>
                      <a:pt x="4049" y="629"/>
                    </a:lnTo>
                    <a:lnTo>
                      <a:pt x="3675" y="747"/>
                    </a:lnTo>
                    <a:lnTo>
                      <a:pt x="3341" y="865"/>
                    </a:lnTo>
                    <a:lnTo>
                      <a:pt x="3007" y="1002"/>
                    </a:lnTo>
                    <a:lnTo>
                      <a:pt x="2693" y="1160"/>
                    </a:lnTo>
                    <a:lnTo>
                      <a:pt x="2398" y="1297"/>
                    </a:lnTo>
                    <a:lnTo>
                      <a:pt x="2123" y="1474"/>
                    </a:lnTo>
                    <a:lnTo>
                      <a:pt x="1848" y="1631"/>
                    </a:lnTo>
                    <a:lnTo>
                      <a:pt x="1612" y="1808"/>
                    </a:lnTo>
                    <a:lnTo>
                      <a:pt x="1376" y="1985"/>
                    </a:lnTo>
                    <a:lnTo>
                      <a:pt x="1160" y="2162"/>
                    </a:lnTo>
                    <a:lnTo>
                      <a:pt x="964" y="2358"/>
                    </a:lnTo>
                    <a:lnTo>
                      <a:pt x="787" y="2555"/>
                    </a:lnTo>
                    <a:lnTo>
                      <a:pt x="630" y="2751"/>
                    </a:lnTo>
                    <a:lnTo>
                      <a:pt x="472" y="2948"/>
                    </a:lnTo>
                    <a:lnTo>
                      <a:pt x="355" y="3164"/>
                    </a:lnTo>
                    <a:lnTo>
                      <a:pt x="237" y="3380"/>
                    </a:lnTo>
                    <a:lnTo>
                      <a:pt x="158" y="3577"/>
                    </a:lnTo>
                    <a:lnTo>
                      <a:pt x="99" y="3793"/>
                    </a:lnTo>
                    <a:lnTo>
                      <a:pt x="40" y="4029"/>
                    </a:lnTo>
                    <a:lnTo>
                      <a:pt x="21" y="4245"/>
                    </a:lnTo>
                    <a:lnTo>
                      <a:pt x="1" y="4461"/>
                    </a:lnTo>
                    <a:lnTo>
                      <a:pt x="21" y="4677"/>
                    </a:lnTo>
                    <a:lnTo>
                      <a:pt x="60" y="4913"/>
                    </a:lnTo>
                    <a:lnTo>
                      <a:pt x="99" y="5129"/>
                    </a:lnTo>
                    <a:lnTo>
                      <a:pt x="178" y="5365"/>
                    </a:lnTo>
                    <a:lnTo>
                      <a:pt x="276" y="5581"/>
                    </a:lnTo>
                    <a:lnTo>
                      <a:pt x="394" y="5817"/>
                    </a:lnTo>
                    <a:lnTo>
                      <a:pt x="531" y="6033"/>
                    </a:lnTo>
                    <a:lnTo>
                      <a:pt x="708" y="6249"/>
                    </a:lnTo>
                    <a:lnTo>
                      <a:pt x="885" y="6465"/>
                    </a:lnTo>
                    <a:lnTo>
                      <a:pt x="1082" y="6681"/>
                    </a:lnTo>
                    <a:lnTo>
                      <a:pt x="1317" y="6878"/>
                    </a:lnTo>
                    <a:lnTo>
                      <a:pt x="1553" y="7074"/>
                    </a:lnTo>
                    <a:lnTo>
                      <a:pt x="1789" y="7251"/>
                    </a:lnTo>
                    <a:lnTo>
                      <a:pt x="2064" y="7448"/>
                    </a:lnTo>
                    <a:lnTo>
                      <a:pt x="2339" y="7605"/>
                    </a:lnTo>
                    <a:lnTo>
                      <a:pt x="2634" y="7782"/>
                    </a:lnTo>
                    <a:lnTo>
                      <a:pt x="2948" y="7919"/>
                    </a:lnTo>
                    <a:lnTo>
                      <a:pt x="3263" y="8076"/>
                    </a:lnTo>
                    <a:lnTo>
                      <a:pt x="3597" y="8214"/>
                    </a:lnTo>
                    <a:lnTo>
                      <a:pt x="3931" y="8332"/>
                    </a:lnTo>
                    <a:lnTo>
                      <a:pt x="4658" y="8568"/>
                    </a:lnTo>
                    <a:lnTo>
                      <a:pt x="5405" y="8764"/>
                    </a:lnTo>
                    <a:lnTo>
                      <a:pt x="6191" y="8921"/>
                    </a:lnTo>
                    <a:lnTo>
                      <a:pt x="6977" y="9039"/>
                    </a:lnTo>
                    <a:lnTo>
                      <a:pt x="7802" y="9098"/>
                    </a:lnTo>
                    <a:lnTo>
                      <a:pt x="8627" y="9138"/>
                    </a:lnTo>
                    <a:lnTo>
                      <a:pt x="9472" y="9118"/>
                    </a:lnTo>
                    <a:lnTo>
                      <a:pt x="10317" y="9079"/>
                    </a:lnTo>
                    <a:lnTo>
                      <a:pt x="10730" y="9020"/>
                    </a:lnTo>
                    <a:lnTo>
                      <a:pt x="11143" y="8961"/>
                    </a:lnTo>
                    <a:lnTo>
                      <a:pt x="11555" y="8902"/>
                    </a:lnTo>
                    <a:lnTo>
                      <a:pt x="11968" y="8823"/>
                    </a:lnTo>
                    <a:lnTo>
                      <a:pt x="12381" y="8725"/>
                    </a:lnTo>
                    <a:lnTo>
                      <a:pt x="12754" y="8627"/>
                    </a:lnTo>
                    <a:lnTo>
                      <a:pt x="13127" y="8509"/>
                    </a:lnTo>
                    <a:lnTo>
                      <a:pt x="13501" y="8391"/>
                    </a:lnTo>
                    <a:lnTo>
                      <a:pt x="13835" y="8253"/>
                    </a:lnTo>
                    <a:lnTo>
                      <a:pt x="14169" y="8116"/>
                    </a:lnTo>
                    <a:lnTo>
                      <a:pt x="14483" y="7978"/>
                    </a:lnTo>
                    <a:lnTo>
                      <a:pt x="14778" y="7821"/>
                    </a:lnTo>
                    <a:lnTo>
                      <a:pt x="15053" y="7664"/>
                    </a:lnTo>
                    <a:lnTo>
                      <a:pt x="15328" y="7507"/>
                    </a:lnTo>
                    <a:lnTo>
                      <a:pt x="15564" y="7330"/>
                    </a:lnTo>
                    <a:lnTo>
                      <a:pt x="15800" y="7153"/>
                    </a:lnTo>
                    <a:lnTo>
                      <a:pt x="16016" y="6956"/>
                    </a:lnTo>
                    <a:lnTo>
                      <a:pt x="16212" y="6780"/>
                    </a:lnTo>
                    <a:lnTo>
                      <a:pt x="16389" y="6583"/>
                    </a:lnTo>
                    <a:lnTo>
                      <a:pt x="16546" y="6387"/>
                    </a:lnTo>
                    <a:lnTo>
                      <a:pt x="16704" y="6170"/>
                    </a:lnTo>
                    <a:lnTo>
                      <a:pt x="16821" y="5974"/>
                    </a:lnTo>
                    <a:lnTo>
                      <a:pt x="16939" y="5758"/>
                    </a:lnTo>
                    <a:lnTo>
                      <a:pt x="17018" y="5542"/>
                    </a:lnTo>
                    <a:lnTo>
                      <a:pt x="17077" y="5325"/>
                    </a:lnTo>
                    <a:lnTo>
                      <a:pt x="17136" y="5109"/>
                    </a:lnTo>
                    <a:lnTo>
                      <a:pt x="17156" y="4893"/>
                    </a:lnTo>
                    <a:lnTo>
                      <a:pt x="17175" y="4677"/>
                    </a:lnTo>
                    <a:lnTo>
                      <a:pt x="17156" y="4441"/>
                    </a:lnTo>
                    <a:lnTo>
                      <a:pt x="17116" y="4225"/>
                    </a:lnTo>
                    <a:lnTo>
                      <a:pt x="17077" y="3989"/>
                    </a:lnTo>
                    <a:lnTo>
                      <a:pt x="16998" y="3773"/>
                    </a:lnTo>
                    <a:lnTo>
                      <a:pt x="16900" y="3557"/>
                    </a:lnTo>
                    <a:lnTo>
                      <a:pt x="16782" y="3321"/>
                    </a:lnTo>
                    <a:lnTo>
                      <a:pt x="16645" y="3105"/>
                    </a:lnTo>
                    <a:lnTo>
                      <a:pt x="16468" y="2889"/>
                    </a:lnTo>
                    <a:lnTo>
                      <a:pt x="16291" y="2673"/>
                    </a:lnTo>
                    <a:lnTo>
                      <a:pt x="16094" y="2457"/>
                    </a:lnTo>
                    <a:lnTo>
                      <a:pt x="15859" y="2260"/>
                    </a:lnTo>
                    <a:lnTo>
                      <a:pt x="15623" y="2064"/>
                    </a:lnTo>
                    <a:lnTo>
                      <a:pt x="15387" y="1867"/>
                    </a:lnTo>
                    <a:lnTo>
                      <a:pt x="15112" y="1690"/>
                    </a:lnTo>
                    <a:lnTo>
                      <a:pt x="14837" y="1533"/>
                    </a:lnTo>
                    <a:lnTo>
                      <a:pt x="14542" y="1356"/>
                    </a:lnTo>
                    <a:lnTo>
                      <a:pt x="14228" y="1199"/>
                    </a:lnTo>
                    <a:lnTo>
                      <a:pt x="13913" y="1061"/>
                    </a:lnTo>
                    <a:lnTo>
                      <a:pt x="13579" y="924"/>
                    </a:lnTo>
                    <a:lnTo>
                      <a:pt x="13245" y="786"/>
                    </a:lnTo>
                    <a:lnTo>
                      <a:pt x="12518" y="570"/>
                    </a:lnTo>
                    <a:lnTo>
                      <a:pt x="11771" y="374"/>
                    </a:lnTo>
                    <a:lnTo>
                      <a:pt x="10985" y="216"/>
                    </a:lnTo>
                    <a:lnTo>
                      <a:pt x="10199" y="99"/>
                    </a:lnTo>
                    <a:lnTo>
                      <a:pt x="9374" y="20"/>
                    </a:lnTo>
                    <a:lnTo>
                      <a:pt x="85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23"/>
              <p:cNvSpPr/>
              <p:nvPr/>
            </p:nvSpPr>
            <p:spPr>
              <a:xfrm>
                <a:off x="608725" y="4477100"/>
                <a:ext cx="294800" cy="157225"/>
              </a:xfrm>
              <a:custGeom>
                <a:avLst/>
                <a:gdLst/>
                <a:ahLst/>
                <a:cxnLst/>
                <a:rect l="l" t="t" r="r" b="b"/>
                <a:pathLst>
                  <a:path w="11792" h="6289" extrusionOk="0">
                    <a:moveTo>
                      <a:pt x="5857" y="0"/>
                    </a:moveTo>
                    <a:lnTo>
                      <a:pt x="5287" y="20"/>
                    </a:lnTo>
                    <a:lnTo>
                      <a:pt x="4717" y="59"/>
                    </a:lnTo>
                    <a:lnTo>
                      <a:pt x="4128" y="118"/>
                    </a:lnTo>
                    <a:lnTo>
                      <a:pt x="3577" y="236"/>
                    </a:lnTo>
                    <a:lnTo>
                      <a:pt x="3027" y="354"/>
                    </a:lnTo>
                    <a:lnTo>
                      <a:pt x="2516" y="531"/>
                    </a:lnTo>
                    <a:lnTo>
                      <a:pt x="2064" y="707"/>
                    </a:lnTo>
                    <a:lnTo>
                      <a:pt x="1652" y="904"/>
                    </a:lnTo>
                    <a:lnTo>
                      <a:pt x="1259" y="1140"/>
                    </a:lnTo>
                    <a:lnTo>
                      <a:pt x="944" y="1376"/>
                    </a:lnTo>
                    <a:lnTo>
                      <a:pt x="649" y="1631"/>
                    </a:lnTo>
                    <a:lnTo>
                      <a:pt x="414" y="1906"/>
                    </a:lnTo>
                    <a:lnTo>
                      <a:pt x="315" y="2044"/>
                    </a:lnTo>
                    <a:lnTo>
                      <a:pt x="237" y="2181"/>
                    </a:lnTo>
                    <a:lnTo>
                      <a:pt x="158" y="2338"/>
                    </a:lnTo>
                    <a:lnTo>
                      <a:pt x="99" y="2476"/>
                    </a:lnTo>
                    <a:lnTo>
                      <a:pt x="60" y="2633"/>
                    </a:lnTo>
                    <a:lnTo>
                      <a:pt x="21" y="2771"/>
                    </a:lnTo>
                    <a:lnTo>
                      <a:pt x="1" y="2928"/>
                    </a:lnTo>
                    <a:lnTo>
                      <a:pt x="1" y="3085"/>
                    </a:lnTo>
                    <a:lnTo>
                      <a:pt x="1" y="3242"/>
                    </a:lnTo>
                    <a:lnTo>
                      <a:pt x="21" y="3380"/>
                    </a:lnTo>
                    <a:lnTo>
                      <a:pt x="60" y="3537"/>
                    </a:lnTo>
                    <a:lnTo>
                      <a:pt x="119" y="3694"/>
                    </a:lnTo>
                    <a:lnTo>
                      <a:pt x="178" y="3852"/>
                    </a:lnTo>
                    <a:lnTo>
                      <a:pt x="256" y="4009"/>
                    </a:lnTo>
                    <a:lnTo>
                      <a:pt x="355" y="4166"/>
                    </a:lnTo>
                    <a:lnTo>
                      <a:pt x="473" y="4303"/>
                    </a:lnTo>
                    <a:lnTo>
                      <a:pt x="610" y="4461"/>
                    </a:lnTo>
                    <a:lnTo>
                      <a:pt x="748" y="4598"/>
                    </a:lnTo>
                    <a:lnTo>
                      <a:pt x="1062" y="4873"/>
                    </a:lnTo>
                    <a:lnTo>
                      <a:pt x="1416" y="5129"/>
                    </a:lnTo>
                    <a:lnTo>
                      <a:pt x="1809" y="5365"/>
                    </a:lnTo>
                    <a:lnTo>
                      <a:pt x="2241" y="5561"/>
                    </a:lnTo>
                    <a:lnTo>
                      <a:pt x="2693" y="5738"/>
                    </a:lnTo>
                    <a:lnTo>
                      <a:pt x="3184" y="5895"/>
                    </a:lnTo>
                    <a:lnTo>
                      <a:pt x="3715" y="6033"/>
                    </a:lnTo>
                    <a:lnTo>
                      <a:pt x="4245" y="6151"/>
                    </a:lnTo>
                    <a:lnTo>
                      <a:pt x="4796" y="6229"/>
                    </a:lnTo>
                    <a:lnTo>
                      <a:pt x="5365" y="6268"/>
                    </a:lnTo>
                    <a:lnTo>
                      <a:pt x="5935" y="6288"/>
                    </a:lnTo>
                    <a:lnTo>
                      <a:pt x="6505" y="6288"/>
                    </a:lnTo>
                    <a:lnTo>
                      <a:pt x="7075" y="6249"/>
                    </a:lnTo>
                    <a:lnTo>
                      <a:pt x="7665" y="6170"/>
                    </a:lnTo>
                    <a:lnTo>
                      <a:pt x="8215" y="6072"/>
                    </a:lnTo>
                    <a:lnTo>
                      <a:pt x="8765" y="5934"/>
                    </a:lnTo>
                    <a:lnTo>
                      <a:pt x="9276" y="5777"/>
                    </a:lnTo>
                    <a:lnTo>
                      <a:pt x="9728" y="5600"/>
                    </a:lnTo>
                    <a:lnTo>
                      <a:pt x="10140" y="5384"/>
                    </a:lnTo>
                    <a:lnTo>
                      <a:pt x="10533" y="5168"/>
                    </a:lnTo>
                    <a:lnTo>
                      <a:pt x="10848" y="4932"/>
                    </a:lnTo>
                    <a:lnTo>
                      <a:pt x="11143" y="4677"/>
                    </a:lnTo>
                    <a:lnTo>
                      <a:pt x="11378" y="4402"/>
                    </a:lnTo>
                    <a:lnTo>
                      <a:pt x="11477" y="4264"/>
                    </a:lnTo>
                    <a:lnTo>
                      <a:pt x="11555" y="4127"/>
                    </a:lnTo>
                    <a:lnTo>
                      <a:pt x="11634" y="3969"/>
                    </a:lnTo>
                    <a:lnTo>
                      <a:pt x="11693" y="3832"/>
                    </a:lnTo>
                    <a:lnTo>
                      <a:pt x="11732" y="3675"/>
                    </a:lnTo>
                    <a:lnTo>
                      <a:pt x="11771" y="3517"/>
                    </a:lnTo>
                    <a:lnTo>
                      <a:pt x="11791" y="3380"/>
                    </a:lnTo>
                    <a:lnTo>
                      <a:pt x="11791" y="3223"/>
                    </a:lnTo>
                    <a:lnTo>
                      <a:pt x="11791" y="3066"/>
                    </a:lnTo>
                    <a:lnTo>
                      <a:pt x="11771" y="2908"/>
                    </a:lnTo>
                    <a:lnTo>
                      <a:pt x="11732" y="2751"/>
                    </a:lnTo>
                    <a:lnTo>
                      <a:pt x="11673" y="2614"/>
                    </a:lnTo>
                    <a:lnTo>
                      <a:pt x="11614" y="2456"/>
                    </a:lnTo>
                    <a:lnTo>
                      <a:pt x="11536" y="2299"/>
                    </a:lnTo>
                    <a:lnTo>
                      <a:pt x="11437" y="2142"/>
                    </a:lnTo>
                    <a:lnTo>
                      <a:pt x="11319" y="1985"/>
                    </a:lnTo>
                    <a:lnTo>
                      <a:pt x="11182" y="1847"/>
                    </a:lnTo>
                    <a:lnTo>
                      <a:pt x="11044" y="1710"/>
                    </a:lnTo>
                    <a:lnTo>
                      <a:pt x="10730" y="1435"/>
                    </a:lnTo>
                    <a:lnTo>
                      <a:pt x="10376" y="1179"/>
                    </a:lnTo>
                    <a:lnTo>
                      <a:pt x="9983" y="943"/>
                    </a:lnTo>
                    <a:lnTo>
                      <a:pt x="9551" y="747"/>
                    </a:lnTo>
                    <a:lnTo>
                      <a:pt x="9099" y="550"/>
                    </a:lnTo>
                    <a:lnTo>
                      <a:pt x="8608" y="393"/>
                    </a:lnTo>
                    <a:lnTo>
                      <a:pt x="8077" y="275"/>
                    </a:lnTo>
                    <a:lnTo>
                      <a:pt x="7547" y="157"/>
                    </a:lnTo>
                    <a:lnTo>
                      <a:pt x="6996" y="79"/>
                    </a:lnTo>
                    <a:lnTo>
                      <a:pt x="6427" y="39"/>
                    </a:lnTo>
                    <a:lnTo>
                      <a:pt x="5857" y="0"/>
                    </a:lnTo>
                    <a:close/>
                  </a:path>
                </a:pathLst>
              </a:custGeom>
              <a:solidFill>
                <a:srgbClr val="FF9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23"/>
              <p:cNvSpPr/>
              <p:nvPr/>
            </p:nvSpPr>
            <p:spPr>
              <a:xfrm>
                <a:off x="608725" y="4477100"/>
                <a:ext cx="294800" cy="88450"/>
              </a:xfrm>
              <a:custGeom>
                <a:avLst/>
                <a:gdLst/>
                <a:ahLst/>
                <a:cxnLst/>
                <a:rect l="l" t="t" r="r" b="b"/>
                <a:pathLst>
                  <a:path w="11792" h="3538" extrusionOk="0">
                    <a:moveTo>
                      <a:pt x="5857" y="0"/>
                    </a:moveTo>
                    <a:lnTo>
                      <a:pt x="5287" y="20"/>
                    </a:lnTo>
                    <a:lnTo>
                      <a:pt x="4717" y="59"/>
                    </a:lnTo>
                    <a:lnTo>
                      <a:pt x="4128" y="118"/>
                    </a:lnTo>
                    <a:lnTo>
                      <a:pt x="3577" y="236"/>
                    </a:lnTo>
                    <a:lnTo>
                      <a:pt x="3106" y="334"/>
                    </a:lnTo>
                    <a:lnTo>
                      <a:pt x="2673" y="472"/>
                    </a:lnTo>
                    <a:lnTo>
                      <a:pt x="2280" y="609"/>
                    </a:lnTo>
                    <a:lnTo>
                      <a:pt x="1907" y="786"/>
                    </a:lnTo>
                    <a:lnTo>
                      <a:pt x="1553" y="963"/>
                    </a:lnTo>
                    <a:lnTo>
                      <a:pt x="1259" y="1140"/>
                    </a:lnTo>
                    <a:lnTo>
                      <a:pt x="964" y="1356"/>
                    </a:lnTo>
                    <a:lnTo>
                      <a:pt x="728" y="1572"/>
                    </a:lnTo>
                    <a:lnTo>
                      <a:pt x="512" y="1788"/>
                    </a:lnTo>
                    <a:lnTo>
                      <a:pt x="335" y="2024"/>
                    </a:lnTo>
                    <a:lnTo>
                      <a:pt x="197" y="2260"/>
                    </a:lnTo>
                    <a:lnTo>
                      <a:pt x="99" y="2515"/>
                    </a:lnTo>
                    <a:lnTo>
                      <a:pt x="21" y="2751"/>
                    </a:lnTo>
                    <a:lnTo>
                      <a:pt x="1" y="3007"/>
                    </a:lnTo>
                    <a:lnTo>
                      <a:pt x="1" y="3282"/>
                    </a:lnTo>
                    <a:lnTo>
                      <a:pt x="60" y="3537"/>
                    </a:lnTo>
                    <a:lnTo>
                      <a:pt x="99" y="3321"/>
                    </a:lnTo>
                    <a:lnTo>
                      <a:pt x="139" y="3085"/>
                    </a:lnTo>
                    <a:lnTo>
                      <a:pt x="237" y="2889"/>
                    </a:lnTo>
                    <a:lnTo>
                      <a:pt x="335" y="2673"/>
                    </a:lnTo>
                    <a:lnTo>
                      <a:pt x="473" y="2456"/>
                    </a:lnTo>
                    <a:lnTo>
                      <a:pt x="649" y="2260"/>
                    </a:lnTo>
                    <a:lnTo>
                      <a:pt x="826" y="2063"/>
                    </a:lnTo>
                    <a:lnTo>
                      <a:pt x="1062" y="1886"/>
                    </a:lnTo>
                    <a:lnTo>
                      <a:pt x="1298" y="1710"/>
                    </a:lnTo>
                    <a:lnTo>
                      <a:pt x="1553" y="1552"/>
                    </a:lnTo>
                    <a:lnTo>
                      <a:pt x="1848" y="1395"/>
                    </a:lnTo>
                    <a:lnTo>
                      <a:pt x="2162" y="1238"/>
                    </a:lnTo>
                    <a:lnTo>
                      <a:pt x="2497" y="1100"/>
                    </a:lnTo>
                    <a:lnTo>
                      <a:pt x="2850" y="983"/>
                    </a:lnTo>
                    <a:lnTo>
                      <a:pt x="3243" y="884"/>
                    </a:lnTo>
                    <a:lnTo>
                      <a:pt x="3636" y="786"/>
                    </a:lnTo>
                    <a:lnTo>
                      <a:pt x="4206" y="688"/>
                    </a:lnTo>
                    <a:lnTo>
                      <a:pt x="4776" y="609"/>
                    </a:lnTo>
                    <a:lnTo>
                      <a:pt x="5346" y="570"/>
                    </a:lnTo>
                    <a:lnTo>
                      <a:pt x="5935" y="570"/>
                    </a:lnTo>
                    <a:lnTo>
                      <a:pt x="6505" y="590"/>
                    </a:lnTo>
                    <a:lnTo>
                      <a:pt x="7055" y="629"/>
                    </a:lnTo>
                    <a:lnTo>
                      <a:pt x="7606" y="707"/>
                    </a:lnTo>
                    <a:lnTo>
                      <a:pt x="8156" y="825"/>
                    </a:lnTo>
                    <a:lnTo>
                      <a:pt x="8667" y="963"/>
                    </a:lnTo>
                    <a:lnTo>
                      <a:pt x="9158" y="1120"/>
                    </a:lnTo>
                    <a:lnTo>
                      <a:pt x="9610" y="1297"/>
                    </a:lnTo>
                    <a:lnTo>
                      <a:pt x="10042" y="1493"/>
                    </a:lnTo>
                    <a:lnTo>
                      <a:pt x="10435" y="1729"/>
                    </a:lnTo>
                    <a:lnTo>
                      <a:pt x="10809" y="1985"/>
                    </a:lnTo>
                    <a:lnTo>
                      <a:pt x="11123" y="2260"/>
                    </a:lnTo>
                    <a:lnTo>
                      <a:pt x="11261" y="2397"/>
                    </a:lnTo>
                    <a:lnTo>
                      <a:pt x="11378" y="2555"/>
                    </a:lnTo>
                    <a:lnTo>
                      <a:pt x="11516" y="2731"/>
                    </a:lnTo>
                    <a:lnTo>
                      <a:pt x="11634" y="2928"/>
                    </a:lnTo>
                    <a:lnTo>
                      <a:pt x="11732" y="3124"/>
                    </a:lnTo>
                    <a:lnTo>
                      <a:pt x="11791" y="3321"/>
                    </a:lnTo>
                    <a:lnTo>
                      <a:pt x="11791" y="3164"/>
                    </a:lnTo>
                    <a:lnTo>
                      <a:pt x="11771" y="2987"/>
                    </a:lnTo>
                    <a:lnTo>
                      <a:pt x="11752" y="2830"/>
                    </a:lnTo>
                    <a:lnTo>
                      <a:pt x="11693" y="2653"/>
                    </a:lnTo>
                    <a:lnTo>
                      <a:pt x="11634" y="2496"/>
                    </a:lnTo>
                    <a:lnTo>
                      <a:pt x="11536" y="2319"/>
                    </a:lnTo>
                    <a:lnTo>
                      <a:pt x="11437" y="2162"/>
                    </a:lnTo>
                    <a:lnTo>
                      <a:pt x="11319" y="1985"/>
                    </a:lnTo>
                    <a:lnTo>
                      <a:pt x="11182" y="1847"/>
                    </a:lnTo>
                    <a:lnTo>
                      <a:pt x="11044" y="1710"/>
                    </a:lnTo>
                    <a:lnTo>
                      <a:pt x="10730" y="1435"/>
                    </a:lnTo>
                    <a:lnTo>
                      <a:pt x="10376" y="1179"/>
                    </a:lnTo>
                    <a:lnTo>
                      <a:pt x="9983" y="943"/>
                    </a:lnTo>
                    <a:lnTo>
                      <a:pt x="9551" y="747"/>
                    </a:lnTo>
                    <a:lnTo>
                      <a:pt x="9099" y="550"/>
                    </a:lnTo>
                    <a:lnTo>
                      <a:pt x="8608" y="393"/>
                    </a:lnTo>
                    <a:lnTo>
                      <a:pt x="8077" y="275"/>
                    </a:lnTo>
                    <a:lnTo>
                      <a:pt x="7547" y="157"/>
                    </a:lnTo>
                    <a:lnTo>
                      <a:pt x="6996" y="79"/>
                    </a:lnTo>
                    <a:lnTo>
                      <a:pt x="6427" y="39"/>
                    </a:lnTo>
                    <a:lnTo>
                      <a:pt x="5857" y="0"/>
                    </a:lnTo>
                    <a:close/>
                  </a:path>
                </a:pathLst>
              </a:custGeom>
              <a:solidFill>
                <a:srgbClr val="F3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23"/>
              <p:cNvSpPr/>
              <p:nvPr/>
            </p:nvSpPr>
            <p:spPr>
              <a:xfrm>
                <a:off x="535550" y="4431900"/>
                <a:ext cx="432800" cy="194075"/>
              </a:xfrm>
              <a:custGeom>
                <a:avLst/>
                <a:gdLst/>
                <a:ahLst/>
                <a:cxnLst/>
                <a:rect l="l" t="t" r="r" b="b"/>
                <a:pathLst>
                  <a:path w="17312" h="7763" extrusionOk="0">
                    <a:moveTo>
                      <a:pt x="157" y="0"/>
                    </a:moveTo>
                    <a:lnTo>
                      <a:pt x="0" y="2948"/>
                    </a:lnTo>
                    <a:lnTo>
                      <a:pt x="0" y="3203"/>
                    </a:lnTo>
                    <a:lnTo>
                      <a:pt x="39" y="3439"/>
                    </a:lnTo>
                    <a:lnTo>
                      <a:pt x="79" y="3675"/>
                    </a:lnTo>
                    <a:lnTo>
                      <a:pt x="157" y="3930"/>
                    </a:lnTo>
                    <a:lnTo>
                      <a:pt x="256" y="4166"/>
                    </a:lnTo>
                    <a:lnTo>
                      <a:pt x="373" y="4402"/>
                    </a:lnTo>
                    <a:lnTo>
                      <a:pt x="531" y="4638"/>
                    </a:lnTo>
                    <a:lnTo>
                      <a:pt x="707" y="4874"/>
                    </a:lnTo>
                    <a:lnTo>
                      <a:pt x="884" y="5109"/>
                    </a:lnTo>
                    <a:lnTo>
                      <a:pt x="1081" y="5306"/>
                    </a:lnTo>
                    <a:lnTo>
                      <a:pt x="1297" y="5502"/>
                    </a:lnTo>
                    <a:lnTo>
                      <a:pt x="1552" y="5699"/>
                    </a:lnTo>
                    <a:lnTo>
                      <a:pt x="1788" y="5895"/>
                    </a:lnTo>
                    <a:lnTo>
                      <a:pt x="2063" y="6072"/>
                    </a:lnTo>
                    <a:lnTo>
                      <a:pt x="2338" y="6249"/>
                    </a:lnTo>
                    <a:lnTo>
                      <a:pt x="2633" y="6406"/>
                    </a:lnTo>
                    <a:lnTo>
                      <a:pt x="2948" y="6563"/>
                    </a:lnTo>
                    <a:lnTo>
                      <a:pt x="3262" y="6701"/>
                    </a:lnTo>
                    <a:lnTo>
                      <a:pt x="3596" y="6839"/>
                    </a:lnTo>
                    <a:lnTo>
                      <a:pt x="3930" y="6976"/>
                    </a:lnTo>
                    <a:lnTo>
                      <a:pt x="4657" y="7212"/>
                    </a:lnTo>
                    <a:lnTo>
                      <a:pt x="5404" y="7389"/>
                    </a:lnTo>
                    <a:lnTo>
                      <a:pt x="6190" y="7546"/>
                    </a:lnTo>
                    <a:lnTo>
                      <a:pt x="6976" y="7664"/>
                    </a:lnTo>
                    <a:lnTo>
                      <a:pt x="7801" y="7742"/>
                    </a:lnTo>
                    <a:lnTo>
                      <a:pt x="8627" y="7762"/>
                    </a:lnTo>
                    <a:lnTo>
                      <a:pt x="9471" y="7762"/>
                    </a:lnTo>
                    <a:lnTo>
                      <a:pt x="10316" y="7703"/>
                    </a:lnTo>
                    <a:lnTo>
                      <a:pt x="10729" y="7664"/>
                    </a:lnTo>
                    <a:lnTo>
                      <a:pt x="11142" y="7605"/>
                    </a:lnTo>
                    <a:lnTo>
                      <a:pt x="11554" y="7526"/>
                    </a:lnTo>
                    <a:lnTo>
                      <a:pt x="11967" y="7448"/>
                    </a:lnTo>
                    <a:lnTo>
                      <a:pt x="12557" y="7310"/>
                    </a:lnTo>
                    <a:lnTo>
                      <a:pt x="13107" y="7153"/>
                    </a:lnTo>
                    <a:lnTo>
                      <a:pt x="13618" y="6976"/>
                    </a:lnTo>
                    <a:lnTo>
                      <a:pt x="14109" y="6780"/>
                    </a:lnTo>
                    <a:lnTo>
                      <a:pt x="14561" y="6563"/>
                    </a:lnTo>
                    <a:lnTo>
                      <a:pt x="14993" y="6347"/>
                    </a:lnTo>
                    <a:lnTo>
                      <a:pt x="15367" y="6092"/>
                    </a:lnTo>
                    <a:lnTo>
                      <a:pt x="15720" y="5836"/>
                    </a:lnTo>
                    <a:lnTo>
                      <a:pt x="16035" y="5581"/>
                    </a:lnTo>
                    <a:lnTo>
                      <a:pt x="16329" y="5286"/>
                    </a:lnTo>
                    <a:lnTo>
                      <a:pt x="16565" y="5011"/>
                    </a:lnTo>
                    <a:lnTo>
                      <a:pt x="16762" y="4697"/>
                    </a:lnTo>
                    <a:lnTo>
                      <a:pt x="16919" y="4402"/>
                    </a:lnTo>
                    <a:lnTo>
                      <a:pt x="17056" y="4087"/>
                    </a:lnTo>
                    <a:lnTo>
                      <a:pt x="17135" y="3773"/>
                    </a:lnTo>
                    <a:lnTo>
                      <a:pt x="17174" y="3439"/>
                    </a:lnTo>
                    <a:lnTo>
                      <a:pt x="17312" y="492"/>
                    </a:lnTo>
                    <a:lnTo>
                      <a:pt x="17273" y="826"/>
                    </a:lnTo>
                    <a:lnTo>
                      <a:pt x="17194" y="1140"/>
                    </a:lnTo>
                    <a:lnTo>
                      <a:pt x="17076" y="1454"/>
                    </a:lnTo>
                    <a:lnTo>
                      <a:pt x="16919" y="1749"/>
                    </a:lnTo>
                    <a:lnTo>
                      <a:pt x="16703" y="2064"/>
                    </a:lnTo>
                    <a:lnTo>
                      <a:pt x="16467" y="2339"/>
                    </a:lnTo>
                    <a:lnTo>
                      <a:pt x="16192" y="2633"/>
                    </a:lnTo>
                    <a:lnTo>
                      <a:pt x="15877" y="2889"/>
                    </a:lnTo>
                    <a:lnTo>
                      <a:pt x="15524" y="3144"/>
                    </a:lnTo>
                    <a:lnTo>
                      <a:pt x="15131" y="3400"/>
                    </a:lnTo>
                    <a:lnTo>
                      <a:pt x="14718" y="3616"/>
                    </a:lnTo>
                    <a:lnTo>
                      <a:pt x="14246" y="3832"/>
                    </a:lnTo>
                    <a:lnTo>
                      <a:pt x="13775" y="4029"/>
                    </a:lnTo>
                    <a:lnTo>
                      <a:pt x="13244" y="4205"/>
                    </a:lnTo>
                    <a:lnTo>
                      <a:pt x="12694" y="4363"/>
                    </a:lnTo>
                    <a:lnTo>
                      <a:pt x="12124" y="4500"/>
                    </a:lnTo>
                    <a:lnTo>
                      <a:pt x="11712" y="4579"/>
                    </a:lnTo>
                    <a:lnTo>
                      <a:pt x="11299" y="4657"/>
                    </a:lnTo>
                    <a:lnTo>
                      <a:pt x="10867" y="4716"/>
                    </a:lnTo>
                    <a:lnTo>
                      <a:pt x="10454" y="4756"/>
                    </a:lnTo>
                    <a:lnTo>
                      <a:pt x="9609" y="4815"/>
                    </a:lnTo>
                    <a:lnTo>
                      <a:pt x="8784" y="4815"/>
                    </a:lnTo>
                    <a:lnTo>
                      <a:pt x="7939" y="4795"/>
                    </a:lnTo>
                    <a:lnTo>
                      <a:pt x="7133" y="4716"/>
                    </a:lnTo>
                    <a:lnTo>
                      <a:pt x="6327" y="4598"/>
                    </a:lnTo>
                    <a:lnTo>
                      <a:pt x="5541" y="4441"/>
                    </a:lnTo>
                    <a:lnTo>
                      <a:pt x="4795" y="4245"/>
                    </a:lnTo>
                    <a:lnTo>
                      <a:pt x="4087" y="4029"/>
                    </a:lnTo>
                    <a:lnTo>
                      <a:pt x="3734" y="3891"/>
                    </a:lnTo>
                    <a:lnTo>
                      <a:pt x="3419" y="3753"/>
                    </a:lnTo>
                    <a:lnTo>
                      <a:pt x="3085" y="3616"/>
                    </a:lnTo>
                    <a:lnTo>
                      <a:pt x="2790" y="3459"/>
                    </a:lnTo>
                    <a:lnTo>
                      <a:pt x="2496" y="3301"/>
                    </a:lnTo>
                    <a:lnTo>
                      <a:pt x="2201" y="3125"/>
                    </a:lnTo>
                    <a:lnTo>
                      <a:pt x="1945" y="2948"/>
                    </a:lnTo>
                    <a:lnTo>
                      <a:pt x="1690" y="2751"/>
                    </a:lnTo>
                    <a:lnTo>
                      <a:pt x="1454" y="2555"/>
                    </a:lnTo>
                    <a:lnTo>
                      <a:pt x="1238" y="2358"/>
                    </a:lnTo>
                    <a:lnTo>
                      <a:pt x="1022" y="2142"/>
                    </a:lnTo>
                    <a:lnTo>
                      <a:pt x="845" y="1926"/>
                    </a:lnTo>
                    <a:lnTo>
                      <a:pt x="668" y="1690"/>
                    </a:lnTo>
                    <a:lnTo>
                      <a:pt x="511" y="1454"/>
                    </a:lnTo>
                    <a:lnTo>
                      <a:pt x="393" y="1219"/>
                    </a:lnTo>
                    <a:lnTo>
                      <a:pt x="295" y="963"/>
                    </a:lnTo>
                    <a:lnTo>
                      <a:pt x="216" y="727"/>
                    </a:lnTo>
                    <a:lnTo>
                      <a:pt x="177" y="492"/>
                    </a:lnTo>
                    <a:lnTo>
                      <a:pt x="157" y="236"/>
                    </a:lnTo>
                    <a:lnTo>
                      <a:pt x="157" y="0"/>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23"/>
              <p:cNvSpPr/>
              <p:nvPr/>
            </p:nvSpPr>
            <p:spPr>
              <a:xfrm>
                <a:off x="539475" y="4323825"/>
                <a:ext cx="428875" cy="228450"/>
              </a:xfrm>
              <a:custGeom>
                <a:avLst/>
                <a:gdLst/>
                <a:ahLst/>
                <a:cxnLst/>
                <a:rect l="l" t="t" r="r" b="b"/>
                <a:pathLst>
                  <a:path w="17155" h="9138" extrusionOk="0">
                    <a:moveTo>
                      <a:pt x="8528" y="0"/>
                    </a:moveTo>
                    <a:lnTo>
                      <a:pt x="7684" y="20"/>
                    </a:lnTo>
                    <a:lnTo>
                      <a:pt x="6858" y="79"/>
                    </a:lnTo>
                    <a:lnTo>
                      <a:pt x="6426" y="118"/>
                    </a:lnTo>
                    <a:lnTo>
                      <a:pt x="6013" y="177"/>
                    </a:lnTo>
                    <a:lnTo>
                      <a:pt x="5601" y="236"/>
                    </a:lnTo>
                    <a:lnTo>
                      <a:pt x="5188" y="315"/>
                    </a:lnTo>
                    <a:lnTo>
                      <a:pt x="4795" y="413"/>
                    </a:lnTo>
                    <a:lnTo>
                      <a:pt x="4402" y="511"/>
                    </a:lnTo>
                    <a:lnTo>
                      <a:pt x="4029" y="629"/>
                    </a:lnTo>
                    <a:lnTo>
                      <a:pt x="3675" y="747"/>
                    </a:lnTo>
                    <a:lnTo>
                      <a:pt x="3321" y="884"/>
                    </a:lnTo>
                    <a:lnTo>
                      <a:pt x="3007" y="1022"/>
                    </a:lnTo>
                    <a:lnTo>
                      <a:pt x="2692" y="1160"/>
                    </a:lnTo>
                    <a:lnTo>
                      <a:pt x="2398" y="1317"/>
                    </a:lnTo>
                    <a:lnTo>
                      <a:pt x="2103" y="1474"/>
                    </a:lnTo>
                    <a:lnTo>
                      <a:pt x="1847" y="1631"/>
                    </a:lnTo>
                    <a:lnTo>
                      <a:pt x="1592" y="1808"/>
                    </a:lnTo>
                    <a:lnTo>
                      <a:pt x="1356" y="1985"/>
                    </a:lnTo>
                    <a:lnTo>
                      <a:pt x="1140" y="2181"/>
                    </a:lnTo>
                    <a:lnTo>
                      <a:pt x="943" y="2358"/>
                    </a:lnTo>
                    <a:lnTo>
                      <a:pt x="767" y="2555"/>
                    </a:lnTo>
                    <a:lnTo>
                      <a:pt x="609" y="2751"/>
                    </a:lnTo>
                    <a:lnTo>
                      <a:pt x="472" y="2967"/>
                    </a:lnTo>
                    <a:lnTo>
                      <a:pt x="334" y="3164"/>
                    </a:lnTo>
                    <a:lnTo>
                      <a:pt x="236" y="3380"/>
                    </a:lnTo>
                    <a:lnTo>
                      <a:pt x="138" y="3596"/>
                    </a:lnTo>
                    <a:lnTo>
                      <a:pt x="79" y="3812"/>
                    </a:lnTo>
                    <a:lnTo>
                      <a:pt x="20" y="4028"/>
                    </a:lnTo>
                    <a:lnTo>
                      <a:pt x="0" y="4245"/>
                    </a:lnTo>
                    <a:lnTo>
                      <a:pt x="0" y="4480"/>
                    </a:lnTo>
                    <a:lnTo>
                      <a:pt x="0" y="4697"/>
                    </a:lnTo>
                    <a:lnTo>
                      <a:pt x="40" y="4913"/>
                    </a:lnTo>
                    <a:lnTo>
                      <a:pt x="99" y="5149"/>
                    </a:lnTo>
                    <a:lnTo>
                      <a:pt x="177" y="5365"/>
                    </a:lnTo>
                    <a:lnTo>
                      <a:pt x="256" y="5601"/>
                    </a:lnTo>
                    <a:lnTo>
                      <a:pt x="393" y="5817"/>
                    </a:lnTo>
                    <a:lnTo>
                      <a:pt x="531" y="6033"/>
                    </a:lnTo>
                    <a:lnTo>
                      <a:pt x="688" y="6249"/>
                    </a:lnTo>
                    <a:lnTo>
                      <a:pt x="865" y="6465"/>
                    </a:lnTo>
                    <a:lnTo>
                      <a:pt x="1081" y="6681"/>
                    </a:lnTo>
                    <a:lnTo>
                      <a:pt x="1297" y="6878"/>
                    </a:lnTo>
                    <a:lnTo>
                      <a:pt x="1533" y="7074"/>
                    </a:lnTo>
                    <a:lnTo>
                      <a:pt x="1788" y="7271"/>
                    </a:lnTo>
                    <a:lnTo>
                      <a:pt x="2044" y="7448"/>
                    </a:lnTo>
                    <a:lnTo>
                      <a:pt x="2339" y="7624"/>
                    </a:lnTo>
                    <a:lnTo>
                      <a:pt x="2633" y="7782"/>
                    </a:lnTo>
                    <a:lnTo>
                      <a:pt x="2928" y="7939"/>
                    </a:lnTo>
                    <a:lnTo>
                      <a:pt x="3262" y="8076"/>
                    </a:lnTo>
                    <a:lnTo>
                      <a:pt x="3577" y="8214"/>
                    </a:lnTo>
                    <a:lnTo>
                      <a:pt x="3930" y="8352"/>
                    </a:lnTo>
                    <a:lnTo>
                      <a:pt x="4638" y="8568"/>
                    </a:lnTo>
                    <a:lnTo>
                      <a:pt x="5384" y="8764"/>
                    </a:lnTo>
                    <a:lnTo>
                      <a:pt x="6170" y="8921"/>
                    </a:lnTo>
                    <a:lnTo>
                      <a:pt x="6976" y="9039"/>
                    </a:lnTo>
                    <a:lnTo>
                      <a:pt x="7782" y="9118"/>
                    </a:lnTo>
                    <a:lnTo>
                      <a:pt x="8627" y="9138"/>
                    </a:lnTo>
                    <a:lnTo>
                      <a:pt x="9452" y="9138"/>
                    </a:lnTo>
                    <a:lnTo>
                      <a:pt x="10297" y="9079"/>
                    </a:lnTo>
                    <a:lnTo>
                      <a:pt x="10710" y="9039"/>
                    </a:lnTo>
                    <a:lnTo>
                      <a:pt x="11142" y="8980"/>
                    </a:lnTo>
                    <a:lnTo>
                      <a:pt x="11555" y="8902"/>
                    </a:lnTo>
                    <a:lnTo>
                      <a:pt x="11967" y="8823"/>
                    </a:lnTo>
                    <a:lnTo>
                      <a:pt x="12360" y="8725"/>
                    </a:lnTo>
                    <a:lnTo>
                      <a:pt x="12753" y="8627"/>
                    </a:lnTo>
                    <a:lnTo>
                      <a:pt x="13127" y="8528"/>
                    </a:lnTo>
                    <a:lnTo>
                      <a:pt x="13480" y="8391"/>
                    </a:lnTo>
                    <a:lnTo>
                      <a:pt x="13814" y="8273"/>
                    </a:lnTo>
                    <a:lnTo>
                      <a:pt x="14148" y="8135"/>
                    </a:lnTo>
                    <a:lnTo>
                      <a:pt x="14463" y="7978"/>
                    </a:lnTo>
                    <a:lnTo>
                      <a:pt x="14758" y="7841"/>
                    </a:lnTo>
                    <a:lnTo>
                      <a:pt x="15052" y="7683"/>
                    </a:lnTo>
                    <a:lnTo>
                      <a:pt x="15308" y="7507"/>
                    </a:lnTo>
                    <a:lnTo>
                      <a:pt x="15563" y="7330"/>
                    </a:lnTo>
                    <a:lnTo>
                      <a:pt x="15779" y="7153"/>
                    </a:lnTo>
                    <a:lnTo>
                      <a:pt x="15996" y="6976"/>
                    </a:lnTo>
                    <a:lnTo>
                      <a:pt x="16192" y="6780"/>
                    </a:lnTo>
                    <a:lnTo>
                      <a:pt x="16389" y="6583"/>
                    </a:lnTo>
                    <a:lnTo>
                      <a:pt x="16546" y="6387"/>
                    </a:lnTo>
                    <a:lnTo>
                      <a:pt x="16683" y="6190"/>
                    </a:lnTo>
                    <a:lnTo>
                      <a:pt x="16821" y="5974"/>
                    </a:lnTo>
                    <a:lnTo>
                      <a:pt x="16919" y="5777"/>
                    </a:lnTo>
                    <a:lnTo>
                      <a:pt x="16998" y="5561"/>
                    </a:lnTo>
                    <a:lnTo>
                      <a:pt x="17076" y="5345"/>
                    </a:lnTo>
                    <a:lnTo>
                      <a:pt x="17116" y="5129"/>
                    </a:lnTo>
                    <a:lnTo>
                      <a:pt x="17155" y="4893"/>
                    </a:lnTo>
                    <a:lnTo>
                      <a:pt x="17155" y="4677"/>
                    </a:lnTo>
                    <a:lnTo>
                      <a:pt x="17155" y="4461"/>
                    </a:lnTo>
                    <a:lnTo>
                      <a:pt x="17116" y="4225"/>
                    </a:lnTo>
                    <a:lnTo>
                      <a:pt x="17057" y="4009"/>
                    </a:lnTo>
                    <a:lnTo>
                      <a:pt x="16978" y="3773"/>
                    </a:lnTo>
                    <a:lnTo>
                      <a:pt x="16880" y="3557"/>
                    </a:lnTo>
                    <a:lnTo>
                      <a:pt x="16762" y="3341"/>
                    </a:lnTo>
                    <a:lnTo>
                      <a:pt x="16624" y="3105"/>
                    </a:lnTo>
                    <a:lnTo>
                      <a:pt x="16467" y="2889"/>
                    </a:lnTo>
                    <a:lnTo>
                      <a:pt x="16271" y="2673"/>
                    </a:lnTo>
                    <a:lnTo>
                      <a:pt x="16074" y="2456"/>
                    </a:lnTo>
                    <a:lnTo>
                      <a:pt x="15858" y="2260"/>
                    </a:lnTo>
                    <a:lnTo>
                      <a:pt x="15622" y="2063"/>
                    </a:lnTo>
                    <a:lnTo>
                      <a:pt x="15367" y="1887"/>
                    </a:lnTo>
                    <a:lnTo>
                      <a:pt x="15092" y="1710"/>
                    </a:lnTo>
                    <a:lnTo>
                      <a:pt x="14817" y="1533"/>
                    </a:lnTo>
                    <a:lnTo>
                      <a:pt x="14522" y="1376"/>
                    </a:lnTo>
                    <a:lnTo>
                      <a:pt x="14207" y="1219"/>
                    </a:lnTo>
                    <a:lnTo>
                      <a:pt x="13893" y="1061"/>
                    </a:lnTo>
                    <a:lnTo>
                      <a:pt x="13559" y="924"/>
                    </a:lnTo>
                    <a:lnTo>
                      <a:pt x="13225" y="806"/>
                    </a:lnTo>
                    <a:lnTo>
                      <a:pt x="12517" y="570"/>
                    </a:lnTo>
                    <a:lnTo>
                      <a:pt x="11751" y="374"/>
                    </a:lnTo>
                    <a:lnTo>
                      <a:pt x="10985" y="216"/>
                    </a:lnTo>
                    <a:lnTo>
                      <a:pt x="10179" y="98"/>
                    </a:lnTo>
                    <a:lnTo>
                      <a:pt x="9354" y="40"/>
                    </a:lnTo>
                    <a:lnTo>
                      <a:pt x="85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23"/>
              <p:cNvSpPr/>
              <p:nvPr/>
            </p:nvSpPr>
            <p:spPr>
              <a:xfrm>
                <a:off x="606275" y="4359675"/>
                <a:ext cx="295275" cy="157225"/>
              </a:xfrm>
              <a:custGeom>
                <a:avLst/>
                <a:gdLst/>
                <a:ahLst/>
                <a:cxnLst/>
                <a:rect l="l" t="t" r="r" b="b"/>
                <a:pathLst>
                  <a:path w="11811" h="6289" extrusionOk="0">
                    <a:moveTo>
                      <a:pt x="5287" y="1"/>
                    </a:moveTo>
                    <a:lnTo>
                      <a:pt x="4717" y="40"/>
                    </a:lnTo>
                    <a:lnTo>
                      <a:pt x="4147" y="119"/>
                    </a:lnTo>
                    <a:lnTo>
                      <a:pt x="3577" y="217"/>
                    </a:lnTo>
                    <a:lnTo>
                      <a:pt x="3027" y="354"/>
                    </a:lnTo>
                    <a:lnTo>
                      <a:pt x="2536" y="512"/>
                    </a:lnTo>
                    <a:lnTo>
                      <a:pt x="2064" y="688"/>
                    </a:lnTo>
                    <a:lnTo>
                      <a:pt x="1651" y="905"/>
                    </a:lnTo>
                    <a:lnTo>
                      <a:pt x="1278" y="1121"/>
                    </a:lnTo>
                    <a:lnTo>
                      <a:pt x="944" y="1357"/>
                    </a:lnTo>
                    <a:lnTo>
                      <a:pt x="669" y="1612"/>
                    </a:lnTo>
                    <a:lnTo>
                      <a:pt x="433" y="1887"/>
                    </a:lnTo>
                    <a:lnTo>
                      <a:pt x="335" y="2025"/>
                    </a:lnTo>
                    <a:lnTo>
                      <a:pt x="237" y="2182"/>
                    </a:lnTo>
                    <a:lnTo>
                      <a:pt x="178" y="2319"/>
                    </a:lnTo>
                    <a:lnTo>
                      <a:pt x="99" y="2457"/>
                    </a:lnTo>
                    <a:lnTo>
                      <a:pt x="60" y="2614"/>
                    </a:lnTo>
                    <a:lnTo>
                      <a:pt x="20" y="2771"/>
                    </a:lnTo>
                    <a:lnTo>
                      <a:pt x="1" y="2909"/>
                    </a:lnTo>
                    <a:lnTo>
                      <a:pt x="1" y="3066"/>
                    </a:lnTo>
                    <a:lnTo>
                      <a:pt x="20" y="3223"/>
                    </a:lnTo>
                    <a:lnTo>
                      <a:pt x="40" y="3381"/>
                    </a:lnTo>
                    <a:lnTo>
                      <a:pt x="79" y="3538"/>
                    </a:lnTo>
                    <a:lnTo>
                      <a:pt x="119" y="3695"/>
                    </a:lnTo>
                    <a:lnTo>
                      <a:pt x="197" y="3832"/>
                    </a:lnTo>
                    <a:lnTo>
                      <a:pt x="276" y="3990"/>
                    </a:lnTo>
                    <a:lnTo>
                      <a:pt x="374" y="4147"/>
                    </a:lnTo>
                    <a:lnTo>
                      <a:pt x="492" y="4304"/>
                    </a:lnTo>
                    <a:lnTo>
                      <a:pt x="610" y="4442"/>
                    </a:lnTo>
                    <a:lnTo>
                      <a:pt x="747" y="4599"/>
                    </a:lnTo>
                    <a:lnTo>
                      <a:pt x="1062" y="4854"/>
                    </a:lnTo>
                    <a:lnTo>
                      <a:pt x="1416" y="5110"/>
                    </a:lnTo>
                    <a:lnTo>
                      <a:pt x="1809" y="5346"/>
                    </a:lnTo>
                    <a:lnTo>
                      <a:pt x="2241" y="5542"/>
                    </a:lnTo>
                    <a:lnTo>
                      <a:pt x="2712" y="5739"/>
                    </a:lnTo>
                    <a:lnTo>
                      <a:pt x="3204" y="5896"/>
                    </a:lnTo>
                    <a:lnTo>
                      <a:pt x="3715" y="6033"/>
                    </a:lnTo>
                    <a:lnTo>
                      <a:pt x="4245" y="6132"/>
                    </a:lnTo>
                    <a:lnTo>
                      <a:pt x="4795" y="6210"/>
                    </a:lnTo>
                    <a:lnTo>
                      <a:pt x="5365" y="6269"/>
                    </a:lnTo>
                    <a:lnTo>
                      <a:pt x="5935" y="6289"/>
                    </a:lnTo>
                    <a:lnTo>
                      <a:pt x="6505" y="6269"/>
                    </a:lnTo>
                    <a:lnTo>
                      <a:pt x="7094" y="6230"/>
                    </a:lnTo>
                    <a:lnTo>
                      <a:pt x="7664" y="6171"/>
                    </a:lnTo>
                    <a:lnTo>
                      <a:pt x="8234" y="6053"/>
                    </a:lnTo>
                    <a:lnTo>
                      <a:pt x="8765" y="5935"/>
                    </a:lnTo>
                    <a:lnTo>
                      <a:pt x="9276" y="5778"/>
                    </a:lnTo>
                    <a:lnTo>
                      <a:pt x="9728" y="5581"/>
                    </a:lnTo>
                    <a:lnTo>
                      <a:pt x="10160" y="5385"/>
                    </a:lnTo>
                    <a:lnTo>
                      <a:pt x="10533" y="5149"/>
                    </a:lnTo>
                    <a:lnTo>
                      <a:pt x="10867" y="4913"/>
                    </a:lnTo>
                    <a:lnTo>
                      <a:pt x="11142" y="4658"/>
                    </a:lnTo>
                    <a:lnTo>
                      <a:pt x="11378" y="4383"/>
                    </a:lnTo>
                    <a:lnTo>
                      <a:pt x="11476" y="4245"/>
                    </a:lnTo>
                    <a:lnTo>
                      <a:pt x="11575" y="4108"/>
                    </a:lnTo>
                    <a:lnTo>
                      <a:pt x="11634" y="3970"/>
                    </a:lnTo>
                    <a:lnTo>
                      <a:pt x="11693" y="3813"/>
                    </a:lnTo>
                    <a:lnTo>
                      <a:pt x="11752" y="3656"/>
                    </a:lnTo>
                    <a:lnTo>
                      <a:pt x="11771" y="3518"/>
                    </a:lnTo>
                    <a:lnTo>
                      <a:pt x="11791" y="3361"/>
                    </a:lnTo>
                    <a:lnTo>
                      <a:pt x="11810" y="3204"/>
                    </a:lnTo>
                    <a:lnTo>
                      <a:pt x="11791" y="3066"/>
                    </a:lnTo>
                    <a:lnTo>
                      <a:pt x="11771" y="2909"/>
                    </a:lnTo>
                    <a:lnTo>
                      <a:pt x="11732" y="2752"/>
                    </a:lnTo>
                    <a:lnTo>
                      <a:pt x="11673" y="2594"/>
                    </a:lnTo>
                    <a:lnTo>
                      <a:pt x="11614" y="2437"/>
                    </a:lnTo>
                    <a:lnTo>
                      <a:pt x="11535" y="2280"/>
                    </a:lnTo>
                    <a:lnTo>
                      <a:pt x="11437" y="2143"/>
                    </a:lnTo>
                    <a:lnTo>
                      <a:pt x="11319" y="1985"/>
                    </a:lnTo>
                    <a:lnTo>
                      <a:pt x="11201" y="1828"/>
                    </a:lnTo>
                    <a:lnTo>
                      <a:pt x="11064" y="1691"/>
                    </a:lnTo>
                    <a:lnTo>
                      <a:pt x="10749" y="1415"/>
                    </a:lnTo>
                    <a:lnTo>
                      <a:pt x="10396" y="1160"/>
                    </a:lnTo>
                    <a:lnTo>
                      <a:pt x="9983" y="944"/>
                    </a:lnTo>
                    <a:lnTo>
                      <a:pt x="9570" y="728"/>
                    </a:lnTo>
                    <a:lnTo>
                      <a:pt x="9099" y="551"/>
                    </a:lnTo>
                    <a:lnTo>
                      <a:pt x="8608" y="394"/>
                    </a:lnTo>
                    <a:lnTo>
                      <a:pt x="8097" y="256"/>
                    </a:lnTo>
                    <a:lnTo>
                      <a:pt x="7566" y="158"/>
                    </a:lnTo>
                    <a:lnTo>
                      <a:pt x="6996" y="79"/>
                    </a:lnTo>
                    <a:lnTo>
                      <a:pt x="6446" y="20"/>
                    </a:lnTo>
                    <a:lnTo>
                      <a:pt x="5876" y="1"/>
                    </a:lnTo>
                    <a:close/>
                  </a:path>
                </a:pathLst>
              </a:custGeom>
              <a:solidFill>
                <a:srgbClr val="FF9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23"/>
              <p:cNvSpPr/>
              <p:nvPr/>
            </p:nvSpPr>
            <p:spPr>
              <a:xfrm>
                <a:off x="606275" y="4359675"/>
                <a:ext cx="294775" cy="87975"/>
              </a:xfrm>
              <a:custGeom>
                <a:avLst/>
                <a:gdLst/>
                <a:ahLst/>
                <a:cxnLst/>
                <a:rect l="l" t="t" r="r" b="b"/>
                <a:pathLst>
                  <a:path w="11791" h="3519" extrusionOk="0">
                    <a:moveTo>
                      <a:pt x="5287" y="1"/>
                    </a:moveTo>
                    <a:lnTo>
                      <a:pt x="4717" y="40"/>
                    </a:lnTo>
                    <a:lnTo>
                      <a:pt x="4147" y="119"/>
                    </a:lnTo>
                    <a:lnTo>
                      <a:pt x="3577" y="217"/>
                    </a:lnTo>
                    <a:lnTo>
                      <a:pt x="3125" y="335"/>
                    </a:lnTo>
                    <a:lnTo>
                      <a:pt x="2693" y="453"/>
                    </a:lnTo>
                    <a:lnTo>
                      <a:pt x="2280" y="610"/>
                    </a:lnTo>
                    <a:lnTo>
                      <a:pt x="1907" y="767"/>
                    </a:lnTo>
                    <a:lnTo>
                      <a:pt x="1573" y="944"/>
                    </a:lnTo>
                    <a:lnTo>
                      <a:pt x="1258" y="1140"/>
                    </a:lnTo>
                    <a:lnTo>
                      <a:pt x="983" y="1337"/>
                    </a:lnTo>
                    <a:lnTo>
                      <a:pt x="728" y="1553"/>
                    </a:lnTo>
                    <a:lnTo>
                      <a:pt x="512" y="1769"/>
                    </a:lnTo>
                    <a:lnTo>
                      <a:pt x="335" y="2005"/>
                    </a:lnTo>
                    <a:lnTo>
                      <a:pt x="197" y="2241"/>
                    </a:lnTo>
                    <a:lnTo>
                      <a:pt x="99" y="2496"/>
                    </a:lnTo>
                    <a:lnTo>
                      <a:pt x="40" y="2752"/>
                    </a:lnTo>
                    <a:lnTo>
                      <a:pt x="1" y="3007"/>
                    </a:lnTo>
                    <a:lnTo>
                      <a:pt x="20" y="3263"/>
                    </a:lnTo>
                    <a:lnTo>
                      <a:pt x="79" y="3518"/>
                    </a:lnTo>
                    <a:lnTo>
                      <a:pt x="99" y="3302"/>
                    </a:lnTo>
                    <a:lnTo>
                      <a:pt x="158" y="3086"/>
                    </a:lnTo>
                    <a:lnTo>
                      <a:pt x="237" y="2870"/>
                    </a:lnTo>
                    <a:lnTo>
                      <a:pt x="354" y="2653"/>
                    </a:lnTo>
                    <a:lnTo>
                      <a:pt x="492" y="2457"/>
                    </a:lnTo>
                    <a:lnTo>
                      <a:pt x="649" y="2260"/>
                    </a:lnTo>
                    <a:lnTo>
                      <a:pt x="846" y="2064"/>
                    </a:lnTo>
                    <a:lnTo>
                      <a:pt x="1062" y="1867"/>
                    </a:lnTo>
                    <a:lnTo>
                      <a:pt x="1298" y="1710"/>
                    </a:lnTo>
                    <a:lnTo>
                      <a:pt x="1573" y="1533"/>
                    </a:lnTo>
                    <a:lnTo>
                      <a:pt x="1848" y="1376"/>
                    </a:lnTo>
                    <a:lnTo>
                      <a:pt x="2162" y="1239"/>
                    </a:lnTo>
                    <a:lnTo>
                      <a:pt x="2496" y="1101"/>
                    </a:lnTo>
                    <a:lnTo>
                      <a:pt x="2870" y="983"/>
                    </a:lnTo>
                    <a:lnTo>
                      <a:pt x="3243" y="865"/>
                    </a:lnTo>
                    <a:lnTo>
                      <a:pt x="3636" y="767"/>
                    </a:lnTo>
                    <a:lnTo>
                      <a:pt x="4206" y="669"/>
                    </a:lnTo>
                    <a:lnTo>
                      <a:pt x="4776" y="590"/>
                    </a:lnTo>
                    <a:lnTo>
                      <a:pt x="5365" y="551"/>
                    </a:lnTo>
                    <a:lnTo>
                      <a:pt x="5935" y="551"/>
                    </a:lnTo>
                    <a:lnTo>
                      <a:pt x="6505" y="571"/>
                    </a:lnTo>
                    <a:lnTo>
                      <a:pt x="7075" y="629"/>
                    </a:lnTo>
                    <a:lnTo>
                      <a:pt x="7625" y="708"/>
                    </a:lnTo>
                    <a:lnTo>
                      <a:pt x="8156" y="806"/>
                    </a:lnTo>
                    <a:lnTo>
                      <a:pt x="8666" y="944"/>
                    </a:lnTo>
                    <a:lnTo>
                      <a:pt x="9158" y="1101"/>
                    </a:lnTo>
                    <a:lnTo>
                      <a:pt x="9629" y="1278"/>
                    </a:lnTo>
                    <a:lnTo>
                      <a:pt x="10062" y="1494"/>
                    </a:lnTo>
                    <a:lnTo>
                      <a:pt x="10455" y="1710"/>
                    </a:lnTo>
                    <a:lnTo>
                      <a:pt x="10808" y="1966"/>
                    </a:lnTo>
                    <a:lnTo>
                      <a:pt x="11123" y="2241"/>
                    </a:lnTo>
                    <a:lnTo>
                      <a:pt x="11260" y="2378"/>
                    </a:lnTo>
                    <a:lnTo>
                      <a:pt x="11378" y="2536"/>
                    </a:lnTo>
                    <a:lnTo>
                      <a:pt x="11535" y="2732"/>
                    </a:lnTo>
                    <a:lnTo>
                      <a:pt x="11634" y="2929"/>
                    </a:lnTo>
                    <a:lnTo>
                      <a:pt x="11732" y="3125"/>
                    </a:lnTo>
                    <a:lnTo>
                      <a:pt x="11791" y="3302"/>
                    </a:lnTo>
                    <a:lnTo>
                      <a:pt x="11791" y="3145"/>
                    </a:lnTo>
                    <a:lnTo>
                      <a:pt x="11791" y="2988"/>
                    </a:lnTo>
                    <a:lnTo>
                      <a:pt x="11752" y="2811"/>
                    </a:lnTo>
                    <a:lnTo>
                      <a:pt x="11693" y="2653"/>
                    </a:lnTo>
                    <a:lnTo>
                      <a:pt x="11634" y="2477"/>
                    </a:lnTo>
                    <a:lnTo>
                      <a:pt x="11555" y="2319"/>
                    </a:lnTo>
                    <a:lnTo>
                      <a:pt x="11437" y="2143"/>
                    </a:lnTo>
                    <a:lnTo>
                      <a:pt x="11319" y="1985"/>
                    </a:lnTo>
                    <a:lnTo>
                      <a:pt x="11201" y="1828"/>
                    </a:lnTo>
                    <a:lnTo>
                      <a:pt x="11064" y="1691"/>
                    </a:lnTo>
                    <a:lnTo>
                      <a:pt x="10749" y="1415"/>
                    </a:lnTo>
                    <a:lnTo>
                      <a:pt x="10396" y="1160"/>
                    </a:lnTo>
                    <a:lnTo>
                      <a:pt x="9983" y="944"/>
                    </a:lnTo>
                    <a:lnTo>
                      <a:pt x="9570" y="728"/>
                    </a:lnTo>
                    <a:lnTo>
                      <a:pt x="9099" y="551"/>
                    </a:lnTo>
                    <a:lnTo>
                      <a:pt x="8608" y="394"/>
                    </a:lnTo>
                    <a:lnTo>
                      <a:pt x="8097" y="256"/>
                    </a:lnTo>
                    <a:lnTo>
                      <a:pt x="7566" y="158"/>
                    </a:lnTo>
                    <a:lnTo>
                      <a:pt x="6996" y="79"/>
                    </a:lnTo>
                    <a:lnTo>
                      <a:pt x="6446" y="20"/>
                    </a:lnTo>
                    <a:lnTo>
                      <a:pt x="5876" y="1"/>
                    </a:lnTo>
                    <a:close/>
                  </a:path>
                </a:pathLst>
              </a:custGeom>
              <a:solidFill>
                <a:srgbClr val="F3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23"/>
              <p:cNvSpPr/>
              <p:nvPr/>
            </p:nvSpPr>
            <p:spPr>
              <a:xfrm>
                <a:off x="588100" y="4310550"/>
                <a:ext cx="432825" cy="194075"/>
              </a:xfrm>
              <a:custGeom>
                <a:avLst/>
                <a:gdLst/>
                <a:ahLst/>
                <a:cxnLst/>
                <a:rect l="l" t="t" r="r" b="b"/>
                <a:pathLst>
                  <a:path w="17313" h="7763" extrusionOk="0">
                    <a:moveTo>
                      <a:pt x="158" y="1"/>
                    </a:moveTo>
                    <a:lnTo>
                      <a:pt x="1" y="2948"/>
                    </a:lnTo>
                    <a:lnTo>
                      <a:pt x="1" y="3204"/>
                    </a:lnTo>
                    <a:lnTo>
                      <a:pt x="20" y="3439"/>
                    </a:lnTo>
                    <a:lnTo>
                      <a:pt x="79" y="3675"/>
                    </a:lnTo>
                    <a:lnTo>
                      <a:pt x="158" y="3911"/>
                    </a:lnTo>
                    <a:lnTo>
                      <a:pt x="256" y="4166"/>
                    </a:lnTo>
                    <a:lnTo>
                      <a:pt x="374" y="4402"/>
                    </a:lnTo>
                    <a:lnTo>
                      <a:pt x="531" y="4638"/>
                    </a:lnTo>
                    <a:lnTo>
                      <a:pt x="708" y="4874"/>
                    </a:lnTo>
                    <a:lnTo>
                      <a:pt x="885" y="5110"/>
                    </a:lnTo>
                    <a:lnTo>
                      <a:pt x="1081" y="5306"/>
                    </a:lnTo>
                    <a:lnTo>
                      <a:pt x="1298" y="5503"/>
                    </a:lnTo>
                    <a:lnTo>
                      <a:pt x="1533" y="5699"/>
                    </a:lnTo>
                    <a:lnTo>
                      <a:pt x="1789" y="5896"/>
                    </a:lnTo>
                    <a:lnTo>
                      <a:pt x="2064" y="6073"/>
                    </a:lnTo>
                    <a:lnTo>
                      <a:pt x="2339" y="6249"/>
                    </a:lnTo>
                    <a:lnTo>
                      <a:pt x="2634" y="6407"/>
                    </a:lnTo>
                    <a:lnTo>
                      <a:pt x="2948" y="6564"/>
                    </a:lnTo>
                    <a:lnTo>
                      <a:pt x="3263" y="6701"/>
                    </a:lnTo>
                    <a:lnTo>
                      <a:pt x="3597" y="6839"/>
                    </a:lnTo>
                    <a:lnTo>
                      <a:pt x="3931" y="6976"/>
                    </a:lnTo>
                    <a:lnTo>
                      <a:pt x="4658" y="7212"/>
                    </a:lnTo>
                    <a:lnTo>
                      <a:pt x="5404" y="7389"/>
                    </a:lnTo>
                    <a:lnTo>
                      <a:pt x="6171" y="7546"/>
                    </a:lnTo>
                    <a:lnTo>
                      <a:pt x="6976" y="7664"/>
                    </a:lnTo>
                    <a:lnTo>
                      <a:pt x="7802" y="7743"/>
                    </a:lnTo>
                    <a:lnTo>
                      <a:pt x="8627" y="7762"/>
                    </a:lnTo>
                    <a:lnTo>
                      <a:pt x="9472" y="7762"/>
                    </a:lnTo>
                    <a:lnTo>
                      <a:pt x="10317" y="7704"/>
                    </a:lnTo>
                    <a:lnTo>
                      <a:pt x="10730" y="7664"/>
                    </a:lnTo>
                    <a:lnTo>
                      <a:pt x="11142" y="7605"/>
                    </a:lnTo>
                    <a:lnTo>
                      <a:pt x="11555" y="7527"/>
                    </a:lnTo>
                    <a:lnTo>
                      <a:pt x="11968" y="7448"/>
                    </a:lnTo>
                    <a:lnTo>
                      <a:pt x="12557" y="7311"/>
                    </a:lnTo>
                    <a:lnTo>
                      <a:pt x="13107" y="7153"/>
                    </a:lnTo>
                    <a:lnTo>
                      <a:pt x="13618" y="6976"/>
                    </a:lnTo>
                    <a:lnTo>
                      <a:pt x="14110" y="6780"/>
                    </a:lnTo>
                    <a:lnTo>
                      <a:pt x="14561" y="6564"/>
                    </a:lnTo>
                    <a:lnTo>
                      <a:pt x="14994" y="6348"/>
                    </a:lnTo>
                    <a:lnTo>
                      <a:pt x="15367" y="6092"/>
                    </a:lnTo>
                    <a:lnTo>
                      <a:pt x="15721" y="5837"/>
                    </a:lnTo>
                    <a:lnTo>
                      <a:pt x="16035" y="5581"/>
                    </a:lnTo>
                    <a:lnTo>
                      <a:pt x="16330" y="5287"/>
                    </a:lnTo>
                    <a:lnTo>
                      <a:pt x="16566" y="5011"/>
                    </a:lnTo>
                    <a:lnTo>
                      <a:pt x="16762" y="4697"/>
                    </a:lnTo>
                    <a:lnTo>
                      <a:pt x="16919" y="4402"/>
                    </a:lnTo>
                    <a:lnTo>
                      <a:pt x="17057" y="4088"/>
                    </a:lnTo>
                    <a:lnTo>
                      <a:pt x="17136" y="3773"/>
                    </a:lnTo>
                    <a:lnTo>
                      <a:pt x="17175" y="3439"/>
                    </a:lnTo>
                    <a:lnTo>
                      <a:pt x="17312" y="492"/>
                    </a:lnTo>
                    <a:lnTo>
                      <a:pt x="17273" y="826"/>
                    </a:lnTo>
                    <a:lnTo>
                      <a:pt x="17195" y="1140"/>
                    </a:lnTo>
                    <a:lnTo>
                      <a:pt x="17077" y="1455"/>
                    </a:lnTo>
                    <a:lnTo>
                      <a:pt x="16919" y="1750"/>
                    </a:lnTo>
                    <a:lnTo>
                      <a:pt x="16703" y="2064"/>
                    </a:lnTo>
                    <a:lnTo>
                      <a:pt x="16468" y="2339"/>
                    </a:lnTo>
                    <a:lnTo>
                      <a:pt x="16192" y="2614"/>
                    </a:lnTo>
                    <a:lnTo>
                      <a:pt x="15878" y="2889"/>
                    </a:lnTo>
                    <a:lnTo>
                      <a:pt x="15524" y="3145"/>
                    </a:lnTo>
                    <a:lnTo>
                      <a:pt x="15131" y="3400"/>
                    </a:lnTo>
                    <a:lnTo>
                      <a:pt x="14719" y="3616"/>
                    </a:lnTo>
                    <a:lnTo>
                      <a:pt x="14247" y="3832"/>
                    </a:lnTo>
                    <a:lnTo>
                      <a:pt x="13775" y="4029"/>
                    </a:lnTo>
                    <a:lnTo>
                      <a:pt x="13245" y="4206"/>
                    </a:lnTo>
                    <a:lnTo>
                      <a:pt x="12695" y="4363"/>
                    </a:lnTo>
                    <a:lnTo>
                      <a:pt x="12105" y="4501"/>
                    </a:lnTo>
                    <a:lnTo>
                      <a:pt x="11712" y="4579"/>
                    </a:lnTo>
                    <a:lnTo>
                      <a:pt x="11300" y="4658"/>
                    </a:lnTo>
                    <a:lnTo>
                      <a:pt x="10867" y="4717"/>
                    </a:lnTo>
                    <a:lnTo>
                      <a:pt x="10455" y="4756"/>
                    </a:lnTo>
                    <a:lnTo>
                      <a:pt x="9610" y="4815"/>
                    </a:lnTo>
                    <a:lnTo>
                      <a:pt x="8784" y="4815"/>
                    </a:lnTo>
                    <a:lnTo>
                      <a:pt x="7939" y="4795"/>
                    </a:lnTo>
                    <a:lnTo>
                      <a:pt x="7134" y="4717"/>
                    </a:lnTo>
                    <a:lnTo>
                      <a:pt x="6328" y="4599"/>
                    </a:lnTo>
                    <a:lnTo>
                      <a:pt x="5542" y="4442"/>
                    </a:lnTo>
                    <a:lnTo>
                      <a:pt x="4795" y="4245"/>
                    </a:lnTo>
                    <a:lnTo>
                      <a:pt x="4088" y="4029"/>
                    </a:lnTo>
                    <a:lnTo>
                      <a:pt x="3734" y="3891"/>
                    </a:lnTo>
                    <a:lnTo>
                      <a:pt x="3400" y="3754"/>
                    </a:lnTo>
                    <a:lnTo>
                      <a:pt x="3086" y="3616"/>
                    </a:lnTo>
                    <a:lnTo>
                      <a:pt x="2791" y="3459"/>
                    </a:lnTo>
                    <a:lnTo>
                      <a:pt x="2496" y="3302"/>
                    </a:lnTo>
                    <a:lnTo>
                      <a:pt x="2201" y="3125"/>
                    </a:lnTo>
                    <a:lnTo>
                      <a:pt x="1946" y="2948"/>
                    </a:lnTo>
                    <a:lnTo>
                      <a:pt x="1691" y="2752"/>
                    </a:lnTo>
                    <a:lnTo>
                      <a:pt x="1455" y="2555"/>
                    </a:lnTo>
                    <a:lnTo>
                      <a:pt x="1239" y="2359"/>
                    </a:lnTo>
                    <a:lnTo>
                      <a:pt x="1022" y="2143"/>
                    </a:lnTo>
                    <a:lnTo>
                      <a:pt x="846" y="1926"/>
                    </a:lnTo>
                    <a:lnTo>
                      <a:pt x="669" y="1691"/>
                    </a:lnTo>
                    <a:lnTo>
                      <a:pt x="512" y="1455"/>
                    </a:lnTo>
                    <a:lnTo>
                      <a:pt x="394" y="1219"/>
                    </a:lnTo>
                    <a:lnTo>
                      <a:pt x="295" y="964"/>
                    </a:lnTo>
                    <a:lnTo>
                      <a:pt x="217" y="728"/>
                    </a:lnTo>
                    <a:lnTo>
                      <a:pt x="178" y="492"/>
                    </a:lnTo>
                    <a:lnTo>
                      <a:pt x="158" y="236"/>
                    </a:lnTo>
                    <a:lnTo>
                      <a:pt x="158" y="1"/>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23"/>
              <p:cNvSpPr/>
              <p:nvPr/>
            </p:nvSpPr>
            <p:spPr>
              <a:xfrm>
                <a:off x="592025" y="4202475"/>
                <a:ext cx="428900" cy="228450"/>
              </a:xfrm>
              <a:custGeom>
                <a:avLst/>
                <a:gdLst/>
                <a:ahLst/>
                <a:cxnLst/>
                <a:rect l="l" t="t" r="r" b="b"/>
                <a:pathLst>
                  <a:path w="17156" h="9138" extrusionOk="0">
                    <a:moveTo>
                      <a:pt x="8529" y="1"/>
                    </a:moveTo>
                    <a:lnTo>
                      <a:pt x="7684" y="20"/>
                    </a:lnTo>
                    <a:lnTo>
                      <a:pt x="6839" y="79"/>
                    </a:lnTo>
                    <a:lnTo>
                      <a:pt x="6426" y="118"/>
                    </a:lnTo>
                    <a:lnTo>
                      <a:pt x="6014" y="177"/>
                    </a:lnTo>
                    <a:lnTo>
                      <a:pt x="5601" y="236"/>
                    </a:lnTo>
                    <a:lnTo>
                      <a:pt x="5189" y="315"/>
                    </a:lnTo>
                    <a:lnTo>
                      <a:pt x="4796" y="413"/>
                    </a:lnTo>
                    <a:lnTo>
                      <a:pt x="4403" y="512"/>
                    </a:lnTo>
                    <a:lnTo>
                      <a:pt x="4029" y="629"/>
                    </a:lnTo>
                    <a:lnTo>
                      <a:pt x="3675" y="747"/>
                    </a:lnTo>
                    <a:lnTo>
                      <a:pt x="3322" y="885"/>
                    </a:lnTo>
                    <a:lnTo>
                      <a:pt x="3007" y="1022"/>
                    </a:lnTo>
                    <a:lnTo>
                      <a:pt x="2693" y="1160"/>
                    </a:lnTo>
                    <a:lnTo>
                      <a:pt x="2379" y="1317"/>
                    </a:lnTo>
                    <a:lnTo>
                      <a:pt x="2103" y="1474"/>
                    </a:lnTo>
                    <a:lnTo>
                      <a:pt x="1848" y="1632"/>
                    </a:lnTo>
                    <a:lnTo>
                      <a:pt x="1593" y="1808"/>
                    </a:lnTo>
                    <a:lnTo>
                      <a:pt x="1357" y="1985"/>
                    </a:lnTo>
                    <a:lnTo>
                      <a:pt x="1141" y="2182"/>
                    </a:lnTo>
                    <a:lnTo>
                      <a:pt x="944" y="2359"/>
                    </a:lnTo>
                    <a:lnTo>
                      <a:pt x="767" y="2555"/>
                    </a:lnTo>
                    <a:lnTo>
                      <a:pt x="610" y="2752"/>
                    </a:lnTo>
                    <a:lnTo>
                      <a:pt x="453" y="2968"/>
                    </a:lnTo>
                    <a:lnTo>
                      <a:pt x="335" y="3164"/>
                    </a:lnTo>
                    <a:lnTo>
                      <a:pt x="237" y="3380"/>
                    </a:lnTo>
                    <a:lnTo>
                      <a:pt x="138" y="3597"/>
                    </a:lnTo>
                    <a:lnTo>
                      <a:pt x="79" y="3813"/>
                    </a:lnTo>
                    <a:lnTo>
                      <a:pt x="21" y="4029"/>
                    </a:lnTo>
                    <a:lnTo>
                      <a:pt x="1" y="4245"/>
                    </a:lnTo>
                    <a:lnTo>
                      <a:pt x="1" y="4481"/>
                    </a:lnTo>
                    <a:lnTo>
                      <a:pt x="1" y="4697"/>
                    </a:lnTo>
                    <a:lnTo>
                      <a:pt x="40" y="4913"/>
                    </a:lnTo>
                    <a:lnTo>
                      <a:pt x="99" y="5149"/>
                    </a:lnTo>
                    <a:lnTo>
                      <a:pt x="158" y="5365"/>
                    </a:lnTo>
                    <a:lnTo>
                      <a:pt x="256" y="5601"/>
                    </a:lnTo>
                    <a:lnTo>
                      <a:pt x="374" y="5817"/>
                    </a:lnTo>
                    <a:lnTo>
                      <a:pt x="531" y="6033"/>
                    </a:lnTo>
                    <a:lnTo>
                      <a:pt x="689" y="6249"/>
                    </a:lnTo>
                    <a:lnTo>
                      <a:pt x="865" y="6466"/>
                    </a:lnTo>
                    <a:lnTo>
                      <a:pt x="1082" y="6682"/>
                    </a:lnTo>
                    <a:lnTo>
                      <a:pt x="1298" y="6878"/>
                    </a:lnTo>
                    <a:lnTo>
                      <a:pt x="1534" y="7075"/>
                    </a:lnTo>
                    <a:lnTo>
                      <a:pt x="1789" y="7271"/>
                    </a:lnTo>
                    <a:lnTo>
                      <a:pt x="2044" y="7448"/>
                    </a:lnTo>
                    <a:lnTo>
                      <a:pt x="2339" y="7625"/>
                    </a:lnTo>
                    <a:lnTo>
                      <a:pt x="2634" y="7782"/>
                    </a:lnTo>
                    <a:lnTo>
                      <a:pt x="2929" y="7939"/>
                    </a:lnTo>
                    <a:lnTo>
                      <a:pt x="3243" y="8077"/>
                    </a:lnTo>
                    <a:lnTo>
                      <a:pt x="3577" y="8214"/>
                    </a:lnTo>
                    <a:lnTo>
                      <a:pt x="3931" y="8352"/>
                    </a:lnTo>
                    <a:lnTo>
                      <a:pt x="4638" y="8568"/>
                    </a:lnTo>
                    <a:lnTo>
                      <a:pt x="5385" y="8765"/>
                    </a:lnTo>
                    <a:lnTo>
                      <a:pt x="6171" y="8922"/>
                    </a:lnTo>
                    <a:lnTo>
                      <a:pt x="6977" y="9040"/>
                    </a:lnTo>
                    <a:lnTo>
                      <a:pt x="7782" y="9118"/>
                    </a:lnTo>
                    <a:lnTo>
                      <a:pt x="8627" y="9138"/>
                    </a:lnTo>
                    <a:lnTo>
                      <a:pt x="9453" y="9138"/>
                    </a:lnTo>
                    <a:lnTo>
                      <a:pt x="10298" y="9079"/>
                    </a:lnTo>
                    <a:lnTo>
                      <a:pt x="10710" y="9040"/>
                    </a:lnTo>
                    <a:lnTo>
                      <a:pt x="11143" y="8981"/>
                    </a:lnTo>
                    <a:lnTo>
                      <a:pt x="11555" y="8902"/>
                    </a:lnTo>
                    <a:lnTo>
                      <a:pt x="11948" y="8824"/>
                    </a:lnTo>
                    <a:lnTo>
                      <a:pt x="12361" y="8725"/>
                    </a:lnTo>
                    <a:lnTo>
                      <a:pt x="12754" y="8627"/>
                    </a:lnTo>
                    <a:lnTo>
                      <a:pt x="13127" y="8529"/>
                    </a:lnTo>
                    <a:lnTo>
                      <a:pt x="13481" y="8391"/>
                    </a:lnTo>
                    <a:lnTo>
                      <a:pt x="13815" y="8273"/>
                    </a:lnTo>
                    <a:lnTo>
                      <a:pt x="14149" y="8136"/>
                    </a:lnTo>
                    <a:lnTo>
                      <a:pt x="14463" y="7979"/>
                    </a:lnTo>
                    <a:lnTo>
                      <a:pt x="14758" y="7841"/>
                    </a:lnTo>
                    <a:lnTo>
                      <a:pt x="15033" y="7684"/>
                    </a:lnTo>
                    <a:lnTo>
                      <a:pt x="15308" y="7507"/>
                    </a:lnTo>
                    <a:lnTo>
                      <a:pt x="15564" y="7330"/>
                    </a:lnTo>
                    <a:lnTo>
                      <a:pt x="15780" y="7153"/>
                    </a:lnTo>
                    <a:lnTo>
                      <a:pt x="15996" y="6976"/>
                    </a:lnTo>
                    <a:lnTo>
                      <a:pt x="16193" y="6780"/>
                    </a:lnTo>
                    <a:lnTo>
                      <a:pt x="16389" y="6583"/>
                    </a:lnTo>
                    <a:lnTo>
                      <a:pt x="16546" y="6387"/>
                    </a:lnTo>
                    <a:lnTo>
                      <a:pt x="16684" y="6190"/>
                    </a:lnTo>
                    <a:lnTo>
                      <a:pt x="16802" y="5974"/>
                    </a:lnTo>
                    <a:lnTo>
                      <a:pt x="16920" y="5778"/>
                    </a:lnTo>
                    <a:lnTo>
                      <a:pt x="16998" y="5562"/>
                    </a:lnTo>
                    <a:lnTo>
                      <a:pt x="17077" y="5345"/>
                    </a:lnTo>
                    <a:lnTo>
                      <a:pt x="17116" y="5129"/>
                    </a:lnTo>
                    <a:lnTo>
                      <a:pt x="17155" y="4894"/>
                    </a:lnTo>
                    <a:lnTo>
                      <a:pt x="17155" y="4677"/>
                    </a:lnTo>
                    <a:lnTo>
                      <a:pt x="17136" y="4461"/>
                    </a:lnTo>
                    <a:lnTo>
                      <a:pt x="17116" y="4225"/>
                    </a:lnTo>
                    <a:lnTo>
                      <a:pt x="17057" y="4009"/>
                    </a:lnTo>
                    <a:lnTo>
                      <a:pt x="16979" y="3773"/>
                    </a:lnTo>
                    <a:lnTo>
                      <a:pt x="16880" y="3557"/>
                    </a:lnTo>
                    <a:lnTo>
                      <a:pt x="16762" y="3341"/>
                    </a:lnTo>
                    <a:lnTo>
                      <a:pt x="16625" y="3105"/>
                    </a:lnTo>
                    <a:lnTo>
                      <a:pt x="16468" y="2889"/>
                    </a:lnTo>
                    <a:lnTo>
                      <a:pt x="16271" y="2673"/>
                    </a:lnTo>
                    <a:lnTo>
                      <a:pt x="16075" y="2457"/>
                    </a:lnTo>
                    <a:lnTo>
                      <a:pt x="15859" y="2260"/>
                    </a:lnTo>
                    <a:lnTo>
                      <a:pt x="15623" y="2064"/>
                    </a:lnTo>
                    <a:lnTo>
                      <a:pt x="15367" y="1887"/>
                    </a:lnTo>
                    <a:lnTo>
                      <a:pt x="15092" y="1710"/>
                    </a:lnTo>
                    <a:lnTo>
                      <a:pt x="14817" y="1533"/>
                    </a:lnTo>
                    <a:lnTo>
                      <a:pt x="14522" y="1376"/>
                    </a:lnTo>
                    <a:lnTo>
                      <a:pt x="14208" y="1219"/>
                    </a:lnTo>
                    <a:lnTo>
                      <a:pt x="13894" y="1062"/>
                    </a:lnTo>
                    <a:lnTo>
                      <a:pt x="13559" y="924"/>
                    </a:lnTo>
                    <a:lnTo>
                      <a:pt x="13225" y="806"/>
                    </a:lnTo>
                    <a:lnTo>
                      <a:pt x="12498" y="570"/>
                    </a:lnTo>
                    <a:lnTo>
                      <a:pt x="11752" y="374"/>
                    </a:lnTo>
                    <a:lnTo>
                      <a:pt x="10985" y="217"/>
                    </a:lnTo>
                    <a:lnTo>
                      <a:pt x="10180" y="99"/>
                    </a:lnTo>
                    <a:lnTo>
                      <a:pt x="9354" y="40"/>
                    </a:lnTo>
                    <a:lnTo>
                      <a:pt x="85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23"/>
              <p:cNvSpPr/>
              <p:nvPr/>
            </p:nvSpPr>
            <p:spPr>
              <a:xfrm>
                <a:off x="658850" y="4238350"/>
                <a:ext cx="295275" cy="157225"/>
              </a:xfrm>
              <a:custGeom>
                <a:avLst/>
                <a:gdLst/>
                <a:ahLst/>
                <a:cxnLst/>
                <a:rect l="l" t="t" r="r" b="b"/>
                <a:pathLst>
                  <a:path w="11811" h="6289" extrusionOk="0">
                    <a:moveTo>
                      <a:pt x="5286" y="0"/>
                    </a:moveTo>
                    <a:lnTo>
                      <a:pt x="4716" y="39"/>
                    </a:lnTo>
                    <a:lnTo>
                      <a:pt x="4146" y="118"/>
                    </a:lnTo>
                    <a:lnTo>
                      <a:pt x="3577" y="216"/>
                    </a:lnTo>
                    <a:lnTo>
                      <a:pt x="3026" y="354"/>
                    </a:lnTo>
                    <a:lnTo>
                      <a:pt x="2535" y="511"/>
                    </a:lnTo>
                    <a:lnTo>
                      <a:pt x="2064" y="688"/>
                    </a:lnTo>
                    <a:lnTo>
                      <a:pt x="1651" y="904"/>
                    </a:lnTo>
                    <a:lnTo>
                      <a:pt x="1278" y="1120"/>
                    </a:lnTo>
                    <a:lnTo>
                      <a:pt x="943" y="1356"/>
                    </a:lnTo>
                    <a:lnTo>
                      <a:pt x="668" y="1611"/>
                    </a:lnTo>
                    <a:lnTo>
                      <a:pt x="433" y="1886"/>
                    </a:lnTo>
                    <a:lnTo>
                      <a:pt x="334" y="2024"/>
                    </a:lnTo>
                    <a:lnTo>
                      <a:pt x="236" y="2181"/>
                    </a:lnTo>
                    <a:lnTo>
                      <a:pt x="157" y="2319"/>
                    </a:lnTo>
                    <a:lnTo>
                      <a:pt x="99" y="2456"/>
                    </a:lnTo>
                    <a:lnTo>
                      <a:pt x="59" y="2614"/>
                    </a:lnTo>
                    <a:lnTo>
                      <a:pt x="20" y="2771"/>
                    </a:lnTo>
                    <a:lnTo>
                      <a:pt x="0" y="2908"/>
                    </a:lnTo>
                    <a:lnTo>
                      <a:pt x="0" y="3065"/>
                    </a:lnTo>
                    <a:lnTo>
                      <a:pt x="20" y="3223"/>
                    </a:lnTo>
                    <a:lnTo>
                      <a:pt x="40" y="3380"/>
                    </a:lnTo>
                    <a:lnTo>
                      <a:pt x="79" y="3537"/>
                    </a:lnTo>
                    <a:lnTo>
                      <a:pt x="118" y="3675"/>
                    </a:lnTo>
                    <a:lnTo>
                      <a:pt x="197" y="3832"/>
                    </a:lnTo>
                    <a:lnTo>
                      <a:pt x="275" y="3989"/>
                    </a:lnTo>
                    <a:lnTo>
                      <a:pt x="374" y="4146"/>
                    </a:lnTo>
                    <a:lnTo>
                      <a:pt x="472" y="4303"/>
                    </a:lnTo>
                    <a:lnTo>
                      <a:pt x="609" y="4441"/>
                    </a:lnTo>
                    <a:lnTo>
                      <a:pt x="747" y="4598"/>
                    </a:lnTo>
                    <a:lnTo>
                      <a:pt x="1061" y="4854"/>
                    </a:lnTo>
                    <a:lnTo>
                      <a:pt x="1415" y="5109"/>
                    </a:lnTo>
                    <a:lnTo>
                      <a:pt x="1808" y="5345"/>
                    </a:lnTo>
                    <a:lnTo>
                      <a:pt x="2240" y="5541"/>
                    </a:lnTo>
                    <a:lnTo>
                      <a:pt x="2712" y="5738"/>
                    </a:lnTo>
                    <a:lnTo>
                      <a:pt x="3203" y="5895"/>
                    </a:lnTo>
                    <a:lnTo>
                      <a:pt x="3714" y="6033"/>
                    </a:lnTo>
                    <a:lnTo>
                      <a:pt x="4245" y="6131"/>
                    </a:lnTo>
                    <a:lnTo>
                      <a:pt x="4795" y="6210"/>
                    </a:lnTo>
                    <a:lnTo>
                      <a:pt x="5365" y="6268"/>
                    </a:lnTo>
                    <a:lnTo>
                      <a:pt x="5935" y="6288"/>
                    </a:lnTo>
                    <a:lnTo>
                      <a:pt x="6505" y="6268"/>
                    </a:lnTo>
                    <a:lnTo>
                      <a:pt x="7094" y="6229"/>
                    </a:lnTo>
                    <a:lnTo>
                      <a:pt x="7664" y="6170"/>
                    </a:lnTo>
                    <a:lnTo>
                      <a:pt x="8234" y="6052"/>
                    </a:lnTo>
                    <a:lnTo>
                      <a:pt x="8764" y="5934"/>
                    </a:lnTo>
                    <a:lnTo>
                      <a:pt x="9275" y="5777"/>
                    </a:lnTo>
                    <a:lnTo>
                      <a:pt x="9727" y="5581"/>
                    </a:lnTo>
                    <a:lnTo>
                      <a:pt x="10159" y="5384"/>
                    </a:lnTo>
                    <a:lnTo>
                      <a:pt x="10533" y="5148"/>
                    </a:lnTo>
                    <a:lnTo>
                      <a:pt x="10867" y="4913"/>
                    </a:lnTo>
                    <a:lnTo>
                      <a:pt x="11142" y="4657"/>
                    </a:lnTo>
                    <a:lnTo>
                      <a:pt x="11378" y="4382"/>
                    </a:lnTo>
                    <a:lnTo>
                      <a:pt x="11476" y="4245"/>
                    </a:lnTo>
                    <a:lnTo>
                      <a:pt x="11555" y="4107"/>
                    </a:lnTo>
                    <a:lnTo>
                      <a:pt x="11633" y="3969"/>
                    </a:lnTo>
                    <a:lnTo>
                      <a:pt x="11692" y="3812"/>
                    </a:lnTo>
                    <a:lnTo>
                      <a:pt x="11751" y="3655"/>
                    </a:lnTo>
                    <a:lnTo>
                      <a:pt x="11771" y="3517"/>
                    </a:lnTo>
                    <a:lnTo>
                      <a:pt x="11790" y="3360"/>
                    </a:lnTo>
                    <a:lnTo>
                      <a:pt x="11810" y="3203"/>
                    </a:lnTo>
                    <a:lnTo>
                      <a:pt x="11790" y="3065"/>
                    </a:lnTo>
                    <a:lnTo>
                      <a:pt x="11771" y="2908"/>
                    </a:lnTo>
                    <a:lnTo>
                      <a:pt x="11731" y="2751"/>
                    </a:lnTo>
                    <a:lnTo>
                      <a:pt x="11673" y="2594"/>
                    </a:lnTo>
                    <a:lnTo>
                      <a:pt x="11614" y="2437"/>
                    </a:lnTo>
                    <a:lnTo>
                      <a:pt x="11535" y="2279"/>
                    </a:lnTo>
                    <a:lnTo>
                      <a:pt x="11437" y="2142"/>
                    </a:lnTo>
                    <a:lnTo>
                      <a:pt x="11319" y="1985"/>
                    </a:lnTo>
                    <a:lnTo>
                      <a:pt x="11201" y="1828"/>
                    </a:lnTo>
                    <a:lnTo>
                      <a:pt x="11063" y="1690"/>
                    </a:lnTo>
                    <a:lnTo>
                      <a:pt x="10749" y="1415"/>
                    </a:lnTo>
                    <a:lnTo>
                      <a:pt x="10395" y="1159"/>
                    </a:lnTo>
                    <a:lnTo>
                      <a:pt x="9983" y="943"/>
                    </a:lnTo>
                    <a:lnTo>
                      <a:pt x="9550" y="727"/>
                    </a:lnTo>
                    <a:lnTo>
                      <a:pt x="9098" y="550"/>
                    </a:lnTo>
                    <a:lnTo>
                      <a:pt x="8607" y="393"/>
                    </a:lnTo>
                    <a:lnTo>
                      <a:pt x="8096" y="256"/>
                    </a:lnTo>
                    <a:lnTo>
                      <a:pt x="7546" y="157"/>
                    </a:lnTo>
                    <a:lnTo>
                      <a:pt x="6996" y="79"/>
                    </a:lnTo>
                    <a:lnTo>
                      <a:pt x="6446" y="20"/>
                    </a:lnTo>
                    <a:lnTo>
                      <a:pt x="5876" y="0"/>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23"/>
              <p:cNvSpPr/>
              <p:nvPr/>
            </p:nvSpPr>
            <p:spPr>
              <a:xfrm>
                <a:off x="658850" y="4238350"/>
                <a:ext cx="294775" cy="87950"/>
              </a:xfrm>
              <a:custGeom>
                <a:avLst/>
                <a:gdLst/>
                <a:ahLst/>
                <a:cxnLst/>
                <a:rect l="l" t="t" r="r" b="b"/>
                <a:pathLst>
                  <a:path w="11791" h="3518" extrusionOk="0">
                    <a:moveTo>
                      <a:pt x="5286" y="0"/>
                    </a:moveTo>
                    <a:lnTo>
                      <a:pt x="4716" y="39"/>
                    </a:lnTo>
                    <a:lnTo>
                      <a:pt x="4146" y="118"/>
                    </a:lnTo>
                    <a:lnTo>
                      <a:pt x="3577" y="216"/>
                    </a:lnTo>
                    <a:lnTo>
                      <a:pt x="3125" y="334"/>
                    </a:lnTo>
                    <a:lnTo>
                      <a:pt x="2692" y="452"/>
                    </a:lnTo>
                    <a:lnTo>
                      <a:pt x="2280" y="609"/>
                    </a:lnTo>
                    <a:lnTo>
                      <a:pt x="1906" y="766"/>
                    </a:lnTo>
                    <a:lnTo>
                      <a:pt x="1572" y="943"/>
                    </a:lnTo>
                    <a:lnTo>
                      <a:pt x="1258" y="1140"/>
                    </a:lnTo>
                    <a:lnTo>
                      <a:pt x="983" y="1336"/>
                    </a:lnTo>
                    <a:lnTo>
                      <a:pt x="727" y="1552"/>
                    </a:lnTo>
                    <a:lnTo>
                      <a:pt x="511" y="1769"/>
                    </a:lnTo>
                    <a:lnTo>
                      <a:pt x="334" y="2004"/>
                    </a:lnTo>
                    <a:lnTo>
                      <a:pt x="197" y="2240"/>
                    </a:lnTo>
                    <a:lnTo>
                      <a:pt x="99" y="2496"/>
                    </a:lnTo>
                    <a:lnTo>
                      <a:pt x="40" y="2751"/>
                    </a:lnTo>
                    <a:lnTo>
                      <a:pt x="0" y="3007"/>
                    </a:lnTo>
                    <a:lnTo>
                      <a:pt x="20" y="3262"/>
                    </a:lnTo>
                    <a:lnTo>
                      <a:pt x="59" y="3517"/>
                    </a:lnTo>
                    <a:lnTo>
                      <a:pt x="99" y="3301"/>
                    </a:lnTo>
                    <a:lnTo>
                      <a:pt x="157" y="3085"/>
                    </a:lnTo>
                    <a:lnTo>
                      <a:pt x="236" y="2869"/>
                    </a:lnTo>
                    <a:lnTo>
                      <a:pt x="354" y="2653"/>
                    </a:lnTo>
                    <a:lnTo>
                      <a:pt x="492" y="2456"/>
                    </a:lnTo>
                    <a:lnTo>
                      <a:pt x="649" y="2260"/>
                    </a:lnTo>
                    <a:lnTo>
                      <a:pt x="845" y="2063"/>
                    </a:lnTo>
                    <a:lnTo>
                      <a:pt x="1061" y="1867"/>
                    </a:lnTo>
                    <a:lnTo>
                      <a:pt x="1297" y="1710"/>
                    </a:lnTo>
                    <a:lnTo>
                      <a:pt x="1572" y="1533"/>
                    </a:lnTo>
                    <a:lnTo>
                      <a:pt x="1847" y="1376"/>
                    </a:lnTo>
                    <a:lnTo>
                      <a:pt x="2162" y="1238"/>
                    </a:lnTo>
                    <a:lnTo>
                      <a:pt x="2496" y="1100"/>
                    </a:lnTo>
                    <a:lnTo>
                      <a:pt x="2869" y="983"/>
                    </a:lnTo>
                    <a:lnTo>
                      <a:pt x="3243" y="865"/>
                    </a:lnTo>
                    <a:lnTo>
                      <a:pt x="3636" y="766"/>
                    </a:lnTo>
                    <a:lnTo>
                      <a:pt x="4205" y="668"/>
                    </a:lnTo>
                    <a:lnTo>
                      <a:pt x="4775" y="590"/>
                    </a:lnTo>
                    <a:lnTo>
                      <a:pt x="5345" y="550"/>
                    </a:lnTo>
                    <a:lnTo>
                      <a:pt x="5935" y="550"/>
                    </a:lnTo>
                    <a:lnTo>
                      <a:pt x="6505" y="570"/>
                    </a:lnTo>
                    <a:lnTo>
                      <a:pt x="7074" y="629"/>
                    </a:lnTo>
                    <a:lnTo>
                      <a:pt x="7625" y="707"/>
                    </a:lnTo>
                    <a:lnTo>
                      <a:pt x="8155" y="806"/>
                    </a:lnTo>
                    <a:lnTo>
                      <a:pt x="8666" y="943"/>
                    </a:lnTo>
                    <a:lnTo>
                      <a:pt x="9157" y="1100"/>
                    </a:lnTo>
                    <a:lnTo>
                      <a:pt x="9629" y="1277"/>
                    </a:lnTo>
                    <a:lnTo>
                      <a:pt x="10061" y="1493"/>
                    </a:lnTo>
                    <a:lnTo>
                      <a:pt x="10454" y="1710"/>
                    </a:lnTo>
                    <a:lnTo>
                      <a:pt x="10808" y="1965"/>
                    </a:lnTo>
                    <a:lnTo>
                      <a:pt x="11122" y="2240"/>
                    </a:lnTo>
                    <a:lnTo>
                      <a:pt x="11260" y="2378"/>
                    </a:lnTo>
                    <a:lnTo>
                      <a:pt x="11378" y="2535"/>
                    </a:lnTo>
                    <a:lnTo>
                      <a:pt x="11515" y="2731"/>
                    </a:lnTo>
                    <a:lnTo>
                      <a:pt x="11633" y="2928"/>
                    </a:lnTo>
                    <a:lnTo>
                      <a:pt x="11731" y="3124"/>
                    </a:lnTo>
                    <a:lnTo>
                      <a:pt x="11790" y="3301"/>
                    </a:lnTo>
                    <a:lnTo>
                      <a:pt x="11790" y="3144"/>
                    </a:lnTo>
                    <a:lnTo>
                      <a:pt x="11790" y="2987"/>
                    </a:lnTo>
                    <a:lnTo>
                      <a:pt x="11751" y="2810"/>
                    </a:lnTo>
                    <a:lnTo>
                      <a:pt x="11692" y="2653"/>
                    </a:lnTo>
                    <a:lnTo>
                      <a:pt x="11633" y="2476"/>
                    </a:lnTo>
                    <a:lnTo>
                      <a:pt x="11555" y="2319"/>
                    </a:lnTo>
                    <a:lnTo>
                      <a:pt x="11437" y="2142"/>
                    </a:lnTo>
                    <a:lnTo>
                      <a:pt x="11319" y="1985"/>
                    </a:lnTo>
                    <a:lnTo>
                      <a:pt x="11201" y="1828"/>
                    </a:lnTo>
                    <a:lnTo>
                      <a:pt x="11063" y="1690"/>
                    </a:lnTo>
                    <a:lnTo>
                      <a:pt x="10749" y="1415"/>
                    </a:lnTo>
                    <a:lnTo>
                      <a:pt x="10395" y="1159"/>
                    </a:lnTo>
                    <a:lnTo>
                      <a:pt x="9983" y="943"/>
                    </a:lnTo>
                    <a:lnTo>
                      <a:pt x="9550" y="727"/>
                    </a:lnTo>
                    <a:lnTo>
                      <a:pt x="9098" y="550"/>
                    </a:lnTo>
                    <a:lnTo>
                      <a:pt x="8607" y="393"/>
                    </a:lnTo>
                    <a:lnTo>
                      <a:pt x="8096" y="256"/>
                    </a:lnTo>
                    <a:lnTo>
                      <a:pt x="7546" y="157"/>
                    </a:lnTo>
                    <a:lnTo>
                      <a:pt x="6996" y="79"/>
                    </a:lnTo>
                    <a:lnTo>
                      <a:pt x="6446" y="20"/>
                    </a:lnTo>
                    <a:lnTo>
                      <a:pt x="5876" y="0"/>
                    </a:lnTo>
                    <a:close/>
                  </a:path>
                </a:pathLst>
              </a:custGeom>
              <a:solidFill>
                <a:srgbClr val="F3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23"/>
              <p:cNvSpPr/>
              <p:nvPr/>
            </p:nvSpPr>
            <p:spPr>
              <a:xfrm>
                <a:off x="829800" y="4802300"/>
                <a:ext cx="432825" cy="194075"/>
              </a:xfrm>
              <a:custGeom>
                <a:avLst/>
                <a:gdLst/>
                <a:ahLst/>
                <a:cxnLst/>
                <a:rect l="l" t="t" r="r" b="b"/>
                <a:pathLst>
                  <a:path w="17313" h="7763" extrusionOk="0">
                    <a:moveTo>
                      <a:pt x="138" y="1"/>
                    </a:moveTo>
                    <a:lnTo>
                      <a:pt x="1" y="2948"/>
                    </a:lnTo>
                    <a:lnTo>
                      <a:pt x="1" y="3184"/>
                    </a:lnTo>
                    <a:lnTo>
                      <a:pt x="20" y="3420"/>
                    </a:lnTo>
                    <a:lnTo>
                      <a:pt x="79" y="3675"/>
                    </a:lnTo>
                    <a:lnTo>
                      <a:pt x="138" y="3911"/>
                    </a:lnTo>
                    <a:lnTo>
                      <a:pt x="236" y="4147"/>
                    </a:lnTo>
                    <a:lnTo>
                      <a:pt x="374" y="4402"/>
                    </a:lnTo>
                    <a:lnTo>
                      <a:pt x="511" y="4638"/>
                    </a:lnTo>
                    <a:lnTo>
                      <a:pt x="688" y="4874"/>
                    </a:lnTo>
                    <a:lnTo>
                      <a:pt x="885" y="5090"/>
                    </a:lnTo>
                    <a:lnTo>
                      <a:pt x="1081" y="5306"/>
                    </a:lnTo>
                    <a:lnTo>
                      <a:pt x="1297" y="5503"/>
                    </a:lnTo>
                    <a:lnTo>
                      <a:pt x="1533" y="5699"/>
                    </a:lnTo>
                    <a:lnTo>
                      <a:pt x="1789" y="5876"/>
                    </a:lnTo>
                    <a:lnTo>
                      <a:pt x="2064" y="6053"/>
                    </a:lnTo>
                    <a:lnTo>
                      <a:pt x="2339" y="6230"/>
                    </a:lnTo>
                    <a:lnTo>
                      <a:pt x="2634" y="6387"/>
                    </a:lnTo>
                    <a:lnTo>
                      <a:pt x="2948" y="6544"/>
                    </a:lnTo>
                    <a:lnTo>
                      <a:pt x="3262" y="6701"/>
                    </a:lnTo>
                    <a:lnTo>
                      <a:pt x="3597" y="6839"/>
                    </a:lnTo>
                    <a:lnTo>
                      <a:pt x="3931" y="6957"/>
                    </a:lnTo>
                    <a:lnTo>
                      <a:pt x="4638" y="7193"/>
                    </a:lnTo>
                    <a:lnTo>
                      <a:pt x="5404" y="7389"/>
                    </a:lnTo>
                    <a:lnTo>
                      <a:pt x="6171" y="7546"/>
                    </a:lnTo>
                    <a:lnTo>
                      <a:pt x="6976" y="7644"/>
                    </a:lnTo>
                    <a:lnTo>
                      <a:pt x="7802" y="7723"/>
                    </a:lnTo>
                    <a:lnTo>
                      <a:pt x="8627" y="7762"/>
                    </a:lnTo>
                    <a:lnTo>
                      <a:pt x="9472" y="7743"/>
                    </a:lnTo>
                    <a:lnTo>
                      <a:pt x="10297" y="7684"/>
                    </a:lnTo>
                    <a:lnTo>
                      <a:pt x="10730" y="7644"/>
                    </a:lnTo>
                    <a:lnTo>
                      <a:pt x="11142" y="7586"/>
                    </a:lnTo>
                    <a:lnTo>
                      <a:pt x="11555" y="7527"/>
                    </a:lnTo>
                    <a:lnTo>
                      <a:pt x="11968" y="7448"/>
                    </a:lnTo>
                    <a:lnTo>
                      <a:pt x="12537" y="7310"/>
                    </a:lnTo>
                    <a:lnTo>
                      <a:pt x="13088" y="7134"/>
                    </a:lnTo>
                    <a:lnTo>
                      <a:pt x="13618" y="6957"/>
                    </a:lnTo>
                    <a:lnTo>
                      <a:pt x="14109" y="6760"/>
                    </a:lnTo>
                    <a:lnTo>
                      <a:pt x="14561" y="6564"/>
                    </a:lnTo>
                    <a:lnTo>
                      <a:pt x="14974" y="6328"/>
                    </a:lnTo>
                    <a:lnTo>
                      <a:pt x="15367" y="6092"/>
                    </a:lnTo>
                    <a:lnTo>
                      <a:pt x="15721" y="5837"/>
                    </a:lnTo>
                    <a:lnTo>
                      <a:pt x="16035" y="5562"/>
                    </a:lnTo>
                    <a:lnTo>
                      <a:pt x="16310" y="5286"/>
                    </a:lnTo>
                    <a:lnTo>
                      <a:pt x="16566" y="4992"/>
                    </a:lnTo>
                    <a:lnTo>
                      <a:pt x="16762" y="4697"/>
                    </a:lnTo>
                    <a:lnTo>
                      <a:pt x="16919" y="4383"/>
                    </a:lnTo>
                    <a:lnTo>
                      <a:pt x="17037" y="4068"/>
                    </a:lnTo>
                    <a:lnTo>
                      <a:pt x="17116" y="3754"/>
                    </a:lnTo>
                    <a:lnTo>
                      <a:pt x="17155" y="3439"/>
                    </a:lnTo>
                    <a:lnTo>
                      <a:pt x="17312" y="492"/>
                    </a:lnTo>
                    <a:lnTo>
                      <a:pt x="17273" y="806"/>
                    </a:lnTo>
                    <a:lnTo>
                      <a:pt x="17194" y="1121"/>
                    </a:lnTo>
                    <a:lnTo>
                      <a:pt x="17077" y="1435"/>
                    </a:lnTo>
                    <a:lnTo>
                      <a:pt x="16900" y="1749"/>
                    </a:lnTo>
                    <a:lnTo>
                      <a:pt x="16703" y="2044"/>
                    </a:lnTo>
                    <a:lnTo>
                      <a:pt x="16467" y="2339"/>
                    </a:lnTo>
                    <a:lnTo>
                      <a:pt x="16192" y="2614"/>
                    </a:lnTo>
                    <a:lnTo>
                      <a:pt x="15878" y="2889"/>
                    </a:lnTo>
                    <a:lnTo>
                      <a:pt x="15524" y="3145"/>
                    </a:lnTo>
                    <a:lnTo>
                      <a:pt x="15131" y="3380"/>
                    </a:lnTo>
                    <a:lnTo>
                      <a:pt x="14699" y="3616"/>
                    </a:lnTo>
                    <a:lnTo>
                      <a:pt x="14247" y="3813"/>
                    </a:lnTo>
                    <a:lnTo>
                      <a:pt x="13756" y="4009"/>
                    </a:lnTo>
                    <a:lnTo>
                      <a:pt x="13245" y="4186"/>
                    </a:lnTo>
                    <a:lnTo>
                      <a:pt x="12695" y="4343"/>
                    </a:lnTo>
                    <a:lnTo>
                      <a:pt x="12105" y="4481"/>
                    </a:lnTo>
                    <a:lnTo>
                      <a:pt x="11692" y="4579"/>
                    </a:lnTo>
                    <a:lnTo>
                      <a:pt x="11280" y="4638"/>
                    </a:lnTo>
                    <a:lnTo>
                      <a:pt x="10867" y="4697"/>
                    </a:lnTo>
                    <a:lnTo>
                      <a:pt x="10454" y="4736"/>
                    </a:lnTo>
                    <a:lnTo>
                      <a:pt x="9610" y="4795"/>
                    </a:lnTo>
                    <a:lnTo>
                      <a:pt x="8784" y="4815"/>
                    </a:lnTo>
                    <a:lnTo>
                      <a:pt x="7939" y="4776"/>
                    </a:lnTo>
                    <a:lnTo>
                      <a:pt x="7114" y="4697"/>
                    </a:lnTo>
                    <a:lnTo>
                      <a:pt x="6328" y="4599"/>
                    </a:lnTo>
                    <a:lnTo>
                      <a:pt x="5542" y="4441"/>
                    </a:lnTo>
                    <a:lnTo>
                      <a:pt x="4795" y="4245"/>
                    </a:lnTo>
                    <a:lnTo>
                      <a:pt x="4088" y="4009"/>
                    </a:lnTo>
                    <a:lnTo>
                      <a:pt x="3734" y="3891"/>
                    </a:lnTo>
                    <a:lnTo>
                      <a:pt x="3400" y="3754"/>
                    </a:lnTo>
                    <a:lnTo>
                      <a:pt x="3086" y="3597"/>
                    </a:lnTo>
                    <a:lnTo>
                      <a:pt x="2771" y="3439"/>
                    </a:lnTo>
                    <a:lnTo>
                      <a:pt x="2476" y="3282"/>
                    </a:lnTo>
                    <a:lnTo>
                      <a:pt x="2201" y="3105"/>
                    </a:lnTo>
                    <a:lnTo>
                      <a:pt x="1926" y="2928"/>
                    </a:lnTo>
                    <a:lnTo>
                      <a:pt x="1690" y="2752"/>
                    </a:lnTo>
                    <a:lnTo>
                      <a:pt x="1455" y="2555"/>
                    </a:lnTo>
                    <a:lnTo>
                      <a:pt x="1219" y="2359"/>
                    </a:lnTo>
                    <a:lnTo>
                      <a:pt x="1022" y="2142"/>
                    </a:lnTo>
                    <a:lnTo>
                      <a:pt x="846" y="1926"/>
                    </a:lnTo>
                    <a:lnTo>
                      <a:pt x="669" y="1690"/>
                    </a:lnTo>
                    <a:lnTo>
                      <a:pt x="511" y="1435"/>
                    </a:lnTo>
                    <a:lnTo>
                      <a:pt x="394" y="1199"/>
                    </a:lnTo>
                    <a:lnTo>
                      <a:pt x="295" y="963"/>
                    </a:lnTo>
                    <a:lnTo>
                      <a:pt x="217" y="728"/>
                    </a:lnTo>
                    <a:lnTo>
                      <a:pt x="177" y="472"/>
                    </a:lnTo>
                    <a:lnTo>
                      <a:pt x="138" y="236"/>
                    </a:lnTo>
                    <a:lnTo>
                      <a:pt x="138" y="1"/>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23"/>
              <p:cNvSpPr/>
              <p:nvPr/>
            </p:nvSpPr>
            <p:spPr>
              <a:xfrm>
                <a:off x="833250" y="4693725"/>
                <a:ext cx="429375" cy="228950"/>
              </a:xfrm>
              <a:custGeom>
                <a:avLst/>
                <a:gdLst/>
                <a:ahLst/>
                <a:cxnLst/>
                <a:rect l="l" t="t" r="r" b="b"/>
                <a:pathLst>
                  <a:path w="17175" h="9158" extrusionOk="0">
                    <a:moveTo>
                      <a:pt x="8548" y="1"/>
                    </a:moveTo>
                    <a:lnTo>
                      <a:pt x="7703" y="20"/>
                    </a:lnTo>
                    <a:lnTo>
                      <a:pt x="6858" y="79"/>
                    </a:lnTo>
                    <a:lnTo>
                      <a:pt x="6445" y="119"/>
                    </a:lnTo>
                    <a:lnTo>
                      <a:pt x="6033" y="178"/>
                    </a:lnTo>
                    <a:lnTo>
                      <a:pt x="5620" y="256"/>
                    </a:lnTo>
                    <a:lnTo>
                      <a:pt x="5207" y="335"/>
                    </a:lnTo>
                    <a:lnTo>
                      <a:pt x="4795" y="433"/>
                    </a:lnTo>
                    <a:lnTo>
                      <a:pt x="4421" y="531"/>
                    </a:lnTo>
                    <a:lnTo>
                      <a:pt x="4048" y="630"/>
                    </a:lnTo>
                    <a:lnTo>
                      <a:pt x="3694" y="748"/>
                    </a:lnTo>
                    <a:lnTo>
                      <a:pt x="3341" y="885"/>
                    </a:lnTo>
                    <a:lnTo>
                      <a:pt x="3007" y="1023"/>
                    </a:lnTo>
                    <a:lnTo>
                      <a:pt x="2692" y="1160"/>
                    </a:lnTo>
                    <a:lnTo>
                      <a:pt x="2397" y="1317"/>
                    </a:lnTo>
                    <a:lnTo>
                      <a:pt x="2122" y="1475"/>
                    </a:lnTo>
                    <a:lnTo>
                      <a:pt x="1847" y="1651"/>
                    </a:lnTo>
                    <a:lnTo>
                      <a:pt x="1611" y="1828"/>
                    </a:lnTo>
                    <a:lnTo>
                      <a:pt x="1376" y="2005"/>
                    </a:lnTo>
                    <a:lnTo>
                      <a:pt x="1159" y="2182"/>
                    </a:lnTo>
                    <a:lnTo>
                      <a:pt x="963" y="2378"/>
                    </a:lnTo>
                    <a:lnTo>
                      <a:pt x="786" y="2575"/>
                    </a:lnTo>
                    <a:lnTo>
                      <a:pt x="629" y="2772"/>
                    </a:lnTo>
                    <a:lnTo>
                      <a:pt x="472" y="2968"/>
                    </a:lnTo>
                    <a:lnTo>
                      <a:pt x="354" y="3184"/>
                    </a:lnTo>
                    <a:lnTo>
                      <a:pt x="236" y="3381"/>
                    </a:lnTo>
                    <a:lnTo>
                      <a:pt x="157" y="3597"/>
                    </a:lnTo>
                    <a:lnTo>
                      <a:pt x="98" y="3813"/>
                    </a:lnTo>
                    <a:lnTo>
                      <a:pt x="39" y="4029"/>
                    </a:lnTo>
                    <a:lnTo>
                      <a:pt x="20" y="4265"/>
                    </a:lnTo>
                    <a:lnTo>
                      <a:pt x="0" y="4481"/>
                    </a:lnTo>
                    <a:lnTo>
                      <a:pt x="20" y="4697"/>
                    </a:lnTo>
                    <a:lnTo>
                      <a:pt x="59" y="4933"/>
                    </a:lnTo>
                    <a:lnTo>
                      <a:pt x="98" y="5149"/>
                    </a:lnTo>
                    <a:lnTo>
                      <a:pt x="177" y="5385"/>
                    </a:lnTo>
                    <a:lnTo>
                      <a:pt x="275" y="5601"/>
                    </a:lnTo>
                    <a:lnTo>
                      <a:pt x="393" y="5817"/>
                    </a:lnTo>
                    <a:lnTo>
                      <a:pt x="531" y="6053"/>
                    </a:lnTo>
                    <a:lnTo>
                      <a:pt x="708" y="6269"/>
                    </a:lnTo>
                    <a:lnTo>
                      <a:pt x="884" y="6485"/>
                    </a:lnTo>
                    <a:lnTo>
                      <a:pt x="1081" y="6702"/>
                    </a:lnTo>
                    <a:lnTo>
                      <a:pt x="1317" y="6898"/>
                    </a:lnTo>
                    <a:lnTo>
                      <a:pt x="1552" y="7095"/>
                    </a:lnTo>
                    <a:lnTo>
                      <a:pt x="1788" y="7271"/>
                    </a:lnTo>
                    <a:lnTo>
                      <a:pt x="2063" y="7448"/>
                    </a:lnTo>
                    <a:lnTo>
                      <a:pt x="2338" y="7625"/>
                    </a:lnTo>
                    <a:lnTo>
                      <a:pt x="2633" y="7782"/>
                    </a:lnTo>
                    <a:lnTo>
                      <a:pt x="2948" y="7940"/>
                    </a:lnTo>
                    <a:lnTo>
                      <a:pt x="3262" y="8097"/>
                    </a:lnTo>
                    <a:lnTo>
                      <a:pt x="3596" y="8234"/>
                    </a:lnTo>
                    <a:lnTo>
                      <a:pt x="3950" y="8352"/>
                    </a:lnTo>
                    <a:lnTo>
                      <a:pt x="4657" y="8588"/>
                    </a:lnTo>
                    <a:lnTo>
                      <a:pt x="5404" y="8784"/>
                    </a:lnTo>
                    <a:lnTo>
                      <a:pt x="6190" y="8942"/>
                    </a:lnTo>
                    <a:lnTo>
                      <a:pt x="6976" y="9040"/>
                    </a:lnTo>
                    <a:lnTo>
                      <a:pt x="7801" y="9119"/>
                    </a:lnTo>
                    <a:lnTo>
                      <a:pt x="8646" y="9158"/>
                    </a:lnTo>
                    <a:lnTo>
                      <a:pt x="9472" y="9138"/>
                    </a:lnTo>
                    <a:lnTo>
                      <a:pt x="10316" y="9079"/>
                    </a:lnTo>
                    <a:lnTo>
                      <a:pt x="10729" y="9040"/>
                    </a:lnTo>
                    <a:lnTo>
                      <a:pt x="11142" y="8981"/>
                    </a:lnTo>
                    <a:lnTo>
                      <a:pt x="11554" y="8922"/>
                    </a:lnTo>
                    <a:lnTo>
                      <a:pt x="11967" y="8824"/>
                    </a:lnTo>
                    <a:lnTo>
                      <a:pt x="12380" y="8745"/>
                    </a:lnTo>
                    <a:lnTo>
                      <a:pt x="12753" y="8647"/>
                    </a:lnTo>
                    <a:lnTo>
                      <a:pt x="13126" y="8529"/>
                    </a:lnTo>
                    <a:lnTo>
                      <a:pt x="13500" y="8411"/>
                    </a:lnTo>
                    <a:lnTo>
                      <a:pt x="13834" y="8274"/>
                    </a:lnTo>
                    <a:lnTo>
                      <a:pt x="14168" y="8136"/>
                    </a:lnTo>
                    <a:lnTo>
                      <a:pt x="14482" y="7998"/>
                    </a:lnTo>
                    <a:lnTo>
                      <a:pt x="14777" y="7841"/>
                    </a:lnTo>
                    <a:lnTo>
                      <a:pt x="15052" y="7684"/>
                    </a:lnTo>
                    <a:lnTo>
                      <a:pt x="15327" y="7527"/>
                    </a:lnTo>
                    <a:lnTo>
                      <a:pt x="15563" y="7350"/>
                    </a:lnTo>
                    <a:lnTo>
                      <a:pt x="15799" y="7173"/>
                    </a:lnTo>
                    <a:lnTo>
                      <a:pt x="16015" y="6977"/>
                    </a:lnTo>
                    <a:lnTo>
                      <a:pt x="16212" y="6800"/>
                    </a:lnTo>
                    <a:lnTo>
                      <a:pt x="16388" y="6603"/>
                    </a:lnTo>
                    <a:lnTo>
                      <a:pt x="16565" y="6407"/>
                    </a:lnTo>
                    <a:lnTo>
                      <a:pt x="16703" y="6191"/>
                    </a:lnTo>
                    <a:lnTo>
                      <a:pt x="16821" y="5994"/>
                    </a:lnTo>
                    <a:lnTo>
                      <a:pt x="16939" y="5778"/>
                    </a:lnTo>
                    <a:lnTo>
                      <a:pt x="17017" y="5562"/>
                    </a:lnTo>
                    <a:lnTo>
                      <a:pt x="17096" y="5346"/>
                    </a:lnTo>
                    <a:lnTo>
                      <a:pt x="17135" y="5130"/>
                    </a:lnTo>
                    <a:lnTo>
                      <a:pt x="17155" y="4913"/>
                    </a:lnTo>
                    <a:lnTo>
                      <a:pt x="17174" y="4678"/>
                    </a:lnTo>
                    <a:lnTo>
                      <a:pt x="17155" y="4461"/>
                    </a:lnTo>
                    <a:lnTo>
                      <a:pt x="17135" y="4245"/>
                    </a:lnTo>
                    <a:lnTo>
                      <a:pt x="17076" y="4009"/>
                    </a:lnTo>
                    <a:lnTo>
                      <a:pt x="16998" y="3793"/>
                    </a:lnTo>
                    <a:lnTo>
                      <a:pt x="16899" y="3558"/>
                    </a:lnTo>
                    <a:lnTo>
                      <a:pt x="16781" y="3341"/>
                    </a:lnTo>
                    <a:lnTo>
                      <a:pt x="16644" y="3125"/>
                    </a:lnTo>
                    <a:lnTo>
                      <a:pt x="16467" y="2889"/>
                    </a:lnTo>
                    <a:lnTo>
                      <a:pt x="16290" y="2673"/>
                    </a:lnTo>
                    <a:lnTo>
                      <a:pt x="16094" y="2477"/>
                    </a:lnTo>
                    <a:lnTo>
                      <a:pt x="15877" y="2280"/>
                    </a:lnTo>
                    <a:lnTo>
                      <a:pt x="15642" y="2084"/>
                    </a:lnTo>
                    <a:lnTo>
                      <a:pt x="15386" y="1887"/>
                    </a:lnTo>
                    <a:lnTo>
                      <a:pt x="15111" y="1710"/>
                    </a:lnTo>
                    <a:lnTo>
                      <a:pt x="14836" y="1534"/>
                    </a:lnTo>
                    <a:lnTo>
                      <a:pt x="14541" y="1376"/>
                    </a:lnTo>
                    <a:lnTo>
                      <a:pt x="14227" y="1219"/>
                    </a:lnTo>
                    <a:lnTo>
                      <a:pt x="13912" y="1082"/>
                    </a:lnTo>
                    <a:lnTo>
                      <a:pt x="13578" y="944"/>
                    </a:lnTo>
                    <a:lnTo>
                      <a:pt x="13244" y="806"/>
                    </a:lnTo>
                    <a:lnTo>
                      <a:pt x="12517" y="571"/>
                    </a:lnTo>
                    <a:lnTo>
                      <a:pt x="11771" y="394"/>
                    </a:lnTo>
                    <a:lnTo>
                      <a:pt x="10985" y="237"/>
                    </a:lnTo>
                    <a:lnTo>
                      <a:pt x="10199" y="119"/>
                    </a:lnTo>
                    <a:lnTo>
                      <a:pt x="9373" y="40"/>
                    </a:lnTo>
                    <a:lnTo>
                      <a:pt x="85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23"/>
              <p:cNvSpPr/>
              <p:nvPr/>
            </p:nvSpPr>
            <p:spPr>
              <a:xfrm>
                <a:off x="900550" y="4729600"/>
                <a:ext cx="294775" cy="157225"/>
              </a:xfrm>
              <a:custGeom>
                <a:avLst/>
                <a:gdLst/>
                <a:ahLst/>
                <a:cxnLst/>
                <a:rect l="l" t="t" r="r" b="b"/>
                <a:pathLst>
                  <a:path w="11791" h="6289" extrusionOk="0">
                    <a:moveTo>
                      <a:pt x="5856" y="0"/>
                    </a:moveTo>
                    <a:lnTo>
                      <a:pt x="5286" y="20"/>
                    </a:lnTo>
                    <a:lnTo>
                      <a:pt x="4716" y="59"/>
                    </a:lnTo>
                    <a:lnTo>
                      <a:pt x="4146" y="118"/>
                    </a:lnTo>
                    <a:lnTo>
                      <a:pt x="3577" y="216"/>
                    </a:lnTo>
                    <a:lnTo>
                      <a:pt x="3026" y="354"/>
                    </a:lnTo>
                    <a:lnTo>
                      <a:pt x="2535" y="511"/>
                    </a:lnTo>
                    <a:lnTo>
                      <a:pt x="2063" y="708"/>
                    </a:lnTo>
                    <a:lnTo>
                      <a:pt x="1651" y="904"/>
                    </a:lnTo>
                    <a:lnTo>
                      <a:pt x="1277" y="1120"/>
                    </a:lnTo>
                    <a:lnTo>
                      <a:pt x="943" y="1376"/>
                    </a:lnTo>
                    <a:lnTo>
                      <a:pt x="649" y="1631"/>
                    </a:lnTo>
                    <a:lnTo>
                      <a:pt x="413" y="1906"/>
                    </a:lnTo>
                    <a:lnTo>
                      <a:pt x="315" y="2044"/>
                    </a:lnTo>
                    <a:lnTo>
                      <a:pt x="236" y="2181"/>
                    </a:lnTo>
                    <a:lnTo>
                      <a:pt x="157" y="2319"/>
                    </a:lnTo>
                    <a:lnTo>
                      <a:pt x="98" y="2476"/>
                    </a:lnTo>
                    <a:lnTo>
                      <a:pt x="59" y="2614"/>
                    </a:lnTo>
                    <a:lnTo>
                      <a:pt x="20" y="2771"/>
                    </a:lnTo>
                    <a:lnTo>
                      <a:pt x="0" y="2928"/>
                    </a:lnTo>
                    <a:lnTo>
                      <a:pt x="0" y="3085"/>
                    </a:lnTo>
                    <a:lnTo>
                      <a:pt x="0" y="3223"/>
                    </a:lnTo>
                    <a:lnTo>
                      <a:pt x="20" y="3380"/>
                    </a:lnTo>
                    <a:lnTo>
                      <a:pt x="59" y="3537"/>
                    </a:lnTo>
                    <a:lnTo>
                      <a:pt x="118" y="3695"/>
                    </a:lnTo>
                    <a:lnTo>
                      <a:pt x="177" y="3852"/>
                    </a:lnTo>
                    <a:lnTo>
                      <a:pt x="275" y="4009"/>
                    </a:lnTo>
                    <a:lnTo>
                      <a:pt x="374" y="4146"/>
                    </a:lnTo>
                    <a:lnTo>
                      <a:pt x="472" y="4304"/>
                    </a:lnTo>
                    <a:lnTo>
                      <a:pt x="609" y="4461"/>
                    </a:lnTo>
                    <a:lnTo>
                      <a:pt x="747" y="4598"/>
                    </a:lnTo>
                    <a:lnTo>
                      <a:pt x="1061" y="4874"/>
                    </a:lnTo>
                    <a:lnTo>
                      <a:pt x="1415" y="5129"/>
                    </a:lnTo>
                    <a:lnTo>
                      <a:pt x="1808" y="5345"/>
                    </a:lnTo>
                    <a:lnTo>
                      <a:pt x="2240" y="5561"/>
                    </a:lnTo>
                    <a:lnTo>
                      <a:pt x="2712" y="5738"/>
                    </a:lnTo>
                    <a:lnTo>
                      <a:pt x="3184" y="5895"/>
                    </a:lnTo>
                    <a:lnTo>
                      <a:pt x="3714" y="6033"/>
                    </a:lnTo>
                    <a:lnTo>
                      <a:pt x="4245" y="6131"/>
                    </a:lnTo>
                    <a:lnTo>
                      <a:pt x="4795" y="6210"/>
                    </a:lnTo>
                    <a:lnTo>
                      <a:pt x="5365" y="6269"/>
                    </a:lnTo>
                    <a:lnTo>
                      <a:pt x="5935" y="6288"/>
                    </a:lnTo>
                    <a:lnTo>
                      <a:pt x="6504" y="6288"/>
                    </a:lnTo>
                    <a:lnTo>
                      <a:pt x="7074" y="6249"/>
                    </a:lnTo>
                    <a:lnTo>
                      <a:pt x="7664" y="6170"/>
                    </a:lnTo>
                    <a:lnTo>
                      <a:pt x="8214" y="6072"/>
                    </a:lnTo>
                    <a:lnTo>
                      <a:pt x="8764" y="5935"/>
                    </a:lnTo>
                    <a:lnTo>
                      <a:pt x="9275" y="5777"/>
                    </a:lnTo>
                    <a:lnTo>
                      <a:pt x="9727" y="5601"/>
                    </a:lnTo>
                    <a:lnTo>
                      <a:pt x="10140" y="5384"/>
                    </a:lnTo>
                    <a:lnTo>
                      <a:pt x="10533" y="5168"/>
                    </a:lnTo>
                    <a:lnTo>
                      <a:pt x="10847" y="4932"/>
                    </a:lnTo>
                    <a:lnTo>
                      <a:pt x="11142" y="4657"/>
                    </a:lnTo>
                    <a:lnTo>
                      <a:pt x="11378" y="4402"/>
                    </a:lnTo>
                    <a:lnTo>
                      <a:pt x="11476" y="4264"/>
                    </a:lnTo>
                    <a:lnTo>
                      <a:pt x="11555" y="4107"/>
                    </a:lnTo>
                    <a:lnTo>
                      <a:pt x="11633" y="3970"/>
                    </a:lnTo>
                    <a:lnTo>
                      <a:pt x="11692" y="3812"/>
                    </a:lnTo>
                    <a:lnTo>
                      <a:pt x="11731" y="3675"/>
                    </a:lnTo>
                    <a:lnTo>
                      <a:pt x="11771" y="3518"/>
                    </a:lnTo>
                    <a:lnTo>
                      <a:pt x="11790" y="3380"/>
                    </a:lnTo>
                    <a:lnTo>
                      <a:pt x="11790" y="3223"/>
                    </a:lnTo>
                    <a:lnTo>
                      <a:pt x="11790" y="3066"/>
                    </a:lnTo>
                    <a:lnTo>
                      <a:pt x="11771" y="2909"/>
                    </a:lnTo>
                    <a:lnTo>
                      <a:pt x="11731" y="2751"/>
                    </a:lnTo>
                    <a:lnTo>
                      <a:pt x="11672" y="2594"/>
                    </a:lnTo>
                    <a:lnTo>
                      <a:pt x="11613" y="2457"/>
                    </a:lnTo>
                    <a:lnTo>
                      <a:pt x="11535" y="2299"/>
                    </a:lnTo>
                    <a:lnTo>
                      <a:pt x="11437" y="2142"/>
                    </a:lnTo>
                    <a:lnTo>
                      <a:pt x="11319" y="1985"/>
                    </a:lnTo>
                    <a:lnTo>
                      <a:pt x="11181" y="1847"/>
                    </a:lnTo>
                    <a:lnTo>
                      <a:pt x="11044" y="1690"/>
                    </a:lnTo>
                    <a:lnTo>
                      <a:pt x="10729" y="1435"/>
                    </a:lnTo>
                    <a:lnTo>
                      <a:pt x="10375" y="1179"/>
                    </a:lnTo>
                    <a:lnTo>
                      <a:pt x="9982" y="943"/>
                    </a:lnTo>
                    <a:lnTo>
                      <a:pt x="9550" y="747"/>
                    </a:lnTo>
                    <a:lnTo>
                      <a:pt x="9098" y="550"/>
                    </a:lnTo>
                    <a:lnTo>
                      <a:pt x="8607" y="393"/>
                    </a:lnTo>
                    <a:lnTo>
                      <a:pt x="8076" y="256"/>
                    </a:lnTo>
                    <a:lnTo>
                      <a:pt x="7546" y="157"/>
                    </a:lnTo>
                    <a:lnTo>
                      <a:pt x="6996" y="79"/>
                    </a:lnTo>
                    <a:lnTo>
                      <a:pt x="6426" y="20"/>
                    </a:lnTo>
                    <a:lnTo>
                      <a:pt x="5856" y="0"/>
                    </a:lnTo>
                    <a:close/>
                  </a:path>
                </a:pathLst>
              </a:custGeom>
              <a:solidFill>
                <a:srgbClr val="FF9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23"/>
              <p:cNvSpPr/>
              <p:nvPr/>
            </p:nvSpPr>
            <p:spPr>
              <a:xfrm>
                <a:off x="900550" y="4729600"/>
                <a:ext cx="294775" cy="88450"/>
              </a:xfrm>
              <a:custGeom>
                <a:avLst/>
                <a:gdLst/>
                <a:ahLst/>
                <a:cxnLst/>
                <a:rect l="l" t="t" r="r" b="b"/>
                <a:pathLst>
                  <a:path w="11791" h="3538" extrusionOk="0">
                    <a:moveTo>
                      <a:pt x="5856" y="0"/>
                    </a:moveTo>
                    <a:lnTo>
                      <a:pt x="5286" y="20"/>
                    </a:lnTo>
                    <a:lnTo>
                      <a:pt x="4716" y="59"/>
                    </a:lnTo>
                    <a:lnTo>
                      <a:pt x="4146" y="118"/>
                    </a:lnTo>
                    <a:lnTo>
                      <a:pt x="3577" y="216"/>
                    </a:lnTo>
                    <a:lnTo>
                      <a:pt x="3105" y="334"/>
                    </a:lnTo>
                    <a:lnTo>
                      <a:pt x="2673" y="472"/>
                    </a:lnTo>
                    <a:lnTo>
                      <a:pt x="2280" y="609"/>
                    </a:lnTo>
                    <a:lnTo>
                      <a:pt x="1906" y="767"/>
                    </a:lnTo>
                    <a:lnTo>
                      <a:pt x="1553" y="943"/>
                    </a:lnTo>
                    <a:lnTo>
                      <a:pt x="1258" y="1140"/>
                    </a:lnTo>
                    <a:lnTo>
                      <a:pt x="963" y="1337"/>
                    </a:lnTo>
                    <a:lnTo>
                      <a:pt x="727" y="1553"/>
                    </a:lnTo>
                    <a:lnTo>
                      <a:pt x="511" y="1788"/>
                    </a:lnTo>
                    <a:lnTo>
                      <a:pt x="334" y="2024"/>
                    </a:lnTo>
                    <a:lnTo>
                      <a:pt x="197" y="2260"/>
                    </a:lnTo>
                    <a:lnTo>
                      <a:pt x="98" y="2496"/>
                    </a:lnTo>
                    <a:lnTo>
                      <a:pt x="20" y="2751"/>
                    </a:lnTo>
                    <a:lnTo>
                      <a:pt x="0" y="3007"/>
                    </a:lnTo>
                    <a:lnTo>
                      <a:pt x="20" y="3262"/>
                    </a:lnTo>
                    <a:lnTo>
                      <a:pt x="59" y="3537"/>
                    </a:lnTo>
                    <a:lnTo>
                      <a:pt x="98" y="3302"/>
                    </a:lnTo>
                    <a:lnTo>
                      <a:pt x="138" y="3085"/>
                    </a:lnTo>
                    <a:lnTo>
                      <a:pt x="236" y="2869"/>
                    </a:lnTo>
                    <a:lnTo>
                      <a:pt x="334" y="2673"/>
                    </a:lnTo>
                    <a:lnTo>
                      <a:pt x="472" y="2457"/>
                    </a:lnTo>
                    <a:lnTo>
                      <a:pt x="649" y="2260"/>
                    </a:lnTo>
                    <a:lnTo>
                      <a:pt x="845" y="2064"/>
                    </a:lnTo>
                    <a:lnTo>
                      <a:pt x="1061" y="1887"/>
                    </a:lnTo>
                    <a:lnTo>
                      <a:pt x="1297" y="1710"/>
                    </a:lnTo>
                    <a:lnTo>
                      <a:pt x="1553" y="1533"/>
                    </a:lnTo>
                    <a:lnTo>
                      <a:pt x="1847" y="1376"/>
                    </a:lnTo>
                    <a:lnTo>
                      <a:pt x="2162" y="1238"/>
                    </a:lnTo>
                    <a:lnTo>
                      <a:pt x="2496" y="1101"/>
                    </a:lnTo>
                    <a:lnTo>
                      <a:pt x="2849" y="983"/>
                    </a:lnTo>
                    <a:lnTo>
                      <a:pt x="3242" y="865"/>
                    </a:lnTo>
                    <a:lnTo>
                      <a:pt x="3635" y="786"/>
                    </a:lnTo>
                    <a:lnTo>
                      <a:pt x="4205" y="668"/>
                    </a:lnTo>
                    <a:lnTo>
                      <a:pt x="4775" y="609"/>
                    </a:lnTo>
                    <a:lnTo>
                      <a:pt x="5345" y="570"/>
                    </a:lnTo>
                    <a:lnTo>
                      <a:pt x="5935" y="550"/>
                    </a:lnTo>
                    <a:lnTo>
                      <a:pt x="6504" y="590"/>
                    </a:lnTo>
                    <a:lnTo>
                      <a:pt x="7055" y="629"/>
                    </a:lnTo>
                    <a:lnTo>
                      <a:pt x="7605" y="708"/>
                    </a:lnTo>
                    <a:lnTo>
                      <a:pt x="8155" y="826"/>
                    </a:lnTo>
                    <a:lnTo>
                      <a:pt x="8666" y="943"/>
                    </a:lnTo>
                    <a:lnTo>
                      <a:pt x="9157" y="1101"/>
                    </a:lnTo>
                    <a:lnTo>
                      <a:pt x="9609" y="1297"/>
                    </a:lnTo>
                    <a:lnTo>
                      <a:pt x="10041" y="1494"/>
                    </a:lnTo>
                    <a:lnTo>
                      <a:pt x="10454" y="1730"/>
                    </a:lnTo>
                    <a:lnTo>
                      <a:pt x="10808" y="1985"/>
                    </a:lnTo>
                    <a:lnTo>
                      <a:pt x="11122" y="2260"/>
                    </a:lnTo>
                    <a:lnTo>
                      <a:pt x="11260" y="2398"/>
                    </a:lnTo>
                    <a:lnTo>
                      <a:pt x="11378" y="2535"/>
                    </a:lnTo>
                    <a:lnTo>
                      <a:pt x="11515" y="2732"/>
                    </a:lnTo>
                    <a:lnTo>
                      <a:pt x="11633" y="2928"/>
                    </a:lnTo>
                    <a:lnTo>
                      <a:pt x="11731" y="3125"/>
                    </a:lnTo>
                    <a:lnTo>
                      <a:pt x="11790" y="3321"/>
                    </a:lnTo>
                    <a:lnTo>
                      <a:pt x="11790" y="3144"/>
                    </a:lnTo>
                    <a:lnTo>
                      <a:pt x="11771" y="2987"/>
                    </a:lnTo>
                    <a:lnTo>
                      <a:pt x="11751" y="2830"/>
                    </a:lnTo>
                    <a:lnTo>
                      <a:pt x="11692" y="2653"/>
                    </a:lnTo>
                    <a:lnTo>
                      <a:pt x="11633" y="2496"/>
                    </a:lnTo>
                    <a:lnTo>
                      <a:pt x="11535" y="2319"/>
                    </a:lnTo>
                    <a:lnTo>
                      <a:pt x="11437" y="2162"/>
                    </a:lnTo>
                    <a:lnTo>
                      <a:pt x="11319" y="1985"/>
                    </a:lnTo>
                    <a:lnTo>
                      <a:pt x="11181" y="1847"/>
                    </a:lnTo>
                    <a:lnTo>
                      <a:pt x="11044" y="1690"/>
                    </a:lnTo>
                    <a:lnTo>
                      <a:pt x="10729" y="1435"/>
                    </a:lnTo>
                    <a:lnTo>
                      <a:pt x="10375" y="1179"/>
                    </a:lnTo>
                    <a:lnTo>
                      <a:pt x="9982" y="943"/>
                    </a:lnTo>
                    <a:lnTo>
                      <a:pt x="9550" y="747"/>
                    </a:lnTo>
                    <a:lnTo>
                      <a:pt x="9098" y="550"/>
                    </a:lnTo>
                    <a:lnTo>
                      <a:pt x="8607" y="393"/>
                    </a:lnTo>
                    <a:lnTo>
                      <a:pt x="8076" y="256"/>
                    </a:lnTo>
                    <a:lnTo>
                      <a:pt x="7546" y="157"/>
                    </a:lnTo>
                    <a:lnTo>
                      <a:pt x="6996" y="79"/>
                    </a:lnTo>
                    <a:lnTo>
                      <a:pt x="6426" y="20"/>
                    </a:lnTo>
                    <a:lnTo>
                      <a:pt x="5856" y="0"/>
                    </a:lnTo>
                    <a:close/>
                  </a:path>
                </a:pathLst>
              </a:custGeom>
              <a:solidFill>
                <a:srgbClr val="F3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23"/>
              <p:cNvSpPr/>
              <p:nvPr/>
            </p:nvSpPr>
            <p:spPr>
              <a:xfrm>
                <a:off x="830775" y="4707975"/>
                <a:ext cx="432350" cy="194075"/>
              </a:xfrm>
              <a:custGeom>
                <a:avLst/>
                <a:gdLst/>
                <a:ahLst/>
                <a:cxnLst/>
                <a:rect l="l" t="t" r="r" b="b"/>
                <a:pathLst>
                  <a:path w="17294" h="7763" extrusionOk="0">
                    <a:moveTo>
                      <a:pt x="138" y="1"/>
                    </a:moveTo>
                    <a:lnTo>
                      <a:pt x="1" y="2948"/>
                    </a:lnTo>
                    <a:lnTo>
                      <a:pt x="1" y="3184"/>
                    </a:lnTo>
                    <a:lnTo>
                      <a:pt x="21" y="3420"/>
                    </a:lnTo>
                    <a:lnTo>
                      <a:pt x="60" y="3675"/>
                    </a:lnTo>
                    <a:lnTo>
                      <a:pt x="138" y="3911"/>
                    </a:lnTo>
                    <a:lnTo>
                      <a:pt x="237" y="4147"/>
                    </a:lnTo>
                    <a:lnTo>
                      <a:pt x="355" y="4402"/>
                    </a:lnTo>
                    <a:lnTo>
                      <a:pt x="512" y="4638"/>
                    </a:lnTo>
                    <a:lnTo>
                      <a:pt x="689" y="4874"/>
                    </a:lnTo>
                    <a:lnTo>
                      <a:pt x="865" y="5090"/>
                    </a:lnTo>
                    <a:lnTo>
                      <a:pt x="1082" y="5306"/>
                    </a:lnTo>
                    <a:lnTo>
                      <a:pt x="1298" y="5503"/>
                    </a:lnTo>
                    <a:lnTo>
                      <a:pt x="1534" y="5699"/>
                    </a:lnTo>
                    <a:lnTo>
                      <a:pt x="1789" y="5876"/>
                    </a:lnTo>
                    <a:lnTo>
                      <a:pt x="2044" y="6053"/>
                    </a:lnTo>
                    <a:lnTo>
                      <a:pt x="2320" y="6230"/>
                    </a:lnTo>
                    <a:lnTo>
                      <a:pt x="2614" y="6387"/>
                    </a:lnTo>
                    <a:lnTo>
                      <a:pt x="2929" y="6544"/>
                    </a:lnTo>
                    <a:lnTo>
                      <a:pt x="3243" y="6701"/>
                    </a:lnTo>
                    <a:lnTo>
                      <a:pt x="3577" y="6839"/>
                    </a:lnTo>
                    <a:lnTo>
                      <a:pt x="3931" y="6957"/>
                    </a:lnTo>
                    <a:lnTo>
                      <a:pt x="4638" y="7193"/>
                    </a:lnTo>
                    <a:lnTo>
                      <a:pt x="5385" y="7389"/>
                    </a:lnTo>
                    <a:lnTo>
                      <a:pt x="6171" y="7546"/>
                    </a:lnTo>
                    <a:lnTo>
                      <a:pt x="6977" y="7664"/>
                    </a:lnTo>
                    <a:lnTo>
                      <a:pt x="7782" y="7723"/>
                    </a:lnTo>
                    <a:lnTo>
                      <a:pt x="8627" y="7763"/>
                    </a:lnTo>
                    <a:lnTo>
                      <a:pt x="9453" y="7743"/>
                    </a:lnTo>
                    <a:lnTo>
                      <a:pt x="10298" y="7684"/>
                    </a:lnTo>
                    <a:lnTo>
                      <a:pt x="10710" y="7645"/>
                    </a:lnTo>
                    <a:lnTo>
                      <a:pt x="11123" y="7586"/>
                    </a:lnTo>
                    <a:lnTo>
                      <a:pt x="11536" y="7527"/>
                    </a:lnTo>
                    <a:lnTo>
                      <a:pt x="11948" y="7448"/>
                    </a:lnTo>
                    <a:lnTo>
                      <a:pt x="12538" y="7311"/>
                    </a:lnTo>
                    <a:lnTo>
                      <a:pt x="13088" y="7134"/>
                    </a:lnTo>
                    <a:lnTo>
                      <a:pt x="13599" y="6957"/>
                    </a:lnTo>
                    <a:lnTo>
                      <a:pt x="14090" y="6760"/>
                    </a:lnTo>
                    <a:lnTo>
                      <a:pt x="14542" y="6564"/>
                    </a:lnTo>
                    <a:lnTo>
                      <a:pt x="14974" y="6328"/>
                    </a:lnTo>
                    <a:lnTo>
                      <a:pt x="15367" y="6092"/>
                    </a:lnTo>
                    <a:lnTo>
                      <a:pt x="15721" y="5837"/>
                    </a:lnTo>
                    <a:lnTo>
                      <a:pt x="16035" y="5562"/>
                    </a:lnTo>
                    <a:lnTo>
                      <a:pt x="16311" y="5287"/>
                    </a:lnTo>
                    <a:lnTo>
                      <a:pt x="16546" y="4992"/>
                    </a:lnTo>
                    <a:lnTo>
                      <a:pt x="16743" y="4697"/>
                    </a:lnTo>
                    <a:lnTo>
                      <a:pt x="16920" y="4383"/>
                    </a:lnTo>
                    <a:lnTo>
                      <a:pt x="17038" y="4068"/>
                    </a:lnTo>
                    <a:lnTo>
                      <a:pt x="17116" y="3754"/>
                    </a:lnTo>
                    <a:lnTo>
                      <a:pt x="17155" y="3439"/>
                    </a:lnTo>
                    <a:lnTo>
                      <a:pt x="17293" y="492"/>
                    </a:lnTo>
                    <a:lnTo>
                      <a:pt x="17254" y="806"/>
                    </a:lnTo>
                    <a:lnTo>
                      <a:pt x="17175" y="1121"/>
                    </a:lnTo>
                    <a:lnTo>
                      <a:pt x="17057" y="1435"/>
                    </a:lnTo>
                    <a:lnTo>
                      <a:pt x="16900" y="1750"/>
                    </a:lnTo>
                    <a:lnTo>
                      <a:pt x="16704" y="2044"/>
                    </a:lnTo>
                    <a:lnTo>
                      <a:pt x="16448" y="2339"/>
                    </a:lnTo>
                    <a:lnTo>
                      <a:pt x="16173" y="2614"/>
                    </a:lnTo>
                    <a:lnTo>
                      <a:pt x="15859" y="2889"/>
                    </a:lnTo>
                    <a:lnTo>
                      <a:pt x="15505" y="3145"/>
                    </a:lnTo>
                    <a:lnTo>
                      <a:pt x="15112" y="3381"/>
                    </a:lnTo>
                    <a:lnTo>
                      <a:pt x="14699" y="3616"/>
                    </a:lnTo>
                    <a:lnTo>
                      <a:pt x="14247" y="3813"/>
                    </a:lnTo>
                    <a:lnTo>
                      <a:pt x="13756" y="4009"/>
                    </a:lnTo>
                    <a:lnTo>
                      <a:pt x="13225" y="4186"/>
                    </a:lnTo>
                    <a:lnTo>
                      <a:pt x="12675" y="4343"/>
                    </a:lnTo>
                    <a:lnTo>
                      <a:pt x="12105" y="4481"/>
                    </a:lnTo>
                    <a:lnTo>
                      <a:pt x="11693" y="4579"/>
                    </a:lnTo>
                    <a:lnTo>
                      <a:pt x="11280" y="4638"/>
                    </a:lnTo>
                    <a:lnTo>
                      <a:pt x="10867" y="4697"/>
                    </a:lnTo>
                    <a:lnTo>
                      <a:pt x="10435" y="4736"/>
                    </a:lnTo>
                    <a:lnTo>
                      <a:pt x="9610" y="4795"/>
                    </a:lnTo>
                    <a:lnTo>
                      <a:pt x="8765" y="4815"/>
                    </a:lnTo>
                    <a:lnTo>
                      <a:pt x="7940" y="4776"/>
                    </a:lnTo>
                    <a:lnTo>
                      <a:pt x="7114" y="4697"/>
                    </a:lnTo>
                    <a:lnTo>
                      <a:pt x="6309" y="4599"/>
                    </a:lnTo>
                    <a:lnTo>
                      <a:pt x="5542" y="4442"/>
                    </a:lnTo>
                    <a:lnTo>
                      <a:pt x="4776" y="4245"/>
                    </a:lnTo>
                    <a:lnTo>
                      <a:pt x="4068" y="4009"/>
                    </a:lnTo>
                    <a:lnTo>
                      <a:pt x="3734" y="3891"/>
                    </a:lnTo>
                    <a:lnTo>
                      <a:pt x="3400" y="3754"/>
                    </a:lnTo>
                    <a:lnTo>
                      <a:pt x="3066" y="3597"/>
                    </a:lnTo>
                    <a:lnTo>
                      <a:pt x="2772" y="3439"/>
                    </a:lnTo>
                    <a:lnTo>
                      <a:pt x="2477" y="3282"/>
                    </a:lnTo>
                    <a:lnTo>
                      <a:pt x="2202" y="3105"/>
                    </a:lnTo>
                    <a:lnTo>
                      <a:pt x="1927" y="2929"/>
                    </a:lnTo>
                    <a:lnTo>
                      <a:pt x="1671" y="2752"/>
                    </a:lnTo>
                    <a:lnTo>
                      <a:pt x="1435" y="2555"/>
                    </a:lnTo>
                    <a:lnTo>
                      <a:pt x="1219" y="2359"/>
                    </a:lnTo>
                    <a:lnTo>
                      <a:pt x="1023" y="2143"/>
                    </a:lnTo>
                    <a:lnTo>
                      <a:pt x="826" y="1926"/>
                    </a:lnTo>
                    <a:lnTo>
                      <a:pt x="649" y="1691"/>
                    </a:lnTo>
                    <a:lnTo>
                      <a:pt x="512" y="1455"/>
                    </a:lnTo>
                    <a:lnTo>
                      <a:pt x="374" y="1199"/>
                    </a:lnTo>
                    <a:lnTo>
                      <a:pt x="276" y="964"/>
                    </a:lnTo>
                    <a:lnTo>
                      <a:pt x="217" y="728"/>
                    </a:lnTo>
                    <a:lnTo>
                      <a:pt x="158" y="472"/>
                    </a:lnTo>
                    <a:lnTo>
                      <a:pt x="138" y="236"/>
                    </a:lnTo>
                    <a:lnTo>
                      <a:pt x="138" y="1"/>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23"/>
              <p:cNvSpPr/>
              <p:nvPr/>
            </p:nvSpPr>
            <p:spPr>
              <a:xfrm>
                <a:off x="834225" y="4599900"/>
                <a:ext cx="428900" cy="228450"/>
              </a:xfrm>
              <a:custGeom>
                <a:avLst/>
                <a:gdLst/>
                <a:ahLst/>
                <a:cxnLst/>
                <a:rect l="l" t="t" r="r" b="b"/>
                <a:pathLst>
                  <a:path w="17156" h="9138" extrusionOk="0">
                    <a:moveTo>
                      <a:pt x="7684" y="1"/>
                    </a:moveTo>
                    <a:lnTo>
                      <a:pt x="6858" y="60"/>
                    </a:lnTo>
                    <a:lnTo>
                      <a:pt x="6446" y="99"/>
                    </a:lnTo>
                    <a:lnTo>
                      <a:pt x="6013" y="158"/>
                    </a:lnTo>
                    <a:lnTo>
                      <a:pt x="5601" y="236"/>
                    </a:lnTo>
                    <a:lnTo>
                      <a:pt x="5188" y="315"/>
                    </a:lnTo>
                    <a:lnTo>
                      <a:pt x="4795" y="413"/>
                    </a:lnTo>
                    <a:lnTo>
                      <a:pt x="4402" y="512"/>
                    </a:lnTo>
                    <a:lnTo>
                      <a:pt x="4029" y="610"/>
                    </a:lnTo>
                    <a:lnTo>
                      <a:pt x="3675" y="747"/>
                    </a:lnTo>
                    <a:lnTo>
                      <a:pt x="3341" y="865"/>
                    </a:lnTo>
                    <a:lnTo>
                      <a:pt x="3007" y="1003"/>
                    </a:lnTo>
                    <a:lnTo>
                      <a:pt x="2692" y="1140"/>
                    </a:lnTo>
                    <a:lnTo>
                      <a:pt x="2398" y="1298"/>
                    </a:lnTo>
                    <a:lnTo>
                      <a:pt x="2103" y="1455"/>
                    </a:lnTo>
                    <a:lnTo>
                      <a:pt x="1848" y="1632"/>
                    </a:lnTo>
                    <a:lnTo>
                      <a:pt x="1592" y="1808"/>
                    </a:lnTo>
                    <a:lnTo>
                      <a:pt x="1356" y="1985"/>
                    </a:lnTo>
                    <a:lnTo>
                      <a:pt x="1160" y="2162"/>
                    </a:lnTo>
                    <a:lnTo>
                      <a:pt x="944" y="2359"/>
                    </a:lnTo>
                    <a:lnTo>
                      <a:pt x="767" y="2555"/>
                    </a:lnTo>
                    <a:lnTo>
                      <a:pt x="610" y="2752"/>
                    </a:lnTo>
                    <a:lnTo>
                      <a:pt x="472" y="2948"/>
                    </a:lnTo>
                    <a:lnTo>
                      <a:pt x="334" y="3164"/>
                    </a:lnTo>
                    <a:lnTo>
                      <a:pt x="236" y="3361"/>
                    </a:lnTo>
                    <a:lnTo>
                      <a:pt x="158" y="3577"/>
                    </a:lnTo>
                    <a:lnTo>
                      <a:pt x="79" y="3793"/>
                    </a:lnTo>
                    <a:lnTo>
                      <a:pt x="40" y="4009"/>
                    </a:lnTo>
                    <a:lnTo>
                      <a:pt x="0" y="4245"/>
                    </a:lnTo>
                    <a:lnTo>
                      <a:pt x="0" y="4461"/>
                    </a:lnTo>
                    <a:lnTo>
                      <a:pt x="0" y="4677"/>
                    </a:lnTo>
                    <a:lnTo>
                      <a:pt x="40" y="4913"/>
                    </a:lnTo>
                    <a:lnTo>
                      <a:pt x="99" y="5129"/>
                    </a:lnTo>
                    <a:lnTo>
                      <a:pt x="177" y="5365"/>
                    </a:lnTo>
                    <a:lnTo>
                      <a:pt x="276" y="5581"/>
                    </a:lnTo>
                    <a:lnTo>
                      <a:pt x="393" y="5797"/>
                    </a:lnTo>
                    <a:lnTo>
                      <a:pt x="531" y="6033"/>
                    </a:lnTo>
                    <a:lnTo>
                      <a:pt x="688" y="6249"/>
                    </a:lnTo>
                    <a:lnTo>
                      <a:pt x="885" y="6466"/>
                    </a:lnTo>
                    <a:lnTo>
                      <a:pt x="1081" y="6682"/>
                    </a:lnTo>
                    <a:lnTo>
                      <a:pt x="1297" y="6878"/>
                    </a:lnTo>
                    <a:lnTo>
                      <a:pt x="1533" y="7075"/>
                    </a:lnTo>
                    <a:lnTo>
                      <a:pt x="1789" y="7252"/>
                    </a:lnTo>
                    <a:lnTo>
                      <a:pt x="2064" y="7428"/>
                    </a:lnTo>
                    <a:lnTo>
                      <a:pt x="2339" y="7605"/>
                    </a:lnTo>
                    <a:lnTo>
                      <a:pt x="2634" y="7762"/>
                    </a:lnTo>
                    <a:lnTo>
                      <a:pt x="2928" y="7920"/>
                    </a:lnTo>
                    <a:lnTo>
                      <a:pt x="3262" y="8077"/>
                    </a:lnTo>
                    <a:lnTo>
                      <a:pt x="3596" y="8214"/>
                    </a:lnTo>
                    <a:lnTo>
                      <a:pt x="3930" y="8332"/>
                    </a:lnTo>
                    <a:lnTo>
                      <a:pt x="4638" y="8568"/>
                    </a:lnTo>
                    <a:lnTo>
                      <a:pt x="5404" y="8765"/>
                    </a:lnTo>
                    <a:lnTo>
                      <a:pt x="6171" y="8922"/>
                    </a:lnTo>
                    <a:lnTo>
                      <a:pt x="6976" y="9020"/>
                    </a:lnTo>
                    <a:lnTo>
                      <a:pt x="7802" y="9099"/>
                    </a:lnTo>
                    <a:lnTo>
                      <a:pt x="8627" y="9138"/>
                    </a:lnTo>
                    <a:lnTo>
                      <a:pt x="9472" y="9118"/>
                    </a:lnTo>
                    <a:lnTo>
                      <a:pt x="10297" y="9059"/>
                    </a:lnTo>
                    <a:lnTo>
                      <a:pt x="10729" y="9020"/>
                    </a:lnTo>
                    <a:lnTo>
                      <a:pt x="11142" y="8961"/>
                    </a:lnTo>
                    <a:lnTo>
                      <a:pt x="11555" y="8902"/>
                    </a:lnTo>
                    <a:lnTo>
                      <a:pt x="11967" y="8804"/>
                    </a:lnTo>
                    <a:lnTo>
                      <a:pt x="12360" y="8725"/>
                    </a:lnTo>
                    <a:lnTo>
                      <a:pt x="12753" y="8627"/>
                    </a:lnTo>
                    <a:lnTo>
                      <a:pt x="13127" y="8509"/>
                    </a:lnTo>
                    <a:lnTo>
                      <a:pt x="13480" y="8391"/>
                    </a:lnTo>
                    <a:lnTo>
                      <a:pt x="13834" y="8254"/>
                    </a:lnTo>
                    <a:lnTo>
                      <a:pt x="14149" y="8116"/>
                    </a:lnTo>
                    <a:lnTo>
                      <a:pt x="14463" y="7979"/>
                    </a:lnTo>
                    <a:lnTo>
                      <a:pt x="14758" y="7821"/>
                    </a:lnTo>
                    <a:lnTo>
                      <a:pt x="15052" y="7664"/>
                    </a:lnTo>
                    <a:lnTo>
                      <a:pt x="15308" y="7507"/>
                    </a:lnTo>
                    <a:lnTo>
                      <a:pt x="15563" y="7330"/>
                    </a:lnTo>
                    <a:lnTo>
                      <a:pt x="15799" y="7153"/>
                    </a:lnTo>
                    <a:lnTo>
                      <a:pt x="16015" y="6957"/>
                    </a:lnTo>
                    <a:lnTo>
                      <a:pt x="16212" y="6780"/>
                    </a:lnTo>
                    <a:lnTo>
                      <a:pt x="16389" y="6583"/>
                    </a:lnTo>
                    <a:lnTo>
                      <a:pt x="16546" y="6387"/>
                    </a:lnTo>
                    <a:lnTo>
                      <a:pt x="16683" y="6171"/>
                    </a:lnTo>
                    <a:lnTo>
                      <a:pt x="16821" y="5974"/>
                    </a:lnTo>
                    <a:lnTo>
                      <a:pt x="16919" y="5758"/>
                    </a:lnTo>
                    <a:lnTo>
                      <a:pt x="17017" y="5542"/>
                    </a:lnTo>
                    <a:lnTo>
                      <a:pt x="17076" y="5326"/>
                    </a:lnTo>
                    <a:lnTo>
                      <a:pt x="17135" y="5110"/>
                    </a:lnTo>
                    <a:lnTo>
                      <a:pt x="17155" y="4894"/>
                    </a:lnTo>
                    <a:lnTo>
                      <a:pt x="17155" y="4658"/>
                    </a:lnTo>
                    <a:lnTo>
                      <a:pt x="17155" y="4442"/>
                    </a:lnTo>
                    <a:lnTo>
                      <a:pt x="17116" y="4225"/>
                    </a:lnTo>
                    <a:lnTo>
                      <a:pt x="17057" y="3990"/>
                    </a:lnTo>
                    <a:lnTo>
                      <a:pt x="16978" y="3773"/>
                    </a:lnTo>
                    <a:lnTo>
                      <a:pt x="16900" y="3538"/>
                    </a:lnTo>
                    <a:lnTo>
                      <a:pt x="16762" y="3322"/>
                    </a:lnTo>
                    <a:lnTo>
                      <a:pt x="16624" y="3105"/>
                    </a:lnTo>
                    <a:lnTo>
                      <a:pt x="16467" y="2889"/>
                    </a:lnTo>
                    <a:lnTo>
                      <a:pt x="16290" y="2653"/>
                    </a:lnTo>
                    <a:lnTo>
                      <a:pt x="16074" y="2457"/>
                    </a:lnTo>
                    <a:lnTo>
                      <a:pt x="15858" y="2260"/>
                    </a:lnTo>
                    <a:lnTo>
                      <a:pt x="15622" y="2064"/>
                    </a:lnTo>
                    <a:lnTo>
                      <a:pt x="15367" y="1867"/>
                    </a:lnTo>
                    <a:lnTo>
                      <a:pt x="15111" y="1691"/>
                    </a:lnTo>
                    <a:lnTo>
                      <a:pt x="14817" y="1514"/>
                    </a:lnTo>
                    <a:lnTo>
                      <a:pt x="14522" y="1356"/>
                    </a:lnTo>
                    <a:lnTo>
                      <a:pt x="14227" y="1199"/>
                    </a:lnTo>
                    <a:lnTo>
                      <a:pt x="13893" y="1062"/>
                    </a:lnTo>
                    <a:lnTo>
                      <a:pt x="13579" y="924"/>
                    </a:lnTo>
                    <a:lnTo>
                      <a:pt x="13225" y="787"/>
                    </a:lnTo>
                    <a:lnTo>
                      <a:pt x="12518" y="551"/>
                    </a:lnTo>
                    <a:lnTo>
                      <a:pt x="11771" y="374"/>
                    </a:lnTo>
                    <a:lnTo>
                      <a:pt x="10985" y="217"/>
                    </a:lnTo>
                    <a:lnTo>
                      <a:pt x="10179" y="99"/>
                    </a:lnTo>
                    <a:lnTo>
                      <a:pt x="9354" y="20"/>
                    </a:lnTo>
                    <a:lnTo>
                      <a:pt x="85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23"/>
              <p:cNvSpPr/>
              <p:nvPr/>
            </p:nvSpPr>
            <p:spPr>
              <a:xfrm>
                <a:off x="901025" y="4635275"/>
                <a:ext cx="295275" cy="157225"/>
              </a:xfrm>
              <a:custGeom>
                <a:avLst/>
                <a:gdLst/>
                <a:ahLst/>
                <a:cxnLst/>
                <a:rect l="l" t="t" r="r" b="b"/>
                <a:pathLst>
                  <a:path w="11811" h="6289" extrusionOk="0">
                    <a:moveTo>
                      <a:pt x="5876" y="0"/>
                    </a:moveTo>
                    <a:lnTo>
                      <a:pt x="5306" y="20"/>
                    </a:lnTo>
                    <a:lnTo>
                      <a:pt x="4717" y="59"/>
                    </a:lnTo>
                    <a:lnTo>
                      <a:pt x="4147" y="118"/>
                    </a:lnTo>
                    <a:lnTo>
                      <a:pt x="3577" y="217"/>
                    </a:lnTo>
                    <a:lnTo>
                      <a:pt x="3047" y="354"/>
                    </a:lnTo>
                    <a:lnTo>
                      <a:pt x="2536" y="511"/>
                    </a:lnTo>
                    <a:lnTo>
                      <a:pt x="2084" y="708"/>
                    </a:lnTo>
                    <a:lnTo>
                      <a:pt x="1651" y="904"/>
                    </a:lnTo>
                    <a:lnTo>
                      <a:pt x="1278" y="1140"/>
                    </a:lnTo>
                    <a:lnTo>
                      <a:pt x="944" y="1376"/>
                    </a:lnTo>
                    <a:lnTo>
                      <a:pt x="669" y="1631"/>
                    </a:lnTo>
                    <a:lnTo>
                      <a:pt x="433" y="1907"/>
                    </a:lnTo>
                    <a:lnTo>
                      <a:pt x="335" y="2044"/>
                    </a:lnTo>
                    <a:lnTo>
                      <a:pt x="237" y="2182"/>
                    </a:lnTo>
                    <a:lnTo>
                      <a:pt x="178" y="2319"/>
                    </a:lnTo>
                    <a:lnTo>
                      <a:pt x="119" y="2476"/>
                    </a:lnTo>
                    <a:lnTo>
                      <a:pt x="60" y="2614"/>
                    </a:lnTo>
                    <a:lnTo>
                      <a:pt x="40" y="2771"/>
                    </a:lnTo>
                    <a:lnTo>
                      <a:pt x="20" y="2928"/>
                    </a:lnTo>
                    <a:lnTo>
                      <a:pt x="1" y="3086"/>
                    </a:lnTo>
                    <a:lnTo>
                      <a:pt x="20" y="3223"/>
                    </a:lnTo>
                    <a:lnTo>
                      <a:pt x="40" y="3380"/>
                    </a:lnTo>
                    <a:lnTo>
                      <a:pt x="79" y="3537"/>
                    </a:lnTo>
                    <a:lnTo>
                      <a:pt x="138" y="3695"/>
                    </a:lnTo>
                    <a:lnTo>
                      <a:pt x="197" y="3852"/>
                    </a:lnTo>
                    <a:lnTo>
                      <a:pt x="276" y="4009"/>
                    </a:lnTo>
                    <a:lnTo>
                      <a:pt x="374" y="4147"/>
                    </a:lnTo>
                    <a:lnTo>
                      <a:pt x="492" y="4304"/>
                    </a:lnTo>
                    <a:lnTo>
                      <a:pt x="610" y="4461"/>
                    </a:lnTo>
                    <a:lnTo>
                      <a:pt x="748" y="4599"/>
                    </a:lnTo>
                    <a:lnTo>
                      <a:pt x="1062" y="4874"/>
                    </a:lnTo>
                    <a:lnTo>
                      <a:pt x="1416" y="5129"/>
                    </a:lnTo>
                    <a:lnTo>
                      <a:pt x="1809" y="5345"/>
                    </a:lnTo>
                    <a:lnTo>
                      <a:pt x="2241" y="5561"/>
                    </a:lnTo>
                    <a:lnTo>
                      <a:pt x="2713" y="5738"/>
                    </a:lnTo>
                    <a:lnTo>
                      <a:pt x="3204" y="5896"/>
                    </a:lnTo>
                    <a:lnTo>
                      <a:pt x="3715" y="6033"/>
                    </a:lnTo>
                    <a:lnTo>
                      <a:pt x="4245" y="6131"/>
                    </a:lnTo>
                    <a:lnTo>
                      <a:pt x="4795" y="6210"/>
                    </a:lnTo>
                    <a:lnTo>
                      <a:pt x="5365" y="6269"/>
                    </a:lnTo>
                    <a:lnTo>
                      <a:pt x="5935" y="6289"/>
                    </a:lnTo>
                    <a:lnTo>
                      <a:pt x="6525" y="6289"/>
                    </a:lnTo>
                    <a:lnTo>
                      <a:pt x="7095" y="6249"/>
                    </a:lnTo>
                    <a:lnTo>
                      <a:pt x="7664" y="6171"/>
                    </a:lnTo>
                    <a:lnTo>
                      <a:pt x="8234" y="6072"/>
                    </a:lnTo>
                    <a:lnTo>
                      <a:pt x="8784" y="5935"/>
                    </a:lnTo>
                    <a:lnTo>
                      <a:pt x="9276" y="5778"/>
                    </a:lnTo>
                    <a:lnTo>
                      <a:pt x="9747" y="5601"/>
                    </a:lnTo>
                    <a:lnTo>
                      <a:pt x="10160" y="5385"/>
                    </a:lnTo>
                    <a:lnTo>
                      <a:pt x="10533" y="5168"/>
                    </a:lnTo>
                    <a:lnTo>
                      <a:pt x="10867" y="4933"/>
                    </a:lnTo>
                    <a:lnTo>
                      <a:pt x="11143" y="4658"/>
                    </a:lnTo>
                    <a:lnTo>
                      <a:pt x="11378" y="4402"/>
                    </a:lnTo>
                    <a:lnTo>
                      <a:pt x="11477" y="4265"/>
                    </a:lnTo>
                    <a:lnTo>
                      <a:pt x="11575" y="4107"/>
                    </a:lnTo>
                    <a:lnTo>
                      <a:pt x="11634" y="3970"/>
                    </a:lnTo>
                    <a:lnTo>
                      <a:pt x="11693" y="3813"/>
                    </a:lnTo>
                    <a:lnTo>
                      <a:pt x="11752" y="3675"/>
                    </a:lnTo>
                    <a:lnTo>
                      <a:pt x="11791" y="3518"/>
                    </a:lnTo>
                    <a:lnTo>
                      <a:pt x="11811" y="3380"/>
                    </a:lnTo>
                    <a:lnTo>
                      <a:pt x="11811" y="3223"/>
                    </a:lnTo>
                    <a:lnTo>
                      <a:pt x="11791" y="3066"/>
                    </a:lnTo>
                    <a:lnTo>
                      <a:pt x="11771" y="2909"/>
                    </a:lnTo>
                    <a:lnTo>
                      <a:pt x="11732" y="2751"/>
                    </a:lnTo>
                    <a:lnTo>
                      <a:pt x="11693" y="2594"/>
                    </a:lnTo>
                    <a:lnTo>
                      <a:pt x="11614" y="2457"/>
                    </a:lnTo>
                    <a:lnTo>
                      <a:pt x="11536" y="2300"/>
                    </a:lnTo>
                    <a:lnTo>
                      <a:pt x="11437" y="2142"/>
                    </a:lnTo>
                    <a:lnTo>
                      <a:pt x="11319" y="1985"/>
                    </a:lnTo>
                    <a:lnTo>
                      <a:pt x="11201" y="1848"/>
                    </a:lnTo>
                    <a:lnTo>
                      <a:pt x="11064" y="1690"/>
                    </a:lnTo>
                    <a:lnTo>
                      <a:pt x="10749" y="1435"/>
                    </a:lnTo>
                    <a:lnTo>
                      <a:pt x="10396" y="1179"/>
                    </a:lnTo>
                    <a:lnTo>
                      <a:pt x="10003" y="944"/>
                    </a:lnTo>
                    <a:lnTo>
                      <a:pt x="9570" y="747"/>
                    </a:lnTo>
                    <a:lnTo>
                      <a:pt x="9099" y="551"/>
                    </a:lnTo>
                    <a:lnTo>
                      <a:pt x="8608" y="393"/>
                    </a:lnTo>
                    <a:lnTo>
                      <a:pt x="8097" y="256"/>
                    </a:lnTo>
                    <a:lnTo>
                      <a:pt x="7566" y="158"/>
                    </a:lnTo>
                    <a:lnTo>
                      <a:pt x="7016" y="79"/>
                    </a:lnTo>
                    <a:lnTo>
                      <a:pt x="6446" y="20"/>
                    </a:lnTo>
                    <a:lnTo>
                      <a:pt x="5876" y="0"/>
                    </a:lnTo>
                    <a:close/>
                  </a:path>
                </a:pathLst>
              </a:custGeom>
              <a:solidFill>
                <a:srgbClr val="FF9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23"/>
              <p:cNvSpPr/>
              <p:nvPr/>
            </p:nvSpPr>
            <p:spPr>
              <a:xfrm>
                <a:off x="901025" y="4635275"/>
                <a:ext cx="295275" cy="88450"/>
              </a:xfrm>
              <a:custGeom>
                <a:avLst/>
                <a:gdLst/>
                <a:ahLst/>
                <a:cxnLst/>
                <a:rect l="l" t="t" r="r" b="b"/>
                <a:pathLst>
                  <a:path w="11811" h="3538" extrusionOk="0">
                    <a:moveTo>
                      <a:pt x="5876" y="0"/>
                    </a:moveTo>
                    <a:lnTo>
                      <a:pt x="5306" y="20"/>
                    </a:lnTo>
                    <a:lnTo>
                      <a:pt x="4717" y="59"/>
                    </a:lnTo>
                    <a:lnTo>
                      <a:pt x="4147" y="118"/>
                    </a:lnTo>
                    <a:lnTo>
                      <a:pt x="3577" y="217"/>
                    </a:lnTo>
                    <a:lnTo>
                      <a:pt x="3125" y="334"/>
                    </a:lnTo>
                    <a:lnTo>
                      <a:pt x="2693" y="472"/>
                    </a:lnTo>
                    <a:lnTo>
                      <a:pt x="2280" y="610"/>
                    </a:lnTo>
                    <a:lnTo>
                      <a:pt x="1907" y="767"/>
                    </a:lnTo>
                    <a:lnTo>
                      <a:pt x="1573" y="944"/>
                    </a:lnTo>
                    <a:lnTo>
                      <a:pt x="1258" y="1140"/>
                    </a:lnTo>
                    <a:lnTo>
                      <a:pt x="983" y="1337"/>
                    </a:lnTo>
                    <a:lnTo>
                      <a:pt x="728" y="1553"/>
                    </a:lnTo>
                    <a:lnTo>
                      <a:pt x="531" y="1789"/>
                    </a:lnTo>
                    <a:lnTo>
                      <a:pt x="355" y="2024"/>
                    </a:lnTo>
                    <a:lnTo>
                      <a:pt x="197" y="2260"/>
                    </a:lnTo>
                    <a:lnTo>
                      <a:pt x="99" y="2496"/>
                    </a:lnTo>
                    <a:lnTo>
                      <a:pt x="40" y="2751"/>
                    </a:lnTo>
                    <a:lnTo>
                      <a:pt x="1" y="3007"/>
                    </a:lnTo>
                    <a:lnTo>
                      <a:pt x="20" y="3262"/>
                    </a:lnTo>
                    <a:lnTo>
                      <a:pt x="79" y="3537"/>
                    </a:lnTo>
                    <a:lnTo>
                      <a:pt x="99" y="3302"/>
                    </a:lnTo>
                    <a:lnTo>
                      <a:pt x="158" y="3086"/>
                    </a:lnTo>
                    <a:lnTo>
                      <a:pt x="237" y="2869"/>
                    </a:lnTo>
                    <a:lnTo>
                      <a:pt x="355" y="2673"/>
                    </a:lnTo>
                    <a:lnTo>
                      <a:pt x="492" y="2457"/>
                    </a:lnTo>
                    <a:lnTo>
                      <a:pt x="649" y="2260"/>
                    </a:lnTo>
                    <a:lnTo>
                      <a:pt x="846" y="2064"/>
                    </a:lnTo>
                    <a:lnTo>
                      <a:pt x="1062" y="1887"/>
                    </a:lnTo>
                    <a:lnTo>
                      <a:pt x="1298" y="1710"/>
                    </a:lnTo>
                    <a:lnTo>
                      <a:pt x="1573" y="1533"/>
                    </a:lnTo>
                    <a:lnTo>
                      <a:pt x="1868" y="1376"/>
                    </a:lnTo>
                    <a:lnTo>
                      <a:pt x="2182" y="1238"/>
                    </a:lnTo>
                    <a:lnTo>
                      <a:pt x="2516" y="1101"/>
                    </a:lnTo>
                    <a:lnTo>
                      <a:pt x="2870" y="983"/>
                    </a:lnTo>
                    <a:lnTo>
                      <a:pt x="3243" y="865"/>
                    </a:lnTo>
                    <a:lnTo>
                      <a:pt x="3636" y="786"/>
                    </a:lnTo>
                    <a:lnTo>
                      <a:pt x="4206" y="669"/>
                    </a:lnTo>
                    <a:lnTo>
                      <a:pt x="4776" y="610"/>
                    </a:lnTo>
                    <a:lnTo>
                      <a:pt x="5365" y="570"/>
                    </a:lnTo>
                    <a:lnTo>
                      <a:pt x="5935" y="551"/>
                    </a:lnTo>
                    <a:lnTo>
                      <a:pt x="6505" y="590"/>
                    </a:lnTo>
                    <a:lnTo>
                      <a:pt x="7075" y="629"/>
                    </a:lnTo>
                    <a:lnTo>
                      <a:pt x="7625" y="708"/>
                    </a:lnTo>
                    <a:lnTo>
                      <a:pt x="8156" y="826"/>
                    </a:lnTo>
                    <a:lnTo>
                      <a:pt x="8667" y="944"/>
                    </a:lnTo>
                    <a:lnTo>
                      <a:pt x="9158" y="1101"/>
                    </a:lnTo>
                    <a:lnTo>
                      <a:pt x="9629" y="1297"/>
                    </a:lnTo>
                    <a:lnTo>
                      <a:pt x="10062" y="1494"/>
                    </a:lnTo>
                    <a:lnTo>
                      <a:pt x="10455" y="1730"/>
                    </a:lnTo>
                    <a:lnTo>
                      <a:pt x="10808" y="1985"/>
                    </a:lnTo>
                    <a:lnTo>
                      <a:pt x="11123" y="2260"/>
                    </a:lnTo>
                    <a:lnTo>
                      <a:pt x="11260" y="2398"/>
                    </a:lnTo>
                    <a:lnTo>
                      <a:pt x="11398" y="2535"/>
                    </a:lnTo>
                    <a:lnTo>
                      <a:pt x="11536" y="2732"/>
                    </a:lnTo>
                    <a:lnTo>
                      <a:pt x="11653" y="2928"/>
                    </a:lnTo>
                    <a:lnTo>
                      <a:pt x="11732" y="3125"/>
                    </a:lnTo>
                    <a:lnTo>
                      <a:pt x="11811" y="3321"/>
                    </a:lnTo>
                    <a:lnTo>
                      <a:pt x="11811" y="3144"/>
                    </a:lnTo>
                    <a:lnTo>
                      <a:pt x="11791" y="2987"/>
                    </a:lnTo>
                    <a:lnTo>
                      <a:pt x="11752" y="2830"/>
                    </a:lnTo>
                    <a:lnTo>
                      <a:pt x="11712" y="2653"/>
                    </a:lnTo>
                    <a:lnTo>
                      <a:pt x="11634" y="2496"/>
                    </a:lnTo>
                    <a:lnTo>
                      <a:pt x="11555" y="2319"/>
                    </a:lnTo>
                    <a:lnTo>
                      <a:pt x="11457" y="2162"/>
                    </a:lnTo>
                    <a:lnTo>
                      <a:pt x="11319" y="1985"/>
                    </a:lnTo>
                    <a:lnTo>
                      <a:pt x="11201" y="1848"/>
                    </a:lnTo>
                    <a:lnTo>
                      <a:pt x="11064" y="1690"/>
                    </a:lnTo>
                    <a:lnTo>
                      <a:pt x="10749" y="1435"/>
                    </a:lnTo>
                    <a:lnTo>
                      <a:pt x="10396" y="1179"/>
                    </a:lnTo>
                    <a:lnTo>
                      <a:pt x="10003" y="944"/>
                    </a:lnTo>
                    <a:lnTo>
                      <a:pt x="9570" y="747"/>
                    </a:lnTo>
                    <a:lnTo>
                      <a:pt x="9099" y="551"/>
                    </a:lnTo>
                    <a:lnTo>
                      <a:pt x="8608" y="393"/>
                    </a:lnTo>
                    <a:lnTo>
                      <a:pt x="8097" y="256"/>
                    </a:lnTo>
                    <a:lnTo>
                      <a:pt x="7566" y="158"/>
                    </a:lnTo>
                    <a:lnTo>
                      <a:pt x="7016" y="79"/>
                    </a:lnTo>
                    <a:lnTo>
                      <a:pt x="6446" y="20"/>
                    </a:lnTo>
                    <a:lnTo>
                      <a:pt x="5876" y="0"/>
                    </a:lnTo>
                    <a:close/>
                  </a:path>
                </a:pathLst>
              </a:custGeom>
              <a:solidFill>
                <a:srgbClr val="F3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23"/>
              <p:cNvSpPr/>
              <p:nvPr/>
            </p:nvSpPr>
            <p:spPr>
              <a:xfrm>
                <a:off x="336100" y="4471200"/>
                <a:ext cx="316375" cy="419050"/>
              </a:xfrm>
              <a:custGeom>
                <a:avLst/>
                <a:gdLst/>
                <a:ahLst/>
                <a:cxnLst/>
                <a:rect l="l" t="t" r="r" b="b"/>
                <a:pathLst>
                  <a:path w="12655" h="16762" extrusionOk="0">
                    <a:moveTo>
                      <a:pt x="8627" y="0"/>
                    </a:moveTo>
                    <a:lnTo>
                      <a:pt x="8882" y="197"/>
                    </a:lnTo>
                    <a:lnTo>
                      <a:pt x="9137" y="413"/>
                    </a:lnTo>
                    <a:lnTo>
                      <a:pt x="9354" y="668"/>
                    </a:lnTo>
                    <a:lnTo>
                      <a:pt x="9530" y="963"/>
                    </a:lnTo>
                    <a:lnTo>
                      <a:pt x="9707" y="1278"/>
                    </a:lnTo>
                    <a:lnTo>
                      <a:pt x="9845" y="1631"/>
                    </a:lnTo>
                    <a:lnTo>
                      <a:pt x="9963" y="2005"/>
                    </a:lnTo>
                    <a:lnTo>
                      <a:pt x="10041" y="2417"/>
                    </a:lnTo>
                    <a:lnTo>
                      <a:pt x="10100" y="2850"/>
                    </a:lnTo>
                    <a:lnTo>
                      <a:pt x="10120" y="3302"/>
                    </a:lnTo>
                    <a:lnTo>
                      <a:pt x="10120" y="3773"/>
                    </a:lnTo>
                    <a:lnTo>
                      <a:pt x="10100" y="4284"/>
                    </a:lnTo>
                    <a:lnTo>
                      <a:pt x="10041" y="4815"/>
                    </a:lnTo>
                    <a:lnTo>
                      <a:pt x="9943" y="5345"/>
                    </a:lnTo>
                    <a:lnTo>
                      <a:pt x="9825" y="5915"/>
                    </a:lnTo>
                    <a:lnTo>
                      <a:pt x="9668" y="6485"/>
                    </a:lnTo>
                    <a:lnTo>
                      <a:pt x="9530" y="6878"/>
                    </a:lnTo>
                    <a:lnTo>
                      <a:pt x="9413" y="7271"/>
                    </a:lnTo>
                    <a:lnTo>
                      <a:pt x="9255" y="7664"/>
                    </a:lnTo>
                    <a:lnTo>
                      <a:pt x="9098" y="8057"/>
                    </a:lnTo>
                    <a:lnTo>
                      <a:pt x="8744" y="8823"/>
                    </a:lnTo>
                    <a:lnTo>
                      <a:pt x="8351" y="9570"/>
                    </a:lnTo>
                    <a:lnTo>
                      <a:pt x="7939" y="10277"/>
                    </a:lnTo>
                    <a:lnTo>
                      <a:pt x="7467" y="10965"/>
                    </a:lnTo>
                    <a:lnTo>
                      <a:pt x="6996" y="11614"/>
                    </a:lnTo>
                    <a:lnTo>
                      <a:pt x="6485" y="12223"/>
                    </a:lnTo>
                    <a:lnTo>
                      <a:pt x="5954" y="12793"/>
                    </a:lnTo>
                    <a:lnTo>
                      <a:pt x="5404" y="13303"/>
                    </a:lnTo>
                    <a:lnTo>
                      <a:pt x="5129" y="13559"/>
                    </a:lnTo>
                    <a:lnTo>
                      <a:pt x="4854" y="13775"/>
                    </a:lnTo>
                    <a:lnTo>
                      <a:pt x="4579" y="13991"/>
                    </a:lnTo>
                    <a:lnTo>
                      <a:pt x="4284" y="14188"/>
                    </a:lnTo>
                    <a:lnTo>
                      <a:pt x="4009" y="14365"/>
                    </a:lnTo>
                    <a:lnTo>
                      <a:pt x="3734" y="14541"/>
                    </a:lnTo>
                    <a:lnTo>
                      <a:pt x="3439" y="14679"/>
                    </a:lnTo>
                    <a:lnTo>
                      <a:pt x="3164" y="14817"/>
                    </a:lnTo>
                    <a:lnTo>
                      <a:pt x="2869" y="14934"/>
                    </a:lnTo>
                    <a:lnTo>
                      <a:pt x="2594" y="15033"/>
                    </a:lnTo>
                    <a:lnTo>
                      <a:pt x="2299" y="15111"/>
                    </a:lnTo>
                    <a:lnTo>
                      <a:pt x="2024" y="15170"/>
                    </a:lnTo>
                    <a:lnTo>
                      <a:pt x="1729" y="15210"/>
                    </a:lnTo>
                    <a:lnTo>
                      <a:pt x="1179" y="15210"/>
                    </a:lnTo>
                    <a:lnTo>
                      <a:pt x="924" y="15190"/>
                    </a:lnTo>
                    <a:lnTo>
                      <a:pt x="668" y="15131"/>
                    </a:lnTo>
                    <a:lnTo>
                      <a:pt x="432" y="15052"/>
                    </a:lnTo>
                    <a:lnTo>
                      <a:pt x="216" y="14974"/>
                    </a:lnTo>
                    <a:lnTo>
                      <a:pt x="0" y="14856"/>
                    </a:lnTo>
                    <a:lnTo>
                      <a:pt x="0" y="14856"/>
                    </a:lnTo>
                    <a:lnTo>
                      <a:pt x="2515" y="16389"/>
                    </a:lnTo>
                    <a:lnTo>
                      <a:pt x="2731" y="16506"/>
                    </a:lnTo>
                    <a:lnTo>
                      <a:pt x="2967" y="16585"/>
                    </a:lnTo>
                    <a:lnTo>
                      <a:pt x="3203" y="16664"/>
                    </a:lnTo>
                    <a:lnTo>
                      <a:pt x="3439" y="16723"/>
                    </a:lnTo>
                    <a:lnTo>
                      <a:pt x="3694" y="16742"/>
                    </a:lnTo>
                    <a:lnTo>
                      <a:pt x="3969" y="16762"/>
                    </a:lnTo>
                    <a:lnTo>
                      <a:pt x="4264" y="16742"/>
                    </a:lnTo>
                    <a:lnTo>
                      <a:pt x="4559" y="16703"/>
                    </a:lnTo>
                    <a:lnTo>
                      <a:pt x="4834" y="16644"/>
                    </a:lnTo>
                    <a:lnTo>
                      <a:pt x="5109" y="16565"/>
                    </a:lnTo>
                    <a:lnTo>
                      <a:pt x="5384" y="16467"/>
                    </a:lnTo>
                    <a:lnTo>
                      <a:pt x="5679" y="16349"/>
                    </a:lnTo>
                    <a:lnTo>
                      <a:pt x="5954" y="16212"/>
                    </a:lnTo>
                    <a:lnTo>
                      <a:pt x="6249" y="16074"/>
                    </a:lnTo>
                    <a:lnTo>
                      <a:pt x="6524" y="15897"/>
                    </a:lnTo>
                    <a:lnTo>
                      <a:pt x="6819" y="15720"/>
                    </a:lnTo>
                    <a:lnTo>
                      <a:pt x="7094" y="15524"/>
                    </a:lnTo>
                    <a:lnTo>
                      <a:pt x="7369" y="15308"/>
                    </a:lnTo>
                    <a:lnTo>
                      <a:pt x="7664" y="15092"/>
                    </a:lnTo>
                    <a:lnTo>
                      <a:pt x="7939" y="14856"/>
                    </a:lnTo>
                    <a:lnTo>
                      <a:pt x="8469" y="14325"/>
                    </a:lnTo>
                    <a:lnTo>
                      <a:pt x="9000" y="13755"/>
                    </a:lnTo>
                    <a:lnTo>
                      <a:pt x="9511" y="13146"/>
                    </a:lnTo>
                    <a:lnTo>
                      <a:pt x="10002" y="12498"/>
                    </a:lnTo>
                    <a:lnTo>
                      <a:pt x="10454" y="11810"/>
                    </a:lnTo>
                    <a:lnTo>
                      <a:pt x="10867" y="11103"/>
                    </a:lnTo>
                    <a:lnTo>
                      <a:pt x="11260" y="10356"/>
                    </a:lnTo>
                    <a:lnTo>
                      <a:pt x="11613" y="9590"/>
                    </a:lnTo>
                    <a:lnTo>
                      <a:pt x="11771" y="9216"/>
                    </a:lnTo>
                    <a:lnTo>
                      <a:pt x="11928" y="8823"/>
                    </a:lnTo>
                    <a:lnTo>
                      <a:pt x="12065" y="8411"/>
                    </a:lnTo>
                    <a:lnTo>
                      <a:pt x="12183" y="8018"/>
                    </a:lnTo>
                    <a:lnTo>
                      <a:pt x="12340" y="7448"/>
                    </a:lnTo>
                    <a:lnTo>
                      <a:pt x="12458" y="6878"/>
                    </a:lnTo>
                    <a:lnTo>
                      <a:pt x="12557" y="6347"/>
                    </a:lnTo>
                    <a:lnTo>
                      <a:pt x="12616" y="5817"/>
                    </a:lnTo>
                    <a:lnTo>
                      <a:pt x="12655" y="5325"/>
                    </a:lnTo>
                    <a:lnTo>
                      <a:pt x="12655" y="4834"/>
                    </a:lnTo>
                    <a:lnTo>
                      <a:pt x="12616" y="4382"/>
                    </a:lnTo>
                    <a:lnTo>
                      <a:pt x="12557" y="3950"/>
                    </a:lnTo>
                    <a:lnTo>
                      <a:pt x="12478" y="3537"/>
                    </a:lnTo>
                    <a:lnTo>
                      <a:pt x="12360" y="3164"/>
                    </a:lnTo>
                    <a:lnTo>
                      <a:pt x="12223" y="2810"/>
                    </a:lnTo>
                    <a:lnTo>
                      <a:pt x="12065" y="2496"/>
                    </a:lnTo>
                    <a:lnTo>
                      <a:pt x="11869" y="2201"/>
                    </a:lnTo>
                    <a:lnTo>
                      <a:pt x="11653" y="1946"/>
                    </a:lnTo>
                    <a:lnTo>
                      <a:pt x="11417" y="1729"/>
                    </a:lnTo>
                    <a:lnTo>
                      <a:pt x="11142" y="1533"/>
                    </a:lnTo>
                    <a:lnTo>
                      <a:pt x="8627" y="0"/>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23"/>
              <p:cNvSpPr/>
              <p:nvPr/>
            </p:nvSpPr>
            <p:spPr>
              <a:xfrm>
                <a:off x="298275" y="4462350"/>
                <a:ext cx="291325" cy="389100"/>
              </a:xfrm>
              <a:custGeom>
                <a:avLst/>
                <a:gdLst/>
                <a:ahLst/>
                <a:cxnLst/>
                <a:rect l="l" t="t" r="r" b="b"/>
                <a:pathLst>
                  <a:path w="11653" h="15564" extrusionOk="0">
                    <a:moveTo>
                      <a:pt x="8391" y="1"/>
                    </a:moveTo>
                    <a:lnTo>
                      <a:pt x="8116" y="40"/>
                    </a:lnTo>
                    <a:lnTo>
                      <a:pt x="7840" y="99"/>
                    </a:lnTo>
                    <a:lnTo>
                      <a:pt x="7546" y="177"/>
                    </a:lnTo>
                    <a:lnTo>
                      <a:pt x="7271" y="276"/>
                    </a:lnTo>
                    <a:lnTo>
                      <a:pt x="6996" y="394"/>
                    </a:lnTo>
                    <a:lnTo>
                      <a:pt x="6701" y="531"/>
                    </a:lnTo>
                    <a:lnTo>
                      <a:pt x="6426" y="669"/>
                    </a:lnTo>
                    <a:lnTo>
                      <a:pt x="6131" y="846"/>
                    </a:lnTo>
                    <a:lnTo>
                      <a:pt x="5856" y="1022"/>
                    </a:lnTo>
                    <a:lnTo>
                      <a:pt x="5561" y="1219"/>
                    </a:lnTo>
                    <a:lnTo>
                      <a:pt x="5286" y="1435"/>
                    </a:lnTo>
                    <a:lnTo>
                      <a:pt x="5011" y="1651"/>
                    </a:lnTo>
                    <a:lnTo>
                      <a:pt x="4736" y="1907"/>
                    </a:lnTo>
                    <a:lnTo>
                      <a:pt x="4186" y="2418"/>
                    </a:lnTo>
                    <a:lnTo>
                      <a:pt x="3655" y="2987"/>
                    </a:lnTo>
                    <a:lnTo>
                      <a:pt x="3144" y="3597"/>
                    </a:lnTo>
                    <a:lnTo>
                      <a:pt x="2672" y="4245"/>
                    </a:lnTo>
                    <a:lnTo>
                      <a:pt x="2221" y="4933"/>
                    </a:lnTo>
                    <a:lnTo>
                      <a:pt x="1788" y="5640"/>
                    </a:lnTo>
                    <a:lnTo>
                      <a:pt x="1395" y="6387"/>
                    </a:lnTo>
                    <a:lnTo>
                      <a:pt x="1041" y="7153"/>
                    </a:lnTo>
                    <a:lnTo>
                      <a:pt x="884" y="7546"/>
                    </a:lnTo>
                    <a:lnTo>
                      <a:pt x="747" y="7939"/>
                    </a:lnTo>
                    <a:lnTo>
                      <a:pt x="609" y="8332"/>
                    </a:lnTo>
                    <a:lnTo>
                      <a:pt x="472" y="8725"/>
                    </a:lnTo>
                    <a:lnTo>
                      <a:pt x="373" y="9118"/>
                    </a:lnTo>
                    <a:lnTo>
                      <a:pt x="275" y="9511"/>
                    </a:lnTo>
                    <a:lnTo>
                      <a:pt x="197" y="9885"/>
                    </a:lnTo>
                    <a:lnTo>
                      <a:pt x="118" y="10258"/>
                    </a:lnTo>
                    <a:lnTo>
                      <a:pt x="79" y="10631"/>
                    </a:lnTo>
                    <a:lnTo>
                      <a:pt x="39" y="10985"/>
                    </a:lnTo>
                    <a:lnTo>
                      <a:pt x="20" y="11319"/>
                    </a:lnTo>
                    <a:lnTo>
                      <a:pt x="0" y="11653"/>
                    </a:lnTo>
                    <a:lnTo>
                      <a:pt x="20" y="11987"/>
                    </a:lnTo>
                    <a:lnTo>
                      <a:pt x="39" y="12302"/>
                    </a:lnTo>
                    <a:lnTo>
                      <a:pt x="59" y="12596"/>
                    </a:lnTo>
                    <a:lnTo>
                      <a:pt x="118" y="12891"/>
                    </a:lnTo>
                    <a:lnTo>
                      <a:pt x="177" y="13166"/>
                    </a:lnTo>
                    <a:lnTo>
                      <a:pt x="255" y="13422"/>
                    </a:lnTo>
                    <a:lnTo>
                      <a:pt x="334" y="13677"/>
                    </a:lnTo>
                    <a:lnTo>
                      <a:pt x="432" y="13913"/>
                    </a:lnTo>
                    <a:lnTo>
                      <a:pt x="531" y="14149"/>
                    </a:lnTo>
                    <a:lnTo>
                      <a:pt x="668" y="14345"/>
                    </a:lnTo>
                    <a:lnTo>
                      <a:pt x="806" y="14542"/>
                    </a:lnTo>
                    <a:lnTo>
                      <a:pt x="943" y="14719"/>
                    </a:lnTo>
                    <a:lnTo>
                      <a:pt x="1100" y="14876"/>
                    </a:lnTo>
                    <a:lnTo>
                      <a:pt x="1277" y="15033"/>
                    </a:lnTo>
                    <a:lnTo>
                      <a:pt x="1454" y="15171"/>
                    </a:lnTo>
                    <a:lnTo>
                      <a:pt x="1631" y="15269"/>
                    </a:lnTo>
                    <a:lnTo>
                      <a:pt x="1847" y="15367"/>
                    </a:lnTo>
                    <a:lnTo>
                      <a:pt x="2063" y="15446"/>
                    </a:lnTo>
                    <a:lnTo>
                      <a:pt x="2279" y="15505"/>
                    </a:lnTo>
                    <a:lnTo>
                      <a:pt x="2515" y="15544"/>
                    </a:lnTo>
                    <a:lnTo>
                      <a:pt x="2751" y="15564"/>
                    </a:lnTo>
                    <a:lnTo>
                      <a:pt x="3262" y="15564"/>
                    </a:lnTo>
                    <a:lnTo>
                      <a:pt x="3537" y="15524"/>
                    </a:lnTo>
                    <a:lnTo>
                      <a:pt x="3812" y="15465"/>
                    </a:lnTo>
                    <a:lnTo>
                      <a:pt x="4107" y="15387"/>
                    </a:lnTo>
                    <a:lnTo>
                      <a:pt x="4382" y="15288"/>
                    </a:lnTo>
                    <a:lnTo>
                      <a:pt x="4677" y="15171"/>
                    </a:lnTo>
                    <a:lnTo>
                      <a:pt x="4952" y="15033"/>
                    </a:lnTo>
                    <a:lnTo>
                      <a:pt x="5247" y="14895"/>
                    </a:lnTo>
                    <a:lnTo>
                      <a:pt x="5522" y="14719"/>
                    </a:lnTo>
                    <a:lnTo>
                      <a:pt x="5797" y="14542"/>
                    </a:lnTo>
                    <a:lnTo>
                      <a:pt x="6092" y="14345"/>
                    </a:lnTo>
                    <a:lnTo>
                      <a:pt x="6367" y="14129"/>
                    </a:lnTo>
                    <a:lnTo>
                      <a:pt x="6642" y="13913"/>
                    </a:lnTo>
                    <a:lnTo>
                      <a:pt x="6917" y="13657"/>
                    </a:lnTo>
                    <a:lnTo>
                      <a:pt x="7467" y="13147"/>
                    </a:lnTo>
                    <a:lnTo>
                      <a:pt x="7998" y="12577"/>
                    </a:lnTo>
                    <a:lnTo>
                      <a:pt x="8509" y="11968"/>
                    </a:lnTo>
                    <a:lnTo>
                      <a:pt x="8980" y="11319"/>
                    </a:lnTo>
                    <a:lnTo>
                      <a:pt x="9452" y="10631"/>
                    </a:lnTo>
                    <a:lnTo>
                      <a:pt x="9864" y="9924"/>
                    </a:lnTo>
                    <a:lnTo>
                      <a:pt x="10257" y="9177"/>
                    </a:lnTo>
                    <a:lnTo>
                      <a:pt x="10611" y="8411"/>
                    </a:lnTo>
                    <a:lnTo>
                      <a:pt x="10768" y="8018"/>
                    </a:lnTo>
                    <a:lnTo>
                      <a:pt x="10926" y="7625"/>
                    </a:lnTo>
                    <a:lnTo>
                      <a:pt x="11043" y="7232"/>
                    </a:lnTo>
                    <a:lnTo>
                      <a:pt x="11181" y="6839"/>
                    </a:lnTo>
                    <a:lnTo>
                      <a:pt x="11279" y="6446"/>
                    </a:lnTo>
                    <a:lnTo>
                      <a:pt x="11378" y="6053"/>
                    </a:lnTo>
                    <a:lnTo>
                      <a:pt x="11456" y="5679"/>
                    </a:lnTo>
                    <a:lnTo>
                      <a:pt x="11535" y="5306"/>
                    </a:lnTo>
                    <a:lnTo>
                      <a:pt x="11574" y="4933"/>
                    </a:lnTo>
                    <a:lnTo>
                      <a:pt x="11613" y="4579"/>
                    </a:lnTo>
                    <a:lnTo>
                      <a:pt x="11633" y="4245"/>
                    </a:lnTo>
                    <a:lnTo>
                      <a:pt x="11653" y="3911"/>
                    </a:lnTo>
                    <a:lnTo>
                      <a:pt x="11633" y="3577"/>
                    </a:lnTo>
                    <a:lnTo>
                      <a:pt x="11613" y="3263"/>
                    </a:lnTo>
                    <a:lnTo>
                      <a:pt x="11594" y="2968"/>
                    </a:lnTo>
                    <a:lnTo>
                      <a:pt x="11535" y="2673"/>
                    </a:lnTo>
                    <a:lnTo>
                      <a:pt x="11476" y="2398"/>
                    </a:lnTo>
                    <a:lnTo>
                      <a:pt x="11417" y="2142"/>
                    </a:lnTo>
                    <a:lnTo>
                      <a:pt x="11319" y="1887"/>
                    </a:lnTo>
                    <a:lnTo>
                      <a:pt x="11220" y="1651"/>
                    </a:lnTo>
                    <a:lnTo>
                      <a:pt x="11122" y="1415"/>
                    </a:lnTo>
                    <a:lnTo>
                      <a:pt x="10984" y="1219"/>
                    </a:lnTo>
                    <a:lnTo>
                      <a:pt x="10867" y="1022"/>
                    </a:lnTo>
                    <a:lnTo>
                      <a:pt x="10709" y="846"/>
                    </a:lnTo>
                    <a:lnTo>
                      <a:pt x="10552" y="669"/>
                    </a:lnTo>
                    <a:lnTo>
                      <a:pt x="10395" y="531"/>
                    </a:lnTo>
                    <a:lnTo>
                      <a:pt x="10198" y="394"/>
                    </a:lnTo>
                    <a:lnTo>
                      <a:pt x="10022" y="295"/>
                    </a:lnTo>
                    <a:lnTo>
                      <a:pt x="9805" y="197"/>
                    </a:lnTo>
                    <a:lnTo>
                      <a:pt x="9609" y="118"/>
                    </a:lnTo>
                    <a:lnTo>
                      <a:pt x="9373" y="60"/>
                    </a:lnTo>
                    <a:lnTo>
                      <a:pt x="9137" y="20"/>
                    </a:lnTo>
                    <a:lnTo>
                      <a:pt x="89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23"/>
              <p:cNvSpPr/>
              <p:nvPr/>
            </p:nvSpPr>
            <p:spPr>
              <a:xfrm>
                <a:off x="343950" y="4522775"/>
                <a:ext cx="199975" cy="267750"/>
              </a:xfrm>
              <a:custGeom>
                <a:avLst/>
                <a:gdLst/>
                <a:ahLst/>
                <a:cxnLst/>
                <a:rect l="l" t="t" r="r" b="b"/>
                <a:pathLst>
                  <a:path w="7999" h="10710" extrusionOk="0">
                    <a:moveTo>
                      <a:pt x="5935" y="1"/>
                    </a:moveTo>
                    <a:lnTo>
                      <a:pt x="5758" y="20"/>
                    </a:lnTo>
                    <a:lnTo>
                      <a:pt x="5562" y="40"/>
                    </a:lnTo>
                    <a:lnTo>
                      <a:pt x="5385" y="99"/>
                    </a:lnTo>
                    <a:lnTo>
                      <a:pt x="5188" y="138"/>
                    </a:lnTo>
                    <a:lnTo>
                      <a:pt x="4795" y="295"/>
                    </a:lnTo>
                    <a:lnTo>
                      <a:pt x="4402" y="472"/>
                    </a:lnTo>
                    <a:lnTo>
                      <a:pt x="4009" y="728"/>
                    </a:lnTo>
                    <a:lnTo>
                      <a:pt x="3636" y="1003"/>
                    </a:lnTo>
                    <a:lnTo>
                      <a:pt x="3243" y="1317"/>
                    </a:lnTo>
                    <a:lnTo>
                      <a:pt x="2869" y="1671"/>
                    </a:lnTo>
                    <a:lnTo>
                      <a:pt x="2516" y="2064"/>
                    </a:lnTo>
                    <a:lnTo>
                      <a:pt x="2162" y="2476"/>
                    </a:lnTo>
                    <a:lnTo>
                      <a:pt x="1828" y="2928"/>
                    </a:lnTo>
                    <a:lnTo>
                      <a:pt x="1514" y="3400"/>
                    </a:lnTo>
                    <a:lnTo>
                      <a:pt x="1219" y="3891"/>
                    </a:lnTo>
                    <a:lnTo>
                      <a:pt x="963" y="4402"/>
                    </a:lnTo>
                    <a:lnTo>
                      <a:pt x="708" y="4933"/>
                    </a:lnTo>
                    <a:lnTo>
                      <a:pt x="511" y="5463"/>
                    </a:lnTo>
                    <a:lnTo>
                      <a:pt x="315" y="6014"/>
                    </a:lnTo>
                    <a:lnTo>
                      <a:pt x="177" y="6544"/>
                    </a:lnTo>
                    <a:lnTo>
                      <a:pt x="79" y="7075"/>
                    </a:lnTo>
                    <a:lnTo>
                      <a:pt x="20" y="7566"/>
                    </a:lnTo>
                    <a:lnTo>
                      <a:pt x="0" y="8037"/>
                    </a:lnTo>
                    <a:lnTo>
                      <a:pt x="20" y="8470"/>
                    </a:lnTo>
                    <a:lnTo>
                      <a:pt x="79" y="8882"/>
                    </a:lnTo>
                    <a:lnTo>
                      <a:pt x="158" y="9256"/>
                    </a:lnTo>
                    <a:lnTo>
                      <a:pt x="295" y="9590"/>
                    </a:lnTo>
                    <a:lnTo>
                      <a:pt x="374" y="9727"/>
                    </a:lnTo>
                    <a:lnTo>
                      <a:pt x="452" y="9885"/>
                    </a:lnTo>
                    <a:lnTo>
                      <a:pt x="551" y="10022"/>
                    </a:lnTo>
                    <a:lnTo>
                      <a:pt x="649" y="10140"/>
                    </a:lnTo>
                    <a:lnTo>
                      <a:pt x="747" y="10238"/>
                    </a:lnTo>
                    <a:lnTo>
                      <a:pt x="865" y="10356"/>
                    </a:lnTo>
                    <a:lnTo>
                      <a:pt x="983" y="10435"/>
                    </a:lnTo>
                    <a:lnTo>
                      <a:pt x="1121" y="10513"/>
                    </a:lnTo>
                    <a:lnTo>
                      <a:pt x="1258" y="10572"/>
                    </a:lnTo>
                    <a:lnTo>
                      <a:pt x="1415" y="10631"/>
                    </a:lnTo>
                    <a:lnTo>
                      <a:pt x="1553" y="10671"/>
                    </a:lnTo>
                    <a:lnTo>
                      <a:pt x="1730" y="10710"/>
                    </a:lnTo>
                    <a:lnTo>
                      <a:pt x="2241" y="10710"/>
                    </a:lnTo>
                    <a:lnTo>
                      <a:pt x="2437" y="10671"/>
                    </a:lnTo>
                    <a:lnTo>
                      <a:pt x="2614" y="10631"/>
                    </a:lnTo>
                    <a:lnTo>
                      <a:pt x="2810" y="10592"/>
                    </a:lnTo>
                    <a:lnTo>
                      <a:pt x="3203" y="10435"/>
                    </a:lnTo>
                    <a:lnTo>
                      <a:pt x="3596" y="10258"/>
                    </a:lnTo>
                    <a:lnTo>
                      <a:pt x="3989" y="10003"/>
                    </a:lnTo>
                    <a:lnTo>
                      <a:pt x="4382" y="9727"/>
                    </a:lnTo>
                    <a:lnTo>
                      <a:pt x="4756" y="9413"/>
                    </a:lnTo>
                    <a:lnTo>
                      <a:pt x="5129" y="9059"/>
                    </a:lnTo>
                    <a:lnTo>
                      <a:pt x="5483" y="8666"/>
                    </a:lnTo>
                    <a:lnTo>
                      <a:pt x="5837" y="8254"/>
                    </a:lnTo>
                    <a:lnTo>
                      <a:pt x="6171" y="7802"/>
                    </a:lnTo>
                    <a:lnTo>
                      <a:pt x="6485" y="7330"/>
                    </a:lnTo>
                    <a:lnTo>
                      <a:pt x="6780" y="6839"/>
                    </a:lnTo>
                    <a:lnTo>
                      <a:pt x="7055" y="6328"/>
                    </a:lnTo>
                    <a:lnTo>
                      <a:pt x="7291" y="5797"/>
                    </a:lnTo>
                    <a:lnTo>
                      <a:pt x="7507" y="5267"/>
                    </a:lnTo>
                    <a:lnTo>
                      <a:pt x="7684" y="4717"/>
                    </a:lnTo>
                    <a:lnTo>
                      <a:pt x="7821" y="4166"/>
                    </a:lnTo>
                    <a:lnTo>
                      <a:pt x="7920" y="3655"/>
                    </a:lnTo>
                    <a:lnTo>
                      <a:pt x="7978" y="3164"/>
                    </a:lnTo>
                    <a:lnTo>
                      <a:pt x="7998" y="2693"/>
                    </a:lnTo>
                    <a:lnTo>
                      <a:pt x="7978" y="2260"/>
                    </a:lnTo>
                    <a:lnTo>
                      <a:pt x="7920" y="1848"/>
                    </a:lnTo>
                    <a:lnTo>
                      <a:pt x="7841" y="1474"/>
                    </a:lnTo>
                    <a:lnTo>
                      <a:pt x="7703" y="1140"/>
                    </a:lnTo>
                    <a:lnTo>
                      <a:pt x="7644" y="1003"/>
                    </a:lnTo>
                    <a:lnTo>
                      <a:pt x="7546" y="846"/>
                    </a:lnTo>
                    <a:lnTo>
                      <a:pt x="7468" y="708"/>
                    </a:lnTo>
                    <a:lnTo>
                      <a:pt x="7350" y="590"/>
                    </a:lnTo>
                    <a:lnTo>
                      <a:pt x="7251" y="492"/>
                    </a:lnTo>
                    <a:lnTo>
                      <a:pt x="7134" y="374"/>
                    </a:lnTo>
                    <a:lnTo>
                      <a:pt x="7016" y="295"/>
                    </a:lnTo>
                    <a:lnTo>
                      <a:pt x="6878" y="217"/>
                    </a:lnTo>
                    <a:lnTo>
                      <a:pt x="6741" y="158"/>
                    </a:lnTo>
                    <a:lnTo>
                      <a:pt x="6603" y="99"/>
                    </a:lnTo>
                    <a:lnTo>
                      <a:pt x="6446" y="59"/>
                    </a:lnTo>
                    <a:lnTo>
                      <a:pt x="6289" y="20"/>
                    </a:lnTo>
                    <a:lnTo>
                      <a:pt x="6112" y="20"/>
                    </a:lnTo>
                    <a:lnTo>
                      <a:pt x="5935" y="1"/>
                    </a:lnTo>
                    <a:close/>
                  </a:path>
                </a:pathLst>
              </a:custGeom>
              <a:solidFill>
                <a:srgbClr val="FF9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23"/>
              <p:cNvSpPr/>
              <p:nvPr/>
            </p:nvSpPr>
            <p:spPr>
              <a:xfrm>
                <a:off x="343950" y="4522775"/>
                <a:ext cx="173925" cy="266775"/>
              </a:xfrm>
              <a:custGeom>
                <a:avLst/>
                <a:gdLst/>
                <a:ahLst/>
                <a:cxnLst/>
                <a:rect l="l" t="t" r="r" b="b"/>
                <a:pathLst>
                  <a:path w="6957" h="10671" extrusionOk="0">
                    <a:moveTo>
                      <a:pt x="5974" y="1"/>
                    </a:moveTo>
                    <a:lnTo>
                      <a:pt x="5778" y="20"/>
                    </a:lnTo>
                    <a:lnTo>
                      <a:pt x="5562" y="40"/>
                    </a:lnTo>
                    <a:lnTo>
                      <a:pt x="5385" y="99"/>
                    </a:lnTo>
                    <a:lnTo>
                      <a:pt x="5188" y="138"/>
                    </a:lnTo>
                    <a:lnTo>
                      <a:pt x="4795" y="295"/>
                    </a:lnTo>
                    <a:lnTo>
                      <a:pt x="4402" y="472"/>
                    </a:lnTo>
                    <a:lnTo>
                      <a:pt x="4009" y="728"/>
                    </a:lnTo>
                    <a:lnTo>
                      <a:pt x="3636" y="1003"/>
                    </a:lnTo>
                    <a:lnTo>
                      <a:pt x="3243" y="1317"/>
                    </a:lnTo>
                    <a:lnTo>
                      <a:pt x="2869" y="1671"/>
                    </a:lnTo>
                    <a:lnTo>
                      <a:pt x="2516" y="2064"/>
                    </a:lnTo>
                    <a:lnTo>
                      <a:pt x="2162" y="2476"/>
                    </a:lnTo>
                    <a:lnTo>
                      <a:pt x="1828" y="2928"/>
                    </a:lnTo>
                    <a:lnTo>
                      <a:pt x="1514" y="3400"/>
                    </a:lnTo>
                    <a:lnTo>
                      <a:pt x="1219" y="3891"/>
                    </a:lnTo>
                    <a:lnTo>
                      <a:pt x="963" y="4402"/>
                    </a:lnTo>
                    <a:lnTo>
                      <a:pt x="708" y="4933"/>
                    </a:lnTo>
                    <a:lnTo>
                      <a:pt x="511" y="5463"/>
                    </a:lnTo>
                    <a:lnTo>
                      <a:pt x="315" y="6014"/>
                    </a:lnTo>
                    <a:lnTo>
                      <a:pt x="197" y="6465"/>
                    </a:lnTo>
                    <a:lnTo>
                      <a:pt x="99" y="6917"/>
                    </a:lnTo>
                    <a:lnTo>
                      <a:pt x="40" y="7330"/>
                    </a:lnTo>
                    <a:lnTo>
                      <a:pt x="0" y="7743"/>
                    </a:lnTo>
                    <a:lnTo>
                      <a:pt x="0" y="8116"/>
                    </a:lnTo>
                    <a:lnTo>
                      <a:pt x="20" y="8489"/>
                    </a:lnTo>
                    <a:lnTo>
                      <a:pt x="59" y="8823"/>
                    </a:lnTo>
                    <a:lnTo>
                      <a:pt x="138" y="9158"/>
                    </a:lnTo>
                    <a:lnTo>
                      <a:pt x="236" y="9452"/>
                    </a:lnTo>
                    <a:lnTo>
                      <a:pt x="354" y="9708"/>
                    </a:lnTo>
                    <a:lnTo>
                      <a:pt x="492" y="9944"/>
                    </a:lnTo>
                    <a:lnTo>
                      <a:pt x="669" y="10160"/>
                    </a:lnTo>
                    <a:lnTo>
                      <a:pt x="845" y="10337"/>
                    </a:lnTo>
                    <a:lnTo>
                      <a:pt x="1062" y="10474"/>
                    </a:lnTo>
                    <a:lnTo>
                      <a:pt x="1297" y="10592"/>
                    </a:lnTo>
                    <a:lnTo>
                      <a:pt x="1553" y="10671"/>
                    </a:lnTo>
                    <a:lnTo>
                      <a:pt x="1376" y="10553"/>
                    </a:lnTo>
                    <a:lnTo>
                      <a:pt x="1199" y="10396"/>
                    </a:lnTo>
                    <a:lnTo>
                      <a:pt x="1062" y="10219"/>
                    </a:lnTo>
                    <a:lnTo>
                      <a:pt x="924" y="10022"/>
                    </a:lnTo>
                    <a:lnTo>
                      <a:pt x="806" y="9806"/>
                    </a:lnTo>
                    <a:lnTo>
                      <a:pt x="708" y="9551"/>
                    </a:lnTo>
                    <a:lnTo>
                      <a:pt x="629" y="9295"/>
                    </a:lnTo>
                    <a:lnTo>
                      <a:pt x="570" y="9020"/>
                    </a:lnTo>
                    <a:lnTo>
                      <a:pt x="531" y="8725"/>
                    </a:lnTo>
                    <a:lnTo>
                      <a:pt x="511" y="8411"/>
                    </a:lnTo>
                    <a:lnTo>
                      <a:pt x="511" y="8077"/>
                    </a:lnTo>
                    <a:lnTo>
                      <a:pt x="551" y="7743"/>
                    </a:lnTo>
                    <a:lnTo>
                      <a:pt x="590" y="7369"/>
                    </a:lnTo>
                    <a:lnTo>
                      <a:pt x="649" y="6996"/>
                    </a:lnTo>
                    <a:lnTo>
                      <a:pt x="728" y="6623"/>
                    </a:lnTo>
                    <a:lnTo>
                      <a:pt x="845" y="6230"/>
                    </a:lnTo>
                    <a:lnTo>
                      <a:pt x="1022" y="5679"/>
                    </a:lnTo>
                    <a:lnTo>
                      <a:pt x="1238" y="5129"/>
                    </a:lnTo>
                    <a:lnTo>
                      <a:pt x="1474" y="4618"/>
                    </a:lnTo>
                    <a:lnTo>
                      <a:pt x="1730" y="4107"/>
                    </a:lnTo>
                    <a:lnTo>
                      <a:pt x="2024" y="3616"/>
                    </a:lnTo>
                    <a:lnTo>
                      <a:pt x="2339" y="3145"/>
                    </a:lnTo>
                    <a:lnTo>
                      <a:pt x="2673" y="2693"/>
                    </a:lnTo>
                    <a:lnTo>
                      <a:pt x="3027" y="2280"/>
                    </a:lnTo>
                    <a:lnTo>
                      <a:pt x="3380" y="1887"/>
                    </a:lnTo>
                    <a:lnTo>
                      <a:pt x="3754" y="1533"/>
                    </a:lnTo>
                    <a:lnTo>
                      <a:pt x="4147" y="1199"/>
                    </a:lnTo>
                    <a:lnTo>
                      <a:pt x="4540" y="924"/>
                    </a:lnTo>
                    <a:lnTo>
                      <a:pt x="4933" y="688"/>
                    </a:lnTo>
                    <a:lnTo>
                      <a:pt x="5306" y="492"/>
                    </a:lnTo>
                    <a:lnTo>
                      <a:pt x="5699" y="354"/>
                    </a:lnTo>
                    <a:lnTo>
                      <a:pt x="5896" y="295"/>
                    </a:lnTo>
                    <a:lnTo>
                      <a:pt x="6092" y="256"/>
                    </a:lnTo>
                    <a:lnTo>
                      <a:pt x="6328" y="236"/>
                    </a:lnTo>
                    <a:lnTo>
                      <a:pt x="6544" y="217"/>
                    </a:lnTo>
                    <a:lnTo>
                      <a:pt x="6760" y="236"/>
                    </a:lnTo>
                    <a:lnTo>
                      <a:pt x="6957" y="256"/>
                    </a:lnTo>
                    <a:lnTo>
                      <a:pt x="6957" y="256"/>
                    </a:lnTo>
                    <a:lnTo>
                      <a:pt x="6819" y="177"/>
                    </a:lnTo>
                    <a:lnTo>
                      <a:pt x="6662" y="118"/>
                    </a:lnTo>
                    <a:lnTo>
                      <a:pt x="6505" y="79"/>
                    </a:lnTo>
                    <a:lnTo>
                      <a:pt x="6328" y="40"/>
                    </a:lnTo>
                    <a:lnTo>
                      <a:pt x="6151" y="20"/>
                    </a:lnTo>
                    <a:lnTo>
                      <a:pt x="5974" y="1"/>
                    </a:lnTo>
                    <a:close/>
                  </a:path>
                </a:pathLst>
              </a:custGeom>
              <a:solidFill>
                <a:srgbClr val="F3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7">
    <p:spTree>
      <p:nvGrpSpPr>
        <p:cNvPr id="1" name="Shape 6509"/>
        <p:cNvGrpSpPr/>
        <p:nvPr/>
      </p:nvGrpSpPr>
      <p:grpSpPr>
        <a:xfrm>
          <a:off x="0" y="0"/>
          <a:ext cx="0" cy="0"/>
          <a:chOff x="0" y="0"/>
          <a:chExt cx="0" cy="0"/>
        </a:xfrm>
      </p:grpSpPr>
      <p:grpSp>
        <p:nvGrpSpPr>
          <p:cNvPr id="6510" name="Google Shape;6510;p30"/>
          <p:cNvGrpSpPr/>
          <p:nvPr/>
        </p:nvGrpSpPr>
        <p:grpSpPr>
          <a:xfrm>
            <a:off x="-1" y="-3"/>
            <a:ext cx="9144000" cy="5143488"/>
            <a:chOff x="238125" y="848325"/>
            <a:chExt cx="7143750" cy="4018350"/>
          </a:xfrm>
        </p:grpSpPr>
        <p:sp>
          <p:nvSpPr>
            <p:cNvPr id="6511" name="Google Shape;6511;p30"/>
            <p:cNvSpPr/>
            <p:nvPr/>
          </p:nvSpPr>
          <p:spPr>
            <a:xfrm>
              <a:off x="238125" y="848325"/>
              <a:ext cx="7143750" cy="4018350"/>
            </a:xfrm>
            <a:custGeom>
              <a:avLst/>
              <a:gdLst/>
              <a:ahLst/>
              <a:cxnLst/>
              <a:rect l="l" t="t" r="r" b="b"/>
              <a:pathLst>
                <a:path w="285750" h="160734" extrusionOk="0">
                  <a:moveTo>
                    <a:pt x="6883" y="0"/>
                  </a:moveTo>
                  <a:lnTo>
                    <a:pt x="111323" y="64145"/>
                  </a:lnTo>
                  <a:lnTo>
                    <a:pt x="111323" y="64145"/>
                  </a:lnTo>
                  <a:lnTo>
                    <a:pt x="0" y="17152"/>
                  </a:lnTo>
                  <a:lnTo>
                    <a:pt x="0" y="31179"/>
                  </a:lnTo>
                  <a:lnTo>
                    <a:pt x="106896" y="70098"/>
                  </a:lnTo>
                  <a:lnTo>
                    <a:pt x="0" y="47774"/>
                  </a:lnTo>
                  <a:lnTo>
                    <a:pt x="0" y="60610"/>
                  </a:lnTo>
                  <a:lnTo>
                    <a:pt x="107528" y="77539"/>
                  </a:lnTo>
                  <a:lnTo>
                    <a:pt x="0" y="77056"/>
                  </a:lnTo>
                  <a:lnTo>
                    <a:pt x="0" y="89557"/>
                  </a:lnTo>
                  <a:lnTo>
                    <a:pt x="104552" y="84795"/>
                  </a:lnTo>
                  <a:lnTo>
                    <a:pt x="104552" y="84795"/>
                  </a:lnTo>
                  <a:lnTo>
                    <a:pt x="0" y="104328"/>
                  </a:lnTo>
                  <a:lnTo>
                    <a:pt x="0" y="117276"/>
                  </a:lnTo>
                  <a:lnTo>
                    <a:pt x="109091" y="91194"/>
                  </a:lnTo>
                  <a:lnTo>
                    <a:pt x="0" y="135545"/>
                  </a:lnTo>
                  <a:lnTo>
                    <a:pt x="0" y="149907"/>
                  </a:lnTo>
                  <a:lnTo>
                    <a:pt x="105110" y="100905"/>
                  </a:lnTo>
                  <a:lnTo>
                    <a:pt x="9897" y="160734"/>
                  </a:lnTo>
                  <a:lnTo>
                    <a:pt x="32779" y="160734"/>
                  </a:lnTo>
                  <a:lnTo>
                    <a:pt x="115453" y="102840"/>
                  </a:lnTo>
                  <a:lnTo>
                    <a:pt x="54843" y="160734"/>
                  </a:lnTo>
                  <a:lnTo>
                    <a:pt x="70396" y="160734"/>
                  </a:lnTo>
                  <a:lnTo>
                    <a:pt x="121481" y="106821"/>
                  </a:lnTo>
                  <a:lnTo>
                    <a:pt x="84572" y="160734"/>
                  </a:lnTo>
                  <a:lnTo>
                    <a:pt x="96664" y="160734"/>
                  </a:lnTo>
                  <a:lnTo>
                    <a:pt x="126653" y="111918"/>
                  </a:lnTo>
                  <a:lnTo>
                    <a:pt x="126653" y="111918"/>
                  </a:lnTo>
                  <a:lnTo>
                    <a:pt x="106040" y="160734"/>
                  </a:lnTo>
                  <a:lnTo>
                    <a:pt x="116458" y="160734"/>
                  </a:lnTo>
                  <a:lnTo>
                    <a:pt x="132606" y="116346"/>
                  </a:lnTo>
                  <a:lnTo>
                    <a:pt x="123341" y="160734"/>
                  </a:lnTo>
                  <a:lnTo>
                    <a:pt x="132941" y="160734"/>
                  </a:lnTo>
                  <a:lnTo>
                    <a:pt x="140047" y="115714"/>
                  </a:lnTo>
                  <a:lnTo>
                    <a:pt x="139824" y="160734"/>
                  </a:lnTo>
                  <a:lnTo>
                    <a:pt x="149200" y="160734"/>
                  </a:lnTo>
                  <a:lnTo>
                    <a:pt x="147303" y="118690"/>
                  </a:lnTo>
                  <a:lnTo>
                    <a:pt x="155153" y="160734"/>
                  </a:lnTo>
                  <a:lnTo>
                    <a:pt x="164827" y="160734"/>
                  </a:lnTo>
                  <a:lnTo>
                    <a:pt x="153702" y="114151"/>
                  </a:lnTo>
                  <a:lnTo>
                    <a:pt x="172641" y="160734"/>
                  </a:lnTo>
                  <a:lnTo>
                    <a:pt x="183282" y="160734"/>
                  </a:lnTo>
                  <a:lnTo>
                    <a:pt x="161069" y="113072"/>
                  </a:lnTo>
                  <a:lnTo>
                    <a:pt x="161069" y="113072"/>
                  </a:lnTo>
                  <a:lnTo>
                    <a:pt x="192286" y="160734"/>
                  </a:lnTo>
                  <a:lnTo>
                    <a:pt x="204713" y="160734"/>
                  </a:lnTo>
                  <a:lnTo>
                    <a:pt x="165869" y="107379"/>
                  </a:lnTo>
                  <a:lnTo>
                    <a:pt x="218740" y="160734"/>
                  </a:lnTo>
                  <a:lnTo>
                    <a:pt x="234888" y="160734"/>
                  </a:lnTo>
                  <a:lnTo>
                    <a:pt x="173087" y="104328"/>
                  </a:lnTo>
                  <a:lnTo>
                    <a:pt x="255426" y="160734"/>
                  </a:lnTo>
                  <a:lnTo>
                    <a:pt x="278867" y="160734"/>
                  </a:lnTo>
                  <a:lnTo>
                    <a:pt x="174427" y="96589"/>
                  </a:lnTo>
                  <a:lnTo>
                    <a:pt x="285750" y="143582"/>
                  </a:lnTo>
                  <a:lnTo>
                    <a:pt x="285750" y="129555"/>
                  </a:lnTo>
                  <a:lnTo>
                    <a:pt x="178854" y="90636"/>
                  </a:lnTo>
                  <a:lnTo>
                    <a:pt x="178854" y="90636"/>
                  </a:lnTo>
                  <a:lnTo>
                    <a:pt x="285750" y="112960"/>
                  </a:lnTo>
                  <a:lnTo>
                    <a:pt x="285750" y="100124"/>
                  </a:lnTo>
                  <a:lnTo>
                    <a:pt x="178222" y="83195"/>
                  </a:lnTo>
                  <a:lnTo>
                    <a:pt x="285750" y="83678"/>
                  </a:lnTo>
                  <a:lnTo>
                    <a:pt x="285750" y="71177"/>
                  </a:lnTo>
                  <a:lnTo>
                    <a:pt x="181198" y="75939"/>
                  </a:lnTo>
                  <a:lnTo>
                    <a:pt x="285750" y="56406"/>
                  </a:lnTo>
                  <a:lnTo>
                    <a:pt x="285750" y="43458"/>
                  </a:lnTo>
                  <a:lnTo>
                    <a:pt x="176659" y="69540"/>
                  </a:lnTo>
                  <a:lnTo>
                    <a:pt x="285750" y="25189"/>
                  </a:lnTo>
                  <a:lnTo>
                    <a:pt x="285750" y="10827"/>
                  </a:lnTo>
                  <a:lnTo>
                    <a:pt x="180640" y="59829"/>
                  </a:lnTo>
                  <a:lnTo>
                    <a:pt x="275853" y="0"/>
                  </a:lnTo>
                  <a:lnTo>
                    <a:pt x="252971" y="0"/>
                  </a:lnTo>
                  <a:lnTo>
                    <a:pt x="170297" y="57894"/>
                  </a:lnTo>
                  <a:lnTo>
                    <a:pt x="230907" y="0"/>
                  </a:lnTo>
                  <a:lnTo>
                    <a:pt x="215354" y="0"/>
                  </a:lnTo>
                  <a:lnTo>
                    <a:pt x="164269" y="53913"/>
                  </a:lnTo>
                  <a:lnTo>
                    <a:pt x="201178" y="0"/>
                  </a:lnTo>
                  <a:lnTo>
                    <a:pt x="189086" y="0"/>
                  </a:lnTo>
                  <a:lnTo>
                    <a:pt x="159097" y="48816"/>
                  </a:lnTo>
                  <a:lnTo>
                    <a:pt x="179710" y="0"/>
                  </a:lnTo>
                  <a:lnTo>
                    <a:pt x="169292" y="0"/>
                  </a:lnTo>
                  <a:lnTo>
                    <a:pt x="153144" y="44388"/>
                  </a:lnTo>
                  <a:lnTo>
                    <a:pt x="162409" y="0"/>
                  </a:lnTo>
                  <a:lnTo>
                    <a:pt x="152809" y="0"/>
                  </a:lnTo>
                  <a:lnTo>
                    <a:pt x="145703" y="45020"/>
                  </a:lnTo>
                  <a:lnTo>
                    <a:pt x="145926" y="0"/>
                  </a:lnTo>
                  <a:lnTo>
                    <a:pt x="136550" y="0"/>
                  </a:lnTo>
                  <a:lnTo>
                    <a:pt x="138447" y="42044"/>
                  </a:lnTo>
                  <a:lnTo>
                    <a:pt x="130597" y="0"/>
                  </a:lnTo>
                  <a:lnTo>
                    <a:pt x="120923" y="0"/>
                  </a:lnTo>
                  <a:lnTo>
                    <a:pt x="132048" y="46583"/>
                  </a:lnTo>
                  <a:lnTo>
                    <a:pt x="113109" y="0"/>
                  </a:lnTo>
                  <a:lnTo>
                    <a:pt x="102468" y="0"/>
                  </a:lnTo>
                  <a:lnTo>
                    <a:pt x="124681" y="47662"/>
                  </a:lnTo>
                  <a:lnTo>
                    <a:pt x="93464" y="0"/>
                  </a:lnTo>
                  <a:lnTo>
                    <a:pt x="81037" y="0"/>
                  </a:lnTo>
                  <a:lnTo>
                    <a:pt x="119881" y="53355"/>
                  </a:lnTo>
                  <a:lnTo>
                    <a:pt x="67010" y="0"/>
                  </a:lnTo>
                  <a:lnTo>
                    <a:pt x="50862" y="0"/>
                  </a:lnTo>
                  <a:lnTo>
                    <a:pt x="112663" y="56406"/>
                  </a:lnTo>
                  <a:lnTo>
                    <a:pt x="303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30"/>
            <p:cNvSpPr/>
            <p:nvPr/>
          </p:nvSpPr>
          <p:spPr>
            <a:xfrm>
              <a:off x="238125" y="848325"/>
              <a:ext cx="7143750" cy="4018350"/>
            </a:xfrm>
            <a:custGeom>
              <a:avLst/>
              <a:gdLst/>
              <a:ahLst/>
              <a:cxnLst/>
              <a:rect l="l" t="t" r="r" b="b"/>
              <a:pathLst>
                <a:path w="285750" h="160734" fill="none" extrusionOk="0">
                  <a:moveTo>
                    <a:pt x="275853" y="0"/>
                  </a:moveTo>
                  <a:lnTo>
                    <a:pt x="252971" y="0"/>
                  </a:lnTo>
                  <a:lnTo>
                    <a:pt x="170297" y="57894"/>
                  </a:lnTo>
                  <a:lnTo>
                    <a:pt x="230907" y="0"/>
                  </a:lnTo>
                  <a:lnTo>
                    <a:pt x="215354" y="0"/>
                  </a:lnTo>
                  <a:lnTo>
                    <a:pt x="164269" y="53913"/>
                  </a:lnTo>
                  <a:lnTo>
                    <a:pt x="201178" y="0"/>
                  </a:lnTo>
                  <a:lnTo>
                    <a:pt x="189086" y="0"/>
                  </a:lnTo>
                  <a:lnTo>
                    <a:pt x="159097" y="48816"/>
                  </a:lnTo>
                  <a:lnTo>
                    <a:pt x="179710" y="0"/>
                  </a:lnTo>
                  <a:lnTo>
                    <a:pt x="169292" y="0"/>
                  </a:lnTo>
                  <a:lnTo>
                    <a:pt x="153144" y="44388"/>
                  </a:lnTo>
                  <a:lnTo>
                    <a:pt x="162409" y="0"/>
                  </a:lnTo>
                  <a:lnTo>
                    <a:pt x="152809" y="0"/>
                  </a:lnTo>
                  <a:lnTo>
                    <a:pt x="145703" y="45020"/>
                  </a:lnTo>
                  <a:lnTo>
                    <a:pt x="145926" y="0"/>
                  </a:lnTo>
                  <a:lnTo>
                    <a:pt x="136550" y="0"/>
                  </a:lnTo>
                  <a:lnTo>
                    <a:pt x="138447" y="42044"/>
                  </a:lnTo>
                  <a:lnTo>
                    <a:pt x="130597" y="0"/>
                  </a:lnTo>
                  <a:lnTo>
                    <a:pt x="120923" y="0"/>
                  </a:lnTo>
                  <a:lnTo>
                    <a:pt x="132048" y="46583"/>
                  </a:lnTo>
                  <a:lnTo>
                    <a:pt x="113109" y="0"/>
                  </a:lnTo>
                  <a:lnTo>
                    <a:pt x="102468" y="0"/>
                  </a:lnTo>
                  <a:lnTo>
                    <a:pt x="124681" y="47662"/>
                  </a:lnTo>
                  <a:lnTo>
                    <a:pt x="93464" y="0"/>
                  </a:lnTo>
                  <a:lnTo>
                    <a:pt x="81037" y="0"/>
                  </a:lnTo>
                  <a:lnTo>
                    <a:pt x="119881" y="53355"/>
                  </a:lnTo>
                  <a:lnTo>
                    <a:pt x="67010" y="0"/>
                  </a:lnTo>
                  <a:lnTo>
                    <a:pt x="50862" y="0"/>
                  </a:lnTo>
                  <a:lnTo>
                    <a:pt x="112663" y="56406"/>
                  </a:lnTo>
                  <a:lnTo>
                    <a:pt x="30324" y="0"/>
                  </a:lnTo>
                  <a:lnTo>
                    <a:pt x="6883" y="0"/>
                  </a:lnTo>
                  <a:lnTo>
                    <a:pt x="111323" y="64145"/>
                  </a:lnTo>
                  <a:lnTo>
                    <a:pt x="0" y="17152"/>
                  </a:lnTo>
                  <a:lnTo>
                    <a:pt x="0" y="31179"/>
                  </a:lnTo>
                  <a:lnTo>
                    <a:pt x="106896" y="70098"/>
                  </a:lnTo>
                  <a:lnTo>
                    <a:pt x="0" y="47774"/>
                  </a:lnTo>
                  <a:lnTo>
                    <a:pt x="0" y="60610"/>
                  </a:lnTo>
                  <a:lnTo>
                    <a:pt x="107528" y="77539"/>
                  </a:lnTo>
                  <a:lnTo>
                    <a:pt x="0" y="77056"/>
                  </a:lnTo>
                  <a:lnTo>
                    <a:pt x="0" y="89557"/>
                  </a:lnTo>
                  <a:lnTo>
                    <a:pt x="104552" y="84795"/>
                  </a:lnTo>
                  <a:lnTo>
                    <a:pt x="0" y="104328"/>
                  </a:lnTo>
                  <a:lnTo>
                    <a:pt x="0" y="117276"/>
                  </a:lnTo>
                  <a:lnTo>
                    <a:pt x="109091" y="91194"/>
                  </a:lnTo>
                  <a:lnTo>
                    <a:pt x="0" y="135545"/>
                  </a:lnTo>
                  <a:lnTo>
                    <a:pt x="0" y="149907"/>
                  </a:lnTo>
                  <a:lnTo>
                    <a:pt x="105110" y="100905"/>
                  </a:lnTo>
                  <a:lnTo>
                    <a:pt x="9897" y="160734"/>
                  </a:lnTo>
                  <a:lnTo>
                    <a:pt x="32779" y="160734"/>
                  </a:lnTo>
                  <a:lnTo>
                    <a:pt x="115453" y="102840"/>
                  </a:lnTo>
                  <a:lnTo>
                    <a:pt x="54843" y="160734"/>
                  </a:lnTo>
                  <a:lnTo>
                    <a:pt x="70396" y="160734"/>
                  </a:lnTo>
                  <a:lnTo>
                    <a:pt x="121481" y="106821"/>
                  </a:lnTo>
                  <a:lnTo>
                    <a:pt x="84572" y="160734"/>
                  </a:lnTo>
                  <a:lnTo>
                    <a:pt x="96664" y="160734"/>
                  </a:lnTo>
                  <a:lnTo>
                    <a:pt x="126653" y="111918"/>
                  </a:lnTo>
                  <a:lnTo>
                    <a:pt x="106040" y="160734"/>
                  </a:lnTo>
                  <a:lnTo>
                    <a:pt x="116458" y="160734"/>
                  </a:lnTo>
                  <a:lnTo>
                    <a:pt x="132606" y="116346"/>
                  </a:lnTo>
                  <a:lnTo>
                    <a:pt x="123341" y="160734"/>
                  </a:lnTo>
                  <a:lnTo>
                    <a:pt x="132941" y="160734"/>
                  </a:lnTo>
                  <a:lnTo>
                    <a:pt x="140047" y="115714"/>
                  </a:lnTo>
                  <a:lnTo>
                    <a:pt x="139824" y="160734"/>
                  </a:lnTo>
                  <a:lnTo>
                    <a:pt x="149200" y="160734"/>
                  </a:lnTo>
                  <a:lnTo>
                    <a:pt x="147303" y="118690"/>
                  </a:lnTo>
                  <a:lnTo>
                    <a:pt x="155153" y="160734"/>
                  </a:lnTo>
                  <a:lnTo>
                    <a:pt x="164827" y="160734"/>
                  </a:lnTo>
                  <a:lnTo>
                    <a:pt x="153702" y="114151"/>
                  </a:lnTo>
                  <a:lnTo>
                    <a:pt x="172641" y="160734"/>
                  </a:lnTo>
                  <a:lnTo>
                    <a:pt x="183282" y="160734"/>
                  </a:lnTo>
                  <a:lnTo>
                    <a:pt x="161069" y="113072"/>
                  </a:lnTo>
                  <a:lnTo>
                    <a:pt x="192286" y="160734"/>
                  </a:lnTo>
                  <a:lnTo>
                    <a:pt x="204713" y="160734"/>
                  </a:lnTo>
                  <a:lnTo>
                    <a:pt x="165869" y="107379"/>
                  </a:lnTo>
                  <a:lnTo>
                    <a:pt x="218740" y="160734"/>
                  </a:lnTo>
                  <a:lnTo>
                    <a:pt x="234888" y="160734"/>
                  </a:lnTo>
                  <a:lnTo>
                    <a:pt x="173087" y="104328"/>
                  </a:lnTo>
                  <a:lnTo>
                    <a:pt x="255426" y="160734"/>
                  </a:lnTo>
                  <a:lnTo>
                    <a:pt x="278867" y="160734"/>
                  </a:lnTo>
                  <a:lnTo>
                    <a:pt x="174427" y="96589"/>
                  </a:lnTo>
                  <a:lnTo>
                    <a:pt x="285750" y="143582"/>
                  </a:lnTo>
                  <a:lnTo>
                    <a:pt x="285750" y="129555"/>
                  </a:lnTo>
                  <a:lnTo>
                    <a:pt x="178854" y="90636"/>
                  </a:lnTo>
                  <a:lnTo>
                    <a:pt x="285750" y="112960"/>
                  </a:lnTo>
                  <a:lnTo>
                    <a:pt x="285750" y="100124"/>
                  </a:lnTo>
                  <a:lnTo>
                    <a:pt x="178222" y="83195"/>
                  </a:lnTo>
                  <a:lnTo>
                    <a:pt x="285750" y="83678"/>
                  </a:lnTo>
                  <a:lnTo>
                    <a:pt x="285750" y="71177"/>
                  </a:lnTo>
                  <a:lnTo>
                    <a:pt x="181198" y="75939"/>
                  </a:lnTo>
                  <a:lnTo>
                    <a:pt x="285750" y="56406"/>
                  </a:lnTo>
                  <a:lnTo>
                    <a:pt x="285750" y="43458"/>
                  </a:lnTo>
                  <a:lnTo>
                    <a:pt x="176659" y="69540"/>
                  </a:lnTo>
                  <a:lnTo>
                    <a:pt x="285750" y="25189"/>
                  </a:lnTo>
                  <a:lnTo>
                    <a:pt x="285750" y="10827"/>
                  </a:lnTo>
                  <a:lnTo>
                    <a:pt x="180640" y="59829"/>
                  </a:lnTo>
                  <a:lnTo>
                    <a:pt x="275853" y="0"/>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3" name="Google Shape;6513;p30"/>
          <p:cNvGrpSpPr/>
          <p:nvPr/>
        </p:nvGrpSpPr>
        <p:grpSpPr>
          <a:xfrm>
            <a:off x="521216" y="358901"/>
            <a:ext cx="8101568" cy="4425699"/>
            <a:chOff x="521216" y="358901"/>
            <a:chExt cx="8101568" cy="4425699"/>
          </a:xfrm>
        </p:grpSpPr>
        <p:sp>
          <p:nvSpPr>
            <p:cNvPr id="6514" name="Google Shape;6514;p30"/>
            <p:cNvSpPr/>
            <p:nvPr/>
          </p:nvSpPr>
          <p:spPr>
            <a:xfrm>
              <a:off x="521216" y="358901"/>
              <a:ext cx="8101568" cy="4425699"/>
            </a:xfrm>
            <a:custGeom>
              <a:avLst/>
              <a:gdLst/>
              <a:ahLst/>
              <a:cxnLst/>
              <a:rect l="l" t="t" r="r" b="b"/>
              <a:pathLst>
                <a:path w="66773" h="36629" extrusionOk="0">
                  <a:moveTo>
                    <a:pt x="3007" y="1"/>
                  </a:moveTo>
                  <a:lnTo>
                    <a:pt x="2988" y="276"/>
                  </a:lnTo>
                  <a:lnTo>
                    <a:pt x="2929" y="551"/>
                  </a:lnTo>
                  <a:lnTo>
                    <a:pt x="2889" y="787"/>
                  </a:lnTo>
                  <a:lnTo>
                    <a:pt x="2811" y="1023"/>
                  </a:lnTo>
                  <a:lnTo>
                    <a:pt x="2732" y="1239"/>
                  </a:lnTo>
                  <a:lnTo>
                    <a:pt x="2654" y="1435"/>
                  </a:lnTo>
                  <a:lnTo>
                    <a:pt x="2555" y="1612"/>
                  </a:lnTo>
                  <a:lnTo>
                    <a:pt x="2457" y="1770"/>
                  </a:lnTo>
                  <a:lnTo>
                    <a:pt x="2339" y="1927"/>
                  </a:lnTo>
                  <a:lnTo>
                    <a:pt x="2221" y="2064"/>
                  </a:lnTo>
                  <a:lnTo>
                    <a:pt x="2084" y="2202"/>
                  </a:lnTo>
                  <a:lnTo>
                    <a:pt x="1966" y="2320"/>
                  </a:lnTo>
                  <a:lnTo>
                    <a:pt x="1691" y="2516"/>
                  </a:lnTo>
                  <a:lnTo>
                    <a:pt x="1416" y="2673"/>
                  </a:lnTo>
                  <a:lnTo>
                    <a:pt x="1160" y="2791"/>
                  </a:lnTo>
                  <a:lnTo>
                    <a:pt x="885" y="2870"/>
                  </a:lnTo>
                  <a:lnTo>
                    <a:pt x="649" y="2929"/>
                  </a:lnTo>
                  <a:lnTo>
                    <a:pt x="433" y="2988"/>
                  </a:lnTo>
                  <a:lnTo>
                    <a:pt x="119" y="3007"/>
                  </a:lnTo>
                  <a:lnTo>
                    <a:pt x="1" y="3007"/>
                  </a:lnTo>
                  <a:lnTo>
                    <a:pt x="1" y="33603"/>
                  </a:lnTo>
                  <a:lnTo>
                    <a:pt x="276" y="33642"/>
                  </a:lnTo>
                  <a:lnTo>
                    <a:pt x="531" y="33681"/>
                  </a:lnTo>
                  <a:lnTo>
                    <a:pt x="787" y="33740"/>
                  </a:lnTo>
                  <a:lnTo>
                    <a:pt x="1003" y="33819"/>
                  </a:lnTo>
                  <a:lnTo>
                    <a:pt x="1219" y="33898"/>
                  </a:lnTo>
                  <a:lnTo>
                    <a:pt x="1416" y="33996"/>
                  </a:lnTo>
                  <a:lnTo>
                    <a:pt x="1592" y="34094"/>
                  </a:lnTo>
                  <a:lnTo>
                    <a:pt x="1769" y="34192"/>
                  </a:lnTo>
                  <a:lnTo>
                    <a:pt x="1926" y="34310"/>
                  </a:lnTo>
                  <a:lnTo>
                    <a:pt x="2064" y="34428"/>
                  </a:lnTo>
                  <a:lnTo>
                    <a:pt x="2182" y="34546"/>
                  </a:lnTo>
                  <a:lnTo>
                    <a:pt x="2300" y="34684"/>
                  </a:lnTo>
                  <a:lnTo>
                    <a:pt x="2496" y="34939"/>
                  </a:lnTo>
                  <a:lnTo>
                    <a:pt x="2654" y="35214"/>
                  </a:lnTo>
                  <a:lnTo>
                    <a:pt x="2771" y="35489"/>
                  </a:lnTo>
                  <a:lnTo>
                    <a:pt x="2850" y="35745"/>
                  </a:lnTo>
                  <a:lnTo>
                    <a:pt x="2909" y="35981"/>
                  </a:lnTo>
                  <a:lnTo>
                    <a:pt x="2948" y="36197"/>
                  </a:lnTo>
                  <a:lnTo>
                    <a:pt x="2968" y="36511"/>
                  </a:lnTo>
                  <a:lnTo>
                    <a:pt x="2968" y="36629"/>
                  </a:lnTo>
                  <a:lnTo>
                    <a:pt x="63785" y="36629"/>
                  </a:lnTo>
                  <a:lnTo>
                    <a:pt x="63805" y="36354"/>
                  </a:lnTo>
                  <a:lnTo>
                    <a:pt x="63864" y="36098"/>
                  </a:lnTo>
                  <a:lnTo>
                    <a:pt x="63903" y="35843"/>
                  </a:lnTo>
                  <a:lnTo>
                    <a:pt x="63982" y="35627"/>
                  </a:lnTo>
                  <a:lnTo>
                    <a:pt x="64060" y="35411"/>
                  </a:lnTo>
                  <a:lnTo>
                    <a:pt x="64139" y="35234"/>
                  </a:lnTo>
                  <a:lnTo>
                    <a:pt x="64237" y="35037"/>
                  </a:lnTo>
                  <a:lnTo>
                    <a:pt x="64355" y="34880"/>
                  </a:lnTo>
                  <a:lnTo>
                    <a:pt x="64473" y="34723"/>
                  </a:lnTo>
                  <a:lnTo>
                    <a:pt x="64591" y="34585"/>
                  </a:lnTo>
                  <a:lnTo>
                    <a:pt x="64827" y="34350"/>
                  </a:lnTo>
                  <a:lnTo>
                    <a:pt x="65102" y="34153"/>
                  </a:lnTo>
                  <a:lnTo>
                    <a:pt x="65357" y="33996"/>
                  </a:lnTo>
                  <a:lnTo>
                    <a:pt x="65632" y="33878"/>
                  </a:lnTo>
                  <a:lnTo>
                    <a:pt x="65888" y="33780"/>
                  </a:lnTo>
                  <a:lnTo>
                    <a:pt x="66124" y="33721"/>
                  </a:lnTo>
                  <a:lnTo>
                    <a:pt x="66340" y="33681"/>
                  </a:lnTo>
                  <a:lnTo>
                    <a:pt x="66654" y="33642"/>
                  </a:lnTo>
                  <a:lnTo>
                    <a:pt x="66772" y="33642"/>
                  </a:lnTo>
                  <a:lnTo>
                    <a:pt x="66772" y="3086"/>
                  </a:lnTo>
                  <a:lnTo>
                    <a:pt x="66477" y="3047"/>
                  </a:lnTo>
                  <a:lnTo>
                    <a:pt x="66202" y="2988"/>
                  </a:lnTo>
                  <a:lnTo>
                    <a:pt x="65967" y="2909"/>
                  </a:lnTo>
                  <a:lnTo>
                    <a:pt x="65731" y="2831"/>
                  </a:lnTo>
                  <a:lnTo>
                    <a:pt x="65515" y="2732"/>
                  </a:lnTo>
                  <a:lnTo>
                    <a:pt x="65318" y="2634"/>
                  </a:lnTo>
                  <a:lnTo>
                    <a:pt x="65122" y="2536"/>
                  </a:lnTo>
                  <a:lnTo>
                    <a:pt x="64964" y="2418"/>
                  </a:lnTo>
                  <a:lnTo>
                    <a:pt x="64807" y="2300"/>
                  </a:lnTo>
                  <a:lnTo>
                    <a:pt x="64670" y="2163"/>
                  </a:lnTo>
                  <a:lnTo>
                    <a:pt x="64414" y="1907"/>
                  </a:lnTo>
                  <a:lnTo>
                    <a:pt x="64218" y="1652"/>
                  </a:lnTo>
                  <a:lnTo>
                    <a:pt x="64060" y="1377"/>
                  </a:lnTo>
                  <a:lnTo>
                    <a:pt x="63943" y="1101"/>
                  </a:lnTo>
                  <a:lnTo>
                    <a:pt x="63844" y="866"/>
                  </a:lnTo>
                  <a:lnTo>
                    <a:pt x="63785" y="630"/>
                  </a:lnTo>
                  <a:lnTo>
                    <a:pt x="63746" y="414"/>
                  </a:lnTo>
                  <a:lnTo>
                    <a:pt x="63707" y="119"/>
                  </a:lnTo>
                  <a:lnTo>
                    <a:pt x="63707" y="1"/>
                  </a:lnTo>
                  <a:close/>
                </a:path>
              </a:pathLst>
            </a:custGeom>
            <a:solidFill>
              <a:schemeClr val="accent1"/>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30"/>
            <p:cNvSpPr/>
            <p:nvPr/>
          </p:nvSpPr>
          <p:spPr>
            <a:xfrm>
              <a:off x="638200" y="779598"/>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30"/>
            <p:cNvSpPr/>
            <p:nvPr/>
          </p:nvSpPr>
          <p:spPr>
            <a:xfrm>
              <a:off x="638200" y="1097213"/>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30"/>
            <p:cNvSpPr/>
            <p:nvPr/>
          </p:nvSpPr>
          <p:spPr>
            <a:xfrm>
              <a:off x="638200" y="1414828"/>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30"/>
            <p:cNvSpPr/>
            <p:nvPr/>
          </p:nvSpPr>
          <p:spPr>
            <a:xfrm>
              <a:off x="638200" y="1732443"/>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30"/>
            <p:cNvSpPr/>
            <p:nvPr/>
          </p:nvSpPr>
          <p:spPr>
            <a:xfrm>
              <a:off x="638200" y="2050058"/>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30"/>
            <p:cNvSpPr/>
            <p:nvPr/>
          </p:nvSpPr>
          <p:spPr>
            <a:xfrm>
              <a:off x="638200" y="2367673"/>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30"/>
            <p:cNvSpPr/>
            <p:nvPr/>
          </p:nvSpPr>
          <p:spPr>
            <a:xfrm>
              <a:off x="638200" y="268528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30"/>
            <p:cNvSpPr/>
            <p:nvPr/>
          </p:nvSpPr>
          <p:spPr>
            <a:xfrm>
              <a:off x="638200" y="300290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30"/>
            <p:cNvSpPr/>
            <p:nvPr/>
          </p:nvSpPr>
          <p:spPr>
            <a:xfrm>
              <a:off x="638200" y="332051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30"/>
            <p:cNvSpPr/>
            <p:nvPr/>
          </p:nvSpPr>
          <p:spPr>
            <a:xfrm>
              <a:off x="638200" y="363813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30"/>
            <p:cNvSpPr/>
            <p:nvPr/>
          </p:nvSpPr>
          <p:spPr>
            <a:xfrm>
              <a:off x="638200" y="395574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30"/>
            <p:cNvSpPr/>
            <p:nvPr/>
          </p:nvSpPr>
          <p:spPr>
            <a:xfrm>
              <a:off x="638200" y="427336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30"/>
            <p:cNvSpPr/>
            <p:nvPr/>
          </p:nvSpPr>
          <p:spPr>
            <a:xfrm>
              <a:off x="8435550" y="77843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30"/>
            <p:cNvSpPr/>
            <p:nvPr/>
          </p:nvSpPr>
          <p:spPr>
            <a:xfrm>
              <a:off x="8435550" y="109604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30"/>
            <p:cNvSpPr/>
            <p:nvPr/>
          </p:nvSpPr>
          <p:spPr>
            <a:xfrm>
              <a:off x="8435550" y="141366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30"/>
            <p:cNvSpPr/>
            <p:nvPr/>
          </p:nvSpPr>
          <p:spPr>
            <a:xfrm>
              <a:off x="8435550" y="1731279"/>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30"/>
            <p:cNvSpPr/>
            <p:nvPr/>
          </p:nvSpPr>
          <p:spPr>
            <a:xfrm>
              <a:off x="8435550" y="2048894"/>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30"/>
            <p:cNvSpPr/>
            <p:nvPr/>
          </p:nvSpPr>
          <p:spPr>
            <a:xfrm>
              <a:off x="8435550" y="236651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30"/>
            <p:cNvSpPr/>
            <p:nvPr/>
          </p:nvSpPr>
          <p:spPr>
            <a:xfrm>
              <a:off x="8435550" y="268412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30"/>
            <p:cNvSpPr/>
            <p:nvPr/>
          </p:nvSpPr>
          <p:spPr>
            <a:xfrm>
              <a:off x="8435550" y="300174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30"/>
            <p:cNvSpPr/>
            <p:nvPr/>
          </p:nvSpPr>
          <p:spPr>
            <a:xfrm>
              <a:off x="8435550" y="33193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30"/>
            <p:cNvSpPr/>
            <p:nvPr/>
          </p:nvSpPr>
          <p:spPr>
            <a:xfrm>
              <a:off x="8435550" y="363697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30"/>
            <p:cNvSpPr/>
            <p:nvPr/>
          </p:nvSpPr>
          <p:spPr>
            <a:xfrm>
              <a:off x="8435550" y="395458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30"/>
            <p:cNvSpPr/>
            <p:nvPr/>
          </p:nvSpPr>
          <p:spPr>
            <a:xfrm>
              <a:off x="8435550" y="427220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30"/>
            <p:cNvSpPr/>
            <p:nvPr/>
          </p:nvSpPr>
          <p:spPr>
            <a:xfrm rot="-5400000">
              <a:off x="963090"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30"/>
            <p:cNvSpPr/>
            <p:nvPr/>
          </p:nvSpPr>
          <p:spPr>
            <a:xfrm rot="-5400000">
              <a:off x="1287980"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30"/>
            <p:cNvSpPr/>
            <p:nvPr/>
          </p:nvSpPr>
          <p:spPr>
            <a:xfrm rot="-5400000">
              <a:off x="1612869"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30"/>
            <p:cNvSpPr/>
            <p:nvPr/>
          </p:nvSpPr>
          <p:spPr>
            <a:xfrm rot="-5400000">
              <a:off x="1937759"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30"/>
            <p:cNvSpPr/>
            <p:nvPr/>
          </p:nvSpPr>
          <p:spPr>
            <a:xfrm rot="-5400000">
              <a:off x="2262648"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30"/>
            <p:cNvSpPr/>
            <p:nvPr/>
          </p:nvSpPr>
          <p:spPr>
            <a:xfrm rot="-5400000">
              <a:off x="2587538"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30"/>
            <p:cNvSpPr/>
            <p:nvPr/>
          </p:nvSpPr>
          <p:spPr>
            <a:xfrm rot="-5400000">
              <a:off x="2912427"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30"/>
            <p:cNvSpPr/>
            <p:nvPr/>
          </p:nvSpPr>
          <p:spPr>
            <a:xfrm rot="-5400000">
              <a:off x="3237317"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30"/>
            <p:cNvSpPr/>
            <p:nvPr/>
          </p:nvSpPr>
          <p:spPr>
            <a:xfrm rot="-5400000">
              <a:off x="3562206"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30"/>
            <p:cNvSpPr/>
            <p:nvPr/>
          </p:nvSpPr>
          <p:spPr>
            <a:xfrm rot="-5400000">
              <a:off x="3887096"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30"/>
            <p:cNvSpPr/>
            <p:nvPr/>
          </p:nvSpPr>
          <p:spPr>
            <a:xfrm rot="-5400000">
              <a:off x="4211986"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30"/>
            <p:cNvSpPr/>
            <p:nvPr/>
          </p:nvSpPr>
          <p:spPr>
            <a:xfrm rot="-5400000">
              <a:off x="4536875"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30"/>
            <p:cNvSpPr/>
            <p:nvPr/>
          </p:nvSpPr>
          <p:spPr>
            <a:xfrm rot="-5400000">
              <a:off x="4861765"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30"/>
            <p:cNvSpPr/>
            <p:nvPr/>
          </p:nvSpPr>
          <p:spPr>
            <a:xfrm rot="-5400000">
              <a:off x="5186654"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30"/>
            <p:cNvSpPr/>
            <p:nvPr/>
          </p:nvSpPr>
          <p:spPr>
            <a:xfrm rot="-5400000">
              <a:off x="5511544"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30"/>
            <p:cNvSpPr/>
            <p:nvPr/>
          </p:nvSpPr>
          <p:spPr>
            <a:xfrm rot="-5400000">
              <a:off x="5836433"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30"/>
            <p:cNvSpPr/>
            <p:nvPr/>
          </p:nvSpPr>
          <p:spPr>
            <a:xfrm rot="-5400000">
              <a:off x="6161323"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30"/>
            <p:cNvSpPr/>
            <p:nvPr/>
          </p:nvSpPr>
          <p:spPr>
            <a:xfrm rot="-5400000">
              <a:off x="6486213"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30"/>
            <p:cNvSpPr/>
            <p:nvPr/>
          </p:nvSpPr>
          <p:spPr>
            <a:xfrm rot="-5400000">
              <a:off x="6811102"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30"/>
            <p:cNvSpPr/>
            <p:nvPr/>
          </p:nvSpPr>
          <p:spPr>
            <a:xfrm rot="-5400000">
              <a:off x="7135992"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30"/>
            <p:cNvSpPr/>
            <p:nvPr/>
          </p:nvSpPr>
          <p:spPr>
            <a:xfrm rot="-5400000">
              <a:off x="7460881"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30"/>
            <p:cNvSpPr/>
            <p:nvPr/>
          </p:nvSpPr>
          <p:spPr>
            <a:xfrm rot="-5400000">
              <a:off x="7785771"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30"/>
            <p:cNvSpPr/>
            <p:nvPr/>
          </p:nvSpPr>
          <p:spPr>
            <a:xfrm rot="-5400000">
              <a:off x="8110660" y="4590980"/>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30"/>
            <p:cNvSpPr/>
            <p:nvPr/>
          </p:nvSpPr>
          <p:spPr>
            <a:xfrm rot="-5400000">
              <a:off x="963090"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30"/>
            <p:cNvSpPr/>
            <p:nvPr/>
          </p:nvSpPr>
          <p:spPr>
            <a:xfrm rot="-5400000">
              <a:off x="1287980"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30"/>
            <p:cNvSpPr/>
            <p:nvPr/>
          </p:nvSpPr>
          <p:spPr>
            <a:xfrm rot="-5400000">
              <a:off x="1612869"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30"/>
            <p:cNvSpPr/>
            <p:nvPr/>
          </p:nvSpPr>
          <p:spPr>
            <a:xfrm rot="-5400000">
              <a:off x="1937759"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30"/>
            <p:cNvSpPr/>
            <p:nvPr/>
          </p:nvSpPr>
          <p:spPr>
            <a:xfrm rot="-5400000">
              <a:off x="2262648"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30"/>
            <p:cNvSpPr/>
            <p:nvPr/>
          </p:nvSpPr>
          <p:spPr>
            <a:xfrm rot="-5400000">
              <a:off x="2587538"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30"/>
            <p:cNvSpPr/>
            <p:nvPr/>
          </p:nvSpPr>
          <p:spPr>
            <a:xfrm rot="-5400000">
              <a:off x="2912427"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30"/>
            <p:cNvSpPr/>
            <p:nvPr/>
          </p:nvSpPr>
          <p:spPr>
            <a:xfrm rot="-5400000">
              <a:off x="3237317"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30"/>
            <p:cNvSpPr/>
            <p:nvPr/>
          </p:nvSpPr>
          <p:spPr>
            <a:xfrm rot="-5400000">
              <a:off x="3562206"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30"/>
            <p:cNvSpPr/>
            <p:nvPr/>
          </p:nvSpPr>
          <p:spPr>
            <a:xfrm rot="-5400000">
              <a:off x="3887096"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30"/>
            <p:cNvSpPr/>
            <p:nvPr/>
          </p:nvSpPr>
          <p:spPr>
            <a:xfrm rot="-5400000">
              <a:off x="4211986"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30"/>
            <p:cNvSpPr/>
            <p:nvPr/>
          </p:nvSpPr>
          <p:spPr>
            <a:xfrm rot="-5400000">
              <a:off x="4536875"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30"/>
            <p:cNvSpPr/>
            <p:nvPr/>
          </p:nvSpPr>
          <p:spPr>
            <a:xfrm rot="-5400000">
              <a:off x="4861765"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30"/>
            <p:cNvSpPr/>
            <p:nvPr/>
          </p:nvSpPr>
          <p:spPr>
            <a:xfrm rot="-5400000">
              <a:off x="5186654"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30"/>
            <p:cNvSpPr/>
            <p:nvPr/>
          </p:nvSpPr>
          <p:spPr>
            <a:xfrm rot="-5400000">
              <a:off x="5511544"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30"/>
            <p:cNvSpPr/>
            <p:nvPr/>
          </p:nvSpPr>
          <p:spPr>
            <a:xfrm rot="-5400000">
              <a:off x="5836433"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30"/>
            <p:cNvSpPr/>
            <p:nvPr/>
          </p:nvSpPr>
          <p:spPr>
            <a:xfrm rot="-5400000">
              <a:off x="6161323"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30"/>
            <p:cNvSpPr/>
            <p:nvPr/>
          </p:nvSpPr>
          <p:spPr>
            <a:xfrm rot="-5400000">
              <a:off x="6486213"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30"/>
            <p:cNvSpPr/>
            <p:nvPr/>
          </p:nvSpPr>
          <p:spPr>
            <a:xfrm rot="-5400000">
              <a:off x="6811102"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30"/>
            <p:cNvSpPr/>
            <p:nvPr/>
          </p:nvSpPr>
          <p:spPr>
            <a:xfrm rot="-5400000">
              <a:off x="7135992"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30"/>
            <p:cNvSpPr/>
            <p:nvPr/>
          </p:nvSpPr>
          <p:spPr>
            <a:xfrm rot="-5400000">
              <a:off x="7460881"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30"/>
            <p:cNvSpPr/>
            <p:nvPr/>
          </p:nvSpPr>
          <p:spPr>
            <a:xfrm rot="-5400000">
              <a:off x="7785771"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30"/>
            <p:cNvSpPr/>
            <p:nvPr/>
          </p:nvSpPr>
          <p:spPr>
            <a:xfrm rot="-5400000">
              <a:off x="8110660" y="466655"/>
              <a:ext cx="75000" cy="75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5" name="Google Shape;6585;p30"/>
          <p:cNvGrpSpPr/>
          <p:nvPr/>
        </p:nvGrpSpPr>
        <p:grpSpPr>
          <a:xfrm>
            <a:off x="1194300" y="4422788"/>
            <a:ext cx="947025" cy="777863"/>
            <a:chOff x="146550" y="4284863"/>
            <a:chExt cx="947025" cy="777863"/>
          </a:xfrm>
        </p:grpSpPr>
        <p:sp>
          <p:nvSpPr>
            <p:cNvPr id="6586" name="Google Shape;6586;p30"/>
            <p:cNvSpPr/>
            <p:nvPr/>
          </p:nvSpPr>
          <p:spPr>
            <a:xfrm>
              <a:off x="575175" y="4857825"/>
              <a:ext cx="490500" cy="204900"/>
            </a:xfrm>
            <a:prstGeom prst="ellipse">
              <a:avLst/>
            </a:prstGeom>
            <a:solidFill>
              <a:srgbClr val="000000">
                <a:alpha val="1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30"/>
            <p:cNvSpPr/>
            <p:nvPr/>
          </p:nvSpPr>
          <p:spPr>
            <a:xfrm>
              <a:off x="146550" y="4672100"/>
              <a:ext cx="490500" cy="204900"/>
            </a:xfrm>
            <a:prstGeom prst="ellipse">
              <a:avLst/>
            </a:prstGeom>
            <a:solidFill>
              <a:srgbClr val="000000">
                <a:alpha val="1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88" name="Google Shape;6588;p30"/>
            <p:cNvGrpSpPr/>
            <p:nvPr/>
          </p:nvGrpSpPr>
          <p:grpSpPr>
            <a:xfrm>
              <a:off x="179825" y="4284863"/>
              <a:ext cx="913750" cy="762475"/>
              <a:chOff x="7973900" y="4218188"/>
              <a:chExt cx="913750" cy="762475"/>
            </a:xfrm>
          </p:grpSpPr>
          <p:sp>
            <p:nvSpPr>
              <p:cNvPr id="6589" name="Google Shape;6589;p30"/>
              <p:cNvSpPr/>
              <p:nvPr/>
            </p:nvSpPr>
            <p:spPr>
              <a:xfrm>
                <a:off x="7983725" y="4583688"/>
                <a:ext cx="448050" cy="200950"/>
              </a:xfrm>
              <a:custGeom>
                <a:avLst/>
                <a:gdLst/>
                <a:ahLst/>
                <a:cxnLst/>
                <a:rect l="l" t="t" r="r" b="b"/>
                <a:pathLst>
                  <a:path w="17922" h="8038" extrusionOk="0">
                    <a:moveTo>
                      <a:pt x="157" y="1"/>
                    </a:moveTo>
                    <a:lnTo>
                      <a:pt x="0" y="3046"/>
                    </a:lnTo>
                    <a:lnTo>
                      <a:pt x="0" y="3302"/>
                    </a:lnTo>
                    <a:lnTo>
                      <a:pt x="20" y="3538"/>
                    </a:lnTo>
                    <a:lnTo>
                      <a:pt x="79" y="3793"/>
                    </a:lnTo>
                    <a:lnTo>
                      <a:pt x="157" y="4049"/>
                    </a:lnTo>
                    <a:lnTo>
                      <a:pt x="256" y="4304"/>
                    </a:lnTo>
                    <a:lnTo>
                      <a:pt x="393" y="4540"/>
                    </a:lnTo>
                    <a:lnTo>
                      <a:pt x="531" y="4795"/>
                    </a:lnTo>
                    <a:lnTo>
                      <a:pt x="727" y="5031"/>
                    </a:lnTo>
                    <a:lnTo>
                      <a:pt x="904" y="5267"/>
                    </a:lnTo>
                    <a:lnTo>
                      <a:pt x="1120" y="5483"/>
                    </a:lnTo>
                    <a:lnTo>
                      <a:pt x="1356" y="5699"/>
                    </a:lnTo>
                    <a:lnTo>
                      <a:pt x="1592" y="5896"/>
                    </a:lnTo>
                    <a:lnTo>
                      <a:pt x="1847" y="6092"/>
                    </a:lnTo>
                    <a:lnTo>
                      <a:pt x="2122" y="6269"/>
                    </a:lnTo>
                    <a:lnTo>
                      <a:pt x="2417" y="6446"/>
                    </a:lnTo>
                    <a:lnTo>
                      <a:pt x="2732" y="6623"/>
                    </a:lnTo>
                    <a:lnTo>
                      <a:pt x="3046" y="6780"/>
                    </a:lnTo>
                    <a:lnTo>
                      <a:pt x="3380" y="6937"/>
                    </a:lnTo>
                    <a:lnTo>
                      <a:pt x="3714" y="7075"/>
                    </a:lnTo>
                    <a:lnTo>
                      <a:pt x="4068" y="7212"/>
                    </a:lnTo>
                    <a:lnTo>
                      <a:pt x="4441" y="7330"/>
                    </a:lnTo>
                    <a:lnTo>
                      <a:pt x="4815" y="7448"/>
                    </a:lnTo>
                    <a:lnTo>
                      <a:pt x="5581" y="7645"/>
                    </a:lnTo>
                    <a:lnTo>
                      <a:pt x="6387" y="7802"/>
                    </a:lnTo>
                    <a:lnTo>
                      <a:pt x="7231" y="7920"/>
                    </a:lnTo>
                    <a:lnTo>
                      <a:pt x="8076" y="7998"/>
                    </a:lnTo>
                    <a:lnTo>
                      <a:pt x="8941" y="8038"/>
                    </a:lnTo>
                    <a:lnTo>
                      <a:pt x="9806" y="8018"/>
                    </a:lnTo>
                    <a:lnTo>
                      <a:pt x="10238" y="7998"/>
                    </a:lnTo>
                    <a:lnTo>
                      <a:pt x="10670" y="7959"/>
                    </a:lnTo>
                    <a:lnTo>
                      <a:pt x="11103" y="7920"/>
                    </a:lnTo>
                    <a:lnTo>
                      <a:pt x="11535" y="7861"/>
                    </a:lnTo>
                    <a:lnTo>
                      <a:pt x="11967" y="7782"/>
                    </a:lnTo>
                    <a:lnTo>
                      <a:pt x="12380" y="7704"/>
                    </a:lnTo>
                    <a:lnTo>
                      <a:pt x="12989" y="7546"/>
                    </a:lnTo>
                    <a:lnTo>
                      <a:pt x="13559" y="7389"/>
                    </a:lnTo>
                    <a:lnTo>
                      <a:pt x="14089" y="7212"/>
                    </a:lnTo>
                    <a:lnTo>
                      <a:pt x="14600" y="6996"/>
                    </a:lnTo>
                    <a:lnTo>
                      <a:pt x="15072" y="6780"/>
                    </a:lnTo>
                    <a:lnTo>
                      <a:pt x="15504" y="6544"/>
                    </a:lnTo>
                    <a:lnTo>
                      <a:pt x="15917" y="6289"/>
                    </a:lnTo>
                    <a:lnTo>
                      <a:pt x="16271" y="6033"/>
                    </a:lnTo>
                    <a:lnTo>
                      <a:pt x="16605" y="5758"/>
                    </a:lnTo>
                    <a:lnTo>
                      <a:pt x="16899" y="5463"/>
                    </a:lnTo>
                    <a:lnTo>
                      <a:pt x="17135" y="5169"/>
                    </a:lnTo>
                    <a:lnTo>
                      <a:pt x="17351" y="4854"/>
                    </a:lnTo>
                    <a:lnTo>
                      <a:pt x="17509" y="4540"/>
                    </a:lnTo>
                    <a:lnTo>
                      <a:pt x="17646" y="4206"/>
                    </a:lnTo>
                    <a:lnTo>
                      <a:pt x="17725" y="3891"/>
                    </a:lnTo>
                    <a:lnTo>
                      <a:pt x="17764" y="3557"/>
                    </a:lnTo>
                    <a:lnTo>
                      <a:pt x="17921" y="492"/>
                    </a:lnTo>
                    <a:lnTo>
                      <a:pt x="17882" y="826"/>
                    </a:lnTo>
                    <a:lnTo>
                      <a:pt x="17803" y="1160"/>
                    </a:lnTo>
                    <a:lnTo>
                      <a:pt x="17666" y="1494"/>
                    </a:lnTo>
                    <a:lnTo>
                      <a:pt x="17509" y="1808"/>
                    </a:lnTo>
                    <a:lnTo>
                      <a:pt x="17292" y="2103"/>
                    </a:lnTo>
                    <a:lnTo>
                      <a:pt x="17037" y="2418"/>
                    </a:lnTo>
                    <a:lnTo>
                      <a:pt x="16762" y="2693"/>
                    </a:lnTo>
                    <a:lnTo>
                      <a:pt x="16428" y="2988"/>
                    </a:lnTo>
                    <a:lnTo>
                      <a:pt x="16054" y="3243"/>
                    </a:lnTo>
                    <a:lnTo>
                      <a:pt x="15661" y="3498"/>
                    </a:lnTo>
                    <a:lnTo>
                      <a:pt x="15229" y="3734"/>
                    </a:lnTo>
                    <a:lnTo>
                      <a:pt x="14758" y="3950"/>
                    </a:lnTo>
                    <a:lnTo>
                      <a:pt x="14247" y="4147"/>
                    </a:lnTo>
                    <a:lnTo>
                      <a:pt x="13716" y="4343"/>
                    </a:lnTo>
                    <a:lnTo>
                      <a:pt x="13146" y="4501"/>
                    </a:lnTo>
                    <a:lnTo>
                      <a:pt x="12537" y="4638"/>
                    </a:lnTo>
                    <a:lnTo>
                      <a:pt x="12105" y="4736"/>
                    </a:lnTo>
                    <a:lnTo>
                      <a:pt x="11692" y="4795"/>
                    </a:lnTo>
                    <a:lnTo>
                      <a:pt x="11260" y="4854"/>
                    </a:lnTo>
                    <a:lnTo>
                      <a:pt x="10827" y="4913"/>
                    </a:lnTo>
                    <a:lnTo>
                      <a:pt x="10395" y="4953"/>
                    </a:lnTo>
                    <a:lnTo>
                      <a:pt x="9943" y="4972"/>
                    </a:lnTo>
                    <a:lnTo>
                      <a:pt x="9079" y="4972"/>
                    </a:lnTo>
                    <a:lnTo>
                      <a:pt x="8214" y="4953"/>
                    </a:lnTo>
                    <a:lnTo>
                      <a:pt x="7369" y="4874"/>
                    </a:lnTo>
                    <a:lnTo>
                      <a:pt x="6544" y="4756"/>
                    </a:lnTo>
                    <a:lnTo>
                      <a:pt x="5738" y="4599"/>
                    </a:lnTo>
                    <a:lnTo>
                      <a:pt x="4972" y="4383"/>
                    </a:lnTo>
                    <a:lnTo>
                      <a:pt x="4598" y="4284"/>
                    </a:lnTo>
                    <a:lnTo>
                      <a:pt x="4225" y="4147"/>
                    </a:lnTo>
                    <a:lnTo>
                      <a:pt x="3871" y="4009"/>
                    </a:lnTo>
                    <a:lnTo>
                      <a:pt x="3518" y="3872"/>
                    </a:lnTo>
                    <a:lnTo>
                      <a:pt x="3203" y="3734"/>
                    </a:lnTo>
                    <a:lnTo>
                      <a:pt x="2869" y="3557"/>
                    </a:lnTo>
                    <a:lnTo>
                      <a:pt x="2574" y="3400"/>
                    </a:lnTo>
                    <a:lnTo>
                      <a:pt x="2280" y="3223"/>
                    </a:lnTo>
                    <a:lnTo>
                      <a:pt x="2005" y="3027"/>
                    </a:lnTo>
                    <a:lnTo>
                      <a:pt x="1749" y="2850"/>
                    </a:lnTo>
                    <a:lnTo>
                      <a:pt x="1494" y="2634"/>
                    </a:lnTo>
                    <a:lnTo>
                      <a:pt x="1277" y="2437"/>
                    </a:lnTo>
                    <a:lnTo>
                      <a:pt x="1061" y="2221"/>
                    </a:lnTo>
                    <a:lnTo>
                      <a:pt x="865" y="1985"/>
                    </a:lnTo>
                    <a:lnTo>
                      <a:pt x="688" y="1750"/>
                    </a:lnTo>
                    <a:lnTo>
                      <a:pt x="531" y="1494"/>
                    </a:lnTo>
                    <a:lnTo>
                      <a:pt x="413" y="1239"/>
                    </a:lnTo>
                    <a:lnTo>
                      <a:pt x="315" y="983"/>
                    </a:lnTo>
                    <a:lnTo>
                      <a:pt x="236" y="747"/>
                    </a:lnTo>
                    <a:lnTo>
                      <a:pt x="177" y="492"/>
                    </a:lnTo>
                    <a:lnTo>
                      <a:pt x="157" y="236"/>
                    </a:lnTo>
                    <a:lnTo>
                      <a:pt x="157" y="1"/>
                    </a:lnTo>
                    <a:close/>
                  </a:path>
                </a:pathLst>
              </a:custGeom>
              <a:solidFill>
                <a:srgbClr val="007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30"/>
              <p:cNvSpPr/>
              <p:nvPr/>
            </p:nvSpPr>
            <p:spPr>
              <a:xfrm>
                <a:off x="7987650" y="4471688"/>
                <a:ext cx="444125" cy="236325"/>
              </a:xfrm>
              <a:custGeom>
                <a:avLst/>
                <a:gdLst/>
                <a:ahLst/>
                <a:cxnLst/>
                <a:rect l="l" t="t" r="r" b="b"/>
                <a:pathLst>
                  <a:path w="17765" h="9453" extrusionOk="0">
                    <a:moveTo>
                      <a:pt x="7959" y="0"/>
                    </a:moveTo>
                    <a:lnTo>
                      <a:pt x="7526" y="20"/>
                    </a:lnTo>
                    <a:lnTo>
                      <a:pt x="7094" y="59"/>
                    </a:lnTo>
                    <a:lnTo>
                      <a:pt x="6662" y="118"/>
                    </a:lnTo>
                    <a:lnTo>
                      <a:pt x="6230" y="177"/>
                    </a:lnTo>
                    <a:lnTo>
                      <a:pt x="5797" y="236"/>
                    </a:lnTo>
                    <a:lnTo>
                      <a:pt x="5385" y="334"/>
                    </a:lnTo>
                    <a:lnTo>
                      <a:pt x="4952" y="413"/>
                    </a:lnTo>
                    <a:lnTo>
                      <a:pt x="4559" y="531"/>
                    </a:lnTo>
                    <a:lnTo>
                      <a:pt x="4166" y="649"/>
                    </a:lnTo>
                    <a:lnTo>
                      <a:pt x="3793" y="767"/>
                    </a:lnTo>
                    <a:lnTo>
                      <a:pt x="3439" y="904"/>
                    </a:lnTo>
                    <a:lnTo>
                      <a:pt x="3105" y="1042"/>
                    </a:lnTo>
                    <a:lnTo>
                      <a:pt x="2791" y="1199"/>
                    </a:lnTo>
                    <a:lnTo>
                      <a:pt x="2476" y="1356"/>
                    </a:lnTo>
                    <a:lnTo>
                      <a:pt x="2182" y="1513"/>
                    </a:lnTo>
                    <a:lnTo>
                      <a:pt x="1906" y="1690"/>
                    </a:lnTo>
                    <a:lnTo>
                      <a:pt x="1651" y="1867"/>
                    </a:lnTo>
                    <a:lnTo>
                      <a:pt x="1415" y="2044"/>
                    </a:lnTo>
                    <a:lnTo>
                      <a:pt x="1179" y="2241"/>
                    </a:lnTo>
                    <a:lnTo>
                      <a:pt x="983" y="2437"/>
                    </a:lnTo>
                    <a:lnTo>
                      <a:pt x="806" y="2634"/>
                    </a:lnTo>
                    <a:lnTo>
                      <a:pt x="629" y="2850"/>
                    </a:lnTo>
                    <a:lnTo>
                      <a:pt x="492" y="3066"/>
                    </a:lnTo>
                    <a:lnTo>
                      <a:pt x="354" y="3282"/>
                    </a:lnTo>
                    <a:lnTo>
                      <a:pt x="236" y="3498"/>
                    </a:lnTo>
                    <a:lnTo>
                      <a:pt x="158" y="3714"/>
                    </a:lnTo>
                    <a:lnTo>
                      <a:pt x="79" y="3930"/>
                    </a:lnTo>
                    <a:lnTo>
                      <a:pt x="40" y="4166"/>
                    </a:lnTo>
                    <a:lnTo>
                      <a:pt x="0" y="4382"/>
                    </a:lnTo>
                    <a:lnTo>
                      <a:pt x="0" y="4618"/>
                    </a:lnTo>
                    <a:lnTo>
                      <a:pt x="0" y="4854"/>
                    </a:lnTo>
                    <a:lnTo>
                      <a:pt x="40" y="5090"/>
                    </a:lnTo>
                    <a:lnTo>
                      <a:pt x="99" y="5306"/>
                    </a:lnTo>
                    <a:lnTo>
                      <a:pt x="177" y="5542"/>
                    </a:lnTo>
                    <a:lnTo>
                      <a:pt x="276" y="5778"/>
                    </a:lnTo>
                    <a:lnTo>
                      <a:pt x="393" y="6013"/>
                    </a:lnTo>
                    <a:lnTo>
                      <a:pt x="551" y="6249"/>
                    </a:lnTo>
                    <a:lnTo>
                      <a:pt x="708" y="6465"/>
                    </a:lnTo>
                    <a:lnTo>
                      <a:pt x="904" y="6701"/>
                    </a:lnTo>
                    <a:lnTo>
                      <a:pt x="1120" y="6917"/>
                    </a:lnTo>
                    <a:lnTo>
                      <a:pt x="1337" y="7114"/>
                    </a:lnTo>
                    <a:lnTo>
                      <a:pt x="1592" y="7330"/>
                    </a:lnTo>
                    <a:lnTo>
                      <a:pt x="1848" y="7507"/>
                    </a:lnTo>
                    <a:lnTo>
                      <a:pt x="2123" y="7703"/>
                    </a:lnTo>
                    <a:lnTo>
                      <a:pt x="2417" y="7880"/>
                    </a:lnTo>
                    <a:lnTo>
                      <a:pt x="2712" y="8037"/>
                    </a:lnTo>
                    <a:lnTo>
                      <a:pt x="3046" y="8214"/>
                    </a:lnTo>
                    <a:lnTo>
                      <a:pt x="3361" y="8352"/>
                    </a:lnTo>
                    <a:lnTo>
                      <a:pt x="3714" y="8489"/>
                    </a:lnTo>
                    <a:lnTo>
                      <a:pt x="4068" y="8627"/>
                    </a:lnTo>
                    <a:lnTo>
                      <a:pt x="4441" y="8764"/>
                    </a:lnTo>
                    <a:lnTo>
                      <a:pt x="4815" y="8863"/>
                    </a:lnTo>
                    <a:lnTo>
                      <a:pt x="5581" y="9079"/>
                    </a:lnTo>
                    <a:lnTo>
                      <a:pt x="6387" y="9236"/>
                    </a:lnTo>
                    <a:lnTo>
                      <a:pt x="7212" y="9354"/>
                    </a:lnTo>
                    <a:lnTo>
                      <a:pt x="8057" y="9433"/>
                    </a:lnTo>
                    <a:lnTo>
                      <a:pt x="8922" y="9452"/>
                    </a:lnTo>
                    <a:lnTo>
                      <a:pt x="9786" y="9452"/>
                    </a:lnTo>
                    <a:lnTo>
                      <a:pt x="10238" y="9433"/>
                    </a:lnTo>
                    <a:lnTo>
                      <a:pt x="10670" y="9393"/>
                    </a:lnTo>
                    <a:lnTo>
                      <a:pt x="11103" y="9334"/>
                    </a:lnTo>
                    <a:lnTo>
                      <a:pt x="11535" y="9275"/>
                    </a:lnTo>
                    <a:lnTo>
                      <a:pt x="11948" y="9216"/>
                    </a:lnTo>
                    <a:lnTo>
                      <a:pt x="12380" y="9118"/>
                    </a:lnTo>
                    <a:lnTo>
                      <a:pt x="12793" y="9040"/>
                    </a:lnTo>
                    <a:lnTo>
                      <a:pt x="13205" y="8922"/>
                    </a:lnTo>
                    <a:lnTo>
                      <a:pt x="13579" y="8804"/>
                    </a:lnTo>
                    <a:lnTo>
                      <a:pt x="13952" y="8686"/>
                    </a:lnTo>
                    <a:lnTo>
                      <a:pt x="14306" y="8548"/>
                    </a:lnTo>
                    <a:lnTo>
                      <a:pt x="14640" y="8411"/>
                    </a:lnTo>
                    <a:lnTo>
                      <a:pt x="14974" y="8254"/>
                    </a:lnTo>
                    <a:lnTo>
                      <a:pt x="15288" y="8096"/>
                    </a:lnTo>
                    <a:lnTo>
                      <a:pt x="15563" y="7939"/>
                    </a:lnTo>
                    <a:lnTo>
                      <a:pt x="15838" y="7762"/>
                    </a:lnTo>
                    <a:lnTo>
                      <a:pt x="16114" y="7585"/>
                    </a:lnTo>
                    <a:lnTo>
                      <a:pt x="16349" y="7409"/>
                    </a:lnTo>
                    <a:lnTo>
                      <a:pt x="16566" y="7212"/>
                    </a:lnTo>
                    <a:lnTo>
                      <a:pt x="16762" y="7016"/>
                    </a:lnTo>
                    <a:lnTo>
                      <a:pt x="16959" y="6819"/>
                    </a:lnTo>
                    <a:lnTo>
                      <a:pt x="17116" y="6603"/>
                    </a:lnTo>
                    <a:lnTo>
                      <a:pt x="17273" y="6387"/>
                    </a:lnTo>
                    <a:lnTo>
                      <a:pt x="17410" y="6171"/>
                    </a:lnTo>
                    <a:lnTo>
                      <a:pt x="17509" y="5954"/>
                    </a:lnTo>
                    <a:lnTo>
                      <a:pt x="17607" y="5738"/>
                    </a:lnTo>
                    <a:lnTo>
                      <a:pt x="17666" y="5522"/>
                    </a:lnTo>
                    <a:lnTo>
                      <a:pt x="17725" y="5286"/>
                    </a:lnTo>
                    <a:lnTo>
                      <a:pt x="17745" y="5070"/>
                    </a:lnTo>
                    <a:lnTo>
                      <a:pt x="17764" y="4834"/>
                    </a:lnTo>
                    <a:lnTo>
                      <a:pt x="17745" y="4599"/>
                    </a:lnTo>
                    <a:lnTo>
                      <a:pt x="17705" y="4363"/>
                    </a:lnTo>
                    <a:lnTo>
                      <a:pt x="17666" y="4147"/>
                    </a:lnTo>
                    <a:lnTo>
                      <a:pt x="17587" y="3911"/>
                    </a:lnTo>
                    <a:lnTo>
                      <a:pt x="17489" y="3675"/>
                    </a:lnTo>
                    <a:lnTo>
                      <a:pt x="17352" y="3439"/>
                    </a:lnTo>
                    <a:lnTo>
                      <a:pt x="17214" y="3203"/>
                    </a:lnTo>
                    <a:lnTo>
                      <a:pt x="17037" y="2987"/>
                    </a:lnTo>
                    <a:lnTo>
                      <a:pt x="16841" y="2751"/>
                    </a:lnTo>
                    <a:lnTo>
                      <a:pt x="16644" y="2535"/>
                    </a:lnTo>
                    <a:lnTo>
                      <a:pt x="16408" y="2339"/>
                    </a:lnTo>
                    <a:lnTo>
                      <a:pt x="16173" y="2123"/>
                    </a:lnTo>
                    <a:lnTo>
                      <a:pt x="15917" y="1946"/>
                    </a:lnTo>
                    <a:lnTo>
                      <a:pt x="15622" y="1749"/>
                    </a:lnTo>
                    <a:lnTo>
                      <a:pt x="15347" y="1572"/>
                    </a:lnTo>
                    <a:lnTo>
                      <a:pt x="15033" y="1415"/>
                    </a:lnTo>
                    <a:lnTo>
                      <a:pt x="14718" y="1238"/>
                    </a:lnTo>
                    <a:lnTo>
                      <a:pt x="14384" y="1101"/>
                    </a:lnTo>
                    <a:lnTo>
                      <a:pt x="14050" y="963"/>
                    </a:lnTo>
                    <a:lnTo>
                      <a:pt x="13697" y="826"/>
                    </a:lnTo>
                    <a:lnTo>
                      <a:pt x="13323" y="688"/>
                    </a:lnTo>
                    <a:lnTo>
                      <a:pt x="12950" y="590"/>
                    </a:lnTo>
                    <a:lnTo>
                      <a:pt x="12164" y="374"/>
                    </a:lnTo>
                    <a:lnTo>
                      <a:pt x="11358" y="217"/>
                    </a:lnTo>
                    <a:lnTo>
                      <a:pt x="10533" y="99"/>
                    </a:lnTo>
                    <a:lnTo>
                      <a:pt x="9688" y="20"/>
                    </a:lnTo>
                    <a:lnTo>
                      <a:pt x="8823" y="0"/>
                    </a:lnTo>
                    <a:close/>
                  </a:path>
                </a:pathLst>
              </a:custGeom>
              <a:solidFill>
                <a:srgbClr val="0081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30"/>
              <p:cNvSpPr/>
              <p:nvPr/>
            </p:nvSpPr>
            <p:spPr>
              <a:xfrm>
                <a:off x="8056925" y="4508538"/>
                <a:ext cx="305575" cy="162625"/>
              </a:xfrm>
              <a:custGeom>
                <a:avLst/>
                <a:gdLst/>
                <a:ahLst/>
                <a:cxnLst/>
                <a:rect l="l" t="t" r="r" b="b"/>
                <a:pathLst>
                  <a:path w="12223" h="6505" extrusionOk="0">
                    <a:moveTo>
                      <a:pt x="5482" y="0"/>
                    </a:moveTo>
                    <a:lnTo>
                      <a:pt x="4873" y="39"/>
                    </a:lnTo>
                    <a:lnTo>
                      <a:pt x="4284" y="118"/>
                    </a:lnTo>
                    <a:lnTo>
                      <a:pt x="3694" y="236"/>
                    </a:lnTo>
                    <a:lnTo>
                      <a:pt x="3144" y="374"/>
                    </a:lnTo>
                    <a:lnTo>
                      <a:pt x="2614" y="531"/>
                    </a:lnTo>
                    <a:lnTo>
                      <a:pt x="2142" y="727"/>
                    </a:lnTo>
                    <a:lnTo>
                      <a:pt x="1710" y="924"/>
                    </a:lnTo>
                    <a:lnTo>
                      <a:pt x="1317" y="1160"/>
                    </a:lnTo>
                    <a:lnTo>
                      <a:pt x="983" y="1415"/>
                    </a:lnTo>
                    <a:lnTo>
                      <a:pt x="688" y="1690"/>
                    </a:lnTo>
                    <a:lnTo>
                      <a:pt x="432" y="1965"/>
                    </a:lnTo>
                    <a:lnTo>
                      <a:pt x="334" y="2103"/>
                    </a:lnTo>
                    <a:lnTo>
                      <a:pt x="256" y="2260"/>
                    </a:lnTo>
                    <a:lnTo>
                      <a:pt x="177" y="2398"/>
                    </a:lnTo>
                    <a:lnTo>
                      <a:pt x="118" y="2555"/>
                    </a:lnTo>
                    <a:lnTo>
                      <a:pt x="59" y="2712"/>
                    </a:lnTo>
                    <a:lnTo>
                      <a:pt x="20" y="2869"/>
                    </a:lnTo>
                    <a:lnTo>
                      <a:pt x="0" y="3026"/>
                    </a:lnTo>
                    <a:lnTo>
                      <a:pt x="0" y="3184"/>
                    </a:lnTo>
                    <a:lnTo>
                      <a:pt x="0" y="3341"/>
                    </a:lnTo>
                    <a:lnTo>
                      <a:pt x="39" y="3498"/>
                    </a:lnTo>
                    <a:lnTo>
                      <a:pt x="79" y="3655"/>
                    </a:lnTo>
                    <a:lnTo>
                      <a:pt x="118" y="3812"/>
                    </a:lnTo>
                    <a:lnTo>
                      <a:pt x="197" y="3970"/>
                    </a:lnTo>
                    <a:lnTo>
                      <a:pt x="275" y="4127"/>
                    </a:lnTo>
                    <a:lnTo>
                      <a:pt x="373" y="4284"/>
                    </a:lnTo>
                    <a:lnTo>
                      <a:pt x="491" y="4441"/>
                    </a:lnTo>
                    <a:lnTo>
                      <a:pt x="629" y="4598"/>
                    </a:lnTo>
                    <a:lnTo>
                      <a:pt x="766" y="4756"/>
                    </a:lnTo>
                    <a:lnTo>
                      <a:pt x="924" y="4893"/>
                    </a:lnTo>
                    <a:lnTo>
                      <a:pt x="1100" y="5031"/>
                    </a:lnTo>
                    <a:lnTo>
                      <a:pt x="1474" y="5286"/>
                    </a:lnTo>
                    <a:lnTo>
                      <a:pt x="1867" y="5542"/>
                    </a:lnTo>
                    <a:lnTo>
                      <a:pt x="2319" y="5738"/>
                    </a:lnTo>
                    <a:lnTo>
                      <a:pt x="2810" y="5935"/>
                    </a:lnTo>
                    <a:lnTo>
                      <a:pt x="3301" y="6092"/>
                    </a:lnTo>
                    <a:lnTo>
                      <a:pt x="3852" y="6229"/>
                    </a:lnTo>
                    <a:lnTo>
                      <a:pt x="4402" y="6347"/>
                    </a:lnTo>
                    <a:lnTo>
                      <a:pt x="4972" y="6426"/>
                    </a:lnTo>
                    <a:lnTo>
                      <a:pt x="5541" y="6485"/>
                    </a:lnTo>
                    <a:lnTo>
                      <a:pt x="6151" y="6504"/>
                    </a:lnTo>
                    <a:lnTo>
                      <a:pt x="6740" y="6504"/>
                    </a:lnTo>
                    <a:lnTo>
                      <a:pt x="7330" y="6465"/>
                    </a:lnTo>
                    <a:lnTo>
                      <a:pt x="7919" y="6387"/>
                    </a:lnTo>
                    <a:lnTo>
                      <a:pt x="8509" y="6269"/>
                    </a:lnTo>
                    <a:lnTo>
                      <a:pt x="9078" y="6131"/>
                    </a:lnTo>
                    <a:lnTo>
                      <a:pt x="9589" y="5974"/>
                    </a:lnTo>
                    <a:lnTo>
                      <a:pt x="10081" y="5777"/>
                    </a:lnTo>
                    <a:lnTo>
                      <a:pt x="10513" y="5581"/>
                    </a:lnTo>
                    <a:lnTo>
                      <a:pt x="10906" y="5345"/>
                    </a:lnTo>
                    <a:lnTo>
                      <a:pt x="11240" y="5090"/>
                    </a:lnTo>
                    <a:lnTo>
                      <a:pt x="11535" y="4814"/>
                    </a:lnTo>
                    <a:lnTo>
                      <a:pt x="11771" y="4539"/>
                    </a:lnTo>
                    <a:lnTo>
                      <a:pt x="11869" y="4402"/>
                    </a:lnTo>
                    <a:lnTo>
                      <a:pt x="11967" y="4245"/>
                    </a:lnTo>
                    <a:lnTo>
                      <a:pt x="12046" y="4107"/>
                    </a:lnTo>
                    <a:lnTo>
                      <a:pt x="12105" y="3950"/>
                    </a:lnTo>
                    <a:lnTo>
                      <a:pt x="12144" y="3793"/>
                    </a:lnTo>
                    <a:lnTo>
                      <a:pt x="12183" y="3635"/>
                    </a:lnTo>
                    <a:lnTo>
                      <a:pt x="12203" y="3478"/>
                    </a:lnTo>
                    <a:lnTo>
                      <a:pt x="12223" y="3321"/>
                    </a:lnTo>
                    <a:lnTo>
                      <a:pt x="12203" y="3164"/>
                    </a:lnTo>
                    <a:lnTo>
                      <a:pt x="12183" y="3007"/>
                    </a:lnTo>
                    <a:lnTo>
                      <a:pt x="12144" y="2849"/>
                    </a:lnTo>
                    <a:lnTo>
                      <a:pt x="12085" y="2692"/>
                    </a:lnTo>
                    <a:lnTo>
                      <a:pt x="12026" y="2535"/>
                    </a:lnTo>
                    <a:lnTo>
                      <a:pt x="11928" y="2378"/>
                    </a:lnTo>
                    <a:lnTo>
                      <a:pt x="11830" y="2221"/>
                    </a:lnTo>
                    <a:lnTo>
                      <a:pt x="11712" y="2063"/>
                    </a:lnTo>
                    <a:lnTo>
                      <a:pt x="11594" y="1906"/>
                    </a:lnTo>
                    <a:lnTo>
                      <a:pt x="11437" y="1749"/>
                    </a:lnTo>
                    <a:lnTo>
                      <a:pt x="11279" y="1612"/>
                    </a:lnTo>
                    <a:lnTo>
                      <a:pt x="11122" y="1474"/>
                    </a:lnTo>
                    <a:lnTo>
                      <a:pt x="10749" y="1219"/>
                    </a:lnTo>
                    <a:lnTo>
                      <a:pt x="10336" y="963"/>
                    </a:lnTo>
                    <a:lnTo>
                      <a:pt x="9884" y="767"/>
                    </a:lnTo>
                    <a:lnTo>
                      <a:pt x="9413" y="570"/>
                    </a:lnTo>
                    <a:lnTo>
                      <a:pt x="8902" y="413"/>
                    </a:lnTo>
                    <a:lnTo>
                      <a:pt x="8371" y="275"/>
                    </a:lnTo>
                    <a:lnTo>
                      <a:pt x="7821" y="157"/>
                    </a:lnTo>
                    <a:lnTo>
                      <a:pt x="7251" y="79"/>
                    </a:lnTo>
                    <a:lnTo>
                      <a:pt x="6662" y="20"/>
                    </a:lnTo>
                    <a:lnTo>
                      <a:pt x="6072" y="0"/>
                    </a:lnTo>
                    <a:close/>
                  </a:path>
                </a:pathLst>
              </a:custGeom>
              <a:solidFill>
                <a:srgbClr val="FA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30"/>
              <p:cNvSpPr/>
              <p:nvPr/>
            </p:nvSpPr>
            <p:spPr>
              <a:xfrm>
                <a:off x="8056925" y="4508538"/>
                <a:ext cx="305075" cy="91400"/>
              </a:xfrm>
              <a:custGeom>
                <a:avLst/>
                <a:gdLst/>
                <a:ahLst/>
                <a:cxnLst/>
                <a:rect l="l" t="t" r="r" b="b"/>
                <a:pathLst>
                  <a:path w="12203" h="3656" extrusionOk="0">
                    <a:moveTo>
                      <a:pt x="5482" y="0"/>
                    </a:moveTo>
                    <a:lnTo>
                      <a:pt x="4873" y="39"/>
                    </a:lnTo>
                    <a:lnTo>
                      <a:pt x="4284" y="118"/>
                    </a:lnTo>
                    <a:lnTo>
                      <a:pt x="3694" y="236"/>
                    </a:lnTo>
                    <a:lnTo>
                      <a:pt x="3223" y="334"/>
                    </a:lnTo>
                    <a:lnTo>
                      <a:pt x="2771" y="472"/>
                    </a:lnTo>
                    <a:lnTo>
                      <a:pt x="2358" y="629"/>
                    </a:lnTo>
                    <a:lnTo>
                      <a:pt x="1985" y="786"/>
                    </a:lnTo>
                    <a:lnTo>
                      <a:pt x="1611" y="983"/>
                    </a:lnTo>
                    <a:lnTo>
                      <a:pt x="1297" y="1179"/>
                    </a:lnTo>
                    <a:lnTo>
                      <a:pt x="1002" y="1395"/>
                    </a:lnTo>
                    <a:lnTo>
                      <a:pt x="747" y="1612"/>
                    </a:lnTo>
                    <a:lnTo>
                      <a:pt x="531" y="1847"/>
                    </a:lnTo>
                    <a:lnTo>
                      <a:pt x="354" y="2083"/>
                    </a:lnTo>
                    <a:lnTo>
                      <a:pt x="197" y="2339"/>
                    </a:lnTo>
                    <a:lnTo>
                      <a:pt x="98" y="2594"/>
                    </a:lnTo>
                    <a:lnTo>
                      <a:pt x="39" y="2849"/>
                    </a:lnTo>
                    <a:lnTo>
                      <a:pt x="0" y="3105"/>
                    </a:lnTo>
                    <a:lnTo>
                      <a:pt x="20" y="3380"/>
                    </a:lnTo>
                    <a:lnTo>
                      <a:pt x="79" y="3655"/>
                    </a:lnTo>
                    <a:lnTo>
                      <a:pt x="98" y="3419"/>
                    </a:lnTo>
                    <a:lnTo>
                      <a:pt x="157" y="3203"/>
                    </a:lnTo>
                    <a:lnTo>
                      <a:pt x="236" y="2967"/>
                    </a:lnTo>
                    <a:lnTo>
                      <a:pt x="354" y="2751"/>
                    </a:lnTo>
                    <a:lnTo>
                      <a:pt x="491" y="2535"/>
                    </a:lnTo>
                    <a:lnTo>
                      <a:pt x="668" y="2339"/>
                    </a:lnTo>
                    <a:lnTo>
                      <a:pt x="865" y="2142"/>
                    </a:lnTo>
                    <a:lnTo>
                      <a:pt x="1100" y="1946"/>
                    </a:lnTo>
                    <a:lnTo>
                      <a:pt x="1336" y="1769"/>
                    </a:lnTo>
                    <a:lnTo>
                      <a:pt x="1611" y="1592"/>
                    </a:lnTo>
                    <a:lnTo>
                      <a:pt x="1926" y="1435"/>
                    </a:lnTo>
                    <a:lnTo>
                      <a:pt x="2240" y="1277"/>
                    </a:lnTo>
                    <a:lnTo>
                      <a:pt x="2594" y="1140"/>
                    </a:lnTo>
                    <a:lnTo>
                      <a:pt x="2967" y="1002"/>
                    </a:lnTo>
                    <a:lnTo>
                      <a:pt x="3360" y="904"/>
                    </a:lnTo>
                    <a:lnTo>
                      <a:pt x="3773" y="806"/>
                    </a:lnTo>
                    <a:lnTo>
                      <a:pt x="4343" y="688"/>
                    </a:lnTo>
                    <a:lnTo>
                      <a:pt x="4952" y="629"/>
                    </a:lnTo>
                    <a:lnTo>
                      <a:pt x="5541" y="590"/>
                    </a:lnTo>
                    <a:lnTo>
                      <a:pt x="6131" y="570"/>
                    </a:lnTo>
                    <a:lnTo>
                      <a:pt x="6720" y="590"/>
                    </a:lnTo>
                    <a:lnTo>
                      <a:pt x="7310" y="649"/>
                    </a:lnTo>
                    <a:lnTo>
                      <a:pt x="7880" y="727"/>
                    </a:lnTo>
                    <a:lnTo>
                      <a:pt x="8430" y="845"/>
                    </a:lnTo>
                    <a:lnTo>
                      <a:pt x="8980" y="983"/>
                    </a:lnTo>
                    <a:lnTo>
                      <a:pt x="9471" y="1140"/>
                    </a:lnTo>
                    <a:lnTo>
                      <a:pt x="9963" y="1336"/>
                    </a:lnTo>
                    <a:lnTo>
                      <a:pt x="10415" y="1553"/>
                    </a:lnTo>
                    <a:lnTo>
                      <a:pt x="10808" y="1788"/>
                    </a:lnTo>
                    <a:lnTo>
                      <a:pt x="11181" y="2044"/>
                    </a:lnTo>
                    <a:lnTo>
                      <a:pt x="11358" y="2181"/>
                    </a:lnTo>
                    <a:lnTo>
                      <a:pt x="11515" y="2319"/>
                    </a:lnTo>
                    <a:lnTo>
                      <a:pt x="11653" y="2476"/>
                    </a:lnTo>
                    <a:lnTo>
                      <a:pt x="11790" y="2633"/>
                    </a:lnTo>
                    <a:lnTo>
                      <a:pt x="11928" y="2830"/>
                    </a:lnTo>
                    <a:lnTo>
                      <a:pt x="12046" y="3026"/>
                    </a:lnTo>
                    <a:lnTo>
                      <a:pt x="12144" y="3223"/>
                    </a:lnTo>
                    <a:lnTo>
                      <a:pt x="12203" y="3439"/>
                    </a:lnTo>
                    <a:lnTo>
                      <a:pt x="12203" y="3262"/>
                    </a:lnTo>
                    <a:lnTo>
                      <a:pt x="12203" y="3085"/>
                    </a:lnTo>
                    <a:lnTo>
                      <a:pt x="12164" y="2908"/>
                    </a:lnTo>
                    <a:lnTo>
                      <a:pt x="12105" y="2732"/>
                    </a:lnTo>
                    <a:lnTo>
                      <a:pt x="12046" y="2574"/>
                    </a:lnTo>
                    <a:lnTo>
                      <a:pt x="11947" y="2398"/>
                    </a:lnTo>
                    <a:lnTo>
                      <a:pt x="11849" y="2221"/>
                    </a:lnTo>
                    <a:lnTo>
                      <a:pt x="11712" y="2063"/>
                    </a:lnTo>
                    <a:lnTo>
                      <a:pt x="11594" y="1906"/>
                    </a:lnTo>
                    <a:lnTo>
                      <a:pt x="11437" y="1749"/>
                    </a:lnTo>
                    <a:lnTo>
                      <a:pt x="11279" y="1612"/>
                    </a:lnTo>
                    <a:lnTo>
                      <a:pt x="11122" y="1474"/>
                    </a:lnTo>
                    <a:lnTo>
                      <a:pt x="10749" y="1219"/>
                    </a:lnTo>
                    <a:lnTo>
                      <a:pt x="10336" y="963"/>
                    </a:lnTo>
                    <a:lnTo>
                      <a:pt x="9884" y="767"/>
                    </a:lnTo>
                    <a:lnTo>
                      <a:pt x="9413" y="570"/>
                    </a:lnTo>
                    <a:lnTo>
                      <a:pt x="8902" y="413"/>
                    </a:lnTo>
                    <a:lnTo>
                      <a:pt x="8371" y="275"/>
                    </a:lnTo>
                    <a:lnTo>
                      <a:pt x="7821" y="157"/>
                    </a:lnTo>
                    <a:lnTo>
                      <a:pt x="7251" y="79"/>
                    </a:lnTo>
                    <a:lnTo>
                      <a:pt x="6662" y="20"/>
                    </a:lnTo>
                    <a:lnTo>
                      <a:pt x="6072" y="0"/>
                    </a:lnTo>
                    <a:close/>
                  </a:path>
                </a:pathLst>
              </a:custGeom>
              <a:solidFill>
                <a:srgbClr val="E5C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30"/>
              <p:cNvSpPr/>
              <p:nvPr/>
            </p:nvSpPr>
            <p:spPr>
              <a:xfrm>
                <a:off x="8041200" y="4475613"/>
                <a:ext cx="448050" cy="200950"/>
              </a:xfrm>
              <a:custGeom>
                <a:avLst/>
                <a:gdLst/>
                <a:ahLst/>
                <a:cxnLst/>
                <a:rect l="l" t="t" r="r" b="b"/>
                <a:pathLst>
                  <a:path w="17922" h="8038" extrusionOk="0">
                    <a:moveTo>
                      <a:pt x="157" y="1"/>
                    </a:moveTo>
                    <a:lnTo>
                      <a:pt x="0" y="3046"/>
                    </a:lnTo>
                    <a:lnTo>
                      <a:pt x="0" y="3302"/>
                    </a:lnTo>
                    <a:lnTo>
                      <a:pt x="20" y="3538"/>
                    </a:lnTo>
                    <a:lnTo>
                      <a:pt x="79" y="3793"/>
                    </a:lnTo>
                    <a:lnTo>
                      <a:pt x="157" y="4049"/>
                    </a:lnTo>
                    <a:lnTo>
                      <a:pt x="256" y="4304"/>
                    </a:lnTo>
                    <a:lnTo>
                      <a:pt x="374" y="4540"/>
                    </a:lnTo>
                    <a:lnTo>
                      <a:pt x="531" y="4795"/>
                    </a:lnTo>
                    <a:lnTo>
                      <a:pt x="727" y="5051"/>
                    </a:lnTo>
                    <a:lnTo>
                      <a:pt x="904" y="5267"/>
                    </a:lnTo>
                    <a:lnTo>
                      <a:pt x="1120" y="5483"/>
                    </a:lnTo>
                    <a:lnTo>
                      <a:pt x="1336" y="5699"/>
                    </a:lnTo>
                    <a:lnTo>
                      <a:pt x="1592" y="5896"/>
                    </a:lnTo>
                    <a:lnTo>
                      <a:pt x="1847" y="6092"/>
                    </a:lnTo>
                    <a:lnTo>
                      <a:pt x="2123" y="6269"/>
                    </a:lnTo>
                    <a:lnTo>
                      <a:pt x="2417" y="6446"/>
                    </a:lnTo>
                    <a:lnTo>
                      <a:pt x="2732" y="6623"/>
                    </a:lnTo>
                    <a:lnTo>
                      <a:pt x="3046" y="6780"/>
                    </a:lnTo>
                    <a:lnTo>
                      <a:pt x="3380" y="6937"/>
                    </a:lnTo>
                    <a:lnTo>
                      <a:pt x="3714" y="7075"/>
                    </a:lnTo>
                    <a:lnTo>
                      <a:pt x="4068" y="7212"/>
                    </a:lnTo>
                    <a:lnTo>
                      <a:pt x="4441" y="7330"/>
                    </a:lnTo>
                    <a:lnTo>
                      <a:pt x="4815" y="7448"/>
                    </a:lnTo>
                    <a:lnTo>
                      <a:pt x="5581" y="7645"/>
                    </a:lnTo>
                    <a:lnTo>
                      <a:pt x="6387" y="7802"/>
                    </a:lnTo>
                    <a:lnTo>
                      <a:pt x="7212" y="7920"/>
                    </a:lnTo>
                    <a:lnTo>
                      <a:pt x="8077" y="7998"/>
                    </a:lnTo>
                    <a:lnTo>
                      <a:pt x="8921" y="8038"/>
                    </a:lnTo>
                    <a:lnTo>
                      <a:pt x="9806" y="8018"/>
                    </a:lnTo>
                    <a:lnTo>
                      <a:pt x="10238" y="7998"/>
                    </a:lnTo>
                    <a:lnTo>
                      <a:pt x="10670" y="7959"/>
                    </a:lnTo>
                    <a:lnTo>
                      <a:pt x="11103" y="7920"/>
                    </a:lnTo>
                    <a:lnTo>
                      <a:pt x="11535" y="7861"/>
                    </a:lnTo>
                    <a:lnTo>
                      <a:pt x="11948" y="7782"/>
                    </a:lnTo>
                    <a:lnTo>
                      <a:pt x="12380" y="7704"/>
                    </a:lnTo>
                    <a:lnTo>
                      <a:pt x="12989" y="7566"/>
                    </a:lnTo>
                    <a:lnTo>
                      <a:pt x="13559" y="7389"/>
                    </a:lnTo>
                    <a:lnTo>
                      <a:pt x="14089" y="7212"/>
                    </a:lnTo>
                    <a:lnTo>
                      <a:pt x="14600" y="7016"/>
                    </a:lnTo>
                    <a:lnTo>
                      <a:pt x="15072" y="6780"/>
                    </a:lnTo>
                    <a:lnTo>
                      <a:pt x="15504" y="6544"/>
                    </a:lnTo>
                    <a:lnTo>
                      <a:pt x="15917" y="6308"/>
                    </a:lnTo>
                    <a:lnTo>
                      <a:pt x="16271" y="6033"/>
                    </a:lnTo>
                    <a:lnTo>
                      <a:pt x="16605" y="5758"/>
                    </a:lnTo>
                    <a:lnTo>
                      <a:pt x="16880" y="5463"/>
                    </a:lnTo>
                    <a:lnTo>
                      <a:pt x="17135" y="5169"/>
                    </a:lnTo>
                    <a:lnTo>
                      <a:pt x="17351" y="4854"/>
                    </a:lnTo>
                    <a:lnTo>
                      <a:pt x="17509" y="4540"/>
                    </a:lnTo>
                    <a:lnTo>
                      <a:pt x="17646" y="4225"/>
                    </a:lnTo>
                    <a:lnTo>
                      <a:pt x="17725" y="3891"/>
                    </a:lnTo>
                    <a:lnTo>
                      <a:pt x="17764" y="3557"/>
                    </a:lnTo>
                    <a:lnTo>
                      <a:pt x="17921" y="512"/>
                    </a:lnTo>
                    <a:lnTo>
                      <a:pt x="17882" y="846"/>
                    </a:lnTo>
                    <a:lnTo>
                      <a:pt x="17784" y="1160"/>
                    </a:lnTo>
                    <a:lnTo>
                      <a:pt x="17666" y="1494"/>
                    </a:lnTo>
                    <a:lnTo>
                      <a:pt x="17489" y="1808"/>
                    </a:lnTo>
                    <a:lnTo>
                      <a:pt x="17292" y="2123"/>
                    </a:lnTo>
                    <a:lnTo>
                      <a:pt x="17037" y="2418"/>
                    </a:lnTo>
                    <a:lnTo>
                      <a:pt x="16742" y="2712"/>
                    </a:lnTo>
                    <a:lnTo>
                      <a:pt x="16428" y="2987"/>
                    </a:lnTo>
                    <a:lnTo>
                      <a:pt x="16054" y="3243"/>
                    </a:lnTo>
                    <a:lnTo>
                      <a:pt x="15661" y="3498"/>
                    </a:lnTo>
                    <a:lnTo>
                      <a:pt x="15229" y="3734"/>
                    </a:lnTo>
                    <a:lnTo>
                      <a:pt x="14758" y="3950"/>
                    </a:lnTo>
                    <a:lnTo>
                      <a:pt x="14247" y="4166"/>
                    </a:lnTo>
                    <a:lnTo>
                      <a:pt x="13696" y="4343"/>
                    </a:lnTo>
                    <a:lnTo>
                      <a:pt x="13127" y="4501"/>
                    </a:lnTo>
                    <a:lnTo>
                      <a:pt x="12537" y="4658"/>
                    </a:lnTo>
                    <a:lnTo>
                      <a:pt x="12105" y="4736"/>
                    </a:lnTo>
                    <a:lnTo>
                      <a:pt x="11673" y="4795"/>
                    </a:lnTo>
                    <a:lnTo>
                      <a:pt x="11240" y="4854"/>
                    </a:lnTo>
                    <a:lnTo>
                      <a:pt x="10808" y="4913"/>
                    </a:lnTo>
                    <a:lnTo>
                      <a:pt x="10376" y="4952"/>
                    </a:lnTo>
                    <a:lnTo>
                      <a:pt x="9943" y="4972"/>
                    </a:lnTo>
                    <a:lnTo>
                      <a:pt x="9079" y="4972"/>
                    </a:lnTo>
                    <a:lnTo>
                      <a:pt x="8214" y="4952"/>
                    </a:lnTo>
                    <a:lnTo>
                      <a:pt x="7369" y="4874"/>
                    </a:lnTo>
                    <a:lnTo>
                      <a:pt x="6544" y="4756"/>
                    </a:lnTo>
                    <a:lnTo>
                      <a:pt x="5738" y="4599"/>
                    </a:lnTo>
                    <a:lnTo>
                      <a:pt x="4952" y="4402"/>
                    </a:lnTo>
                    <a:lnTo>
                      <a:pt x="4579" y="4284"/>
                    </a:lnTo>
                    <a:lnTo>
                      <a:pt x="4225" y="4147"/>
                    </a:lnTo>
                    <a:lnTo>
                      <a:pt x="3871" y="4029"/>
                    </a:lnTo>
                    <a:lnTo>
                      <a:pt x="3518" y="3872"/>
                    </a:lnTo>
                    <a:lnTo>
                      <a:pt x="3184" y="3734"/>
                    </a:lnTo>
                    <a:lnTo>
                      <a:pt x="2869" y="3577"/>
                    </a:lnTo>
                    <a:lnTo>
                      <a:pt x="2574" y="3400"/>
                    </a:lnTo>
                    <a:lnTo>
                      <a:pt x="2280" y="3223"/>
                    </a:lnTo>
                    <a:lnTo>
                      <a:pt x="2005" y="3046"/>
                    </a:lnTo>
                    <a:lnTo>
                      <a:pt x="1749" y="2850"/>
                    </a:lnTo>
                    <a:lnTo>
                      <a:pt x="1494" y="2634"/>
                    </a:lnTo>
                    <a:lnTo>
                      <a:pt x="1278" y="2437"/>
                    </a:lnTo>
                    <a:lnTo>
                      <a:pt x="1061" y="2221"/>
                    </a:lnTo>
                    <a:lnTo>
                      <a:pt x="865" y="1985"/>
                    </a:lnTo>
                    <a:lnTo>
                      <a:pt x="688" y="1749"/>
                    </a:lnTo>
                    <a:lnTo>
                      <a:pt x="531" y="1494"/>
                    </a:lnTo>
                    <a:lnTo>
                      <a:pt x="413" y="1239"/>
                    </a:lnTo>
                    <a:lnTo>
                      <a:pt x="295" y="1003"/>
                    </a:lnTo>
                    <a:lnTo>
                      <a:pt x="216" y="747"/>
                    </a:lnTo>
                    <a:lnTo>
                      <a:pt x="177" y="492"/>
                    </a:lnTo>
                    <a:lnTo>
                      <a:pt x="157" y="236"/>
                    </a:lnTo>
                    <a:lnTo>
                      <a:pt x="157" y="1"/>
                    </a:lnTo>
                    <a:close/>
                  </a:path>
                </a:pathLst>
              </a:custGeom>
              <a:solidFill>
                <a:srgbClr val="007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30"/>
              <p:cNvSpPr/>
              <p:nvPr/>
            </p:nvSpPr>
            <p:spPr>
              <a:xfrm>
                <a:off x="8044625" y="4363613"/>
                <a:ext cx="444625" cy="236325"/>
              </a:xfrm>
              <a:custGeom>
                <a:avLst/>
                <a:gdLst/>
                <a:ahLst/>
                <a:cxnLst/>
                <a:rect l="l" t="t" r="r" b="b"/>
                <a:pathLst>
                  <a:path w="17785" h="9453" extrusionOk="0">
                    <a:moveTo>
                      <a:pt x="7979" y="0"/>
                    </a:moveTo>
                    <a:lnTo>
                      <a:pt x="7547" y="40"/>
                    </a:lnTo>
                    <a:lnTo>
                      <a:pt x="7114" y="59"/>
                    </a:lnTo>
                    <a:lnTo>
                      <a:pt x="6682" y="118"/>
                    </a:lnTo>
                    <a:lnTo>
                      <a:pt x="6250" y="177"/>
                    </a:lnTo>
                    <a:lnTo>
                      <a:pt x="5817" y="236"/>
                    </a:lnTo>
                    <a:lnTo>
                      <a:pt x="5385" y="334"/>
                    </a:lnTo>
                    <a:lnTo>
                      <a:pt x="4972" y="433"/>
                    </a:lnTo>
                    <a:lnTo>
                      <a:pt x="4579" y="531"/>
                    </a:lnTo>
                    <a:lnTo>
                      <a:pt x="4186" y="649"/>
                    </a:lnTo>
                    <a:lnTo>
                      <a:pt x="3813" y="767"/>
                    </a:lnTo>
                    <a:lnTo>
                      <a:pt x="3459" y="904"/>
                    </a:lnTo>
                    <a:lnTo>
                      <a:pt x="3125" y="1042"/>
                    </a:lnTo>
                    <a:lnTo>
                      <a:pt x="2791" y="1199"/>
                    </a:lnTo>
                    <a:lnTo>
                      <a:pt x="2496" y="1356"/>
                    </a:lnTo>
                    <a:lnTo>
                      <a:pt x="2202" y="1513"/>
                    </a:lnTo>
                    <a:lnTo>
                      <a:pt x="1927" y="1690"/>
                    </a:lnTo>
                    <a:lnTo>
                      <a:pt x="1671" y="1867"/>
                    </a:lnTo>
                    <a:lnTo>
                      <a:pt x="1435" y="2064"/>
                    </a:lnTo>
                    <a:lnTo>
                      <a:pt x="1199" y="2240"/>
                    </a:lnTo>
                    <a:lnTo>
                      <a:pt x="1003" y="2437"/>
                    </a:lnTo>
                    <a:lnTo>
                      <a:pt x="806" y="2653"/>
                    </a:lnTo>
                    <a:lnTo>
                      <a:pt x="649" y="2850"/>
                    </a:lnTo>
                    <a:lnTo>
                      <a:pt x="492" y="3066"/>
                    </a:lnTo>
                    <a:lnTo>
                      <a:pt x="374" y="3282"/>
                    </a:lnTo>
                    <a:lnTo>
                      <a:pt x="256" y="3498"/>
                    </a:lnTo>
                    <a:lnTo>
                      <a:pt x="178" y="3714"/>
                    </a:lnTo>
                    <a:lnTo>
                      <a:pt x="99" y="3930"/>
                    </a:lnTo>
                    <a:lnTo>
                      <a:pt x="40" y="4166"/>
                    </a:lnTo>
                    <a:lnTo>
                      <a:pt x="20" y="4402"/>
                    </a:lnTo>
                    <a:lnTo>
                      <a:pt x="1" y="4618"/>
                    </a:lnTo>
                    <a:lnTo>
                      <a:pt x="20" y="4854"/>
                    </a:lnTo>
                    <a:lnTo>
                      <a:pt x="60" y="5090"/>
                    </a:lnTo>
                    <a:lnTo>
                      <a:pt x="119" y="5326"/>
                    </a:lnTo>
                    <a:lnTo>
                      <a:pt x="197" y="5542"/>
                    </a:lnTo>
                    <a:lnTo>
                      <a:pt x="296" y="5778"/>
                    </a:lnTo>
                    <a:lnTo>
                      <a:pt x="413" y="6013"/>
                    </a:lnTo>
                    <a:lnTo>
                      <a:pt x="571" y="6249"/>
                    </a:lnTo>
                    <a:lnTo>
                      <a:pt x="728" y="6465"/>
                    </a:lnTo>
                    <a:lnTo>
                      <a:pt x="924" y="6701"/>
                    </a:lnTo>
                    <a:lnTo>
                      <a:pt x="1141" y="6917"/>
                    </a:lnTo>
                    <a:lnTo>
                      <a:pt x="1357" y="7114"/>
                    </a:lnTo>
                    <a:lnTo>
                      <a:pt x="1612" y="7330"/>
                    </a:lnTo>
                    <a:lnTo>
                      <a:pt x="1868" y="7526"/>
                    </a:lnTo>
                    <a:lnTo>
                      <a:pt x="2143" y="7703"/>
                    </a:lnTo>
                    <a:lnTo>
                      <a:pt x="2437" y="7880"/>
                    </a:lnTo>
                    <a:lnTo>
                      <a:pt x="2732" y="8057"/>
                    </a:lnTo>
                    <a:lnTo>
                      <a:pt x="3047" y="8214"/>
                    </a:lnTo>
                    <a:lnTo>
                      <a:pt x="3381" y="8352"/>
                    </a:lnTo>
                    <a:lnTo>
                      <a:pt x="3734" y="8509"/>
                    </a:lnTo>
                    <a:lnTo>
                      <a:pt x="4088" y="8627"/>
                    </a:lnTo>
                    <a:lnTo>
                      <a:pt x="4442" y="8764"/>
                    </a:lnTo>
                    <a:lnTo>
                      <a:pt x="4815" y="8882"/>
                    </a:lnTo>
                    <a:lnTo>
                      <a:pt x="5601" y="9079"/>
                    </a:lnTo>
                    <a:lnTo>
                      <a:pt x="6407" y="9236"/>
                    </a:lnTo>
                    <a:lnTo>
                      <a:pt x="7232" y="9354"/>
                    </a:lnTo>
                    <a:lnTo>
                      <a:pt x="8077" y="9432"/>
                    </a:lnTo>
                    <a:lnTo>
                      <a:pt x="8942" y="9452"/>
                    </a:lnTo>
                    <a:lnTo>
                      <a:pt x="9806" y="9452"/>
                    </a:lnTo>
                    <a:lnTo>
                      <a:pt x="10239" y="9432"/>
                    </a:lnTo>
                    <a:lnTo>
                      <a:pt x="10671" y="9393"/>
                    </a:lnTo>
                    <a:lnTo>
                      <a:pt x="11103" y="9334"/>
                    </a:lnTo>
                    <a:lnTo>
                      <a:pt x="11536" y="9275"/>
                    </a:lnTo>
                    <a:lnTo>
                      <a:pt x="11968" y="9216"/>
                    </a:lnTo>
                    <a:lnTo>
                      <a:pt x="12400" y="9138"/>
                    </a:lnTo>
                    <a:lnTo>
                      <a:pt x="12813" y="9039"/>
                    </a:lnTo>
                    <a:lnTo>
                      <a:pt x="13206" y="8922"/>
                    </a:lnTo>
                    <a:lnTo>
                      <a:pt x="13599" y="8804"/>
                    </a:lnTo>
                    <a:lnTo>
                      <a:pt x="13972" y="8686"/>
                    </a:lnTo>
                    <a:lnTo>
                      <a:pt x="14326" y="8548"/>
                    </a:lnTo>
                    <a:lnTo>
                      <a:pt x="14660" y="8411"/>
                    </a:lnTo>
                    <a:lnTo>
                      <a:pt x="14994" y="8253"/>
                    </a:lnTo>
                    <a:lnTo>
                      <a:pt x="15289" y="8096"/>
                    </a:lnTo>
                    <a:lnTo>
                      <a:pt x="15583" y="7939"/>
                    </a:lnTo>
                    <a:lnTo>
                      <a:pt x="15859" y="7762"/>
                    </a:lnTo>
                    <a:lnTo>
                      <a:pt x="16114" y="7585"/>
                    </a:lnTo>
                    <a:lnTo>
                      <a:pt x="16369" y="7409"/>
                    </a:lnTo>
                    <a:lnTo>
                      <a:pt x="16586" y="7212"/>
                    </a:lnTo>
                    <a:lnTo>
                      <a:pt x="16782" y="7016"/>
                    </a:lnTo>
                    <a:lnTo>
                      <a:pt x="16979" y="6819"/>
                    </a:lnTo>
                    <a:lnTo>
                      <a:pt x="17136" y="6603"/>
                    </a:lnTo>
                    <a:lnTo>
                      <a:pt x="17293" y="6406"/>
                    </a:lnTo>
                    <a:lnTo>
                      <a:pt x="17411" y="6190"/>
                    </a:lnTo>
                    <a:lnTo>
                      <a:pt x="17529" y="5974"/>
                    </a:lnTo>
                    <a:lnTo>
                      <a:pt x="17627" y="5738"/>
                    </a:lnTo>
                    <a:lnTo>
                      <a:pt x="17686" y="5522"/>
                    </a:lnTo>
                    <a:lnTo>
                      <a:pt x="17745" y="5286"/>
                    </a:lnTo>
                    <a:lnTo>
                      <a:pt x="17765" y="5070"/>
                    </a:lnTo>
                    <a:lnTo>
                      <a:pt x="17784" y="4834"/>
                    </a:lnTo>
                    <a:lnTo>
                      <a:pt x="17765" y="4599"/>
                    </a:lnTo>
                    <a:lnTo>
                      <a:pt x="17725" y="4382"/>
                    </a:lnTo>
                    <a:lnTo>
                      <a:pt x="17666" y="4147"/>
                    </a:lnTo>
                    <a:lnTo>
                      <a:pt x="17588" y="3911"/>
                    </a:lnTo>
                    <a:lnTo>
                      <a:pt x="17490" y="3675"/>
                    </a:lnTo>
                    <a:lnTo>
                      <a:pt x="17372" y="3439"/>
                    </a:lnTo>
                    <a:lnTo>
                      <a:pt x="17234" y="3223"/>
                    </a:lnTo>
                    <a:lnTo>
                      <a:pt x="17057" y="2987"/>
                    </a:lnTo>
                    <a:lnTo>
                      <a:pt x="16861" y="2771"/>
                    </a:lnTo>
                    <a:lnTo>
                      <a:pt x="16664" y="2555"/>
                    </a:lnTo>
                    <a:lnTo>
                      <a:pt x="16428" y="2339"/>
                    </a:lnTo>
                    <a:lnTo>
                      <a:pt x="16193" y="2142"/>
                    </a:lnTo>
                    <a:lnTo>
                      <a:pt x="15917" y="1946"/>
                    </a:lnTo>
                    <a:lnTo>
                      <a:pt x="15642" y="1749"/>
                    </a:lnTo>
                    <a:lnTo>
                      <a:pt x="15348" y="1572"/>
                    </a:lnTo>
                    <a:lnTo>
                      <a:pt x="15053" y="1415"/>
                    </a:lnTo>
                    <a:lnTo>
                      <a:pt x="14738" y="1258"/>
                    </a:lnTo>
                    <a:lnTo>
                      <a:pt x="14404" y="1101"/>
                    </a:lnTo>
                    <a:lnTo>
                      <a:pt x="14051" y="963"/>
                    </a:lnTo>
                    <a:lnTo>
                      <a:pt x="13697" y="826"/>
                    </a:lnTo>
                    <a:lnTo>
                      <a:pt x="13343" y="708"/>
                    </a:lnTo>
                    <a:lnTo>
                      <a:pt x="12970" y="590"/>
                    </a:lnTo>
                    <a:lnTo>
                      <a:pt x="12184" y="393"/>
                    </a:lnTo>
                    <a:lnTo>
                      <a:pt x="11378" y="217"/>
                    </a:lnTo>
                    <a:lnTo>
                      <a:pt x="10553" y="99"/>
                    </a:lnTo>
                    <a:lnTo>
                      <a:pt x="9708" y="20"/>
                    </a:lnTo>
                    <a:lnTo>
                      <a:pt x="8843" y="0"/>
                    </a:lnTo>
                    <a:close/>
                  </a:path>
                </a:pathLst>
              </a:custGeom>
              <a:solidFill>
                <a:srgbClr val="0081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30"/>
              <p:cNvSpPr/>
              <p:nvPr/>
            </p:nvSpPr>
            <p:spPr>
              <a:xfrm>
                <a:off x="8114400" y="4400463"/>
                <a:ext cx="305075" cy="162625"/>
              </a:xfrm>
              <a:custGeom>
                <a:avLst/>
                <a:gdLst/>
                <a:ahLst/>
                <a:cxnLst/>
                <a:rect l="l" t="t" r="r" b="b"/>
                <a:pathLst>
                  <a:path w="12203" h="6505" extrusionOk="0">
                    <a:moveTo>
                      <a:pt x="6072" y="0"/>
                    </a:moveTo>
                    <a:lnTo>
                      <a:pt x="5463" y="20"/>
                    </a:lnTo>
                    <a:lnTo>
                      <a:pt x="4873" y="59"/>
                    </a:lnTo>
                    <a:lnTo>
                      <a:pt x="4284" y="118"/>
                    </a:lnTo>
                    <a:lnTo>
                      <a:pt x="3694" y="236"/>
                    </a:lnTo>
                    <a:lnTo>
                      <a:pt x="3144" y="373"/>
                    </a:lnTo>
                    <a:lnTo>
                      <a:pt x="2614" y="531"/>
                    </a:lnTo>
                    <a:lnTo>
                      <a:pt x="2142" y="727"/>
                    </a:lnTo>
                    <a:lnTo>
                      <a:pt x="1710" y="943"/>
                    </a:lnTo>
                    <a:lnTo>
                      <a:pt x="1317" y="1160"/>
                    </a:lnTo>
                    <a:lnTo>
                      <a:pt x="963" y="1415"/>
                    </a:lnTo>
                    <a:lnTo>
                      <a:pt x="668" y="1690"/>
                    </a:lnTo>
                    <a:lnTo>
                      <a:pt x="432" y="1965"/>
                    </a:lnTo>
                    <a:lnTo>
                      <a:pt x="334" y="2103"/>
                    </a:lnTo>
                    <a:lnTo>
                      <a:pt x="236" y="2260"/>
                    </a:lnTo>
                    <a:lnTo>
                      <a:pt x="177" y="2397"/>
                    </a:lnTo>
                    <a:lnTo>
                      <a:pt x="98" y="2555"/>
                    </a:lnTo>
                    <a:lnTo>
                      <a:pt x="59" y="2712"/>
                    </a:lnTo>
                    <a:lnTo>
                      <a:pt x="20" y="2869"/>
                    </a:lnTo>
                    <a:lnTo>
                      <a:pt x="0" y="3026"/>
                    </a:lnTo>
                    <a:lnTo>
                      <a:pt x="0" y="3183"/>
                    </a:lnTo>
                    <a:lnTo>
                      <a:pt x="0" y="3341"/>
                    </a:lnTo>
                    <a:lnTo>
                      <a:pt x="20" y="3498"/>
                    </a:lnTo>
                    <a:lnTo>
                      <a:pt x="59" y="3655"/>
                    </a:lnTo>
                    <a:lnTo>
                      <a:pt x="118" y="3812"/>
                    </a:lnTo>
                    <a:lnTo>
                      <a:pt x="197" y="3969"/>
                    </a:lnTo>
                    <a:lnTo>
                      <a:pt x="275" y="4146"/>
                    </a:lnTo>
                    <a:lnTo>
                      <a:pt x="374" y="4304"/>
                    </a:lnTo>
                    <a:lnTo>
                      <a:pt x="491" y="4461"/>
                    </a:lnTo>
                    <a:lnTo>
                      <a:pt x="629" y="4598"/>
                    </a:lnTo>
                    <a:lnTo>
                      <a:pt x="767" y="4755"/>
                    </a:lnTo>
                    <a:lnTo>
                      <a:pt x="924" y="4893"/>
                    </a:lnTo>
                    <a:lnTo>
                      <a:pt x="1101" y="5031"/>
                    </a:lnTo>
                    <a:lnTo>
                      <a:pt x="1454" y="5306"/>
                    </a:lnTo>
                    <a:lnTo>
                      <a:pt x="1867" y="5542"/>
                    </a:lnTo>
                    <a:lnTo>
                      <a:pt x="2319" y="5758"/>
                    </a:lnTo>
                    <a:lnTo>
                      <a:pt x="2790" y="5935"/>
                    </a:lnTo>
                    <a:lnTo>
                      <a:pt x="3301" y="6111"/>
                    </a:lnTo>
                    <a:lnTo>
                      <a:pt x="3832" y="6249"/>
                    </a:lnTo>
                    <a:lnTo>
                      <a:pt x="4382" y="6347"/>
                    </a:lnTo>
                    <a:lnTo>
                      <a:pt x="4972" y="6426"/>
                    </a:lnTo>
                    <a:lnTo>
                      <a:pt x="5542" y="6485"/>
                    </a:lnTo>
                    <a:lnTo>
                      <a:pt x="6131" y="6504"/>
                    </a:lnTo>
                    <a:lnTo>
                      <a:pt x="6740" y="6504"/>
                    </a:lnTo>
                    <a:lnTo>
                      <a:pt x="7330" y="6465"/>
                    </a:lnTo>
                    <a:lnTo>
                      <a:pt x="7919" y="6386"/>
                    </a:lnTo>
                    <a:lnTo>
                      <a:pt x="8509" y="6288"/>
                    </a:lnTo>
                    <a:lnTo>
                      <a:pt x="9079" y="6151"/>
                    </a:lnTo>
                    <a:lnTo>
                      <a:pt x="9589" y="5974"/>
                    </a:lnTo>
                    <a:lnTo>
                      <a:pt x="10061" y="5777"/>
                    </a:lnTo>
                    <a:lnTo>
                      <a:pt x="10513" y="5581"/>
                    </a:lnTo>
                    <a:lnTo>
                      <a:pt x="10886" y="5345"/>
                    </a:lnTo>
                    <a:lnTo>
                      <a:pt x="11240" y="5090"/>
                    </a:lnTo>
                    <a:lnTo>
                      <a:pt x="11535" y="4834"/>
                    </a:lnTo>
                    <a:lnTo>
                      <a:pt x="11771" y="4539"/>
                    </a:lnTo>
                    <a:lnTo>
                      <a:pt x="11869" y="4402"/>
                    </a:lnTo>
                    <a:lnTo>
                      <a:pt x="11967" y="4264"/>
                    </a:lnTo>
                    <a:lnTo>
                      <a:pt x="12046" y="4107"/>
                    </a:lnTo>
                    <a:lnTo>
                      <a:pt x="12105" y="3950"/>
                    </a:lnTo>
                    <a:lnTo>
                      <a:pt x="12144" y="3793"/>
                    </a:lnTo>
                    <a:lnTo>
                      <a:pt x="12183" y="3635"/>
                    </a:lnTo>
                    <a:lnTo>
                      <a:pt x="12203" y="3478"/>
                    </a:lnTo>
                    <a:lnTo>
                      <a:pt x="12203" y="3321"/>
                    </a:lnTo>
                    <a:lnTo>
                      <a:pt x="12203" y="3164"/>
                    </a:lnTo>
                    <a:lnTo>
                      <a:pt x="12183" y="3007"/>
                    </a:lnTo>
                    <a:lnTo>
                      <a:pt x="12144" y="2849"/>
                    </a:lnTo>
                    <a:lnTo>
                      <a:pt x="12085" y="2692"/>
                    </a:lnTo>
                    <a:lnTo>
                      <a:pt x="12006" y="2535"/>
                    </a:lnTo>
                    <a:lnTo>
                      <a:pt x="11928" y="2378"/>
                    </a:lnTo>
                    <a:lnTo>
                      <a:pt x="11830" y="2221"/>
                    </a:lnTo>
                    <a:lnTo>
                      <a:pt x="11712" y="2063"/>
                    </a:lnTo>
                    <a:lnTo>
                      <a:pt x="11574" y="1906"/>
                    </a:lnTo>
                    <a:lnTo>
                      <a:pt x="11437" y="1749"/>
                    </a:lnTo>
                    <a:lnTo>
                      <a:pt x="11279" y="1611"/>
                    </a:lnTo>
                    <a:lnTo>
                      <a:pt x="11122" y="1474"/>
                    </a:lnTo>
                    <a:lnTo>
                      <a:pt x="10749" y="1218"/>
                    </a:lnTo>
                    <a:lnTo>
                      <a:pt x="10336" y="983"/>
                    </a:lnTo>
                    <a:lnTo>
                      <a:pt x="9884" y="766"/>
                    </a:lnTo>
                    <a:lnTo>
                      <a:pt x="9413" y="570"/>
                    </a:lnTo>
                    <a:lnTo>
                      <a:pt x="8902" y="413"/>
                    </a:lnTo>
                    <a:lnTo>
                      <a:pt x="8371" y="275"/>
                    </a:lnTo>
                    <a:lnTo>
                      <a:pt x="7821" y="157"/>
                    </a:lnTo>
                    <a:lnTo>
                      <a:pt x="7251" y="79"/>
                    </a:lnTo>
                    <a:lnTo>
                      <a:pt x="6662" y="20"/>
                    </a:lnTo>
                    <a:lnTo>
                      <a:pt x="6072" y="0"/>
                    </a:lnTo>
                    <a:close/>
                  </a:path>
                </a:pathLst>
              </a:custGeom>
              <a:solidFill>
                <a:srgbClr val="FA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30"/>
              <p:cNvSpPr/>
              <p:nvPr/>
            </p:nvSpPr>
            <p:spPr>
              <a:xfrm>
                <a:off x="8114400" y="4400463"/>
                <a:ext cx="305075" cy="91400"/>
              </a:xfrm>
              <a:custGeom>
                <a:avLst/>
                <a:gdLst/>
                <a:ahLst/>
                <a:cxnLst/>
                <a:rect l="l" t="t" r="r" b="b"/>
                <a:pathLst>
                  <a:path w="12203" h="3656" extrusionOk="0">
                    <a:moveTo>
                      <a:pt x="6072" y="0"/>
                    </a:moveTo>
                    <a:lnTo>
                      <a:pt x="5463" y="20"/>
                    </a:lnTo>
                    <a:lnTo>
                      <a:pt x="4873" y="59"/>
                    </a:lnTo>
                    <a:lnTo>
                      <a:pt x="4284" y="118"/>
                    </a:lnTo>
                    <a:lnTo>
                      <a:pt x="3694" y="236"/>
                    </a:lnTo>
                    <a:lnTo>
                      <a:pt x="3223" y="354"/>
                    </a:lnTo>
                    <a:lnTo>
                      <a:pt x="2771" y="472"/>
                    </a:lnTo>
                    <a:lnTo>
                      <a:pt x="2358" y="629"/>
                    </a:lnTo>
                    <a:lnTo>
                      <a:pt x="1965" y="806"/>
                    </a:lnTo>
                    <a:lnTo>
                      <a:pt x="1611" y="983"/>
                    </a:lnTo>
                    <a:lnTo>
                      <a:pt x="1297" y="1179"/>
                    </a:lnTo>
                    <a:lnTo>
                      <a:pt x="1002" y="1395"/>
                    </a:lnTo>
                    <a:lnTo>
                      <a:pt x="747" y="1611"/>
                    </a:lnTo>
                    <a:lnTo>
                      <a:pt x="531" y="1847"/>
                    </a:lnTo>
                    <a:lnTo>
                      <a:pt x="354" y="2083"/>
                    </a:lnTo>
                    <a:lnTo>
                      <a:pt x="197" y="2339"/>
                    </a:lnTo>
                    <a:lnTo>
                      <a:pt x="98" y="2594"/>
                    </a:lnTo>
                    <a:lnTo>
                      <a:pt x="20" y="2849"/>
                    </a:lnTo>
                    <a:lnTo>
                      <a:pt x="0" y="3125"/>
                    </a:lnTo>
                    <a:lnTo>
                      <a:pt x="20" y="3380"/>
                    </a:lnTo>
                    <a:lnTo>
                      <a:pt x="59" y="3655"/>
                    </a:lnTo>
                    <a:lnTo>
                      <a:pt x="98" y="3419"/>
                    </a:lnTo>
                    <a:lnTo>
                      <a:pt x="157" y="3203"/>
                    </a:lnTo>
                    <a:lnTo>
                      <a:pt x="236" y="2967"/>
                    </a:lnTo>
                    <a:lnTo>
                      <a:pt x="354" y="2751"/>
                    </a:lnTo>
                    <a:lnTo>
                      <a:pt x="491" y="2535"/>
                    </a:lnTo>
                    <a:lnTo>
                      <a:pt x="668" y="2339"/>
                    </a:lnTo>
                    <a:lnTo>
                      <a:pt x="865" y="2142"/>
                    </a:lnTo>
                    <a:lnTo>
                      <a:pt x="1081" y="1946"/>
                    </a:lnTo>
                    <a:lnTo>
                      <a:pt x="1336" y="1769"/>
                    </a:lnTo>
                    <a:lnTo>
                      <a:pt x="1611" y="1592"/>
                    </a:lnTo>
                    <a:lnTo>
                      <a:pt x="1906" y="1435"/>
                    </a:lnTo>
                    <a:lnTo>
                      <a:pt x="2240" y="1277"/>
                    </a:lnTo>
                    <a:lnTo>
                      <a:pt x="2594" y="1140"/>
                    </a:lnTo>
                    <a:lnTo>
                      <a:pt x="2948" y="1022"/>
                    </a:lnTo>
                    <a:lnTo>
                      <a:pt x="3341" y="904"/>
                    </a:lnTo>
                    <a:lnTo>
                      <a:pt x="3753" y="806"/>
                    </a:lnTo>
                    <a:lnTo>
                      <a:pt x="4343" y="688"/>
                    </a:lnTo>
                    <a:lnTo>
                      <a:pt x="4932" y="629"/>
                    </a:lnTo>
                    <a:lnTo>
                      <a:pt x="5542" y="590"/>
                    </a:lnTo>
                    <a:lnTo>
                      <a:pt x="6131" y="570"/>
                    </a:lnTo>
                    <a:lnTo>
                      <a:pt x="6721" y="590"/>
                    </a:lnTo>
                    <a:lnTo>
                      <a:pt x="7310" y="649"/>
                    </a:lnTo>
                    <a:lnTo>
                      <a:pt x="7880" y="727"/>
                    </a:lnTo>
                    <a:lnTo>
                      <a:pt x="8430" y="845"/>
                    </a:lnTo>
                    <a:lnTo>
                      <a:pt x="8961" y="983"/>
                    </a:lnTo>
                    <a:lnTo>
                      <a:pt x="9472" y="1140"/>
                    </a:lnTo>
                    <a:lnTo>
                      <a:pt x="9963" y="1336"/>
                    </a:lnTo>
                    <a:lnTo>
                      <a:pt x="10395" y="1553"/>
                    </a:lnTo>
                    <a:lnTo>
                      <a:pt x="10808" y="1788"/>
                    </a:lnTo>
                    <a:lnTo>
                      <a:pt x="11181" y="2044"/>
                    </a:lnTo>
                    <a:lnTo>
                      <a:pt x="11338" y="2181"/>
                    </a:lnTo>
                    <a:lnTo>
                      <a:pt x="11496" y="2319"/>
                    </a:lnTo>
                    <a:lnTo>
                      <a:pt x="11653" y="2476"/>
                    </a:lnTo>
                    <a:lnTo>
                      <a:pt x="11771" y="2633"/>
                    </a:lnTo>
                    <a:lnTo>
                      <a:pt x="11928" y="2830"/>
                    </a:lnTo>
                    <a:lnTo>
                      <a:pt x="12046" y="3026"/>
                    </a:lnTo>
                    <a:lnTo>
                      <a:pt x="12144" y="3223"/>
                    </a:lnTo>
                    <a:lnTo>
                      <a:pt x="12203" y="3439"/>
                    </a:lnTo>
                    <a:lnTo>
                      <a:pt x="12203" y="3262"/>
                    </a:lnTo>
                    <a:lnTo>
                      <a:pt x="12183" y="3085"/>
                    </a:lnTo>
                    <a:lnTo>
                      <a:pt x="12164" y="2908"/>
                    </a:lnTo>
                    <a:lnTo>
                      <a:pt x="12105" y="2751"/>
                    </a:lnTo>
                    <a:lnTo>
                      <a:pt x="12026" y="2574"/>
                    </a:lnTo>
                    <a:lnTo>
                      <a:pt x="11947" y="2397"/>
                    </a:lnTo>
                    <a:lnTo>
                      <a:pt x="11830" y="2221"/>
                    </a:lnTo>
                    <a:lnTo>
                      <a:pt x="11712" y="2063"/>
                    </a:lnTo>
                    <a:lnTo>
                      <a:pt x="11574" y="1906"/>
                    </a:lnTo>
                    <a:lnTo>
                      <a:pt x="11437" y="1749"/>
                    </a:lnTo>
                    <a:lnTo>
                      <a:pt x="11279" y="1611"/>
                    </a:lnTo>
                    <a:lnTo>
                      <a:pt x="11122" y="1474"/>
                    </a:lnTo>
                    <a:lnTo>
                      <a:pt x="10749" y="1218"/>
                    </a:lnTo>
                    <a:lnTo>
                      <a:pt x="10336" y="983"/>
                    </a:lnTo>
                    <a:lnTo>
                      <a:pt x="9884" y="766"/>
                    </a:lnTo>
                    <a:lnTo>
                      <a:pt x="9413" y="570"/>
                    </a:lnTo>
                    <a:lnTo>
                      <a:pt x="8902" y="413"/>
                    </a:lnTo>
                    <a:lnTo>
                      <a:pt x="8371" y="275"/>
                    </a:lnTo>
                    <a:lnTo>
                      <a:pt x="7821" y="157"/>
                    </a:lnTo>
                    <a:lnTo>
                      <a:pt x="7251" y="79"/>
                    </a:lnTo>
                    <a:lnTo>
                      <a:pt x="6662" y="20"/>
                    </a:lnTo>
                    <a:lnTo>
                      <a:pt x="6072" y="0"/>
                    </a:lnTo>
                    <a:close/>
                  </a:path>
                </a:pathLst>
              </a:custGeom>
              <a:solidFill>
                <a:srgbClr val="E5C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30"/>
              <p:cNvSpPr/>
              <p:nvPr/>
            </p:nvSpPr>
            <p:spPr>
              <a:xfrm>
                <a:off x="7973900" y="4330213"/>
                <a:ext cx="447550" cy="200950"/>
              </a:xfrm>
              <a:custGeom>
                <a:avLst/>
                <a:gdLst/>
                <a:ahLst/>
                <a:cxnLst/>
                <a:rect l="l" t="t" r="r" b="b"/>
                <a:pathLst>
                  <a:path w="17902" h="8038" extrusionOk="0">
                    <a:moveTo>
                      <a:pt x="138" y="0"/>
                    </a:moveTo>
                    <a:lnTo>
                      <a:pt x="0" y="3066"/>
                    </a:lnTo>
                    <a:lnTo>
                      <a:pt x="0" y="3301"/>
                    </a:lnTo>
                    <a:lnTo>
                      <a:pt x="20" y="3557"/>
                    </a:lnTo>
                    <a:lnTo>
                      <a:pt x="59" y="3812"/>
                    </a:lnTo>
                    <a:lnTo>
                      <a:pt x="138" y="4068"/>
                    </a:lnTo>
                    <a:lnTo>
                      <a:pt x="236" y="4304"/>
                    </a:lnTo>
                    <a:lnTo>
                      <a:pt x="374" y="4559"/>
                    </a:lnTo>
                    <a:lnTo>
                      <a:pt x="531" y="4814"/>
                    </a:lnTo>
                    <a:lnTo>
                      <a:pt x="708" y="5050"/>
                    </a:lnTo>
                    <a:lnTo>
                      <a:pt x="904" y="5286"/>
                    </a:lnTo>
                    <a:lnTo>
                      <a:pt x="1101" y="5502"/>
                    </a:lnTo>
                    <a:lnTo>
                      <a:pt x="1336" y="5699"/>
                    </a:lnTo>
                    <a:lnTo>
                      <a:pt x="1572" y="5915"/>
                    </a:lnTo>
                    <a:lnTo>
                      <a:pt x="1847" y="6092"/>
                    </a:lnTo>
                    <a:lnTo>
                      <a:pt x="2122" y="6288"/>
                    </a:lnTo>
                    <a:lnTo>
                      <a:pt x="2417" y="6465"/>
                    </a:lnTo>
                    <a:lnTo>
                      <a:pt x="2712" y="6622"/>
                    </a:lnTo>
                    <a:lnTo>
                      <a:pt x="3026" y="6799"/>
                    </a:lnTo>
                    <a:lnTo>
                      <a:pt x="3360" y="6937"/>
                    </a:lnTo>
                    <a:lnTo>
                      <a:pt x="3714" y="7074"/>
                    </a:lnTo>
                    <a:lnTo>
                      <a:pt x="4068" y="7212"/>
                    </a:lnTo>
                    <a:lnTo>
                      <a:pt x="4421" y="7349"/>
                    </a:lnTo>
                    <a:lnTo>
                      <a:pt x="4795" y="7448"/>
                    </a:lnTo>
                    <a:lnTo>
                      <a:pt x="5581" y="7664"/>
                    </a:lnTo>
                    <a:lnTo>
                      <a:pt x="6387" y="7821"/>
                    </a:lnTo>
                    <a:lnTo>
                      <a:pt x="7212" y="7939"/>
                    </a:lnTo>
                    <a:lnTo>
                      <a:pt x="8057" y="8017"/>
                    </a:lnTo>
                    <a:lnTo>
                      <a:pt x="8921" y="8037"/>
                    </a:lnTo>
                    <a:lnTo>
                      <a:pt x="9786" y="8037"/>
                    </a:lnTo>
                    <a:lnTo>
                      <a:pt x="10218" y="8017"/>
                    </a:lnTo>
                    <a:lnTo>
                      <a:pt x="10651" y="7978"/>
                    </a:lnTo>
                    <a:lnTo>
                      <a:pt x="11083" y="7919"/>
                    </a:lnTo>
                    <a:lnTo>
                      <a:pt x="11515" y="7860"/>
                    </a:lnTo>
                    <a:lnTo>
                      <a:pt x="11948" y="7801"/>
                    </a:lnTo>
                    <a:lnTo>
                      <a:pt x="12380" y="7703"/>
                    </a:lnTo>
                    <a:lnTo>
                      <a:pt x="12969" y="7565"/>
                    </a:lnTo>
                    <a:lnTo>
                      <a:pt x="13539" y="7408"/>
                    </a:lnTo>
                    <a:lnTo>
                      <a:pt x="14089" y="7212"/>
                    </a:lnTo>
                    <a:lnTo>
                      <a:pt x="14581" y="7015"/>
                    </a:lnTo>
                    <a:lnTo>
                      <a:pt x="15052" y="6799"/>
                    </a:lnTo>
                    <a:lnTo>
                      <a:pt x="15504" y="6563"/>
                    </a:lnTo>
                    <a:lnTo>
                      <a:pt x="15897" y="6308"/>
                    </a:lnTo>
                    <a:lnTo>
                      <a:pt x="16271" y="6052"/>
                    </a:lnTo>
                    <a:lnTo>
                      <a:pt x="16585" y="5758"/>
                    </a:lnTo>
                    <a:lnTo>
                      <a:pt x="16880" y="5483"/>
                    </a:lnTo>
                    <a:lnTo>
                      <a:pt x="17135" y="5168"/>
                    </a:lnTo>
                    <a:lnTo>
                      <a:pt x="17332" y="4873"/>
                    </a:lnTo>
                    <a:lnTo>
                      <a:pt x="17509" y="4559"/>
                    </a:lnTo>
                    <a:lnTo>
                      <a:pt x="17626" y="4225"/>
                    </a:lnTo>
                    <a:lnTo>
                      <a:pt x="17705" y="3891"/>
                    </a:lnTo>
                    <a:lnTo>
                      <a:pt x="17744" y="3557"/>
                    </a:lnTo>
                    <a:lnTo>
                      <a:pt x="17902" y="511"/>
                    </a:lnTo>
                    <a:lnTo>
                      <a:pt x="17862" y="845"/>
                    </a:lnTo>
                    <a:lnTo>
                      <a:pt x="17784" y="1179"/>
                    </a:lnTo>
                    <a:lnTo>
                      <a:pt x="17666" y="1494"/>
                    </a:lnTo>
                    <a:lnTo>
                      <a:pt x="17489" y="1808"/>
                    </a:lnTo>
                    <a:lnTo>
                      <a:pt x="17273" y="2122"/>
                    </a:lnTo>
                    <a:lnTo>
                      <a:pt x="17037" y="2417"/>
                    </a:lnTo>
                    <a:lnTo>
                      <a:pt x="16742" y="2712"/>
                    </a:lnTo>
                    <a:lnTo>
                      <a:pt x="16408" y="2987"/>
                    </a:lnTo>
                    <a:lnTo>
                      <a:pt x="16054" y="3262"/>
                    </a:lnTo>
                    <a:lnTo>
                      <a:pt x="15642" y="3518"/>
                    </a:lnTo>
                    <a:lnTo>
                      <a:pt x="15209" y="3753"/>
                    </a:lnTo>
                    <a:lnTo>
                      <a:pt x="14738" y="3970"/>
                    </a:lnTo>
                    <a:lnTo>
                      <a:pt x="14227" y="4166"/>
                    </a:lnTo>
                    <a:lnTo>
                      <a:pt x="13696" y="4363"/>
                    </a:lnTo>
                    <a:lnTo>
                      <a:pt x="13127" y="4520"/>
                    </a:lnTo>
                    <a:lnTo>
                      <a:pt x="12517" y="4657"/>
                    </a:lnTo>
                    <a:lnTo>
                      <a:pt x="12105" y="4736"/>
                    </a:lnTo>
                    <a:lnTo>
                      <a:pt x="11672" y="4814"/>
                    </a:lnTo>
                    <a:lnTo>
                      <a:pt x="11240" y="4873"/>
                    </a:lnTo>
                    <a:lnTo>
                      <a:pt x="10808" y="4913"/>
                    </a:lnTo>
                    <a:lnTo>
                      <a:pt x="10376" y="4952"/>
                    </a:lnTo>
                    <a:lnTo>
                      <a:pt x="9943" y="4972"/>
                    </a:lnTo>
                    <a:lnTo>
                      <a:pt x="9079" y="4991"/>
                    </a:lnTo>
                    <a:lnTo>
                      <a:pt x="8214" y="4952"/>
                    </a:lnTo>
                    <a:lnTo>
                      <a:pt x="7369" y="4873"/>
                    </a:lnTo>
                    <a:lnTo>
                      <a:pt x="6524" y="4756"/>
                    </a:lnTo>
                    <a:lnTo>
                      <a:pt x="5718" y="4598"/>
                    </a:lnTo>
                    <a:lnTo>
                      <a:pt x="4952" y="4402"/>
                    </a:lnTo>
                    <a:lnTo>
                      <a:pt x="4579" y="4284"/>
                    </a:lnTo>
                    <a:lnTo>
                      <a:pt x="4205" y="4166"/>
                    </a:lnTo>
                    <a:lnTo>
                      <a:pt x="3852" y="4028"/>
                    </a:lnTo>
                    <a:lnTo>
                      <a:pt x="3518" y="3891"/>
                    </a:lnTo>
                    <a:lnTo>
                      <a:pt x="3184" y="3734"/>
                    </a:lnTo>
                    <a:lnTo>
                      <a:pt x="2869" y="3576"/>
                    </a:lnTo>
                    <a:lnTo>
                      <a:pt x="2555" y="3419"/>
                    </a:lnTo>
                    <a:lnTo>
                      <a:pt x="2260" y="3242"/>
                    </a:lnTo>
                    <a:lnTo>
                      <a:pt x="1985" y="3046"/>
                    </a:lnTo>
                    <a:lnTo>
                      <a:pt x="1729" y="2849"/>
                    </a:lnTo>
                    <a:lnTo>
                      <a:pt x="1494" y="2653"/>
                    </a:lnTo>
                    <a:lnTo>
                      <a:pt x="1258" y="2437"/>
                    </a:lnTo>
                    <a:lnTo>
                      <a:pt x="1042" y="2221"/>
                    </a:lnTo>
                    <a:lnTo>
                      <a:pt x="865" y="2004"/>
                    </a:lnTo>
                    <a:lnTo>
                      <a:pt x="688" y="1749"/>
                    </a:lnTo>
                    <a:lnTo>
                      <a:pt x="531" y="1513"/>
                    </a:lnTo>
                    <a:lnTo>
                      <a:pt x="393" y="1258"/>
                    </a:lnTo>
                    <a:lnTo>
                      <a:pt x="295" y="1002"/>
                    </a:lnTo>
                    <a:lnTo>
                      <a:pt x="216" y="747"/>
                    </a:lnTo>
                    <a:lnTo>
                      <a:pt x="177" y="511"/>
                    </a:lnTo>
                    <a:lnTo>
                      <a:pt x="138" y="256"/>
                    </a:lnTo>
                    <a:lnTo>
                      <a:pt x="138" y="0"/>
                    </a:lnTo>
                    <a:close/>
                  </a:path>
                </a:pathLst>
              </a:custGeom>
              <a:solidFill>
                <a:srgbClr val="007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30"/>
              <p:cNvSpPr/>
              <p:nvPr/>
            </p:nvSpPr>
            <p:spPr>
              <a:xfrm>
                <a:off x="7977325" y="4218188"/>
                <a:ext cx="444125" cy="236825"/>
              </a:xfrm>
              <a:custGeom>
                <a:avLst/>
                <a:gdLst/>
                <a:ahLst/>
                <a:cxnLst/>
                <a:rect l="l" t="t" r="r" b="b"/>
                <a:pathLst>
                  <a:path w="17765" h="9473" extrusionOk="0">
                    <a:moveTo>
                      <a:pt x="8843" y="1"/>
                    </a:moveTo>
                    <a:lnTo>
                      <a:pt x="7959" y="21"/>
                    </a:lnTo>
                    <a:lnTo>
                      <a:pt x="7527" y="40"/>
                    </a:lnTo>
                    <a:lnTo>
                      <a:pt x="7094" y="80"/>
                    </a:lnTo>
                    <a:lnTo>
                      <a:pt x="6662" y="119"/>
                    </a:lnTo>
                    <a:lnTo>
                      <a:pt x="6230" y="178"/>
                    </a:lnTo>
                    <a:lnTo>
                      <a:pt x="5817" y="256"/>
                    </a:lnTo>
                    <a:lnTo>
                      <a:pt x="5385" y="335"/>
                    </a:lnTo>
                    <a:lnTo>
                      <a:pt x="4972" y="433"/>
                    </a:lnTo>
                    <a:lnTo>
                      <a:pt x="4560" y="551"/>
                    </a:lnTo>
                    <a:lnTo>
                      <a:pt x="4186" y="649"/>
                    </a:lnTo>
                    <a:lnTo>
                      <a:pt x="3813" y="787"/>
                    </a:lnTo>
                    <a:lnTo>
                      <a:pt x="3459" y="924"/>
                    </a:lnTo>
                    <a:lnTo>
                      <a:pt x="3105" y="1062"/>
                    </a:lnTo>
                    <a:lnTo>
                      <a:pt x="2791" y="1200"/>
                    </a:lnTo>
                    <a:lnTo>
                      <a:pt x="2477" y="1357"/>
                    </a:lnTo>
                    <a:lnTo>
                      <a:pt x="2182" y="1534"/>
                    </a:lnTo>
                    <a:lnTo>
                      <a:pt x="1907" y="1710"/>
                    </a:lnTo>
                    <a:lnTo>
                      <a:pt x="1651" y="1887"/>
                    </a:lnTo>
                    <a:lnTo>
                      <a:pt x="1416" y="2064"/>
                    </a:lnTo>
                    <a:lnTo>
                      <a:pt x="1199" y="2261"/>
                    </a:lnTo>
                    <a:lnTo>
                      <a:pt x="983" y="2457"/>
                    </a:lnTo>
                    <a:lnTo>
                      <a:pt x="806" y="2654"/>
                    </a:lnTo>
                    <a:lnTo>
                      <a:pt x="630" y="2870"/>
                    </a:lnTo>
                    <a:lnTo>
                      <a:pt x="492" y="3066"/>
                    </a:lnTo>
                    <a:lnTo>
                      <a:pt x="354" y="3282"/>
                    </a:lnTo>
                    <a:lnTo>
                      <a:pt x="256" y="3499"/>
                    </a:lnTo>
                    <a:lnTo>
                      <a:pt x="158" y="3734"/>
                    </a:lnTo>
                    <a:lnTo>
                      <a:pt x="99" y="3951"/>
                    </a:lnTo>
                    <a:lnTo>
                      <a:pt x="40" y="4167"/>
                    </a:lnTo>
                    <a:lnTo>
                      <a:pt x="20" y="4403"/>
                    </a:lnTo>
                    <a:lnTo>
                      <a:pt x="1" y="4638"/>
                    </a:lnTo>
                    <a:lnTo>
                      <a:pt x="20" y="4874"/>
                    </a:lnTo>
                    <a:lnTo>
                      <a:pt x="40" y="5090"/>
                    </a:lnTo>
                    <a:lnTo>
                      <a:pt x="99" y="5326"/>
                    </a:lnTo>
                    <a:lnTo>
                      <a:pt x="178" y="5562"/>
                    </a:lnTo>
                    <a:lnTo>
                      <a:pt x="276" y="5798"/>
                    </a:lnTo>
                    <a:lnTo>
                      <a:pt x="413" y="6034"/>
                    </a:lnTo>
                    <a:lnTo>
                      <a:pt x="551" y="6250"/>
                    </a:lnTo>
                    <a:lnTo>
                      <a:pt x="728" y="6485"/>
                    </a:lnTo>
                    <a:lnTo>
                      <a:pt x="905" y="6702"/>
                    </a:lnTo>
                    <a:lnTo>
                      <a:pt x="1121" y="6918"/>
                    </a:lnTo>
                    <a:lnTo>
                      <a:pt x="1357" y="7134"/>
                    </a:lnTo>
                    <a:lnTo>
                      <a:pt x="1592" y="7330"/>
                    </a:lnTo>
                    <a:lnTo>
                      <a:pt x="1848" y="7527"/>
                    </a:lnTo>
                    <a:lnTo>
                      <a:pt x="2123" y="7723"/>
                    </a:lnTo>
                    <a:lnTo>
                      <a:pt x="2418" y="7900"/>
                    </a:lnTo>
                    <a:lnTo>
                      <a:pt x="2732" y="8057"/>
                    </a:lnTo>
                    <a:lnTo>
                      <a:pt x="3047" y="8215"/>
                    </a:lnTo>
                    <a:lnTo>
                      <a:pt x="3381" y="8372"/>
                    </a:lnTo>
                    <a:lnTo>
                      <a:pt x="3715" y="8509"/>
                    </a:lnTo>
                    <a:lnTo>
                      <a:pt x="4068" y="8647"/>
                    </a:lnTo>
                    <a:lnTo>
                      <a:pt x="4442" y="8765"/>
                    </a:lnTo>
                    <a:lnTo>
                      <a:pt x="4815" y="8883"/>
                    </a:lnTo>
                    <a:lnTo>
                      <a:pt x="5581" y="9079"/>
                    </a:lnTo>
                    <a:lnTo>
                      <a:pt x="6387" y="9237"/>
                    </a:lnTo>
                    <a:lnTo>
                      <a:pt x="7232" y="9354"/>
                    </a:lnTo>
                    <a:lnTo>
                      <a:pt x="8077" y="9433"/>
                    </a:lnTo>
                    <a:lnTo>
                      <a:pt x="8942" y="9472"/>
                    </a:lnTo>
                    <a:lnTo>
                      <a:pt x="9806" y="9453"/>
                    </a:lnTo>
                    <a:lnTo>
                      <a:pt x="10239" y="9433"/>
                    </a:lnTo>
                    <a:lnTo>
                      <a:pt x="10671" y="9394"/>
                    </a:lnTo>
                    <a:lnTo>
                      <a:pt x="11103" y="9354"/>
                    </a:lnTo>
                    <a:lnTo>
                      <a:pt x="11535" y="9295"/>
                    </a:lnTo>
                    <a:lnTo>
                      <a:pt x="11968" y="9217"/>
                    </a:lnTo>
                    <a:lnTo>
                      <a:pt x="12380" y="9138"/>
                    </a:lnTo>
                    <a:lnTo>
                      <a:pt x="12793" y="9040"/>
                    </a:lnTo>
                    <a:lnTo>
                      <a:pt x="13206" y="8942"/>
                    </a:lnTo>
                    <a:lnTo>
                      <a:pt x="13599" y="8824"/>
                    </a:lnTo>
                    <a:lnTo>
                      <a:pt x="13952" y="8706"/>
                    </a:lnTo>
                    <a:lnTo>
                      <a:pt x="14326" y="8568"/>
                    </a:lnTo>
                    <a:lnTo>
                      <a:pt x="14660" y="8431"/>
                    </a:lnTo>
                    <a:lnTo>
                      <a:pt x="14974" y="8274"/>
                    </a:lnTo>
                    <a:lnTo>
                      <a:pt x="15289" y="8116"/>
                    </a:lnTo>
                    <a:lnTo>
                      <a:pt x="15583" y="7959"/>
                    </a:lnTo>
                    <a:lnTo>
                      <a:pt x="15858" y="7782"/>
                    </a:lnTo>
                    <a:lnTo>
                      <a:pt x="16114" y="7606"/>
                    </a:lnTo>
                    <a:lnTo>
                      <a:pt x="16350" y="7409"/>
                    </a:lnTo>
                    <a:lnTo>
                      <a:pt x="16566" y="7232"/>
                    </a:lnTo>
                    <a:lnTo>
                      <a:pt x="16782" y="7036"/>
                    </a:lnTo>
                    <a:lnTo>
                      <a:pt x="16959" y="6820"/>
                    </a:lnTo>
                    <a:lnTo>
                      <a:pt x="17136" y="6623"/>
                    </a:lnTo>
                    <a:lnTo>
                      <a:pt x="17273" y="6407"/>
                    </a:lnTo>
                    <a:lnTo>
                      <a:pt x="17411" y="6191"/>
                    </a:lnTo>
                    <a:lnTo>
                      <a:pt x="17529" y="5975"/>
                    </a:lnTo>
                    <a:lnTo>
                      <a:pt x="17607" y="5758"/>
                    </a:lnTo>
                    <a:lnTo>
                      <a:pt x="17686" y="5523"/>
                    </a:lnTo>
                    <a:lnTo>
                      <a:pt x="17725" y="5306"/>
                    </a:lnTo>
                    <a:lnTo>
                      <a:pt x="17765" y="5071"/>
                    </a:lnTo>
                    <a:lnTo>
                      <a:pt x="17765" y="4855"/>
                    </a:lnTo>
                    <a:lnTo>
                      <a:pt x="17765" y="4619"/>
                    </a:lnTo>
                    <a:lnTo>
                      <a:pt x="17725" y="4383"/>
                    </a:lnTo>
                    <a:lnTo>
                      <a:pt x="17666" y="4147"/>
                    </a:lnTo>
                    <a:lnTo>
                      <a:pt x="17588" y="3911"/>
                    </a:lnTo>
                    <a:lnTo>
                      <a:pt x="17489" y="3695"/>
                    </a:lnTo>
                    <a:lnTo>
                      <a:pt x="17372" y="3459"/>
                    </a:lnTo>
                    <a:lnTo>
                      <a:pt x="17214" y="3224"/>
                    </a:lnTo>
                    <a:lnTo>
                      <a:pt x="17057" y="3007"/>
                    </a:lnTo>
                    <a:lnTo>
                      <a:pt x="16861" y="2772"/>
                    </a:lnTo>
                    <a:lnTo>
                      <a:pt x="16644" y="2555"/>
                    </a:lnTo>
                    <a:lnTo>
                      <a:pt x="16428" y="2339"/>
                    </a:lnTo>
                    <a:lnTo>
                      <a:pt x="16173" y="2143"/>
                    </a:lnTo>
                    <a:lnTo>
                      <a:pt x="15917" y="1946"/>
                    </a:lnTo>
                    <a:lnTo>
                      <a:pt x="15642" y="1769"/>
                    </a:lnTo>
                    <a:lnTo>
                      <a:pt x="15348" y="1593"/>
                    </a:lnTo>
                    <a:lnTo>
                      <a:pt x="15053" y="1416"/>
                    </a:lnTo>
                    <a:lnTo>
                      <a:pt x="14719" y="1259"/>
                    </a:lnTo>
                    <a:lnTo>
                      <a:pt x="14385" y="1121"/>
                    </a:lnTo>
                    <a:lnTo>
                      <a:pt x="14051" y="964"/>
                    </a:lnTo>
                    <a:lnTo>
                      <a:pt x="13697" y="826"/>
                    </a:lnTo>
                    <a:lnTo>
                      <a:pt x="13324" y="708"/>
                    </a:lnTo>
                    <a:lnTo>
                      <a:pt x="12950" y="590"/>
                    </a:lnTo>
                    <a:lnTo>
                      <a:pt x="12184" y="394"/>
                    </a:lnTo>
                    <a:lnTo>
                      <a:pt x="11378" y="237"/>
                    </a:lnTo>
                    <a:lnTo>
                      <a:pt x="10553" y="119"/>
                    </a:lnTo>
                    <a:lnTo>
                      <a:pt x="9688" y="40"/>
                    </a:lnTo>
                    <a:lnTo>
                      <a:pt x="8843" y="1"/>
                    </a:lnTo>
                    <a:close/>
                  </a:path>
                </a:pathLst>
              </a:custGeom>
              <a:solidFill>
                <a:srgbClr val="0081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30"/>
              <p:cNvSpPr/>
              <p:nvPr/>
            </p:nvSpPr>
            <p:spPr>
              <a:xfrm>
                <a:off x="8046600" y="4255538"/>
                <a:ext cx="305575" cy="162625"/>
              </a:xfrm>
              <a:custGeom>
                <a:avLst/>
                <a:gdLst/>
                <a:ahLst/>
                <a:cxnLst/>
                <a:rect l="l" t="t" r="r" b="b"/>
                <a:pathLst>
                  <a:path w="12223" h="6505" extrusionOk="0">
                    <a:moveTo>
                      <a:pt x="5483" y="0"/>
                    </a:moveTo>
                    <a:lnTo>
                      <a:pt x="4893" y="40"/>
                    </a:lnTo>
                    <a:lnTo>
                      <a:pt x="4304" y="118"/>
                    </a:lnTo>
                    <a:lnTo>
                      <a:pt x="3714" y="216"/>
                    </a:lnTo>
                    <a:lnTo>
                      <a:pt x="3144" y="354"/>
                    </a:lnTo>
                    <a:lnTo>
                      <a:pt x="2634" y="531"/>
                    </a:lnTo>
                    <a:lnTo>
                      <a:pt x="2142" y="708"/>
                    </a:lnTo>
                    <a:lnTo>
                      <a:pt x="1710" y="924"/>
                    </a:lnTo>
                    <a:lnTo>
                      <a:pt x="1317" y="1160"/>
                    </a:lnTo>
                    <a:lnTo>
                      <a:pt x="983" y="1415"/>
                    </a:lnTo>
                    <a:lnTo>
                      <a:pt x="688" y="1671"/>
                    </a:lnTo>
                    <a:lnTo>
                      <a:pt x="452" y="1965"/>
                    </a:lnTo>
                    <a:lnTo>
                      <a:pt x="334" y="2103"/>
                    </a:lnTo>
                    <a:lnTo>
                      <a:pt x="256" y="2240"/>
                    </a:lnTo>
                    <a:lnTo>
                      <a:pt x="177" y="2398"/>
                    </a:lnTo>
                    <a:lnTo>
                      <a:pt x="118" y="2555"/>
                    </a:lnTo>
                    <a:lnTo>
                      <a:pt x="59" y="2712"/>
                    </a:lnTo>
                    <a:lnTo>
                      <a:pt x="40" y="2850"/>
                    </a:lnTo>
                    <a:lnTo>
                      <a:pt x="20" y="3007"/>
                    </a:lnTo>
                    <a:lnTo>
                      <a:pt x="0" y="3184"/>
                    </a:lnTo>
                    <a:lnTo>
                      <a:pt x="20" y="3341"/>
                    </a:lnTo>
                    <a:lnTo>
                      <a:pt x="40" y="3498"/>
                    </a:lnTo>
                    <a:lnTo>
                      <a:pt x="79" y="3655"/>
                    </a:lnTo>
                    <a:lnTo>
                      <a:pt x="138" y="3812"/>
                    </a:lnTo>
                    <a:lnTo>
                      <a:pt x="197" y="3970"/>
                    </a:lnTo>
                    <a:lnTo>
                      <a:pt x="295" y="4127"/>
                    </a:lnTo>
                    <a:lnTo>
                      <a:pt x="393" y="4284"/>
                    </a:lnTo>
                    <a:lnTo>
                      <a:pt x="511" y="4441"/>
                    </a:lnTo>
                    <a:lnTo>
                      <a:pt x="629" y="4598"/>
                    </a:lnTo>
                    <a:lnTo>
                      <a:pt x="786" y="4756"/>
                    </a:lnTo>
                    <a:lnTo>
                      <a:pt x="944" y="4893"/>
                    </a:lnTo>
                    <a:lnTo>
                      <a:pt x="1101" y="5031"/>
                    </a:lnTo>
                    <a:lnTo>
                      <a:pt x="1474" y="5286"/>
                    </a:lnTo>
                    <a:lnTo>
                      <a:pt x="1887" y="5522"/>
                    </a:lnTo>
                    <a:lnTo>
                      <a:pt x="2339" y="5738"/>
                    </a:lnTo>
                    <a:lnTo>
                      <a:pt x="2810" y="5935"/>
                    </a:lnTo>
                    <a:lnTo>
                      <a:pt x="3321" y="6092"/>
                    </a:lnTo>
                    <a:lnTo>
                      <a:pt x="3852" y="6229"/>
                    </a:lnTo>
                    <a:lnTo>
                      <a:pt x="4402" y="6347"/>
                    </a:lnTo>
                    <a:lnTo>
                      <a:pt x="4972" y="6426"/>
                    </a:lnTo>
                    <a:lnTo>
                      <a:pt x="5561" y="6485"/>
                    </a:lnTo>
                    <a:lnTo>
                      <a:pt x="6151" y="6505"/>
                    </a:lnTo>
                    <a:lnTo>
                      <a:pt x="6740" y="6485"/>
                    </a:lnTo>
                    <a:lnTo>
                      <a:pt x="7350" y="6446"/>
                    </a:lnTo>
                    <a:lnTo>
                      <a:pt x="7939" y="6387"/>
                    </a:lnTo>
                    <a:lnTo>
                      <a:pt x="8529" y="6269"/>
                    </a:lnTo>
                    <a:lnTo>
                      <a:pt x="9079" y="6131"/>
                    </a:lnTo>
                    <a:lnTo>
                      <a:pt x="9609" y="5974"/>
                    </a:lnTo>
                    <a:lnTo>
                      <a:pt x="10081" y="5777"/>
                    </a:lnTo>
                    <a:lnTo>
                      <a:pt x="10513" y="5561"/>
                    </a:lnTo>
                    <a:lnTo>
                      <a:pt x="10906" y="5326"/>
                    </a:lnTo>
                    <a:lnTo>
                      <a:pt x="11240" y="5090"/>
                    </a:lnTo>
                    <a:lnTo>
                      <a:pt x="11535" y="4815"/>
                    </a:lnTo>
                    <a:lnTo>
                      <a:pt x="11791" y="4540"/>
                    </a:lnTo>
                    <a:lnTo>
                      <a:pt x="11889" y="4402"/>
                    </a:lnTo>
                    <a:lnTo>
                      <a:pt x="11967" y="4245"/>
                    </a:lnTo>
                    <a:lnTo>
                      <a:pt x="12046" y="4088"/>
                    </a:lnTo>
                    <a:lnTo>
                      <a:pt x="12105" y="3950"/>
                    </a:lnTo>
                    <a:lnTo>
                      <a:pt x="12164" y="3793"/>
                    </a:lnTo>
                    <a:lnTo>
                      <a:pt x="12203" y="3636"/>
                    </a:lnTo>
                    <a:lnTo>
                      <a:pt x="12223" y="3478"/>
                    </a:lnTo>
                    <a:lnTo>
                      <a:pt x="12223" y="3321"/>
                    </a:lnTo>
                    <a:lnTo>
                      <a:pt x="12203" y="3164"/>
                    </a:lnTo>
                    <a:lnTo>
                      <a:pt x="12184" y="3007"/>
                    </a:lnTo>
                    <a:lnTo>
                      <a:pt x="12144" y="2850"/>
                    </a:lnTo>
                    <a:lnTo>
                      <a:pt x="12105" y="2692"/>
                    </a:lnTo>
                    <a:lnTo>
                      <a:pt x="12026" y="2516"/>
                    </a:lnTo>
                    <a:lnTo>
                      <a:pt x="11948" y="2358"/>
                    </a:lnTo>
                    <a:lnTo>
                      <a:pt x="11850" y="2201"/>
                    </a:lnTo>
                    <a:lnTo>
                      <a:pt x="11732" y="2044"/>
                    </a:lnTo>
                    <a:lnTo>
                      <a:pt x="11594" y="1887"/>
                    </a:lnTo>
                    <a:lnTo>
                      <a:pt x="11457" y="1749"/>
                    </a:lnTo>
                    <a:lnTo>
                      <a:pt x="11299" y="1612"/>
                    </a:lnTo>
                    <a:lnTo>
                      <a:pt x="11122" y="1454"/>
                    </a:lnTo>
                    <a:lnTo>
                      <a:pt x="10749" y="1199"/>
                    </a:lnTo>
                    <a:lnTo>
                      <a:pt x="10356" y="963"/>
                    </a:lnTo>
                    <a:lnTo>
                      <a:pt x="9904" y="747"/>
                    </a:lnTo>
                    <a:lnTo>
                      <a:pt x="9413" y="570"/>
                    </a:lnTo>
                    <a:lnTo>
                      <a:pt x="8922" y="393"/>
                    </a:lnTo>
                    <a:lnTo>
                      <a:pt x="8371" y="256"/>
                    </a:lnTo>
                    <a:lnTo>
                      <a:pt x="7821" y="158"/>
                    </a:lnTo>
                    <a:lnTo>
                      <a:pt x="7251" y="79"/>
                    </a:lnTo>
                    <a:lnTo>
                      <a:pt x="6682" y="20"/>
                    </a:lnTo>
                    <a:lnTo>
                      <a:pt x="6072" y="0"/>
                    </a:lnTo>
                    <a:close/>
                  </a:path>
                </a:pathLst>
              </a:custGeom>
              <a:solidFill>
                <a:srgbClr val="FA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30"/>
              <p:cNvSpPr/>
              <p:nvPr/>
            </p:nvSpPr>
            <p:spPr>
              <a:xfrm>
                <a:off x="8046600" y="4255538"/>
                <a:ext cx="305575" cy="90900"/>
              </a:xfrm>
              <a:custGeom>
                <a:avLst/>
                <a:gdLst/>
                <a:ahLst/>
                <a:cxnLst/>
                <a:rect l="l" t="t" r="r" b="b"/>
                <a:pathLst>
                  <a:path w="12223" h="3636" extrusionOk="0">
                    <a:moveTo>
                      <a:pt x="5483" y="0"/>
                    </a:moveTo>
                    <a:lnTo>
                      <a:pt x="4893" y="40"/>
                    </a:lnTo>
                    <a:lnTo>
                      <a:pt x="4304" y="118"/>
                    </a:lnTo>
                    <a:lnTo>
                      <a:pt x="3714" y="216"/>
                    </a:lnTo>
                    <a:lnTo>
                      <a:pt x="3243" y="334"/>
                    </a:lnTo>
                    <a:lnTo>
                      <a:pt x="2791" y="472"/>
                    </a:lnTo>
                    <a:lnTo>
                      <a:pt x="2378" y="629"/>
                    </a:lnTo>
                    <a:lnTo>
                      <a:pt x="1985" y="786"/>
                    </a:lnTo>
                    <a:lnTo>
                      <a:pt x="1631" y="983"/>
                    </a:lnTo>
                    <a:lnTo>
                      <a:pt x="1297" y="1179"/>
                    </a:lnTo>
                    <a:lnTo>
                      <a:pt x="1022" y="1376"/>
                    </a:lnTo>
                    <a:lnTo>
                      <a:pt x="767" y="1612"/>
                    </a:lnTo>
                    <a:lnTo>
                      <a:pt x="551" y="1828"/>
                    </a:lnTo>
                    <a:lnTo>
                      <a:pt x="354" y="2083"/>
                    </a:lnTo>
                    <a:lnTo>
                      <a:pt x="217" y="2319"/>
                    </a:lnTo>
                    <a:lnTo>
                      <a:pt x="99" y="2575"/>
                    </a:lnTo>
                    <a:lnTo>
                      <a:pt x="40" y="2850"/>
                    </a:lnTo>
                    <a:lnTo>
                      <a:pt x="0" y="3105"/>
                    </a:lnTo>
                    <a:lnTo>
                      <a:pt x="20" y="3380"/>
                    </a:lnTo>
                    <a:lnTo>
                      <a:pt x="79" y="3636"/>
                    </a:lnTo>
                    <a:lnTo>
                      <a:pt x="99" y="3419"/>
                    </a:lnTo>
                    <a:lnTo>
                      <a:pt x="158" y="3184"/>
                    </a:lnTo>
                    <a:lnTo>
                      <a:pt x="256" y="2968"/>
                    </a:lnTo>
                    <a:lnTo>
                      <a:pt x="354" y="2751"/>
                    </a:lnTo>
                    <a:lnTo>
                      <a:pt x="511" y="2535"/>
                    </a:lnTo>
                    <a:lnTo>
                      <a:pt x="688" y="2339"/>
                    </a:lnTo>
                    <a:lnTo>
                      <a:pt x="885" y="2123"/>
                    </a:lnTo>
                    <a:lnTo>
                      <a:pt x="1101" y="1946"/>
                    </a:lnTo>
                    <a:lnTo>
                      <a:pt x="1356" y="1749"/>
                    </a:lnTo>
                    <a:lnTo>
                      <a:pt x="1631" y="1592"/>
                    </a:lnTo>
                    <a:lnTo>
                      <a:pt x="1926" y="1415"/>
                    </a:lnTo>
                    <a:lnTo>
                      <a:pt x="2260" y="1278"/>
                    </a:lnTo>
                    <a:lnTo>
                      <a:pt x="2594" y="1140"/>
                    </a:lnTo>
                    <a:lnTo>
                      <a:pt x="2968" y="1002"/>
                    </a:lnTo>
                    <a:lnTo>
                      <a:pt x="3361" y="885"/>
                    </a:lnTo>
                    <a:lnTo>
                      <a:pt x="3773" y="786"/>
                    </a:lnTo>
                    <a:lnTo>
                      <a:pt x="4363" y="688"/>
                    </a:lnTo>
                    <a:lnTo>
                      <a:pt x="4952" y="609"/>
                    </a:lnTo>
                    <a:lnTo>
                      <a:pt x="5542" y="570"/>
                    </a:lnTo>
                    <a:lnTo>
                      <a:pt x="6151" y="570"/>
                    </a:lnTo>
                    <a:lnTo>
                      <a:pt x="6740" y="590"/>
                    </a:lnTo>
                    <a:lnTo>
                      <a:pt x="7330" y="649"/>
                    </a:lnTo>
                    <a:lnTo>
                      <a:pt x="7900" y="727"/>
                    </a:lnTo>
                    <a:lnTo>
                      <a:pt x="8450" y="826"/>
                    </a:lnTo>
                    <a:lnTo>
                      <a:pt x="8981" y="963"/>
                    </a:lnTo>
                    <a:lnTo>
                      <a:pt x="9491" y="1140"/>
                    </a:lnTo>
                    <a:lnTo>
                      <a:pt x="9963" y="1317"/>
                    </a:lnTo>
                    <a:lnTo>
                      <a:pt x="10415" y="1533"/>
                    </a:lnTo>
                    <a:lnTo>
                      <a:pt x="10828" y="1769"/>
                    </a:lnTo>
                    <a:lnTo>
                      <a:pt x="11201" y="2044"/>
                    </a:lnTo>
                    <a:lnTo>
                      <a:pt x="11358" y="2181"/>
                    </a:lnTo>
                    <a:lnTo>
                      <a:pt x="11515" y="2319"/>
                    </a:lnTo>
                    <a:lnTo>
                      <a:pt x="11653" y="2476"/>
                    </a:lnTo>
                    <a:lnTo>
                      <a:pt x="11791" y="2614"/>
                    </a:lnTo>
                    <a:lnTo>
                      <a:pt x="11928" y="2830"/>
                    </a:lnTo>
                    <a:lnTo>
                      <a:pt x="12046" y="3026"/>
                    </a:lnTo>
                    <a:lnTo>
                      <a:pt x="12144" y="3223"/>
                    </a:lnTo>
                    <a:lnTo>
                      <a:pt x="12223" y="3419"/>
                    </a:lnTo>
                    <a:lnTo>
                      <a:pt x="12223" y="3262"/>
                    </a:lnTo>
                    <a:lnTo>
                      <a:pt x="12203" y="3085"/>
                    </a:lnTo>
                    <a:lnTo>
                      <a:pt x="12164" y="2909"/>
                    </a:lnTo>
                    <a:lnTo>
                      <a:pt x="12125" y="2732"/>
                    </a:lnTo>
                    <a:lnTo>
                      <a:pt x="12046" y="2555"/>
                    </a:lnTo>
                    <a:lnTo>
                      <a:pt x="11948" y="2398"/>
                    </a:lnTo>
                    <a:lnTo>
                      <a:pt x="11850" y="2221"/>
                    </a:lnTo>
                    <a:lnTo>
                      <a:pt x="11732" y="2044"/>
                    </a:lnTo>
                    <a:lnTo>
                      <a:pt x="11594" y="1887"/>
                    </a:lnTo>
                    <a:lnTo>
                      <a:pt x="11457" y="1749"/>
                    </a:lnTo>
                    <a:lnTo>
                      <a:pt x="11299" y="1612"/>
                    </a:lnTo>
                    <a:lnTo>
                      <a:pt x="11122" y="1454"/>
                    </a:lnTo>
                    <a:lnTo>
                      <a:pt x="10749" y="1199"/>
                    </a:lnTo>
                    <a:lnTo>
                      <a:pt x="10356" y="963"/>
                    </a:lnTo>
                    <a:lnTo>
                      <a:pt x="9904" y="747"/>
                    </a:lnTo>
                    <a:lnTo>
                      <a:pt x="9413" y="570"/>
                    </a:lnTo>
                    <a:lnTo>
                      <a:pt x="8922" y="393"/>
                    </a:lnTo>
                    <a:lnTo>
                      <a:pt x="8371" y="256"/>
                    </a:lnTo>
                    <a:lnTo>
                      <a:pt x="7821" y="158"/>
                    </a:lnTo>
                    <a:lnTo>
                      <a:pt x="7251" y="79"/>
                    </a:lnTo>
                    <a:lnTo>
                      <a:pt x="6682" y="20"/>
                    </a:lnTo>
                    <a:lnTo>
                      <a:pt x="6072" y="0"/>
                    </a:lnTo>
                    <a:close/>
                  </a:path>
                </a:pathLst>
              </a:custGeom>
              <a:solidFill>
                <a:srgbClr val="E5C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30"/>
              <p:cNvSpPr/>
              <p:nvPr/>
            </p:nvSpPr>
            <p:spPr>
              <a:xfrm>
                <a:off x="8422900" y="4779713"/>
                <a:ext cx="447550" cy="200950"/>
              </a:xfrm>
              <a:custGeom>
                <a:avLst/>
                <a:gdLst/>
                <a:ahLst/>
                <a:cxnLst/>
                <a:rect l="l" t="t" r="r" b="b"/>
                <a:pathLst>
                  <a:path w="17902" h="8038" extrusionOk="0">
                    <a:moveTo>
                      <a:pt x="138" y="0"/>
                    </a:moveTo>
                    <a:lnTo>
                      <a:pt x="0" y="3046"/>
                    </a:lnTo>
                    <a:lnTo>
                      <a:pt x="0" y="3301"/>
                    </a:lnTo>
                    <a:lnTo>
                      <a:pt x="20" y="3557"/>
                    </a:lnTo>
                    <a:lnTo>
                      <a:pt x="59" y="3812"/>
                    </a:lnTo>
                    <a:lnTo>
                      <a:pt x="138" y="4048"/>
                    </a:lnTo>
                    <a:lnTo>
                      <a:pt x="236" y="4304"/>
                    </a:lnTo>
                    <a:lnTo>
                      <a:pt x="374" y="4559"/>
                    </a:lnTo>
                    <a:lnTo>
                      <a:pt x="531" y="4795"/>
                    </a:lnTo>
                    <a:lnTo>
                      <a:pt x="708" y="5050"/>
                    </a:lnTo>
                    <a:lnTo>
                      <a:pt x="904" y="5266"/>
                    </a:lnTo>
                    <a:lnTo>
                      <a:pt x="1101" y="5483"/>
                    </a:lnTo>
                    <a:lnTo>
                      <a:pt x="1337" y="5699"/>
                    </a:lnTo>
                    <a:lnTo>
                      <a:pt x="1573" y="5895"/>
                    </a:lnTo>
                    <a:lnTo>
                      <a:pt x="1848" y="6092"/>
                    </a:lnTo>
                    <a:lnTo>
                      <a:pt x="2123" y="6288"/>
                    </a:lnTo>
                    <a:lnTo>
                      <a:pt x="2417" y="6465"/>
                    </a:lnTo>
                    <a:lnTo>
                      <a:pt x="2712" y="6622"/>
                    </a:lnTo>
                    <a:lnTo>
                      <a:pt x="3027" y="6779"/>
                    </a:lnTo>
                    <a:lnTo>
                      <a:pt x="3361" y="6937"/>
                    </a:lnTo>
                    <a:lnTo>
                      <a:pt x="3714" y="7074"/>
                    </a:lnTo>
                    <a:lnTo>
                      <a:pt x="4068" y="7212"/>
                    </a:lnTo>
                    <a:lnTo>
                      <a:pt x="4422" y="7330"/>
                    </a:lnTo>
                    <a:lnTo>
                      <a:pt x="4795" y="7448"/>
                    </a:lnTo>
                    <a:lnTo>
                      <a:pt x="5581" y="7644"/>
                    </a:lnTo>
                    <a:lnTo>
                      <a:pt x="6387" y="7821"/>
                    </a:lnTo>
                    <a:lnTo>
                      <a:pt x="7212" y="7939"/>
                    </a:lnTo>
                    <a:lnTo>
                      <a:pt x="8057" y="7998"/>
                    </a:lnTo>
                    <a:lnTo>
                      <a:pt x="8922" y="8037"/>
                    </a:lnTo>
                    <a:lnTo>
                      <a:pt x="9786" y="8037"/>
                    </a:lnTo>
                    <a:lnTo>
                      <a:pt x="10219" y="7998"/>
                    </a:lnTo>
                    <a:lnTo>
                      <a:pt x="10651" y="7978"/>
                    </a:lnTo>
                    <a:lnTo>
                      <a:pt x="11083" y="7919"/>
                    </a:lnTo>
                    <a:lnTo>
                      <a:pt x="11516" y="7860"/>
                    </a:lnTo>
                    <a:lnTo>
                      <a:pt x="11948" y="7782"/>
                    </a:lnTo>
                    <a:lnTo>
                      <a:pt x="12380" y="7703"/>
                    </a:lnTo>
                    <a:lnTo>
                      <a:pt x="12970" y="7565"/>
                    </a:lnTo>
                    <a:lnTo>
                      <a:pt x="13539" y="7408"/>
                    </a:lnTo>
                    <a:lnTo>
                      <a:pt x="14090" y="7212"/>
                    </a:lnTo>
                    <a:lnTo>
                      <a:pt x="14581" y="7015"/>
                    </a:lnTo>
                    <a:lnTo>
                      <a:pt x="15053" y="6799"/>
                    </a:lnTo>
                    <a:lnTo>
                      <a:pt x="15505" y="6563"/>
                    </a:lnTo>
                    <a:lnTo>
                      <a:pt x="15898" y="6308"/>
                    </a:lnTo>
                    <a:lnTo>
                      <a:pt x="16271" y="6033"/>
                    </a:lnTo>
                    <a:lnTo>
                      <a:pt x="16585" y="5758"/>
                    </a:lnTo>
                    <a:lnTo>
                      <a:pt x="16880" y="5483"/>
                    </a:lnTo>
                    <a:lnTo>
                      <a:pt x="17135" y="5168"/>
                    </a:lnTo>
                    <a:lnTo>
                      <a:pt x="17332" y="4873"/>
                    </a:lnTo>
                    <a:lnTo>
                      <a:pt x="17509" y="4539"/>
                    </a:lnTo>
                    <a:lnTo>
                      <a:pt x="17627" y="4225"/>
                    </a:lnTo>
                    <a:lnTo>
                      <a:pt x="17705" y="3891"/>
                    </a:lnTo>
                    <a:lnTo>
                      <a:pt x="17745" y="3557"/>
                    </a:lnTo>
                    <a:lnTo>
                      <a:pt x="17902" y="511"/>
                    </a:lnTo>
                    <a:lnTo>
                      <a:pt x="17863" y="845"/>
                    </a:lnTo>
                    <a:lnTo>
                      <a:pt x="17784" y="1179"/>
                    </a:lnTo>
                    <a:lnTo>
                      <a:pt x="17646" y="1494"/>
                    </a:lnTo>
                    <a:lnTo>
                      <a:pt x="17489" y="1808"/>
                    </a:lnTo>
                    <a:lnTo>
                      <a:pt x="17273" y="2122"/>
                    </a:lnTo>
                    <a:lnTo>
                      <a:pt x="17037" y="2417"/>
                    </a:lnTo>
                    <a:lnTo>
                      <a:pt x="16742" y="2712"/>
                    </a:lnTo>
                    <a:lnTo>
                      <a:pt x="16408" y="2987"/>
                    </a:lnTo>
                    <a:lnTo>
                      <a:pt x="16055" y="3262"/>
                    </a:lnTo>
                    <a:lnTo>
                      <a:pt x="15642" y="3498"/>
                    </a:lnTo>
                    <a:lnTo>
                      <a:pt x="15210" y="3734"/>
                    </a:lnTo>
                    <a:lnTo>
                      <a:pt x="14738" y="3969"/>
                    </a:lnTo>
                    <a:lnTo>
                      <a:pt x="14227" y="4166"/>
                    </a:lnTo>
                    <a:lnTo>
                      <a:pt x="13697" y="4343"/>
                    </a:lnTo>
                    <a:lnTo>
                      <a:pt x="13127" y="4520"/>
                    </a:lnTo>
                    <a:lnTo>
                      <a:pt x="12518" y="4657"/>
                    </a:lnTo>
                    <a:lnTo>
                      <a:pt x="12105" y="4736"/>
                    </a:lnTo>
                    <a:lnTo>
                      <a:pt x="11673" y="4814"/>
                    </a:lnTo>
                    <a:lnTo>
                      <a:pt x="11240" y="4873"/>
                    </a:lnTo>
                    <a:lnTo>
                      <a:pt x="10808" y="4913"/>
                    </a:lnTo>
                    <a:lnTo>
                      <a:pt x="10376" y="4952"/>
                    </a:lnTo>
                    <a:lnTo>
                      <a:pt x="9943" y="4972"/>
                    </a:lnTo>
                    <a:lnTo>
                      <a:pt x="9079" y="4991"/>
                    </a:lnTo>
                    <a:lnTo>
                      <a:pt x="8214" y="4952"/>
                    </a:lnTo>
                    <a:lnTo>
                      <a:pt x="7369" y="4873"/>
                    </a:lnTo>
                    <a:lnTo>
                      <a:pt x="6524" y="4755"/>
                    </a:lnTo>
                    <a:lnTo>
                      <a:pt x="5719" y="4598"/>
                    </a:lnTo>
                    <a:lnTo>
                      <a:pt x="4952" y="4402"/>
                    </a:lnTo>
                    <a:lnTo>
                      <a:pt x="4579" y="4284"/>
                    </a:lnTo>
                    <a:lnTo>
                      <a:pt x="4206" y="4166"/>
                    </a:lnTo>
                    <a:lnTo>
                      <a:pt x="3852" y="4028"/>
                    </a:lnTo>
                    <a:lnTo>
                      <a:pt x="3518" y="3891"/>
                    </a:lnTo>
                    <a:lnTo>
                      <a:pt x="3184" y="3734"/>
                    </a:lnTo>
                    <a:lnTo>
                      <a:pt x="2869" y="3576"/>
                    </a:lnTo>
                    <a:lnTo>
                      <a:pt x="2555" y="3400"/>
                    </a:lnTo>
                    <a:lnTo>
                      <a:pt x="2260" y="3223"/>
                    </a:lnTo>
                    <a:lnTo>
                      <a:pt x="1985" y="3046"/>
                    </a:lnTo>
                    <a:lnTo>
                      <a:pt x="1730" y="2849"/>
                    </a:lnTo>
                    <a:lnTo>
                      <a:pt x="1494" y="2653"/>
                    </a:lnTo>
                    <a:lnTo>
                      <a:pt x="1258" y="2437"/>
                    </a:lnTo>
                    <a:lnTo>
                      <a:pt x="1042" y="2221"/>
                    </a:lnTo>
                    <a:lnTo>
                      <a:pt x="865" y="2004"/>
                    </a:lnTo>
                    <a:lnTo>
                      <a:pt x="669" y="1749"/>
                    </a:lnTo>
                    <a:lnTo>
                      <a:pt x="531" y="1513"/>
                    </a:lnTo>
                    <a:lnTo>
                      <a:pt x="393" y="1258"/>
                    </a:lnTo>
                    <a:lnTo>
                      <a:pt x="295" y="1002"/>
                    </a:lnTo>
                    <a:lnTo>
                      <a:pt x="217" y="747"/>
                    </a:lnTo>
                    <a:lnTo>
                      <a:pt x="158" y="491"/>
                    </a:lnTo>
                    <a:lnTo>
                      <a:pt x="138" y="256"/>
                    </a:lnTo>
                    <a:lnTo>
                      <a:pt x="138" y="0"/>
                    </a:lnTo>
                    <a:close/>
                  </a:path>
                </a:pathLst>
              </a:custGeom>
              <a:solidFill>
                <a:srgbClr val="DF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30"/>
              <p:cNvSpPr/>
              <p:nvPr/>
            </p:nvSpPr>
            <p:spPr>
              <a:xfrm>
                <a:off x="8426350" y="4667688"/>
                <a:ext cx="444100" cy="236825"/>
              </a:xfrm>
              <a:custGeom>
                <a:avLst/>
                <a:gdLst/>
                <a:ahLst/>
                <a:cxnLst/>
                <a:rect l="l" t="t" r="r" b="b"/>
                <a:pathLst>
                  <a:path w="17764" h="9473" extrusionOk="0">
                    <a:moveTo>
                      <a:pt x="8843" y="1"/>
                    </a:moveTo>
                    <a:lnTo>
                      <a:pt x="7958" y="21"/>
                    </a:lnTo>
                    <a:lnTo>
                      <a:pt x="7526" y="40"/>
                    </a:lnTo>
                    <a:lnTo>
                      <a:pt x="7094" y="79"/>
                    </a:lnTo>
                    <a:lnTo>
                      <a:pt x="6661" y="119"/>
                    </a:lnTo>
                    <a:lnTo>
                      <a:pt x="6229" y="178"/>
                    </a:lnTo>
                    <a:lnTo>
                      <a:pt x="5817" y="256"/>
                    </a:lnTo>
                    <a:lnTo>
                      <a:pt x="5384" y="335"/>
                    </a:lnTo>
                    <a:lnTo>
                      <a:pt x="4972" y="433"/>
                    </a:lnTo>
                    <a:lnTo>
                      <a:pt x="4559" y="531"/>
                    </a:lnTo>
                    <a:lnTo>
                      <a:pt x="4186" y="649"/>
                    </a:lnTo>
                    <a:lnTo>
                      <a:pt x="3812" y="787"/>
                    </a:lnTo>
                    <a:lnTo>
                      <a:pt x="3458" y="905"/>
                    </a:lnTo>
                    <a:lnTo>
                      <a:pt x="3105" y="1062"/>
                    </a:lnTo>
                    <a:lnTo>
                      <a:pt x="2790" y="1200"/>
                    </a:lnTo>
                    <a:lnTo>
                      <a:pt x="2476" y="1357"/>
                    </a:lnTo>
                    <a:lnTo>
                      <a:pt x="2181" y="1534"/>
                    </a:lnTo>
                    <a:lnTo>
                      <a:pt x="1906" y="1691"/>
                    </a:lnTo>
                    <a:lnTo>
                      <a:pt x="1651" y="1887"/>
                    </a:lnTo>
                    <a:lnTo>
                      <a:pt x="1415" y="2064"/>
                    </a:lnTo>
                    <a:lnTo>
                      <a:pt x="1199" y="2261"/>
                    </a:lnTo>
                    <a:lnTo>
                      <a:pt x="983" y="2457"/>
                    </a:lnTo>
                    <a:lnTo>
                      <a:pt x="806" y="2654"/>
                    </a:lnTo>
                    <a:lnTo>
                      <a:pt x="629" y="2850"/>
                    </a:lnTo>
                    <a:lnTo>
                      <a:pt x="491" y="3066"/>
                    </a:lnTo>
                    <a:lnTo>
                      <a:pt x="354" y="3282"/>
                    </a:lnTo>
                    <a:lnTo>
                      <a:pt x="255" y="3499"/>
                    </a:lnTo>
                    <a:lnTo>
                      <a:pt x="157" y="3715"/>
                    </a:lnTo>
                    <a:lnTo>
                      <a:pt x="79" y="3951"/>
                    </a:lnTo>
                    <a:lnTo>
                      <a:pt x="39" y="4167"/>
                    </a:lnTo>
                    <a:lnTo>
                      <a:pt x="0" y="4403"/>
                    </a:lnTo>
                    <a:lnTo>
                      <a:pt x="0" y="4638"/>
                    </a:lnTo>
                    <a:lnTo>
                      <a:pt x="20" y="4854"/>
                    </a:lnTo>
                    <a:lnTo>
                      <a:pt x="39" y="5090"/>
                    </a:lnTo>
                    <a:lnTo>
                      <a:pt x="98" y="5326"/>
                    </a:lnTo>
                    <a:lnTo>
                      <a:pt x="177" y="5562"/>
                    </a:lnTo>
                    <a:lnTo>
                      <a:pt x="275" y="5798"/>
                    </a:lnTo>
                    <a:lnTo>
                      <a:pt x="413" y="6014"/>
                    </a:lnTo>
                    <a:lnTo>
                      <a:pt x="550" y="6250"/>
                    </a:lnTo>
                    <a:lnTo>
                      <a:pt x="727" y="6485"/>
                    </a:lnTo>
                    <a:lnTo>
                      <a:pt x="904" y="6702"/>
                    </a:lnTo>
                    <a:lnTo>
                      <a:pt x="1120" y="6918"/>
                    </a:lnTo>
                    <a:lnTo>
                      <a:pt x="1356" y="7134"/>
                    </a:lnTo>
                    <a:lnTo>
                      <a:pt x="1592" y="7330"/>
                    </a:lnTo>
                    <a:lnTo>
                      <a:pt x="1847" y="7527"/>
                    </a:lnTo>
                    <a:lnTo>
                      <a:pt x="2122" y="7704"/>
                    </a:lnTo>
                    <a:lnTo>
                      <a:pt x="2417" y="7881"/>
                    </a:lnTo>
                    <a:lnTo>
                      <a:pt x="2731" y="8057"/>
                    </a:lnTo>
                    <a:lnTo>
                      <a:pt x="3046" y="8215"/>
                    </a:lnTo>
                    <a:lnTo>
                      <a:pt x="3380" y="8372"/>
                    </a:lnTo>
                    <a:lnTo>
                      <a:pt x="3714" y="8509"/>
                    </a:lnTo>
                    <a:lnTo>
                      <a:pt x="4068" y="8647"/>
                    </a:lnTo>
                    <a:lnTo>
                      <a:pt x="4441" y="8765"/>
                    </a:lnTo>
                    <a:lnTo>
                      <a:pt x="4814" y="8883"/>
                    </a:lnTo>
                    <a:lnTo>
                      <a:pt x="5581" y="9079"/>
                    </a:lnTo>
                    <a:lnTo>
                      <a:pt x="6386" y="9236"/>
                    </a:lnTo>
                    <a:lnTo>
                      <a:pt x="7231" y="9354"/>
                    </a:lnTo>
                    <a:lnTo>
                      <a:pt x="8076" y="9433"/>
                    </a:lnTo>
                    <a:lnTo>
                      <a:pt x="8941" y="9472"/>
                    </a:lnTo>
                    <a:lnTo>
                      <a:pt x="9805" y="9453"/>
                    </a:lnTo>
                    <a:lnTo>
                      <a:pt x="10238" y="9433"/>
                    </a:lnTo>
                    <a:lnTo>
                      <a:pt x="10670" y="9394"/>
                    </a:lnTo>
                    <a:lnTo>
                      <a:pt x="11102" y="9354"/>
                    </a:lnTo>
                    <a:lnTo>
                      <a:pt x="11535" y="9295"/>
                    </a:lnTo>
                    <a:lnTo>
                      <a:pt x="11967" y="9217"/>
                    </a:lnTo>
                    <a:lnTo>
                      <a:pt x="12380" y="9138"/>
                    </a:lnTo>
                    <a:lnTo>
                      <a:pt x="12792" y="9040"/>
                    </a:lnTo>
                    <a:lnTo>
                      <a:pt x="13205" y="8942"/>
                    </a:lnTo>
                    <a:lnTo>
                      <a:pt x="13578" y="8824"/>
                    </a:lnTo>
                    <a:lnTo>
                      <a:pt x="13952" y="8706"/>
                    </a:lnTo>
                    <a:lnTo>
                      <a:pt x="14305" y="8568"/>
                    </a:lnTo>
                    <a:lnTo>
                      <a:pt x="14659" y="8411"/>
                    </a:lnTo>
                    <a:lnTo>
                      <a:pt x="14973" y="8274"/>
                    </a:lnTo>
                    <a:lnTo>
                      <a:pt x="15288" y="8116"/>
                    </a:lnTo>
                    <a:lnTo>
                      <a:pt x="15583" y="7940"/>
                    </a:lnTo>
                    <a:lnTo>
                      <a:pt x="15858" y="7782"/>
                    </a:lnTo>
                    <a:lnTo>
                      <a:pt x="16113" y="7606"/>
                    </a:lnTo>
                    <a:lnTo>
                      <a:pt x="16349" y="7409"/>
                    </a:lnTo>
                    <a:lnTo>
                      <a:pt x="16565" y="7212"/>
                    </a:lnTo>
                    <a:lnTo>
                      <a:pt x="16781" y="7016"/>
                    </a:lnTo>
                    <a:lnTo>
                      <a:pt x="16958" y="6819"/>
                    </a:lnTo>
                    <a:lnTo>
                      <a:pt x="17135" y="6623"/>
                    </a:lnTo>
                    <a:lnTo>
                      <a:pt x="17273" y="6407"/>
                    </a:lnTo>
                    <a:lnTo>
                      <a:pt x="17410" y="6191"/>
                    </a:lnTo>
                    <a:lnTo>
                      <a:pt x="17528" y="5975"/>
                    </a:lnTo>
                    <a:lnTo>
                      <a:pt x="17607" y="5758"/>
                    </a:lnTo>
                    <a:lnTo>
                      <a:pt x="17685" y="5523"/>
                    </a:lnTo>
                    <a:lnTo>
                      <a:pt x="17725" y="5306"/>
                    </a:lnTo>
                    <a:lnTo>
                      <a:pt x="17764" y="5071"/>
                    </a:lnTo>
                    <a:lnTo>
                      <a:pt x="17764" y="4835"/>
                    </a:lnTo>
                    <a:lnTo>
                      <a:pt x="17764" y="4619"/>
                    </a:lnTo>
                    <a:lnTo>
                      <a:pt x="17725" y="4383"/>
                    </a:lnTo>
                    <a:lnTo>
                      <a:pt x="17666" y="4147"/>
                    </a:lnTo>
                    <a:lnTo>
                      <a:pt x="17587" y="3911"/>
                    </a:lnTo>
                    <a:lnTo>
                      <a:pt x="17489" y="3675"/>
                    </a:lnTo>
                    <a:lnTo>
                      <a:pt x="17371" y="3459"/>
                    </a:lnTo>
                    <a:lnTo>
                      <a:pt x="17214" y="3223"/>
                    </a:lnTo>
                    <a:lnTo>
                      <a:pt x="17056" y="2988"/>
                    </a:lnTo>
                    <a:lnTo>
                      <a:pt x="16860" y="2772"/>
                    </a:lnTo>
                    <a:lnTo>
                      <a:pt x="16644" y="2555"/>
                    </a:lnTo>
                    <a:lnTo>
                      <a:pt x="16428" y="2339"/>
                    </a:lnTo>
                    <a:lnTo>
                      <a:pt x="16172" y="2143"/>
                    </a:lnTo>
                    <a:lnTo>
                      <a:pt x="15917" y="1946"/>
                    </a:lnTo>
                    <a:lnTo>
                      <a:pt x="15642" y="1769"/>
                    </a:lnTo>
                    <a:lnTo>
                      <a:pt x="15347" y="1593"/>
                    </a:lnTo>
                    <a:lnTo>
                      <a:pt x="15032" y="1416"/>
                    </a:lnTo>
                    <a:lnTo>
                      <a:pt x="14718" y="1258"/>
                    </a:lnTo>
                    <a:lnTo>
                      <a:pt x="14384" y="1101"/>
                    </a:lnTo>
                    <a:lnTo>
                      <a:pt x="14050" y="964"/>
                    </a:lnTo>
                    <a:lnTo>
                      <a:pt x="13696" y="826"/>
                    </a:lnTo>
                    <a:lnTo>
                      <a:pt x="13323" y="708"/>
                    </a:lnTo>
                    <a:lnTo>
                      <a:pt x="12950" y="590"/>
                    </a:lnTo>
                    <a:lnTo>
                      <a:pt x="12183" y="394"/>
                    </a:lnTo>
                    <a:lnTo>
                      <a:pt x="11378" y="237"/>
                    </a:lnTo>
                    <a:lnTo>
                      <a:pt x="10552" y="119"/>
                    </a:lnTo>
                    <a:lnTo>
                      <a:pt x="9688" y="40"/>
                    </a:lnTo>
                    <a:lnTo>
                      <a:pt x="8843" y="1"/>
                    </a:lnTo>
                    <a:close/>
                  </a:path>
                </a:pathLst>
              </a:custGeom>
              <a:solidFill>
                <a:srgbClr val="FD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30"/>
              <p:cNvSpPr/>
              <p:nvPr/>
            </p:nvSpPr>
            <p:spPr>
              <a:xfrm>
                <a:off x="8495600" y="4704538"/>
                <a:ext cx="305600" cy="163125"/>
              </a:xfrm>
              <a:custGeom>
                <a:avLst/>
                <a:gdLst/>
                <a:ahLst/>
                <a:cxnLst/>
                <a:rect l="l" t="t" r="r" b="b"/>
                <a:pathLst>
                  <a:path w="12224" h="6525" extrusionOk="0">
                    <a:moveTo>
                      <a:pt x="6073" y="1"/>
                    </a:moveTo>
                    <a:lnTo>
                      <a:pt x="5483" y="20"/>
                    </a:lnTo>
                    <a:lnTo>
                      <a:pt x="4894" y="60"/>
                    </a:lnTo>
                    <a:lnTo>
                      <a:pt x="4284" y="138"/>
                    </a:lnTo>
                    <a:lnTo>
                      <a:pt x="3715" y="236"/>
                    </a:lnTo>
                    <a:lnTo>
                      <a:pt x="3145" y="374"/>
                    </a:lnTo>
                    <a:lnTo>
                      <a:pt x="2634" y="551"/>
                    </a:lnTo>
                    <a:lnTo>
                      <a:pt x="2143" y="728"/>
                    </a:lnTo>
                    <a:lnTo>
                      <a:pt x="1710" y="944"/>
                    </a:lnTo>
                    <a:lnTo>
                      <a:pt x="1317" y="1180"/>
                    </a:lnTo>
                    <a:lnTo>
                      <a:pt x="983" y="1435"/>
                    </a:lnTo>
                    <a:lnTo>
                      <a:pt x="688" y="1691"/>
                    </a:lnTo>
                    <a:lnTo>
                      <a:pt x="453" y="1966"/>
                    </a:lnTo>
                    <a:lnTo>
                      <a:pt x="335" y="2123"/>
                    </a:lnTo>
                    <a:lnTo>
                      <a:pt x="256" y="2260"/>
                    </a:lnTo>
                    <a:lnTo>
                      <a:pt x="178" y="2418"/>
                    </a:lnTo>
                    <a:lnTo>
                      <a:pt x="119" y="2575"/>
                    </a:lnTo>
                    <a:lnTo>
                      <a:pt x="60" y="2712"/>
                    </a:lnTo>
                    <a:lnTo>
                      <a:pt x="40" y="2870"/>
                    </a:lnTo>
                    <a:lnTo>
                      <a:pt x="20" y="3027"/>
                    </a:lnTo>
                    <a:lnTo>
                      <a:pt x="1" y="3184"/>
                    </a:lnTo>
                    <a:lnTo>
                      <a:pt x="20" y="3341"/>
                    </a:lnTo>
                    <a:lnTo>
                      <a:pt x="40" y="3518"/>
                    </a:lnTo>
                    <a:lnTo>
                      <a:pt x="79" y="3675"/>
                    </a:lnTo>
                    <a:lnTo>
                      <a:pt x="138" y="3832"/>
                    </a:lnTo>
                    <a:lnTo>
                      <a:pt x="197" y="3990"/>
                    </a:lnTo>
                    <a:lnTo>
                      <a:pt x="295" y="4147"/>
                    </a:lnTo>
                    <a:lnTo>
                      <a:pt x="394" y="4304"/>
                    </a:lnTo>
                    <a:lnTo>
                      <a:pt x="512" y="4461"/>
                    </a:lnTo>
                    <a:lnTo>
                      <a:pt x="630" y="4618"/>
                    </a:lnTo>
                    <a:lnTo>
                      <a:pt x="787" y="4756"/>
                    </a:lnTo>
                    <a:lnTo>
                      <a:pt x="944" y="4913"/>
                    </a:lnTo>
                    <a:lnTo>
                      <a:pt x="1101" y="5051"/>
                    </a:lnTo>
                    <a:lnTo>
                      <a:pt x="1474" y="5306"/>
                    </a:lnTo>
                    <a:lnTo>
                      <a:pt x="1887" y="5542"/>
                    </a:lnTo>
                    <a:lnTo>
                      <a:pt x="2319" y="5758"/>
                    </a:lnTo>
                    <a:lnTo>
                      <a:pt x="2811" y="5955"/>
                    </a:lnTo>
                    <a:lnTo>
                      <a:pt x="3322" y="6112"/>
                    </a:lnTo>
                    <a:lnTo>
                      <a:pt x="3852" y="6249"/>
                    </a:lnTo>
                    <a:lnTo>
                      <a:pt x="4402" y="6367"/>
                    </a:lnTo>
                    <a:lnTo>
                      <a:pt x="4972" y="6446"/>
                    </a:lnTo>
                    <a:lnTo>
                      <a:pt x="5562" y="6485"/>
                    </a:lnTo>
                    <a:lnTo>
                      <a:pt x="6151" y="6525"/>
                    </a:lnTo>
                    <a:lnTo>
                      <a:pt x="6741" y="6505"/>
                    </a:lnTo>
                    <a:lnTo>
                      <a:pt x="7350" y="6466"/>
                    </a:lnTo>
                    <a:lnTo>
                      <a:pt x="7939" y="6387"/>
                    </a:lnTo>
                    <a:lnTo>
                      <a:pt x="8529" y="6289"/>
                    </a:lnTo>
                    <a:lnTo>
                      <a:pt x="9079" y="6151"/>
                    </a:lnTo>
                    <a:lnTo>
                      <a:pt x="9610" y="5994"/>
                    </a:lnTo>
                    <a:lnTo>
                      <a:pt x="10081" y="5797"/>
                    </a:lnTo>
                    <a:lnTo>
                      <a:pt x="10514" y="5581"/>
                    </a:lnTo>
                    <a:lnTo>
                      <a:pt x="10907" y="5345"/>
                    </a:lnTo>
                    <a:lnTo>
                      <a:pt x="11241" y="5110"/>
                    </a:lnTo>
                    <a:lnTo>
                      <a:pt x="11535" y="4835"/>
                    </a:lnTo>
                    <a:lnTo>
                      <a:pt x="11791" y="4559"/>
                    </a:lnTo>
                    <a:lnTo>
                      <a:pt x="11889" y="4402"/>
                    </a:lnTo>
                    <a:lnTo>
                      <a:pt x="11968" y="4265"/>
                    </a:lnTo>
                    <a:lnTo>
                      <a:pt x="12046" y="4108"/>
                    </a:lnTo>
                    <a:lnTo>
                      <a:pt x="12105" y="3970"/>
                    </a:lnTo>
                    <a:lnTo>
                      <a:pt x="12164" y="3813"/>
                    </a:lnTo>
                    <a:lnTo>
                      <a:pt x="12203" y="3656"/>
                    </a:lnTo>
                    <a:lnTo>
                      <a:pt x="12223" y="3498"/>
                    </a:lnTo>
                    <a:lnTo>
                      <a:pt x="12223" y="3341"/>
                    </a:lnTo>
                    <a:lnTo>
                      <a:pt x="12203" y="3184"/>
                    </a:lnTo>
                    <a:lnTo>
                      <a:pt x="12184" y="3027"/>
                    </a:lnTo>
                    <a:lnTo>
                      <a:pt x="12145" y="2850"/>
                    </a:lnTo>
                    <a:lnTo>
                      <a:pt x="12105" y="2693"/>
                    </a:lnTo>
                    <a:lnTo>
                      <a:pt x="12027" y="2536"/>
                    </a:lnTo>
                    <a:lnTo>
                      <a:pt x="11948" y="2378"/>
                    </a:lnTo>
                    <a:lnTo>
                      <a:pt x="11850" y="2221"/>
                    </a:lnTo>
                    <a:lnTo>
                      <a:pt x="11732" y="2064"/>
                    </a:lnTo>
                    <a:lnTo>
                      <a:pt x="11594" y="1907"/>
                    </a:lnTo>
                    <a:lnTo>
                      <a:pt x="11457" y="1769"/>
                    </a:lnTo>
                    <a:lnTo>
                      <a:pt x="11300" y="1612"/>
                    </a:lnTo>
                    <a:lnTo>
                      <a:pt x="11123" y="1474"/>
                    </a:lnTo>
                    <a:lnTo>
                      <a:pt x="10749" y="1219"/>
                    </a:lnTo>
                    <a:lnTo>
                      <a:pt x="10356" y="983"/>
                    </a:lnTo>
                    <a:lnTo>
                      <a:pt x="9904" y="767"/>
                    </a:lnTo>
                    <a:lnTo>
                      <a:pt x="9413" y="570"/>
                    </a:lnTo>
                    <a:lnTo>
                      <a:pt x="8922" y="413"/>
                    </a:lnTo>
                    <a:lnTo>
                      <a:pt x="8372" y="276"/>
                    </a:lnTo>
                    <a:lnTo>
                      <a:pt x="7822" y="177"/>
                    </a:lnTo>
                    <a:lnTo>
                      <a:pt x="7252" y="79"/>
                    </a:lnTo>
                    <a:lnTo>
                      <a:pt x="6682" y="40"/>
                    </a:lnTo>
                    <a:lnTo>
                      <a:pt x="6073" y="1"/>
                    </a:lnTo>
                    <a:close/>
                  </a:path>
                </a:pathLst>
              </a:custGeom>
              <a:solidFill>
                <a:srgbClr val="FA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30"/>
              <p:cNvSpPr/>
              <p:nvPr/>
            </p:nvSpPr>
            <p:spPr>
              <a:xfrm>
                <a:off x="8495600" y="4704538"/>
                <a:ext cx="305600" cy="91400"/>
              </a:xfrm>
              <a:custGeom>
                <a:avLst/>
                <a:gdLst/>
                <a:ahLst/>
                <a:cxnLst/>
                <a:rect l="l" t="t" r="r" b="b"/>
                <a:pathLst>
                  <a:path w="12224" h="3656" extrusionOk="0">
                    <a:moveTo>
                      <a:pt x="6073" y="1"/>
                    </a:moveTo>
                    <a:lnTo>
                      <a:pt x="5483" y="20"/>
                    </a:lnTo>
                    <a:lnTo>
                      <a:pt x="4894" y="60"/>
                    </a:lnTo>
                    <a:lnTo>
                      <a:pt x="4284" y="138"/>
                    </a:lnTo>
                    <a:lnTo>
                      <a:pt x="3715" y="236"/>
                    </a:lnTo>
                    <a:lnTo>
                      <a:pt x="3223" y="354"/>
                    </a:lnTo>
                    <a:lnTo>
                      <a:pt x="2791" y="492"/>
                    </a:lnTo>
                    <a:lnTo>
                      <a:pt x="2378" y="629"/>
                    </a:lnTo>
                    <a:lnTo>
                      <a:pt x="1985" y="806"/>
                    </a:lnTo>
                    <a:lnTo>
                      <a:pt x="1632" y="983"/>
                    </a:lnTo>
                    <a:lnTo>
                      <a:pt x="1298" y="1180"/>
                    </a:lnTo>
                    <a:lnTo>
                      <a:pt x="1023" y="1396"/>
                    </a:lnTo>
                    <a:lnTo>
                      <a:pt x="767" y="1612"/>
                    </a:lnTo>
                    <a:lnTo>
                      <a:pt x="551" y="1848"/>
                    </a:lnTo>
                    <a:lnTo>
                      <a:pt x="354" y="2103"/>
                    </a:lnTo>
                    <a:lnTo>
                      <a:pt x="217" y="2339"/>
                    </a:lnTo>
                    <a:lnTo>
                      <a:pt x="99" y="2594"/>
                    </a:lnTo>
                    <a:lnTo>
                      <a:pt x="40" y="2850"/>
                    </a:lnTo>
                    <a:lnTo>
                      <a:pt x="1" y="3125"/>
                    </a:lnTo>
                    <a:lnTo>
                      <a:pt x="20" y="3400"/>
                    </a:lnTo>
                    <a:lnTo>
                      <a:pt x="79" y="3656"/>
                    </a:lnTo>
                    <a:lnTo>
                      <a:pt x="99" y="3439"/>
                    </a:lnTo>
                    <a:lnTo>
                      <a:pt x="158" y="3204"/>
                    </a:lnTo>
                    <a:lnTo>
                      <a:pt x="256" y="2987"/>
                    </a:lnTo>
                    <a:lnTo>
                      <a:pt x="354" y="2771"/>
                    </a:lnTo>
                    <a:lnTo>
                      <a:pt x="512" y="2555"/>
                    </a:lnTo>
                    <a:lnTo>
                      <a:pt x="669" y="2339"/>
                    </a:lnTo>
                    <a:lnTo>
                      <a:pt x="885" y="2143"/>
                    </a:lnTo>
                    <a:lnTo>
                      <a:pt x="1101" y="1966"/>
                    </a:lnTo>
                    <a:lnTo>
                      <a:pt x="1357" y="1769"/>
                    </a:lnTo>
                    <a:lnTo>
                      <a:pt x="1632" y="1592"/>
                    </a:lnTo>
                    <a:lnTo>
                      <a:pt x="1926" y="1435"/>
                    </a:lnTo>
                    <a:lnTo>
                      <a:pt x="2260" y="1298"/>
                    </a:lnTo>
                    <a:lnTo>
                      <a:pt x="2595" y="1140"/>
                    </a:lnTo>
                    <a:lnTo>
                      <a:pt x="2968" y="1022"/>
                    </a:lnTo>
                    <a:lnTo>
                      <a:pt x="3361" y="905"/>
                    </a:lnTo>
                    <a:lnTo>
                      <a:pt x="3774" y="806"/>
                    </a:lnTo>
                    <a:lnTo>
                      <a:pt x="4363" y="708"/>
                    </a:lnTo>
                    <a:lnTo>
                      <a:pt x="4953" y="629"/>
                    </a:lnTo>
                    <a:lnTo>
                      <a:pt x="5542" y="590"/>
                    </a:lnTo>
                    <a:lnTo>
                      <a:pt x="6151" y="590"/>
                    </a:lnTo>
                    <a:lnTo>
                      <a:pt x="6741" y="610"/>
                    </a:lnTo>
                    <a:lnTo>
                      <a:pt x="7330" y="669"/>
                    </a:lnTo>
                    <a:lnTo>
                      <a:pt x="7900" y="747"/>
                    </a:lnTo>
                    <a:lnTo>
                      <a:pt x="8450" y="846"/>
                    </a:lnTo>
                    <a:lnTo>
                      <a:pt x="8981" y="983"/>
                    </a:lnTo>
                    <a:lnTo>
                      <a:pt x="9492" y="1160"/>
                    </a:lnTo>
                    <a:lnTo>
                      <a:pt x="9963" y="1337"/>
                    </a:lnTo>
                    <a:lnTo>
                      <a:pt x="10415" y="1553"/>
                    </a:lnTo>
                    <a:lnTo>
                      <a:pt x="10828" y="1789"/>
                    </a:lnTo>
                    <a:lnTo>
                      <a:pt x="11182" y="2044"/>
                    </a:lnTo>
                    <a:lnTo>
                      <a:pt x="11359" y="2201"/>
                    </a:lnTo>
                    <a:lnTo>
                      <a:pt x="11516" y="2339"/>
                    </a:lnTo>
                    <a:lnTo>
                      <a:pt x="11653" y="2477"/>
                    </a:lnTo>
                    <a:lnTo>
                      <a:pt x="11791" y="2634"/>
                    </a:lnTo>
                    <a:lnTo>
                      <a:pt x="11928" y="2830"/>
                    </a:lnTo>
                    <a:lnTo>
                      <a:pt x="12046" y="3046"/>
                    </a:lnTo>
                    <a:lnTo>
                      <a:pt x="12145" y="3243"/>
                    </a:lnTo>
                    <a:lnTo>
                      <a:pt x="12223" y="3439"/>
                    </a:lnTo>
                    <a:lnTo>
                      <a:pt x="12223" y="3263"/>
                    </a:lnTo>
                    <a:lnTo>
                      <a:pt x="12203" y="3105"/>
                    </a:lnTo>
                    <a:lnTo>
                      <a:pt x="12164" y="2929"/>
                    </a:lnTo>
                    <a:lnTo>
                      <a:pt x="12105" y="2752"/>
                    </a:lnTo>
                    <a:lnTo>
                      <a:pt x="12046" y="2575"/>
                    </a:lnTo>
                    <a:lnTo>
                      <a:pt x="11948" y="2398"/>
                    </a:lnTo>
                    <a:lnTo>
                      <a:pt x="11850" y="2241"/>
                    </a:lnTo>
                    <a:lnTo>
                      <a:pt x="11732" y="2064"/>
                    </a:lnTo>
                    <a:lnTo>
                      <a:pt x="11594" y="1907"/>
                    </a:lnTo>
                    <a:lnTo>
                      <a:pt x="11457" y="1769"/>
                    </a:lnTo>
                    <a:lnTo>
                      <a:pt x="11300" y="1612"/>
                    </a:lnTo>
                    <a:lnTo>
                      <a:pt x="11123" y="1474"/>
                    </a:lnTo>
                    <a:lnTo>
                      <a:pt x="10749" y="1219"/>
                    </a:lnTo>
                    <a:lnTo>
                      <a:pt x="10356" y="983"/>
                    </a:lnTo>
                    <a:lnTo>
                      <a:pt x="9904" y="767"/>
                    </a:lnTo>
                    <a:lnTo>
                      <a:pt x="9413" y="570"/>
                    </a:lnTo>
                    <a:lnTo>
                      <a:pt x="8922" y="413"/>
                    </a:lnTo>
                    <a:lnTo>
                      <a:pt x="8372" y="276"/>
                    </a:lnTo>
                    <a:lnTo>
                      <a:pt x="7822" y="177"/>
                    </a:lnTo>
                    <a:lnTo>
                      <a:pt x="7252" y="79"/>
                    </a:lnTo>
                    <a:lnTo>
                      <a:pt x="6682" y="40"/>
                    </a:lnTo>
                    <a:lnTo>
                      <a:pt x="6073" y="1"/>
                    </a:lnTo>
                    <a:close/>
                  </a:path>
                </a:pathLst>
              </a:custGeom>
              <a:solidFill>
                <a:srgbClr val="E5C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30"/>
              <p:cNvSpPr/>
              <p:nvPr/>
            </p:nvSpPr>
            <p:spPr>
              <a:xfrm>
                <a:off x="8439600" y="4661813"/>
                <a:ext cx="447550" cy="200925"/>
              </a:xfrm>
              <a:custGeom>
                <a:avLst/>
                <a:gdLst/>
                <a:ahLst/>
                <a:cxnLst/>
                <a:rect l="l" t="t" r="r" b="b"/>
                <a:pathLst>
                  <a:path w="17902" h="8037" extrusionOk="0">
                    <a:moveTo>
                      <a:pt x="158" y="0"/>
                    </a:moveTo>
                    <a:lnTo>
                      <a:pt x="1" y="3046"/>
                    </a:lnTo>
                    <a:lnTo>
                      <a:pt x="1" y="3301"/>
                    </a:lnTo>
                    <a:lnTo>
                      <a:pt x="20" y="3537"/>
                    </a:lnTo>
                    <a:lnTo>
                      <a:pt x="79" y="3793"/>
                    </a:lnTo>
                    <a:lnTo>
                      <a:pt x="158" y="4048"/>
                    </a:lnTo>
                    <a:lnTo>
                      <a:pt x="256" y="4303"/>
                    </a:lnTo>
                    <a:lnTo>
                      <a:pt x="374" y="4539"/>
                    </a:lnTo>
                    <a:lnTo>
                      <a:pt x="531" y="4795"/>
                    </a:lnTo>
                    <a:lnTo>
                      <a:pt x="708" y="5050"/>
                    </a:lnTo>
                    <a:lnTo>
                      <a:pt x="905" y="5266"/>
                    </a:lnTo>
                    <a:lnTo>
                      <a:pt x="1121" y="5482"/>
                    </a:lnTo>
                    <a:lnTo>
                      <a:pt x="1337" y="5699"/>
                    </a:lnTo>
                    <a:lnTo>
                      <a:pt x="1592" y="5895"/>
                    </a:lnTo>
                    <a:lnTo>
                      <a:pt x="1848" y="6092"/>
                    </a:lnTo>
                    <a:lnTo>
                      <a:pt x="2123" y="6268"/>
                    </a:lnTo>
                    <a:lnTo>
                      <a:pt x="2418" y="6445"/>
                    </a:lnTo>
                    <a:lnTo>
                      <a:pt x="2712" y="6622"/>
                    </a:lnTo>
                    <a:lnTo>
                      <a:pt x="3046" y="6779"/>
                    </a:lnTo>
                    <a:lnTo>
                      <a:pt x="3361" y="6937"/>
                    </a:lnTo>
                    <a:lnTo>
                      <a:pt x="3714" y="7074"/>
                    </a:lnTo>
                    <a:lnTo>
                      <a:pt x="4068" y="7212"/>
                    </a:lnTo>
                    <a:lnTo>
                      <a:pt x="4442" y="7330"/>
                    </a:lnTo>
                    <a:lnTo>
                      <a:pt x="4815" y="7447"/>
                    </a:lnTo>
                    <a:lnTo>
                      <a:pt x="5581" y="7644"/>
                    </a:lnTo>
                    <a:lnTo>
                      <a:pt x="6387" y="7801"/>
                    </a:lnTo>
                    <a:lnTo>
                      <a:pt x="7212" y="7919"/>
                    </a:lnTo>
                    <a:lnTo>
                      <a:pt x="8057" y="7998"/>
                    </a:lnTo>
                    <a:lnTo>
                      <a:pt x="8922" y="8037"/>
                    </a:lnTo>
                    <a:lnTo>
                      <a:pt x="9786" y="8017"/>
                    </a:lnTo>
                    <a:lnTo>
                      <a:pt x="10238" y="7998"/>
                    </a:lnTo>
                    <a:lnTo>
                      <a:pt x="10671" y="7958"/>
                    </a:lnTo>
                    <a:lnTo>
                      <a:pt x="11103" y="7919"/>
                    </a:lnTo>
                    <a:lnTo>
                      <a:pt x="11535" y="7860"/>
                    </a:lnTo>
                    <a:lnTo>
                      <a:pt x="11948" y="7782"/>
                    </a:lnTo>
                    <a:lnTo>
                      <a:pt x="12380" y="7703"/>
                    </a:lnTo>
                    <a:lnTo>
                      <a:pt x="12989" y="7565"/>
                    </a:lnTo>
                    <a:lnTo>
                      <a:pt x="13559" y="7389"/>
                    </a:lnTo>
                    <a:lnTo>
                      <a:pt x="14090" y="7212"/>
                    </a:lnTo>
                    <a:lnTo>
                      <a:pt x="14601" y="7015"/>
                    </a:lnTo>
                    <a:lnTo>
                      <a:pt x="15072" y="6779"/>
                    </a:lnTo>
                    <a:lnTo>
                      <a:pt x="15505" y="6544"/>
                    </a:lnTo>
                    <a:lnTo>
                      <a:pt x="15898" y="6308"/>
                    </a:lnTo>
                    <a:lnTo>
                      <a:pt x="16271" y="6033"/>
                    </a:lnTo>
                    <a:lnTo>
                      <a:pt x="16605" y="5758"/>
                    </a:lnTo>
                    <a:lnTo>
                      <a:pt x="16880" y="5463"/>
                    </a:lnTo>
                    <a:lnTo>
                      <a:pt x="17136" y="5168"/>
                    </a:lnTo>
                    <a:lnTo>
                      <a:pt x="17352" y="4854"/>
                    </a:lnTo>
                    <a:lnTo>
                      <a:pt x="17509" y="4539"/>
                    </a:lnTo>
                    <a:lnTo>
                      <a:pt x="17646" y="4225"/>
                    </a:lnTo>
                    <a:lnTo>
                      <a:pt x="17725" y="3891"/>
                    </a:lnTo>
                    <a:lnTo>
                      <a:pt x="17764" y="3557"/>
                    </a:lnTo>
                    <a:lnTo>
                      <a:pt x="17902" y="511"/>
                    </a:lnTo>
                    <a:lnTo>
                      <a:pt x="17863" y="825"/>
                    </a:lnTo>
                    <a:lnTo>
                      <a:pt x="17784" y="1159"/>
                    </a:lnTo>
                    <a:lnTo>
                      <a:pt x="17666" y="1493"/>
                    </a:lnTo>
                    <a:lnTo>
                      <a:pt x="17489" y="1808"/>
                    </a:lnTo>
                    <a:lnTo>
                      <a:pt x="17293" y="2122"/>
                    </a:lnTo>
                    <a:lnTo>
                      <a:pt x="17037" y="2417"/>
                    </a:lnTo>
                    <a:lnTo>
                      <a:pt x="16743" y="2712"/>
                    </a:lnTo>
                    <a:lnTo>
                      <a:pt x="16428" y="2987"/>
                    </a:lnTo>
                    <a:lnTo>
                      <a:pt x="16055" y="3242"/>
                    </a:lnTo>
                    <a:lnTo>
                      <a:pt x="15662" y="3498"/>
                    </a:lnTo>
                    <a:lnTo>
                      <a:pt x="15210" y="3734"/>
                    </a:lnTo>
                    <a:lnTo>
                      <a:pt x="14738" y="3950"/>
                    </a:lnTo>
                    <a:lnTo>
                      <a:pt x="14247" y="4166"/>
                    </a:lnTo>
                    <a:lnTo>
                      <a:pt x="13697" y="4343"/>
                    </a:lnTo>
                    <a:lnTo>
                      <a:pt x="13127" y="4500"/>
                    </a:lnTo>
                    <a:lnTo>
                      <a:pt x="12537" y="4638"/>
                    </a:lnTo>
                    <a:lnTo>
                      <a:pt x="12105" y="4736"/>
                    </a:lnTo>
                    <a:lnTo>
                      <a:pt x="11673" y="4795"/>
                    </a:lnTo>
                    <a:lnTo>
                      <a:pt x="11241" y="4854"/>
                    </a:lnTo>
                    <a:lnTo>
                      <a:pt x="10808" y="4913"/>
                    </a:lnTo>
                    <a:lnTo>
                      <a:pt x="10376" y="4952"/>
                    </a:lnTo>
                    <a:lnTo>
                      <a:pt x="9944" y="4972"/>
                    </a:lnTo>
                    <a:lnTo>
                      <a:pt x="9079" y="4972"/>
                    </a:lnTo>
                    <a:lnTo>
                      <a:pt x="8214" y="4952"/>
                    </a:lnTo>
                    <a:lnTo>
                      <a:pt x="7369" y="4873"/>
                    </a:lnTo>
                    <a:lnTo>
                      <a:pt x="6544" y="4755"/>
                    </a:lnTo>
                    <a:lnTo>
                      <a:pt x="5738" y="4598"/>
                    </a:lnTo>
                    <a:lnTo>
                      <a:pt x="4952" y="4382"/>
                    </a:lnTo>
                    <a:lnTo>
                      <a:pt x="4579" y="4284"/>
                    </a:lnTo>
                    <a:lnTo>
                      <a:pt x="4225" y="4146"/>
                    </a:lnTo>
                    <a:lnTo>
                      <a:pt x="3872" y="4028"/>
                    </a:lnTo>
                    <a:lnTo>
                      <a:pt x="3518" y="3871"/>
                    </a:lnTo>
                    <a:lnTo>
                      <a:pt x="3184" y="3734"/>
                    </a:lnTo>
                    <a:lnTo>
                      <a:pt x="2870" y="3557"/>
                    </a:lnTo>
                    <a:lnTo>
                      <a:pt x="2575" y="3400"/>
                    </a:lnTo>
                    <a:lnTo>
                      <a:pt x="2280" y="3223"/>
                    </a:lnTo>
                    <a:lnTo>
                      <a:pt x="2005" y="3026"/>
                    </a:lnTo>
                    <a:lnTo>
                      <a:pt x="1730" y="2849"/>
                    </a:lnTo>
                    <a:lnTo>
                      <a:pt x="1494" y="2633"/>
                    </a:lnTo>
                    <a:lnTo>
                      <a:pt x="1258" y="2437"/>
                    </a:lnTo>
                    <a:lnTo>
                      <a:pt x="1062" y="2221"/>
                    </a:lnTo>
                    <a:lnTo>
                      <a:pt x="865" y="1985"/>
                    </a:lnTo>
                    <a:lnTo>
                      <a:pt x="688" y="1749"/>
                    </a:lnTo>
                    <a:lnTo>
                      <a:pt x="531" y="1493"/>
                    </a:lnTo>
                    <a:lnTo>
                      <a:pt x="394" y="1238"/>
                    </a:lnTo>
                    <a:lnTo>
                      <a:pt x="295" y="1002"/>
                    </a:lnTo>
                    <a:lnTo>
                      <a:pt x="217" y="747"/>
                    </a:lnTo>
                    <a:lnTo>
                      <a:pt x="177" y="491"/>
                    </a:lnTo>
                    <a:lnTo>
                      <a:pt x="158" y="236"/>
                    </a:lnTo>
                    <a:lnTo>
                      <a:pt x="158" y="0"/>
                    </a:lnTo>
                    <a:close/>
                  </a:path>
                </a:pathLst>
              </a:custGeom>
              <a:solidFill>
                <a:srgbClr val="DF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30"/>
              <p:cNvSpPr/>
              <p:nvPr/>
            </p:nvSpPr>
            <p:spPr>
              <a:xfrm>
                <a:off x="8443050" y="4549788"/>
                <a:ext cx="444600" cy="236325"/>
              </a:xfrm>
              <a:custGeom>
                <a:avLst/>
                <a:gdLst/>
                <a:ahLst/>
                <a:cxnLst/>
                <a:rect l="l" t="t" r="r" b="b"/>
                <a:pathLst>
                  <a:path w="17784" h="9453" extrusionOk="0">
                    <a:moveTo>
                      <a:pt x="7978" y="1"/>
                    </a:moveTo>
                    <a:lnTo>
                      <a:pt x="7546" y="40"/>
                    </a:lnTo>
                    <a:lnTo>
                      <a:pt x="7114" y="60"/>
                    </a:lnTo>
                    <a:lnTo>
                      <a:pt x="6681" y="119"/>
                    </a:lnTo>
                    <a:lnTo>
                      <a:pt x="6249" y="178"/>
                    </a:lnTo>
                    <a:lnTo>
                      <a:pt x="5817" y="237"/>
                    </a:lnTo>
                    <a:lnTo>
                      <a:pt x="5384" y="335"/>
                    </a:lnTo>
                    <a:lnTo>
                      <a:pt x="4972" y="433"/>
                    </a:lnTo>
                    <a:lnTo>
                      <a:pt x="4579" y="531"/>
                    </a:lnTo>
                    <a:lnTo>
                      <a:pt x="4186" y="649"/>
                    </a:lnTo>
                    <a:lnTo>
                      <a:pt x="3812" y="767"/>
                    </a:lnTo>
                    <a:lnTo>
                      <a:pt x="3459" y="905"/>
                    </a:lnTo>
                    <a:lnTo>
                      <a:pt x="3125" y="1042"/>
                    </a:lnTo>
                    <a:lnTo>
                      <a:pt x="2790" y="1199"/>
                    </a:lnTo>
                    <a:lnTo>
                      <a:pt x="2496" y="1357"/>
                    </a:lnTo>
                    <a:lnTo>
                      <a:pt x="2201" y="1514"/>
                    </a:lnTo>
                    <a:lnTo>
                      <a:pt x="1926" y="1691"/>
                    </a:lnTo>
                    <a:lnTo>
                      <a:pt x="1670" y="1868"/>
                    </a:lnTo>
                    <a:lnTo>
                      <a:pt x="1415" y="2044"/>
                    </a:lnTo>
                    <a:lnTo>
                      <a:pt x="1199" y="2241"/>
                    </a:lnTo>
                    <a:lnTo>
                      <a:pt x="1002" y="2437"/>
                    </a:lnTo>
                    <a:lnTo>
                      <a:pt x="806" y="2634"/>
                    </a:lnTo>
                    <a:lnTo>
                      <a:pt x="649" y="2850"/>
                    </a:lnTo>
                    <a:lnTo>
                      <a:pt x="491" y="3066"/>
                    </a:lnTo>
                    <a:lnTo>
                      <a:pt x="374" y="3282"/>
                    </a:lnTo>
                    <a:lnTo>
                      <a:pt x="256" y="3499"/>
                    </a:lnTo>
                    <a:lnTo>
                      <a:pt x="157" y="3715"/>
                    </a:lnTo>
                    <a:lnTo>
                      <a:pt x="98" y="3931"/>
                    </a:lnTo>
                    <a:lnTo>
                      <a:pt x="39" y="4167"/>
                    </a:lnTo>
                    <a:lnTo>
                      <a:pt x="20" y="4383"/>
                    </a:lnTo>
                    <a:lnTo>
                      <a:pt x="0" y="4619"/>
                    </a:lnTo>
                    <a:lnTo>
                      <a:pt x="20" y="4854"/>
                    </a:lnTo>
                    <a:lnTo>
                      <a:pt x="59" y="5090"/>
                    </a:lnTo>
                    <a:lnTo>
                      <a:pt x="118" y="5326"/>
                    </a:lnTo>
                    <a:lnTo>
                      <a:pt x="197" y="5542"/>
                    </a:lnTo>
                    <a:lnTo>
                      <a:pt x="295" y="5778"/>
                    </a:lnTo>
                    <a:lnTo>
                      <a:pt x="413" y="6014"/>
                    </a:lnTo>
                    <a:lnTo>
                      <a:pt x="550" y="6250"/>
                    </a:lnTo>
                    <a:lnTo>
                      <a:pt x="727" y="6466"/>
                    </a:lnTo>
                    <a:lnTo>
                      <a:pt x="924" y="6702"/>
                    </a:lnTo>
                    <a:lnTo>
                      <a:pt x="1120" y="6918"/>
                    </a:lnTo>
                    <a:lnTo>
                      <a:pt x="1356" y="7114"/>
                    </a:lnTo>
                    <a:lnTo>
                      <a:pt x="1592" y="7330"/>
                    </a:lnTo>
                    <a:lnTo>
                      <a:pt x="1867" y="7507"/>
                    </a:lnTo>
                    <a:lnTo>
                      <a:pt x="2142" y="7704"/>
                    </a:lnTo>
                    <a:lnTo>
                      <a:pt x="2437" y="7881"/>
                    </a:lnTo>
                    <a:lnTo>
                      <a:pt x="2732" y="8038"/>
                    </a:lnTo>
                    <a:lnTo>
                      <a:pt x="3046" y="8215"/>
                    </a:lnTo>
                    <a:lnTo>
                      <a:pt x="3380" y="8352"/>
                    </a:lnTo>
                    <a:lnTo>
                      <a:pt x="3734" y="8509"/>
                    </a:lnTo>
                    <a:lnTo>
                      <a:pt x="4087" y="8627"/>
                    </a:lnTo>
                    <a:lnTo>
                      <a:pt x="4441" y="8765"/>
                    </a:lnTo>
                    <a:lnTo>
                      <a:pt x="4814" y="8863"/>
                    </a:lnTo>
                    <a:lnTo>
                      <a:pt x="5600" y="9079"/>
                    </a:lnTo>
                    <a:lnTo>
                      <a:pt x="6406" y="9236"/>
                    </a:lnTo>
                    <a:lnTo>
                      <a:pt x="7231" y="9354"/>
                    </a:lnTo>
                    <a:lnTo>
                      <a:pt x="8076" y="9433"/>
                    </a:lnTo>
                    <a:lnTo>
                      <a:pt x="8941" y="9453"/>
                    </a:lnTo>
                    <a:lnTo>
                      <a:pt x="9806" y="9453"/>
                    </a:lnTo>
                    <a:lnTo>
                      <a:pt x="10238" y="9433"/>
                    </a:lnTo>
                    <a:lnTo>
                      <a:pt x="10670" y="9394"/>
                    </a:lnTo>
                    <a:lnTo>
                      <a:pt x="11103" y="9335"/>
                    </a:lnTo>
                    <a:lnTo>
                      <a:pt x="11535" y="9276"/>
                    </a:lnTo>
                    <a:lnTo>
                      <a:pt x="11967" y="9217"/>
                    </a:lnTo>
                    <a:lnTo>
                      <a:pt x="12399" y="9119"/>
                    </a:lnTo>
                    <a:lnTo>
                      <a:pt x="12812" y="9040"/>
                    </a:lnTo>
                    <a:lnTo>
                      <a:pt x="13205" y="8922"/>
                    </a:lnTo>
                    <a:lnTo>
                      <a:pt x="13598" y="8804"/>
                    </a:lnTo>
                    <a:lnTo>
                      <a:pt x="13971" y="8686"/>
                    </a:lnTo>
                    <a:lnTo>
                      <a:pt x="14325" y="8549"/>
                    </a:lnTo>
                    <a:lnTo>
                      <a:pt x="14659" y="8411"/>
                    </a:lnTo>
                    <a:lnTo>
                      <a:pt x="14993" y="8254"/>
                    </a:lnTo>
                    <a:lnTo>
                      <a:pt x="15288" y="8097"/>
                    </a:lnTo>
                    <a:lnTo>
                      <a:pt x="15583" y="7939"/>
                    </a:lnTo>
                    <a:lnTo>
                      <a:pt x="15858" y="7763"/>
                    </a:lnTo>
                    <a:lnTo>
                      <a:pt x="16113" y="7586"/>
                    </a:lnTo>
                    <a:lnTo>
                      <a:pt x="16349" y="7409"/>
                    </a:lnTo>
                    <a:lnTo>
                      <a:pt x="16585" y="7212"/>
                    </a:lnTo>
                    <a:lnTo>
                      <a:pt x="16781" y="7016"/>
                    </a:lnTo>
                    <a:lnTo>
                      <a:pt x="16978" y="6819"/>
                    </a:lnTo>
                    <a:lnTo>
                      <a:pt x="17135" y="6603"/>
                    </a:lnTo>
                    <a:lnTo>
                      <a:pt x="17292" y="6387"/>
                    </a:lnTo>
                    <a:lnTo>
                      <a:pt x="17410" y="6191"/>
                    </a:lnTo>
                    <a:lnTo>
                      <a:pt x="17528" y="5955"/>
                    </a:lnTo>
                    <a:lnTo>
                      <a:pt x="17626" y="5739"/>
                    </a:lnTo>
                    <a:lnTo>
                      <a:pt x="17685" y="5523"/>
                    </a:lnTo>
                    <a:lnTo>
                      <a:pt x="17744" y="5287"/>
                    </a:lnTo>
                    <a:lnTo>
                      <a:pt x="17764" y="5071"/>
                    </a:lnTo>
                    <a:lnTo>
                      <a:pt x="17784" y="4835"/>
                    </a:lnTo>
                    <a:lnTo>
                      <a:pt x="17764" y="4599"/>
                    </a:lnTo>
                    <a:lnTo>
                      <a:pt x="17725" y="4363"/>
                    </a:lnTo>
                    <a:lnTo>
                      <a:pt x="17666" y="4147"/>
                    </a:lnTo>
                    <a:lnTo>
                      <a:pt x="17587" y="3911"/>
                    </a:lnTo>
                    <a:lnTo>
                      <a:pt x="17489" y="3675"/>
                    </a:lnTo>
                    <a:lnTo>
                      <a:pt x="17371" y="3440"/>
                    </a:lnTo>
                    <a:lnTo>
                      <a:pt x="17214" y="3223"/>
                    </a:lnTo>
                    <a:lnTo>
                      <a:pt x="17057" y="2988"/>
                    </a:lnTo>
                    <a:lnTo>
                      <a:pt x="16860" y="2752"/>
                    </a:lnTo>
                    <a:lnTo>
                      <a:pt x="16664" y="2536"/>
                    </a:lnTo>
                    <a:lnTo>
                      <a:pt x="16428" y="2339"/>
                    </a:lnTo>
                    <a:lnTo>
                      <a:pt x="16192" y="2143"/>
                    </a:lnTo>
                    <a:lnTo>
                      <a:pt x="15917" y="1946"/>
                    </a:lnTo>
                    <a:lnTo>
                      <a:pt x="15642" y="1750"/>
                    </a:lnTo>
                    <a:lnTo>
                      <a:pt x="15347" y="1573"/>
                    </a:lnTo>
                    <a:lnTo>
                      <a:pt x="15052" y="1416"/>
                    </a:lnTo>
                    <a:lnTo>
                      <a:pt x="14738" y="1258"/>
                    </a:lnTo>
                    <a:lnTo>
                      <a:pt x="14404" y="1101"/>
                    </a:lnTo>
                    <a:lnTo>
                      <a:pt x="14050" y="964"/>
                    </a:lnTo>
                    <a:lnTo>
                      <a:pt x="13696" y="826"/>
                    </a:lnTo>
                    <a:lnTo>
                      <a:pt x="13343" y="708"/>
                    </a:lnTo>
                    <a:lnTo>
                      <a:pt x="12969" y="590"/>
                    </a:lnTo>
                    <a:lnTo>
                      <a:pt x="12183" y="394"/>
                    </a:lnTo>
                    <a:lnTo>
                      <a:pt x="11378" y="217"/>
                    </a:lnTo>
                    <a:lnTo>
                      <a:pt x="10552" y="99"/>
                    </a:lnTo>
                    <a:lnTo>
                      <a:pt x="9707" y="20"/>
                    </a:lnTo>
                    <a:lnTo>
                      <a:pt x="8843" y="1"/>
                    </a:lnTo>
                    <a:close/>
                  </a:path>
                </a:pathLst>
              </a:custGeom>
              <a:solidFill>
                <a:srgbClr val="FD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30"/>
              <p:cNvSpPr/>
              <p:nvPr/>
            </p:nvSpPr>
            <p:spPr>
              <a:xfrm>
                <a:off x="8512800" y="4586638"/>
                <a:ext cx="305100" cy="162625"/>
              </a:xfrm>
              <a:custGeom>
                <a:avLst/>
                <a:gdLst/>
                <a:ahLst/>
                <a:cxnLst/>
                <a:rect l="l" t="t" r="r" b="b"/>
                <a:pathLst>
                  <a:path w="12204" h="6505" extrusionOk="0">
                    <a:moveTo>
                      <a:pt x="5463" y="1"/>
                    </a:moveTo>
                    <a:lnTo>
                      <a:pt x="4874" y="60"/>
                    </a:lnTo>
                    <a:lnTo>
                      <a:pt x="4284" y="118"/>
                    </a:lnTo>
                    <a:lnTo>
                      <a:pt x="3695" y="236"/>
                    </a:lnTo>
                    <a:lnTo>
                      <a:pt x="3125" y="374"/>
                    </a:lnTo>
                    <a:lnTo>
                      <a:pt x="2614" y="531"/>
                    </a:lnTo>
                    <a:lnTo>
                      <a:pt x="2142" y="728"/>
                    </a:lnTo>
                    <a:lnTo>
                      <a:pt x="1690" y="924"/>
                    </a:lnTo>
                    <a:lnTo>
                      <a:pt x="1317" y="1160"/>
                    </a:lnTo>
                    <a:lnTo>
                      <a:pt x="963" y="1415"/>
                    </a:lnTo>
                    <a:lnTo>
                      <a:pt x="669" y="1690"/>
                    </a:lnTo>
                    <a:lnTo>
                      <a:pt x="433" y="1966"/>
                    </a:lnTo>
                    <a:lnTo>
                      <a:pt x="335" y="2103"/>
                    </a:lnTo>
                    <a:lnTo>
                      <a:pt x="236" y="2260"/>
                    </a:lnTo>
                    <a:lnTo>
                      <a:pt x="158" y="2398"/>
                    </a:lnTo>
                    <a:lnTo>
                      <a:pt x="99" y="2555"/>
                    </a:lnTo>
                    <a:lnTo>
                      <a:pt x="59" y="2712"/>
                    </a:lnTo>
                    <a:lnTo>
                      <a:pt x="20" y="2870"/>
                    </a:lnTo>
                    <a:lnTo>
                      <a:pt x="0" y="3027"/>
                    </a:lnTo>
                    <a:lnTo>
                      <a:pt x="0" y="3184"/>
                    </a:lnTo>
                    <a:lnTo>
                      <a:pt x="0" y="3341"/>
                    </a:lnTo>
                    <a:lnTo>
                      <a:pt x="20" y="3498"/>
                    </a:lnTo>
                    <a:lnTo>
                      <a:pt x="59" y="3656"/>
                    </a:lnTo>
                    <a:lnTo>
                      <a:pt x="118" y="3813"/>
                    </a:lnTo>
                    <a:lnTo>
                      <a:pt x="197" y="3970"/>
                    </a:lnTo>
                    <a:lnTo>
                      <a:pt x="276" y="4147"/>
                    </a:lnTo>
                    <a:lnTo>
                      <a:pt x="374" y="4304"/>
                    </a:lnTo>
                    <a:lnTo>
                      <a:pt x="492" y="4461"/>
                    </a:lnTo>
                    <a:lnTo>
                      <a:pt x="629" y="4599"/>
                    </a:lnTo>
                    <a:lnTo>
                      <a:pt x="767" y="4756"/>
                    </a:lnTo>
                    <a:lnTo>
                      <a:pt x="924" y="4893"/>
                    </a:lnTo>
                    <a:lnTo>
                      <a:pt x="1081" y="5031"/>
                    </a:lnTo>
                    <a:lnTo>
                      <a:pt x="1455" y="5306"/>
                    </a:lnTo>
                    <a:lnTo>
                      <a:pt x="1867" y="5542"/>
                    </a:lnTo>
                    <a:lnTo>
                      <a:pt x="2319" y="5758"/>
                    </a:lnTo>
                    <a:lnTo>
                      <a:pt x="2791" y="5935"/>
                    </a:lnTo>
                    <a:lnTo>
                      <a:pt x="3302" y="6112"/>
                    </a:lnTo>
                    <a:lnTo>
                      <a:pt x="3832" y="6249"/>
                    </a:lnTo>
                    <a:lnTo>
                      <a:pt x="4382" y="6348"/>
                    </a:lnTo>
                    <a:lnTo>
                      <a:pt x="4952" y="6426"/>
                    </a:lnTo>
                    <a:lnTo>
                      <a:pt x="5542" y="6485"/>
                    </a:lnTo>
                    <a:lnTo>
                      <a:pt x="6131" y="6505"/>
                    </a:lnTo>
                    <a:lnTo>
                      <a:pt x="6740" y="6505"/>
                    </a:lnTo>
                    <a:lnTo>
                      <a:pt x="7330" y="6465"/>
                    </a:lnTo>
                    <a:lnTo>
                      <a:pt x="7920" y="6387"/>
                    </a:lnTo>
                    <a:lnTo>
                      <a:pt x="8509" y="6269"/>
                    </a:lnTo>
                    <a:lnTo>
                      <a:pt x="9079" y="6131"/>
                    </a:lnTo>
                    <a:lnTo>
                      <a:pt x="9590" y="5974"/>
                    </a:lnTo>
                    <a:lnTo>
                      <a:pt x="10061" y="5778"/>
                    </a:lnTo>
                    <a:lnTo>
                      <a:pt x="10494" y="5581"/>
                    </a:lnTo>
                    <a:lnTo>
                      <a:pt x="10887" y="5345"/>
                    </a:lnTo>
                    <a:lnTo>
                      <a:pt x="11240" y="5090"/>
                    </a:lnTo>
                    <a:lnTo>
                      <a:pt x="11535" y="4835"/>
                    </a:lnTo>
                    <a:lnTo>
                      <a:pt x="11771" y="4540"/>
                    </a:lnTo>
                    <a:lnTo>
                      <a:pt x="11869" y="4402"/>
                    </a:lnTo>
                    <a:lnTo>
                      <a:pt x="11967" y="4245"/>
                    </a:lnTo>
                    <a:lnTo>
                      <a:pt x="12046" y="4107"/>
                    </a:lnTo>
                    <a:lnTo>
                      <a:pt x="12105" y="3950"/>
                    </a:lnTo>
                    <a:lnTo>
                      <a:pt x="12144" y="3793"/>
                    </a:lnTo>
                    <a:lnTo>
                      <a:pt x="12184" y="3636"/>
                    </a:lnTo>
                    <a:lnTo>
                      <a:pt x="12203" y="3479"/>
                    </a:lnTo>
                    <a:lnTo>
                      <a:pt x="12203" y="3321"/>
                    </a:lnTo>
                    <a:lnTo>
                      <a:pt x="12203" y="3164"/>
                    </a:lnTo>
                    <a:lnTo>
                      <a:pt x="12184" y="3007"/>
                    </a:lnTo>
                    <a:lnTo>
                      <a:pt x="12144" y="2850"/>
                    </a:lnTo>
                    <a:lnTo>
                      <a:pt x="12085" y="2693"/>
                    </a:lnTo>
                    <a:lnTo>
                      <a:pt x="12007" y="2535"/>
                    </a:lnTo>
                    <a:lnTo>
                      <a:pt x="11928" y="2378"/>
                    </a:lnTo>
                    <a:lnTo>
                      <a:pt x="11830" y="2221"/>
                    </a:lnTo>
                    <a:lnTo>
                      <a:pt x="11712" y="2064"/>
                    </a:lnTo>
                    <a:lnTo>
                      <a:pt x="11574" y="1907"/>
                    </a:lnTo>
                    <a:lnTo>
                      <a:pt x="11437" y="1749"/>
                    </a:lnTo>
                    <a:lnTo>
                      <a:pt x="11280" y="1612"/>
                    </a:lnTo>
                    <a:lnTo>
                      <a:pt x="11122" y="1474"/>
                    </a:lnTo>
                    <a:lnTo>
                      <a:pt x="10749" y="1219"/>
                    </a:lnTo>
                    <a:lnTo>
                      <a:pt x="10336" y="983"/>
                    </a:lnTo>
                    <a:lnTo>
                      <a:pt x="9885" y="767"/>
                    </a:lnTo>
                    <a:lnTo>
                      <a:pt x="9413" y="570"/>
                    </a:lnTo>
                    <a:lnTo>
                      <a:pt x="8902" y="413"/>
                    </a:lnTo>
                    <a:lnTo>
                      <a:pt x="8371" y="276"/>
                    </a:lnTo>
                    <a:lnTo>
                      <a:pt x="7821" y="158"/>
                    </a:lnTo>
                    <a:lnTo>
                      <a:pt x="7251" y="79"/>
                    </a:lnTo>
                    <a:lnTo>
                      <a:pt x="6662" y="20"/>
                    </a:lnTo>
                    <a:lnTo>
                      <a:pt x="6072" y="1"/>
                    </a:lnTo>
                    <a:close/>
                  </a:path>
                </a:pathLst>
              </a:custGeom>
              <a:solidFill>
                <a:srgbClr val="FA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30"/>
              <p:cNvSpPr/>
              <p:nvPr/>
            </p:nvSpPr>
            <p:spPr>
              <a:xfrm>
                <a:off x="8512800" y="4586638"/>
                <a:ext cx="305100" cy="91400"/>
              </a:xfrm>
              <a:custGeom>
                <a:avLst/>
                <a:gdLst/>
                <a:ahLst/>
                <a:cxnLst/>
                <a:rect l="l" t="t" r="r" b="b"/>
                <a:pathLst>
                  <a:path w="12204" h="3656" extrusionOk="0">
                    <a:moveTo>
                      <a:pt x="5463" y="1"/>
                    </a:moveTo>
                    <a:lnTo>
                      <a:pt x="4874" y="60"/>
                    </a:lnTo>
                    <a:lnTo>
                      <a:pt x="4284" y="118"/>
                    </a:lnTo>
                    <a:lnTo>
                      <a:pt x="3695" y="236"/>
                    </a:lnTo>
                    <a:lnTo>
                      <a:pt x="3223" y="335"/>
                    </a:lnTo>
                    <a:lnTo>
                      <a:pt x="2771" y="472"/>
                    </a:lnTo>
                    <a:lnTo>
                      <a:pt x="2359" y="629"/>
                    </a:lnTo>
                    <a:lnTo>
                      <a:pt x="1965" y="806"/>
                    </a:lnTo>
                    <a:lnTo>
                      <a:pt x="1612" y="983"/>
                    </a:lnTo>
                    <a:lnTo>
                      <a:pt x="1297" y="1180"/>
                    </a:lnTo>
                    <a:lnTo>
                      <a:pt x="1003" y="1396"/>
                    </a:lnTo>
                    <a:lnTo>
                      <a:pt x="747" y="1612"/>
                    </a:lnTo>
                    <a:lnTo>
                      <a:pt x="531" y="1848"/>
                    </a:lnTo>
                    <a:lnTo>
                      <a:pt x="354" y="2083"/>
                    </a:lnTo>
                    <a:lnTo>
                      <a:pt x="197" y="2339"/>
                    </a:lnTo>
                    <a:lnTo>
                      <a:pt x="99" y="2594"/>
                    </a:lnTo>
                    <a:lnTo>
                      <a:pt x="20" y="2850"/>
                    </a:lnTo>
                    <a:lnTo>
                      <a:pt x="0" y="3105"/>
                    </a:lnTo>
                    <a:lnTo>
                      <a:pt x="0" y="3380"/>
                    </a:lnTo>
                    <a:lnTo>
                      <a:pt x="59" y="3656"/>
                    </a:lnTo>
                    <a:lnTo>
                      <a:pt x="99" y="3420"/>
                    </a:lnTo>
                    <a:lnTo>
                      <a:pt x="158" y="3204"/>
                    </a:lnTo>
                    <a:lnTo>
                      <a:pt x="236" y="2968"/>
                    </a:lnTo>
                    <a:lnTo>
                      <a:pt x="354" y="2752"/>
                    </a:lnTo>
                    <a:lnTo>
                      <a:pt x="492" y="2535"/>
                    </a:lnTo>
                    <a:lnTo>
                      <a:pt x="669" y="2339"/>
                    </a:lnTo>
                    <a:lnTo>
                      <a:pt x="865" y="2142"/>
                    </a:lnTo>
                    <a:lnTo>
                      <a:pt x="1081" y="1946"/>
                    </a:lnTo>
                    <a:lnTo>
                      <a:pt x="1337" y="1769"/>
                    </a:lnTo>
                    <a:lnTo>
                      <a:pt x="1612" y="1592"/>
                    </a:lnTo>
                    <a:lnTo>
                      <a:pt x="1907" y="1435"/>
                    </a:lnTo>
                    <a:lnTo>
                      <a:pt x="2241" y="1278"/>
                    </a:lnTo>
                    <a:lnTo>
                      <a:pt x="2594" y="1140"/>
                    </a:lnTo>
                    <a:lnTo>
                      <a:pt x="2948" y="1022"/>
                    </a:lnTo>
                    <a:lnTo>
                      <a:pt x="3341" y="904"/>
                    </a:lnTo>
                    <a:lnTo>
                      <a:pt x="3754" y="806"/>
                    </a:lnTo>
                    <a:lnTo>
                      <a:pt x="4343" y="688"/>
                    </a:lnTo>
                    <a:lnTo>
                      <a:pt x="4933" y="629"/>
                    </a:lnTo>
                    <a:lnTo>
                      <a:pt x="5542" y="590"/>
                    </a:lnTo>
                    <a:lnTo>
                      <a:pt x="6131" y="570"/>
                    </a:lnTo>
                    <a:lnTo>
                      <a:pt x="6721" y="590"/>
                    </a:lnTo>
                    <a:lnTo>
                      <a:pt x="7310" y="649"/>
                    </a:lnTo>
                    <a:lnTo>
                      <a:pt x="7880" y="728"/>
                    </a:lnTo>
                    <a:lnTo>
                      <a:pt x="8430" y="846"/>
                    </a:lnTo>
                    <a:lnTo>
                      <a:pt x="8961" y="983"/>
                    </a:lnTo>
                    <a:lnTo>
                      <a:pt x="9472" y="1140"/>
                    </a:lnTo>
                    <a:lnTo>
                      <a:pt x="9943" y="1337"/>
                    </a:lnTo>
                    <a:lnTo>
                      <a:pt x="10395" y="1553"/>
                    </a:lnTo>
                    <a:lnTo>
                      <a:pt x="10808" y="1789"/>
                    </a:lnTo>
                    <a:lnTo>
                      <a:pt x="11181" y="2044"/>
                    </a:lnTo>
                    <a:lnTo>
                      <a:pt x="11339" y="2182"/>
                    </a:lnTo>
                    <a:lnTo>
                      <a:pt x="11496" y="2319"/>
                    </a:lnTo>
                    <a:lnTo>
                      <a:pt x="11653" y="2477"/>
                    </a:lnTo>
                    <a:lnTo>
                      <a:pt x="11771" y="2634"/>
                    </a:lnTo>
                    <a:lnTo>
                      <a:pt x="11928" y="2830"/>
                    </a:lnTo>
                    <a:lnTo>
                      <a:pt x="12046" y="3027"/>
                    </a:lnTo>
                    <a:lnTo>
                      <a:pt x="12144" y="3223"/>
                    </a:lnTo>
                    <a:lnTo>
                      <a:pt x="12203" y="3439"/>
                    </a:lnTo>
                    <a:lnTo>
                      <a:pt x="12203" y="3263"/>
                    </a:lnTo>
                    <a:lnTo>
                      <a:pt x="12184" y="3086"/>
                    </a:lnTo>
                    <a:lnTo>
                      <a:pt x="12144" y="2909"/>
                    </a:lnTo>
                    <a:lnTo>
                      <a:pt x="12105" y="2752"/>
                    </a:lnTo>
                    <a:lnTo>
                      <a:pt x="12026" y="2575"/>
                    </a:lnTo>
                    <a:lnTo>
                      <a:pt x="11948" y="2398"/>
                    </a:lnTo>
                    <a:lnTo>
                      <a:pt x="11830" y="2221"/>
                    </a:lnTo>
                    <a:lnTo>
                      <a:pt x="11712" y="2064"/>
                    </a:lnTo>
                    <a:lnTo>
                      <a:pt x="11574" y="1907"/>
                    </a:lnTo>
                    <a:lnTo>
                      <a:pt x="11437" y="1749"/>
                    </a:lnTo>
                    <a:lnTo>
                      <a:pt x="11280" y="1612"/>
                    </a:lnTo>
                    <a:lnTo>
                      <a:pt x="11122" y="1474"/>
                    </a:lnTo>
                    <a:lnTo>
                      <a:pt x="10749" y="1219"/>
                    </a:lnTo>
                    <a:lnTo>
                      <a:pt x="10336" y="983"/>
                    </a:lnTo>
                    <a:lnTo>
                      <a:pt x="9885" y="767"/>
                    </a:lnTo>
                    <a:lnTo>
                      <a:pt x="9413" y="570"/>
                    </a:lnTo>
                    <a:lnTo>
                      <a:pt x="8902" y="413"/>
                    </a:lnTo>
                    <a:lnTo>
                      <a:pt x="8371" y="276"/>
                    </a:lnTo>
                    <a:lnTo>
                      <a:pt x="7821" y="158"/>
                    </a:lnTo>
                    <a:lnTo>
                      <a:pt x="7251" y="79"/>
                    </a:lnTo>
                    <a:lnTo>
                      <a:pt x="6662" y="20"/>
                    </a:lnTo>
                    <a:lnTo>
                      <a:pt x="6072" y="1"/>
                    </a:lnTo>
                    <a:close/>
                  </a:path>
                </a:pathLst>
              </a:custGeom>
              <a:solidFill>
                <a:srgbClr val="E5C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30"/>
              <p:cNvSpPr/>
              <p:nvPr/>
            </p:nvSpPr>
            <p:spPr>
              <a:xfrm>
                <a:off x="8412575" y="4523263"/>
                <a:ext cx="447575" cy="200950"/>
              </a:xfrm>
              <a:custGeom>
                <a:avLst/>
                <a:gdLst/>
                <a:ahLst/>
                <a:cxnLst/>
                <a:rect l="l" t="t" r="r" b="b"/>
                <a:pathLst>
                  <a:path w="17903" h="8038" extrusionOk="0">
                    <a:moveTo>
                      <a:pt x="158" y="1"/>
                    </a:moveTo>
                    <a:lnTo>
                      <a:pt x="1" y="3046"/>
                    </a:lnTo>
                    <a:lnTo>
                      <a:pt x="1" y="3302"/>
                    </a:lnTo>
                    <a:lnTo>
                      <a:pt x="20" y="3557"/>
                    </a:lnTo>
                    <a:lnTo>
                      <a:pt x="79" y="3793"/>
                    </a:lnTo>
                    <a:lnTo>
                      <a:pt x="158" y="4049"/>
                    </a:lnTo>
                    <a:lnTo>
                      <a:pt x="256" y="4304"/>
                    </a:lnTo>
                    <a:lnTo>
                      <a:pt x="374" y="4560"/>
                    </a:lnTo>
                    <a:lnTo>
                      <a:pt x="531" y="4795"/>
                    </a:lnTo>
                    <a:lnTo>
                      <a:pt x="708" y="5051"/>
                    </a:lnTo>
                    <a:lnTo>
                      <a:pt x="905" y="5267"/>
                    </a:lnTo>
                    <a:lnTo>
                      <a:pt x="1121" y="5483"/>
                    </a:lnTo>
                    <a:lnTo>
                      <a:pt x="1337" y="5699"/>
                    </a:lnTo>
                    <a:lnTo>
                      <a:pt x="1593" y="5896"/>
                    </a:lnTo>
                    <a:lnTo>
                      <a:pt x="1848" y="6092"/>
                    </a:lnTo>
                    <a:lnTo>
                      <a:pt x="2123" y="6269"/>
                    </a:lnTo>
                    <a:lnTo>
                      <a:pt x="2418" y="6446"/>
                    </a:lnTo>
                    <a:lnTo>
                      <a:pt x="2713" y="6623"/>
                    </a:lnTo>
                    <a:lnTo>
                      <a:pt x="3047" y="6780"/>
                    </a:lnTo>
                    <a:lnTo>
                      <a:pt x="3381" y="6937"/>
                    </a:lnTo>
                    <a:lnTo>
                      <a:pt x="3715" y="7075"/>
                    </a:lnTo>
                    <a:lnTo>
                      <a:pt x="4068" y="7212"/>
                    </a:lnTo>
                    <a:lnTo>
                      <a:pt x="4442" y="7330"/>
                    </a:lnTo>
                    <a:lnTo>
                      <a:pt x="4815" y="7448"/>
                    </a:lnTo>
                    <a:lnTo>
                      <a:pt x="5581" y="7645"/>
                    </a:lnTo>
                    <a:lnTo>
                      <a:pt x="6387" y="7802"/>
                    </a:lnTo>
                    <a:lnTo>
                      <a:pt x="7212" y="7920"/>
                    </a:lnTo>
                    <a:lnTo>
                      <a:pt x="8077" y="7998"/>
                    </a:lnTo>
                    <a:lnTo>
                      <a:pt x="8922" y="8038"/>
                    </a:lnTo>
                    <a:lnTo>
                      <a:pt x="9787" y="8018"/>
                    </a:lnTo>
                    <a:lnTo>
                      <a:pt x="10239" y="7998"/>
                    </a:lnTo>
                    <a:lnTo>
                      <a:pt x="10671" y="7959"/>
                    </a:lnTo>
                    <a:lnTo>
                      <a:pt x="11103" y="7920"/>
                    </a:lnTo>
                    <a:lnTo>
                      <a:pt x="11536" y="7861"/>
                    </a:lnTo>
                    <a:lnTo>
                      <a:pt x="11948" y="7782"/>
                    </a:lnTo>
                    <a:lnTo>
                      <a:pt x="12380" y="7704"/>
                    </a:lnTo>
                    <a:lnTo>
                      <a:pt x="12990" y="7566"/>
                    </a:lnTo>
                    <a:lnTo>
                      <a:pt x="13559" y="7389"/>
                    </a:lnTo>
                    <a:lnTo>
                      <a:pt x="14090" y="7212"/>
                    </a:lnTo>
                    <a:lnTo>
                      <a:pt x="14601" y="7016"/>
                    </a:lnTo>
                    <a:lnTo>
                      <a:pt x="15073" y="6800"/>
                    </a:lnTo>
                    <a:lnTo>
                      <a:pt x="15505" y="6564"/>
                    </a:lnTo>
                    <a:lnTo>
                      <a:pt x="15898" y="6308"/>
                    </a:lnTo>
                    <a:lnTo>
                      <a:pt x="16271" y="6033"/>
                    </a:lnTo>
                    <a:lnTo>
                      <a:pt x="16605" y="5758"/>
                    </a:lnTo>
                    <a:lnTo>
                      <a:pt x="16880" y="5463"/>
                    </a:lnTo>
                    <a:lnTo>
                      <a:pt x="17136" y="5169"/>
                    </a:lnTo>
                    <a:lnTo>
                      <a:pt x="17352" y="4854"/>
                    </a:lnTo>
                    <a:lnTo>
                      <a:pt x="17509" y="4540"/>
                    </a:lnTo>
                    <a:lnTo>
                      <a:pt x="17647" y="4225"/>
                    </a:lnTo>
                    <a:lnTo>
                      <a:pt x="17725" y="3891"/>
                    </a:lnTo>
                    <a:lnTo>
                      <a:pt x="17765" y="3557"/>
                    </a:lnTo>
                    <a:lnTo>
                      <a:pt x="17902" y="512"/>
                    </a:lnTo>
                    <a:lnTo>
                      <a:pt x="17863" y="846"/>
                    </a:lnTo>
                    <a:lnTo>
                      <a:pt x="17784" y="1180"/>
                    </a:lnTo>
                    <a:lnTo>
                      <a:pt x="17666" y="1494"/>
                    </a:lnTo>
                    <a:lnTo>
                      <a:pt x="17490" y="1809"/>
                    </a:lnTo>
                    <a:lnTo>
                      <a:pt x="17293" y="2123"/>
                    </a:lnTo>
                    <a:lnTo>
                      <a:pt x="17038" y="2418"/>
                    </a:lnTo>
                    <a:lnTo>
                      <a:pt x="16743" y="2712"/>
                    </a:lnTo>
                    <a:lnTo>
                      <a:pt x="16428" y="2988"/>
                    </a:lnTo>
                    <a:lnTo>
                      <a:pt x="16055" y="3263"/>
                    </a:lnTo>
                    <a:lnTo>
                      <a:pt x="15662" y="3498"/>
                    </a:lnTo>
                    <a:lnTo>
                      <a:pt x="15210" y="3734"/>
                    </a:lnTo>
                    <a:lnTo>
                      <a:pt x="14738" y="3970"/>
                    </a:lnTo>
                    <a:lnTo>
                      <a:pt x="14247" y="4167"/>
                    </a:lnTo>
                    <a:lnTo>
                      <a:pt x="13697" y="4343"/>
                    </a:lnTo>
                    <a:lnTo>
                      <a:pt x="13127" y="4520"/>
                    </a:lnTo>
                    <a:lnTo>
                      <a:pt x="12538" y="4658"/>
                    </a:lnTo>
                    <a:lnTo>
                      <a:pt x="12105" y="4736"/>
                    </a:lnTo>
                    <a:lnTo>
                      <a:pt x="11673" y="4815"/>
                    </a:lnTo>
                    <a:lnTo>
                      <a:pt x="11241" y="4874"/>
                    </a:lnTo>
                    <a:lnTo>
                      <a:pt x="10808" y="4913"/>
                    </a:lnTo>
                    <a:lnTo>
                      <a:pt x="10376" y="4953"/>
                    </a:lnTo>
                    <a:lnTo>
                      <a:pt x="9944" y="4972"/>
                    </a:lnTo>
                    <a:lnTo>
                      <a:pt x="9079" y="4992"/>
                    </a:lnTo>
                    <a:lnTo>
                      <a:pt x="8215" y="4953"/>
                    </a:lnTo>
                    <a:lnTo>
                      <a:pt x="7370" y="4874"/>
                    </a:lnTo>
                    <a:lnTo>
                      <a:pt x="6544" y="4756"/>
                    </a:lnTo>
                    <a:lnTo>
                      <a:pt x="5739" y="4599"/>
                    </a:lnTo>
                    <a:lnTo>
                      <a:pt x="4953" y="4402"/>
                    </a:lnTo>
                    <a:lnTo>
                      <a:pt x="4579" y="4284"/>
                    </a:lnTo>
                    <a:lnTo>
                      <a:pt x="4226" y="4167"/>
                    </a:lnTo>
                    <a:lnTo>
                      <a:pt x="3872" y="4029"/>
                    </a:lnTo>
                    <a:lnTo>
                      <a:pt x="3518" y="3891"/>
                    </a:lnTo>
                    <a:lnTo>
                      <a:pt x="3184" y="3734"/>
                    </a:lnTo>
                    <a:lnTo>
                      <a:pt x="2870" y="3577"/>
                    </a:lnTo>
                    <a:lnTo>
                      <a:pt x="2575" y="3400"/>
                    </a:lnTo>
                    <a:lnTo>
                      <a:pt x="2280" y="3223"/>
                    </a:lnTo>
                    <a:lnTo>
                      <a:pt x="2005" y="3046"/>
                    </a:lnTo>
                    <a:lnTo>
                      <a:pt x="1730" y="2850"/>
                    </a:lnTo>
                    <a:lnTo>
                      <a:pt x="1494" y="2653"/>
                    </a:lnTo>
                    <a:lnTo>
                      <a:pt x="1258" y="2437"/>
                    </a:lnTo>
                    <a:lnTo>
                      <a:pt x="1062" y="2221"/>
                    </a:lnTo>
                    <a:lnTo>
                      <a:pt x="865" y="2005"/>
                    </a:lnTo>
                    <a:lnTo>
                      <a:pt x="689" y="1750"/>
                    </a:lnTo>
                    <a:lnTo>
                      <a:pt x="531" y="1494"/>
                    </a:lnTo>
                    <a:lnTo>
                      <a:pt x="394" y="1258"/>
                    </a:lnTo>
                    <a:lnTo>
                      <a:pt x="296" y="1003"/>
                    </a:lnTo>
                    <a:lnTo>
                      <a:pt x="217" y="747"/>
                    </a:lnTo>
                    <a:lnTo>
                      <a:pt x="178" y="492"/>
                    </a:lnTo>
                    <a:lnTo>
                      <a:pt x="158" y="256"/>
                    </a:lnTo>
                    <a:lnTo>
                      <a:pt x="158" y="1"/>
                    </a:lnTo>
                    <a:close/>
                  </a:path>
                </a:pathLst>
              </a:custGeom>
              <a:solidFill>
                <a:srgbClr val="DF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30"/>
              <p:cNvSpPr/>
              <p:nvPr/>
            </p:nvSpPr>
            <p:spPr>
              <a:xfrm>
                <a:off x="8416025" y="4411263"/>
                <a:ext cx="444600" cy="236800"/>
              </a:xfrm>
              <a:custGeom>
                <a:avLst/>
                <a:gdLst/>
                <a:ahLst/>
                <a:cxnLst/>
                <a:rect l="l" t="t" r="r" b="b"/>
                <a:pathLst>
                  <a:path w="17784" h="9472" extrusionOk="0">
                    <a:moveTo>
                      <a:pt x="8843" y="0"/>
                    </a:moveTo>
                    <a:lnTo>
                      <a:pt x="7978" y="20"/>
                    </a:lnTo>
                    <a:lnTo>
                      <a:pt x="7546" y="40"/>
                    </a:lnTo>
                    <a:lnTo>
                      <a:pt x="7114" y="79"/>
                    </a:lnTo>
                    <a:lnTo>
                      <a:pt x="6681" y="118"/>
                    </a:lnTo>
                    <a:lnTo>
                      <a:pt x="6249" y="177"/>
                    </a:lnTo>
                    <a:lnTo>
                      <a:pt x="5817" y="256"/>
                    </a:lnTo>
                    <a:lnTo>
                      <a:pt x="5385" y="334"/>
                    </a:lnTo>
                    <a:lnTo>
                      <a:pt x="4972" y="433"/>
                    </a:lnTo>
                    <a:lnTo>
                      <a:pt x="4579" y="531"/>
                    </a:lnTo>
                    <a:lnTo>
                      <a:pt x="4186" y="649"/>
                    </a:lnTo>
                    <a:lnTo>
                      <a:pt x="3813" y="767"/>
                    </a:lnTo>
                    <a:lnTo>
                      <a:pt x="3459" y="904"/>
                    </a:lnTo>
                    <a:lnTo>
                      <a:pt x="3125" y="1042"/>
                    </a:lnTo>
                    <a:lnTo>
                      <a:pt x="2791" y="1199"/>
                    </a:lnTo>
                    <a:lnTo>
                      <a:pt x="2496" y="1356"/>
                    </a:lnTo>
                    <a:lnTo>
                      <a:pt x="2201" y="1533"/>
                    </a:lnTo>
                    <a:lnTo>
                      <a:pt x="1926" y="1690"/>
                    </a:lnTo>
                    <a:lnTo>
                      <a:pt x="1671" y="1867"/>
                    </a:lnTo>
                    <a:lnTo>
                      <a:pt x="1435" y="2064"/>
                    </a:lnTo>
                    <a:lnTo>
                      <a:pt x="1199" y="2260"/>
                    </a:lnTo>
                    <a:lnTo>
                      <a:pt x="1003" y="2457"/>
                    </a:lnTo>
                    <a:lnTo>
                      <a:pt x="806" y="2653"/>
                    </a:lnTo>
                    <a:lnTo>
                      <a:pt x="649" y="2850"/>
                    </a:lnTo>
                    <a:lnTo>
                      <a:pt x="492" y="3066"/>
                    </a:lnTo>
                    <a:lnTo>
                      <a:pt x="374" y="3282"/>
                    </a:lnTo>
                    <a:lnTo>
                      <a:pt x="256" y="3498"/>
                    </a:lnTo>
                    <a:lnTo>
                      <a:pt x="158" y="3714"/>
                    </a:lnTo>
                    <a:lnTo>
                      <a:pt x="99" y="3950"/>
                    </a:lnTo>
                    <a:lnTo>
                      <a:pt x="40" y="4166"/>
                    </a:lnTo>
                    <a:lnTo>
                      <a:pt x="20" y="4402"/>
                    </a:lnTo>
                    <a:lnTo>
                      <a:pt x="0" y="4618"/>
                    </a:lnTo>
                    <a:lnTo>
                      <a:pt x="20" y="4854"/>
                    </a:lnTo>
                    <a:lnTo>
                      <a:pt x="59" y="5090"/>
                    </a:lnTo>
                    <a:lnTo>
                      <a:pt x="118" y="5326"/>
                    </a:lnTo>
                    <a:lnTo>
                      <a:pt x="197" y="5561"/>
                    </a:lnTo>
                    <a:lnTo>
                      <a:pt x="295" y="5778"/>
                    </a:lnTo>
                    <a:lnTo>
                      <a:pt x="413" y="6013"/>
                    </a:lnTo>
                    <a:lnTo>
                      <a:pt x="570" y="6249"/>
                    </a:lnTo>
                    <a:lnTo>
                      <a:pt x="727" y="6485"/>
                    </a:lnTo>
                    <a:lnTo>
                      <a:pt x="924" y="6701"/>
                    </a:lnTo>
                    <a:lnTo>
                      <a:pt x="1120" y="6917"/>
                    </a:lnTo>
                    <a:lnTo>
                      <a:pt x="1356" y="7133"/>
                    </a:lnTo>
                    <a:lnTo>
                      <a:pt x="1592" y="7330"/>
                    </a:lnTo>
                    <a:lnTo>
                      <a:pt x="1867" y="7526"/>
                    </a:lnTo>
                    <a:lnTo>
                      <a:pt x="2142" y="7703"/>
                    </a:lnTo>
                    <a:lnTo>
                      <a:pt x="2437" y="7880"/>
                    </a:lnTo>
                    <a:lnTo>
                      <a:pt x="2732" y="8057"/>
                    </a:lnTo>
                    <a:lnTo>
                      <a:pt x="3046" y="8214"/>
                    </a:lnTo>
                    <a:lnTo>
                      <a:pt x="3380" y="8371"/>
                    </a:lnTo>
                    <a:lnTo>
                      <a:pt x="3734" y="8509"/>
                    </a:lnTo>
                    <a:lnTo>
                      <a:pt x="4088" y="8647"/>
                    </a:lnTo>
                    <a:lnTo>
                      <a:pt x="4441" y="8764"/>
                    </a:lnTo>
                    <a:lnTo>
                      <a:pt x="4815" y="8882"/>
                    </a:lnTo>
                    <a:lnTo>
                      <a:pt x="5601" y="9079"/>
                    </a:lnTo>
                    <a:lnTo>
                      <a:pt x="6406" y="9236"/>
                    </a:lnTo>
                    <a:lnTo>
                      <a:pt x="7232" y="9354"/>
                    </a:lnTo>
                    <a:lnTo>
                      <a:pt x="8077" y="9433"/>
                    </a:lnTo>
                    <a:lnTo>
                      <a:pt x="8941" y="9472"/>
                    </a:lnTo>
                    <a:lnTo>
                      <a:pt x="9806" y="9452"/>
                    </a:lnTo>
                    <a:lnTo>
                      <a:pt x="10238" y="9433"/>
                    </a:lnTo>
                    <a:lnTo>
                      <a:pt x="10670" y="9393"/>
                    </a:lnTo>
                    <a:lnTo>
                      <a:pt x="11103" y="9354"/>
                    </a:lnTo>
                    <a:lnTo>
                      <a:pt x="11535" y="9295"/>
                    </a:lnTo>
                    <a:lnTo>
                      <a:pt x="11967" y="9216"/>
                    </a:lnTo>
                    <a:lnTo>
                      <a:pt x="12400" y="9138"/>
                    </a:lnTo>
                    <a:lnTo>
                      <a:pt x="12812" y="9040"/>
                    </a:lnTo>
                    <a:lnTo>
                      <a:pt x="13205" y="8941"/>
                    </a:lnTo>
                    <a:lnTo>
                      <a:pt x="13598" y="8823"/>
                    </a:lnTo>
                    <a:lnTo>
                      <a:pt x="13972" y="8686"/>
                    </a:lnTo>
                    <a:lnTo>
                      <a:pt x="14325" y="8568"/>
                    </a:lnTo>
                    <a:lnTo>
                      <a:pt x="14659" y="8411"/>
                    </a:lnTo>
                    <a:lnTo>
                      <a:pt x="14993" y="8273"/>
                    </a:lnTo>
                    <a:lnTo>
                      <a:pt x="15288" y="8116"/>
                    </a:lnTo>
                    <a:lnTo>
                      <a:pt x="15583" y="7939"/>
                    </a:lnTo>
                    <a:lnTo>
                      <a:pt x="15858" y="7762"/>
                    </a:lnTo>
                    <a:lnTo>
                      <a:pt x="16114" y="7585"/>
                    </a:lnTo>
                    <a:lnTo>
                      <a:pt x="16349" y="7409"/>
                    </a:lnTo>
                    <a:lnTo>
                      <a:pt x="16585" y="7212"/>
                    </a:lnTo>
                    <a:lnTo>
                      <a:pt x="16782" y="7016"/>
                    </a:lnTo>
                    <a:lnTo>
                      <a:pt x="16978" y="6819"/>
                    </a:lnTo>
                    <a:lnTo>
                      <a:pt x="17135" y="6623"/>
                    </a:lnTo>
                    <a:lnTo>
                      <a:pt x="17293" y="6406"/>
                    </a:lnTo>
                    <a:lnTo>
                      <a:pt x="17410" y="6190"/>
                    </a:lnTo>
                    <a:lnTo>
                      <a:pt x="17528" y="5974"/>
                    </a:lnTo>
                    <a:lnTo>
                      <a:pt x="17627" y="5758"/>
                    </a:lnTo>
                    <a:lnTo>
                      <a:pt x="17686" y="5522"/>
                    </a:lnTo>
                    <a:lnTo>
                      <a:pt x="17745" y="5306"/>
                    </a:lnTo>
                    <a:lnTo>
                      <a:pt x="17764" y="5070"/>
                    </a:lnTo>
                    <a:lnTo>
                      <a:pt x="17784" y="4834"/>
                    </a:lnTo>
                    <a:lnTo>
                      <a:pt x="17764" y="4618"/>
                    </a:lnTo>
                    <a:lnTo>
                      <a:pt x="17725" y="4382"/>
                    </a:lnTo>
                    <a:lnTo>
                      <a:pt x="17666" y="4147"/>
                    </a:lnTo>
                    <a:lnTo>
                      <a:pt x="17587" y="3911"/>
                    </a:lnTo>
                    <a:lnTo>
                      <a:pt x="17489" y="3675"/>
                    </a:lnTo>
                    <a:lnTo>
                      <a:pt x="17371" y="3459"/>
                    </a:lnTo>
                    <a:lnTo>
                      <a:pt x="17234" y="3223"/>
                    </a:lnTo>
                    <a:lnTo>
                      <a:pt x="17057" y="2987"/>
                    </a:lnTo>
                    <a:lnTo>
                      <a:pt x="16860" y="2771"/>
                    </a:lnTo>
                    <a:lnTo>
                      <a:pt x="16664" y="2555"/>
                    </a:lnTo>
                    <a:lnTo>
                      <a:pt x="16428" y="2339"/>
                    </a:lnTo>
                    <a:lnTo>
                      <a:pt x="16192" y="2142"/>
                    </a:lnTo>
                    <a:lnTo>
                      <a:pt x="15917" y="1946"/>
                    </a:lnTo>
                    <a:lnTo>
                      <a:pt x="15642" y="1769"/>
                    </a:lnTo>
                    <a:lnTo>
                      <a:pt x="15347" y="1592"/>
                    </a:lnTo>
                    <a:lnTo>
                      <a:pt x="15052" y="1415"/>
                    </a:lnTo>
                    <a:lnTo>
                      <a:pt x="14738" y="1258"/>
                    </a:lnTo>
                    <a:lnTo>
                      <a:pt x="14404" y="1101"/>
                    </a:lnTo>
                    <a:lnTo>
                      <a:pt x="14050" y="963"/>
                    </a:lnTo>
                    <a:lnTo>
                      <a:pt x="13697" y="826"/>
                    </a:lnTo>
                    <a:lnTo>
                      <a:pt x="13343" y="708"/>
                    </a:lnTo>
                    <a:lnTo>
                      <a:pt x="12970" y="590"/>
                    </a:lnTo>
                    <a:lnTo>
                      <a:pt x="12184" y="393"/>
                    </a:lnTo>
                    <a:lnTo>
                      <a:pt x="11378" y="236"/>
                    </a:lnTo>
                    <a:lnTo>
                      <a:pt x="10553" y="118"/>
                    </a:lnTo>
                    <a:lnTo>
                      <a:pt x="9708" y="40"/>
                    </a:lnTo>
                    <a:lnTo>
                      <a:pt x="8843" y="0"/>
                    </a:lnTo>
                    <a:close/>
                  </a:path>
                </a:pathLst>
              </a:custGeom>
              <a:solidFill>
                <a:srgbClr val="FD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30"/>
              <p:cNvSpPr/>
              <p:nvPr/>
            </p:nvSpPr>
            <p:spPr>
              <a:xfrm>
                <a:off x="8485775" y="4448113"/>
                <a:ext cx="305100" cy="162625"/>
              </a:xfrm>
              <a:custGeom>
                <a:avLst/>
                <a:gdLst/>
                <a:ahLst/>
                <a:cxnLst/>
                <a:rect l="l" t="t" r="r" b="b"/>
                <a:pathLst>
                  <a:path w="12204" h="6505" extrusionOk="0">
                    <a:moveTo>
                      <a:pt x="6073" y="0"/>
                    </a:moveTo>
                    <a:lnTo>
                      <a:pt x="5463" y="20"/>
                    </a:lnTo>
                    <a:lnTo>
                      <a:pt x="4874" y="59"/>
                    </a:lnTo>
                    <a:lnTo>
                      <a:pt x="4284" y="138"/>
                    </a:lnTo>
                    <a:lnTo>
                      <a:pt x="3695" y="236"/>
                    </a:lnTo>
                    <a:lnTo>
                      <a:pt x="3125" y="374"/>
                    </a:lnTo>
                    <a:lnTo>
                      <a:pt x="2614" y="531"/>
                    </a:lnTo>
                    <a:lnTo>
                      <a:pt x="2143" y="727"/>
                    </a:lnTo>
                    <a:lnTo>
                      <a:pt x="1710" y="943"/>
                    </a:lnTo>
                    <a:lnTo>
                      <a:pt x="1317" y="1179"/>
                    </a:lnTo>
                    <a:lnTo>
                      <a:pt x="964" y="1415"/>
                    </a:lnTo>
                    <a:lnTo>
                      <a:pt x="669" y="1690"/>
                    </a:lnTo>
                    <a:lnTo>
                      <a:pt x="433" y="1965"/>
                    </a:lnTo>
                    <a:lnTo>
                      <a:pt x="335" y="2122"/>
                    </a:lnTo>
                    <a:lnTo>
                      <a:pt x="237" y="2260"/>
                    </a:lnTo>
                    <a:lnTo>
                      <a:pt x="158" y="2417"/>
                    </a:lnTo>
                    <a:lnTo>
                      <a:pt x="99" y="2555"/>
                    </a:lnTo>
                    <a:lnTo>
                      <a:pt x="60" y="2712"/>
                    </a:lnTo>
                    <a:lnTo>
                      <a:pt x="20" y="2869"/>
                    </a:lnTo>
                    <a:lnTo>
                      <a:pt x="1" y="3026"/>
                    </a:lnTo>
                    <a:lnTo>
                      <a:pt x="1" y="3184"/>
                    </a:lnTo>
                    <a:lnTo>
                      <a:pt x="1" y="3341"/>
                    </a:lnTo>
                    <a:lnTo>
                      <a:pt x="20" y="3498"/>
                    </a:lnTo>
                    <a:lnTo>
                      <a:pt x="60" y="3655"/>
                    </a:lnTo>
                    <a:lnTo>
                      <a:pt x="119" y="3832"/>
                    </a:lnTo>
                    <a:lnTo>
                      <a:pt x="197" y="3989"/>
                    </a:lnTo>
                    <a:lnTo>
                      <a:pt x="276" y="4146"/>
                    </a:lnTo>
                    <a:lnTo>
                      <a:pt x="374" y="4304"/>
                    </a:lnTo>
                    <a:lnTo>
                      <a:pt x="492" y="4461"/>
                    </a:lnTo>
                    <a:lnTo>
                      <a:pt x="630" y="4618"/>
                    </a:lnTo>
                    <a:lnTo>
                      <a:pt x="767" y="4756"/>
                    </a:lnTo>
                    <a:lnTo>
                      <a:pt x="924" y="4913"/>
                    </a:lnTo>
                    <a:lnTo>
                      <a:pt x="1081" y="5050"/>
                    </a:lnTo>
                    <a:lnTo>
                      <a:pt x="1455" y="5306"/>
                    </a:lnTo>
                    <a:lnTo>
                      <a:pt x="1867" y="5542"/>
                    </a:lnTo>
                    <a:lnTo>
                      <a:pt x="2319" y="5758"/>
                    </a:lnTo>
                    <a:lnTo>
                      <a:pt x="2791" y="5935"/>
                    </a:lnTo>
                    <a:lnTo>
                      <a:pt x="3302" y="6111"/>
                    </a:lnTo>
                    <a:lnTo>
                      <a:pt x="3833" y="6249"/>
                    </a:lnTo>
                    <a:lnTo>
                      <a:pt x="4383" y="6347"/>
                    </a:lnTo>
                    <a:lnTo>
                      <a:pt x="4953" y="6445"/>
                    </a:lnTo>
                    <a:lnTo>
                      <a:pt x="5542" y="6485"/>
                    </a:lnTo>
                    <a:lnTo>
                      <a:pt x="6132" y="6504"/>
                    </a:lnTo>
                    <a:lnTo>
                      <a:pt x="6741" y="6504"/>
                    </a:lnTo>
                    <a:lnTo>
                      <a:pt x="7330" y="6465"/>
                    </a:lnTo>
                    <a:lnTo>
                      <a:pt x="7920" y="6387"/>
                    </a:lnTo>
                    <a:lnTo>
                      <a:pt x="8509" y="6288"/>
                    </a:lnTo>
                    <a:lnTo>
                      <a:pt x="9079" y="6151"/>
                    </a:lnTo>
                    <a:lnTo>
                      <a:pt x="9590" y="5974"/>
                    </a:lnTo>
                    <a:lnTo>
                      <a:pt x="10062" y="5797"/>
                    </a:lnTo>
                    <a:lnTo>
                      <a:pt x="10494" y="5581"/>
                    </a:lnTo>
                    <a:lnTo>
                      <a:pt x="10887" y="5345"/>
                    </a:lnTo>
                    <a:lnTo>
                      <a:pt x="11241" y="5090"/>
                    </a:lnTo>
                    <a:lnTo>
                      <a:pt x="11535" y="4834"/>
                    </a:lnTo>
                    <a:lnTo>
                      <a:pt x="11771" y="4559"/>
                    </a:lnTo>
                    <a:lnTo>
                      <a:pt x="11869" y="4402"/>
                    </a:lnTo>
                    <a:lnTo>
                      <a:pt x="11968" y="4264"/>
                    </a:lnTo>
                    <a:lnTo>
                      <a:pt x="12046" y="4107"/>
                    </a:lnTo>
                    <a:lnTo>
                      <a:pt x="12105" y="3950"/>
                    </a:lnTo>
                    <a:lnTo>
                      <a:pt x="12145" y="3812"/>
                    </a:lnTo>
                    <a:lnTo>
                      <a:pt x="12184" y="3655"/>
                    </a:lnTo>
                    <a:lnTo>
                      <a:pt x="12203" y="3498"/>
                    </a:lnTo>
                    <a:lnTo>
                      <a:pt x="12203" y="3341"/>
                    </a:lnTo>
                    <a:lnTo>
                      <a:pt x="12203" y="3184"/>
                    </a:lnTo>
                    <a:lnTo>
                      <a:pt x="12184" y="3007"/>
                    </a:lnTo>
                    <a:lnTo>
                      <a:pt x="12145" y="2849"/>
                    </a:lnTo>
                    <a:lnTo>
                      <a:pt x="12086" y="2692"/>
                    </a:lnTo>
                    <a:lnTo>
                      <a:pt x="12007" y="2535"/>
                    </a:lnTo>
                    <a:lnTo>
                      <a:pt x="11928" y="2378"/>
                    </a:lnTo>
                    <a:lnTo>
                      <a:pt x="11830" y="2221"/>
                    </a:lnTo>
                    <a:lnTo>
                      <a:pt x="11712" y="2063"/>
                    </a:lnTo>
                    <a:lnTo>
                      <a:pt x="11575" y="1906"/>
                    </a:lnTo>
                    <a:lnTo>
                      <a:pt x="11437" y="1769"/>
                    </a:lnTo>
                    <a:lnTo>
                      <a:pt x="11280" y="1612"/>
                    </a:lnTo>
                    <a:lnTo>
                      <a:pt x="11123" y="1474"/>
                    </a:lnTo>
                    <a:lnTo>
                      <a:pt x="10749" y="1219"/>
                    </a:lnTo>
                    <a:lnTo>
                      <a:pt x="10337" y="983"/>
                    </a:lnTo>
                    <a:lnTo>
                      <a:pt x="9885" y="767"/>
                    </a:lnTo>
                    <a:lnTo>
                      <a:pt x="9413" y="570"/>
                    </a:lnTo>
                    <a:lnTo>
                      <a:pt x="8902" y="413"/>
                    </a:lnTo>
                    <a:lnTo>
                      <a:pt x="8372" y="275"/>
                    </a:lnTo>
                    <a:lnTo>
                      <a:pt x="7821" y="157"/>
                    </a:lnTo>
                    <a:lnTo>
                      <a:pt x="7252" y="79"/>
                    </a:lnTo>
                    <a:lnTo>
                      <a:pt x="6662" y="40"/>
                    </a:lnTo>
                    <a:lnTo>
                      <a:pt x="6073" y="0"/>
                    </a:lnTo>
                    <a:close/>
                  </a:path>
                </a:pathLst>
              </a:custGeom>
              <a:solidFill>
                <a:srgbClr val="FA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30"/>
              <p:cNvSpPr/>
              <p:nvPr/>
            </p:nvSpPr>
            <p:spPr>
              <a:xfrm>
                <a:off x="8485775" y="4448113"/>
                <a:ext cx="305100" cy="91400"/>
              </a:xfrm>
              <a:custGeom>
                <a:avLst/>
                <a:gdLst/>
                <a:ahLst/>
                <a:cxnLst/>
                <a:rect l="l" t="t" r="r" b="b"/>
                <a:pathLst>
                  <a:path w="12204" h="3656" extrusionOk="0">
                    <a:moveTo>
                      <a:pt x="6073" y="0"/>
                    </a:moveTo>
                    <a:lnTo>
                      <a:pt x="5463" y="20"/>
                    </a:lnTo>
                    <a:lnTo>
                      <a:pt x="4874" y="59"/>
                    </a:lnTo>
                    <a:lnTo>
                      <a:pt x="4284" y="138"/>
                    </a:lnTo>
                    <a:lnTo>
                      <a:pt x="3695" y="236"/>
                    </a:lnTo>
                    <a:lnTo>
                      <a:pt x="3223" y="354"/>
                    </a:lnTo>
                    <a:lnTo>
                      <a:pt x="2771" y="491"/>
                    </a:lnTo>
                    <a:lnTo>
                      <a:pt x="2359" y="629"/>
                    </a:lnTo>
                    <a:lnTo>
                      <a:pt x="1966" y="806"/>
                    </a:lnTo>
                    <a:lnTo>
                      <a:pt x="1612" y="983"/>
                    </a:lnTo>
                    <a:lnTo>
                      <a:pt x="1298" y="1179"/>
                    </a:lnTo>
                    <a:lnTo>
                      <a:pt x="1003" y="1395"/>
                    </a:lnTo>
                    <a:lnTo>
                      <a:pt x="747" y="1612"/>
                    </a:lnTo>
                    <a:lnTo>
                      <a:pt x="531" y="1847"/>
                    </a:lnTo>
                    <a:lnTo>
                      <a:pt x="354" y="2083"/>
                    </a:lnTo>
                    <a:lnTo>
                      <a:pt x="197" y="2339"/>
                    </a:lnTo>
                    <a:lnTo>
                      <a:pt x="99" y="2594"/>
                    </a:lnTo>
                    <a:lnTo>
                      <a:pt x="20" y="2849"/>
                    </a:lnTo>
                    <a:lnTo>
                      <a:pt x="1" y="3125"/>
                    </a:lnTo>
                    <a:lnTo>
                      <a:pt x="1" y="3380"/>
                    </a:lnTo>
                    <a:lnTo>
                      <a:pt x="60" y="3655"/>
                    </a:lnTo>
                    <a:lnTo>
                      <a:pt x="99" y="3419"/>
                    </a:lnTo>
                    <a:lnTo>
                      <a:pt x="158" y="3203"/>
                    </a:lnTo>
                    <a:lnTo>
                      <a:pt x="237" y="2987"/>
                    </a:lnTo>
                    <a:lnTo>
                      <a:pt x="354" y="2771"/>
                    </a:lnTo>
                    <a:lnTo>
                      <a:pt x="492" y="2555"/>
                    </a:lnTo>
                    <a:lnTo>
                      <a:pt x="669" y="2339"/>
                    </a:lnTo>
                    <a:lnTo>
                      <a:pt x="865" y="2142"/>
                    </a:lnTo>
                    <a:lnTo>
                      <a:pt x="1081" y="1946"/>
                    </a:lnTo>
                    <a:lnTo>
                      <a:pt x="1337" y="1769"/>
                    </a:lnTo>
                    <a:lnTo>
                      <a:pt x="1612" y="1592"/>
                    </a:lnTo>
                    <a:lnTo>
                      <a:pt x="1907" y="1435"/>
                    </a:lnTo>
                    <a:lnTo>
                      <a:pt x="2241" y="1277"/>
                    </a:lnTo>
                    <a:lnTo>
                      <a:pt x="2595" y="1140"/>
                    </a:lnTo>
                    <a:lnTo>
                      <a:pt x="2948" y="1022"/>
                    </a:lnTo>
                    <a:lnTo>
                      <a:pt x="3341" y="904"/>
                    </a:lnTo>
                    <a:lnTo>
                      <a:pt x="3754" y="806"/>
                    </a:lnTo>
                    <a:lnTo>
                      <a:pt x="4343" y="708"/>
                    </a:lnTo>
                    <a:lnTo>
                      <a:pt x="4933" y="629"/>
                    </a:lnTo>
                    <a:lnTo>
                      <a:pt x="5542" y="590"/>
                    </a:lnTo>
                    <a:lnTo>
                      <a:pt x="6132" y="590"/>
                    </a:lnTo>
                    <a:lnTo>
                      <a:pt x="6721" y="609"/>
                    </a:lnTo>
                    <a:lnTo>
                      <a:pt x="7311" y="649"/>
                    </a:lnTo>
                    <a:lnTo>
                      <a:pt x="7880" y="747"/>
                    </a:lnTo>
                    <a:lnTo>
                      <a:pt x="8431" y="845"/>
                    </a:lnTo>
                    <a:lnTo>
                      <a:pt x="8961" y="983"/>
                    </a:lnTo>
                    <a:lnTo>
                      <a:pt x="9472" y="1140"/>
                    </a:lnTo>
                    <a:lnTo>
                      <a:pt x="9963" y="1336"/>
                    </a:lnTo>
                    <a:lnTo>
                      <a:pt x="10396" y="1553"/>
                    </a:lnTo>
                    <a:lnTo>
                      <a:pt x="10808" y="1788"/>
                    </a:lnTo>
                    <a:lnTo>
                      <a:pt x="11182" y="2044"/>
                    </a:lnTo>
                    <a:lnTo>
                      <a:pt x="11339" y="2181"/>
                    </a:lnTo>
                    <a:lnTo>
                      <a:pt x="11496" y="2339"/>
                    </a:lnTo>
                    <a:lnTo>
                      <a:pt x="11653" y="2476"/>
                    </a:lnTo>
                    <a:lnTo>
                      <a:pt x="11771" y="2633"/>
                    </a:lnTo>
                    <a:lnTo>
                      <a:pt x="11928" y="2830"/>
                    </a:lnTo>
                    <a:lnTo>
                      <a:pt x="12046" y="3026"/>
                    </a:lnTo>
                    <a:lnTo>
                      <a:pt x="12145" y="3242"/>
                    </a:lnTo>
                    <a:lnTo>
                      <a:pt x="12203" y="3439"/>
                    </a:lnTo>
                    <a:lnTo>
                      <a:pt x="12203" y="3262"/>
                    </a:lnTo>
                    <a:lnTo>
                      <a:pt x="12184" y="3085"/>
                    </a:lnTo>
                    <a:lnTo>
                      <a:pt x="12145" y="2928"/>
                    </a:lnTo>
                    <a:lnTo>
                      <a:pt x="12105" y="2751"/>
                    </a:lnTo>
                    <a:lnTo>
                      <a:pt x="12027" y="2574"/>
                    </a:lnTo>
                    <a:lnTo>
                      <a:pt x="11948" y="2398"/>
                    </a:lnTo>
                    <a:lnTo>
                      <a:pt x="11830" y="2240"/>
                    </a:lnTo>
                    <a:lnTo>
                      <a:pt x="11712" y="2063"/>
                    </a:lnTo>
                    <a:lnTo>
                      <a:pt x="11575" y="1906"/>
                    </a:lnTo>
                    <a:lnTo>
                      <a:pt x="11437" y="1769"/>
                    </a:lnTo>
                    <a:lnTo>
                      <a:pt x="11280" y="1612"/>
                    </a:lnTo>
                    <a:lnTo>
                      <a:pt x="11123" y="1474"/>
                    </a:lnTo>
                    <a:lnTo>
                      <a:pt x="10749" y="1219"/>
                    </a:lnTo>
                    <a:lnTo>
                      <a:pt x="10337" y="983"/>
                    </a:lnTo>
                    <a:lnTo>
                      <a:pt x="9885" y="767"/>
                    </a:lnTo>
                    <a:lnTo>
                      <a:pt x="9413" y="570"/>
                    </a:lnTo>
                    <a:lnTo>
                      <a:pt x="8902" y="413"/>
                    </a:lnTo>
                    <a:lnTo>
                      <a:pt x="8372" y="275"/>
                    </a:lnTo>
                    <a:lnTo>
                      <a:pt x="7821" y="157"/>
                    </a:lnTo>
                    <a:lnTo>
                      <a:pt x="7252" y="79"/>
                    </a:lnTo>
                    <a:lnTo>
                      <a:pt x="6662" y="40"/>
                    </a:lnTo>
                    <a:lnTo>
                      <a:pt x="6073" y="0"/>
                    </a:lnTo>
                    <a:close/>
                  </a:path>
                </a:pathLst>
              </a:custGeom>
              <a:solidFill>
                <a:srgbClr val="E5C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13" name="Google Shape;6613;p30"/>
          <p:cNvGrpSpPr/>
          <p:nvPr/>
        </p:nvGrpSpPr>
        <p:grpSpPr>
          <a:xfrm>
            <a:off x="8005775" y="4702663"/>
            <a:ext cx="1138225" cy="696081"/>
            <a:chOff x="92725" y="4331188"/>
            <a:chExt cx="1138225" cy="696081"/>
          </a:xfrm>
        </p:grpSpPr>
        <p:sp>
          <p:nvSpPr>
            <p:cNvPr id="6614" name="Google Shape;6614;p30"/>
            <p:cNvSpPr/>
            <p:nvPr/>
          </p:nvSpPr>
          <p:spPr>
            <a:xfrm>
              <a:off x="92725" y="4381194"/>
              <a:ext cx="1118700" cy="646075"/>
            </a:xfrm>
            <a:custGeom>
              <a:avLst/>
              <a:gdLst/>
              <a:ahLst/>
              <a:cxnLst/>
              <a:rect l="l" t="t" r="r" b="b"/>
              <a:pathLst>
                <a:path w="44748" h="25843" extrusionOk="0">
                  <a:moveTo>
                    <a:pt x="24161" y="0"/>
                  </a:moveTo>
                  <a:lnTo>
                    <a:pt x="23951" y="20"/>
                  </a:lnTo>
                  <a:lnTo>
                    <a:pt x="23741" y="39"/>
                  </a:lnTo>
                  <a:lnTo>
                    <a:pt x="23531" y="58"/>
                  </a:lnTo>
                  <a:lnTo>
                    <a:pt x="23339" y="115"/>
                  </a:lnTo>
                  <a:lnTo>
                    <a:pt x="23167" y="172"/>
                  </a:lnTo>
                  <a:lnTo>
                    <a:pt x="22995" y="230"/>
                  </a:lnTo>
                  <a:lnTo>
                    <a:pt x="22842" y="325"/>
                  </a:lnTo>
                  <a:lnTo>
                    <a:pt x="536" y="13189"/>
                  </a:lnTo>
                  <a:lnTo>
                    <a:pt x="402" y="13285"/>
                  </a:lnTo>
                  <a:lnTo>
                    <a:pt x="288" y="13380"/>
                  </a:lnTo>
                  <a:lnTo>
                    <a:pt x="173" y="13476"/>
                  </a:lnTo>
                  <a:lnTo>
                    <a:pt x="96" y="13591"/>
                  </a:lnTo>
                  <a:lnTo>
                    <a:pt x="39" y="13705"/>
                  </a:lnTo>
                  <a:lnTo>
                    <a:pt x="1" y="13820"/>
                  </a:lnTo>
                  <a:lnTo>
                    <a:pt x="1" y="13954"/>
                  </a:lnTo>
                  <a:lnTo>
                    <a:pt x="1" y="14069"/>
                  </a:lnTo>
                  <a:lnTo>
                    <a:pt x="20" y="14202"/>
                  </a:lnTo>
                  <a:lnTo>
                    <a:pt x="77" y="14317"/>
                  </a:lnTo>
                  <a:lnTo>
                    <a:pt x="135" y="14451"/>
                  </a:lnTo>
                  <a:lnTo>
                    <a:pt x="230" y="14565"/>
                  </a:lnTo>
                  <a:lnTo>
                    <a:pt x="326" y="14680"/>
                  </a:lnTo>
                  <a:lnTo>
                    <a:pt x="460" y="14795"/>
                  </a:lnTo>
                  <a:lnTo>
                    <a:pt x="593" y="14910"/>
                  </a:lnTo>
                  <a:lnTo>
                    <a:pt x="765" y="15005"/>
                  </a:lnTo>
                  <a:lnTo>
                    <a:pt x="18752" y="25403"/>
                  </a:lnTo>
                  <a:lnTo>
                    <a:pt x="18924" y="25499"/>
                  </a:lnTo>
                  <a:lnTo>
                    <a:pt x="19115" y="25575"/>
                  </a:lnTo>
                  <a:lnTo>
                    <a:pt x="19325" y="25652"/>
                  </a:lnTo>
                  <a:lnTo>
                    <a:pt x="19517" y="25709"/>
                  </a:lnTo>
                  <a:lnTo>
                    <a:pt x="19727" y="25766"/>
                  </a:lnTo>
                  <a:lnTo>
                    <a:pt x="19937" y="25805"/>
                  </a:lnTo>
                  <a:lnTo>
                    <a:pt x="20166" y="25824"/>
                  </a:lnTo>
                  <a:lnTo>
                    <a:pt x="20377" y="25843"/>
                  </a:lnTo>
                  <a:lnTo>
                    <a:pt x="20587" y="25843"/>
                  </a:lnTo>
                  <a:lnTo>
                    <a:pt x="20797" y="25824"/>
                  </a:lnTo>
                  <a:lnTo>
                    <a:pt x="21007" y="25805"/>
                  </a:lnTo>
                  <a:lnTo>
                    <a:pt x="21199" y="25786"/>
                  </a:lnTo>
                  <a:lnTo>
                    <a:pt x="21390" y="25728"/>
                  </a:lnTo>
                  <a:lnTo>
                    <a:pt x="21581" y="25671"/>
                  </a:lnTo>
                  <a:lnTo>
                    <a:pt x="21753" y="25614"/>
                  </a:lnTo>
                  <a:lnTo>
                    <a:pt x="21906" y="25537"/>
                  </a:lnTo>
                  <a:lnTo>
                    <a:pt x="44212" y="12654"/>
                  </a:lnTo>
                  <a:lnTo>
                    <a:pt x="44346" y="12558"/>
                  </a:lnTo>
                  <a:lnTo>
                    <a:pt x="44461" y="12463"/>
                  </a:lnTo>
                  <a:lnTo>
                    <a:pt x="44556" y="12367"/>
                  </a:lnTo>
                  <a:lnTo>
                    <a:pt x="44633" y="12253"/>
                  </a:lnTo>
                  <a:lnTo>
                    <a:pt x="44690" y="12138"/>
                  </a:lnTo>
                  <a:lnTo>
                    <a:pt x="44728" y="12023"/>
                  </a:lnTo>
                  <a:lnTo>
                    <a:pt x="44747" y="11889"/>
                  </a:lnTo>
                  <a:lnTo>
                    <a:pt x="44747" y="11775"/>
                  </a:lnTo>
                  <a:lnTo>
                    <a:pt x="44728" y="11641"/>
                  </a:lnTo>
                  <a:lnTo>
                    <a:pt x="44671" y="11526"/>
                  </a:lnTo>
                  <a:lnTo>
                    <a:pt x="44614" y="11393"/>
                  </a:lnTo>
                  <a:lnTo>
                    <a:pt x="44518" y="11278"/>
                  </a:lnTo>
                  <a:lnTo>
                    <a:pt x="44422" y="11163"/>
                  </a:lnTo>
                  <a:lnTo>
                    <a:pt x="44289" y="11048"/>
                  </a:lnTo>
                  <a:lnTo>
                    <a:pt x="44136" y="10934"/>
                  </a:lnTo>
                  <a:lnTo>
                    <a:pt x="43983" y="10838"/>
                  </a:lnTo>
                  <a:lnTo>
                    <a:pt x="25996" y="440"/>
                  </a:lnTo>
                  <a:lnTo>
                    <a:pt x="25805" y="344"/>
                  </a:lnTo>
                  <a:lnTo>
                    <a:pt x="25633" y="268"/>
                  </a:lnTo>
                  <a:lnTo>
                    <a:pt x="25423" y="192"/>
                  </a:lnTo>
                  <a:lnTo>
                    <a:pt x="25213" y="134"/>
                  </a:lnTo>
                  <a:lnTo>
                    <a:pt x="25002" y="77"/>
                  </a:lnTo>
                  <a:lnTo>
                    <a:pt x="24792" y="39"/>
                  </a:lnTo>
                  <a:lnTo>
                    <a:pt x="24582" y="20"/>
                  </a:lnTo>
                  <a:lnTo>
                    <a:pt x="24372" y="0"/>
                  </a:lnTo>
                  <a:close/>
                </a:path>
              </a:pathLst>
            </a:custGeom>
            <a:solidFill>
              <a:srgbClr val="000000">
                <a:alpha val="1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15" name="Google Shape;6615;p30"/>
            <p:cNvGrpSpPr/>
            <p:nvPr/>
          </p:nvGrpSpPr>
          <p:grpSpPr>
            <a:xfrm>
              <a:off x="111300" y="4331188"/>
              <a:ext cx="1119650" cy="666625"/>
              <a:chOff x="1326550" y="1364425"/>
              <a:chExt cx="1119650" cy="666625"/>
            </a:xfrm>
          </p:grpSpPr>
          <p:sp>
            <p:nvSpPr>
              <p:cNvPr id="6616" name="Google Shape;6616;p30"/>
              <p:cNvSpPr/>
              <p:nvPr/>
            </p:nvSpPr>
            <p:spPr>
              <a:xfrm>
                <a:off x="1326550" y="1385450"/>
                <a:ext cx="1119650" cy="645600"/>
              </a:xfrm>
              <a:custGeom>
                <a:avLst/>
                <a:gdLst/>
                <a:ahLst/>
                <a:cxnLst/>
                <a:rect l="l" t="t" r="r" b="b"/>
                <a:pathLst>
                  <a:path w="44786" h="25824" extrusionOk="0">
                    <a:moveTo>
                      <a:pt x="23970" y="0"/>
                    </a:moveTo>
                    <a:lnTo>
                      <a:pt x="23760" y="20"/>
                    </a:lnTo>
                    <a:lnTo>
                      <a:pt x="23550" y="58"/>
                    </a:lnTo>
                    <a:lnTo>
                      <a:pt x="23358" y="96"/>
                    </a:lnTo>
                    <a:lnTo>
                      <a:pt x="23186" y="153"/>
                    </a:lnTo>
                    <a:lnTo>
                      <a:pt x="23014" y="230"/>
                    </a:lnTo>
                    <a:lnTo>
                      <a:pt x="22861" y="306"/>
                    </a:lnTo>
                    <a:lnTo>
                      <a:pt x="20" y="13055"/>
                    </a:lnTo>
                    <a:lnTo>
                      <a:pt x="1" y="13419"/>
                    </a:lnTo>
                    <a:lnTo>
                      <a:pt x="1" y="13763"/>
                    </a:lnTo>
                    <a:lnTo>
                      <a:pt x="20" y="14049"/>
                    </a:lnTo>
                    <a:lnTo>
                      <a:pt x="39" y="14183"/>
                    </a:lnTo>
                    <a:lnTo>
                      <a:pt x="77" y="14298"/>
                    </a:lnTo>
                    <a:lnTo>
                      <a:pt x="154" y="14432"/>
                    </a:lnTo>
                    <a:lnTo>
                      <a:pt x="230" y="14546"/>
                    </a:lnTo>
                    <a:lnTo>
                      <a:pt x="345" y="14661"/>
                    </a:lnTo>
                    <a:lnTo>
                      <a:pt x="479" y="14776"/>
                    </a:lnTo>
                    <a:lnTo>
                      <a:pt x="612" y="14890"/>
                    </a:lnTo>
                    <a:lnTo>
                      <a:pt x="784" y="15005"/>
                    </a:lnTo>
                    <a:lnTo>
                      <a:pt x="18771" y="25384"/>
                    </a:lnTo>
                    <a:lnTo>
                      <a:pt x="18943" y="25480"/>
                    </a:lnTo>
                    <a:lnTo>
                      <a:pt x="19134" y="25556"/>
                    </a:lnTo>
                    <a:lnTo>
                      <a:pt x="19344" y="25633"/>
                    </a:lnTo>
                    <a:lnTo>
                      <a:pt x="19536" y="25690"/>
                    </a:lnTo>
                    <a:lnTo>
                      <a:pt x="19746" y="25747"/>
                    </a:lnTo>
                    <a:lnTo>
                      <a:pt x="19956" y="25786"/>
                    </a:lnTo>
                    <a:lnTo>
                      <a:pt x="20185" y="25805"/>
                    </a:lnTo>
                    <a:lnTo>
                      <a:pt x="20396" y="25824"/>
                    </a:lnTo>
                    <a:lnTo>
                      <a:pt x="20816" y="25824"/>
                    </a:lnTo>
                    <a:lnTo>
                      <a:pt x="21026" y="25805"/>
                    </a:lnTo>
                    <a:lnTo>
                      <a:pt x="21218" y="25766"/>
                    </a:lnTo>
                    <a:lnTo>
                      <a:pt x="21409" y="25728"/>
                    </a:lnTo>
                    <a:lnTo>
                      <a:pt x="21600" y="25671"/>
                    </a:lnTo>
                    <a:lnTo>
                      <a:pt x="21772" y="25594"/>
                    </a:lnTo>
                    <a:lnTo>
                      <a:pt x="21925" y="25518"/>
                    </a:lnTo>
                    <a:lnTo>
                      <a:pt x="44231" y="12635"/>
                    </a:lnTo>
                    <a:lnTo>
                      <a:pt x="44346" y="12559"/>
                    </a:lnTo>
                    <a:lnTo>
                      <a:pt x="44441" y="12482"/>
                    </a:lnTo>
                    <a:lnTo>
                      <a:pt x="44537" y="12406"/>
                    </a:lnTo>
                    <a:lnTo>
                      <a:pt x="44613" y="12310"/>
                    </a:lnTo>
                    <a:lnTo>
                      <a:pt x="44671" y="12214"/>
                    </a:lnTo>
                    <a:lnTo>
                      <a:pt x="44728" y="12119"/>
                    </a:lnTo>
                    <a:lnTo>
                      <a:pt x="44747" y="12023"/>
                    </a:lnTo>
                    <a:lnTo>
                      <a:pt x="44766" y="11909"/>
                    </a:lnTo>
                    <a:lnTo>
                      <a:pt x="44785" y="11622"/>
                    </a:lnTo>
                    <a:lnTo>
                      <a:pt x="44785" y="11316"/>
                    </a:lnTo>
                    <a:lnTo>
                      <a:pt x="44766" y="10991"/>
                    </a:lnTo>
                    <a:lnTo>
                      <a:pt x="26015" y="440"/>
                    </a:lnTo>
                    <a:lnTo>
                      <a:pt x="25824" y="344"/>
                    </a:lnTo>
                    <a:lnTo>
                      <a:pt x="25652" y="249"/>
                    </a:lnTo>
                    <a:lnTo>
                      <a:pt x="25442" y="192"/>
                    </a:lnTo>
                    <a:lnTo>
                      <a:pt x="25232" y="115"/>
                    </a:lnTo>
                    <a:lnTo>
                      <a:pt x="25021" y="77"/>
                    </a:lnTo>
                    <a:lnTo>
                      <a:pt x="24811" y="39"/>
                    </a:lnTo>
                    <a:lnTo>
                      <a:pt x="24601" y="0"/>
                    </a:lnTo>
                    <a:close/>
                  </a:path>
                </a:pathLst>
              </a:custGeom>
              <a:solidFill>
                <a:srgbClr val="CFAF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30"/>
              <p:cNvSpPr/>
              <p:nvPr/>
            </p:nvSpPr>
            <p:spPr>
              <a:xfrm>
                <a:off x="1327025" y="1364425"/>
                <a:ext cx="1118700" cy="646075"/>
              </a:xfrm>
              <a:custGeom>
                <a:avLst/>
                <a:gdLst/>
                <a:ahLst/>
                <a:cxnLst/>
                <a:rect l="l" t="t" r="r" b="b"/>
                <a:pathLst>
                  <a:path w="44748" h="25843" extrusionOk="0">
                    <a:moveTo>
                      <a:pt x="24161" y="0"/>
                    </a:moveTo>
                    <a:lnTo>
                      <a:pt x="23951" y="20"/>
                    </a:lnTo>
                    <a:lnTo>
                      <a:pt x="23741" y="39"/>
                    </a:lnTo>
                    <a:lnTo>
                      <a:pt x="23531" y="58"/>
                    </a:lnTo>
                    <a:lnTo>
                      <a:pt x="23339" y="115"/>
                    </a:lnTo>
                    <a:lnTo>
                      <a:pt x="23167" y="172"/>
                    </a:lnTo>
                    <a:lnTo>
                      <a:pt x="22995" y="230"/>
                    </a:lnTo>
                    <a:lnTo>
                      <a:pt x="22842" y="325"/>
                    </a:lnTo>
                    <a:lnTo>
                      <a:pt x="536" y="13189"/>
                    </a:lnTo>
                    <a:lnTo>
                      <a:pt x="402" y="13285"/>
                    </a:lnTo>
                    <a:lnTo>
                      <a:pt x="288" y="13380"/>
                    </a:lnTo>
                    <a:lnTo>
                      <a:pt x="173" y="13476"/>
                    </a:lnTo>
                    <a:lnTo>
                      <a:pt x="96" y="13591"/>
                    </a:lnTo>
                    <a:lnTo>
                      <a:pt x="39" y="13705"/>
                    </a:lnTo>
                    <a:lnTo>
                      <a:pt x="1" y="13820"/>
                    </a:lnTo>
                    <a:lnTo>
                      <a:pt x="1" y="13954"/>
                    </a:lnTo>
                    <a:lnTo>
                      <a:pt x="1" y="14069"/>
                    </a:lnTo>
                    <a:lnTo>
                      <a:pt x="20" y="14202"/>
                    </a:lnTo>
                    <a:lnTo>
                      <a:pt x="77" y="14317"/>
                    </a:lnTo>
                    <a:lnTo>
                      <a:pt x="135" y="14451"/>
                    </a:lnTo>
                    <a:lnTo>
                      <a:pt x="230" y="14565"/>
                    </a:lnTo>
                    <a:lnTo>
                      <a:pt x="326" y="14680"/>
                    </a:lnTo>
                    <a:lnTo>
                      <a:pt x="460" y="14795"/>
                    </a:lnTo>
                    <a:lnTo>
                      <a:pt x="593" y="14910"/>
                    </a:lnTo>
                    <a:lnTo>
                      <a:pt x="765" y="15005"/>
                    </a:lnTo>
                    <a:lnTo>
                      <a:pt x="18752" y="25403"/>
                    </a:lnTo>
                    <a:lnTo>
                      <a:pt x="18924" y="25499"/>
                    </a:lnTo>
                    <a:lnTo>
                      <a:pt x="19115" y="25575"/>
                    </a:lnTo>
                    <a:lnTo>
                      <a:pt x="19325" y="25652"/>
                    </a:lnTo>
                    <a:lnTo>
                      <a:pt x="19517" y="25709"/>
                    </a:lnTo>
                    <a:lnTo>
                      <a:pt x="19727" y="25766"/>
                    </a:lnTo>
                    <a:lnTo>
                      <a:pt x="19937" y="25805"/>
                    </a:lnTo>
                    <a:lnTo>
                      <a:pt x="20166" y="25824"/>
                    </a:lnTo>
                    <a:lnTo>
                      <a:pt x="20377" y="25843"/>
                    </a:lnTo>
                    <a:lnTo>
                      <a:pt x="20587" y="25843"/>
                    </a:lnTo>
                    <a:lnTo>
                      <a:pt x="20797" y="25824"/>
                    </a:lnTo>
                    <a:lnTo>
                      <a:pt x="21007" y="25805"/>
                    </a:lnTo>
                    <a:lnTo>
                      <a:pt x="21199" y="25786"/>
                    </a:lnTo>
                    <a:lnTo>
                      <a:pt x="21390" y="25728"/>
                    </a:lnTo>
                    <a:lnTo>
                      <a:pt x="21581" y="25671"/>
                    </a:lnTo>
                    <a:lnTo>
                      <a:pt x="21753" y="25614"/>
                    </a:lnTo>
                    <a:lnTo>
                      <a:pt x="21906" y="25537"/>
                    </a:lnTo>
                    <a:lnTo>
                      <a:pt x="44212" y="12654"/>
                    </a:lnTo>
                    <a:lnTo>
                      <a:pt x="44346" y="12558"/>
                    </a:lnTo>
                    <a:lnTo>
                      <a:pt x="44461" y="12463"/>
                    </a:lnTo>
                    <a:lnTo>
                      <a:pt x="44556" y="12367"/>
                    </a:lnTo>
                    <a:lnTo>
                      <a:pt x="44633" y="12253"/>
                    </a:lnTo>
                    <a:lnTo>
                      <a:pt x="44690" y="12138"/>
                    </a:lnTo>
                    <a:lnTo>
                      <a:pt x="44728" y="12023"/>
                    </a:lnTo>
                    <a:lnTo>
                      <a:pt x="44747" y="11889"/>
                    </a:lnTo>
                    <a:lnTo>
                      <a:pt x="44747" y="11775"/>
                    </a:lnTo>
                    <a:lnTo>
                      <a:pt x="44728" y="11641"/>
                    </a:lnTo>
                    <a:lnTo>
                      <a:pt x="44671" y="11526"/>
                    </a:lnTo>
                    <a:lnTo>
                      <a:pt x="44614" y="11393"/>
                    </a:lnTo>
                    <a:lnTo>
                      <a:pt x="44518" y="11278"/>
                    </a:lnTo>
                    <a:lnTo>
                      <a:pt x="44422" y="11163"/>
                    </a:lnTo>
                    <a:lnTo>
                      <a:pt x="44289" y="11048"/>
                    </a:lnTo>
                    <a:lnTo>
                      <a:pt x="44136" y="10934"/>
                    </a:lnTo>
                    <a:lnTo>
                      <a:pt x="43983" y="10838"/>
                    </a:lnTo>
                    <a:lnTo>
                      <a:pt x="25996" y="440"/>
                    </a:lnTo>
                    <a:lnTo>
                      <a:pt x="25805" y="344"/>
                    </a:lnTo>
                    <a:lnTo>
                      <a:pt x="25633" y="268"/>
                    </a:lnTo>
                    <a:lnTo>
                      <a:pt x="25423" y="192"/>
                    </a:lnTo>
                    <a:lnTo>
                      <a:pt x="25213" y="134"/>
                    </a:lnTo>
                    <a:lnTo>
                      <a:pt x="25002" y="77"/>
                    </a:lnTo>
                    <a:lnTo>
                      <a:pt x="24792" y="39"/>
                    </a:lnTo>
                    <a:lnTo>
                      <a:pt x="24582" y="20"/>
                    </a:lnTo>
                    <a:lnTo>
                      <a:pt x="24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30"/>
              <p:cNvSpPr/>
              <p:nvPr/>
            </p:nvSpPr>
            <p:spPr>
              <a:xfrm>
                <a:off x="1374350" y="1390700"/>
                <a:ext cx="1024075" cy="593525"/>
              </a:xfrm>
              <a:custGeom>
                <a:avLst/>
                <a:gdLst/>
                <a:ahLst/>
                <a:cxnLst/>
                <a:rect l="l" t="t" r="r" b="b"/>
                <a:pathLst>
                  <a:path w="40963" h="23741" extrusionOk="0">
                    <a:moveTo>
                      <a:pt x="22746" y="249"/>
                    </a:moveTo>
                    <a:lnTo>
                      <a:pt x="22956" y="287"/>
                    </a:lnTo>
                    <a:lnTo>
                      <a:pt x="23148" y="345"/>
                    </a:lnTo>
                    <a:lnTo>
                      <a:pt x="23320" y="440"/>
                    </a:lnTo>
                    <a:lnTo>
                      <a:pt x="40408" y="10303"/>
                    </a:lnTo>
                    <a:lnTo>
                      <a:pt x="40541" y="10380"/>
                    </a:lnTo>
                    <a:lnTo>
                      <a:pt x="40637" y="10475"/>
                    </a:lnTo>
                    <a:lnTo>
                      <a:pt x="40694" y="10590"/>
                    </a:lnTo>
                    <a:lnTo>
                      <a:pt x="40714" y="10686"/>
                    </a:lnTo>
                    <a:lnTo>
                      <a:pt x="40694" y="10762"/>
                    </a:lnTo>
                    <a:lnTo>
                      <a:pt x="40656" y="10838"/>
                    </a:lnTo>
                    <a:lnTo>
                      <a:pt x="40599" y="10896"/>
                    </a:lnTo>
                    <a:lnTo>
                      <a:pt x="40522" y="10953"/>
                    </a:lnTo>
                    <a:lnTo>
                      <a:pt x="19000" y="23377"/>
                    </a:lnTo>
                    <a:lnTo>
                      <a:pt x="18866" y="23435"/>
                    </a:lnTo>
                    <a:lnTo>
                      <a:pt x="18694" y="23473"/>
                    </a:lnTo>
                    <a:lnTo>
                      <a:pt x="18522" y="23492"/>
                    </a:lnTo>
                    <a:lnTo>
                      <a:pt x="18331" y="23492"/>
                    </a:lnTo>
                    <a:lnTo>
                      <a:pt x="18159" y="23473"/>
                    </a:lnTo>
                    <a:lnTo>
                      <a:pt x="17968" y="23435"/>
                    </a:lnTo>
                    <a:lnTo>
                      <a:pt x="17796" y="23377"/>
                    </a:lnTo>
                    <a:lnTo>
                      <a:pt x="17624" y="23301"/>
                    </a:lnTo>
                    <a:lnTo>
                      <a:pt x="554" y="13438"/>
                    </a:lnTo>
                    <a:lnTo>
                      <a:pt x="421" y="13362"/>
                    </a:lnTo>
                    <a:lnTo>
                      <a:pt x="325" y="13266"/>
                    </a:lnTo>
                    <a:lnTo>
                      <a:pt x="268" y="13151"/>
                    </a:lnTo>
                    <a:lnTo>
                      <a:pt x="249" y="13056"/>
                    </a:lnTo>
                    <a:lnTo>
                      <a:pt x="268" y="12979"/>
                    </a:lnTo>
                    <a:lnTo>
                      <a:pt x="306" y="12903"/>
                    </a:lnTo>
                    <a:lnTo>
                      <a:pt x="363" y="12845"/>
                    </a:lnTo>
                    <a:lnTo>
                      <a:pt x="440" y="12788"/>
                    </a:lnTo>
                    <a:lnTo>
                      <a:pt x="21962" y="364"/>
                    </a:lnTo>
                    <a:lnTo>
                      <a:pt x="22077" y="307"/>
                    </a:lnTo>
                    <a:lnTo>
                      <a:pt x="22230" y="268"/>
                    </a:lnTo>
                    <a:lnTo>
                      <a:pt x="22383" y="249"/>
                    </a:lnTo>
                    <a:close/>
                    <a:moveTo>
                      <a:pt x="22402" y="1"/>
                    </a:moveTo>
                    <a:lnTo>
                      <a:pt x="22192" y="20"/>
                    </a:lnTo>
                    <a:lnTo>
                      <a:pt x="22001" y="77"/>
                    </a:lnTo>
                    <a:lnTo>
                      <a:pt x="21829" y="154"/>
                    </a:lnTo>
                    <a:lnTo>
                      <a:pt x="306" y="12578"/>
                    </a:lnTo>
                    <a:lnTo>
                      <a:pt x="172" y="12673"/>
                    </a:lnTo>
                    <a:lnTo>
                      <a:pt x="77" y="12788"/>
                    </a:lnTo>
                    <a:lnTo>
                      <a:pt x="19" y="12922"/>
                    </a:lnTo>
                    <a:lnTo>
                      <a:pt x="0" y="13056"/>
                    </a:lnTo>
                    <a:lnTo>
                      <a:pt x="0" y="13151"/>
                    </a:lnTo>
                    <a:lnTo>
                      <a:pt x="19" y="13228"/>
                    </a:lnTo>
                    <a:lnTo>
                      <a:pt x="58" y="13304"/>
                    </a:lnTo>
                    <a:lnTo>
                      <a:pt x="96" y="13381"/>
                    </a:lnTo>
                    <a:lnTo>
                      <a:pt x="172" y="13457"/>
                    </a:lnTo>
                    <a:lnTo>
                      <a:pt x="230" y="13534"/>
                    </a:lnTo>
                    <a:lnTo>
                      <a:pt x="421" y="13667"/>
                    </a:lnTo>
                    <a:lnTo>
                      <a:pt x="17509" y="23530"/>
                    </a:lnTo>
                    <a:lnTo>
                      <a:pt x="17719" y="23626"/>
                    </a:lnTo>
                    <a:lnTo>
                      <a:pt x="17948" y="23683"/>
                    </a:lnTo>
                    <a:lnTo>
                      <a:pt x="18178" y="23741"/>
                    </a:lnTo>
                    <a:lnTo>
                      <a:pt x="18617" y="23741"/>
                    </a:lnTo>
                    <a:lnTo>
                      <a:pt x="18809" y="23702"/>
                    </a:lnTo>
                    <a:lnTo>
                      <a:pt x="18981" y="23664"/>
                    </a:lnTo>
                    <a:lnTo>
                      <a:pt x="19134" y="23588"/>
                    </a:lnTo>
                    <a:lnTo>
                      <a:pt x="40637" y="11163"/>
                    </a:lnTo>
                    <a:lnTo>
                      <a:pt x="40790" y="11068"/>
                    </a:lnTo>
                    <a:lnTo>
                      <a:pt x="40886" y="10953"/>
                    </a:lnTo>
                    <a:lnTo>
                      <a:pt x="40943" y="10819"/>
                    </a:lnTo>
                    <a:lnTo>
                      <a:pt x="40962" y="10686"/>
                    </a:lnTo>
                    <a:lnTo>
                      <a:pt x="40962" y="10590"/>
                    </a:lnTo>
                    <a:lnTo>
                      <a:pt x="40943" y="10514"/>
                    </a:lnTo>
                    <a:lnTo>
                      <a:pt x="40905" y="10437"/>
                    </a:lnTo>
                    <a:lnTo>
                      <a:pt x="40847" y="10361"/>
                    </a:lnTo>
                    <a:lnTo>
                      <a:pt x="40790" y="10284"/>
                    </a:lnTo>
                    <a:lnTo>
                      <a:pt x="40714" y="10208"/>
                    </a:lnTo>
                    <a:lnTo>
                      <a:pt x="40541" y="10093"/>
                    </a:lnTo>
                    <a:lnTo>
                      <a:pt x="23453" y="211"/>
                    </a:lnTo>
                    <a:lnTo>
                      <a:pt x="23262" y="134"/>
                    </a:lnTo>
                    <a:lnTo>
                      <a:pt x="23052" y="58"/>
                    </a:lnTo>
                    <a:lnTo>
                      <a:pt x="22842" y="20"/>
                    </a:lnTo>
                    <a:lnTo>
                      <a:pt x="226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30"/>
              <p:cNvSpPr/>
              <p:nvPr/>
            </p:nvSpPr>
            <p:spPr>
              <a:xfrm>
                <a:off x="1546850" y="1604300"/>
                <a:ext cx="403800" cy="233225"/>
              </a:xfrm>
              <a:custGeom>
                <a:avLst/>
                <a:gdLst/>
                <a:ahLst/>
                <a:cxnLst/>
                <a:rect l="l" t="t" r="r" b="b"/>
                <a:pathLst>
                  <a:path w="16152" h="9329" extrusionOk="0">
                    <a:moveTo>
                      <a:pt x="8086" y="1"/>
                    </a:moveTo>
                    <a:lnTo>
                      <a:pt x="7302" y="20"/>
                    </a:lnTo>
                    <a:lnTo>
                      <a:pt x="6537" y="96"/>
                    </a:lnTo>
                    <a:lnTo>
                      <a:pt x="5792" y="192"/>
                    </a:lnTo>
                    <a:lnTo>
                      <a:pt x="5410" y="268"/>
                    </a:lnTo>
                    <a:lnTo>
                      <a:pt x="5047" y="345"/>
                    </a:lnTo>
                    <a:lnTo>
                      <a:pt x="4683" y="440"/>
                    </a:lnTo>
                    <a:lnTo>
                      <a:pt x="4320" y="536"/>
                    </a:lnTo>
                    <a:lnTo>
                      <a:pt x="3976" y="651"/>
                    </a:lnTo>
                    <a:lnTo>
                      <a:pt x="3632" y="765"/>
                    </a:lnTo>
                    <a:lnTo>
                      <a:pt x="3307" y="899"/>
                    </a:lnTo>
                    <a:lnTo>
                      <a:pt x="2982" y="1052"/>
                    </a:lnTo>
                    <a:lnTo>
                      <a:pt x="2676" y="1205"/>
                    </a:lnTo>
                    <a:lnTo>
                      <a:pt x="2371" y="1377"/>
                    </a:lnTo>
                    <a:lnTo>
                      <a:pt x="2084" y="1549"/>
                    </a:lnTo>
                    <a:lnTo>
                      <a:pt x="1816" y="1721"/>
                    </a:lnTo>
                    <a:lnTo>
                      <a:pt x="1568" y="1912"/>
                    </a:lnTo>
                    <a:lnTo>
                      <a:pt x="1338" y="2103"/>
                    </a:lnTo>
                    <a:lnTo>
                      <a:pt x="1128" y="2294"/>
                    </a:lnTo>
                    <a:lnTo>
                      <a:pt x="937" y="2505"/>
                    </a:lnTo>
                    <a:lnTo>
                      <a:pt x="746" y="2715"/>
                    </a:lnTo>
                    <a:lnTo>
                      <a:pt x="593" y="2906"/>
                    </a:lnTo>
                    <a:lnTo>
                      <a:pt x="459" y="3136"/>
                    </a:lnTo>
                    <a:lnTo>
                      <a:pt x="344" y="3346"/>
                    </a:lnTo>
                    <a:lnTo>
                      <a:pt x="230" y="3556"/>
                    </a:lnTo>
                    <a:lnTo>
                      <a:pt x="153" y="3785"/>
                    </a:lnTo>
                    <a:lnTo>
                      <a:pt x="96" y="3996"/>
                    </a:lnTo>
                    <a:lnTo>
                      <a:pt x="39" y="4225"/>
                    </a:lnTo>
                    <a:lnTo>
                      <a:pt x="20" y="4454"/>
                    </a:lnTo>
                    <a:lnTo>
                      <a:pt x="0" y="4665"/>
                    </a:lnTo>
                    <a:lnTo>
                      <a:pt x="20" y="4894"/>
                    </a:lnTo>
                    <a:lnTo>
                      <a:pt x="39" y="5123"/>
                    </a:lnTo>
                    <a:lnTo>
                      <a:pt x="96" y="5334"/>
                    </a:lnTo>
                    <a:lnTo>
                      <a:pt x="153" y="5563"/>
                    </a:lnTo>
                    <a:lnTo>
                      <a:pt x="230" y="5773"/>
                    </a:lnTo>
                    <a:lnTo>
                      <a:pt x="344" y="6003"/>
                    </a:lnTo>
                    <a:lnTo>
                      <a:pt x="459" y="6213"/>
                    </a:lnTo>
                    <a:lnTo>
                      <a:pt x="593" y="6423"/>
                    </a:lnTo>
                    <a:lnTo>
                      <a:pt x="746" y="6633"/>
                    </a:lnTo>
                    <a:lnTo>
                      <a:pt x="937" y="6844"/>
                    </a:lnTo>
                    <a:lnTo>
                      <a:pt x="1128" y="7035"/>
                    </a:lnTo>
                    <a:lnTo>
                      <a:pt x="1338" y="7245"/>
                    </a:lnTo>
                    <a:lnTo>
                      <a:pt x="1568" y="7436"/>
                    </a:lnTo>
                    <a:lnTo>
                      <a:pt x="1816" y="7608"/>
                    </a:lnTo>
                    <a:lnTo>
                      <a:pt x="2084" y="7799"/>
                    </a:lnTo>
                    <a:lnTo>
                      <a:pt x="2371" y="7971"/>
                    </a:lnTo>
                    <a:lnTo>
                      <a:pt x="2676" y="8124"/>
                    </a:lnTo>
                    <a:lnTo>
                      <a:pt x="2982" y="8296"/>
                    </a:lnTo>
                    <a:lnTo>
                      <a:pt x="3307" y="8430"/>
                    </a:lnTo>
                    <a:lnTo>
                      <a:pt x="3632" y="8564"/>
                    </a:lnTo>
                    <a:lnTo>
                      <a:pt x="3976" y="8679"/>
                    </a:lnTo>
                    <a:lnTo>
                      <a:pt x="4320" y="8793"/>
                    </a:lnTo>
                    <a:lnTo>
                      <a:pt x="4683" y="8908"/>
                    </a:lnTo>
                    <a:lnTo>
                      <a:pt x="5047" y="8984"/>
                    </a:lnTo>
                    <a:lnTo>
                      <a:pt x="5410" y="9080"/>
                    </a:lnTo>
                    <a:lnTo>
                      <a:pt x="5792" y="9137"/>
                    </a:lnTo>
                    <a:lnTo>
                      <a:pt x="6537" y="9252"/>
                    </a:lnTo>
                    <a:lnTo>
                      <a:pt x="7302" y="9309"/>
                    </a:lnTo>
                    <a:lnTo>
                      <a:pt x="8086" y="9329"/>
                    </a:lnTo>
                    <a:lnTo>
                      <a:pt x="8850" y="9309"/>
                    </a:lnTo>
                    <a:lnTo>
                      <a:pt x="9634" y="9252"/>
                    </a:lnTo>
                    <a:lnTo>
                      <a:pt x="10379" y="9137"/>
                    </a:lnTo>
                    <a:lnTo>
                      <a:pt x="10762" y="9080"/>
                    </a:lnTo>
                    <a:lnTo>
                      <a:pt x="11125" y="8984"/>
                    </a:lnTo>
                    <a:lnTo>
                      <a:pt x="11488" y="8908"/>
                    </a:lnTo>
                    <a:lnTo>
                      <a:pt x="11832" y="8793"/>
                    </a:lnTo>
                    <a:lnTo>
                      <a:pt x="12195" y="8679"/>
                    </a:lnTo>
                    <a:lnTo>
                      <a:pt x="12520" y="8564"/>
                    </a:lnTo>
                    <a:lnTo>
                      <a:pt x="12864" y="8430"/>
                    </a:lnTo>
                    <a:lnTo>
                      <a:pt x="13189" y="8296"/>
                    </a:lnTo>
                    <a:lnTo>
                      <a:pt x="13495" y="8124"/>
                    </a:lnTo>
                    <a:lnTo>
                      <a:pt x="13801" y="7971"/>
                    </a:lnTo>
                    <a:lnTo>
                      <a:pt x="14088" y="7799"/>
                    </a:lnTo>
                    <a:lnTo>
                      <a:pt x="14355" y="7608"/>
                    </a:lnTo>
                    <a:lnTo>
                      <a:pt x="14604" y="7436"/>
                    </a:lnTo>
                    <a:lnTo>
                      <a:pt x="14833" y="7245"/>
                    </a:lnTo>
                    <a:lnTo>
                      <a:pt x="15043" y="7035"/>
                    </a:lnTo>
                    <a:lnTo>
                      <a:pt x="15234" y="6844"/>
                    </a:lnTo>
                    <a:lnTo>
                      <a:pt x="15406" y="6633"/>
                    </a:lnTo>
                    <a:lnTo>
                      <a:pt x="15579" y="6423"/>
                    </a:lnTo>
                    <a:lnTo>
                      <a:pt x="15712" y="6213"/>
                    </a:lnTo>
                    <a:lnTo>
                      <a:pt x="15827" y="6003"/>
                    </a:lnTo>
                    <a:lnTo>
                      <a:pt x="15923" y="5773"/>
                    </a:lnTo>
                    <a:lnTo>
                      <a:pt x="16018" y="5563"/>
                    </a:lnTo>
                    <a:lnTo>
                      <a:pt x="16075" y="5334"/>
                    </a:lnTo>
                    <a:lnTo>
                      <a:pt x="16133" y="5123"/>
                    </a:lnTo>
                    <a:lnTo>
                      <a:pt x="16152" y="4894"/>
                    </a:lnTo>
                    <a:lnTo>
                      <a:pt x="16152" y="4665"/>
                    </a:lnTo>
                    <a:lnTo>
                      <a:pt x="16152" y="4454"/>
                    </a:lnTo>
                    <a:lnTo>
                      <a:pt x="16133" y="4225"/>
                    </a:lnTo>
                    <a:lnTo>
                      <a:pt x="16075" y="3996"/>
                    </a:lnTo>
                    <a:lnTo>
                      <a:pt x="16018" y="3785"/>
                    </a:lnTo>
                    <a:lnTo>
                      <a:pt x="15923" y="3556"/>
                    </a:lnTo>
                    <a:lnTo>
                      <a:pt x="15827" y="3346"/>
                    </a:lnTo>
                    <a:lnTo>
                      <a:pt x="15712" y="3136"/>
                    </a:lnTo>
                    <a:lnTo>
                      <a:pt x="15579" y="2906"/>
                    </a:lnTo>
                    <a:lnTo>
                      <a:pt x="15406" y="2715"/>
                    </a:lnTo>
                    <a:lnTo>
                      <a:pt x="15234" y="2505"/>
                    </a:lnTo>
                    <a:lnTo>
                      <a:pt x="15043" y="2294"/>
                    </a:lnTo>
                    <a:lnTo>
                      <a:pt x="14833" y="2103"/>
                    </a:lnTo>
                    <a:lnTo>
                      <a:pt x="14604" y="1912"/>
                    </a:lnTo>
                    <a:lnTo>
                      <a:pt x="14355" y="1721"/>
                    </a:lnTo>
                    <a:lnTo>
                      <a:pt x="14088" y="1549"/>
                    </a:lnTo>
                    <a:lnTo>
                      <a:pt x="13801" y="1377"/>
                    </a:lnTo>
                    <a:lnTo>
                      <a:pt x="13495" y="1205"/>
                    </a:lnTo>
                    <a:lnTo>
                      <a:pt x="13189" y="1052"/>
                    </a:lnTo>
                    <a:lnTo>
                      <a:pt x="12864" y="899"/>
                    </a:lnTo>
                    <a:lnTo>
                      <a:pt x="12520" y="765"/>
                    </a:lnTo>
                    <a:lnTo>
                      <a:pt x="12195" y="651"/>
                    </a:lnTo>
                    <a:lnTo>
                      <a:pt x="11832" y="536"/>
                    </a:lnTo>
                    <a:lnTo>
                      <a:pt x="11488" y="440"/>
                    </a:lnTo>
                    <a:lnTo>
                      <a:pt x="11125" y="345"/>
                    </a:lnTo>
                    <a:lnTo>
                      <a:pt x="10762" y="268"/>
                    </a:lnTo>
                    <a:lnTo>
                      <a:pt x="10379" y="192"/>
                    </a:lnTo>
                    <a:lnTo>
                      <a:pt x="9634" y="96"/>
                    </a:lnTo>
                    <a:lnTo>
                      <a:pt x="8850" y="20"/>
                    </a:lnTo>
                    <a:lnTo>
                      <a:pt x="80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30"/>
              <p:cNvSpPr/>
              <p:nvPr/>
            </p:nvSpPr>
            <p:spPr>
              <a:xfrm>
                <a:off x="1997000" y="1588525"/>
                <a:ext cx="190200" cy="109950"/>
              </a:xfrm>
              <a:custGeom>
                <a:avLst/>
                <a:gdLst/>
                <a:ahLst/>
                <a:cxnLst/>
                <a:rect l="l" t="t" r="r" b="b"/>
                <a:pathLst>
                  <a:path w="7608" h="4398" extrusionOk="0">
                    <a:moveTo>
                      <a:pt x="3804" y="1"/>
                    </a:moveTo>
                    <a:lnTo>
                      <a:pt x="3441" y="20"/>
                    </a:lnTo>
                    <a:lnTo>
                      <a:pt x="3077" y="39"/>
                    </a:lnTo>
                    <a:lnTo>
                      <a:pt x="2714" y="97"/>
                    </a:lnTo>
                    <a:lnTo>
                      <a:pt x="2370" y="173"/>
                    </a:lnTo>
                    <a:lnTo>
                      <a:pt x="2026" y="249"/>
                    </a:lnTo>
                    <a:lnTo>
                      <a:pt x="1701" y="364"/>
                    </a:lnTo>
                    <a:lnTo>
                      <a:pt x="1395" y="498"/>
                    </a:lnTo>
                    <a:lnTo>
                      <a:pt x="1109" y="651"/>
                    </a:lnTo>
                    <a:lnTo>
                      <a:pt x="860" y="823"/>
                    </a:lnTo>
                    <a:lnTo>
                      <a:pt x="631" y="995"/>
                    </a:lnTo>
                    <a:lnTo>
                      <a:pt x="440" y="1186"/>
                    </a:lnTo>
                    <a:lnTo>
                      <a:pt x="287" y="1377"/>
                    </a:lnTo>
                    <a:lnTo>
                      <a:pt x="153" y="1568"/>
                    </a:lnTo>
                    <a:lnTo>
                      <a:pt x="76" y="1779"/>
                    </a:lnTo>
                    <a:lnTo>
                      <a:pt x="19" y="1989"/>
                    </a:lnTo>
                    <a:lnTo>
                      <a:pt x="0" y="2199"/>
                    </a:lnTo>
                    <a:lnTo>
                      <a:pt x="19" y="2409"/>
                    </a:lnTo>
                    <a:lnTo>
                      <a:pt x="76" y="2620"/>
                    </a:lnTo>
                    <a:lnTo>
                      <a:pt x="153" y="2830"/>
                    </a:lnTo>
                    <a:lnTo>
                      <a:pt x="287" y="3021"/>
                    </a:lnTo>
                    <a:lnTo>
                      <a:pt x="440" y="3212"/>
                    </a:lnTo>
                    <a:lnTo>
                      <a:pt x="631" y="3403"/>
                    </a:lnTo>
                    <a:lnTo>
                      <a:pt x="860" y="3594"/>
                    </a:lnTo>
                    <a:lnTo>
                      <a:pt x="1109" y="3747"/>
                    </a:lnTo>
                    <a:lnTo>
                      <a:pt x="1395" y="3900"/>
                    </a:lnTo>
                    <a:lnTo>
                      <a:pt x="1701" y="4034"/>
                    </a:lnTo>
                    <a:lnTo>
                      <a:pt x="2026" y="4149"/>
                    </a:lnTo>
                    <a:lnTo>
                      <a:pt x="2370" y="4244"/>
                    </a:lnTo>
                    <a:lnTo>
                      <a:pt x="2714" y="4302"/>
                    </a:lnTo>
                    <a:lnTo>
                      <a:pt x="3077" y="4359"/>
                    </a:lnTo>
                    <a:lnTo>
                      <a:pt x="3441" y="4378"/>
                    </a:lnTo>
                    <a:lnTo>
                      <a:pt x="3804" y="4397"/>
                    </a:lnTo>
                    <a:lnTo>
                      <a:pt x="4167" y="4378"/>
                    </a:lnTo>
                    <a:lnTo>
                      <a:pt x="4530" y="4359"/>
                    </a:lnTo>
                    <a:lnTo>
                      <a:pt x="4893" y="4302"/>
                    </a:lnTo>
                    <a:lnTo>
                      <a:pt x="5237" y="4244"/>
                    </a:lnTo>
                    <a:lnTo>
                      <a:pt x="5562" y="4149"/>
                    </a:lnTo>
                    <a:lnTo>
                      <a:pt x="5887" y="4034"/>
                    </a:lnTo>
                    <a:lnTo>
                      <a:pt x="6212" y="3900"/>
                    </a:lnTo>
                    <a:lnTo>
                      <a:pt x="6499" y="3747"/>
                    </a:lnTo>
                    <a:lnTo>
                      <a:pt x="6747" y="3594"/>
                    </a:lnTo>
                    <a:lnTo>
                      <a:pt x="6977" y="3403"/>
                    </a:lnTo>
                    <a:lnTo>
                      <a:pt x="7168" y="3212"/>
                    </a:lnTo>
                    <a:lnTo>
                      <a:pt x="7321" y="3021"/>
                    </a:lnTo>
                    <a:lnTo>
                      <a:pt x="7455" y="2830"/>
                    </a:lnTo>
                    <a:lnTo>
                      <a:pt x="7531" y="2620"/>
                    </a:lnTo>
                    <a:lnTo>
                      <a:pt x="7588" y="2409"/>
                    </a:lnTo>
                    <a:lnTo>
                      <a:pt x="7608" y="2199"/>
                    </a:lnTo>
                    <a:lnTo>
                      <a:pt x="7588" y="1989"/>
                    </a:lnTo>
                    <a:lnTo>
                      <a:pt x="7531" y="1779"/>
                    </a:lnTo>
                    <a:lnTo>
                      <a:pt x="7455" y="1568"/>
                    </a:lnTo>
                    <a:lnTo>
                      <a:pt x="7321" y="1377"/>
                    </a:lnTo>
                    <a:lnTo>
                      <a:pt x="7168" y="1186"/>
                    </a:lnTo>
                    <a:lnTo>
                      <a:pt x="6977" y="995"/>
                    </a:lnTo>
                    <a:lnTo>
                      <a:pt x="6747" y="823"/>
                    </a:lnTo>
                    <a:lnTo>
                      <a:pt x="6499" y="651"/>
                    </a:lnTo>
                    <a:lnTo>
                      <a:pt x="6212" y="498"/>
                    </a:lnTo>
                    <a:lnTo>
                      <a:pt x="5887" y="364"/>
                    </a:lnTo>
                    <a:lnTo>
                      <a:pt x="5562" y="249"/>
                    </a:lnTo>
                    <a:lnTo>
                      <a:pt x="5237" y="173"/>
                    </a:lnTo>
                    <a:lnTo>
                      <a:pt x="4893" y="97"/>
                    </a:lnTo>
                    <a:lnTo>
                      <a:pt x="4530" y="39"/>
                    </a:lnTo>
                    <a:lnTo>
                      <a:pt x="4167" y="20"/>
                    </a:lnTo>
                    <a:lnTo>
                      <a:pt x="38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21" name="Google Shape;6621;p30"/>
          <p:cNvGrpSpPr/>
          <p:nvPr/>
        </p:nvGrpSpPr>
        <p:grpSpPr>
          <a:xfrm>
            <a:off x="7392950" y="4509250"/>
            <a:ext cx="661355" cy="633894"/>
            <a:chOff x="8081050" y="6382763"/>
            <a:chExt cx="661355" cy="633894"/>
          </a:xfrm>
        </p:grpSpPr>
        <p:grpSp>
          <p:nvGrpSpPr>
            <p:cNvPr id="6622" name="Google Shape;6622;p30"/>
            <p:cNvGrpSpPr/>
            <p:nvPr/>
          </p:nvGrpSpPr>
          <p:grpSpPr>
            <a:xfrm>
              <a:off x="8411725" y="6382763"/>
              <a:ext cx="330680" cy="567219"/>
              <a:chOff x="1417450" y="4451900"/>
              <a:chExt cx="330680" cy="567219"/>
            </a:xfrm>
          </p:grpSpPr>
          <p:sp>
            <p:nvSpPr>
              <p:cNvPr id="6623" name="Google Shape;6623;p30"/>
              <p:cNvSpPr/>
              <p:nvPr/>
            </p:nvSpPr>
            <p:spPr>
              <a:xfrm>
                <a:off x="1417450" y="4837269"/>
                <a:ext cx="330680" cy="181850"/>
              </a:xfrm>
              <a:custGeom>
                <a:avLst/>
                <a:gdLst/>
                <a:ahLst/>
                <a:cxnLst/>
                <a:rect l="l" t="t" r="r" b="b"/>
                <a:pathLst>
                  <a:path w="15713" h="8641" extrusionOk="0">
                    <a:moveTo>
                      <a:pt x="4378" y="1"/>
                    </a:moveTo>
                    <a:lnTo>
                      <a:pt x="3824" y="173"/>
                    </a:lnTo>
                    <a:lnTo>
                      <a:pt x="3289" y="364"/>
                    </a:lnTo>
                    <a:lnTo>
                      <a:pt x="2773" y="612"/>
                    </a:lnTo>
                    <a:lnTo>
                      <a:pt x="2276" y="861"/>
                    </a:lnTo>
                    <a:lnTo>
                      <a:pt x="2008" y="1033"/>
                    </a:lnTo>
                    <a:lnTo>
                      <a:pt x="1740" y="1205"/>
                    </a:lnTo>
                    <a:lnTo>
                      <a:pt x="1492" y="1396"/>
                    </a:lnTo>
                    <a:lnTo>
                      <a:pt x="1282" y="1587"/>
                    </a:lnTo>
                    <a:lnTo>
                      <a:pt x="1071" y="1778"/>
                    </a:lnTo>
                    <a:lnTo>
                      <a:pt x="880" y="1969"/>
                    </a:lnTo>
                    <a:lnTo>
                      <a:pt x="708" y="2161"/>
                    </a:lnTo>
                    <a:lnTo>
                      <a:pt x="555" y="2371"/>
                    </a:lnTo>
                    <a:lnTo>
                      <a:pt x="421" y="2581"/>
                    </a:lnTo>
                    <a:lnTo>
                      <a:pt x="307" y="2791"/>
                    </a:lnTo>
                    <a:lnTo>
                      <a:pt x="211" y="3002"/>
                    </a:lnTo>
                    <a:lnTo>
                      <a:pt x="135" y="3212"/>
                    </a:lnTo>
                    <a:lnTo>
                      <a:pt x="77" y="3422"/>
                    </a:lnTo>
                    <a:lnTo>
                      <a:pt x="39" y="3651"/>
                    </a:lnTo>
                    <a:lnTo>
                      <a:pt x="1" y="3862"/>
                    </a:lnTo>
                    <a:lnTo>
                      <a:pt x="1" y="4091"/>
                    </a:lnTo>
                    <a:lnTo>
                      <a:pt x="1" y="4301"/>
                    </a:lnTo>
                    <a:lnTo>
                      <a:pt x="39" y="4531"/>
                    </a:lnTo>
                    <a:lnTo>
                      <a:pt x="77" y="4741"/>
                    </a:lnTo>
                    <a:lnTo>
                      <a:pt x="154" y="4951"/>
                    </a:lnTo>
                    <a:lnTo>
                      <a:pt x="230" y="5161"/>
                    </a:lnTo>
                    <a:lnTo>
                      <a:pt x="326" y="5372"/>
                    </a:lnTo>
                    <a:lnTo>
                      <a:pt x="441" y="5582"/>
                    </a:lnTo>
                    <a:lnTo>
                      <a:pt x="574" y="5792"/>
                    </a:lnTo>
                    <a:lnTo>
                      <a:pt x="727" y="6003"/>
                    </a:lnTo>
                    <a:lnTo>
                      <a:pt x="899" y="6194"/>
                    </a:lnTo>
                    <a:lnTo>
                      <a:pt x="1090" y="6404"/>
                    </a:lnTo>
                    <a:lnTo>
                      <a:pt x="1301" y="6595"/>
                    </a:lnTo>
                    <a:lnTo>
                      <a:pt x="1530" y="6767"/>
                    </a:lnTo>
                    <a:lnTo>
                      <a:pt x="1779" y="6958"/>
                    </a:lnTo>
                    <a:lnTo>
                      <a:pt x="2046" y="7130"/>
                    </a:lnTo>
                    <a:lnTo>
                      <a:pt x="2314" y="7302"/>
                    </a:lnTo>
                    <a:lnTo>
                      <a:pt x="2600" y="7455"/>
                    </a:lnTo>
                    <a:lnTo>
                      <a:pt x="2906" y="7608"/>
                    </a:lnTo>
                    <a:lnTo>
                      <a:pt x="3231" y="7761"/>
                    </a:lnTo>
                    <a:lnTo>
                      <a:pt x="3556" y="7895"/>
                    </a:lnTo>
                    <a:lnTo>
                      <a:pt x="3881" y="8010"/>
                    </a:lnTo>
                    <a:lnTo>
                      <a:pt x="4225" y="8124"/>
                    </a:lnTo>
                    <a:lnTo>
                      <a:pt x="4569" y="8220"/>
                    </a:lnTo>
                    <a:lnTo>
                      <a:pt x="4913" y="8296"/>
                    </a:lnTo>
                    <a:lnTo>
                      <a:pt x="5640" y="8449"/>
                    </a:lnTo>
                    <a:lnTo>
                      <a:pt x="6385" y="8545"/>
                    </a:lnTo>
                    <a:lnTo>
                      <a:pt x="7131" y="8621"/>
                    </a:lnTo>
                    <a:lnTo>
                      <a:pt x="7876" y="8640"/>
                    </a:lnTo>
                    <a:lnTo>
                      <a:pt x="8621" y="8621"/>
                    </a:lnTo>
                    <a:lnTo>
                      <a:pt x="9386" y="8545"/>
                    </a:lnTo>
                    <a:lnTo>
                      <a:pt x="10112" y="8449"/>
                    </a:lnTo>
                    <a:lnTo>
                      <a:pt x="10839" y="8296"/>
                    </a:lnTo>
                    <a:lnTo>
                      <a:pt x="11183" y="8220"/>
                    </a:lnTo>
                    <a:lnTo>
                      <a:pt x="11527" y="8105"/>
                    </a:lnTo>
                    <a:lnTo>
                      <a:pt x="11871" y="8010"/>
                    </a:lnTo>
                    <a:lnTo>
                      <a:pt x="12196" y="7876"/>
                    </a:lnTo>
                    <a:lnTo>
                      <a:pt x="12521" y="7761"/>
                    </a:lnTo>
                    <a:lnTo>
                      <a:pt x="12827" y="7608"/>
                    </a:lnTo>
                    <a:lnTo>
                      <a:pt x="13132" y="7455"/>
                    </a:lnTo>
                    <a:lnTo>
                      <a:pt x="13419" y="7302"/>
                    </a:lnTo>
                    <a:lnTo>
                      <a:pt x="13801" y="7073"/>
                    </a:lnTo>
                    <a:lnTo>
                      <a:pt x="14146" y="6824"/>
                    </a:lnTo>
                    <a:lnTo>
                      <a:pt x="14451" y="6557"/>
                    </a:lnTo>
                    <a:lnTo>
                      <a:pt x="14738" y="6289"/>
                    </a:lnTo>
                    <a:lnTo>
                      <a:pt x="14987" y="6022"/>
                    </a:lnTo>
                    <a:lnTo>
                      <a:pt x="15178" y="5735"/>
                    </a:lnTo>
                    <a:lnTo>
                      <a:pt x="15350" y="5448"/>
                    </a:lnTo>
                    <a:lnTo>
                      <a:pt x="15503" y="5161"/>
                    </a:lnTo>
                    <a:lnTo>
                      <a:pt x="15598" y="4856"/>
                    </a:lnTo>
                    <a:lnTo>
                      <a:pt x="15675" y="4550"/>
                    </a:lnTo>
                    <a:lnTo>
                      <a:pt x="15713" y="4263"/>
                    </a:lnTo>
                    <a:lnTo>
                      <a:pt x="15713" y="3957"/>
                    </a:lnTo>
                    <a:lnTo>
                      <a:pt x="15675" y="3651"/>
                    </a:lnTo>
                    <a:lnTo>
                      <a:pt x="15598" y="3346"/>
                    </a:lnTo>
                    <a:lnTo>
                      <a:pt x="15503" y="3059"/>
                    </a:lnTo>
                    <a:lnTo>
                      <a:pt x="15369" y="2753"/>
                    </a:lnTo>
                    <a:lnTo>
                      <a:pt x="15388" y="2906"/>
                    </a:lnTo>
                    <a:lnTo>
                      <a:pt x="15407" y="3040"/>
                    </a:lnTo>
                    <a:lnTo>
                      <a:pt x="15407" y="3365"/>
                    </a:lnTo>
                    <a:lnTo>
                      <a:pt x="15407" y="3460"/>
                    </a:lnTo>
                    <a:lnTo>
                      <a:pt x="15407" y="3556"/>
                    </a:lnTo>
                    <a:lnTo>
                      <a:pt x="15388" y="3575"/>
                    </a:lnTo>
                    <a:lnTo>
                      <a:pt x="15388" y="3594"/>
                    </a:lnTo>
                    <a:lnTo>
                      <a:pt x="15311" y="3881"/>
                    </a:lnTo>
                    <a:lnTo>
                      <a:pt x="15216" y="4168"/>
                    </a:lnTo>
                    <a:lnTo>
                      <a:pt x="15063" y="4435"/>
                    </a:lnTo>
                    <a:lnTo>
                      <a:pt x="14872" y="4703"/>
                    </a:lnTo>
                    <a:lnTo>
                      <a:pt x="14642" y="4970"/>
                    </a:lnTo>
                    <a:lnTo>
                      <a:pt x="14356" y="5219"/>
                    </a:lnTo>
                    <a:lnTo>
                      <a:pt x="14050" y="5448"/>
                    </a:lnTo>
                    <a:lnTo>
                      <a:pt x="13687" y="5678"/>
                    </a:lnTo>
                    <a:lnTo>
                      <a:pt x="13247" y="5907"/>
                    </a:lnTo>
                    <a:lnTo>
                      <a:pt x="12750" y="6117"/>
                    </a:lnTo>
                    <a:lnTo>
                      <a:pt x="12253" y="6289"/>
                    </a:lnTo>
                    <a:lnTo>
                      <a:pt x="11718" y="6442"/>
                    </a:lnTo>
                    <a:lnTo>
                      <a:pt x="11164" y="6538"/>
                    </a:lnTo>
                    <a:lnTo>
                      <a:pt x="10609" y="6633"/>
                    </a:lnTo>
                    <a:lnTo>
                      <a:pt x="10036" y="6672"/>
                    </a:lnTo>
                    <a:lnTo>
                      <a:pt x="9463" y="6691"/>
                    </a:lnTo>
                    <a:lnTo>
                      <a:pt x="8889" y="6672"/>
                    </a:lnTo>
                    <a:lnTo>
                      <a:pt x="8316" y="6633"/>
                    </a:lnTo>
                    <a:lnTo>
                      <a:pt x="7761" y="6538"/>
                    </a:lnTo>
                    <a:lnTo>
                      <a:pt x="7207" y="6442"/>
                    </a:lnTo>
                    <a:lnTo>
                      <a:pt x="6672" y="6289"/>
                    </a:lnTo>
                    <a:lnTo>
                      <a:pt x="6156" y="6117"/>
                    </a:lnTo>
                    <a:lnTo>
                      <a:pt x="5678" y="5907"/>
                    </a:lnTo>
                    <a:lnTo>
                      <a:pt x="5219" y="5678"/>
                    </a:lnTo>
                    <a:lnTo>
                      <a:pt x="4875" y="5448"/>
                    </a:lnTo>
                    <a:lnTo>
                      <a:pt x="4569" y="5219"/>
                    </a:lnTo>
                    <a:lnTo>
                      <a:pt x="4359" y="5028"/>
                    </a:lnTo>
                    <a:lnTo>
                      <a:pt x="4168" y="4837"/>
                    </a:lnTo>
                    <a:lnTo>
                      <a:pt x="4015" y="4645"/>
                    </a:lnTo>
                    <a:lnTo>
                      <a:pt x="3862" y="4435"/>
                    </a:lnTo>
                    <a:lnTo>
                      <a:pt x="3747" y="4244"/>
                    </a:lnTo>
                    <a:lnTo>
                      <a:pt x="3652" y="4034"/>
                    </a:lnTo>
                    <a:lnTo>
                      <a:pt x="3594" y="3823"/>
                    </a:lnTo>
                    <a:lnTo>
                      <a:pt x="3537" y="3594"/>
                    </a:lnTo>
                    <a:lnTo>
                      <a:pt x="3537" y="3575"/>
                    </a:lnTo>
                    <a:lnTo>
                      <a:pt x="3518" y="3556"/>
                    </a:lnTo>
                    <a:lnTo>
                      <a:pt x="3518" y="3518"/>
                    </a:lnTo>
                    <a:lnTo>
                      <a:pt x="3518" y="3441"/>
                    </a:lnTo>
                    <a:lnTo>
                      <a:pt x="3518" y="3365"/>
                    </a:lnTo>
                    <a:lnTo>
                      <a:pt x="3499" y="3250"/>
                    </a:lnTo>
                    <a:lnTo>
                      <a:pt x="3499" y="3154"/>
                    </a:lnTo>
                    <a:lnTo>
                      <a:pt x="3518" y="3040"/>
                    </a:lnTo>
                    <a:lnTo>
                      <a:pt x="3537" y="2868"/>
                    </a:lnTo>
                    <a:lnTo>
                      <a:pt x="3575" y="2696"/>
                    </a:lnTo>
                    <a:lnTo>
                      <a:pt x="3633" y="2505"/>
                    </a:lnTo>
                    <a:lnTo>
                      <a:pt x="4378"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30"/>
              <p:cNvSpPr/>
              <p:nvPr/>
            </p:nvSpPr>
            <p:spPr>
              <a:xfrm>
                <a:off x="1417450" y="4837269"/>
                <a:ext cx="330680" cy="181850"/>
              </a:xfrm>
              <a:custGeom>
                <a:avLst/>
                <a:gdLst/>
                <a:ahLst/>
                <a:cxnLst/>
                <a:rect l="l" t="t" r="r" b="b"/>
                <a:pathLst>
                  <a:path w="15713" h="8641" fill="none" extrusionOk="0">
                    <a:moveTo>
                      <a:pt x="4378" y="1"/>
                    </a:moveTo>
                    <a:lnTo>
                      <a:pt x="4378" y="1"/>
                    </a:lnTo>
                    <a:lnTo>
                      <a:pt x="3824" y="173"/>
                    </a:lnTo>
                    <a:lnTo>
                      <a:pt x="3289" y="364"/>
                    </a:lnTo>
                    <a:lnTo>
                      <a:pt x="2773" y="612"/>
                    </a:lnTo>
                    <a:lnTo>
                      <a:pt x="2276" y="861"/>
                    </a:lnTo>
                    <a:lnTo>
                      <a:pt x="2276" y="861"/>
                    </a:lnTo>
                    <a:lnTo>
                      <a:pt x="2008" y="1033"/>
                    </a:lnTo>
                    <a:lnTo>
                      <a:pt x="1740" y="1205"/>
                    </a:lnTo>
                    <a:lnTo>
                      <a:pt x="1492" y="1396"/>
                    </a:lnTo>
                    <a:lnTo>
                      <a:pt x="1282" y="1587"/>
                    </a:lnTo>
                    <a:lnTo>
                      <a:pt x="1071" y="1778"/>
                    </a:lnTo>
                    <a:lnTo>
                      <a:pt x="880" y="1969"/>
                    </a:lnTo>
                    <a:lnTo>
                      <a:pt x="708" y="2161"/>
                    </a:lnTo>
                    <a:lnTo>
                      <a:pt x="555" y="2371"/>
                    </a:lnTo>
                    <a:lnTo>
                      <a:pt x="421" y="2581"/>
                    </a:lnTo>
                    <a:lnTo>
                      <a:pt x="307" y="2791"/>
                    </a:lnTo>
                    <a:lnTo>
                      <a:pt x="211" y="3002"/>
                    </a:lnTo>
                    <a:lnTo>
                      <a:pt x="135" y="3212"/>
                    </a:lnTo>
                    <a:lnTo>
                      <a:pt x="77" y="3422"/>
                    </a:lnTo>
                    <a:lnTo>
                      <a:pt x="39" y="3651"/>
                    </a:lnTo>
                    <a:lnTo>
                      <a:pt x="1" y="3862"/>
                    </a:lnTo>
                    <a:lnTo>
                      <a:pt x="1" y="4091"/>
                    </a:lnTo>
                    <a:lnTo>
                      <a:pt x="1" y="4301"/>
                    </a:lnTo>
                    <a:lnTo>
                      <a:pt x="39" y="4531"/>
                    </a:lnTo>
                    <a:lnTo>
                      <a:pt x="77" y="4741"/>
                    </a:lnTo>
                    <a:lnTo>
                      <a:pt x="154" y="4951"/>
                    </a:lnTo>
                    <a:lnTo>
                      <a:pt x="230" y="5161"/>
                    </a:lnTo>
                    <a:lnTo>
                      <a:pt x="326" y="5372"/>
                    </a:lnTo>
                    <a:lnTo>
                      <a:pt x="441" y="5582"/>
                    </a:lnTo>
                    <a:lnTo>
                      <a:pt x="574" y="5792"/>
                    </a:lnTo>
                    <a:lnTo>
                      <a:pt x="727" y="6003"/>
                    </a:lnTo>
                    <a:lnTo>
                      <a:pt x="899" y="6194"/>
                    </a:lnTo>
                    <a:lnTo>
                      <a:pt x="1090" y="6404"/>
                    </a:lnTo>
                    <a:lnTo>
                      <a:pt x="1301" y="6595"/>
                    </a:lnTo>
                    <a:lnTo>
                      <a:pt x="1530" y="6767"/>
                    </a:lnTo>
                    <a:lnTo>
                      <a:pt x="1779" y="6958"/>
                    </a:lnTo>
                    <a:lnTo>
                      <a:pt x="2046" y="7130"/>
                    </a:lnTo>
                    <a:lnTo>
                      <a:pt x="2314" y="7302"/>
                    </a:lnTo>
                    <a:lnTo>
                      <a:pt x="2314" y="7302"/>
                    </a:lnTo>
                    <a:lnTo>
                      <a:pt x="2600" y="7455"/>
                    </a:lnTo>
                    <a:lnTo>
                      <a:pt x="2906" y="7608"/>
                    </a:lnTo>
                    <a:lnTo>
                      <a:pt x="3231" y="7761"/>
                    </a:lnTo>
                    <a:lnTo>
                      <a:pt x="3556" y="7895"/>
                    </a:lnTo>
                    <a:lnTo>
                      <a:pt x="3881" y="8010"/>
                    </a:lnTo>
                    <a:lnTo>
                      <a:pt x="4225" y="8124"/>
                    </a:lnTo>
                    <a:lnTo>
                      <a:pt x="4569" y="8220"/>
                    </a:lnTo>
                    <a:lnTo>
                      <a:pt x="4913" y="8296"/>
                    </a:lnTo>
                    <a:lnTo>
                      <a:pt x="5640" y="8449"/>
                    </a:lnTo>
                    <a:lnTo>
                      <a:pt x="6385" y="8545"/>
                    </a:lnTo>
                    <a:lnTo>
                      <a:pt x="7131" y="8621"/>
                    </a:lnTo>
                    <a:lnTo>
                      <a:pt x="7876" y="8640"/>
                    </a:lnTo>
                    <a:lnTo>
                      <a:pt x="7876" y="8640"/>
                    </a:lnTo>
                    <a:lnTo>
                      <a:pt x="8621" y="8621"/>
                    </a:lnTo>
                    <a:lnTo>
                      <a:pt x="9386" y="8545"/>
                    </a:lnTo>
                    <a:lnTo>
                      <a:pt x="10112" y="8449"/>
                    </a:lnTo>
                    <a:lnTo>
                      <a:pt x="10839" y="8296"/>
                    </a:lnTo>
                    <a:lnTo>
                      <a:pt x="11183" y="8220"/>
                    </a:lnTo>
                    <a:lnTo>
                      <a:pt x="11527" y="8105"/>
                    </a:lnTo>
                    <a:lnTo>
                      <a:pt x="11871" y="8010"/>
                    </a:lnTo>
                    <a:lnTo>
                      <a:pt x="12196" y="7876"/>
                    </a:lnTo>
                    <a:lnTo>
                      <a:pt x="12521" y="7761"/>
                    </a:lnTo>
                    <a:lnTo>
                      <a:pt x="12827" y="7608"/>
                    </a:lnTo>
                    <a:lnTo>
                      <a:pt x="13132" y="7455"/>
                    </a:lnTo>
                    <a:lnTo>
                      <a:pt x="13419" y="7302"/>
                    </a:lnTo>
                    <a:lnTo>
                      <a:pt x="13419" y="7302"/>
                    </a:lnTo>
                    <a:lnTo>
                      <a:pt x="13801" y="7073"/>
                    </a:lnTo>
                    <a:lnTo>
                      <a:pt x="14146" y="6824"/>
                    </a:lnTo>
                    <a:lnTo>
                      <a:pt x="14451" y="6557"/>
                    </a:lnTo>
                    <a:lnTo>
                      <a:pt x="14738" y="6289"/>
                    </a:lnTo>
                    <a:lnTo>
                      <a:pt x="14987" y="6022"/>
                    </a:lnTo>
                    <a:lnTo>
                      <a:pt x="15178" y="5735"/>
                    </a:lnTo>
                    <a:lnTo>
                      <a:pt x="15350" y="5448"/>
                    </a:lnTo>
                    <a:lnTo>
                      <a:pt x="15503" y="5161"/>
                    </a:lnTo>
                    <a:lnTo>
                      <a:pt x="15598" y="4856"/>
                    </a:lnTo>
                    <a:lnTo>
                      <a:pt x="15675" y="4550"/>
                    </a:lnTo>
                    <a:lnTo>
                      <a:pt x="15713" y="4263"/>
                    </a:lnTo>
                    <a:lnTo>
                      <a:pt x="15713" y="3957"/>
                    </a:lnTo>
                    <a:lnTo>
                      <a:pt x="15675" y="3651"/>
                    </a:lnTo>
                    <a:lnTo>
                      <a:pt x="15598" y="3346"/>
                    </a:lnTo>
                    <a:lnTo>
                      <a:pt x="15503" y="3059"/>
                    </a:lnTo>
                    <a:lnTo>
                      <a:pt x="15369" y="2753"/>
                    </a:lnTo>
                    <a:lnTo>
                      <a:pt x="15369" y="2753"/>
                    </a:lnTo>
                    <a:lnTo>
                      <a:pt x="15388" y="2906"/>
                    </a:lnTo>
                    <a:lnTo>
                      <a:pt x="15407" y="3040"/>
                    </a:lnTo>
                    <a:lnTo>
                      <a:pt x="15407" y="3365"/>
                    </a:lnTo>
                    <a:lnTo>
                      <a:pt x="15407" y="3365"/>
                    </a:lnTo>
                    <a:lnTo>
                      <a:pt x="15407" y="3365"/>
                    </a:lnTo>
                    <a:lnTo>
                      <a:pt x="15407" y="3460"/>
                    </a:lnTo>
                    <a:lnTo>
                      <a:pt x="15407" y="3556"/>
                    </a:lnTo>
                    <a:lnTo>
                      <a:pt x="15407" y="3556"/>
                    </a:lnTo>
                    <a:lnTo>
                      <a:pt x="15407" y="3556"/>
                    </a:lnTo>
                    <a:lnTo>
                      <a:pt x="15407" y="3556"/>
                    </a:lnTo>
                    <a:lnTo>
                      <a:pt x="15407" y="3556"/>
                    </a:lnTo>
                    <a:lnTo>
                      <a:pt x="15407" y="3556"/>
                    </a:lnTo>
                    <a:lnTo>
                      <a:pt x="15388" y="3575"/>
                    </a:lnTo>
                    <a:lnTo>
                      <a:pt x="15388" y="3594"/>
                    </a:lnTo>
                    <a:lnTo>
                      <a:pt x="15388" y="3594"/>
                    </a:lnTo>
                    <a:lnTo>
                      <a:pt x="15388" y="3594"/>
                    </a:lnTo>
                    <a:lnTo>
                      <a:pt x="15388" y="3594"/>
                    </a:lnTo>
                    <a:lnTo>
                      <a:pt x="15388" y="3594"/>
                    </a:lnTo>
                    <a:lnTo>
                      <a:pt x="15388" y="3594"/>
                    </a:lnTo>
                    <a:lnTo>
                      <a:pt x="15311" y="3881"/>
                    </a:lnTo>
                    <a:lnTo>
                      <a:pt x="15216" y="4168"/>
                    </a:lnTo>
                    <a:lnTo>
                      <a:pt x="15063" y="4435"/>
                    </a:lnTo>
                    <a:lnTo>
                      <a:pt x="14872" y="4703"/>
                    </a:lnTo>
                    <a:lnTo>
                      <a:pt x="14642" y="4970"/>
                    </a:lnTo>
                    <a:lnTo>
                      <a:pt x="14356" y="5219"/>
                    </a:lnTo>
                    <a:lnTo>
                      <a:pt x="14050" y="5448"/>
                    </a:lnTo>
                    <a:lnTo>
                      <a:pt x="13687" y="5678"/>
                    </a:lnTo>
                    <a:lnTo>
                      <a:pt x="13687" y="5678"/>
                    </a:lnTo>
                    <a:lnTo>
                      <a:pt x="13247" y="5907"/>
                    </a:lnTo>
                    <a:lnTo>
                      <a:pt x="12750" y="6117"/>
                    </a:lnTo>
                    <a:lnTo>
                      <a:pt x="12253" y="6289"/>
                    </a:lnTo>
                    <a:lnTo>
                      <a:pt x="11718" y="6442"/>
                    </a:lnTo>
                    <a:lnTo>
                      <a:pt x="11164" y="6538"/>
                    </a:lnTo>
                    <a:lnTo>
                      <a:pt x="10609" y="6633"/>
                    </a:lnTo>
                    <a:lnTo>
                      <a:pt x="10036" y="6672"/>
                    </a:lnTo>
                    <a:lnTo>
                      <a:pt x="9463" y="6691"/>
                    </a:lnTo>
                    <a:lnTo>
                      <a:pt x="9463" y="6691"/>
                    </a:lnTo>
                    <a:lnTo>
                      <a:pt x="8889" y="6672"/>
                    </a:lnTo>
                    <a:lnTo>
                      <a:pt x="8316" y="6633"/>
                    </a:lnTo>
                    <a:lnTo>
                      <a:pt x="7761" y="6538"/>
                    </a:lnTo>
                    <a:lnTo>
                      <a:pt x="7207" y="6442"/>
                    </a:lnTo>
                    <a:lnTo>
                      <a:pt x="6672" y="6289"/>
                    </a:lnTo>
                    <a:lnTo>
                      <a:pt x="6156" y="6117"/>
                    </a:lnTo>
                    <a:lnTo>
                      <a:pt x="5678" y="5907"/>
                    </a:lnTo>
                    <a:lnTo>
                      <a:pt x="5219" y="5678"/>
                    </a:lnTo>
                    <a:lnTo>
                      <a:pt x="5219" y="5678"/>
                    </a:lnTo>
                    <a:lnTo>
                      <a:pt x="4875" y="5448"/>
                    </a:lnTo>
                    <a:lnTo>
                      <a:pt x="4569" y="5219"/>
                    </a:lnTo>
                    <a:lnTo>
                      <a:pt x="4569" y="5219"/>
                    </a:lnTo>
                    <a:lnTo>
                      <a:pt x="4359" y="5028"/>
                    </a:lnTo>
                    <a:lnTo>
                      <a:pt x="4168" y="4837"/>
                    </a:lnTo>
                    <a:lnTo>
                      <a:pt x="4015" y="4645"/>
                    </a:lnTo>
                    <a:lnTo>
                      <a:pt x="3862" y="4435"/>
                    </a:lnTo>
                    <a:lnTo>
                      <a:pt x="3747" y="4244"/>
                    </a:lnTo>
                    <a:lnTo>
                      <a:pt x="3652" y="4034"/>
                    </a:lnTo>
                    <a:lnTo>
                      <a:pt x="3594" y="3823"/>
                    </a:lnTo>
                    <a:lnTo>
                      <a:pt x="3537" y="3594"/>
                    </a:lnTo>
                    <a:lnTo>
                      <a:pt x="3537" y="3594"/>
                    </a:lnTo>
                    <a:lnTo>
                      <a:pt x="3537" y="3575"/>
                    </a:lnTo>
                    <a:lnTo>
                      <a:pt x="3518" y="3556"/>
                    </a:lnTo>
                    <a:lnTo>
                      <a:pt x="3518" y="3518"/>
                    </a:lnTo>
                    <a:lnTo>
                      <a:pt x="3518" y="3518"/>
                    </a:lnTo>
                    <a:lnTo>
                      <a:pt x="3518" y="3441"/>
                    </a:lnTo>
                    <a:lnTo>
                      <a:pt x="3518" y="3365"/>
                    </a:lnTo>
                    <a:lnTo>
                      <a:pt x="3518" y="3365"/>
                    </a:lnTo>
                    <a:lnTo>
                      <a:pt x="3499" y="3250"/>
                    </a:lnTo>
                    <a:lnTo>
                      <a:pt x="3499" y="3154"/>
                    </a:lnTo>
                    <a:lnTo>
                      <a:pt x="3499" y="3154"/>
                    </a:lnTo>
                    <a:lnTo>
                      <a:pt x="3518" y="3040"/>
                    </a:lnTo>
                    <a:lnTo>
                      <a:pt x="3518" y="3040"/>
                    </a:lnTo>
                    <a:lnTo>
                      <a:pt x="3537" y="2868"/>
                    </a:lnTo>
                    <a:lnTo>
                      <a:pt x="3575" y="2696"/>
                    </a:lnTo>
                    <a:lnTo>
                      <a:pt x="3575" y="2696"/>
                    </a:lnTo>
                    <a:lnTo>
                      <a:pt x="3633" y="2505"/>
                    </a:lnTo>
                    <a:lnTo>
                      <a:pt x="43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30"/>
              <p:cNvSpPr/>
              <p:nvPr/>
            </p:nvSpPr>
            <p:spPr>
              <a:xfrm>
                <a:off x="1491068" y="4485678"/>
                <a:ext cx="250646" cy="492390"/>
              </a:xfrm>
              <a:custGeom>
                <a:avLst/>
                <a:gdLst/>
                <a:ahLst/>
                <a:cxnLst/>
                <a:rect l="l" t="t" r="r" b="b"/>
                <a:pathLst>
                  <a:path w="11910" h="23397" extrusionOk="0">
                    <a:moveTo>
                      <a:pt x="5965" y="1"/>
                    </a:moveTo>
                    <a:lnTo>
                      <a:pt x="135" y="19211"/>
                    </a:lnTo>
                    <a:lnTo>
                      <a:pt x="77" y="19402"/>
                    </a:lnTo>
                    <a:lnTo>
                      <a:pt x="39" y="19574"/>
                    </a:lnTo>
                    <a:lnTo>
                      <a:pt x="20" y="19746"/>
                    </a:lnTo>
                    <a:lnTo>
                      <a:pt x="1" y="19860"/>
                    </a:lnTo>
                    <a:lnTo>
                      <a:pt x="1" y="19956"/>
                    </a:lnTo>
                    <a:lnTo>
                      <a:pt x="20" y="20071"/>
                    </a:lnTo>
                    <a:lnTo>
                      <a:pt x="20" y="20147"/>
                    </a:lnTo>
                    <a:lnTo>
                      <a:pt x="20" y="20224"/>
                    </a:lnTo>
                    <a:lnTo>
                      <a:pt x="20" y="20262"/>
                    </a:lnTo>
                    <a:lnTo>
                      <a:pt x="39" y="20281"/>
                    </a:lnTo>
                    <a:lnTo>
                      <a:pt x="39" y="20300"/>
                    </a:lnTo>
                    <a:lnTo>
                      <a:pt x="96" y="20529"/>
                    </a:lnTo>
                    <a:lnTo>
                      <a:pt x="154" y="20740"/>
                    </a:lnTo>
                    <a:lnTo>
                      <a:pt x="249" y="20950"/>
                    </a:lnTo>
                    <a:lnTo>
                      <a:pt x="364" y="21141"/>
                    </a:lnTo>
                    <a:lnTo>
                      <a:pt x="517" y="21351"/>
                    </a:lnTo>
                    <a:lnTo>
                      <a:pt x="670" y="21543"/>
                    </a:lnTo>
                    <a:lnTo>
                      <a:pt x="861" y="21734"/>
                    </a:lnTo>
                    <a:lnTo>
                      <a:pt x="1071" y="21925"/>
                    </a:lnTo>
                    <a:lnTo>
                      <a:pt x="1377" y="22154"/>
                    </a:lnTo>
                    <a:lnTo>
                      <a:pt x="1721" y="22384"/>
                    </a:lnTo>
                    <a:lnTo>
                      <a:pt x="2180" y="22613"/>
                    </a:lnTo>
                    <a:lnTo>
                      <a:pt x="2658" y="22823"/>
                    </a:lnTo>
                    <a:lnTo>
                      <a:pt x="3174" y="22995"/>
                    </a:lnTo>
                    <a:lnTo>
                      <a:pt x="3709" y="23148"/>
                    </a:lnTo>
                    <a:lnTo>
                      <a:pt x="4263" y="23244"/>
                    </a:lnTo>
                    <a:lnTo>
                      <a:pt x="4818" y="23339"/>
                    </a:lnTo>
                    <a:lnTo>
                      <a:pt x="5391" y="23378"/>
                    </a:lnTo>
                    <a:lnTo>
                      <a:pt x="5965" y="23397"/>
                    </a:lnTo>
                    <a:lnTo>
                      <a:pt x="6538" y="23378"/>
                    </a:lnTo>
                    <a:lnTo>
                      <a:pt x="7111" y="23339"/>
                    </a:lnTo>
                    <a:lnTo>
                      <a:pt x="7666" y="23244"/>
                    </a:lnTo>
                    <a:lnTo>
                      <a:pt x="8220" y="23148"/>
                    </a:lnTo>
                    <a:lnTo>
                      <a:pt x="8755" y="22995"/>
                    </a:lnTo>
                    <a:lnTo>
                      <a:pt x="9252" y="22823"/>
                    </a:lnTo>
                    <a:lnTo>
                      <a:pt x="9749" y="22613"/>
                    </a:lnTo>
                    <a:lnTo>
                      <a:pt x="10189" y="22384"/>
                    </a:lnTo>
                    <a:lnTo>
                      <a:pt x="10552" y="22154"/>
                    </a:lnTo>
                    <a:lnTo>
                      <a:pt x="10858" y="21925"/>
                    </a:lnTo>
                    <a:lnTo>
                      <a:pt x="11144" y="21676"/>
                    </a:lnTo>
                    <a:lnTo>
                      <a:pt x="11374" y="21409"/>
                    </a:lnTo>
                    <a:lnTo>
                      <a:pt x="11565" y="21141"/>
                    </a:lnTo>
                    <a:lnTo>
                      <a:pt x="11718" y="20874"/>
                    </a:lnTo>
                    <a:lnTo>
                      <a:pt x="11813" y="20587"/>
                    </a:lnTo>
                    <a:lnTo>
                      <a:pt x="11890" y="20300"/>
                    </a:lnTo>
                    <a:lnTo>
                      <a:pt x="11890" y="20281"/>
                    </a:lnTo>
                    <a:lnTo>
                      <a:pt x="11909" y="20262"/>
                    </a:lnTo>
                    <a:lnTo>
                      <a:pt x="11909" y="20166"/>
                    </a:lnTo>
                    <a:lnTo>
                      <a:pt x="11909" y="20071"/>
                    </a:lnTo>
                    <a:lnTo>
                      <a:pt x="11909" y="19746"/>
                    </a:lnTo>
                    <a:lnTo>
                      <a:pt x="11890" y="19574"/>
                    </a:lnTo>
                    <a:lnTo>
                      <a:pt x="11852" y="19402"/>
                    </a:lnTo>
                    <a:lnTo>
                      <a:pt x="11813" y="19306"/>
                    </a:lnTo>
                    <a:lnTo>
                      <a:pt x="11794" y="19211"/>
                    </a:lnTo>
                    <a:lnTo>
                      <a:pt x="8965" y="9902"/>
                    </a:lnTo>
                    <a:lnTo>
                      <a:pt x="6767" y="2677"/>
                    </a:lnTo>
                    <a:lnTo>
                      <a:pt x="59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30"/>
              <p:cNvSpPr/>
              <p:nvPr/>
            </p:nvSpPr>
            <p:spPr>
              <a:xfrm>
                <a:off x="1491068" y="4485678"/>
                <a:ext cx="250646" cy="492390"/>
              </a:xfrm>
              <a:custGeom>
                <a:avLst/>
                <a:gdLst/>
                <a:ahLst/>
                <a:cxnLst/>
                <a:rect l="l" t="t" r="r" b="b"/>
                <a:pathLst>
                  <a:path w="11910" h="23397" fill="none" extrusionOk="0">
                    <a:moveTo>
                      <a:pt x="11909" y="19746"/>
                    </a:moveTo>
                    <a:lnTo>
                      <a:pt x="11909" y="20071"/>
                    </a:lnTo>
                    <a:lnTo>
                      <a:pt x="11909" y="20071"/>
                    </a:lnTo>
                    <a:lnTo>
                      <a:pt x="11909" y="20166"/>
                    </a:lnTo>
                    <a:lnTo>
                      <a:pt x="11909" y="20262"/>
                    </a:lnTo>
                    <a:lnTo>
                      <a:pt x="11909" y="20262"/>
                    </a:lnTo>
                    <a:lnTo>
                      <a:pt x="11890" y="20281"/>
                    </a:lnTo>
                    <a:lnTo>
                      <a:pt x="11890" y="20300"/>
                    </a:lnTo>
                    <a:lnTo>
                      <a:pt x="11890" y="20300"/>
                    </a:lnTo>
                    <a:lnTo>
                      <a:pt x="11813" y="20587"/>
                    </a:lnTo>
                    <a:lnTo>
                      <a:pt x="11718" y="20874"/>
                    </a:lnTo>
                    <a:lnTo>
                      <a:pt x="11565" y="21141"/>
                    </a:lnTo>
                    <a:lnTo>
                      <a:pt x="11374" y="21409"/>
                    </a:lnTo>
                    <a:lnTo>
                      <a:pt x="11144" y="21676"/>
                    </a:lnTo>
                    <a:lnTo>
                      <a:pt x="10858" y="21925"/>
                    </a:lnTo>
                    <a:lnTo>
                      <a:pt x="10552" y="22154"/>
                    </a:lnTo>
                    <a:lnTo>
                      <a:pt x="10189" y="22384"/>
                    </a:lnTo>
                    <a:lnTo>
                      <a:pt x="10189" y="22384"/>
                    </a:lnTo>
                    <a:lnTo>
                      <a:pt x="9749" y="22613"/>
                    </a:lnTo>
                    <a:lnTo>
                      <a:pt x="9252" y="22823"/>
                    </a:lnTo>
                    <a:lnTo>
                      <a:pt x="8755" y="22995"/>
                    </a:lnTo>
                    <a:lnTo>
                      <a:pt x="8220" y="23148"/>
                    </a:lnTo>
                    <a:lnTo>
                      <a:pt x="7666" y="23244"/>
                    </a:lnTo>
                    <a:lnTo>
                      <a:pt x="7111" y="23339"/>
                    </a:lnTo>
                    <a:lnTo>
                      <a:pt x="6538" y="23378"/>
                    </a:lnTo>
                    <a:lnTo>
                      <a:pt x="5965" y="23397"/>
                    </a:lnTo>
                    <a:lnTo>
                      <a:pt x="5965" y="23397"/>
                    </a:lnTo>
                    <a:lnTo>
                      <a:pt x="5391" y="23378"/>
                    </a:lnTo>
                    <a:lnTo>
                      <a:pt x="4818" y="23339"/>
                    </a:lnTo>
                    <a:lnTo>
                      <a:pt x="4263" y="23244"/>
                    </a:lnTo>
                    <a:lnTo>
                      <a:pt x="3709" y="23148"/>
                    </a:lnTo>
                    <a:lnTo>
                      <a:pt x="3174" y="22995"/>
                    </a:lnTo>
                    <a:lnTo>
                      <a:pt x="2658" y="22823"/>
                    </a:lnTo>
                    <a:lnTo>
                      <a:pt x="2180" y="22613"/>
                    </a:lnTo>
                    <a:lnTo>
                      <a:pt x="1721" y="22384"/>
                    </a:lnTo>
                    <a:lnTo>
                      <a:pt x="1721" y="22384"/>
                    </a:lnTo>
                    <a:lnTo>
                      <a:pt x="1377" y="22154"/>
                    </a:lnTo>
                    <a:lnTo>
                      <a:pt x="1071" y="21925"/>
                    </a:lnTo>
                    <a:lnTo>
                      <a:pt x="1071" y="21925"/>
                    </a:lnTo>
                    <a:lnTo>
                      <a:pt x="861" y="21734"/>
                    </a:lnTo>
                    <a:lnTo>
                      <a:pt x="670" y="21543"/>
                    </a:lnTo>
                    <a:lnTo>
                      <a:pt x="517" y="21351"/>
                    </a:lnTo>
                    <a:lnTo>
                      <a:pt x="364" y="21141"/>
                    </a:lnTo>
                    <a:lnTo>
                      <a:pt x="249" y="20950"/>
                    </a:lnTo>
                    <a:lnTo>
                      <a:pt x="154" y="20740"/>
                    </a:lnTo>
                    <a:lnTo>
                      <a:pt x="96" y="20529"/>
                    </a:lnTo>
                    <a:lnTo>
                      <a:pt x="39" y="20300"/>
                    </a:lnTo>
                    <a:lnTo>
                      <a:pt x="39" y="20300"/>
                    </a:lnTo>
                    <a:lnTo>
                      <a:pt x="39" y="20281"/>
                    </a:lnTo>
                    <a:lnTo>
                      <a:pt x="20" y="20262"/>
                    </a:lnTo>
                    <a:lnTo>
                      <a:pt x="20" y="20224"/>
                    </a:lnTo>
                    <a:lnTo>
                      <a:pt x="20" y="20224"/>
                    </a:lnTo>
                    <a:lnTo>
                      <a:pt x="20" y="20147"/>
                    </a:lnTo>
                    <a:lnTo>
                      <a:pt x="20" y="20071"/>
                    </a:lnTo>
                    <a:lnTo>
                      <a:pt x="20" y="20071"/>
                    </a:lnTo>
                    <a:lnTo>
                      <a:pt x="1" y="19956"/>
                    </a:lnTo>
                    <a:lnTo>
                      <a:pt x="1" y="19860"/>
                    </a:lnTo>
                    <a:lnTo>
                      <a:pt x="1" y="19860"/>
                    </a:lnTo>
                    <a:lnTo>
                      <a:pt x="20" y="19746"/>
                    </a:lnTo>
                    <a:lnTo>
                      <a:pt x="20" y="19746"/>
                    </a:lnTo>
                    <a:lnTo>
                      <a:pt x="39" y="19574"/>
                    </a:lnTo>
                    <a:lnTo>
                      <a:pt x="77" y="19402"/>
                    </a:lnTo>
                    <a:lnTo>
                      <a:pt x="77" y="19402"/>
                    </a:lnTo>
                    <a:lnTo>
                      <a:pt x="135" y="19211"/>
                    </a:lnTo>
                    <a:lnTo>
                      <a:pt x="5965" y="1"/>
                    </a:lnTo>
                    <a:lnTo>
                      <a:pt x="6767" y="2677"/>
                    </a:lnTo>
                    <a:lnTo>
                      <a:pt x="8965" y="9902"/>
                    </a:lnTo>
                    <a:lnTo>
                      <a:pt x="11794" y="19211"/>
                    </a:lnTo>
                    <a:lnTo>
                      <a:pt x="11794" y="19211"/>
                    </a:lnTo>
                    <a:lnTo>
                      <a:pt x="11813" y="19306"/>
                    </a:lnTo>
                    <a:lnTo>
                      <a:pt x="11852" y="19402"/>
                    </a:lnTo>
                    <a:lnTo>
                      <a:pt x="11852" y="19402"/>
                    </a:lnTo>
                    <a:lnTo>
                      <a:pt x="11890" y="19574"/>
                    </a:lnTo>
                    <a:lnTo>
                      <a:pt x="11909" y="197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30"/>
              <p:cNvSpPr/>
              <p:nvPr/>
            </p:nvSpPr>
            <p:spPr>
              <a:xfrm>
                <a:off x="1513608" y="4567757"/>
                <a:ext cx="228107" cy="410314"/>
              </a:xfrm>
              <a:custGeom>
                <a:avLst/>
                <a:gdLst/>
                <a:ahLst/>
                <a:cxnLst/>
                <a:rect l="l" t="t" r="r" b="b"/>
                <a:pathLst>
                  <a:path w="10839" h="19497" extrusionOk="0">
                    <a:moveTo>
                      <a:pt x="6059" y="0"/>
                    </a:moveTo>
                    <a:lnTo>
                      <a:pt x="5773" y="96"/>
                    </a:lnTo>
                    <a:lnTo>
                      <a:pt x="5486" y="153"/>
                    </a:lnTo>
                    <a:lnTo>
                      <a:pt x="5620" y="898"/>
                    </a:lnTo>
                    <a:lnTo>
                      <a:pt x="5754" y="1816"/>
                    </a:lnTo>
                    <a:lnTo>
                      <a:pt x="5887" y="2867"/>
                    </a:lnTo>
                    <a:lnTo>
                      <a:pt x="6002" y="4014"/>
                    </a:lnTo>
                    <a:lnTo>
                      <a:pt x="6040" y="4645"/>
                    </a:lnTo>
                    <a:lnTo>
                      <a:pt x="6079" y="5276"/>
                    </a:lnTo>
                    <a:lnTo>
                      <a:pt x="6098" y="5925"/>
                    </a:lnTo>
                    <a:lnTo>
                      <a:pt x="6098" y="6594"/>
                    </a:lnTo>
                    <a:lnTo>
                      <a:pt x="6079" y="7263"/>
                    </a:lnTo>
                    <a:lnTo>
                      <a:pt x="6040" y="7952"/>
                    </a:lnTo>
                    <a:lnTo>
                      <a:pt x="5983" y="8640"/>
                    </a:lnTo>
                    <a:lnTo>
                      <a:pt x="5907" y="9328"/>
                    </a:lnTo>
                    <a:lnTo>
                      <a:pt x="5811" y="9997"/>
                    </a:lnTo>
                    <a:lnTo>
                      <a:pt x="5677" y="10685"/>
                    </a:lnTo>
                    <a:lnTo>
                      <a:pt x="5524" y="11354"/>
                    </a:lnTo>
                    <a:lnTo>
                      <a:pt x="5333" y="12023"/>
                    </a:lnTo>
                    <a:lnTo>
                      <a:pt x="5104" y="12673"/>
                    </a:lnTo>
                    <a:lnTo>
                      <a:pt x="4855" y="13304"/>
                    </a:lnTo>
                    <a:lnTo>
                      <a:pt x="4569" y="13915"/>
                    </a:lnTo>
                    <a:lnTo>
                      <a:pt x="4397" y="14221"/>
                    </a:lnTo>
                    <a:lnTo>
                      <a:pt x="4225" y="14508"/>
                    </a:lnTo>
                    <a:lnTo>
                      <a:pt x="4052" y="14795"/>
                    </a:lnTo>
                    <a:lnTo>
                      <a:pt x="3861" y="15062"/>
                    </a:lnTo>
                    <a:lnTo>
                      <a:pt x="3670" y="15330"/>
                    </a:lnTo>
                    <a:lnTo>
                      <a:pt x="3441" y="15597"/>
                    </a:lnTo>
                    <a:lnTo>
                      <a:pt x="3231" y="15865"/>
                    </a:lnTo>
                    <a:lnTo>
                      <a:pt x="3001" y="16094"/>
                    </a:lnTo>
                    <a:lnTo>
                      <a:pt x="2753" y="16343"/>
                    </a:lnTo>
                    <a:lnTo>
                      <a:pt x="2504" y="16572"/>
                    </a:lnTo>
                    <a:lnTo>
                      <a:pt x="2237" y="16782"/>
                    </a:lnTo>
                    <a:lnTo>
                      <a:pt x="1950" y="16993"/>
                    </a:lnTo>
                    <a:lnTo>
                      <a:pt x="1663" y="17203"/>
                    </a:lnTo>
                    <a:lnTo>
                      <a:pt x="1357" y="17394"/>
                    </a:lnTo>
                    <a:lnTo>
                      <a:pt x="1032" y="17566"/>
                    </a:lnTo>
                    <a:lnTo>
                      <a:pt x="707" y="17738"/>
                    </a:lnTo>
                    <a:lnTo>
                      <a:pt x="363" y="17891"/>
                    </a:lnTo>
                    <a:lnTo>
                      <a:pt x="0" y="18025"/>
                    </a:lnTo>
                    <a:lnTo>
                      <a:pt x="306" y="18254"/>
                    </a:lnTo>
                    <a:lnTo>
                      <a:pt x="650" y="18484"/>
                    </a:lnTo>
                    <a:lnTo>
                      <a:pt x="1109" y="18713"/>
                    </a:lnTo>
                    <a:lnTo>
                      <a:pt x="1587" y="18923"/>
                    </a:lnTo>
                    <a:lnTo>
                      <a:pt x="2103" y="19095"/>
                    </a:lnTo>
                    <a:lnTo>
                      <a:pt x="2638" y="19248"/>
                    </a:lnTo>
                    <a:lnTo>
                      <a:pt x="3192" y="19344"/>
                    </a:lnTo>
                    <a:lnTo>
                      <a:pt x="3747" y="19439"/>
                    </a:lnTo>
                    <a:lnTo>
                      <a:pt x="4320" y="19478"/>
                    </a:lnTo>
                    <a:lnTo>
                      <a:pt x="4894" y="19497"/>
                    </a:lnTo>
                    <a:lnTo>
                      <a:pt x="5467" y="19478"/>
                    </a:lnTo>
                    <a:lnTo>
                      <a:pt x="6040" y="19439"/>
                    </a:lnTo>
                    <a:lnTo>
                      <a:pt x="6595" y="19344"/>
                    </a:lnTo>
                    <a:lnTo>
                      <a:pt x="7149" y="19248"/>
                    </a:lnTo>
                    <a:lnTo>
                      <a:pt x="7684" y="19095"/>
                    </a:lnTo>
                    <a:lnTo>
                      <a:pt x="8181" y="18923"/>
                    </a:lnTo>
                    <a:lnTo>
                      <a:pt x="8678" y="18713"/>
                    </a:lnTo>
                    <a:lnTo>
                      <a:pt x="9118" y="18484"/>
                    </a:lnTo>
                    <a:lnTo>
                      <a:pt x="9481" y="18254"/>
                    </a:lnTo>
                    <a:lnTo>
                      <a:pt x="9787" y="18025"/>
                    </a:lnTo>
                    <a:lnTo>
                      <a:pt x="10073" y="17776"/>
                    </a:lnTo>
                    <a:lnTo>
                      <a:pt x="10303" y="17509"/>
                    </a:lnTo>
                    <a:lnTo>
                      <a:pt x="10494" y="17241"/>
                    </a:lnTo>
                    <a:lnTo>
                      <a:pt x="10647" y="16974"/>
                    </a:lnTo>
                    <a:lnTo>
                      <a:pt x="10742" y="16687"/>
                    </a:lnTo>
                    <a:lnTo>
                      <a:pt x="10819" y="16400"/>
                    </a:lnTo>
                    <a:lnTo>
                      <a:pt x="10819" y="16381"/>
                    </a:lnTo>
                    <a:lnTo>
                      <a:pt x="10838" y="16362"/>
                    </a:lnTo>
                    <a:lnTo>
                      <a:pt x="10838" y="16266"/>
                    </a:lnTo>
                    <a:lnTo>
                      <a:pt x="10838" y="16171"/>
                    </a:lnTo>
                    <a:lnTo>
                      <a:pt x="10838" y="15846"/>
                    </a:lnTo>
                    <a:lnTo>
                      <a:pt x="10819" y="15674"/>
                    </a:lnTo>
                    <a:lnTo>
                      <a:pt x="10781" y="15502"/>
                    </a:lnTo>
                    <a:lnTo>
                      <a:pt x="10742" y="15406"/>
                    </a:lnTo>
                    <a:lnTo>
                      <a:pt x="10723" y="15311"/>
                    </a:lnTo>
                    <a:lnTo>
                      <a:pt x="7894" y="6002"/>
                    </a:lnTo>
                    <a:lnTo>
                      <a:pt x="6059" y="0"/>
                    </a:lnTo>
                    <a:close/>
                  </a:path>
                </a:pathLst>
              </a:custGeom>
              <a:solidFill>
                <a:srgbClr val="CD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30"/>
              <p:cNvSpPr/>
              <p:nvPr/>
            </p:nvSpPr>
            <p:spPr>
              <a:xfrm>
                <a:off x="1513608" y="4567757"/>
                <a:ext cx="228107" cy="410314"/>
              </a:xfrm>
              <a:custGeom>
                <a:avLst/>
                <a:gdLst/>
                <a:ahLst/>
                <a:cxnLst/>
                <a:rect l="l" t="t" r="r" b="b"/>
                <a:pathLst>
                  <a:path w="10839" h="19497" fill="none" extrusionOk="0">
                    <a:moveTo>
                      <a:pt x="6059" y="0"/>
                    </a:moveTo>
                    <a:lnTo>
                      <a:pt x="6059" y="0"/>
                    </a:lnTo>
                    <a:lnTo>
                      <a:pt x="5773" y="96"/>
                    </a:lnTo>
                    <a:lnTo>
                      <a:pt x="5486" y="153"/>
                    </a:lnTo>
                    <a:lnTo>
                      <a:pt x="5486" y="153"/>
                    </a:lnTo>
                    <a:lnTo>
                      <a:pt x="5620" y="898"/>
                    </a:lnTo>
                    <a:lnTo>
                      <a:pt x="5754" y="1816"/>
                    </a:lnTo>
                    <a:lnTo>
                      <a:pt x="5887" y="2867"/>
                    </a:lnTo>
                    <a:lnTo>
                      <a:pt x="6002" y="4014"/>
                    </a:lnTo>
                    <a:lnTo>
                      <a:pt x="6040" y="4645"/>
                    </a:lnTo>
                    <a:lnTo>
                      <a:pt x="6079" y="5276"/>
                    </a:lnTo>
                    <a:lnTo>
                      <a:pt x="6098" y="5925"/>
                    </a:lnTo>
                    <a:lnTo>
                      <a:pt x="6098" y="6594"/>
                    </a:lnTo>
                    <a:lnTo>
                      <a:pt x="6079" y="7263"/>
                    </a:lnTo>
                    <a:lnTo>
                      <a:pt x="6040" y="7952"/>
                    </a:lnTo>
                    <a:lnTo>
                      <a:pt x="5983" y="8640"/>
                    </a:lnTo>
                    <a:lnTo>
                      <a:pt x="5907" y="9328"/>
                    </a:lnTo>
                    <a:lnTo>
                      <a:pt x="5811" y="9997"/>
                    </a:lnTo>
                    <a:lnTo>
                      <a:pt x="5677" y="10685"/>
                    </a:lnTo>
                    <a:lnTo>
                      <a:pt x="5524" y="11354"/>
                    </a:lnTo>
                    <a:lnTo>
                      <a:pt x="5333" y="12023"/>
                    </a:lnTo>
                    <a:lnTo>
                      <a:pt x="5104" y="12673"/>
                    </a:lnTo>
                    <a:lnTo>
                      <a:pt x="4855" y="13304"/>
                    </a:lnTo>
                    <a:lnTo>
                      <a:pt x="4569" y="13915"/>
                    </a:lnTo>
                    <a:lnTo>
                      <a:pt x="4397" y="14221"/>
                    </a:lnTo>
                    <a:lnTo>
                      <a:pt x="4225" y="14508"/>
                    </a:lnTo>
                    <a:lnTo>
                      <a:pt x="4052" y="14795"/>
                    </a:lnTo>
                    <a:lnTo>
                      <a:pt x="3861" y="15062"/>
                    </a:lnTo>
                    <a:lnTo>
                      <a:pt x="3670" y="15330"/>
                    </a:lnTo>
                    <a:lnTo>
                      <a:pt x="3441" y="15597"/>
                    </a:lnTo>
                    <a:lnTo>
                      <a:pt x="3231" y="15865"/>
                    </a:lnTo>
                    <a:lnTo>
                      <a:pt x="3001" y="16094"/>
                    </a:lnTo>
                    <a:lnTo>
                      <a:pt x="2753" y="16343"/>
                    </a:lnTo>
                    <a:lnTo>
                      <a:pt x="2504" y="16572"/>
                    </a:lnTo>
                    <a:lnTo>
                      <a:pt x="2237" y="16782"/>
                    </a:lnTo>
                    <a:lnTo>
                      <a:pt x="1950" y="16993"/>
                    </a:lnTo>
                    <a:lnTo>
                      <a:pt x="1663" y="17203"/>
                    </a:lnTo>
                    <a:lnTo>
                      <a:pt x="1357" y="17394"/>
                    </a:lnTo>
                    <a:lnTo>
                      <a:pt x="1032" y="17566"/>
                    </a:lnTo>
                    <a:lnTo>
                      <a:pt x="707" y="17738"/>
                    </a:lnTo>
                    <a:lnTo>
                      <a:pt x="363" y="17891"/>
                    </a:lnTo>
                    <a:lnTo>
                      <a:pt x="0" y="18025"/>
                    </a:lnTo>
                    <a:lnTo>
                      <a:pt x="0" y="18025"/>
                    </a:lnTo>
                    <a:lnTo>
                      <a:pt x="306" y="18254"/>
                    </a:lnTo>
                    <a:lnTo>
                      <a:pt x="650" y="18484"/>
                    </a:lnTo>
                    <a:lnTo>
                      <a:pt x="650" y="18484"/>
                    </a:lnTo>
                    <a:lnTo>
                      <a:pt x="1109" y="18713"/>
                    </a:lnTo>
                    <a:lnTo>
                      <a:pt x="1587" y="18923"/>
                    </a:lnTo>
                    <a:lnTo>
                      <a:pt x="2103" y="19095"/>
                    </a:lnTo>
                    <a:lnTo>
                      <a:pt x="2638" y="19248"/>
                    </a:lnTo>
                    <a:lnTo>
                      <a:pt x="3192" y="19344"/>
                    </a:lnTo>
                    <a:lnTo>
                      <a:pt x="3747" y="19439"/>
                    </a:lnTo>
                    <a:lnTo>
                      <a:pt x="4320" y="19478"/>
                    </a:lnTo>
                    <a:lnTo>
                      <a:pt x="4894" y="19497"/>
                    </a:lnTo>
                    <a:lnTo>
                      <a:pt x="4894" y="19497"/>
                    </a:lnTo>
                    <a:lnTo>
                      <a:pt x="5467" y="19478"/>
                    </a:lnTo>
                    <a:lnTo>
                      <a:pt x="6040" y="19439"/>
                    </a:lnTo>
                    <a:lnTo>
                      <a:pt x="6595" y="19344"/>
                    </a:lnTo>
                    <a:lnTo>
                      <a:pt x="7149" y="19248"/>
                    </a:lnTo>
                    <a:lnTo>
                      <a:pt x="7684" y="19095"/>
                    </a:lnTo>
                    <a:lnTo>
                      <a:pt x="8181" y="18923"/>
                    </a:lnTo>
                    <a:lnTo>
                      <a:pt x="8678" y="18713"/>
                    </a:lnTo>
                    <a:lnTo>
                      <a:pt x="9118" y="18484"/>
                    </a:lnTo>
                    <a:lnTo>
                      <a:pt x="9118" y="18484"/>
                    </a:lnTo>
                    <a:lnTo>
                      <a:pt x="9481" y="18254"/>
                    </a:lnTo>
                    <a:lnTo>
                      <a:pt x="9787" y="18025"/>
                    </a:lnTo>
                    <a:lnTo>
                      <a:pt x="10073" y="17776"/>
                    </a:lnTo>
                    <a:lnTo>
                      <a:pt x="10303" y="17509"/>
                    </a:lnTo>
                    <a:lnTo>
                      <a:pt x="10494" y="17241"/>
                    </a:lnTo>
                    <a:lnTo>
                      <a:pt x="10647" y="16974"/>
                    </a:lnTo>
                    <a:lnTo>
                      <a:pt x="10742" y="16687"/>
                    </a:lnTo>
                    <a:lnTo>
                      <a:pt x="10819" y="16400"/>
                    </a:lnTo>
                    <a:lnTo>
                      <a:pt x="10819" y="16400"/>
                    </a:lnTo>
                    <a:lnTo>
                      <a:pt x="10819" y="16400"/>
                    </a:lnTo>
                    <a:lnTo>
                      <a:pt x="10819" y="16400"/>
                    </a:lnTo>
                    <a:lnTo>
                      <a:pt x="10819" y="16381"/>
                    </a:lnTo>
                    <a:lnTo>
                      <a:pt x="10838" y="16362"/>
                    </a:lnTo>
                    <a:lnTo>
                      <a:pt x="10838" y="16362"/>
                    </a:lnTo>
                    <a:lnTo>
                      <a:pt x="10838" y="16362"/>
                    </a:lnTo>
                    <a:lnTo>
                      <a:pt x="10838" y="16362"/>
                    </a:lnTo>
                    <a:lnTo>
                      <a:pt x="10838" y="16266"/>
                    </a:lnTo>
                    <a:lnTo>
                      <a:pt x="10838" y="16171"/>
                    </a:lnTo>
                    <a:lnTo>
                      <a:pt x="10838" y="15846"/>
                    </a:lnTo>
                    <a:lnTo>
                      <a:pt x="10838" y="15846"/>
                    </a:lnTo>
                    <a:lnTo>
                      <a:pt x="10819" y="15674"/>
                    </a:lnTo>
                    <a:lnTo>
                      <a:pt x="10781" y="15502"/>
                    </a:lnTo>
                    <a:lnTo>
                      <a:pt x="10781" y="15502"/>
                    </a:lnTo>
                    <a:lnTo>
                      <a:pt x="10742" y="15406"/>
                    </a:lnTo>
                    <a:lnTo>
                      <a:pt x="10723" y="15311"/>
                    </a:lnTo>
                    <a:lnTo>
                      <a:pt x="7894" y="6002"/>
                    </a:lnTo>
                    <a:lnTo>
                      <a:pt x="60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30"/>
              <p:cNvSpPr/>
              <p:nvPr/>
            </p:nvSpPr>
            <p:spPr>
              <a:xfrm>
                <a:off x="1559467" y="4451900"/>
                <a:ext cx="119893" cy="119893"/>
              </a:xfrm>
              <a:custGeom>
                <a:avLst/>
                <a:gdLst/>
                <a:ahLst/>
                <a:cxnLst/>
                <a:rect l="l" t="t" r="r" b="b"/>
                <a:pathLst>
                  <a:path w="5697" h="5697" extrusionOk="0">
                    <a:moveTo>
                      <a:pt x="2848" y="0"/>
                    </a:moveTo>
                    <a:lnTo>
                      <a:pt x="2562" y="19"/>
                    </a:lnTo>
                    <a:lnTo>
                      <a:pt x="2275" y="57"/>
                    </a:lnTo>
                    <a:lnTo>
                      <a:pt x="1988" y="134"/>
                    </a:lnTo>
                    <a:lnTo>
                      <a:pt x="1740" y="229"/>
                    </a:lnTo>
                    <a:lnTo>
                      <a:pt x="1491" y="344"/>
                    </a:lnTo>
                    <a:lnTo>
                      <a:pt x="1243" y="497"/>
                    </a:lnTo>
                    <a:lnTo>
                      <a:pt x="1032" y="650"/>
                    </a:lnTo>
                    <a:lnTo>
                      <a:pt x="822" y="841"/>
                    </a:lnTo>
                    <a:lnTo>
                      <a:pt x="650" y="1032"/>
                    </a:lnTo>
                    <a:lnTo>
                      <a:pt x="478" y="1262"/>
                    </a:lnTo>
                    <a:lnTo>
                      <a:pt x="344" y="1491"/>
                    </a:lnTo>
                    <a:lnTo>
                      <a:pt x="230" y="1740"/>
                    </a:lnTo>
                    <a:lnTo>
                      <a:pt x="134" y="2007"/>
                    </a:lnTo>
                    <a:lnTo>
                      <a:pt x="58" y="2275"/>
                    </a:lnTo>
                    <a:lnTo>
                      <a:pt x="19" y="2561"/>
                    </a:lnTo>
                    <a:lnTo>
                      <a:pt x="0" y="2848"/>
                    </a:lnTo>
                    <a:lnTo>
                      <a:pt x="19" y="3135"/>
                    </a:lnTo>
                    <a:lnTo>
                      <a:pt x="58" y="3422"/>
                    </a:lnTo>
                    <a:lnTo>
                      <a:pt x="134" y="3689"/>
                    </a:lnTo>
                    <a:lnTo>
                      <a:pt x="230" y="3957"/>
                    </a:lnTo>
                    <a:lnTo>
                      <a:pt x="344" y="4205"/>
                    </a:lnTo>
                    <a:lnTo>
                      <a:pt x="478" y="4435"/>
                    </a:lnTo>
                    <a:lnTo>
                      <a:pt x="650" y="4664"/>
                    </a:lnTo>
                    <a:lnTo>
                      <a:pt x="822" y="4855"/>
                    </a:lnTo>
                    <a:lnTo>
                      <a:pt x="1032" y="5046"/>
                    </a:lnTo>
                    <a:lnTo>
                      <a:pt x="1243" y="5218"/>
                    </a:lnTo>
                    <a:lnTo>
                      <a:pt x="1491" y="5352"/>
                    </a:lnTo>
                    <a:lnTo>
                      <a:pt x="1740" y="5467"/>
                    </a:lnTo>
                    <a:lnTo>
                      <a:pt x="1988" y="5562"/>
                    </a:lnTo>
                    <a:lnTo>
                      <a:pt x="2275" y="5639"/>
                    </a:lnTo>
                    <a:lnTo>
                      <a:pt x="2562" y="5677"/>
                    </a:lnTo>
                    <a:lnTo>
                      <a:pt x="2848" y="5696"/>
                    </a:lnTo>
                    <a:lnTo>
                      <a:pt x="3135" y="5677"/>
                    </a:lnTo>
                    <a:lnTo>
                      <a:pt x="3422" y="5639"/>
                    </a:lnTo>
                    <a:lnTo>
                      <a:pt x="3689" y="5562"/>
                    </a:lnTo>
                    <a:lnTo>
                      <a:pt x="3957" y="5467"/>
                    </a:lnTo>
                    <a:lnTo>
                      <a:pt x="4205" y="5352"/>
                    </a:lnTo>
                    <a:lnTo>
                      <a:pt x="4435" y="5218"/>
                    </a:lnTo>
                    <a:lnTo>
                      <a:pt x="4664" y="5046"/>
                    </a:lnTo>
                    <a:lnTo>
                      <a:pt x="4855" y="4855"/>
                    </a:lnTo>
                    <a:lnTo>
                      <a:pt x="5046" y="4664"/>
                    </a:lnTo>
                    <a:lnTo>
                      <a:pt x="5199" y="4435"/>
                    </a:lnTo>
                    <a:lnTo>
                      <a:pt x="5352" y="4205"/>
                    </a:lnTo>
                    <a:lnTo>
                      <a:pt x="5467" y="3957"/>
                    </a:lnTo>
                    <a:lnTo>
                      <a:pt x="5563" y="3689"/>
                    </a:lnTo>
                    <a:lnTo>
                      <a:pt x="5639" y="3422"/>
                    </a:lnTo>
                    <a:lnTo>
                      <a:pt x="5677" y="3135"/>
                    </a:lnTo>
                    <a:lnTo>
                      <a:pt x="5696" y="2848"/>
                    </a:lnTo>
                    <a:lnTo>
                      <a:pt x="5677" y="2561"/>
                    </a:lnTo>
                    <a:lnTo>
                      <a:pt x="5639" y="2275"/>
                    </a:lnTo>
                    <a:lnTo>
                      <a:pt x="5563" y="2007"/>
                    </a:lnTo>
                    <a:lnTo>
                      <a:pt x="5467" y="1740"/>
                    </a:lnTo>
                    <a:lnTo>
                      <a:pt x="5352" y="1491"/>
                    </a:lnTo>
                    <a:lnTo>
                      <a:pt x="5199" y="1262"/>
                    </a:lnTo>
                    <a:lnTo>
                      <a:pt x="5046" y="1032"/>
                    </a:lnTo>
                    <a:lnTo>
                      <a:pt x="4855" y="841"/>
                    </a:lnTo>
                    <a:lnTo>
                      <a:pt x="4664" y="650"/>
                    </a:lnTo>
                    <a:lnTo>
                      <a:pt x="4435" y="497"/>
                    </a:lnTo>
                    <a:lnTo>
                      <a:pt x="4205" y="344"/>
                    </a:lnTo>
                    <a:lnTo>
                      <a:pt x="3957" y="229"/>
                    </a:lnTo>
                    <a:lnTo>
                      <a:pt x="3689" y="134"/>
                    </a:lnTo>
                    <a:lnTo>
                      <a:pt x="3422" y="57"/>
                    </a:lnTo>
                    <a:lnTo>
                      <a:pt x="3135" y="19"/>
                    </a:lnTo>
                    <a:lnTo>
                      <a:pt x="28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30"/>
              <p:cNvSpPr/>
              <p:nvPr/>
            </p:nvSpPr>
            <p:spPr>
              <a:xfrm>
                <a:off x="1559467" y="4451900"/>
                <a:ext cx="119893" cy="119893"/>
              </a:xfrm>
              <a:custGeom>
                <a:avLst/>
                <a:gdLst/>
                <a:ahLst/>
                <a:cxnLst/>
                <a:rect l="l" t="t" r="r" b="b"/>
                <a:pathLst>
                  <a:path w="5697" h="5697" fill="none" extrusionOk="0">
                    <a:moveTo>
                      <a:pt x="5696" y="2848"/>
                    </a:moveTo>
                    <a:lnTo>
                      <a:pt x="5696" y="2848"/>
                    </a:lnTo>
                    <a:lnTo>
                      <a:pt x="5677" y="3135"/>
                    </a:lnTo>
                    <a:lnTo>
                      <a:pt x="5639" y="3422"/>
                    </a:lnTo>
                    <a:lnTo>
                      <a:pt x="5563" y="3689"/>
                    </a:lnTo>
                    <a:lnTo>
                      <a:pt x="5467" y="3957"/>
                    </a:lnTo>
                    <a:lnTo>
                      <a:pt x="5352" y="4205"/>
                    </a:lnTo>
                    <a:lnTo>
                      <a:pt x="5199" y="4435"/>
                    </a:lnTo>
                    <a:lnTo>
                      <a:pt x="5046" y="4664"/>
                    </a:lnTo>
                    <a:lnTo>
                      <a:pt x="4855" y="4855"/>
                    </a:lnTo>
                    <a:lnTo>
                      <a:pt x="4664" y="5046"/>
                    </a:lnTo>
                    <a:lnTo>
                      <a:pt x="4435" y="5218"/>
                    </a:lnTo>
                    <a:lnTo>
                      <a:pt x="4205" y="5352"/>
                    </a:lnTo>
                    <a:lnTo>
                      <a:pt x="3957" y="5467"/>
                    </a:lnTo>
                    <a:lnTo>
                      <a:pt x="3689" y="5562"/>
                    </a:lnTo>
                    <a:lnTo>
                      <a:pt x="3422" y="5639"/>
                    </a:lnTo>
                    <a:lnTo>
                      <a:pt x="3135" y="5677"/>
                    </a:lnTo>
                    <a:lnTo>
                      <a:pt x="2848" y="5696"/>
                    </a:lnTo>
                    <a:lnTo>
                      <a:pt x="2848" y="5696"/>
                    </a:lnTo>
                    <a:lnTo>
                      <a:pt x="2562" y="5677"/>
                    </a:lnTo>
                    <a:lnTo>
                      <a:pt x="2275" y="5639"/>
                    </a:lnTo>
                    <a:lnTo>
                      <a:pt x="1988" y="5562"/>
                    </a:lnTo>
                    <a:lnTo>
                      <a:pt x="1740" y="5467"/>
                    </a:lnTo>
                    <a:lnTo>
                      <a:pt x="1491" y="5352"/>
                    </a:lnTo>
                    <a:lnTo>
                      <a:pt x="1243" y="5218"/>
                    </a:lnTo>
                    <a:lnTo>
                      <a:pt x="1032" y="5046"/>
                    </a:lnTo>
                    <a:lnTo>
                      <a:pt x="822" y="4855"/>
                    </a:lnTo>
                    <a:lnTo>
                      <a:pt x="650" y="4664"/>
                    </a:lnTo>
                    <a:lnTo>
                      <a:pt x="478" y="4435"/>
                    </a:lnTo>
                    <a:lnTo>
                      <a:pt x="344" y="4205"/>
                    </a:lnTo>
                    <a:lnTo>
                      <a:pt x="230" y="3957"/>
                    </a:lnTo>
                    <a:lnTo>
                      <a:pt x="134" y="3689"/>
                    </a:lnTo>
                    <a:lnTo>
                      <a:pt x="58" y="3422"/>
                    </a:lnTo>
                    <a:lnTo>
                      <a:pt x="19" y="3135"/>
                    </a:lnTo>
                    <a:lnTo>
                      <a:pt x="0" y="2848"/>
                    </a:lnTo>
                    <a:lnTo>
                      <a:pt x="0" y="2848"/>
                    </a:lnTo>
                    <a:lnTo>
                      <a:pt x="19" y="2561"/>
                    </a:lnTo>
                    <a:lnTo>
                      <a:pt x="58" y="2275"/>
                    </a:lnTo>
                    <a:lnTo>
                      <a:pt x="134" y="2007"/>
                    </a:lnTo>
                    <a:lnTo>
                      <a:pt x="230" y="1740"/>
                    </a:lnTo>
                    <a:lnTo>
                      <a:pt x="344" y="1491"/>
                    </a:lnTo>
                    <a:lnTo>
                      <a:pt x="478" y="1262"/>
                    </a:lnTo>
                    <a:lnTo>
                      <a:pt x="650" y="1032"/>
                    </a:lnTo>
                    <a:lnTo>
                      <a:pt x="822" y="841"/>
                    </a:lnTo>
                    <a:lnTo>
                      <a:pt x="1032" y="650"/>
                    </a:lnTo>
                    <a:lnTo>
                      <a:pt x="1243" y="497"/>
                    </a:lnTo>
                    <a:lnTo>
                      <a:pt x="1491" y="344"/>
                    </a:lnTo>
                    <a:lnTo>
                      <a:pt x="1740" y="229"/>
                    </a:lnTo>
                    <a:lnTo>
                      <a:pt x="1988" y="134"/>
                    </a:lnTo>
                    <a:lnTo>
                      <a:pt x="2275" y="57"/>
                    </a:lnTo>
                    <a:lnTo>
                      <a:pt x="2562" y="19"/>
                    </a:lnTo>
                    <a:lnTo>
                      <a:pt x="2848" y="0"/>
                    </a:lnTo>
                    <a:lnTo>
                      <a:pt x="2848" y="0"/>
                    </a:lnTo>
                    <a:lnTo>
                      <a:pt x="3135" y="19"/>
                    </a:lnTo>
                    <a:lnTo>
                      <a:pt x="3422" y="57"/>
                    </a:lnTo>
                    <a:lnTo>
                      <a:pt x="3689" y="134"/>
                    </a:lnTo>
                    <a:lnTo>
                      <a:pt x="3957" y="229"/>
                    </a:lnTo>
                    <a:lnTo>
                      <a:pt x="4205" y="344"/>
                    </a:lnTo>
                    <a:lnTo>
                      <a:pt x="4435" y="497"/>
                    </a:lnTo>
                    <a:lnTo>
                      <a:pt x="4664" y="650"/>
                    </a:lnTo>
                    <a:lnTo>
                      <a:pt x="4855" y="841"/>
                    </a:lnTo>
                    <a:lnTo>
                      <a:pt x="5046" y="1032"/>
                    </a:lnTo>
                    <a:lnTo>
                      <a:pt x="5199" y="1262"/>
                    </a:lnTo>
                    <a:lnTo>
                      <a:pt x="5352" y="1491"/>
                    </a:lnTo>
                    <a:lnTo>
                      <a:pt x="5467" y="1740"/>
                    </a:lnTo>
                    <a:lnTo>
                      <a:pt x="5563" y="2007"/>
                    </a:lnTo>
                    <a:lnTo>
                      <a:pt x="5639" y="2275"/>
                    </a:lnTo>
                    <a:lnTo>
                      <a:pt x="5677" y="2561"/>
                    </a:lnTo>
                    <a:lnTo>
                      <a:pt x="5696" y="28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30"/>
              <p:cNvSpPr/>
              <p:nvPr/>
            </p:nvSpPr>
            <p:spPr>
              <a:xfrm>
                <a:off x="1577566" y="4470399"/>
                <a:ext cx="101795" cy="97375"/>
              </a:xfrm>
              <a:custGeom>
                <a:avLst/>
                <a:gdLst/>
                <a:ahLst/>
                <a:cxnLst/>
                <a:rect l="l" t="t" r="r" b="b"/>
                <a:pathLst>
                  <a:path w="4837" h="4627" extrusionOk="0">
                    <a:moveTo>
                      <a:pt x="0" y="4014"/>
                    </a:moveTo>
                    <a:lnTo>
                      <a:pt x="0" y="4014"/>
                    </a:lnTo>
                    <a:lnTo>
                      <a:pt x="153" y="4148"/>
                    </a:lnTo>
                    <a:lnTo>
                      <a:pt x="325" y="4282"/>
                    </a:lnTo>
                    <a:lnTo>
                      <a:pt x="517" y="4416"/>
                    </a:lnTo>
                    <a:lnTo>
                      <a:pt x="708" y="4511"/>
                    </a:lnTo>
                    <a:lnTo>
                      <a:pt x="708" y="4511"/>
                    </a:lnTo>
                    <a:lnTo>
                      <a:pt x="708" y="4511"/>
                    </a:lnTo>
                    <a:lnTo>
                      <a:pt x="517" y="4416"/>
                    </a:lnTo>
                    <a:lnTo>
                      <a:pt x="325" y="4282"/>
                    </a:lnTo>
                    <a:lnTo>
                      <a:pt x="153" y="4148"/>
                    </a:lnTo>
                    <a:lnTo>
                      <a:pt x="0" y="4014"/>
                    </a:lnTo>
                    <a:close/>
                    <a:moveTo>
                      <a:pt x="4034" y="0"/>
                    </a:moveTo>
                    <a:lnTo>
                      <a:pt x="4034" y="0"/>
                    </a:lnTo>
                    <a:lnTo>
                      <a:pt x="4206" y="192"/>
                    </a:lnTo>
                    <a:lnTo>
                      <a:pt x="4358" y="421"/>
                    </a:lnTo>
                    <a:lnTo>
                      <a:pt x="4511" y="650"/>
                    </a:lnTo>
                    <a:lnTo>
                      <a:pt x="4626" y="880"/>
                    </a:lnTo>
                    <a:lnTo>
                      <a:pt x="4703" y="1147"/>
                    </a:lnTo>
                    <a:lnTo>
                      <a:pt x="4779" y="1415"/>
                    </a:lnTo>
                    <a:lnTo>
                      <a:pt x="4817" y="1682"/>
                    </a:lnTo>
                    <a:lnTo>
                      <a:pt x="4836" y="1969"/>
                    </a:lnTo>
                    <a:lnTo>
                      <a:pt x="4836" y="1969"/>
                    </a:lnTo>
                    <a:lnTo>
                      <a:pt x="4817" y="2199"/>
                    </a:lnTo>
                    <a:lnTo>
                      <a:pt x="4798" y="2409"/>
                    </a:lnTo>
                    <a:lnTo>
                      <a:pt x="4760" y="2619"/>
                    </a:lnTo>
                    <a:lnTo>
                      <a:pt x="4703" y="2829"/>
                    </a:lnTo>
                    <a:lnTo>
                      <a:pt x="4626" y="3040"/>
                    </a:lnTo>
                    <a:lnTo>
                      <a:pt x="4531" y="3231"/>
                    </a:lnTo>
                    <a:lnTo>
                      <a:pt x="4435" y="3422"/>
                    </a:lnTo>
                    <a:lnTo>
                      <a:pt x="4320" y="3594"/>
                    </a:lnTo>
                    <a:lnTo>
                      <a:pt x="4206" y="3766"/>
                    </a:lnTo>
                    <a:lnTo>
                      <a:pt x="4053" y="3919"/>
                    </a:lnTo>
                    <a:lnTo>
                      <a:pt x="3919" y="4072"/>
                    </a:lnTo>
                    <a:lnTo>
                      <a:pt x="3747" y="4206"/>
                    </a:lnTo>
                    <a:lnTo>
                      <a:pt x="3594" y="4320"/>
                    </a:lnTo>
                    <a:lnTo>
                      <a:pt x="3403" y="4435"/>
                    </a:lnTo>
                    <a:lnTo>
                      <a:pt x="3212" y="4530"/>
                    </a:lnTo>
                    <a:lnTo>
                      <a:pt x="3020" y="4626"/>
                    </a:lnTo>
                    <a:lnTo>
                      <a:pt x="3020" y="4626"/>
                    </a:lnTo>
                    <a:lnTo>
                      <a:pt x="3020" y="4626"/>
                    </a:lnTo>
                    <a:lnTo>
                      <a:pt x="3212" y="4530"/>
                    </a:lnTo>
                    <a:lnTo>
                      <a:pt x="3403" y="4435"/>
                    </a:lnTo>
                    <a:lnTo>
                      <a:pt x="3594" y="4320"/>
                    </a:lnTo>
                    <a:lnTo>
                      <a:pt x="3747" y="4206"/>
                    </a:lnTo>
                    <a:lnTo>
                      <a:pt x="3919" y="4072"/>
                    </a:lnTo>
                    <a:lnTo>
                      <a:pt x="4053" y="3919"/>
                    </a:lnTo>
                    <a:lnTo>
                      <a:pt x="4206" y="3766"/>
                    </a:lnTo>
                    <a:lnTo>
                      <a:pt x="4320" y="3594"/>
                    </a:lnTo>
                    <a:lnTo>
                      <a:pt x="4435" y="3422"/>
                    </a:lnTo>
                    <a:lnTo>
                      <a:pt x="4531" y="3231"/>
                    </a:lnTo>
                    <a:lnTo>
                      <a:pt x="4626" y="3040"/>
                    </a:lnTo>
                    <a:lnTo>
                      <a:pt x="4703" y="2829"/>
                    </a:lnTo>
                    <a:lnTo>
                      <a:pt x="4760" y="2619"/>
                    </a:lnTo>
                    <a:lnTo>
                      <a:pt x="4798" y="2409"/>
                    </a:lnTo>
                    <a:lnTo>
                      <a:pt x="4817" y="2199"/>
                    </a:lnTo>
                    <a:lnTo>
                      <a:pt x="4836" y="1969"/>
                    </a:lnTo>
                    <a:lnTo>
                      <a:pt x="4836" y="1969"/>
                    </a:lnTo>
                    <a:lnTo>
                      <a:pt x="4817" y="1682"/>
                    </a:lnTo>
                    <a:lnTo>
                      <a:pt x="4779" y="1415"/>
                    </a:lnTo>
                    <a:lnTo>
                      <a:pt x="4703" y="1147"/>
                    </a:lnTo>
                    <a:lnTo>
                      <a:pt x="4626" y="880"/>
                    </a:lnTo>
                    <a:lnTo>
                      <a:pt x="4511" y="650"/>
                    </a:lnTo>
                    <a:lnTo>
                      <a:pt x="4358" y="421"/>
                    </a:lnTo>
                    <a:lnTo>
                      <a:pt x="4206" y="192"/>
                    </a:lnTo>
                    <a:lnTo>
                      <a:pt x="4034"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30"/>
              <p:cNvSpPr/>
              <p:nvPr/>
            </p:nvSpPr>
            <p:spPr>
              <a:xfrm>
                <a:off x="1577566" y="4554877"/>
                <a:ext cx="14900" cy="10480"/>
              </a:xfrm>
              <a:custGeom>
                <a:avLst/>
                <a:gdLst/>
                <a:ahLst/>
                <a:cxnLst/>
                <a:rect l="l" t="t" r="r" b="b"/>
                <a:pathLst>
                  <a:path w="708" h="498" fill="none" extrusionOk="0">
                    <a:moveTo>
                      <a:pt x="0" y="0"/>
                    </a:moveTo>
                    <a:lnTo>
                      <a:pt x="0" y="0"/>
                    </a:lnTo>
                    <a:lnTo>
                      <a:pt x="153" y="134"/>
                    </a:lnTo>
                    <a:lnTo>
                      <a:pt x="325" y="268"/>
                    </a:lnTo>
                    <a:lnTo>
                      <a:pt x="517" y="402"/>
                    </a:lnTo>
                    <a:lnTo>
                      <a:pt x="708" y="497"/>
                    </a:lnTo>
                    <a:lnTo>
                      <a:pt x="708" y="497"/>
                    </a:lnTo>
                    <a:lnTo>
                      <a:pt x="708" y="497"/>
                    </a:lnTo>
                    <a:lnTo>
                      <a:pt x="517" y="402"/>
                    </a:lnTo>
                    <a:lnTo>
                      <a:pt x="325" y="268"/>
                    </a:lnTo>
                    <a:lnTo>
                      <a:pt x="153" y="13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30"/>
              <p:cNvSpPr/>
              <p:nvPr/>
            </p:nvSpPr>
            <p:spPr>
              <a:xfrm>
                <a:off x="1641124" y="4470399"/>
                <a:ext cx="38239" cy="97375"/>
              </a:xfrm>
              <a:custGeom>
                <a:avLst/>
                <a:gdLst/>
                <a:ahLst/>
                <a:cxnLst/>
                <a:rect l="l" t="t" r="r" b="b"/>
                <a:pathLst>
                  <a:path w="1817" h="4627" fill="none" extrusionOk="0">
                    <a:moveTo>
                      <a:pt x="1014" y="0"/>
                    </a:moveTo>
                    <a:lnTo>
                      <a:pt x="1014" y="0"/>
                    </a:lnTo>
                    <a:lnTo>
                      <a:pt x="1186" y="192"/>
                    </a:lnTo>
                    <a:lnTo>
                      <a:pt x="1338" y="421"/>
                    </a:lnTo>
                    <a:lnTo>
                      <a:pt x="1491" y="650"/>
                    </a:lnTo>
                    <a:lnTo>
                      <a:pt x="1606" y="880"/>
                    </a:lnTo>
                    <a:lnTo>
                      <a:pt x="1683" y="1147"/>
                    </a:lnTo>
                    <a:lnTo>
                      <a:pt x="1759" y="1415"/>
                    </a:lnTo>
                    <a:lnTo>
                      <a:pt x="1797" y="1682"/>
                    </a:lnTo>
                    <a:lnTo>
                      <a:pt x="1816" y="1969"/>
                    </a:lnTo>
                    <a:lnTo>
                      <a:pt x="1816" y="1969"/>
                    </a:lnTo>
                    <a:lnTo>
                      <a:pt x="1797" y="2199"/>
                    </a:lnTo>
                    <a:lnTo>
                      <a:pt x="1778" y="2409"/>
                    </a:lnTo>
                    <a:lnTo>
                      <a:pt x="1740" y="2619"/>
                    </a:lnTo>
                    <a:lnTo>
                      <a:pt x="1683" y="2829"/>
                    </a:lnTo>
                    <a:lnTo>
                      <a:pt x="1606" y="3040"/>
                    </a:lnTo>
                    <a:lnTo>
                      <a:pt x="1511" y="3231"/>
                    </a:lnTo>
                    <a:lnTo>
                      <a:pt x="1415" y="3422"/>
                    </a:lnTo>
                    <a:lnTo>
                      <a:pt x="1300" y="3594"/>
                    </a:lnTo>
                    <a:lnTo>
                      <a:pt x="1186" y="3766"/>
                    </a:lnTo>
                    <a:lnTo>
                      <a:pt x="1033" y="3919"/>
                    </a:lnTo>
                    <a:lnTo>
                      <a:pt x="899" y="4072"/>
                    </a:lnTo>
                    <a:lnTo>
                      <a:pt x="727" y="4206"/>
                    </a:lnTo>
                    <a:lnTo>
                      <a:pt x="574" y="4320"/>
                    </a:lnTo>
                    <a:lnTo>
                      <a:pt x="383" y="4435"/>
                    </a:lnTo>
                    <a:lnTo>
                      <a:pt x="192" y="4530"/>
                    </a:lnTo>
                    <a:lnTo>
                      <a:pt x="0" y="4626"/>
                    </a:lnTo>
                    <a:lnTo>
                      <a:pt x="0" y="4626"/>
                    </a:lnTo>
                    <a:lnTo>
                      <a:pt x="0" y="4626"/>
                    </a:lnTo>
                    <a:lnTo>
                      <a:pt x="192" y="4530"/>
                    </a:lnTo>
                    <a:lnTo>
                      <a:pt x="383" y="4435"/>
                    </a:lnTo>
                    <a:lnTo>
                      <a:pt x="574" y="4320"/>
                    </a:lnTo>
                    <a:lnTo>
                      <a:pt x="727" y="4206"/>
                    </a:lnTo>
                    <a:lnTo>
                      <a:pt x="899" y="4072"/>
                    </a:lnTo>
                    <a:lnTo>
                      <a:pt x="1033" y="3919"/>
                    </a:lnTo>
                    <a:lnTo>
                      <a:pt x="1186" y="3766"/>
                    </a:lnTo>
                    <a:lnTo>
                      <a:pt x="1300" y="3594"/>
                    </a:lnTo>
                    <a:lnTo>
                      <a:pt x="1415" y="3422"/>
                    </a:lnTo>
                    <a:lnTo>
                      <a:pt x="1511" y="3231"/>
                    </a:lnTo>
                    <a:lnTo>
                      <a:pt x="1606" y="3040"/>
                    </a:lnTo>
                    <a:lnTo>
                      <a:pt x="1683" y="2829"/>
                    </a:lnTo>
                    <a:lnTo>
                      <a:pt x="1740" y="2619"/>
                    </a:lnTo>
                    <a:lnTo>
                      <a:pt x="1778" y="2409"/>
                    </a:lnTo>
                    <a:lnTo>
                      <a:pt x="1797" y="2199"/>
                    </a:lnTo>
                    <a:lnTo>
                      <a:pt x="1816" y="1969"/>
                    </a:lnTo>
                    <a:lnTo>
                      <a:pt x="1816" y="1969"/>
                    </a:lnTo>
                    <a:lnTo>
                      <a:pt x="1797" y="1682"/>
                    </a:lnTo>
                    <a:lnTo>
                      <a:pt x="1759" y="1415"/>
                    </a:lnTo>
                    <a:lnTo>
                      <a:pt x="1683" y="1147"/>
                    </a:lnTo>
                    <a:lnTo>
                      <a:pt x="1606" y="880"/>
                    </a:lnTo>
                    <a:lnTo>
                      <a:pt x="1491" y="650"/>
                    </a:lnTo>
                    <a:lnTo>
                      <a:pt x="1338" y="421"/>
                    </a:lnTo>
                    <a:lnTo>
                      <a:pt x="1186" y="192"/>
                    </a:lnTo>
                    <a:lnTo>
                      <a:pt x="10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30"/>
              <p:cNvSpPr/>
              <p:nvPr/>
            </p:nvSpPr>
            <p:spPr>
              <a:xfrm>
                <a:off x="1592445" y="4565337"/>
                <a:ext cx="36639" cy="6461"/>
              </a:xfrm>
              <a:custGeom>
                <a:avLst/>
                <a:gdLst/>
                <a:ahLst/>
                <a:cxnLst/>
                <a:rect l="l" t="t" r="r" b="b"/>
                <a:pathLst>
                  <a:path w="1741" h="307" extrusionOk="0">
                    <a:moveTo>
                      <a:pt x="1" y="0"/>
                    </a:moveTo>
                    <a:lnTo>
                      <a:pt x="1" y="0"/>
                    </a:lnTo>
                    <a:lnTo>
                      <a:pt x="1" y="0"/>
                    </a:lnTo>
                    <a:lnTo>
                      <a:pt x="287" y="134"/>
                    </a:lnTo>
                    <a:lnTo>
                      <a:pt x="612" y="230"/>
                    </a:lnTo>
                    <a:lnTo>
                      <a:pt x="937" y="287"/>
                    </a:lnTo>
                    <a:lnTo>
                      <a:pt x="1281" y="306"/>
                    </a:lnTo>
                    <a:lnTo>
                      <a:pt x="1281" y="306"/>
                    </a:lnTo>
                    <a:lnTo>
                      <a:pt x="1511" y="306"/>
                    </a:lnTo>
                    <a:lnTo>
                      <a:pt x="1740" y="268"/>
                    </a:lnTo>
                    <a:lnTo>
                      <a:pt x="1740" y="268"/>
                    </a:lnTo>
                    <a:lnTo>
                      <a:pt x="1740" y="268"/>
                    </a:lnTo>
                    <a:lnTo>
                      <a:pt x="1511" y="306"/>
                    </a:lnTo>
                    <a:lnTo>
                      <a:pt x="1281" y="306"/>
                    </a:lnTo>
                    <a:lnTo>
                      <a:pt x="1281" y="306"/>
                    </a:lnTo>
                    <a:lnTo>
                      <a:pt x="937" y="287"/>
                    </a:lnTo>
                    <a:lnTo>
                      <a:pt x="612" y="230"/>
                    </a:lnTo>
                    <a:lnTo>
                      <a:pt x="287" y="134"/>
                    </a:lnTo>
                    <a:lnTo>
                      <a:pt x="1" y="0"/>
                    </a:lnTo>
                    <a:close/>
                  </a:path>
                </a:pathLst>
              </a:custGeom>
              <a:solidFill>
                <a:srgbClr val="E647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30"/>
              <p:cNvSpPr/>
              <p:nvPr/>
            </p:nvSpPr>
            <p:spPr>
              <a:xfrm>
                <a:off x="1592445" y="4565337"/>
                <a:ext cx="36639" cy="6461"/>
              </a:xfrm>
              <a:custGeom>
                <a:avLst/>
                <a:gdLst/>
                <a:ahLst/>
                <a:cxnLst/>
                <a:rect l="l" t="t" r="r" b="b"/>
                <a:pathLst>
                  <a:path w="1741" h="307" fill="none" extrusionOk="0">
                    <a:moveTo>
                      <a:pt x="1" y="0"/>
                    </a:moveTo>
                    <a:lnTo>
                      <a:pt x="1" y="0"/>
                    </a:lnTo>
                    <a:lnTo>
                      <a:pt x="1" y="0"/>
                    </a:lnTo>
                    <a:lnTo>
                      <a:pt x="287" y="134"/>
                    </a:lnTo>
                    <a:lnTo>
                      <a:pt x="612" y="230"/>
                    </a:lnTo>
                    <a:lnTo>
                      <a:pt x="937" y="287"/>
                    </a:lnTo>
                    <a:lnTo>
                      <a:pt x="1281" y="306"/>
                    </a:lnTo>
                    <a:lnTo>
                      <a:pt x="1281" y="306"/>
                    </a:lnTo>
                    <a:lnTo>
                      <a:pt x="1511" y="306"/>
                    </a:lnTo>
                    <a:lnTo>
                      <a:pt x="1740" y="268"/>
                    </a:lnTo>
                    <a:lnTo>
                      <a:pt x="1740" y="268"/>
                    </a:lnTo>
                    <a:lnTo>
                      <a:pt x="1740" y="268"/>
                    </a:lnTo>
                    <a:lnTo>
                      <a:pt x="1511" y="306"/>
                    </a:lnTo>
                    <a:lnTo>
                      <a:pt x="1281" y="306"/>
                    </a:lnTo>
                    <a:lnTo>
                      <a:pt x="1281" y="306"/>
                    </a:lnTo>
                    <a:lnTo>
                      <a:pt x="937" y="287"/>
                    </a:lnTo>
                    <a:lnTo>
                      <a:pt x="612" y="230"/>
                    </a:lnTo>
                    <a:lnTo>
                      <a:pt x="287" y="13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30"/>
              <p:cNvSpPr/>
              <p:nvPr/>
            </p:nvSpPr>
            <p:spPr>
              <a:xfrm>
                <a:off x="1629065" y="4567757"/>
                <a:ext cx="12080" cy="3220"/>
              </a:xfrm>
              <a:custGeom>
                <a:avLst/>
                <a:gdLst/>
                <a:ahLst/>
                <a:cxnLst/>
                <a:rect l="l" t="t" r="r" b="b"/>
                <a:pathLst>
                  <a:path w="574" h="153" extrusionOk="0">
                    <a:moveTo>
                      <a:pt x="573" y="0"/>
                    </a:moveTo>
                    <a:lnTo>
                      <a:pt x="573" y="0"/>
                    </a:lnTo>
                    <a:lnTo>
                      <a:pt x="287" y="96"/>
                    </a:lnTo>
                    <a:lnTo>
                      <a:pt x="0" y="153"/>
                    </a:lnTo>
                    <a:lnTo>
                      <a:pt x="0" y="153"/>
                    </a:lnTo>
                    <a:lnTo>
                      <a:pt x="0" y="153"/>
                    </a:lnTo>
                    <a:lnTo>
                      <a:pt x="287" y="96"/>
                    </a:lnTo>
                    <a:lnTo>
                      <a:pt x="573" y="0"/>
                    </a:lnTo>
                    <a:lnTo>
                      <a:pt x="573" y="0"/>
                    </a:lnTo>
                    <a:close/>
                  </a:path>
                </a:pathLst>
              </a:custGeom>
              <a:solidFill>
                <a:srgbClr val="CF4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30"/>
              <p:cNvSpPr/>
              <p:nvPr/>
            </p:nvSpPr>
            <p:spPr>
              <a:xfrm>
                <a:off x="1629065" y="4567757"/>
                <a:ext cx="12080" cy="3220"/>
              </a:xfrm>
              <a:custGeom>
                <a:avLst/>
                <a:gdLst/>
                <a:ahLst/>
                <a:cxnLst/>
                <a:rect l="l" t="t" r="r" b="b"/>
                <a:pathLst>
                  <a:path w="574" h="153" fill="none" extrusionOk="0">
                    <a:moveTo>
                      <a:pt x="573" y="0"/>
                    </a:moveTo>
                    <a:lnTo>
                      <a:pt x="573" y="0"/>
                    </a:lnTo>
                    <a:lnTo>
                      <a:pt x="287" y="96"/>
                    </a:lnTo>
                    <a:lnTo>
                      <a:pt x="0" y="153"/>
                    </a:lnTo>
                    <a:lnTo>
                      <a:pt x="0" y="153"/>
                    </a:lnTo>
                    <a:lnTo>
                      <a:pt x="0" y="153"/>
                    </a:lnTo>
                    <a:lnTo>
                      <a:pt x="287" y="96"/>
                    </a:lnTo>
                    <a:lnTo>
                      <a:pt x="573" y="0"/>
                    </a:lnTo>
                    <a:lnTo>
                      <a:pt x="57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30"/>
              <p:cNvSpPr/>
              <p:nvPr/>
            </p:nvSpPr>
            <p:spPr>
              <a:xfrm>
                <a:off x="1568706" y="4461539"/>
                <a:ext cx="110655" cy="110255"/>
              </a:xfrm>
              <a:custGeom>
                <a:avLst/>
                <a:gdLst/>
                <a:ahLst/>
                <a:cxnLst/>
                <a:rect l="l" t="t" r="r" b="b"/>
                <a:pathLst>
                  <a:path w="5258" h="5239" extrusionOk="0">
                    <a:moveTo>
                      <a:pt x="3958" y="1"/>
                    </a:moveTo>
                    <a:lnTo>
                      <a:pt x="4053" y="173"/>
                    </a:lnTo>
                    <a:lnTo>
                      <a:pt x="4149" y="345"/>
                    </a:lnTo>
                    <a:lnTo>
                      <a:pt x="4225" y="536"/>
                    </a:lnTo>
                    <a:lnTo>
                      <a:pt x="4283" y="727"/>
                    </a:lnTo>
                    <a:lnTo>
                      <a:pt x="4340" y="918"/>
                    </a:lnTo>
                    <a:lnTo>
                      <a:pt x="4378" y="1129"/>
                    </a:lnTo>
                    <a:lnTo>
                      <a:pt x="4397" y="1339"/>
                    </a:lnTo>
                    <a:lnTo>
                      <a:pt x="4397" y="1549"/>
                    </a:lnTo>
                    <a:lnTo>
                      <a:pt x="4397" y="1836"/>
                    </a:lnTo>
                    <a:lnTo>
                      <a:pt x="4340" y="2123"/>
                    </a:lnTo>
                    <a:lnTo>
                      <a:pt x="4283" y="2390"/>
                    </a:lnTo>
                    <a:lnTo>
                      <a:pt x="4187" y="2658"/>
                    </a:lnTo>
                    <a:lnTo>
                      <a:pt x="4053" y="2906"/>
                    </a:lnTo>
                    <a:lnTo>
                      <a:pt x="3919" y="3136"/>
                    </a:lnTo>
                    <a:lnTo>
                      <a:pt x="3747" y="3346"/>
                    </a:lnTo>
                    <a:lnTo>
                      <a:pt x="3575" y="3556"/>
                    </a:lnTo>
                    <a:lnTo>
                      <a:pt x="3365" y="3728"/>
                    </a:lnTo>
                    <a:lnTo>
                      <a:pt x="3155" y="3900"/>
                    </a:lnTo>
                    <a:lnTo>
                      <a:pt x="2906" y="4053"/>
                    </a:lnTo>
                    <a:lnTo>
                      <a:pt x="2658" y="4168"/>
                    </a:lnTo>
                    <a:lnTo>
                      <a:pt x="2409" y="4263"/>
                    </a:lnTo>
                    <a:lnTo>
                      <a:pt x="2142" y="4321"/>
                    </a:lnTo>
                    <a:lnTo>
                      <a:pt x="1855" y="4378"/>
                    </a:lnTo>
                    <a:lnTo>
                      <a:pt x="1339" y="4378"/>
                    </a:lnTo>
                    <a:lnTo>
                      <a:pt x="1129" y="4359"/>
                    </a:lnTo>
                    <a:lnTo>
                      <a:pt x="938" y="4321"/>
                    </a:lnTo>
                    <a:lnTo>
                      <a:pt x="727" y="4263"/>
                    </a:lnTo>
                    <a:lnTo>
                      <a:pt x="536" y="4206"/>
                    </a:lnTo>
                    <a:lnTo>
                      <a:pt x="364" y="4130"/>
                    </a:lnTo>
                    <a:lnTo>
                      <a:pt x="173" y="4034"/>
                    </a:lnTo>
                    <a:lnTo>
                      <a:pt x="1" y="3919"/>
                    </a:lnTo>
                    <a:lnTo>
                      <a:pt x="192" y="4187"/>
                    </a:lnTo>
                    <a:lnTo>
                      <a:pt x="421" y="4435"/>
                    </a:lnTo>
                    <a:lnTo>
                      <a:pt x="574" y="4569"/>
                    </a:lnTo>
                    <a:lnTo>
                      <a:pt x="746" y="4703"/>
                    </a:lnTo>
                    <a:lnTo>
                      <a:pt x="938" y="4837"/>
                    </a:lnTo>
                    <a:lnTo>
                      <a:pt x="1129" y="4932"/>
                    </a:lnTo>
                    <a:lnTo>
                      <a:pt x="1415" y="5066"/>
                    </a:lnTo>
                    <a:lnTo>
                      <a:pt x="1740" y="5162"/>
                    </a:lnTo>
                    <a:lnTo>
                      <a:pt x="2065" y="5219"/>
                    </a:lnTo>
                    <a:lnTo>
                      <a:pt x="2409" y="5238"/>
                    </a:lnTo>
                    <a:lnTo>
                      <a:pt x="2639" y="5238"/>
                    </a:lnTo>
                    <a:lnTo>
                      <a:pt x="2868" y="5200"/>
                    </a:lnTo>
                    <a:lnTo>
                      <a:pt x="3155" y="5143"/>
                    </a:lnTo>
                    <a:lnTo>
                      <a:pt x="3441" y="5047"/>
                    </a:lnTo>
                    <a:lnTo>
                      <a:pt x="3633" y="4951"/>
                    </a:lnTo>
                    <a:lnTo>
                      <a:pt x="3824" y="4856"/>
                    </a:lnTo>
                    <a:lnTo>
                      <a:pt x="4015" y="4741"/>
                    </a:lnTo>
                    <a:lnTo>
                      <a:pt x="4168" y="4627"/>
                    </a:lnTo>
                    <a:lnTo>
                      <a:pt x="4340" y="4493"/>
                    </a:lnTo>
                    <a:lnTo>
                      <a:pt x="4474" y="4340"/>
                    </a:lnTo>
                    <a:lnTo>
                      <a:pt x="4627" y="4187"/>
                    </a:lnTo>
                    <a:lnTo>
                      <a:pt x="4741" y="4015"/>
                    </a:lnTo>
                    <a:lnTo>
                      <a:pt x="4856" y="3843"/>
                    </a:lnTo>
                    <a:lnTo>
                      <a:pt x="4952" y="3652"/>
                    </a:lnTo>
                    <a:lnTo>
                      <a:pt x="5047" y="3461"/>
                    </a:lnTo>
                    <a:lnTo>
                      <a:pt x="5124" y="3250"/>
                    </a:lnTo>
                    <a:lnTo>
                      <a:pt x="5181" y="3040"/>
                    </a:lnTo>
                    <a:lnTo>
                      <a:pt x="5219" y="2830"/>
                    </a:lnTo>
                    <a:lnTo>
                      <a:pt x="5238" y="2620"/>
                    </a:lnTo>
                    <a:lnTo>
                      <a:pt x="5257" y="2390"/>
                    </a:lnTo>
                    <a:lnTo>
                      <a:pt x="5238" y="2103"/>
                    </a:lnTo>
                    <a:lnTo>
                      <a:pt x="5200" y="1836"/>
                    </a:lnTo>
                    <a:lnTo>
                      <a:pt x="5124" y="1568"/>
                    </a:lnTo>
                    <a:lnTo>
                      <a:pt x="5047" y="1301"/>
                    </a:lnTo>
                    <a:lnTo>
                      <a:pt x="4932" y="1071"/>
                    </a:lnTo>
                    <a:lnTo>
                      <a:pt x="4779" y="842"/>
                    </a:lnTo>
                    <a:lnTo>
                      <a:pt x="4627" y="613"/>
                    </a:lnTo>
                    <a:lnTo>
                      <a:pt x="4455" y="421"/>
                    </a:lnTo>
                    <a:lnTo>
                      <a:pt x="4225" y="192"/>
                    </a:lnTo>
                    <a:lnTo>
                      <a:pt x="3958" y="1"/>
                    </a:lnTo>
                    <a:close/>
                  </a:path>
                </a:pathLst>
              </a:custGeom>
              <a:solidFill>
                <a:srgbClr val="CD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30"/>
              <p:cNvSpPr/>
              <p:nvPr/>
            </p:nvSpPr>
            <p:spPr>
              <a:xfrm>
                <a:off x="1568706" y="4461539"/>
                <a:ext cx="110655" cy="110255"/>
              </a:xfrm>
              <a:custGeom>
                <a:avLst/>
                <a:gdLst/>
                <a:ahLst/>
                <a:cxnLst/>
                <a:rect l="l" t="t" r="r" b="b"/>
                <a:pathLst>
                  <a:path w="5258" h="5239" fill="none" extrusionOk="0">
                    <a:moveTo>
                      <a:pt x="3958" y="1"/>
                    </a:moveTo>
                    <a:lnTo>
                      <a:pt x="3958" y="1"/>
                    </a:lnTo>
                    <a:lnTo>
                      <a:pt x="4053" y="173"/>
                    </a:lnTo>
                    <a:lnTo>
                      <a:pt x="4149" y="345"/>
                    </a:lnTo>
                    <a:lnTo>
                      <a:pt x="4225" y="536"/>
                    </a:lnTo>
                    <a:lnTo>
                      <a:pt x="4283" y="727"/>
                    </a:lnTo>
                    <a:lnTo>
                      <a:pt x="4340" y="918"/>
                    </a:lnTo>
                    <a:lnTo>
                      <a:pt x="4378" y="1129"/>
                    </a:lnTo>
                    <a:lnTo>
                      <a:pt x="4397" y="1339"/>
                    </a:lnTo>
                    <a:lnTo>
                      <a:pt x="4397" y="1549"/>
                    </a:lnTo>
                    <a:lnTo>
                      <a:pt x="4397" y="1549"/>
                    </a:lnTo>
                    <a:lnTo>
                      <a:pt x="4397" y="1836"/>
                    </a:lnTo>
                    <a:lnTo>
                      <a:pt x="4340" y="2123"/>
                    </a:lnTo>
                    <a:lnTo>
                      <a:pt x="4283" y="2390"/>
                    </a:lnTo>
                    <a:lnTo>
                      <a:pt x="4187" y="2658"/>
                    </a:lnTo>
                    <a:lnTo>
                      <a:pt x="4053" y="2906"/>
                    </a:lnTo>
                    <a:lnTo>
                      <a:pt x="3919" y="3136"/>
                    </a:lnTo>
                    <a:lnTo>
                      <a:pt x="3747" y="3346"/>
                    </a:lnTo>
                    <a:lnTo>
                      <a:pt x="3575" y="3556"/>
                    </a:lnTo>
                    <a:lnTo>
                      <a:pt x="3365" y="3728"/>
                    </a:lnTo>
                    <a:lnTo>
                      <a:pt x="3155" y="3900"/>
                    </a:lnTo>
                    <a:lnTo>
                      <a:pt x="2906" y="4053"/>
                    </a:lnTo>
                    <a:lnTo>
                      <a:pt x="2658" y="4168"/>
                    </a:lnTo>
                    <a:lnTo>
                      <a:pt x="2409" y="4263"/>
                    </a:lnTo>
                    <a:lnTo>
                      <a:pt x="2142" y="4321"/>
                    </a:lnTo>
                    <a:lnTo>
                      <a:pt x="1855" y="4378"/>
                    </a:lnTo>
                    <a:lnTo>
                      <a:pt x="1568" y="4378"/>
                    </a:lnTo>
                    <a:lnTo>
                      <a:pt x="1568" y="4378"/>
                    </a:lnTo>
                    <a:lnTo>
                      <a:pt x="1339" y="4378"/>
                    </a:lnTo>
                    <a:lnTo>
                      <a:pt x="1129" y="4359"/>
                    </a:lnTo>
                    <a:lnTo>
                      <a:pt x="938" y="4321"/>
                    </a:lnTo>
                    <a:lnTo>
                      <a:pt x="727" y="4263"/>
                    </a:lnTo>
                    <a:lnTo>
                      <a:pt x="536" y="4206"/>
                    </a:lnTo>
                    <a:lnTo>
                      <a:pt x="364" y="4130"/>
                    </a:lnTo>
                    <a:lnTo>
                      <a:pt x="173" y="4034"/>
                    </a:lnTo>
                    <a:lnTo>
                      <a:pt x="1" y="3919"/>
                    </a:lnTo>
                    <a:lnTo>
                      <a:pt x="1" y="3919"/>
                    </a:lnTo>
                    <a:lnTo>
                      <a:pt x="192" y="4187"/>
                    </a:lnTo>
                    <a:lnTo>
                      <a:pt x="421" y="4435"/>
                    </a:lnTo>
                    <a:lnTo>
                      <a:pt x="421" y="4435"/>
                    </a:lnTo>
                    <a:lnTo>
                      <a:pt x="574" y="4569"/>
                    </a:lnTo>
                    <a:lnTo>
                      <a:pt x="746" y="4703"/>
                    </a:lnTo>
                    <a:lnTo>
                      <a:pt x="938" y="4837"/>
                    </a:lnTo>
                    <a:lnTo>
                      <a:pt x="1129" y="4932"/>
                    </a:lnTo>
                    <a:lnTo>
                      <a:pt x="1129" y="4932"/>
                    </a:lnTo>
                    <a:lnTo>
                      <a:pt x="1415" y="5066"/>
                    </a:lnTo>
                    <a:lnTo>
                      <a:pt x="1740" y="5162"/>
                    </a:lnTo>
                    <a:lnTo>
                      <a:pt x="2065" y="5219"/>
                    </a:lnTo>
                    <a:lnTo>
                      <a:pt x="2409" y="5238"/>
                    </a:lnTo>
                    <a:lnTo>
                      <a:pt x="2409" y="5238"/>
                    </a:lnTo>
                    <a:lnTo>
                      <a:pt x="2639" y="5238"/>
                    </a:lnTo>
                    <a:lnTo>
                      <a:pt x="2868" y="5200"/>
                    </a:lnTo>
                    <a:lnTo>
                      <a:pt x="2868" y="5200"/>
                    </a:lnTo>
                    <a:lnTo>
                      <a:pt x="3155" y="5143"/>
                    </a:lnTo>
                    <a:lnTo>
                      <a:pt x="3441" y="5047"/>
                    </a:lnTo>
                    <a:lnTo>
                      <a:pt x="3441" y="5047"/>
                    </a:lnTo>
                    <a:lnTo>
                      <a:pt x="3441" y="5047"/>
                    </a:lnTo>
                    <a:lnTo>
                      <a:pt x="3633" y="4951"/>
                    </a:lnTo>
                    <a:lnTo>
                      <a:pt x="3824" y="4856"/>
                    </a:lnTo>
                    <a:lnTo>
                      <a:pt x="4015" y="4741"/>
                    </a:lnTo>
                    <a:lnTo>
                      <a:pt x="4168" y="4627"/>
                    </a:lnTo>
                    <a:lnTo>
                      <a:pt x="4340" y="4493"/>
                    </a:lnTo>
                    <a:lnTo>
                      <a:pt x="4474" y="4340"/>
                    </a:lnTo>
                    <a:lnTo>
                      <a:pt x="4627" y="4187"/>
                    </a:lnTo>
                    <a:lnTo>
                      <a:pt x="4741" y="4015"/>
                    </a:lnTo>
                    <a:lnTo>
                      <a:pt x="4856" y="3843"/>
                    </a:lnTo>
                    <a:lnTo>
                      <a:pt x="4952" y="3652"/>
                    </a:lnTo>
                    <a:lnTo>
                      <a:pt x="5047" y="3461"/>
                    </a:lnTo>
                    <a:lnTo>
                      <a:pt x="5124" y="3250"/>
                    </a:lnTo>
                    <a:lnTo>
                      <a:pt x="5181" y="3040"/>
                    </a:lnTo>
                    <a:lnTo>
                      <a:pt x="5219" y="2830"/>
                    </a:lnTo>
                    <a:lnTo>
                      <a:pt x="5238" y="2620"/>
                    </a:lnTo>
                    <a:lnTo>
                      <a:pt x="5257" y="2390"/>
                    </a:lnTo>
                    <a:lnTo>
                      <a:pt x="5257" y="2390"/>
                    </a:lnTo>
                    <a:lnTo>
                      <a:pt x="5238" y="2103"/>
                    </a:lnTo>
                    <a:lnTo>
                      <a:pt x="5200" y="1836"/>
                    </a:lnTo>
                    <a:lnTo>
                      <a:pt x="5124" y="1568"/>
                    </a:lnTo>
                    <a:lnTo>
                      <a:pt x="5047" y="1301"/>
                    </a:lnTo>
                    <a:lnTo>
                      <a:pt x="4932" y="1071"/>
                    </a:lnTo>
                    <a:lnTo>
                      <a:pt x="4779" y="842"/>
                    </a:lnTo>
                    <a:lnTo>
                      <a:pt x="4627" y="613"/>
                    </a:lnTo>
                    <a:lnTo>
                      <a:pt x="4455" y="421"/>
                    </a:lnTo>
                    <a:lnTo>
                      <a:pt x="4455" y="421"/>
                    </a:lnTo>
                    <a:lnTo>
                      <a:pt x="4225" y="192"/>
                    </a:lnTo>
                    <a:lnTo>
                      <a:pt x="3958" y="1"/>
                    </a:lnTo>
                  </a:path>
                </a:pathLst>
              </a:custGeom>
              <a:solidFill>
                <a:srgbClr val="CD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0" name="Google Shape;6640;p30"/>
            <p:cNvGrpSpPr/>
            <p:nvPr/>
          </p:nvGrpSpPr>
          <p:grpSpPr>
            <a:xfrm>
              <a:off x="8081050" y="6449438"/>
              <a:ext cx="330680" cy="567219"/>
              <a:chOff x="1417450" y="4451900"/>
              <a:chExt cx="330680" cy="567219"/>
            </a:xfrm>
          </p:grpSpPr>
          <p:sp>
            <p:nvSpPr>
              <p:cNvPr id="6641" name="Google Shape;6641;p30"/>
              <p:cNvSpPr/>
              <p:nvPr/>
            </p:nvSpPr>
            <p:spPr>
              <a:xfrm>
                <a:off x="1417450" y="4837269"/>
                <a:ext cx="330680" cy="181850"/>
              </a:xfrm>
              <a:custGeom>
                <a:avLst/>
                <a:gdLst/>
                <a:ahLst/>
                <a:cxnLst/>
                <a:rect l="l" t="t" r="r" b="b"/>
                <a:pathLst>
                  <a:path w="15713" h="8641" extrusionOk="0">
                    <a:moveTo>
                      <a:pt x="4378" y="1"/>
                    </a:moveTo>
                    <a:lnTo>
                      <a:pt x="3824" y="173"/>
                    </a:lnTo>
                    <a:lnTo>
                      <a:pt x="3289" y="364"/>
                    </a:lnTo>
                    <a:lnTo>
                      <a:pt x="2773" y="612"/>
                    </a:lnTo>
                    <a:lnTo>
                      <a:pt x="2276" y="861"/>
                    </a:lnTo>
                    <a:lnTo>
                      <a:pt x="2008" y="1033"/>
                    </a:lnTo>
                    <a:lnTo>
                      <a:pt x="1740" y="1205"/>
                    </a:lnTo>
                    <a:lnTo>
                      <a:pt x="1492" y="1396"/>
                    </a:lnTo>
                    <a:lnTo>
                      <a:pt x="1282" y="1587"/>
                    </a:lnTo>
                    <a:lnTo>
                      <a:pt x="1071" y="1778"/>
                    </a:lnTo>
                    <a:lnTo>
                      <a:pt x="880" y="1969"/>
                    </a:lnTo>
                    <a:lnTo>
                      <a:pt x="708" y="2161"/>
                    </a:lnTo>
                    <a:lnTo>
                      <a:pt x="555" y="2371"/>
                    </a:lnTo>
                    <a:lnTo>
                      <a:pt x="421" y="2581"/>
                    </a:lnTo>
                    <a:lnTo>
                      <a:pt x="307" y="2791"/>
                    </a:lnTo>
                    <a:lnTo>
                      <a:pt x="211" y="3002"/>
                    </a:lnTo>
                    <a:lnTo>
                      <a:pt x="135" y="3212"/>
                    </a:lnTo>
                    <a:lnTo>
                      <a:pt x="77" y="3422"/>
                    </a:lnTo>
                    <a:lnTo>
                      <a:pt x="39" y="3651"/>
                    </a:lnTo>
                    <a:lnTo>
                      <a:pt x="1" y="3862"/>
                    </a:lnTo>
                    <a:lnTo>
                      <a:pt x="1" y="4091"/>
                    </a:lnTo>
                    <a:lnTo>
                      <a:pt x="1" y="4301"/>
                    </a:lnTo>
                    <a:lnTo>
                      <a:pt x="39" y="4531"/>
                    </a:lnTo>
                    <a:lnTo>
                      <a:pt x="77" y="4741"/>
                    </a:lnTo>
                    <a:lnTo>
                      <a:pt x="154" y="4951"/>
                    </a:lnTo>
                    <a:lnTo>
                      <a:pt x="230" y="5161"/>
                    </a:lnTo>
                    <a:lnTo>
                      <a:pt x="326" y="5372"/>
                    </a:lnTo>
                    <a:lnTo>
                      <a:pt x="441" y="5582"/>
                    </a:lnTo>
                    <a:lnTo>
                      <a:pt x="574" y="5792"/>
                    </a:lnTo>
                    <a:lnTo>
                      <a:pt x="727" y="6003"/>
                    </a:lnTo>
                    <a:lnTo>
                      <a:pt x="899" y="6194"/>
                    </a:lnTo>
                    <a:lnTo>
                      <a:pt x="1090" y="6404"/>
                    </a:lnTo>
                    <a:lnTo>
                      <a:pt x="1301" y="6595"/>
                    </a:lnTo>
                    <a:lnTo>
                      <a:pt x="1530" y="6767"/>
                    </a:lnTo>
                    <a:lnTo>
                      <a:pt x="1779" y="6958"/>
                    </a:lnTo>
                    <a:lnTo>
                      <a:pt x="2046" y="7130"/>
                    </a:lnTo>
                    <a:lnTo>
                      <a:pt x="2314" y="7302"/>
                    </a:lnTo>
                    <a:lnTo>
                      <a:pt x="2600" y="7455"/>
                    </a:lnTo>
                    <a:lnTo>
                      <a:pt x="2906" y="7608"/>
                    </a:lnTo>
                    <a:lnTo>
                      <a:pt x="3231" y="7761"/>
                    </a:lnTo>
                    <a:lnTo>
                      <a:pt x="3556" y="7895"/>
                    </a:lnTo>
                    <a:lnTo>
                      <a:pt x="3881" y="8010"/>
                    </a:lnTo>
                    <a:lnTo>
                      <a:pt x="4225" y="8124"/>
                    </a:lnTo>
                    <a:lnTo>
                      <a:pt x="4569" y="8220"/>
                    </a:lnTo>
                    <a:lnTo>
                      <a:pt x="4913" y="8296"/>
                    </a:lnTo>
                    <a:lnTo>
                      <a:pt x="5640" y="8449"/>
                    </a:lnTo>
                    <a:lnTo>
                      <a:pt x="6385" y="8545"/>
                    </a:lnTo>
                    <a:lnTo>
                      <a:pt x="7131" y="8621"/>
                    </a:lnTo>
                    <a:lnTo>
                      <a:pt x="7876" y="8640"/>
                    </a:lnTo>
                    <a:lnTo>
                      <a:pt x="8621" y="8621"/>
                    </a:lnTo>
                    <a:lnTo>
                      <a:pt x="9386" y="8545"/>
                    </a:lnTo>
                    <a:lnTo>
                      <a:pt x="10112" y="8449"/>
                    </a:lnTo>
                    <a:lnTo>
                      <a:pt x="10839" y="8296"/>
                    </a:lnTo>
                    <a:lnTo>
                      <a:pt x="11183" y="8220"/>
                    </a:lnTo>
                    <a:lnTo>
                      <a:pt x="11527" y="8105"/>
                    </a:lnTo>
                    <a:lnTo>
                      <a:pt x="11871" y="8010"/>
                    </a:lnTo>
                    <a:lnTo>
                      <a:pt x="12196" y="7876"/>
                    </a:lnTo>
                    <a:lnTo>
                      <a:pt x="12521" y="7761"/>
                    </a:lnTo>
                    <a:lnTo>
                      <a:pt x="12827" y="7608"/>
                    </a:lnTo>
                    <a:lnTo>
                      <a:pt x="13132" y="7455"/>
                    </a:lnTo>
                    <a:lnTo>
                      <a:pt x="13419" y="7302"/>
                    </a:lnTo>
                    <a:lnTo>
                      <a:pt x="13801" y="7073"/>
                    </a:lnTo>
                    <a:lnTo>
                      <a:pt x="14146" y="6824"/>
                    </a:lnTo>
                    <a:lnTo>
                      <a:pt x="14451" y="6557"/>
                    </a:lnTo>
                    <a:lnTo>
                      <a:pt x="14738" y="6289"/>
                    </a:lnTo>
                    <a:lnTo>
                      <a:pt x="14987" y="6022"/>
                    </a:lnTo>
                    <a:lnTo>
                      <a:pt x="15178" y="5735"/>
                    </a:lnTo>
                    <a:lnTo>
                      <a:pt x="15350" y="5448"/>
                    </a:lnTo>
                    <a:lnTo>
                      <a:pt x="15503" y="5161"/>
                    </a:lnTo>
                    <a:lnTo>
                      <a:pt x="15598" y="4856"/>
                    </a:lnTo>
                    <a:lnTo>
                      <a:pt x="15675" y="4550"/>
                    </a:lnTo>
                    <a:lnTo>
                      <a:pt x="15713" y="4263"/>
                    </a:lnTo>
                    <a:lnTo>
                      <a:pt x="15713" y="3957"/>
                    </a:lnTo>
                    <a:lnTo>
                      <a:pt x="15675" y="3651"/>
                    </a:lnTo>
                    <a:lnTo>
                      <a:pt x="15598" y="3346"/>
                    </a:lnTo>
                    <a:lnTo>
                      <a:pt x="15503" y="3059"/>
                    </a:lnTo>
                    <a:lnTo>
                      <a:pt x="15369" y="2753"/>
                    </a:lnTo>
                    <a:lnTo>
                      <a:pt x="15388" y="2906"/>
                    </a:lnTo>
                    <a:lnTo>
                      <a:pt x="15407" y="3040"/>
                    </a:lnTo>
                    <a:lnTo>
                      <a:pt x="15407" y="3365"/>
                    </a:lnTo>
                    <a:lnTo>
                      <a:pt x="15407" y="3460"/>
                    </a:lnTo>
                    <a:lnTo>
                      <a:pt x="15407" y="3556"/>
                    </a:lnTo>
                    <a:lnTo>
                      <a:pt x="15388" y="3575"/>
                    </a:lnTo>
                    <a:lnTo>
                      <a:pt x="15388" y="3594"/>
                    </a:lnTo>
                    <a:lnTo>
                      <a:pt x="15311" y="3881"/>
                    </a:lnTo>
                    <a:lnTo>
                      <a:pt x="15216" y="4168"/>
                    </a:lnTo>
                    <a:lnTo>
                      <a:pt x="15063" y="4435"/>
                    </a:lnTo>
                    <a:lnTo>
                      <a:pt x="14872" y="4703"/>
                    </a:lnTo>
                    <a:lnTo>
                      <a:pt x="14642" y="4970"/>
                    </a:lnTo>
                    <a:lnTo>
                      <a:pt x="14356" y="5219"/>
                    </a:lnTo>
                    <a:lnTo>
                      <a:pt x="14050" y="5448"/>
                    </a:lnTo>
                    <a:lnTo>
                      <a:pt x="13687" y="5678"/>
                    </a:lnTo>
                    <a:lnTo>
                      <a:pt x="13247" y="5907"/>
                    </a:lnTo>
                    <a:lnTo>
                      <a:pt x="12750" y="6117"/>
                    </a:lnTo>
                    <a:lnTo>
                      <a:pt x="12253" y="6289"/>
                    </a:lnTo>
                    <a:lnTo>
                      <a:pt x="11718" y="6442"/>
                    </a:lnTo>
                    <a:lnTo>
                      <a:pt x="11164" y="6538"/>
                    </a:lnTo>
                    <a:lnTo>
                      <a:pt x="10609" y="6633"/>
                    </a:lnTo>
                    <a:lnTo>
                      <a:pt x="10036" y="6672"/>
                    </a:lnTo>
                    <a:lnTo>
                      <a:pt x="9463" y="6691"/>
                    </a:lnTo>
                    <a:lnTo>
                      <a:pt x="8889" y="6672"/>
                    </a:lnTo>
                    <a:lnTo>
                      <a:pt x="8316" y="6633"/>
                    </a:lnTo>
                    <a:lnTo>
                      <a:pt x="7761" y="6538"/>
                    </a:lnTo>
                    <a:lnTo>
                      <a:pt x="7207" y="6442"/>
                    </a:lnTo>
                    <a:lnTo>
                      <a:pt x="6672" y="6289"/>
                    </a:lnTo>
                    <a:lnTo>
                      <a:pt x="6156" y="6117"/>
                    </a:lnTo>
                    <a:lnTo>
                      <a:pt x="5678" y="5907"/>
                    </a:lnTo>
                    <a:lnTo>
                      <a:pt x="5219" y="5678"/>
                    </a:lnTo>
                    <a:lnTo>
                      <a:pt x="4875" y="5448"/>
                    </a:lnTo>
                    <a:lnTo>
                      <a:pt x="4569" y="5219"/>
                    </a:lnTo>
                    <a:lnTo>
                      <a:pt x="4359" y="5028"/>
                    </a:lnTo>
                    <a:lnTo>
                      <a:pt x="4168" y="4837"/>
                    </a:lnTo>
                    <a:lnTo>
                      <a:pt x="4015" y="4645"/>
                    </a:lnTo>
                    <a:lnTo>
                      <a:pt x="3862" y="4435"/>
                    </a:lnTo>
                    <a:lnTo>
                      <a:pt x="3747" y="4244"/>
                    </a:lnTo>
                    <a:lnTo>
                      <a:pt x="3652" y="4034"/>
                    </a:lnTo>
                    <a:lnTo>
                      <a:pt x="3594" y="3823"/>
                    </a:lnTo>
                    <a:lnTo>
                      <a:pt x="3537" y="3594"/>
                    </a:lnTo>
                    <a:lnTo>
                      <a:pt x="3537" y="3575"/>
                    </a:lnTo>
                    <a:lnTo>
                      <a:pt x="3518" y="3556"/>
                    </a:lnTo>
                    <a:lnTo>
                      <a:pt x="3518" y="3518"/>
                    </a:lnTo>
                    <a:lnTo>
                      <a:pt x="3518" y="3441"/>
                    </a:lnTo>
                    <a:lnTo>
                      <a:pt x="3518" y="3365"/>
                    </a:lnTo>
                    <a:lnTo>
                      <a:pt x="3499" y="3250"/>
                    </a:lnTo>
                    <a:lnTo>
                      <a:pt x="3499" y="3154"/>
                    </a:lnTo>
                    <a:lnTo>
                      <a:pt x="3518" y="3040"/>
                    </a:lnTo>
                    <a:lnTo>
                      <a:pt x="3537" y="2868"/>
                    </a:lnTo>
                    <a:lnTo>
                      <a:pt x="3575" y="2696"/>
                    </a:lnTo>
                    <a:lnTo>
                      <a:pt x="3633" y="2505"/>
                    </a:lnTo>
                    <a:lnTo>
                      <a:pt x="4378"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30"/>
              <p:cNvSpPr/>
              <p:nvPr/>
            </p:nvSpPr>
            <p:spPr>
              <a:xfrm>
                <a:off x="1417450" y="4837269"/>
                <a:ext cx="330680" cy="181850"/>
              </a:xfrm>
              <a:custGeom>
                <a:avLst/>
                <a:gdLst/>
                <a:ahLst/>
                <a:cxnLst/>
                <a:rect l="l" t="t" r="r" b="b"/>
                <a:pathLst>
                  <a:path w="15713" h="8641" fill="none" extrusionOk="0">
                    <a:moveTo>
                      <a:pt x="4378" y="1"/>
                    </a:moveTo>
                    <a:lnTo>
                      <a:pt x="4378" y="1"/>
                    </a:lnTo>
                    <a:lnTo>
                      <a:pt x="3824" y="173"/>
                    </a:lnTo>
                    <a:lnTo>
                      <a:pt x="3289" y="364"/>
                    </a:lnTo>
                    <a:lnTo>
                      <a:pt x="2773" y="612"/>
                    </a:lnTo>
                    <a:lnTo>
                      <a:pt x="2276" y="861"/>
                    </a:lnTo>
                    <a:lnTo>
                      <a:pt x="2276" y="861"/>
                    </a:lnTo>
                    <a:lnTo>
                      <a:pt x="2008" y="1033"/>
                    </a:lnTo>
                    <a:lnTo>
                      <a:pt x="1740" y="1205"/>
                    </a:lnTo>
                    <a:lnTo>
                      <a:pt x="1492" y="1396"/>
                    </a:lnTo>
                    <a:lnTo>
                      <a:pt x="1282" y="1587"/>
                    </a:lnTo>
                    <a:lnTo>
                      <a:pt x="1071" y="1778"/>
                    </a:lnTo>
                    <a:lnTo>
                      <a:pt x="880" y="1969"/>
                    </a:lnTo>
                    <a:lnTo>
                      <a:pt x="708" y="2161"/>
                    </a:lnTo>
                    <a:lnTo>
                      <a:pt x="555" y="2371"/>
                    </a:lnTo>
                    <a:lnTo>
                      <a:pt x="421" y="2581"/>
                    </a:lnTo>
                    <a:lnTo>
                      <a:pt x="307" y="2791"/>
                    </a:lnTo>
                    <a:lnTo>
                      <a:pt x="211" y="3002"/>
                    </a:lnTo>
                    <a:lnTo>
                      <a:pt x="135" y="3212"/>
                    </a:lnTo>
                    <a:lnTo>
                      <a:pt x="77" y="3422"/>
                    </a:lnTo>
                    <a:lnTo>
                      <a:pt x="39" y="3651"/>
                    </a:lnTo>
                    <a:lnTo>
                      <a:pt x="1" y="3862"/>
                    </a:lnTo>
                    <a:lnTo>
                      <a:pt x="1" y="4091"/>
                    </a:lnTo>
                    <a:lnTo>
                      <a:pt x="1" y="4301"/>
                    </a:lnTo>
                    <a:lnTo>
                      <a:pt x="39" y="4531"/>
                    </a:lnTo>
                    <a:lnTo>
                      <a:pt x="77" y="4741"/>
                    </a:lnTo>
                    <a:lnTo>
                      <a:pt x="154" y="4951"/>
                    </a:lnTo>
                    <a:lnTo>
                      <a:pt x="230" y="5161"/>
                    </a:lnTo>
                    <a:lnTo>
                      <a:pt x="326" y="5372"/>
                    </a:lnTo>
                    <a:lnTo>
                      <a:pt x="441" y="5582"/>
                    </a:lnTo>
                    <a:lnTo>
                      <a:pt x="574" y="5792"/>
                    </a:lnTo>
                    <a:lnTo>
                      <a:pt x="727" y="6003"/>
                    </a:lnTo>
                    <a:lnTo>
                      <a:pt x="899" y="6194"/>
                    </a:lnTo>
                    <a:lnTo>
                      <a:pt x="1090" y="6404"/>
                    </a:lnTo>
                    <a:lnTo>
                      <a:pt x="1301" y="6595"/>
                    </a:lnTo>
                    <a:lnTo>
                      <a:pt x="1530" y="6767"/>
                    </a:lnTo>
                    <a:lnTo>
                      <a:pt x="1779" y="6958"/>
                    </a:lnTo>
                    <a:lnTo>
                      <a:pt x="2046" y="7130"/>
                    </a:lnTo>
                    <a:lnTo>
                      <a:pt x="2314" y="7302"/>
                    </a:lnTo>
                    <a:lnTo>
                      <a:pt x="2314" y="7302"/>
                    </a:lnTo>
                    <a:lnTo>
                      <a:pt x="2600" y="7455"/>
                    </a:lnTo>
                    <a:lnTo>
                      <a:pt x="2906" y="7608"/>
                    </a:lnTo>
                    <a:lnTo>
                      <a:pt x="3231" y="7761"/>
                    </a:lnTo>
                    <a:lnTo>
                      <a:pt x="3556" y="7895"/>
                    </a:lnTo>
                    <a:lnTo>
                      <a:pt x="3881" y="8010"/>
                    </a:lnTo>
                    <a:lnTo>
                      <a:pt x="4225" y="8124"/>
                    </a:lnTo>
                    <a:lnTo>
                      <a:pt x="4569" y="8220"/>
                    </a:lnTo>
                    <a:lnTo>
                      <a:pt x="4913" y="8296"/>
                    </a:lnTo>
                    <a:lnTo>
                      <a:pt x="5640" y="8449"/>
                    </a:lnTo>
                    <a:lnTo>
                      <a:pt x="6385" y="8545"/>
                    </a:lnTo>
                    <a:lnTo>
                      <a:pt x="7131" y="8621"/>
                    </a:lnTo>
                    <a:lnTo>
                      <a:pt x="7876" y="8640"/>
                    </a:lnTo>
                    <a:lnTo>
                      <a:pt x="7876" y="8640"/>
                    </a:lnTo>
                    <a:lnTo>
                      <a:pt x="8621" y="8621"/>
                    </a:lnTo>
                    <a:lnTo>
                      <a:pt x="9386" y="8545"/>
                    </a:lnTo>
                    <a:lnTo>
                      <a:pt x="10112" y="8449"/>
                    </a:lnTo>
                    <a:lnTo>
                      <a:pt x="10839" y="8296"/>
                    </a:lnTo>
                    <a:lnTo>
                      <a:pt x="11183" y="8220"/>
                    </a:lnTo>
                    <a:lnTo>
                      <a:pt x="11527" y="8105"/>
                    </a:lnTo>
                    <a:lnTo>
                      <a:pt x="11871" y="8010"/>
                    </a:lnTo>
                    <a:lnTo>
                      <a:pt x="12196" y="7876"/>
                    </a:lnTo>
                    <a:lnTo>
                      <a:pt x="12521" y="7761"/>
                    </a:lnTo>
                    <a:lnTo>
                      <a:pt x="12827" y="7608"/>
                    </a:lnTo>
                    <a:lnTo>
                      <a:pt x="13132" y="7455"/>
                    </a:lnTo>
                    <a:lnTo>
                      <a:pt x="13419" y="7302"/>
                    </a:lnTo>
                    <a:lnTo>
                      <a:pt x="13419" y="7302"/>
                    </a:lnTo>
                    <a:lnTo>
                      <a:pt x="13801" y="7073"/>
                    </a:lnTo>
                    <a:lnTo>
                      <a:pt x="14146" y="6824"/>
                    </a:lnTo>
                    <a:lnTo>
                      <a:pt x="14451" y="6557"/>
                    </a:lnTo>
                    <a:lnTo>
                      <a:pt x="14738" y="6289"/>
                    </a:lnTo>
                    <a:lnTo>
                      <a:pt x="14987" y="6022"/>
                    </a:lnTo>
                    <a:lnTo>
                      <a:pt x="15178" y="5735"/>
                    </a:lnTo>
                    <a:lnTo>
                      <a:pt x="15350" y="5448"/>
                    </a:lnTo>
                    <a:lnTo>
                      <a:pt x="15503" y="5161"/>
                    </a:lnTo>
                    <a:lnTo>
                      <a:pt x="15598" y="4856"/>
                    </a:lnTo>
                    <a:lnTo>
                      <a:pt x="15675" y="4550"/>
                    </a:lnTo>
                    <a:lnTo>
                      <a:pt x="15713" y="4263"/>
                    </a:lnTo>
                    <a:lnTo>
                      <a:pt x="15713" y="3957"/>
                    </a:lnTo>
                    <a:lnTo>
                      <a:pt x="15675" y="3651"/>
                    </a:lnTo>
                    <a:lnTo>
                      <a:pt x="15598" y="3346"/>
                    </a:lnTo>
                    <a:lnTo>
                      <a:pt x="15503" y="3059"/>
                    </a:lnTo>
                    <a:lnTo>
                      <a:pt x="15369" y="2753"/>
                    </a:lnTo>
                    <a:lnTo>
                      <a:pt x="15369" y="2753"/>
                    </a:lnTo>
                    <a:lnTo>
                      <a:pt x="15388" y="2906"/>
                    </a:lnTo>
                    <a:lnTo>
                      <a:pt x="15407" y="3040"/>
                    </a:lnTo>
                    <a:lnTo>
                      <a:pt x="15407" y="3365"/>
                    </a:lnTo>
                    <a:lnTo>
                      <a:pt x="15407" y="3365"/>
                    </a:lnTo>
                    <a:lnTo>
                      <a:pt x="15407" y="3365"/>
                    </a:lnTo>
                    <a:lnTo>
                      <a:pt x="15407" y="3460"/>
                    </a:lnTo>
                    <a:lnTo>
                      <a:pt x="15407" y="3556"/>
                    </a:lnTo>
                    <a:lnTo>
                      <a:pt x="15407" y="3556"/>
                    </a:lnTo>
                    <a:lnTo>
                      <a:pt x="15407" y="3556"/>
                    </a:lnTo>
                    <a:lnTo>
                      <a:pt x="15407" y="3556"/>
                    </a:lnTo>
                    <a:lnTo>
                      <a:pt x="15407" y="3556"/>
                    </a:lnTo>
                    <a:lnTo>
                      <a:pt x="15407" y="3556"/>
                    </a:lnTo>
                    <a:lnTo>
                      <a:pt x="15388" y="3575"/>
                    </a:lnTo>
                    <a:lnTo>
                      <a:pt x="15388" y="3594"/>
                    </a:lnTo>
                    <a:lnTo>
                      <a:pt x="15388" y="3594"/>
                    </a:lnTo>
                    <a:lnTo>
                      <a:pt x="15388" y="3594"/>
                    </a:lnTo>
                    <a:lnTo>
                      <a:pt x="15388" y="3594"/>
                    </a:lnTo>
                    <a:lnTo>
                      <a:pt x="15388" y="3594"/>
                    </a:lnTo>
                    <a:lnTo>
                      <a:pt x="15388" y="3594"/>
                    </a:lnTo>
                    <a:lnTo>
                      <a:pt x="15311" y="3881"/>
                    </a:lnTo>
                    <a:lnTo>
                      <a:pt x="15216" y="4168"/>
                    </a:lnTo>
                    <a:lnTo>
                      <a:pt x="15063" y="4435"/>
                    </a:lnTo>
                    <a:lnTo>
                      <a:pt x="14872" y="4703"/>
                    </a:lnTo>
                    <a:lnTo>
                      <a:pt x="14642" y="4970"/>
                    </a:lnTo>
                    <a:lnTo>
                      <a:pt x="14356" y="5219"/>
                    </a:lnTo>
                    <a:lnTo>
                      <a:pt x="14050" y="5448"/>
                    </a:lnTo>
                    <a:lnTo>
                      <a:pt x="13687" y="5678"/>
                    </a:lnTo>
                    <a:lnTo>
                      <a:pt x="13687" y="5678"/>
                    </a:lnTo>
                    <a:lnTo>
                      <a:pt x="13247" y="5907"/>
                    </a:lnTo>
                    <a:lnTo>
                      <a:pt x="12750" y="6117"/>
                    </a:lnTo>
                    <a:lnTo>
                      <a:pt x="12253" y="6289"/>
                    </a:lnTo>
                    <a:lnTo>
                      <a:pt x="11718" y="6442"/>
                    </a:lnTo>
                    <a:lnTo>
                      <a:pt x="11164" y="6538"/>
                    </a:lnTo>
                    <a:lnTo>
                      <a:pt x="10609" y="6633"/>
                    </a:lnTo>
                    <a:lnTo>
                      <a:pt x="10036" y="6672"/>
                    </a:lnTo>
                    <a:lnTo>
                      <a:pt x="9463" y="6691"/>
                    </a:lnTo>
                    <a:lnTo>
                      <a:pt x="9463" y="6691"/>
                    </a:lnTo>
                    <a:lnTo>
                      <a:pt x="8889" y="6672"/>
                    </a:lnTo>
                    <a:lnTo>
                      <a:pt x="8316" y="6633"/>
                    </a:lnTo>
                    <a:lnTo>
                      <a:pt x="7761" y="6538"/>
                    </a:lnTo>
                    <a:lnTo>
                      <a:pt x="7207" y="6442"/>
                    </a:lnTo>
                    <a:lnTo>
                      <a:pt x="6672" y="6289"/>
                    </a:lnTo>
                    <a:lnTo>
                      <a:pt x="6156" y="6117"/>
                    </a:lnTo>
                    <a:lnTo>
                      <a:pt x="5678" y="5907"/>
                    </a:lnTo>
                    <a:lnTo>
                      <a:pt x="5219" y="5678"/>
                    </a:lnTo>
                    <a:lnTo>
                      <a:pt x="5219" y="5678"/>
                    </a:lnTo>
                    <a:lnTo>
                      <a:pt x="4875" y="5448"/>
                    </a:lnTo>
                    <a:lnTo>
                      <a:pt x="4569" y="5219"/>
                    </a:lnTo>
                    <a:lnTo>
                      <a:pt x="4569" y="5219"/>
                    </a:lnTo>
                    <a:lnTo>
                      <a:pt x="4359" y="5028"/>
                    </a:lnTo>
                    <a:lnTo>
                      <a:pt x="4168" y="4837"/>
                    </a:lnTo>
                    <a:lnTo>
                      <a:pt x="4015" y="4645"/>
                    </a:lnTo>
                    <a:lnTo>
                      <a:pt x="3862" y="4435"/>
                    </a:lnTo>
                    <a:lnTo>
                      <a:pt x="3747" y="4244"/>
                    </a:lnTo>
                    <a:lnTo>
                      <a:pt x="3652" y="4034"/>
                    </a:lnTo>
                    <a:lnTo>
                      <a:pt x="3594" y="3823"/>
                    </a:lnTo>
                    <a:lnTo>
                      <a:pt x="3537" y="3594"/>
                    </a:lnTo>
                    <a:lnTo>
                      <a:pt x="3537" y="3594"/>
                    </a:lnTo>
                    <a:lnTo>
                      <a:pt x="3537" y="3575"/>
                    </a:lnTo>
                    <a:lnTo>
                      <a:pt x="3518" y="3556"/>
                    </a:lnTo>
                    <a:lnTo>
                      <a:pt x="3518" y="3518"/>
                    </a:lnTo>
                    <a:lnTo>
                      <a:pt x="3518" y="3518"/>
                    </a:lnTo>
                    <a:lnTo>
                      <a:pt x="3518" y="3441"/>
                    </a:lnTo>
                    <a:lnTo>
                      <a:pt x="3518" y="3365"/>
                    </a:lnTo>
                    <a:lnTo>
                      <a:pt x="3518" y="3365"/>
                    </a:lnTo>
                    <a:lnTo>
                      <a:pt x="3499" y="3250"/>
                    </a:lnTo>
                    <a:lnTo>
                      <a:pt x="3499" y="3154"/>
                    </a:lnTo>
                    <a:lnTo>
                      <a:pt x="3499" y="3154"/>
                    </a:lnTo>
                    <a:lnTo>
                      <a:pt x="3518" y="3040"/>
                    </a:lnTo>
                    <a:lnTo>
                      <a:pt x="3518" y="3040"/>
                    </a:lnTo>
                    <a:lnTo>
                      <a:pt x="3537" y="2868"/>
                    </a:lnTo>
                    <a:lnTo>
                      <a:pt x="3575" y="2696"/>
                    </a:lnTo>
                    <a:lnTo>
                      <a:pt x="3575" y="2696"/>
                    </a:lnTo>
                    <a:lnTo>
                      <a:pt x="3633" y="2505"/>
                    </a:lnTo>
                    <a:lnTo>
                      <a:pt x="43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30"/>
              <p:cNvSpPr/>
              <p:nvPr/>
            </p:nvSpPr>
            <p:spPr>
              <a:xfrm>
                <a:off x="1491068" y="4485678"/>
                <a:ext cx="250646" cy="492390"/>
              </a:xfrm>
              <a:custGeom>
                <a:avLst/>
                <a:gdLst/>
                <a:ahLst/>
                <a:cxnLst/>
                <a:rect l="l" t="t" r="r" b="b"/>
                <a:pathLst>
                  <a:path w="11910" h="23397" extrusionOk="0">
                    <a:moveTo>
                      <a:pt x="5965" y="1"/>
                    </a:moveTo>
                    <a:lnTo>
                      <a:pt x="135" y="19211"/>
                    </a:lnTo>
                    <a:lnTo>
                      <a:pt x="77" y="19402"/>
                    </a:lnTo>
                    <a:lnTo>
                      <a:pt x="39" y="19574"/>
                    </a:lnTo>
                    <a:lnTo>
                      <a:pt x="20" y="19746"/>
                    </a:lnTo>
                    <a:lnTo>
                      <a:pt x="1" y="19860"/>
                    </a:lnTo>
                    <a:lnTo>
                      <a:pt x="1" y="19956"/>
                    </a:lnTo>
                    <a:lnTo>
                      <a:pt x="20" y="20071"/>
                    </a:lnTo>
                    <a:lnTo>
                      <a:pt x="20" y="20147"/>
                    </a:lnTo>
                    <a:lnTo>
                      <a:pt x="20" y="20224"/>
                    </a:lnTo>
                    <a:lnTo>
                      <a:pt x="20" y="20262"/>
                    </a:lnTo>
                    <a:lnTo>
                      <a:pt x="39" y="20281"/>
                    </a:lnTo>
                    <a:lnTo>
                      <a:pt x="39" y="20300"/>
                    </a:lnTo>
                    <a:lnTo>
                      <a:pt x="96" y="20529"/>
                    </a:lnTo>
                    <a:lnTo>
                      <a:pt x="154" y="20740"/>
                    </a:lnTo>
                    <a:lnTo>
                      <a:pt x="249" y="20950"/>
                    </a:lnTo>
                    <a:lnTo>
                      <a:pt x="364" y="21141"/>
                    </a:lnTo>
                    <a:lnTo>
                      <a:pt x="517" y="21351"/>
                    </a:lnTo>
                    <a:lnTo>
                      <a:pt x="670" y="21543"/>
                    </a:lnTo>
                    <a:lnTo>
                      <a:pt x="861" y="21734"/>
                    </a:lnTo>
                    <a:lnTo>
                      <a:pt x="1071" y="21925"/>
                    </a:lnTo>
                    <a:lnTo>
                      <a:pt x="1377" y="22154"/>
                    </a:lnTo>
                    <a:lnTo>
                      <a:pt x="1721" y="22384"/>
                    </a:lnTo>
                    <a:lnTo>
                      <a:pt x="2180" y="22613"/>
                    </a:lnTo>
                    <a:lnTo>
                      <a:pt x="2658" y="22823"/>
                    </a:lnTo>
                    <a:lnTo>
                      <a:pt x="3174" y="22995"/>
                    </a:lnTo>
                    <a:lnTo>
                      <a:pt x="3709" y="23148"/>
                    </a:lnTo>
                    <a:lnTo>
                      <a:pt x="4263" y="23244"/>
                    </a:lnTo>
                    <a:lnTo>
                      <a:pt x="4818" y="23339"/>
                    </a:lnTo>
                    <a:lnTo>
                      <a:pt x="5391" y="23378"/>
                    </a:lnTo>
                    <a:lnTo>
                      <a:pt x="5965" y="23397"/>
                    </a:lnTo>
                    <a:lnTo>
                      <a:pt x="6538" y="23378"/>
                    </a:lnTo>
                    <a:lnTo>
                      <a:pt x="7111" y="23339"/>
                    </a:lnTo>
                    <a:lnTo>
                      <a:pt x="7666" y="23244"/>
                    </a:lnTo>
                    <a:lnTo>
                      <a:pt x="8220" y="23148"/>
                    </a:lnTo>
                    <a:lnTo>
                      <a:pt x="8755" y="22995"/>
                    </a:lnTo>
                    <a:lnTo>
                      <a:pt x="9252" y="22823"/>
                    </a:lnTo>
                    <a:lnTo>
                      <a:pt x="9749" y="22613"/>
                    </a:lnTo>
                    <a:lnTo>
                      <a:pt x="10189" y="22384"/>
                    </a:lnTo>
                    <a:lnTo>
                      <a:pt x="10552" y="22154"/>
                    </a:lnTo>
                    <a:lnTo>
                      <a:pt x="10858" y="21925"/>
                    </a:lnTo>
                    <a:lnTo>
                      <a:pt x="11144" y="21676"/>
                    </a:lnTo>
                    <a:lnTo>
                      <a:pt x="11374" y="21409"/>
                    </a:lnTo>
                    <a:lnTo>
                      <a:pt x="11565" y="21141"/>
                    </a:lnTo>
                    <a:lnTo>
                      <a:pt x="11718" y="20874"/>
                    </a:lnTo>
                    <a:lnTo>
                      <a:pt x="11813" y="20587"/>
                    </a:lnTo>
                    <a:lnTo>
                      <a:pt x="11890" y="20300"/>
                    </a:lnTo>
                    <a:lnTo>
                      <a:pt x="11890" y="20281"/>
                    </a:lnTo>
                    <a:lnTo>
                      <a:pt x="11909" y="20262"/>
                    </a:lnTo>
                    <a:lnTo>
                      <a:pt x="11909" y="20166"/>
                    </a:lnTo>
                    <a:lnTo>
                      <a:pt x="11909" y="20071"/>
                    </a:lnTo>
                    <a:lnTo>
                      <a:pt x="11909" y="19746"/>
                    </a:lnTo>
                    <a:lnTo>
                      <a:pt x="11890" y="19574"/>
                    </a:lnTo>
                    <a:lnTo>
                      <a:pt x="11852" y="19402"/>
                    </a:lnTo>
                    <a:lnTo>
                      <a:pt x="11813" y="19306"/>
                    </a:lnTo>
                    <a:lnTo>
                      <a:pt x="11794" y="19211"/>
                    </a:lnTo>
                    <a:lnTo>
                      <a:pt x="8965" y="9902"/>
                    </a:lnTo>
                    <a:lnTo>
                      <a:pt x="6767" y="2677"/>
                    </a:lnTo>
                    <a:lnTo>
                      <a:pt x="59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30"/>
              <p:cNvSpPr/>
              <p:nvPr/>
            </p:nvSpPr>
            <p:spPr>
              <a:xfrm>
                <a:off x="1491068" y="4485678"/>
                <a:ext cx="250646" cy="492390"/>
              </a:xfrm>
              <a:custGeom>
                <a:avLst/>
                <a:gdLst/>
                <a:ahLst/>
                <a:cxnLst/>
                <a:rect l="l" t="t" r="r" b="b"/>
                <a:pathLst>
                  <a:path w="11910" h="23397" fill="none" extrusionOk="0">
                    <a:moveTo>
                      <a:pt x="11909" y="19746"/>
                    </a:moveTo>
                    <a:lnTo>
                      <a:pt x="11909" y="20071"/>
                    </a:lnTo>
                    <a:lnTo>
                      <a:pt x="11909" y="20071"/>
                    </a:lnTo>
                    <a:lnTo>
                      <a:pt x="11909" y="20166"/>
                    </a:lnTo>
                    <a:lnTo>
                      <a:pt x="11909" y="20262"/>
                    </a:lnTo>
                    <a:lnTo>
                      <a:pt x="11909" y="20262"/>
                    </a:lnTo>
                    <a:lnTo>
                      <a:pt x="11890" y="20281"/>
                    </a:lnTo>
                    <a:lnTo>
                      <a:pt x="11890" y="20300"/>
                    </a:lnTo>
                    <a:lnTo>
                      <a:pt x="11890" y="20300"/>
                    </a:lnTo>
                    <a:lnTo>
                      <a:pt x="11813" y="20587"/>
                    </a:lnTo>
                    <a:lnTo>
                      <a:pt x="11718" y="20874"/>
                    </a:lnTo>
                    <a:lnTo>
                      <a:pt x="11565" y="21141"/>
                    </a:lnTo>
                    <a:lnTo>
                      <a:pt x="11374" y="21409"/>
                    </a:lnTo>
                    <a:lnTo>
                      <a:pt x="11144" y="21676"/>
                    </a:lnTo>
                    <a:lnTo>
                      <a:pt x="10858" y="21925"/>
                    </a:lnTo>
                    <a:lnTo>
                      <a:pt x="10552" y="22154"/>
                    </a:lnTo>
                    <a:lnTo>
                      <a:pt x="10189" y="22384"/>
                    </a:lnTo>
                    <a:lnTo>
                      <a:pt x="10189" y="22384"/>
                    </a:lnTo>
                    <a:lnTo>
                      <a:pt x="9749" y="22613"/>
                    </a:lnTo>
                    <a:lnTo>
                      <a:pt x="9252" y="22823"/>
                    </a:lnTo>
                    <a:lnTo>
                      <a:pt x="8755" y="22995"/>
                    </a:lnTo>
                    <a:lnTo>
                      <a:pt x="8220" y="23148"/>
                    </a:lnTo>
                    <a:lnTo>
                      <a:pt x="7666" y="23244"/>
                    </a:lnTo>
                    <a:lnTo>
                      <a:pt x="7111" y="23339"/>
                    </a:lnTo>
                    <a:lnTo>
                      <a:pt x="6538" y="23378"/>
                    </a:lnTo>
                    <a:lnTo>
                      <a:pt x="5965" y="23397"/>
                    </a:lnTo>
                    <a:lnTo>
                      <a:pt x="5965" y="23397"/>
                    </a:lnTo>
                    <a:lnTo>
                      <a:pt x="5391" y="23378"/>
                    </a:lnTo>
                    <a:lnTo>
                      <a:pt x="4818" y="23339"/>
                    </a:lnTo>
                    <a:lnTo>
                      <a:pt x="4263" y="23244"/>
                    </a:lnTo>
                    <a:lnTo>
                      <a:pt x="3709" y="23148"/>
                    </a:lnTo>
                    <a:lnTo>
                      <a:pt x="3174" y="22995"/>
                    </a:lnTo>
                    <a:lnTo>
                      <a:pt x="2658" y="22823"/>
                    </a:lnTo>
                    <a:lnTo>
                      <a:pt x="2180" y="22613"/>
                    </a:lnTo>
                    <a:lnTo>
                      <a:pt x="1721" y="22384"/>
                    </a:lnTo>
                    <a:lnTo>
                      <a:pt x="1721" y="22384"/>
                    </a:lnTo>
                    <a:lnTo>
                      <a:pt x="1377" y="22154"/>
                    </a:lnTo>
                    <a:lnTo>
                      <a:pt x="1071" y="21925"/>
                    </a:lnTo>
                    <a:lnTo>
                      <a:pt x="1071" y="21925"/>
                    </a:lnTo>
                    <a:lnTo>
                      <a:pt x="861" y="21734"/>
                    </a:lnTo>
                    <a:lnTo>
                      <a:pt x="670" y="21543"/>
                    </a:lnTo>
                    <a:lnTo>
                      <a:pt x="517" y="21351"/>
                    </a:lnTo>
                    <a:lnTo>
                      <a:pt x="364" y="21141"/>
                    </a:lnTo>
                    <a:lnTo>
                      <a:pt x="249" y="20950"/>
                    </a:lnTo>
                    <a:lnTo>
                      <a:pt x="154" y="20740"/>
                    </a:lnTo>
                    <a:lnTo>
                      <a:pt x="96" y="20529"/>
                    </a:lnTo>
                    <a:lnTo>
                      <a:pt x="39" y="20300"/>
                    </a:lnTo>
                    <a:lnTo>
                      <a:pt x="39" y="20300"/>
                    </a:lnTo>
                    <a:lnTo>
                      <a:pt x="39" y="20281"/>
                    </a:lnTo>
                    <a:lnTo>
                      <a:pt x="20" y="20262"/>
                    </a:lnTo>
                    <a:lnTo>
                      <a:pt x="20" y="20224"/>
                    </a:lnTo>
                    <a:lnTo>
                      <a:pt x="20" y="20224"/>
                    </a:lnTo>
                    <a:lnTo>
                      <a:pt x="20" y="20147"/>
                    </a:lnTo>
                    <a:lnTo>
                      <a:pt x="20" y="20071"/>
                    </a:lnTo>
                    <a:lnTo>
                      <a:pt x="20" y="20071"/>
                    </a:lnTo>
                    <a:lnTo>
                      <a:pt x="1" y="19956"/>
                    </a:lnTo>
                    <a:lnTo>
                      <a:pt x="1" y="19860"/>
                    </a:lnTo>
                    <a:lnTo>
                      <a:pt x="1" y="19860"/>
                    </a:lnTo>
                    <a:lnTo>
                      <a:pt x="20" y="19746"/>
                    </a:lnTo>
                    <a:lnTo>
                      <a:pt x="20" y="19746"/>
                    </a:lnTo>
                    <a:lnTo>
                      <a:pt x="39" y="19574"/>
                    </a:lnTo>
                    <a:lnTo>
                      <a:pt x="77" y="19402"/>
                    </a:lnTo>
                    <a:lnTo>
                      <a:pt x="77" y="19402"/>
                    </a:lnTo>
                    <a:lnTo>
                      <a:pt x="135" y="19211"/>
                    </a:lnTo>
                    <a:lnTo>
                      <a:pt x="5965" y="1"/>
                    </a:lnTo>
                    <a:lnTo>
                      <a:pt x="6767" y="2677"/>
                    </a:lnTo>
                    <a:lnTo>
                      <a:pt x="8965" y="9902"/>
                    </a:lnTo>
                    <a:lnTo>
                      <a:pt x="11794" y="19211"/>
                    </a:lnTo>
                    <a:lnTo>
                      <a:pt x="11794" y="19211"/>
                    </a:lnTo>
                    <a:lnTo>
                      <a:pt x="11813" y="19306"/>
                    </a:lnTo>
                    <a:lnTo>
                      <a:pt x="11852" y="19402"/>
                    </a:lnTo>
                    <a:lnTo>
                      <a:pt x="11852" y="19402"/>
                    </a:lnTo>
                    <a:lnTo>
                      <a:pt x="11890" y="19574"/>
                    </a:lnTo>
                    <a:lnTo>
                      <a:pt x="11909" y="197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30"/>
              <p:cNvSpPr/>
              <p:nvPr/>
            </p:nvSpPr>
            <p:spPr>
              <a:xfrm>
                <a:off x="1513608" y="4567757"/>
                <a:ext cx="228107" cy="410314"/>
              </a:xfrm>
              <a:custGeom>
                <a:avLst/>
                <a:gdLst/>
                <a:ahLst/>
                <a:cxnLst/>
                <a:rect l="l" t="t" r="r" b="b"/>
                <a:pathLst>
                  <a:path w="10839" h="19497" extrusionOk="0">
                    <a:moveTo>
                      <a:pt x="6059" y="0"/>
                    </a:moveTo>
                    <a:lnTo>
                      <a:pt x="5773" y="96"/>
                    </a:lnTo>
                    <a:lnTo>
                      <a:pt x="5486" y="153"/>
                    </a:lnTo>
                    <a:lnTo>
                      <a:pt x="5620" y="898"/>
                    </a:lnTo>
                    <a:lnTo>
                      <a:pt x="5754" y="1816"/>
                    </a:lnTo>
                    <a:lnTo>
                      <a:pt x="5887" y="2867"/>
                    </a:lnTo>
                    <a:lnTo>
                      <a:pt x="6002" y="4014"/>
                    </a:lnTo>
                    <a:lnTo>
                      <a:pt x="6040" y="4645"/>
                    </a:lnTo>
                    <a:lnTo>
                      <a:pt x="6079" y="5276"/>
                    </a:lnTo>
                    <a:lnTo>
                      <a:pt x="6098" y="5925"/>
                    </a:lnTo>
                    <a:lnTo>
                      <a:pt x="6098" y="6594"/>
                    </a:lnTo>
                    <a:lnTo>
                      <a:pt x="6079" y="7263"/>
                    </a:lnTo>
                    <a:lnTo>
                      <a:pt x="6040" y="7952"/>
                    </a:lnTo>
                    <a:lnTo>
                      <a:pt x="5983" y="8640"/>
                    </a:lnTo>
                    <a:lnTo>
                      <a:pt x="5907" y="9328"/>
                    </a:lnTo>
                    <a:lnTo>
                      <a:pt x="5811" y="9997"/>
                    </a:lnTo>
                    <a:lnTo>
                      <a:pt x="5677" y="10685"/>
                    </a:lnTo>
                    <a:lnTo>
                      <a:pt x="5524" y="11354"/>
                    </a:lnTo>
                    <a:lnTo>
                      <a:pt x="5333" y="12023"/>
                    </a:lnTo>
                    <a:lnTo>
                      <a:pt x="5104" y="12673"/>
                    </a:lnTo>
                    <a:lnTo>
                      <a:pt x="4855" y="13304"/>
                    </a:lnTo>
                    <a:lnTo>
                      <a:pt x="4569" y="13915"/>
                    </a:lnTo>
                    <a:lnTo>
                      <a:pt x="4397" y="14221"/>
                    </a:lnTo>
                    <a:lnTo>
                      <a:pt x="4225" y="14508"/>
                    </a:lnTo>
                    <a:lnTo>
                      <a:pt x="4052" y="14795"/>
                    </a:lnTo>
                    <a:lnTo>
                      <a:pt x="3861" y="15062"/>
                    </a:lnTo>
                    <a:lnTo>
                      <a:pt x="3670" y="15330"/>
                    </a:lnTo>
                    <a:lnTo>
                      <a:pt x="3441" y="15597"/>
                    </a:lnTo>
                    <a:lnTo>
                      <a:pt x="3231" y="15865"/>
                    </a:lnTo>
                    <a:lnTo>
                      <a:pt x="3001" y="16094"/>
                    </a:lnTo>
                    <a:lnTo>
                      <a:pt x="2753" y="16343"/>
                    </a:lnTo>
                    <a:lnTo>
                      <a:pt x="2504" y="16572"/>
                    </a:lnTo>
                    <a:lnTo>
                      <a:pt x="2237" y="16782"/>
                    </a:lnTo>
                    <a:lnTo>
                      <a:pt x="1950" y="16993"/>
                    </a:lnTo>
                    <a:lnTo>
                      <a:pt x="1663" y="17203"/>
                    </a:lnTo>
                    <a:lnTo>
                      <a:pt x="1357" y="17394"/>
                    </a:lnTo>
                    <a:lnTo>
                      <a:pt x="1032" y="17566"/>
                    </a:lnTo>
                    <a:lnTo>
                      <a:pt x="707" y="17738"/>
                    </a:lnTo>
                    <a:lnTo>
                      <a:pt x="363" y="17891"/>
                    </a:lnTo>
                    <a:lnTo>
                      <a:pt x="0" y="18025"/>
                    </a:lnTo>
                    <a:lnTo>
                      <a:pt x="306" y="18254"/>
                    </a:lnTo>
                    <a:lnTo>
                      <a:pt x="650" y="18484"/>
                    </a:lnTo>
                    <a:lnTo>
                      <a:pt x="1109" y="18713"/>
                    </a:lnTo>
                    <a:lnTo>
                      <a:pt x="1587" y="18923"/>
                    </a:lnTo>
                    <a:lnTo>
                      <a:pt x="2103" y="19095"/>
                    </a:lnTo>
                    <a:lnTo>
                      <a:pt x="2638" y="19248"/>
                    </a:lnTo>
                    <a:lnTo>
                      <a:pt x="3192" y="19344"/>
                    </a:lnTo>
                    <a:lnTo>
                      <a:pt x="3747" y="19439"/>
                    </a:lnTo>
                    <a:lnTo>
                      <a:pt x="4320" y="19478"/>
                    </a:lnTo>
                    <a:lnTo>
                      <a:pt x="4894" y="19497"/>
                    </a:lnTo>
                    <a:lnTo>
                      <a:pt x="5467" y="19478"/>
                    </a:lnTo>
                    <a:lnTo>
                      <a:pt x="6040" y="19439"/>
                    </a:lnTo>
                    <a:lnTo>
                      <a:pt x="6595" y="19344"/>
                    </a:lnTo>
                    <a:lnTo>
                      <a:pt x="7149" y="19248"/>
                    </a:lnTo>
                    <a:lnTo>
                      <a:pt x="7684" y="19095"/>
                    </a:lnTo>
                    <a:lnTo>
                      <a:pt x="8181" y="18923"/>
                    </a:lnTo>
                    <a:lnTo>
                      <a:pt x="8678" y="18713"/>
                    </a:lnTo>
                    <a:lnTo>
                      <a:pt x="9118" y="18484"/>
                    </a:lnTo>
                    <a:lnTo>
                      <a:pt x="9481" y="18254"/>
                    </a:lnTo>
                    <a:lnTo>
                      <a:pt x="9787" y="18025"/>
                    </a:lnTo>
                    <a:lnTo>
                      <a:pt x="10073" y="17776"/>
                    </a:lnTo>
                    <a:lnTo>
                      <a:pt x="10303" y="17509"/>
                    </a:lnTo>
                    <a:lnTo>
                      <a:pt x="10494" y="17241"/>
                    </a:lnTo>
                    <a:lnTo>
                      <a:pt x="10647" y="16974"/>
                    </a:lnTo>
                    <a:lnTo>
                      <a:pt x="10742" y="16687"/>
                    </a:lnTo>
                    <a:lnTo>
                      <a:pt x="10819" y="16400"/>
                    </a:lnTo>
                    <a:lnTo>
                      <a:pt x="10819" y="16381"/>
                    </a:lnTo>
                    <a:lnTo>
                      <a:pt x="10838" y="16362"/>
                    </a:lnTo>
                    <a:lnTo>
                      <a:pt x="10838" y="16266"/>
                    </a:lnTo>
                    <a:lnTo>
                      <a:pt x="10838" y="16171"/>
                    </a:lnTo>
                    <a:lnTo>
                      <a:pt x="10838" y="15846"/>
                    </a:lnTo>
                    <a:lnTo>
                      <a:pt x="10819" y="15674"/>
                    </a:lnTo>
                    <a:lnTo>
                      <a:pt x="10781" y="15502"/>
                    </a:lnTo>
                    <a:lnTo>
                      <a:pt x="10742" y="15406"/>
                    </a:lnTo>
                    <a:lnTo>
                      <a:pt x="10723" y="15311"/>
                    </a:lnTo>
                    <a:lnTo>
                      <a:pt x="7894" y="6002"/>
                    </a:lnTo>
                    <a:lnTo>
                      <a:pt x="6059" y="0"/>
                    </a:lnTo>
                    <a:close/>
                  </a:path>
                </a:pathLst>
              </a:custGeom>
              <a:solidFill>
                <a:srgbClr val="125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30"/>
              <p:cNvSpPr/>
              <p:nvPr/>
            </p:nvSpPr>
            <p:spPr>
              <a:xfrm>
                <a:off x="1513608" y="4567757"/>
                <a:ext cx="228107" cy="410314"/>
              </a:xfrm>
              <a:custGeom>
                <a:avLst/>
                <a:gdLst/>
                <a:ahLst/>
                <a:cxnLst/>
                <a:rect l="l" t="t" r="r" b="b"/>
                <a:pathLst>
                  <a:path w="10839" h="19497" fill="none" extrusionOk="0">
                    <a:moveTo>
                      <a:pt x="6059" y="0"/>
                    </a:moveTo>
                    <a:lnTo>
                      <a:pt x="6059" y="0"/>
                    </a:lnTo>
                    <a:lnTo>
                      <a:pt x="5773" y="96"/>
                    </a:lnTo>
                    <a:lnTo>
                      <a:pt x="5486" y="153"/>
                    </a:lnTo>
                    <a:lnTo>
                      <a:pt x="5486" y="153"/>
                    </a:lnTo>
                    <a:lnTo>
                      <a:pt x="5620" y="898"/>
                    </a:lnTo>
                    <a:lnTo>
                      <a:pt x="5754" y="1816"/>
                    </a:lnTo>
                    <a:lnTo>
                      <a:pt x="5887" y="2867"/>
                    </a:lnTo>
                    <a:lnTo>
                      <a:pt x="6002" y="4014"/>
                    </a:lnTo>
                    <a:lnTo>
                      <a:pt x="6040" y="4645"/>
                    </a:lnTo>
                    <a:lnTo>
                      <a:pt x="6079" y="5276"/>
                    </a:lnTo>
                    <a:lnTo>
                      <a:pt x="6098" y="5925"/>
                    </a:lnTo>
                    <a:lnTo>
                      <a:pt x="6098" y="6594"/>
                    </a:lnTo>
                    <a:lnTo>
                      <a:pt x="6079" y="7263"/>
                    </a:lnTo>
                    <a:lnTo>
                      <a:pt x="6040" y="7952"/>
                    </a:lnTo>
                    <a:lnTo>
                      <a:pt x="5983" y="8640"/>
                    </a:lnTo>
                    <a:lnTo>
                      <a:pt x="5907" y="9328"/>
                    </a:lnTo>
                    <a:lnTo>
                      <a:pt x="5811" y="9997"/>
                    </a:lnTo>
                    <a:lnTo>
                      <a:pt x="5677" y="10685"/>
                    </a:lnTo>
                    <a:lnTo>
                      <a:pt x="5524" y="11354"/>
                    </a:lnTo>
                    <a:lnTo>
                      <a:pt x="5333" y="12023"/>
                    </a:lnTo>
                    <a:lnTo>
                      <a:pt x="5104" y="12673"/>
                    </a:lnTo>
                    <a:lnTo>
                      <a:pt x="4855" y="13304"/>
                    </a:lnTo>
                    <a:lnTo>
                      <a:pt x="4569" y="13915"/>
                    </a:lnTo>
                    <a:lnTo>
                      <a:pt x="4397" y="14221"/>
                    </a:lnTo>
                    <a:lnTo>
                      <a:pt x="4225" y="14508"/>
                    </a:lnTo>
                    <a:lnTo>
                      <a:pt x="4052" y="14795"/>
                    </a:lnTo>
                    <a:lnTo>
                      <a:pt x="3861" y="15062"/>
                    </a:lnTo>
                    <a:lnTo>
                      <a:pt x="3670" y="15330"/>
                    </a:lnTo>
                    <a:lnTo>
                      <a:pt x="3441" y="15597"/>
                    </a:lnTo>
                    <a:lnTo>
                      <a:pt x="3231" y="15865"/>
                    </a:lnTo>
                    <a:lnTo>
                      <a:pt x="3001" y="16094"/>
                    </a:lnTo>
                    <a:lnTo>
                      <a:pt x="2753" y="16343"/>
                    </a:lnTo>
                    <a:lnTo>
                      <a:pt x="2504" y="16572"/>
                    </a:lnTo>
                    <a:lnTo>
                      <a:pt x="2237" y="16782"/>
                    </a:lnTo>
                    <a:lnTo>
                      <a:pt x="1950" y="16993"/>
                    </a:lnTo>
                    <a:lnTo>
                      <a:pt x="1663" y="17203"/>
                    </a:lnTo>
                    <a:lnTo>
                      <a:pt x="1357" y="17394"/>
                    </a:lnTo>
                    <a:lnTo>
                      <a:pt x="1032" y="17566"/>
                    </a:lnTo>
                    <a:lnTo>
                      <a:pt x="707" y="17738"/>
                    </a:lnTo>
                    <a:lnTo>
                      <a:pt x="363" y="17891"/>
                    </a:lnTo>
                    <a:lnTo>
                      <a:pt x="0" y="18025"/>
                    </a:lnTo>
                    <a:lnTo>
                      <a:pt x="0" y="18025"/>
                    </a:lnTo>
                    <a:lnTo>
                      <a:pt x="306" y="18254"/>
                    </a:lnTo>
                    <a:lnTo>
                      <a:pt x="650" y="18484"/>
                    </a:lnTo>
                    <a:lnTo>
                      <a:pt x="650" y="18484"/>
                    </a:lnTo>
                    <a:lnTo>
                      <a:pt x="1109" y="18713"/>
                    </a:lnTo>
                    <a:lnTo>
                      <a:pt x="1587" y="18923"/>
                    </a:lnTo>
                    <a:lnTo>
                      <a:pt x="2103" y="19095"/>
                    </a:lnTo>
                    <a:lnTo>
                      <a:pt x="2638" y="19248"/>
                    </a:lnTo>
                    <a:lnTo>
                      <a:pt x="3192" y="19344"/>
                    </a:lnTo>
                    <a:lnTo>
                      <a:pt x="3747" y="19439"/>
                    </a:lnTo>
                    <a:lnTo>
                      <a:pt x="4320" y="19478"/>
                    </a:lnTo>
                    <a:lnTo>
                      <a:pt x="4894" y="19497"/>
                    </a:lnTo>
                    <a:lnTo>
                      <a:pt x="4894" y="19497"/>
                    </a:lnTo>
                    <a:lnTo>
                      <a:pt x="5467" y="19478"/>
                    </a:lnTo>
                    <a:lnTo>
                      <a:pt x="6040" y="19439"/>
                    </a:lnTo>
                    <a:lnTo>
                      <a:pt x="6595" y="19344"/>
                    </a:lnTo>
                    <a:lnTo>
                      <a:pt x="7149" y="19248"/>
                    </a:lnTo>
                    <a:lnTo>
                      <a:pt x="7684" y="19095"/>
                    </a:lnTo>
                    <a:lnTo>
                      <a:pt x="8181" y="18923"/>
                    </a:lnTo>
                    <a:lnTo>
                      <a:pt x="8678" y="18713"/>
                    </a:lnTo>
                    <a:lnTo>
                      <a:pt x="9118" y="18484"/>
                    </a:lnTo>
                    <a:lnTo>
                      <a:pt x="9118" y="18484"/>
                    </a:lnTo>
                    <a:lnTo>
                      <a:pt x="9481" y="18254"/>
                    </a:lnTo>
                    <a:lnTo>
                      <a:pt x="9787" y="18025"/>
                    </a:lnTo>
                    <a:lnTo>
                      <a:pt x="10073" y="17776"/>
                    </a:lnTo>
                    <a:lnTo>
                      <a:pt x="10303" y="17509"/>
                    </a:lnTo>
                    <a:lnTo>
                      <a:pt x="10494" y="17241"/>
                    </a:lnTo>
                    <a:lnTo>
                      <a:pt x="10647" y="16974"/>
                    </a:lnTo>
                    <a:lnTo>
                      <a:pt x="10742" y="16687"/>
                    </a:lnTo>
                    <a:lnTo>
                      <a:pt x="10819" y="16400"/>
                    </a:lnTo>
                    <a:lnTo>
                      <a:pt x="10819" y="16400"/>
                    </a:lnTo>
                    <a:lnTo>
                      <a:pt x="10819" y="16400"/>
                    </a:lnTo>
                    <a:lnTo>
                      <a:pt x="10819" y="16400"/>
                    </a:lnTo>
                    <a:lnTo>
                      <a:pt x="10819" y="16381"/>
                    </a:lnTo>
                    <a:lnTo>
                      <a:pt x="10838" y="16362"/>
                    </a:lnTo>
                    <a:lnTo>
                      <a:pt x="10838" y="16362"/>
                    </a:lnTo>
                    <a:lnTo>
                      <a:pt x="10838" y="16362"/>
                    </a:lnTo>
                    <a:lnTo>
                      <a:pt x="10838" y="16362"/>
                    </a:lnTo>
                    <a:lnTo>
                      <a:pt x="10838" y="16266"/>
                    </a:lnTo>
                    <a:lnTo>
                      <a:pt x="10838" y="16171"/>
                    </a:lnTo>
                    <a:lnTo>
                      <a:pt x="10838" y="15846"/>
                    </a:lnTo>
                    <a:lnTo>
                      <a:pt x="10838" y="15846"/>
                    </a:lnTo>
                    <a:lnTo>
                      <a:pt x="10819" y="15674"/>
                    </a:lnTo>
                    <a:lnTo>
                      <a:pt x="10781" y="15502"/>
                    </a:lnTo>
                    <a:lnTo>
                      <a:pt x="10781" y="15502"/>
                    </a:lnTo>
                    <a:lnTo>
                      <a:pt x="10742" y="15406"/>
                    </a:lnTo>
                    <a:lnTo>
                      <a:pt x="10723" y="15311"/>
                    </a:lnTo>
                    <a:lnTo>
                      <a:pt x="7894" y="6002"/>
                    </a:lnTo>
                    <a:lnTo>
                      <a:pt x="60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30"/>
              <p:cNvSpPr/>
              <p:nvPr/>
            </p:nvSpPr>
            <p:spPr>
              <a:xfrm>
                <a:off x="1559467" y="4451900"/>
                <a:ext cx="119893" cy="119893"/>
              </a:xfrm>
              <a:custGeom>
                <a:avLst/>
                <a:gdLst/>
                <a:ahLst/>
                <a:cxnLst/>
                <a:rect l="l" t="t" r="r" b="b"/>
                <a:pathLst>
                  <a:path w="5697" h="5697" extrusionOk="0">
                    <a:moveTo>
                      <a:pt x="2848" y="0"/>
                    </a:moveTo>
                    <a:lnTo>
                      <a:pt x="2562" y="19"/>
                    </a:lnTo>
                    <a:lnTo>
                      <a:pt x="2275" y="57"/>
                    </a:lnTo>
                    <a:lnTo>
                      <a:pt x="1988" y="134"/>
                    </a:lnTo>
                    <a:lnTo>
                      <a:pt x="1740" y="229"/>
                    </a:lnTo>
                    <a:lnTo>
                      <a:pt x="1491" y="344"/>
                    </a:lnTo>
                    <a:lnTo>
                      <a:pt x="1243" y="497"/>
                    </a:lnTo>
                    <a:lnTo>
                      <a:pt x="1032" y="650"/>
                    </a:lnTo>
                    <a:lnTo>
                      <a:pt x="822" y="841"/>
                    </a:lnTo>
                    <a:lnTo>
                      <a:pt x="650" y="1032"/>
                    </a:lnTo>
                    <a:lnTo>
                      <a:pt x="478" y="1262"/>
                    </a:lnTo>
                    <a:lnTo>
                      <a:pt x="344" y="1491"/>
                    </a:lnTo>
                    <a:lnTo>
                      <a:pt x="230" y="1740"/>
                    </a:lnTo>
                    <a:lnTo>
                      <a:pt x="134" y="2007"/>
                    </a:lnTo>
                    <a:lnTo>
                      <a:pt x="58" y="2275"/>
                    </a:lnTo>
                    <a:lnTo>
                      <a:pt x="19" y="2561"/>
                    </a:lnTo>
                    <a:lnTo>
                      <a:pt x="0" y="2848"/>
                    </a:lnTo>
                    <a:lnTo>
                      <a:pt x="19" y="3135"/>
                    </a:lnTo>
                    <a:lnTo>
                      <a:pt x="58" y="3422"/>
                    </a:lnTo>
                    <a:lnTo>
                      <a:pt x="134" y="3689"/>
                    </a:lnTo>
                    <a:lnTo>
                      <a:pt x="230" y="3957"/>
                    </a:lnTo>
                    <a:lnTo>
                      <a:pt x="344" y="4205"/>
                    </a:lnTo>
                    <a:lnTo>
                      <a:pt x="478" y="4435"/>
                    </a:lnTo>
                    <a:lnTo>
                      <a:pt x="650" y="4664"/>
                    </a:lnTo>
                    <a:lnTo>
                      <a:pt x="822" y="4855"/>
                    </a:lnTo>
                    <a:lnTo>
                      <a:pt x="1032" y="5046"/>
                    </a:lnTo>
                    <a:lnTo>
                      <a:pt x="1243" y="5218"/>
                    </a:lnTo>
                    <a:lnTo>
                      <a:pt x="1491" y="5352"/>
                    </a:lnTo>
                    <a:lnTo>
                      <a:pt x="1740" y="5467"/>
                    </a:lnTo>
                    <a:lnTo>
                      <a:pt x="1988" y="5562"/>
                    </a:lnTo>
                    <a:lnTo>
                      <a:pt x="2275" y="5639"/>
                    </a:lnTo>
                    <a:lnTo>
                      <a:pt x="2562" y="5677"/>
                    </a:lnTo>
                    <a:lnTo>
                      <a:pt x="2848" y="5696"/>
                    </a:lnTo>
                    <a:lnTo>
                      <a:pt x="3135" y="5677"/>
                    </a:lnTo>
                    <a:lnTo>
                      <a:pt x="3422" y="5639"/>
                    </a:lnTo>
                    <a:lnTo>
                      <a:pt x="3689" y="5562"/>
                    </a:lnTo>
                    <a:lnTo>
                      <a:pt x="3957" y="5467"/>
                    </a:lnTo>
                    <a:lnTo>
                      <a:pt x="4205" y="5352"/>
                    </a:lnTo>
                    <a:lnTo>
                      <a:pt x="4435" y="5218"/>
                    </a:lnTo>
                    <a:lnTo>
                      <a:pt x="4664" y="5046"/>
                    </a:lnTo>
                    <a:lnTo>
                      <a:pt x="4855" y="4855"/>
                    </a:lnTo>
                    <a:lnTo>
                      <a:pt x="5046" y="4664"/>
                    </a:lnTo>
                    <a:lnTo>
                      <a:pt x="5199" y="4435"/>
                    </a:lnTo>
                    <a:lnTo>
                      <a:pt x="5352" y="4205"/>
                    </a:lnTo>
                    <a:lnTo>
                      <a:pt x="5467" y="3957"/>
                    </a:lnTo>
                    <a:lnTo>
                      <a:pt x="5563" y="3689"/>
                    </a:lnTo>
                    <a:lnTo>
                      <a:pt x="5639" y="3422"/>
                    </a:lnTo>
                    <a:lnTo>
                      <a:pt x="5677" y="3135"/>
                    </a:lnTo>
                    <a:lnTo>
                      <a:pt x="5696" y="2848"/>
                    </a:lnTo>
                    <a:lnTo>
                      <a:pt x="5677" y="2561"/>
                    </a:lnTo>
                    <a:lnTo>
                      <a:pt x="5639" y="2275"/>
                    </a:lnTo>
                    <a:lnTo>
                      <a:pt x="5563" y="2007"/>
                    </a:lnTo>
                    <a:lnTo>
                      <a:pt x="5467" y="1740"/>
                    </a:lnTo>
                    <a:lnTo>
                      <a:pt x="5352" y="1491"/>
                    </a:lnTo>
                    <a:lnTo>
                      <a:pt x="5199" y="1262"/>
                    </a:lnTo>
                    <a:lnTo>
                      <a:pt x="5046" y="1032"/>
                    </a:lnTo>
                    <a:lnTo>
                      <a:pt x="4855" y="841"/>
                    </a:lnTo>
                    <a:lnTo>
                      <a:pt x="4664" y="650"/>
                    </a:lnTo>
                    <a:lnTo>
                      <a:pt x="4435" y="497"/>
                    </a:lnTo>
                    <a:lnTo>
                      <a:pt x="4205" y="344"/>
                    </a:lnTo>
                    <a:lnTo>
                      <a:pt x="3957" y="229"/>
                    </a:lnTo>
                    <a:lnTo>
                      <a:pt x="3689" y="134"/>
                    </a:lnTo>
                    <a:lnTo>
                      <a:pt x="3422" y="57"/>
                    </a:lnTo>
                    <a:lnTo>
                      <a:pt x="3135" y="19"/>
                    </a:lnTo>
                    <a:lnTo>
                      <a:pt x="28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30"/>
              <p:cNvSpPr/>
              <p:nvPr/>
            </p:nvSpPr>
            <p:spPr>
              <a:xfrm>
                <a:off x="1559467" y="4451900"/>
                <a:ext cx="119893" cy="119893"/>
              </a:xfrm>
              <a:custGeom>
                <a:avLst/>
                <a:gdLst/>
                <a:ahLst/>
                <a:cxnLst/>
                <a:rect l="l" t="t" r="r" b="b"/>
                <a:pathLst>
                  <a:path w="5697" h="5697" fill="none" extrusionOk="0">
                    <a:moveTo>
                      <a:pt x="5696" y="2848"/>
                    </a:moveTo>
                    <a:lnTo>
                      <a:pt x="5696" y="2848"/>
                    </a:lnTo>
                    <a:lnTo>
                      <a:pt x="5677" y="3135"/>
                    </a:lnTo>
                    <a:lnTo>
                      <a:pt x="5639" y="3422"/>
                    </a:lnTo>
                    <a:lnTo>
                      <a:pt x="5563" y="3689"/>
                    </a:lnTo>
                    <a:lnTo>
                      <a:pt x="5467" y="3957"/>
                    </a:lnTo>
                    <a:lnTo>
                      <a:pt x="5352" y="4205"/>
                    </a:lnTo>
                    <a:lnTo>
                      <a:pt x="5199" y="4435"/>
                    </a:lnTo>
                    <a:lnTo>
                      <a:pt x="5046" y="4664"/>
                    </a:lnTo>
                    <a:lnTo>
                      <a:pt x="4855" y="4855"/>
                    </a:lnTo>
                    <a:lnTo>
                      <a:pt x="4664" y="5046"/>
                    </a:lnTo>
                    <a:lnTo>
                      <a:pt x="4435" y="5218"/>
                    </a:lnTo>
                    <a:lnTo>
                      <a:pt x="4205" y="5352"/>
                    </a:lnTo>
                    <a:lnTo>
                      <a:pt x="3957" y="5467"/>
                    </a:lnTo>
                    <a:lnTo>
                      <a:pt x="3689" y="5562"/>
                    </a:lnTo>
                    <a:lnTo>
                      <a:pt x="3422" y="5639"/>
                    </a:lnTo>
                    <a:lnTo>
                      <a:pt x="3135" y="5677"/>
                    </a:lnTo>
                    <a:lnTo>
                      <a:pt x="2848" y="5696"/>
                    </a:lnTo>
                    <a:lnTo>
                      <a:pt x="2848" y="5696"/>
                    </a:lnTo>
                    <a:lnTo>
                      <a:pt x="2562" y="5677"/>
                    </a:lnTo>
                    <a:lnTo>
                      <a:pt x="2275" y="5639"/>
                    </a:lnTo>
                    <a:lnTo>
                      <a:pt x="1988" y="5562"/>
                    </a:lnTo>
                    <a:lnTo>
                      <a:pt x="1740" y="5467"/>
                    </a:lnTo>
                    <a:lnTo>
                      <a:pt x="1491" y="5352"/>
                    </a:lnTo>
                    <a:lnTo>
                      <a:pt x="1243" y="5218"/>
                    </a:lnTo>
                    <a:lnTo>
                      <a:pt x="1032" y="5046"/>
                    </a:lnTo>
                    <a:lnTo>
                      <a:pt x="822" y="4855"/>
                    </a:lnTo>
                    <a:lnTo>
                      <a:pt x="650" y="4664"/>
                    </a:lnTo>
                    <a:lnTo>
                      <a:pt x="478" y="4435"/>
                    </a:lnTo>
                    <a:lnTo>
                      <a:pt x="344" y="4205"/>
                    </a:lnTo>
                    <a:lnTo>
                      <a:pt x="230" y="3957"/>
                    </a:lnTo>
                    <a:lnTo>
                      <a:pt x="134" y="3689"/>
                    </a:lnTo>
                    <a:lnTo>
                      <a:pt x="58" y="3422"/>
                    </a:lnTo>
                    <a:lnTo>
                      <a:pt x="19" y="3135"/>
                    </a:lnTo>
                    <a:lnTo>
                      <a:pt x="0" y="2848"/>
                    </a:lnTo>
                    <a:lnTo>
                      <a:pt x="0" y="2848"/>
                    </a:lnTo>
                    <a:lnTo>
                      <a:pt x="19" y="2561"/>
                    </a:lnTo>
                    <a:lnTo>
                      <a:pt x="58" y="2275"/>
                    </a:lnTo>
                    <a:lnTo>
                      <a:pt x="134" y="2007"/>
                    </a:lnTo>
                    <a:lnTo>
                      <a:pt x="230" y="1740"/>
                    </a:lnTo>
                    <a:lnTo>
                      <a:pt x="344" y="1491"/>
                    </a:lnTo>
                    <a:lnTo>
                      <a:pt x="478" y="1262"/>
                    </a:lnTo>
                    <a:lnTo>
                      <a:pt x="650" y="1032"/>
                    </a:lnTo>
                    <a:lnTo>
                      <a:pt x="822" y="841"/>
                    </a:lnTo>
                    <a:lnTo>
                      <a:pt x="1032" y="650"/>
                    </a:lnTo>
                    <a:lnTo>
                      <a:pt x="1243" y="497"/>
                    </a:lnTo>
                    <a:lnTo>
                      <a:pt x="1491" y="344"/>
                    </a:lnTo>
                    <a:lnTo>
                      <a:pt x="1740" y="229"/>
                    </a:lnTo>
                    <a:lnTo>
                      <a:pt x="1988" y="134"/>
                    </a:lnTo>
                    <a:lnTo>
                      <a:pt x="2275" y="57"/>
                    </a:lnTo>
                    <a:lnTo>
                      <a:pt x="2562" y="19"/>
                    </a:lnTo>
                    <a:lnTo>
                      <a:pt x="2848" y="0"/>
                    </a:lnTo>
                    <a:lnTo>
                      <a:pt x="2848" y="0"/>
                    </a:lnTo>
                    <a:lnTo>
                      <a:pt x="3135" y="19"/>
                    </a:lnTo>
                    <a:lnTo>
                      <a:pt x="3422" y="57"/>
                    </a:lnTo>
                    <a:lnTo>
                      <a:pt x="3689" y="134"/>
                    </a:lnTo>
                    <a:lnTo>
                      <a:pt x="3957" y="229"/>
                    </a:lnTo>
                    <a:lnTo>
                      <a:pt x="4205" y="344"/>
                    </a:lnTo>
                    <a:lnTo>
                      <a:pt x="4435" y="497"/>
                    </a:lnTo>
                    <a:lnTo>
                      <a:pt x="4664" y="650"/>
                    </a:lnTo>
                    <a:lnTo>
                      <a:pt x="4855" y="841"/>
                    </a:lnTo>
                    <a:lnTo>
                      <a:pt x="5046" y="1032"/>
                    </a:lnTo>
                    <a:lnTo>
                      <a:pt x="5199" y="1262"/>
                    </a:lnTo>
                    <a:lnTo>
                      <a:pt x="5352" y="1491"/>
                    </a:lnTo>
                    <a:lnTo>
                      <a:pt x="5467" y="1740"/>
                    </a:lnTo>
                    <a:lnTo>
                      <a:pt x="5563" y="2007"/>
                    </a:lnTo>
                    <a:lnTo>
                      <a:pt x="5639" y="2275"/>
                    </a:lnTo>
                    <a:lnTo>
                      <a:pt x="5677" y="2561"/>
                    </a:lnTo>
                    <a:lnTo>
                      <a:pt x="5696" y="28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30"/>
              <p:cNvSpPr/>
              <p:nvPr/>
            </p:nvSpPr>
            <p:spPr>
              <a:xfrm>
                <a:off x="1577566" y="4470399"/>
                <a:ext cx="101795" cy="97375"/>
              </a:xfrm>
              <a:custGeom>
                <a:avLst/>
                <a:gdLst/>
                <a:ahLst/>
                <a:cxnLst/>
                <a:rect l="l" t="t" r="r" b="b"/>
                <a:pathLst>
                  <a:path w="4837" h="4627" extrusionOk="0">
                    <a:moveTo>
                      <a:pt x="0" y="4014"/>
                    </a:moveTo>
                    <a:lnTo>
                      <a:pt x="0" y="4014"/>
                    </a:lnTo>
                    <a:lnTo>
                      <a:pt x="153" y="4148"/>
                    </a:lnTo>
                    <a:lnTo>
                      <a:pt x="325" y="4282"/>
                    </a:lnTo>
                    <a:lnTo>
                      <a:pt x="517" y="4416"/>
                    </a:lnTo>
                    <a:lnTo>
                      <a:pt x="708" y="4511"/>
                    </a:lnTo>
                    <a:lnTo>
                      <a:pt x="708" y="4511"/>
                    </a:lnTo>
                    <a:lnTo>
                      <a:pt x="708" y="4511"/>
                    </a:lnTo>
                    <a:lnTo>
                      <a:pt x="517" y="4416"/>
                    </a:lnTo>
                    <a:lnTo>
                      <a:pt x="325" y="4282"/>
                    </a:lnTo>
                    <a:lnTo>
                      <a:pt x="153" y="4148"/>
                    </a:lnTo>
                    <a:lnTo>
                      <a:pt x="0" y="4014"/>
                    </a:lnTo>
                    <a:close/>
                    <a:moveTo>
                      <a:pt x="4034" y="0"/>
                    </a:moveTo>
                    <a:lnTo>
                      <a:pt x="4034" y="0"/>
                    </a:lnTo>
                    <a:lnTo>
                      <a:pt x="4206" y="192"/>
                    </a:lnTo>
                    <a:lnTo>
                      <a:pt x="4358" y="421"/>
                    </a:lnTo>
                    <a:lnTo>
                      <a:pt x="4511" y="650"/>
                    </a:lnTo>
                    <a:lnTo>
                      <a:pt x="4626" y="880"/>
                    </a:lnTo>
                    <a:lnTo>
                      <a:pt x="4703" y="1147"/>
                    </a:lnTo>
                    <a:lnTo>
                      <a:pt x="4779" y="1415"/>
                    </a:lnTo>
                    <a:lnTo>
                      <a:pt x="4817" y="1682"/>
                    </a:lnTo>
                    <a:lnTo>
                      <a:pt x="4836" y="1969"/>
                    </a:lnTo>
                    <a:lnTo>
                      <a:pt x="4836" y="1969"/>
                    </a:lnTo>
                    <a:lnTo>
                      <a:pt x="4817" y="2199"/>
                    </a:lnTo>
                    <a:lnTo>
                      <a:pt x="4798" y="2409"/>
                    </a:lnTo>
                    <a:lnTo>
                      <a:pt x="4760" y="2619"/>
                    </a:lnTo>
                    <a:lnTo>
                      <a:pt x="4703" y="2829"/>
                    </a:lnTo>
                    <a:lnTo>
                      <a:pt x="4626" y="3040"/>
                    </a:lnTo>
                    <a:lnTo>
                      <a:pt x="4531" y="3231"/>
                    </a:lnTo>
                    <a:lnTo>
                      <a:pt x="4435" y="3422"/>
                    </a:lnTo>
                    <a:lnTo>
                      <a:pt x="4320" y="3594"/>
                    </a:lnTo>
                    <a:lnTo>
                      <a:pt x="4206" y="3766"/>
                    </a:lnTo>
                    <a:lnTo>
                      <a:pt x="4053" y="3919"/>
                    </a:lnTo>
                    <a:lnTo>
                      <a:pt x="3919" y="4072"/>
                    </a:lnTo>
                    <a:lnTo>
                      <a:pt x="3747" y="4206"/>
                    </a:lnTo>
                    <a:lnTo>
                      <a:pt x="3594" y="4320"/>
                    </a:lnTo>
                    <a:lnTo>
                      <a:pt x="3403" y="4435"/>
                    </a:lnTo>
                    <a:lnTo>
                      <a:pt x="3212" y="4530"/>
                    </a:lnTo>
                    <a:lnTo>
                      <a:pt x="3020" y="4626"/>
                    </a:lnTo>
                    <a:lnTo>
                      <a:pt x="3020" y="4626"/>
                    </a:lnTo>
                    <a:lnTo>
                      <a:pt x="3020" y="4626"/>
                    </a:lnTo>
                    <a:lnTo>
                      <a:pt x="3212" y="4530"/>
                    </a:lnTo>
                    <a:lnTo>
                      <a:pt x="3403" y="4435"/>
                    </a:lnTo>
                    <a:lnTo>
                      <a:pt x="3594" y="4320"/>
                    </a:lnTo>
                    <a:lnTo>
                      <a:pt x="3747" y="4206"/>
                    </a:lnTo>
                    <a:lnTo>
                      <a:pt x="3919" y="4072"/>
                    </a:lnTo>
                    <a:lnTo>
                      <a:pt x="4053" y="3919"/>
                    </a:lnTo>
                    <a:lnTo>
                      <a:pt x="4206" y="3766"/>
                    </a:lnTo>
                    <a:lnTo>
                      <a:pt x="4320" y="3594"/>
                    </a:lnTo>
                    <a:lnTo>
                      <a:pt x="4435" y="3422"/>
                    </a:lnTo>
                    <a:lnTo>
                      <a:pt x="4531" y="3231"/>
                    </a:lnTo>
                    <a:lnTo>
                      <a:pt x="4626" y="3040"/>
                    </a:lnTo>
                    <a:lnTo>
                      <a:pt x="4703" y="2829"/>
                    </a:lnTo>
                    <a:lnTo>
                      <a:pt x="4760" y="2619"/>
                    </a:lnTo>
                    <a:lnTo>
                      <a:pt x="4798" y="2409"/>
                    </a:lnTo>
                    <a:lnTo>
                      <a:pt x="4817" y="2199"/>
                    </a:lnTo>
                    <a:lnTo>
                      <a:pt x="4836" y="1969"/>
                    </a:lnTo>
                    <a:lnTo>
                      <a:pt x="4836" y="1969"/>
                    </a:lnTo>
                    <a:lnTo>
                      <a:pt x="4817" y="1682"/>
                    </a:lnTo>
                    <a:lnTo>
                      <a:pt x="4779" y="1415"/>
                    </a:lnTo>
                    <a:lnTo>
                      <a:pt x="4703" y="1147"/>
                    </a:lnTo>
                    <a:lnTo>
                      <a:pt x="4626" y="880"/>
                    </a:lnTo>
                    <a:lnTo>
                      <a:pt x="4511" y="650"/>
                    </a:lnTo>
                    <a:lnTo>
                      <a:pt x="4358" y="421"/>
                    </a:lnTo>
                    <a:lnTo>
                      <a:pt x="4206" y="192"/>
                    </a:lnTo>
                    <a:lnTo>
                      <a:pt x="4034"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30"/>
              <p:cNvSpPr/>
              <p:nvPr/>
            </p:nvSpPr>
            <p:spPr>
              <a:xfrm>
                <a:off x="1577566" y="4554877"/>
                <a:ext cx="14900" cy="10480"/>
              </a:xfrm>
              <a:custGeom>
                <a:avLst/>
                <a:gdLst/>
                <a:ahLst/>
                <a:cxnLst/>
                <a:rect l="l" t="t" r="r" b="b"/>
                <a:pathLst>
                  <a:path w="708" h="498" fill="none" extrusionOk="0">
                    <a:moveTo>
                      <a:pt x="0" y="0"/>
                    </a:moveTo>
                    <a:lnTo>
                      <a:pt x="0" y="0"/>
                    </a:lnTo>
                    <a:lnTo>
                      <a:pt x="153" y="134"/>
                    </a:lnTo>
                    <a:lnTo>
                      <a:pt x="325" y="268"/>
                    </a:lnTo>
                    <a:lnTo>
                      <a:pt x="517" y="402"/>
                    </a:lnTo>
                    <a:lnTo>
                      <a:pt x="708" y="497"/>
                    </a:lnTo>
                    <a:lnTo>
                      <a:pt x="708" y="497"/>
                    </a:lnTo>
                    <a:lnTo>
                      <a:pt x="708" y="497"/>
                    </a:lnTo>
                    <a:lnTo>
                      <a:pt x="517" y="402"/>
                    </a:lnTo>
                    <a:lnTo>
                      <a:pt x="325" y="268"/>
                    </a:lnTo>
                    <a:lnTo>
                      <a:pt x="153" y="13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30"/>
              <p:cNvSpPr/>
              <p:nvPr/>
            </p:nvSpPr>
            <p:spPr>
              <a:xfrm>
                <a:off x="1641124" y="4470399"/>
                <a:ext cx="38239" cy="97375"/>
              </a:xfrm>
              <a:custGeom>
                <a:avLst/>
                <a:gdLst/>
                <a:ahLst/>
                <a:cxnLst/>
                <a:rect l="l" t="t" r="r" b="b"/>
                <a:pathLst>
                  <a:path w="1817" h="4627" fill="none" extrusionOk="0">
                    <a:moveTo>
                      <a:pt x="1014" y="0"/>
                    </a:moveTo>
                    <a:lnTo>
                      <a:pt x="1014" y="0"/>
                    </a:lnTo>
                    <a:lnTo>
                      <a:pt x="1186" y="192"/>
                    </a:lnTo>
                    <a:lnTo>
                      <a:pt x="1338" y="421"/>
                    </a:lnTo>
                    <a:lnTo>
                      <a:pt x="1491" y="650"/>
                    </a:lnTo>
                    <a:lnTo>
                      <a:pt x="1606" y="880"/>
                    </a:lnTo>
                    <a:lnTo>
                      <a:pt x="1683" y="1147"/>
                    </a:lnTo>
                    <a:lnTo>
                      <a:pt x="1759" y="1415"/>
                    </a:lnTo>
                    <a:lnTo>
                      <a:pt x="1797" y="1682"/>
                    </a:lnTo>
                    <a:lnTo>
                      <a:pt x="1816" y="1969"/>
                    </a:lnTo>
                    <a:lnTo>
                      <a:pt x="1816" y="1969"/>
                    </a:lnTo>
                    <a:lnTo>
                      <a:pt x="1797" y="2199"/>
                    </a:lnTo>
                    <a:lnTo>
                      <a:pt x="1778" y="2409"/>
                    </a:lnTo>
                    <a:lnTo>
                      <a:pt x="1740" y="2619"/>
                    </a:lnTo>
                    <a:lnTo>
                      <a:pt x="1683" y="2829"/>
                    </a:lnTo>
                    <a:lnTo>
                      <a:pt x="1606" y="3040"/>
                    </a:lnTo>
                    <a:lnTo>
                      <a:pt x="1511" y="3231"/>
                    </a:lnTo>
                    <a:lnTo>
                      <a:pt x="1415" y="3422"/>
                    </a:lnTo>
                    <a:lnTo>
                      <a:pt x="1300" y="3594"/>
                    </a:lnTo>
                    <a:lnTo>
                      <a:pt x="1186" y="3766"/>
                    </a:lnTo>
                    <a:lnTo>
                      <a:pt x="1033" y="3919"/>
                    </a:lnTo>
                    <a:lnTo>
                      <a:pt x="899" y="4072"/>
                    </a:lnTo>
                    <a:lnTo>
                      <a:pt x="727" y="4206"/>
                    </a:lnTo>
                    <a:lnTo>
                      <a:pt x="574" y="4320"/>
                    </a:lnTo>
                    <a:lnTo>
                      <a:pt x="383" y="4435"/>
                    </a:lnTo>
                    <a:lnTo>
                      <a:pt x="192" y="4530"/>
                    </a:lnTo>
                    <a:lnTo>
                      <a:pt x="0" y="4626"/>
                    </a:lnTo>
                    <a:lnTo>
                      <a:pt x="0" y="4626"/>
                    </a:lnTo>
                    <a:lnTo>
                      <a:pt x="0" y="4626"/>
                    </a:lnTo>
                    <a:lnTo>
                      <a:pt x="192" y="4530"/>
                    </a:lnTo>
                    <a:lnTo>
                      <a:pt x="383" y="4435"/>
                    </a:lnTo>
                    <a:lnTo>
                      <a:pt x="574" y="4320"/>
                    </a:lnTo>
                    <a:lnTo>
                      <a:pt x="727" y="4206"/>
                    </a:lnTo>
                    <a:lnTo>
                      <a:pt x="899" y="4072"/>
                    </a:lnTo>
                    <a:lnTo>
                      <a:pt x="1033" y="3919"/>
                    </a:lnTo>
                    <a:lnTo>
                      <a:pt x="1186" y="3766"/>
                    </a:lnTo>
                    <a:lnTo>
                      <a:pt x="1300" y="3594"/>
                    </a:lnTo>
                    <a:lnTo>
                      <a:pt x="1415" y="3422"/>
                    </a:lnTo>
                    <a:lnTo>
                      <a:pt x="1511" y="3231"/>
                    </a:lnTo>
                    <a:lnTo>
                      <a:pt x="1606" y="3040"/>
                    </a:lnTo>
                    <a:lnTo>
                      <a:pt x="1683" y="2829"/>
                    </a:lnTo>
                    <a:lnTo>
                      <a:pt x="1740" y="2619"/>
                    </a:lnTo>
                    <a:lnTo>
                      <a:pt x="1778" y="2409"/>
                    </a:lnTo>
                    <a:lnTo>
                      <a:pt x="1797" y="2199"/>
                    </a:lnTo>
                    <a:lnTo>
                      <a:pt x="1816" y="1969"/>
                    </a:lnTo>
                    <a:lnTo>
                      <a:pt x="1816" y="1969"/>
                    </a:lnTo>
                    <a:lnTo>
                      <a:pt x="1797" y="1682"/>
                    </a:lnTo>
                    <a:lnTo>
                      <a:pt x="1759" y="1415"/>
                    </a:lnTo>
                    <a:lnTo>
                      <a:pt x="1683" y="1147"/>
                    </a:lnTo>
                    <a:lnTo>
                      <a:pt x="1606" y="880"/>
                    </a:lnTo>
                    <a:lnTo>
                      <a:pt x="1491" y="650"/>
                    </a:lnTo>
                    <a:lnTo>
                      <a:pt x="1338" y="421"/>
                    </a:lnTo>
                    <a:lnTo>
                      <a:pt x="1186" y="192"/>
                    </a:lnTo>
                    <a:lnTo>
                      <a:pt x="10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30"/>
              <p:cNvSpPr/>
              <p:nvPr/>
            </p:nvSpPr>
            <p:spPr>
              <a:xfrm>
                <a:off x="1592445" y="4565337"/>
                <a:ext cx="36639" cy="6461"/>
              </a:xfrm>
              <a:custGeom>
                <a:avLst/>
                <a:gdLst/>
                <a:ahLst/>
                <a:cxnLst/>
                <a:rect l="l" t="t" r="r" b="b"/>
                <a:pathLst>
                  <a:path w="1741" h="307" extrusionOk="0">
                    <a:moveTo>
                      <a:pt x="1" y="0"/>
                    </a:moveTo>
                    <a:lnTo>
                      <a:pt x="1" y="0"/>
                    </a:lnTo>
                    <a:lnTo>
                      <a:pt x="1" y="0"/>
                    </a:lnTo>
                    <a:lnTo>
                      <a:pt x="287" y="134"/>
                    </a:lnTo>
                    <a:lnTo>
                      <a:pt x="612" y="230"/>
                    </a:lnTo>
                    <a:lnTo>
                      <a:pt x="937" y="287"/>
                    </a:lnTo>
                    <a:lnTo>
                      <a:pt x="1281" y="306"/>
                    </a:lnTo>
                    <a:lnTo>
                      <a:pt x="1281" y="306"/>
                    </a:lnTo>
                    <a:lnTo>
                      <a:pt x="1511" y="306"/>
                    </a:lnTo>
                    <a:lnTo>
                      <a:pt x="1740" y="268"/>
                    </a:lnTo>
                    <a:lnTo>
                      <a:pt x="1740" y="268"/>
                    </a:lnTo>
                    <a:lnTo>
                      <a:pt x="1740" y="268"/>
                    </a:lnTo>
                    <a:lnTo>
                      <a:pt x="1511" y="306"/>
                    </a:lnTo>
                    <a:lnTo>
                      <a:pt x="1281" y="306"/>
                    </a:lnTo>
                    <a:lnTo>
                      <a:pt x="1281" y="306"/>
                    </a:lnTo>
                    <a:lnTo>
                      <a:pt x="937" y="287"/>
                    </a:lnTo>
                    <a:lnTo>
                      <a:pt x="612" y="230"/>
                    </a:lnTo>
                    <a:lnTo>
                      <a:pt x="287" y="134"/>
                    </a:lnTo>
                    <a:lnTo>
                      <a:pt x="1" y="0"/>
                    </a:lnTo>
                    <a:close/>
                  </a:path>
                </a:pathLst>
              </a:custGeom>
              <a:solidFill>
                <a:srgbClr val="E647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30"/>
              <p:cNvSpPr/>
              <p:nvPr/>
            </p:nvSpPr>
            <p:spPr>
              <a:xfrm>
                <a:off x="1592445" y="4565337"/>
                <a:ext cx="36639" cy="6461"/>
              </a:xfrm>
              <a:custGeom>
                <a:avLst/>
                <a:gdLst/>
                <a:ahLst/>
                <a:cxnLst/>
                <a:rect l="l" t="t" r="r" b="b"/>
                <a:pathLst>
                  <a:path w="1741" h="307" fill="none" extrusionOk="0">
                    <a:moveTo>
                      <a:pt x="1" y="0"/>
                    </a:moveTo>
                    <a:lnTo>
                      <a:pt x="1" y="0"/>
                    </a:lnTo>
                    <a:lnTo>
                      <a:pt x="1" y="0"/>
                    </a:lnTo>
                    <a:lnTo>
                      <a:pt x="287" y="134"/>
                    </a:lnTo>
                    <a:lnTo>
                      <a:pt x="612" y="230"/>
                    </a:lnTo>
                    <a:lnTo>
                      <a:pt x="937" y="287"/>
                    </a:lnTo>
                    <a:lnTo>
                      <a:pt x="1281" y="306"/>
                    </a:lnTo>
                    <a:lnTo>
                      <a:pt x="1281" y="306"/>
                    </a:lnTo>
                    <a:lnTo>
                      <a:pt x="1511" y="306"/>
                    </a:lnTo>
                    <a:lnTo>
                      <a:pt x="1740" y="268"/>
                    </a:lnTo>
                    <a:lnTo>
                      <a:pt x="1740" y="268"/>
                    </a:lnTo>
                    <a:lnTo>
                      <a:pt x="1740" y="268"/>
                    </a:lnTo>
                    <a:lnTo>
                      <a:pt x="1511" y="306"/>
                    </a:lnTo>
                    <a:lnTo>
                      <a:pt x="1281" y="306"/>
                    </a:lnTo>
                    <a:lnTo>
                      <a:pt x="1281" y="306"/>
                    </a:lnTo>
                    <a:lnTo>
                      <a:pt x="937" y="287"/>
                    </a:lnTo>
                    <a:lnTo>
                      <a:pt x="612" y="230"/>
                    </a:lnTo>
                    <a:lnTo>
                      <a:pt x="287" y="13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30"/>
              <p:cNvSpPr/>
              <p:nvPr/>
            </p:nvSpPr>
            <p:spPr>
              <a:xfrm>
                <a:off x="1629065" y="4567757"/>
                <a:ext cx="12080" cy="3220"/>
              </a:xfrm>
              <a:custGeom>
                <a:avLst/>
                <a:gdLst/>
                <a:ahLst/>
                <a:cxnLst/>
                <a:rect l="l" t="t" r="r" b="b"/>
                <a:pathLst>
                  <a:path w="574" h="153" extrusionOk="0">
                    <a:moveTo>
                      <a:pt x="573" y="0"/>
                    </a:moveTo>
                    <a:lnTo>
                      <a:pt x="573" y="0"/>
                    </a:lnTo>
                    <a:lnTo>
                      <a:pt x="287" y="96"/>
                    </a:lnTo>
                    <a:lnTo>
                      <a:pt x="0" y="153"/>
                    </a:lnTo>
                    <a:lnTo>
                      <a:pt x="0" y="153"/>
                    </a:lnTo>
                    <a:lnTo>
                      <a:pt x="0" y="153"/>
                    </a:lnTo>
                    <a:lnTo>
                      <a:pt x="287" y="96"/>
                    </a:lnTo>
                    <a:lnTo>
                      <a:pt x="573" y="0"/>
                    </a:lnTo>
                    <a:lnTo>
                      <a:pt x="573" y="0"/>
                    </a:lnTo>
                    <a:close/>
                  </a:path>
                </a:pathLst>
              </a:custGeom>
              <a:solidFill>
                <a:srgbClr val="CF4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30"/>
              <p:cNvSpPr/>
              <p:nvPr/>
            </p:nvSpPr>
            <p:spPr>
              <a:xfrm>
                <a:off x="1629065" y="4567757"/>
                <a:ext cx="12080" cy="3220"/>
              </a:xfrm>
              <a:custGeom>
                <a:avLst/>
                <a:gdLst/>
                <a:ahLst/>
                <a:cxnLst/>
                <a:rect l="l" t="t" r="r" b="b"/>
                <a:pathLst>
                  <a:path w="574" h="153" fill="none" extrusionOk="0">
                    <a:moveTo>
                      <a:pt x="573" y="0"/>
                    </a:moveTo>
                    <a:lnTo>
                      <a:pt x="573" y="0"/>
                    </a:lnTo>
                    <a:lnTo>
                      <a:pt x="287" y="96"/>
                    </a:lnTo>
                    <a:lnTo>
                      <a:pt x="0" y="153"/>
                    </a:lnTo>
                    <a:lnTo>
                      <a:pt x="0" y="153"/>
                    </a:lnTo>
                    <a:lnTo>
                      <a:pt x="0" y="153"/>
                    </a:lnTo>
                    <a:lnTo>
                      <a:pt x="287" y="96"/>
                    </a:lnTo>
                    <a:lnTo>
                      <a:pt x="573" y="0"/>
                    </a:lnTo>
                    <a:lnTo>
                      <a:pt x="57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30"/>
              <p:cNvSpPr/>
              <p:nvPr/>
            </p:nvSpPr>
            <p:spPr>
              <a:xfrm>
                <a:off x="1568706" y="4461539"/>
                <a:ext cx="110655" cy="110255"/>
              </a:xfrm>
              <a:custGeom>
                <a:avLst/>
                <a:gdLst/>
                <a:ahLst/>
                <a:cxnLst/>
                <a:rect l="l" t="t" r="r" b="b"/>
                <a:pathLst>
                  <a:path w="5258" h="5239" extrusionOk="0">
                    <a:moveTo>
                      <a:pt x="3958" y="1"/>
                    </a:moveTo>
                    <a:lnTo>
                      <a:pt x="4053" y="173"/>
                    </a:lnTo>
                    <a:lnTo>
                      <a:pt x="4149" y="345"/>
                    </a:lnTo>
                    <a:lnTo>
                      <a:pt x="4225" y="536"/>
                    </a:lnTo>
                    <a:lnTo>
                      <a:pt x="4283" y="727"/>
                    </a:lnTo>
                    <a:lnTo>
                      <a:pt x="4340" y="918"/>
                    </a:lnTo>
                    <a:lnTo>
                      <a:pt x="4378" y="1129"/>
                    </a:lnTo>
                    <a:lnTo>
                      <a:pt x="4397" y="1339"/>
                    </a:lnTo>
                    <a:lnTo>
                      <a:pt x="4397" y="1549"/>
                    </a:lnTo>
                    <a:lnTo>
                      <a:pt x="4397" y="1836"/>
                    </a:lnTo>
                    <a:lnTo>
                      <a:pt x="4340" y="2123"/>
                    </a:lnTo>
                    <a:lnTo>
                      <a:pt x="4283" y="2390"/>
                    </a:lnTo>
                    <a:lnTo>
                      <a:pt x="4187" y="2658"/>
                    </a:lnTo>
                    <a:lnTo>
                      <a:pt x="4053" y="2906"/>
                    </a:lnTo>
                    <a:lnTo>
                      <a:pt x="3919" y="3136"/>
                    </a:lnTo>
                    <a:lnTo>
                      <a:pt x="3747" y="3346"/>
                    </a:lnTo>
                    <a:lnTo>
                      <a:pt x="3575" y="3556"/>
                    </a:lnTo>
                    <a:lnTo>
                      <a:pt x="3365" y="3728"/>
                    </a:lnTo>
                    <a:lnTo>
                      <a:pt x="3155" y="3900"/>
                    </a:lnTo>
                    <a:lnTo>
                      <a:pt x="2906" y="4053"/>
                    </a:lnTo>
                    <a:lnTo>
                      <a:pt x="2658" y="4168"/>
                    </a:lnTo>
                    <a:lnTo>
                      <a:pt x="2409" y="4263"/>
                    </a:lnTo>
                    <a:lnTo>
                      <a:pt x="2142" y="4321"/>
                    </a:lnTo>
                    <a:lnTo>
                      <a:pt x="1855" y="4378"/>
                    </a:lnTo>
                    <a:lnTo>
                      <a:pt x="1339" y="4378"/>
                    </a:lnTo>
                    <a:lnTo>
                      <a:pt x="1129" y="4359"/>
                    </a:lnTo>
                    <a:lnTo>
                      <a:pt x="938" y="4321"/>
                    </a:lnTo>
                    <a:lnTo>
                      <a:pt x="727" y="4263"/>
                    </a:lnTo>
                    <a:lnTo>
                      <a:pt x="536" y="4206"/>
                    </a:lnTo>
                    <a:lnTo>
                      <a:pt x="364" y="4130"/>
                    </a:lnTo>
                    <a:lnTo>
                      <a:pt x="173" y="4034"/>
                    </a:lnTo>
                    <a:lnTo>
                      <a:pt x="1" y="3919"/>
                    </a:lnTo>
                    <a:lnTo>
                      <a:pt x="192" y="4187"/>
                    </a:lnTo>
                    <a:lnTo>
                      <a:pt x="421" y="4435"/>
                    </a:lnTo>
                    <a:lnTo>
                      <a:pt x="574" y="4569"/>
                    </a:lnTo>
                    <a:lnTo>
                      <a:pt x="746" y="4703"/>
                    </a:lnTo>
                    <a:lnTo>
                      <a:pt x="938" y="4837"/>
                    </a:lnTo>
                    <a:lnTo>
                      <a:pt x="1129" y="4932"/>
                    </a:lnTo>
                    <a:lnTo>
                      <a:pt x="1415" y="5066"/>
                    </a:lnTo>
                    <a:lnTo>
                      <a:pt x="1740" y="5162"/>
                    </a:lnTo>
                    <a:lnTo>
                      <a:pt x="2065" y="5219"/>
                    </a:lnTo>
                    <a:lnTo>
                      <a:pt x="2409" y="5238"/>
                    </a:lnTo>
                    <a:lnTo>
                      <a:pt x="2639" y="5238"/>
                    </a:lnTo>
                    <a:lnTo>
                      <a:pt x="2868" y="5200"/>
                    </a:lnTo>
                    <a:lnTo>
                      <a:pt x="3155" y="5143"/>
                    </a:lnTo>
                    <a:lnTo>
                      <a:pt x="3441" y="5047"/>
                    </a:lnTo>
                    <a:lnTo>
                      <a:pt x="3633" y="4951"/>
                    </a:lnTo>
                    <a:lnTo>
                      <a:pt x="3824" y="4856"/>
                    </a:lnTo>
                    <a:lnTo>
                      <a:pt x="4015" y="4741"/>
                    </a:lnTo>
                    <a:lnTo>
                      <a:pt x="4168" y="4627"/>
                    </a:lnTo>
                    <a:lnTo>
                      <a:pt x="4340" y="4493"/>
                    </a:lnTo>
                    <a:lnTo>
                      <a:pt x="4474" y="4340"/>
                    </a:lnTo>
                    <a:lnTo>
                      <a:pt x="4627" y="4187"/>
                    </a:lnTo>
                    <a:lnTo>
                      <a:pt x="4741" y="4015"/>
                    </a:lnTo>
                    <a:lnTo>
                      <a:pt x="4856" y="3843"/>
                    </a:lnTo>
                    <a:lnTo>
                      <a:pt x="4952" y="3652"/>
                    </a:lnTo>
                    <a:lnTo>
                      <a:pt x="5047" y="3461"/>
                    </a:lnTo>
                    <a:lnTo>
                      <a:pt x="5124" y="3250"/>
                    </a:lnTo>
                    <a:lnTo>
                      <a:pt x="5181" y="3040"/>
                    </a:lnTo>
                    <a:lnTo>
                      <a:pt x="5219" y="2830"/>
                    </a:lnTo>
                    <a:lnTo>
                      <a:pt x="5238" y="2620"/>
                    </a:lnTo>
                    <a:lnTo>
                      <a:pt x="5257" y="2390"/>
                    </a:lnTo>
                    <a:lnTo>
                      <a:pt x="5238" y="2103"/>
                    </a:lnTo>
                    <a:lnTo>
                      <a:pt x="5200" y="1836"/>
                    </a:lnTo>
                    <a:lnTo>
                      <a:pt x="5124" y="1568"/>
                    </a:lnTo>
                    <a:lnTo>
                      <a:pt x="5047" y="1301"/>
                    </a:lnTo>
                    <a:lnTo>
                      <a:pt x="4932" y="1071"/>
                    </a:lnTo>
                    <a:lnTo>
                      <a:pt x="4779" y="842"/>
                    </a:lnTo>
                    <a:lnTo>
                      <a:pt x="4627" y="613"/>
                    </a:lnTo>
                    <a:lnTo>
                      <a:pt x="4455" y="421"/>
                    </a:lnTo>
                    <a:lnTo>
                      <a:pt x="4225" y="192"/>
                    </a:lnTo>
                    <a:lnTo>
                      <a:pt x="3958" y="1"/>
                    </a:lnTo>
                    <a:close/>
                  </a:path>
                </a:pathLst>
              </a:custGeom>
              <a:solidFill>
                <a:srgbClr val="125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30"/>
              <p:cNvSpPr/>
              <p:nvPr/>
            </p:nvSpPr>
            <p:spPr>
              <a:xfrm>
                <a:off x="1568706" y="4461539"/>
                <a:ext cx="110655" cy="110255"/>
              </a:xfrm>
              <a:custGeom>
                <a:avLst/>
                <a:gdLst/>
                <a:ahLst/>
                <a:cxnLst/>
                <a:rect l="l" t="t" r="r" b="b"/>
                <a:pathLst>
                  <a:path w="5258" h="5239" fill="none" extrusionOk="0">
                    <a:moveTo>
                      <a:pt x="3958" y="1"/>
                    </a:moveTo>
                    <a:lnTo>
                      <a:pt x="3958" y="1"/>
                    </a:lnTo>
                    <a:lnTo>
                      <a:pt x="4053" y="173"/>
                    </a:lnTo>
                    <a:lnTo>
                      <a:pt x="4149" y="345"/>
                    </a:lnTo>
                    <a:lnTo>
                      <a:pt x="4225" y="536"/>
                    </a:lnTo>
                    <a:lnTo>
                      <a:pt x="4283" y="727"/>
                    </a:lnTo>
                    <a:lnTo>
                      <a:pt x="4340" y="918"/>
                    </a:lnTo>
                    <a:lnTo>
                      <a:pt x="4378" y="1129"/>
                    </a:lnTo>
                    <a:lnTo>
                      <a:pt x="4397" y="1339"/>
                    </a:lnTo>
                    <a:lnTo>
                      <a:pt x="4397" y="1549"/>
                    </a:lnTo>
                    <a:lnTo>
                      <a:pt x="4397" y="1549"/>
                    </a:lnTo>
                    <a:lnTo>
                      <a:pt x="4397" y="1836"/>
                    </a:lnTo>
                    <a:lnTo>
                      <a:pt x="4340" y="2123"/>
                    </a:lnTo>
                    <a:lnTo>
                      <a:pt x="4283" y="2390"/>
                    </a:lnTo>
                    <a:lnTo>
                      <a:pt x="4187" y="2658"/>
                    </a:lnTo>
                    <a:lnTo>
                      <a:pt x="4053" y="2906"/>
                    </a:lnTo>
                    <a:lnTo>
                      <a:pt x="3919" y="3136"/>
                    </a:lnTo>
                    <a:lnTo>
                      <a:pt x="3747" y="3346"/>
                    </a:lnTo>
                    <a:lnTo>
                      <a:pt x="3575" y="3556"/>
                    </a:lnTo>
                    <a:lnTo>
                      <a:pt x="3365" y="3728"/>
                    </a:lnTo>
                    <a:lnTo>
                      <a:pt x="3155" y="3900"/>
                    </a:lnTo>
                    <a:lnTo>
                      <a:pt x="2906" y="4053"/>
                    </a:lnTo>
                    <a:lnTo>
                      <a:pt x="2658" y="4168"/>
                    </a:lnTo>
                    <a:lnTo>
                      <a:pt x="2409" y="4263"/>
                    </a:lnTo>
                    <a:lnTo>
                      <a:pt x="2142" y="4321"/>
                    </a:lnTo>
                    <a:lnTo>
                      <a:pt x="1855" y="4378"/>
                    </a:lnTo>
                    <a:lnTo>
                      <a:pt x="1568" y="4378"/>
                    </a:lnTo>
                    <a:lnTo>
                      <a:pt x="1568" y="4378"/>
                    </a:lnTo>
                    <a:lnTo>
                      <a:pt x="1339" y="4378"/>
                    </a:lnTo>
                    <a:lnTo>
                      <a:pt x="1129" y="4359"/>
                    </a:lnTo>
                    <a:lnTo>
                      <a:pt x="938" y="4321"/>
                    </a:lnTo>
                    <a:lnTo>
                      <a:pt x="727" y="4263"/>
                    </a:lnTo>
                    <a:lnTo>
                      <a:pt x="536" y="4206"/>
                    </a:lnTo>
                    <a:lnTo>
                      <a:pt x="364" y="4130"/>
                    </a:lnTo>
                    <a:lnTo>
                      <a:pt x="173" y="4034"/>
                    </a:lnTo>
                    <a:lnTo>
                      <a:pt x="1" y="3919"/>
                    </a:lnTo>
                    <a:lnTo>
                      <a:pt x="1" y="3919"/>
                    </a:lnTo>
                    <a:lnTo>
                      <a:pt x="192" y="4187"/>
                    </a:lnTo>
                    <a:lnTo>
                      <a:pt x="421" y="4435"/>
                    </a:lnTo>
                    <a:lnTo>
                      <a:pt x="421" y="4435"/>
                    </a:lnTo>
                    <a:lnTo>
                      <a:pt x="574" y="4569"/>
                    </a:lnTo>
                    <a:lnTo>
                      <a:pt x="746" y="4703"/>
                    </a:lnTo>
                    <a:lnTo>
                      <a:pt x="938" y="4837"/>
                    </a:lnTo>
                    <a:lnTo>
                      <a:pt x="1129" y="4932"/>
                    </a:lnTo>
                    <a:lnTo>
                      <a:pt x="1129" y="4932"/>
                    </a:lnTo>
                    <a:lnTo>
                      <a:pt x="1415" y="5066"/>
                    </a:lnTo>
                    <a:lnTo>
                      <a:pt x="1740" y="5162"/>
                    </a:lnTo>
                    <a:lnTo>
                      <a:pt x="2065" y="5219"/>
                    </a:lnTo>
                    <a:lnTo>
                      <a:pt x="2409" y="5238"/>
                    </a:lnTo>
                    <a:lnTo>
                      <a:pt x="2409" y="5238"/>
                    </a:lnTo>
                    <a:lnTo>
                      <a:pt x="2639" y="5238"/>
                    </a:lnTo>
                    <a:lnTo>
                      <a:pt x="2868" y="5200"/>
                    </a:lnTo>
                    <a:lnTo>
                      <a:pt x="2868" y="5200"/>
                    </a:lnTo>
                    <a:lnTo>
                      <a:pt x="3155" y="5143"/>
                    </a:lnTo>
                    <a:lnTo>
                      <a:pt x="3441" y="5047"/>
                    </a:lnTo>
                    <a:lnTo>
                      <a:pt x="3441" y="5047"/>
                    </a:lnTo>
                    <a:lnTo>
                      <a:pt x="3441" y="5047"/>
                    </a:lnTo>
                    <a:lnTo>
                      <a:pt x="3633" y="4951"/>
                    </a:lnTo>
                    <a:lnTo>
                      <a:pt x="3824" y="4856"/>
                    </a:lnTo>
                    <a:lnTo>
                      <a:pt x="4015" y="4741"/>
                    </a:lnTo>
                    <a:lnTo>
                      <a:pt x="4168" y="4627"/>
                    </a:lnTo>
                    <a:lnTo>
                      <a:pt x="4340" y="4493"/>
                    </a:lnTo>
                    <a:lnTo>
                      <a:pt x="4474" y="4340"/>
                    </a:lnTo>
                    <a:lnTo>
                      <a:pt x="4627" y="4187"/>
                    </a:lnTo>
                    <a:lnTo>
                      <a:pt x="4741" y="4015"/>
                    </a:lnTo>
                    <a:lnTo>
                      <a:pt x="4856" y="3843"/>
                    </a:lnTo>
                    <a:lnTo>
                      <a:pt x="4952" y="3652"/>
                    </a:lnTo>
                    <a:lnTo>
                      <a:pt x="5047" y="3461"/>
                    </a:lnTo>
                    <a:lnTo>
                      <a:pt x="5124" y="3250"/>
                    </a:lnTo>
                    <a:lnTo>
                      <a:pt x="5181" y="3040"/>
                    </a:lnTo>
                    <a:lnTo>
                      <a:pt x="5219" y="2830"/>
                    </a:lnTo>
                    <a:lnTo>
                      <a:pt x="5238" y="2620"/>
                    </a:lnTo>
                    <a:lnTo>
                      <a:pt x="5257" y="2390"/>
                    </a:lnTo>
                    <a:lnTo>
                      <a:pt x="5257" y="2390"/>
                    </a:lnTo>
                    <a:lnTo>
                      <a:pt x="5238" y="2103"/>
                    </a:lnTo>
                    <a:lnTo>
                      <a:pt x="5200" y="1836"/>
                    </a:lnTo>
                    <a:lnTo>
                      <a:pt x="5124" y="1568"/>
                    </a:lnTo>
                    <a:lnTo>
                      <a:pt x="5047" y="1301"/>
                    </a:lnTo>
                    <a:lnTo>
                      <a:pt x="4932" y="1071"/>
                    </a:lnTo>
                    <a:lnTo>
                      <a:pt x="4779" y="842"/>
                    </a:lnTo>
                    <a:lnTo>
                      <a:pt x="4627" y="613"/>
                    </a:lnTo>
                    <a:lnTo>
                      <a:pt x="4455" y="421"/>
                    </a:lnTo>
                    <a:lnTo>
                      <a:pt x="4455" y="421"/>
                    </a:lnTo>
                    <a:lnTo>
                      <a:pt x="4225" y="192"/>
                    </a:lnTo>
                    <a:lnTo>
                      <a:pt x="3958" y="1"/>
                    </a:lnTo>
                  </a:path>
                </a:pathLst>
              </a:custGeom>
              <a:solidFill>
                <a:srgbClr val="CD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58" name="Google Shape;6658;p30"/>
          <p:cNvGrpSpPr/>
          <p:nvPr/>
        </p:nvGrpSpPr>
        <p:grpSpPr>
          <a:xfrm>
            <a:off x="-1196600" y="3847025"/>
            <a:ext cx="2178575" cy="1504800"/>
            <a:chOff x="1306475" y="3910450"/>
            <a:chExt cx="2178575" cy="1504800"/>
          </a:xfrm>
        </p:grpSpPr>
        <p:sp>
          <p:nvSpPr>
            <p:cNvPr id="6659" name="Google Shape;6659;p30"/>
            <p:cNvSpPr/>
            <p:nvPr/>
          </p:nvSpPr>
          <p:spPr>
            <a:xfrm>
              <a:off x="1369075" y="4742400"/>
              <a:ext cx="958625" cy="553375"/>
            </a:xfrm>
            <a:custGeom>
              <a:avLst/>
              <a:gdLst/>
              <a:ahLst/>
              <a:cxnLst/>
              <a:rect l="l" t="t" r="r" b="b"/>
              <a:pathLst>
                <a:path w="38345" h="22135" extrusionOk="0">
                  <a:moveTo>
                    <a:pt x="15445" y="0"/>
                  </a:moveTo>
                  <a:lnTo>
                    <a:pt x="15082" y="39"/>
                  </a:lnTo>
                  <a:lnTo>
                    <a:pt x="14700" y="115"/>
                  </a:lnTo>
                  <a:lnTo>
                    <a:pt x="14356" y="230"/>
                  </a:lnTo>
                  <a:lnTo>
                    <a:pt x="14203" y="306"/>
                  </a:lnTo>
                  <a:lnTo>
                    <a:pt x="14031" y="383"/>
                  </a:lnTo>
                  <a:lnTo>
                    <a:pt x="670" y="8105"/>
                  </a:lnTo>
                  <a:lnTo>
                    <a:pt x="517" y="8200"/>
                  </a:lnTo>
                  <a:lnTo>
                    <a:pt x="383" y="8296"/>
                  </a:lnTo>
                  <a:lnTo>
                    <a:pt x="288" y="8392"/>
                  </a:lnTo>
                  <a:lnTo>
                    <a:pt x="192" y="8487"/>
                  </a:lnTo>
                  <a:lnTo>
                    <a:pt x="116" y="8602"/>
                  </a:lnTo>
                  <a:lnTo>
                    <a:pt x="58" y="8697"/>
                  </a:lnTo>
                  <a:lnTo>
                    <a:pt x="20" y="8812"/>
                  </a:lnTo>
                  <a:lnTo>
                    <a:pt x="1" y="8927"/>
                  </a:lnTo>
                  <a:lnTo>
                    <a:pt x="1" y="9022"/>
                  </a:lnTo>
                  <a:lnTo>
                    <a:pt x="1" y="9137"/>
                  </a:lnTo>
                  <a:lnTo>
                    <a:pt x="39" y="9233"/>
                  </a:lnTo>
                  <a:lnTo>
                    <a:pt x="77" y="9328"/>
                  </a:lnTo>
                  <a:lnTo>
                    <a:pt x="154" y="9424"/>
                  </a:lnTo>
                  <a:lnTo>
                    <a:pt x="230" y="9519"/>
                  </a:lnTo>
                  <a:lnTo>
                    <a:pt x="345" y="9615"/>
                  </a:lnTo>
                  <a:lnTo>
                    <a:pt x="460" y="9691"/>
                  </a:lnTo>
                  <a:lnTo>
                    <a:pt x="21562" y="21867"/>
                  </a:lnTo>
                  <a:lnTo>
                    <a:pt x="21696" y="21944"/>
                  </a:lnTo>
                  <a:lnTo>
                    <a:pt x="21849" y="22001"/>
                  </a:lnTo>
                  <a:lnTo>
                    <a:pt x="22001" y="22039"/>
                  </a:lnTo>
                  <a:lnTo>
                    <a:pt x="22173" y="22077"/>
                  </a:lnTo>
                  <a:lnTo>
                    <a:pt x="22517" y="22135"/>
                  </a:lnTo>
                  <a:lnTo>
                    <a:pt x="22881" y="22135"/>
                  </a:lnTo>
                  <a:lnTo>
                    <a:pt x="23263" y="22096"/>
                  </a:lnTo>
                  <a:lnTo>
                    <a:pt x="23626" y="22020"/>
                  </a:lnTo>
                  <a:lnTo>
                    <a:pt x="23970" y="21905"/>
                  </a:lnTo>
                  <a:lnTo>
                    <a:pt x="24142" y="21829"/>
                  </a:lnTo>
                  <a:lnTo>
                    <a:pt x="24295" y="21752"/>
                  </a:lnTo>
                  <a:lnTo>
                    <a:pt x="37675" y="14030"/>
                  </a:lnTo>
                  <a:lnTo>
                    <a:pt x="37809" y="13935"/>
                  </a:lnTo>
                  <a:lnTo>
                    <a:pt x="37943" y="13839"/>
                  </a:lnTo>
                  <a:lnTo>
                    <a:pt x="38057" y="13744"/>
                  </a:lnTo>
                  <a:lnTo>
                    <a:pt x="38134" y="13648"/>
                  </a:lnTo>
                  <a:lnTo>
                    <a:pt x="38210" y="13533"/>
                  </a:lnTo>
                  <a:lnTo>
                    <a:pt x="38268" y="13438"/>
                  </a:lnTo>
                  <a:lnTo>
                    <a:pt x="38306" y="13323"/>
                  </a:lnTo>
                  <a:lnTo>
                    <a:pt x="38325" y="13208"/>
                  </a:lnTo>
                  <a:lnTo>
                    <a:pt x="38344" y="13113"/>
                  </a:lnTo>
                  <a:lnTo>
                    <a:pt x="38325" y="12998"/>
                  </a:lnTo>
                  <a:lnTo>
                    <a:pt x="38287" y="12902"/>
                  </a:lnTo>
                  <a:lnTo>
                    <a:pt x="38249" y="12807"/>
                  </a:lnTo>
                  <a:lnTo>
                    <a:pt x="38172" y="12711"/>
                  </a:lnTo>
                  <a:lnTo>
                    <a:pt x="38096" y="12616"/>
                  </a:lnTo>
                  <a:lnTo>
                    <a:pt x="37981" y="12520"/>
                  </a:lnTo>
                  <a:lnTo>
                    <a:pt x="37866" y="12444"/>
                  </a:lnTo>
                  <a:lnTo>
                    <a:pt x="16764" y="268"/>
                  </a:lnTo>
                  <a:lnTo>
                    <a:pt x="16630" y="211"/>
                  </a:lnTo>
                  <a:lnTo>
                    <a:pt x="16497" y="134"/>
                  </a:lnTo>
                  <a:lnTo>
                    <a:pt x="16324" y="96"/>
                  </a:lnTo>
                  <a:lnTo>
                    <a:pt x="16172" y="58"/>
                  </a:lnTo>
                  <a:lnTo>
                    <a:pt x="15808" y="0"/>
                  </a:lnTo>
                  <a:close/>
                </a:path>
              </a:pathLst>
            </a:custGeom>
            <a:solidFill>
              <a:srgbClr val="E0B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30"/>
            <p:cNvSpPr/>
            <p:nvPr/>
          </p:nvSpPr>
          <p:spPr>
            <a:xfrm>
              <a:off x="1369075" y="4738575"/>
              <a:ext cx="958625" cy="553375"/>
            </a:xfrm>
            <a:custGeom>
              <a:avLst/>
              <a:gdLst/>
              <a:ahLst/>
              <a:cxnLst/>
              <a:rect l="l" t="t" r="r" b="b"/>
              <a:pathLst>
                <a:path w="38345" h="22135" extrusionOk="0">
                  <a:moveTo>
                    <a:pt x="15445" y="0"/>
                  </a:moveTo>
                  <a:lnTo>
                    <a:pt x="15082" y="39"/>
                  </a:lnTo>
                  <a:lnTo>
                    <a:pt x="14700" y="115"/>
                  </a:lnTo>
                  <a:lnTo>
                    <a:pt x="14356" y="230"/>
                  </a:lnTo>
                  <a:lnTo>
                    <a:pt x="14203" y="306"/>
                  </a:lnTo>
                  <a:lnTo>
                    <a:pt x="14031" y="383"/>
                  </a:lnTo>
                  <a:lnTo>
                    <a:pt x="670" y="8105"/>
                  </a:lnTo>
                  <a:lnTo>
                    <a:pt x="517" y="8200"/>
                  </a:lnTo>
                  <a:lnTo>
                    <a:pt x="383" y="8296"/>
                  </a:lnTo>
                  <a:lnTo>
                    <a:pt x="288" y="8392"/>
                  </a:lnTo>
                  <a:lnTo>
                    <a:pt x="192" y="8487"/>
                  </a:lnTo>
                  <a:lnTo>
                    <a:pt x="116" y="8602"/>
                  </a:lnTo>
                  <a:lnTo>
                    <a:pt x="58" y="8697"/>
                  </a:lnTo>
                  <a:lnTo>
                    <a:pt x="20" y="8812"/>
                  </a:lnTo>
                  <a:lnTo>
                    <a:pt x="1" y="8927"/>
                  </a:lnTo>
                  <a:lnTo>
                    <a:pt x="1" y="9022"/>
                  </a:lnTo>
                  <a:lnTo>
                    <a:pt x="1" y="9137"/>
                  </a:lnTo>
                  <a:lnTo>
                    <a:pt x="39" y="9233"/>
                  </a:lnTo>
                  <a:lnTo>
                    <a:pt x="77" y="9328"/>
                  </a:lnTo>
                  <a:lnTo>
                    <a:pt x="154" y="9424"/>
                  </a:lnTo>
                  <a:lnTo>
                    <a:pt x="230" y="9519"/>
                  </a:lnTo>
                  <a:lnTo>
                    <a:pt x="345" y="9615"/>
                  </a:lnTo>
                  <a:lnTo>
                    <a:pt x="460" y="9691"/>
                  </a:lnTo>
                  <a:lnTo>
                    <a:pt x="21562" y="21867"/>
                  </a:lnTo>
                  <a:lnTo>
                    <a:pt x="21696" y="21944"/>
                  </a:lnTo>
                  <a:lnTo>
                    <a:pt x="21849" y="22001"/>
                  </a:lnTo>
                  <a:lnTo>
                    <a:pt x="22001" y="22039"/>
                  </a:lnTo>
                  <a:lnTo>
                    <a:pt x="22173" y="22077"/>
                  </a:lnTo>
                  <a:lnTo>
                    <a:pt x="22517" y="22135"/>
                  </a:lnTo>
                  <a:lnTo>
                    <a:pt x="22881" y="22135"/>
                  </a:lnTo>
                  <a:lnTo>
                    <a:pt x="23263" y="22097"/>
                  </a:lnTo>
                  <a:lnTo>
                    <a:pt x="23626" y="22020"/>
                  </a:lnTo>
                  <a:lnTo>
                    <a:pt x="23970" y="21905"/>
                  </a:lnTo>
                  <a:lnTo>
                    <a:pt x="24142" y="21829"/>
                  </a:lnTo>
                  <a:lnTo>
                    <a:pt x="24295" y="21752"/>
                  </a:lnTo>
                  <a:lnTo>
                    <a:pt x="37675" y="14030"/>
                  </a:lnTo>
                  <a:lnTo>
                    <a:pt x="37809" y="13935"/>
                  </a:lnTo>
                  <a:lnTo>
                    <a:pt x="37943" y="13839"/>
                  </a:lnTo>
                  <a:lnTo>
                    <a:pt x="38057" y="13744"/>
                  </a:lnTo>
                  <a:lnTo>
                    <a:pt x="38134" y="13648"/>
                  </a:lnTo>
                  <a:lnTo>
                    <a:pt x="38210" y="13533"/>
                  </a:lnTo>
                  <a:lnTo>
                    <a:pt x="38268" y="13438"/>
                  </a:lnTo>
                  <a:lnTo>
                    <a:pt x="38306" y="13323"/>
                  </a:lnTo>
                  <a:lnTo>
                    <a:pt x="38325" y="13208"/>
                  </a:lnTo>
                  <a:lnTo>
                    <a:pt x="38344" y="13113"/>
                  </a:lnTo>
                  <a:lnTo>
                    <a:pt x="38325" y="12998"/>
                  </a:lnTo>
                  <a:lnTo>
                    <a:pt x="38287" y="12903"/>
                  </a:lnTo>
                  <a:lnTo>
                    <a:pt x="38249" y="12807"/>
                  </a:lnTo>
                  <a:lnTo>
                    <a:pt x="38172" y="12711"/>
                  </a:lnTo>
                  <a:lnTo>
                    <a:pt x="38096" y="12616"/>
                  </a:lnTo>
                  <a:lnTo>
                    <a:pt x="37981" y="12520"/>
                  </a:lnTo>
                  <a:lnTo>
                    <a:pt x="37866" y="12444"/>
                  </a:lnTo>
                  <a:lnTo>
                    <a:pt x="16764" y="268"/>
                  </a:lnTo>
                  <a:lnTo>
                    <a:pt x="16630" y="192"/>
                  </a:lnTo>
                  <a:lnTo>
                    <a:pt x="16497" y="134"/>
                  </a:lnTo>
                  <a:lnTo>
                    <a:pt x="16324" y="96"/>
                  </a:lnTo>
                  <a:lnTo>
                    <a:pt x="16172" y="58"/>
                  </a:lnTo>
                  <a:lnTo>
                    <a:pt x="15808"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30"/>
            <p:cNvSpPr/>
            <p:nvPr/>
          </p:nvSpPr>
          <p:spPr>
            <a:xfrm>
              <a:off x="1369075" y="4738575"/>
              <a:ext cx="958625" cy="553375"/>
            </a:xfrm>
            <a:custGeom>
              <a:avLst/>
              <a:gdLst/>
              <a:ahLst/>
              <a:cxnLst/>
              <a:rect l="l" t="t" r="r" b="b"/>
              <a:pathLst>
                <a:path w="38345" h="22135" extrusionOk="0">
                  <a:moveTo>
                    <a:pt x="15445" y="0"/>
                  </a:moveTo>
                  <a:lnTo>
                    <a:pt x="15082" y="39"/>
                  </a:lnTo>
                  <a:lnTo>
                    <a:pt x="14700" y="115"/>
                  </a:lnTo>
                  <a:lnTo>
                    <a:pt x="14356" y="230"/>
                  </a:lnTo>
                  <a:lnTo>
                    <a:pt x="14203" y="306"/>
                  </a:lnTo>
                  <a:lnTo>
                    <a:pt x="14031" y="383"/>
                  </a:lnTo>
                  <a:lnTo>
                    <a:pt x="670" y="8105"/>
                  </a:lnTo>
                  <a:lnTo>
                    <a:pt x="517" y="8200"/>
                  </a:lnTo>
                  <a:lnTo>
                    <a:pt x="383" y="8296"/>
                  </a:lnTo>
                  <a:lnTo>
                    <a:pt x="288" y="8392"/>
                  </a:lnTo>
                  <a:lnTo>
                    <a:pt x="192" y="8487"/>
                  </a:lnTo>
                  <a:lnTo>
                    <a:pt x="116" y="8602"/>
                  </a:lnTo>
                  <a:lnTo>
                    <a:pt x="58" y="8697"/>
                  </a:lnTo>
                  <a:lnTo>
                    <a:pt x="20" y="8812"/>
                  </a:lnTo>
                  <a:lnTo>
                    <a:pt x="1" y="8927"/>
                  </a:lnTo>
                  <a:lnTo>
                    <a:pt x="1" y="9022"/>
                  </a:lnTo>
                  <a:lnTo>
                    <a:pt x="1" y="9137"/>
                  </a:lnTo>
                  <a:lnTo>
                    <a:pt x="39" y="9233"/>
                  </a:lnTo>
                  <a:lnTo>
                    <a:pt x="77" y="9328"/>
                  </a:lnTo>
                  <a:lnTo>
                    <a:pt x="154" y="9424"/>
                  </a:lnTo>
                  <a:lnTo>
                    <a:pt x="230" y="9519"/>
                  </a:lnTo>
                  <a:lnTo>
                    <a:pt x="345" y="9615"/>
                  </a:lnTo>
                  <a:lnTo>
                    <a:pt x="460" y="9691"/>
                  </a:lnTo>
                  <a:lnTo>
                    <a:pt x="21562" y="21867"/>
                  </a:lnTo>
                  <a:lnTo>
                    <a:pt x="21696" y="21944"/>
                  </a:lnTo>
                  <a:lnTo>
                    <a:pt x="21849" y="22001"/>
                  </a:lnTo>
                  <a:lnTo>
                    <a:pt x="22001" y="22039"/>
                  </a:lnTo>
                  <a:lnTo>
                    <a:pt x="22173" y="22077"/>
                  </a:lnTo>
                  <a:lnTo>
                    <a:pt x="22517" y="22135"/>
                  </a:lnTo>
                  <a:lnTo>
                    <a:pt x="22881" y="22135"/>
                  </a:lnTo>
                  <a:lnTo>
                    <a:pt x="23263" y="22097"/>
                  </a:lnTo>
                  <a:lnTo>
                    <a:pt x="23626" y="22020"/>
                  </a:lnTo>
                  <a:lnTo>
                    <a:pt x="23970" y="21905"/>
                  </a:lnTo>
                  <a:lnTo>
                    <a:pt x="24142" y="21829"/>
                  </a:lnTo>
                  <a:lnTo>
                    <a:pt x="24295" y="21752"/>
                  </a:lnTo>
                  <a:lnTo>
                    <a:pt x="37675" y="14030"/>
                  </a:lnTo>
                  <a:lnTo>
                    <a:pt x="37809" y="13935"/>
                  </a:lnTo>
                  <a:lnTo>
                    <a:pt x="37943" y="13839"/>
                  </a:lnTo>
                  <a:lnTo>
                    <a:pt x="38057" y="13744"/>
                  </a:lnTo>
                  <a:lnTo>
                    <a:pt x="38134" y="13648"/>
                  </a:lnTo>
                  <a:lnTo>
                    <a:pt x="38210" y="13533"/>
                  </a:lnTo>
                  <a:lnTo>
                    <a:pt x="38268" y="13438"/>
                  </a:lnTo>
                  <a:lnTo>
                    <a:pt x="38306" y="13323"/>
                  </a:lnTo>
                  <a:lnTo>
                    <a:pt x="38325" y="13208"/>
                  </a:lnTo>
                  <a:lnTo>
                    <a:pt x="38344" y="13113"/>
                  </a:lnTo>
                  <a:lnTo>
                    <a:pt x="38325" y="12998"/>
                  </a:lnTo>
                  <a:lnTo>
                    <a:pt x="38287" y="12903"/>
                  </a:lnTo>
                  <a:lnTo>
                    <a:pt x="38249" y="12807"/>
                  </a:lnTo>
                  <a:lnTo>
                    <a:pt x="38172" y="12711"/>
                  </a:lnTo>
                  <a:lnTo>
                    <a:pt x="38096" y="12616"/>
                  </a:lnTo>
                  <a:lnTo>
                    <a:pt x="37981" y="12520"/>
                  </a:lnTo>
                  <a:lnTo>
                    <a:pt x="37866" y="12444"/>
                  </a:lnTo>
                  <a:lnTo>
                    <a:pt x="16764" y="268"/>
                  </a:lnTo>
                  <a:lnTo>
                    <a:pt x="16630" y="192"/>
                  </a:lnTo>
                  <a:lnTo>
                    <a:pt x="16497" y="134"/>
                  </a:lnTo>
                  <a:lnTo>
                    <a:pt x="16324" y="96"/>
                  </a:lnTo>
                  <a:lnTo>
                    <a:pt x="16172" y="58"/>
                  </a:lnTo>
                  <a:lnTo>
                    <a:pt x="15808"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30"/>
            <p:cNvSpPr/>
            <p:nvPr/>
          </p:nvSpPr>
          <p:spPr>
            <a:xfrm>
              <a:off x="1408275" y="4761025"/>
              <a:ext cx="880225" cy="508475"/>
            </a:xfrm>
            <a:custGeom>
              <a:avLst/>
              <a:gdLst/>
              <a:ahLst/>
              <a:cxnLst/>
              <a:rect l="l" t="t" r="r" b="b"/>
              <a:pathLst>
                <a:path w="35209" h="20339" extrusionOk="0">
                  <a:moveTo>
                    <a:pt x="13896" y="115"/>
                  </a:moveTo>
                  <a:lnTo>
                    <a:pt x="35018" y="12310"/>
                  </a:lnTo>
                  <a:lnTo>
                    <a:pt x="21294" y="20224"/>
                  </a:lnTo>
                  <a:lnTo>
                    <a:pt x="191" y="8029"/>
                  </a:lnTo>
                  <a:lnTo>
                    <a:pt x="13896" y="115"/>
                  </a:lnTo>
                  <a:close/>
                  <a:moveTo>
                    <a:pt x="13896" y="1"/>
                  </a:moveTo>
                  <a:lnTo>
                    <a:pt x="13839" y="20"/>
                  </a:lnTo>
                  <a:lnTo>
                    <a:pt x="19" y="8010"/>
                  </a:lnTo>
                  <a:lnTo>
                    <a:pt x="0" y="8029"/>
                  </a:lnTo>
                  <a:lnTo>
                    <a:pt x="19" y="8067"/>
                  </a:lnTo>
                  <a:lnTo>
                    <a:pt x="21236" y="20319"/>
                  </a:lnTo>
                  <a:lnTo>
                    <a:pt x="21294" y="20338"/>
                  </a:lnTo>
                  <a:lnTo>
                    <a:pt x="21351" y="20319"/>
                  </a:lnTo>
                  <a:lnTo>
                    <a:pt x="35171" y="12349"/>
                  </a:lnTo>
                  <a:lnTo>
                    <a:pt x="35209" y="12310"/>
                  </a:lnTo>
                  <a:lnTo>
                    <a:pt x="35171" y="12272"/>
                  </a:lnTo>
                  <a:lnTo>
                    <a:pt x="13954" y="20"/>
                  </a:lnTo>
                  <a:lnTo>
                    <a:pt x="138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30"/>
            <p:cNvSpPr/>
            <p:nvPr/>
          </p:nvSpPr>
          <p:spPr>
            <a:xfrm>
              <a:off x="1452700" y="4786825"/>
              <a:ext cx="790875" cy="456875"/>
            </a:xfrm>
            <a:custGeom>
              <a:avLst/>
              <a:gdLst/>
              <a:ahLst/>
              <a:cxnLst/>
              <a:rect l="l" t="t" r="r" b="b"/>
              <a:pathLst>
                <a:path w="31635" h="18275" extrusionOk="0">
                  <a:moveTo>
                    <a:pt x="12119" y="632"/>
                  </a:moveTo>
                  <a:lnTo>
                    <a:pt x="30565" y="11278"/>
                  </a:lnTo>
                  <a:lnTo>
                    <a:pt x="19517" y="17643"/>
                  </a:lnTo>
                  <a:lnTo>
                    <a:pt x="1090" y="6997"/>
                  </a:lnTo>
                  <a:lnTo>
                    <a:pt x="12119" y="632"/>
                  </a:lnTo>
                  <a:close/>
                  <a:moveTo>
                    <a:pt x="12119" y="517"/>
                  </a:moveTo>
                  <a:lnTo>
                    <a:pt x="12062" y="536"/>
                  </a:lnTo>
                  <a:lnTo>
                    <a:pt x="918" y="6978"/>
                  </a:lnTo>
                  <a:lnTo>
                    <a:pt x="899" y="6997"/>
                  </a:lnTo>
                  <a:lnTo>
                    <a:pt x="918" y="7035"/>
                  </a:lnTo>
                  <a:lnTo>
                    <a:pt x="19459" y="17739"/>
                  </a:lnTo>
                  <a:lnTo>
                    <a:pt x="19517" y="17758"/>
                  </a:lnTo>
                  <a:lnTo>
                    <a:pt x="19574" y="17739"/>
                  </a:lnTo>
                  <a:lnTo>
                    <a:pt x="30718" y="11317"/>
                  </a:lnTo>
                  <a:lnTo>
                    <a:pt x="30737" y="11278"/>
                  </a:lnTo>
                  <a:lnTo>
                    <a:pt x="30718" y="11240"/>
                  </a:lnTo>
                  <a:lnTo>
                    <a:pt x="12177" y="536"/>
                  </a:lnTo>
                  <a:lnTo>
                    <a:pt x="12119" y="517"/>
                  </a:lnTo>
                  <a:close/>
                  <a:moveTo>
                    <a:pt x="12119" y="116"/>
                  </a:moveTo>
                  <a:lnTo>
                    <a:pt x="31444" y="11278"/>
                  </a:lnTo>
                  <a:lnTo>
                    <a:pt x="19517" y="18160"/>
                  </a:lnTo>
                  <a:lnTo>
                    <a:pt x="192" y="6997"/>
                  </a:lnTo>
                  <a:lnTo>
                    <a:pt x="12119" y="116"/>
                  </a:lnTo>
                  <a:close/>
                  <a:moveTo>
                    <a:pt x="12119" y="1"/>
                  </a:moveTo>
                  <a:lnTo>
                    <a:pt x="12062" y="20"/>
                  </a:lnTo>
                  <a:lnTo>
                    <a:pt x="20" y="6978"/>
                  </a:lnTo>
                  <a:lnTo>
                    <a:pt x="1" y="6997"/>
                  </a:lnTo>
                  <a:lnTo>
                    <a:pt x="20" y="7035"/>
                  </a:lnTo>
                  <a:lnTo>
                    <a:pt x="19459" y="18255"/>
                  </a:lnTo>
                  <a:lnTo>
                    <a:pt x="19517" y="18274"/>
                  </a:lnTo>
                  <a:lnTo>
                    <a:pt x="19574" y="18255"/>
                  </a:lnTo>
                  <a:lnTo>
                    <a:pt x="31616" y="11317"/>
                  </a:lnTo>
                  <a:lnTo>
                    <a:pt x="31635" y="11278"/>
                  </a:lnTo>
                  <a:lnTo>
                    <a:pt x="31616" y="11240"/>
                  </a:lnTo>
                  <a:lnTo>
                    <a:pt x="12177" y="20"/>
                  </a:lnTo>
                  <a:lnTo>
                    <a:pt x="1211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30"/>
            <p:cNvSpPr/>
            <p:nvPr/>
          </p:nvSpPr>
          <p:spPr>
            <a:xfrm>
              <a:off x="1515300" y="4823150"/>
              <a:ext cx="665700" cy="384225"/>
            </a:xfrm>
            <a:custGeom>
              <a:avLst/>
              <a:gdLst/>
              <a:ahLst/>
              <a:cxnLst/>
              <a:rect l="l" t="t" r="r" b="b"/>
              <a:pathLst>
                <a:path w="26628" h="15369" extrusionOk="0">
                  <a:moveTo>
                    <a:pt x="9634" y="517"/>
                  </a:moveTo>
                  <a:lnTo>
                    <a:pt x="25748" y="9806"/>
                  </a:lnTo>
                  <a:lnTo>
                    <a:pt x="16993" y="14852"/>
                  </a:lnTo>
                  <a:lnTo>
                    <a:pt x="899" y="5563"/>
                  </a:lnTo>
                  <a:lnTo>
                    <a:pt x="9634" y="517"/>
                  </a:lnTo>
                  <a:close/>
                  <a:moveTo>
                    <a:pt x="9634" y="1"/>
                  </a:moveTo>
                  <a:lnTo>
                    <a:pt x="1" y="5563"/>
                  </a:lnTo>
                  <a:lnTo>
                    <a:pt x="16993" y="15369"/>
                  </a:lnTo>
                  <a:lnTo>
                    <a:pt x="26627" y="9806"/>
                  </a:lnTo>
                  <a:lnTo>
                    <a:pt x="96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30"/>
            <p:cNvSpPr/>
            <p:nvPr/>
          </p:nvSpPr>
          <p:spPr>
            <a:xfrm>
              <a:off x="1408275" y="4761025"/>
              <a:ext cx="349325" cy="202175"/>
            </a:xfrm>
            <a:custGeom>
              <a:avLst/>
              <a:gdLst/>
              <a:ahLst/>
              <a:cxnLst/>
              <a:rect l="l" t="t" r="r" b="b"/>
              <a:pathLst>
                <a:path w="13973" h="8087" extrusionOk="0">
                  <a:moveTo>
                    <a:pt x="13896" y="1"/>
                  </a:moveTo>
                  <a:lnTo>
                    <a:pt x="13839" y="20"/>
                  </a:lnTo>
                  <a:lnTo>
                    <a:pt x="13820" y="58"/>
                  </a:lnTo>
                  <a:lnTo>
                    <a:pt x="13820" y="1033"/>
                  </a:lnTo>
                  <a:lnTo>
                    <a:pt x="12272" y="976"/>
                  </a:lnTo>
                  <a:lnTo>
                    <a:pt x="12214" y="995"/>
                  </a:lnTo>
                  <a:lnTo>
                    <a:pt x="12195" y="1014"/>
                  </a:lnTo>
                  <a:lnTo>
                    <a:pt x="12195" y="1970"/>
                  </a:lnTo>
                  <a:lnTo>
                    <a:pt x="10494" y="1970"/>
                  </a:lnTo>
                  <a:lnTo>
                    <a:pt x="10437" y="1989"/>
                  </a:lnTo>
                  <a:lnTo>
                    <a:pt x="10418" y="2027"/>
                  </a:lnTo>
                  <a:lnTo>
                    <a:pt x="10418" y="3021"/>
                  </a:lnTo>
                  <a:lnTo>
                    <a:pt x="8659" y="3021"/>
                  </a:lnTo>
                  <a:lnTo>
                    <a:pt x="8640" y="3059"/>
                  </a:lnTo>
                  <a:lnTo>
                    <a:pt x="8640" y="4034"/>
                  </a:lnTo>
                  <a:lnTo>
                    <a:pt x="6920" y="4034"/>
                  </a:lnTo>
                  <a:lnTo>
                    <a:pt x="6862" y="4053"/>
                  </a:lnTo>
                  <a:lnTo>
                    <a:pt x="6843" y="4072"/>
                  </a:lnTo>
                  <a:lnTo>
                    <a:pt x="6843" y="5066"/>
                  </a:lnTo>
                  <a:lnTo>
                    <a:pt x="5199" y="5066"/>
                  </a:lnTo>
                  <a:lnTo>
                    <a:pt x="5180" y="5104"/>
                  </a:lnTo>
                  <a:lnTo>
                    <a:pt x="5180" y="5984"/>
                  </a:lnTo>
                  <a:lnTo>
                    <a:pt x="3632" y="5984"/>
                  </a:lnTo>
                  <a:lnTo>
                    <a:pt x="3575" y="6003"/>
                  </a:lnTo>
                  <a:lnTo>
                    <a:pt x="3556" y="6022"/>
                  </a:lnTo>
                  <a:lnTo>
                    <a:pt x="3556" y="6958"/>
                  </a:lnTo>
                  <a:lnTo>
                    <a:pt x="1797" y="6958"/>
                  </a:lnTo>
                  <a:lnTo>
                    <a:pt x="1778" y="6997"/>
                  </a:lnTo>
                  <a:lnTo>
                    <a:pt x="1778" y="7991"/>
                  </a:lnTo>
                  <a:lnTo>
                    <a:pt x="77" y="7991"/>
                  </a:lnTo>
                  <a:lnTo>
                    <a:pt x="19" y="8010"/>
                  </a:lnTo>
                  <a:lnTo>
                    <a:pt x="0" y="8029"/>
                  </a:lnTo>
                  <a:lnTo>
                    <a:pt x="19" y="8067"/>
                  </a:lnTo>
                  <a:lnTo>
                    <a:pt x="77" y="8086"/>
                  </a:lnTo>
                  <a:lnTo>
                    <a:pt x="1854" y="8086"/>
                  </a:lnTo>
                  <a:lnTo>
                    <a:pt x="1912" y="8067"/>
                  </a:lnTo>
                  <a:lnTo>
                    <a:pt x="1931" y="8029"/>
                  </a:lnTo>
                  <a:lnTo>
                    <a:pt x="1931" y="7035"/>
                  </a:lnTo>
                  <a:lnTo>
                    <a:pt x="3689" y="7035"/>
                  </a:lnTo>
                  <a:lnTo>
                    <a:pt x="3708" y="6997"/>
                  </a:lnTo>
                  <a:lnTo>
                    <a:pt x="3708" y="6079"/>
                  </a:lnTo>
                  <a:lnTo>
                    <a:pt x="5257" y="6079"/>
                  </a:lnTo>
                  <a:lnTo>
                    <a:pt x="5314" y="6060"/>
                  </a:lnTo>
                  <a:lnTo>
                    <a:pt x="5333" y="6022"/>
                  </a:lnTo>
                  <a:lnTo>
                    <a:pt x="5333" y="5143"/>
                  </a:lnTo>
                  <a:lnTo>
                    <a:pt x="6977" y="5143"/>
                  </a:lnTo>
                  <a:lnTo>
                    <a:pt x="6996" y="5104"/>
                  </a:lnTo>
                  <a:lnTo>
                    <a:pt x="6996" y="4129"/>
                  </a:lnTo>
                  <a:lnTo>
                    <a:pt x="8716" y="4129"/>
                  </a:lnTo>
                  <a:lnTo>
                    <a:pt x="8774" y="4110"/>
                  </a:lnTo>
                  <a:lnTo>
                    <a:pt x="8793" y="4072"/>
                  </a:lnTo>
                  <a:lnTo>
                    <a:pt x="8793" y="3097"/>
                  </a:lnTo>
                  <a:lnTo>
                    <a:pt x="10551" y="3097"/>
                  </a:lnTo>
                  <a:lnTo>
                    <a:pt x="10570" y="3059"/>
                  </a:lnTo>
                  <a:lnTo>
                    <a:pt x="10570" y="2065"/>
                  </a:lnTo>
                  <a:lnTo>
                    <a:pt x="12272" y="2065"/>
                  </a:lnTo>
                  <a:lnTo>
                    <a:pt x="12329" y="2046"/>
                  </a:lnTo>
                  <a:lnTo>
                    <a:pt x="12348" y="2027"/>
                  </a:lnTo>
                  <a:lnTo>
                    <a:pt x="12348" y="1071"/>
                  </a:lnTo>
                  <a:lnTo>
                    <a:pt x="13896" y="1129"/>
                  </a:lnTo>
                  <a:lnTo>
                    <a:pt x="13954" y="1109"/>
                  </a:lnTo>
                  <a:lnTo>
                    <a:pt x="13973" y="1090"/>
                  </a:lnTo>
                  <a:lnTo>
                    <a:pt x="13973" y="58"/>
                  </a:lnTo>
                  <a:lnTo>
                    <a:pt x="13954" y="20"/>
                  </a:lnTo>
                  <a:lnTo>
                    <a:pt x="138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30"/>
            <p:cNvSpPr/>
            <p:nvPr/>
          </p:nvSpPr>
          <p:spPr>
            <a:xfrm>
              <a:off x="1939175" y="5067825"/>
              <a:ext cx="348375" cy="201675"/>
            </a:xfrm>
            <a:custGeom>
              <a:avLst/>
              <a:gdLst/>
              <a:ahLst/>
              <a:cxnLst/>
              <a:rect l="l" t="t" r="r" b="b"/>
              <a:pathLst>
                <a:path w="13935" h="8067" extrusionOk="0">
                  <a:moveTo>
                    <a:pt x="12042" y="0"/>
                  </a:moveTo>
                  <a:lnTo>
                    <a:pt x="12042" y="19"/>
                  </a:lnTo>
                  <a:lnTo>
                    <a:pt x="12023" y="38"/>
                  </a:lnTo>
                  <a:lnTo>
                    <a:pt x="12138" y="937"/>
                  </a:lnTo>
                  <a:lnTo>
                    <a:pt x="10437" y="937"/>
                  </a:lnTo>
                  <a:lnTo>
                    <a:pt x="10417" y="975"/>
                  </a:lnTo>
                  <a:lnTo>
                    <a:pt x="10398" y="1950"/>
                  </a:lnTo>
                  <a:lnTo>
                    <a:pt x="8678" y="1969"/>
                  </a:lnTo>
                  <a:lnTo>
                    <a:pt x="8640" y="1969"/>
                  </a:lnTo>
                  <a:lnTo>
                    <a:pt x="8602" y="2007"/>
                  </a:lnTo>
                  <a:lnTo>
                    <a:pt x="8602" y="2982"/>
                  </a:lnTo>
                  <a:lnTo>
                    <a:pt x="6920" y="2982"/>
                  </a:lnTo>
                  <a:lnTo>
                    <a:pt x="6862" y="3001"/>
                  </a:lnTo>
                  <a:lnTo>
                    <a:pt x="6843" y="3039"/>
                  </a:lnTo>
                  <a:lnTo>
                    <a:pt x="6843" y="4014"/>
                  </a:lnTo>
                  <a:lnTo>
                    <a:pt x="5142" y="4014"/>
                  </a:lnTo>
                  <a:lnTo>
                    <a:pt x="5085" y="4033"/>
                  </a:lnTo>
                  <a:lnTo>
                    <a:pt x="5065" y="4072"/>
                  </a:lnTo>
                  <a:lnTo>
                    <a:pt x="5065" y="4989"/>
                  </a:lnTo>
                  <a:lnTo>
                    <a:pt x="3498" y="4989"/>
                  </a:lnTo>
                  <a:lnTo>
                    <a:pt x="3460" y="5027"/>
                  </a:lnTo>
                  <a:lnTo>
                    <a:pt x="3460" y="5926"/>
                  </a:lnTo>
                  <a:lnTo>
                    <a:pt x="1816" y="5926"/>
                  </a:lnTo>
                  <a:lnTo>
                    <a:pt x="1797" y="5964"/>
                  </a:lnTo>
                  <a:lnTo>
                    <a:pt x="1759" y="6939"/>
                  </a:lnTo>
                  <a:lnTo>
                    <a:pt x="77" y="6939"/>
                  </a:lnTo>
                  <a:lnTo>
                    <a:pt x="19" y="6958"/>
                  </a:lnTo>
                  <a:lnTo>
                    <a:pt x="0" y="6996"/>
                  </a:lnTo>
                  <a:lnTo>
                    <a:pt x="0" y="8028"/>
                  </a:lnTo>
                  <a:lnTo>
                    <a:pt x="19" y="8047"/>
                  </a:lnTo>
                  <a:lnTo>
                    <a:pt x="77" y="8066"/>
                  </a:lnTo>
                  <a:lnTo>
                    <a:pt x="134" y="8047"/>
                  </a:lnTo>
                  <a:lnTo>
                    <a:pt x="153" y="8028"/>
                  </a:lnTo>
                  <a:lnTo>
                    <a:pt x="153" y="7034"/>
                  </a:lnTo>
                  <a:lnTo>
                    <a:pt x="1835" y="7015"/>
                  </a:lnTo>
                  <a:lnTo>
                    <a:pt x="1893" y="7015"/>
                  </a:lnTo>
                  <a:lnTo>
                    <a:pt x="1912" y="6977"/>
                  </a:lnTo>
                  <a:lnTo>
                    <a:pt x="1950" y="6021"/>
                  </a:lnTo>
                  <a:lnTo>
                    <a:pt x="3555" y="6021"/>
                  </a:lnTo>
                  <a:lnTo>
                    <a:pt x="3594" y="6002"/>
                  </a:lnTo>
                  <a:lnTo>
                    <a:pt x="3632" y="5964"/>
                  </a:lnTo>
                  <a:lnTo>
                    <a:pt x="3632" y="5085"/>
                  </a:lnTo>
                  <a:lnTo>
                    <a:pt x="5142" y="5085"/>
                  </a:lnTo>
                  <a:lnTo>
                    <a:pt x="5199" y="5065"/>
                  </a:lnTo>
                  <a:lnTo>
                    <a:pt x="5218" y="5027"/>
                  </a:lnTo>
                  <a:lnTo>
                    <a:pt x="5218" y="4110"/>
                  </a:lnTo>
                  <a:lnTo>
                    <a:pt x="6920" y="4110"/>
                  </a:lnTo>
                  <a:lnTo>
                    <a:pt x="6977" y="4091"/>
                  </a:lnTo>
                  <a:lnTo>
                    <a:pt x="6996" y="4072"/>
                  </a:lnTo>
                  <a:lnTo>
                    <a:pt x="6996" y="3078"/>
                  </a:lnTo>
                  <a:lnTo>
                    <a:pt x="8678" y="3078"/>
                  </a:lnTo>
                  <a:lnTo>
                    <a:pt x="8735" y="3058"/>
                  </a:lnTo>
                  <a:lnTo>
                    <a:pt x="8774" y="3039"/>
                  </a:lnTo>
                  <a:lnTo>
                    <a:pt x="8774" y="2045"/>
                  </a:lnTo>
                  <a:lnTo>
                    <a:pt x="10475" y="2045"/>
                  </a:lnTo>
                  <a:lnTo>
                    <a:pt x="10532" y="2026"/>
                  </a:lnTo>
                  <a:lnTo>
                    <a:pt x="10551" y="1988"/>
                  </a:lnTo>
                  <a:lnTo>
                    <a:pt x="10570" y="1032"/>
                  </a:lnTo>
                  <a:lnTo>
                    <a:pt x="12214" y="1032"/>
                  </a:lnTo>
                  <a:lnTo>
                    <a:pt x="12272" y="1013"/>
                  </a:lnTo>
                  <a:lnTo>
                    <a:pt x="12291" y="994"/>
                  </a:lnTo>
                  <a:lnTo>
                    <a:pt x="12291" y="975"/>
                  </a:lnTo>
                  <a:lnTo>
                    <a:pt x="12195" y="77"/>
                  </a:lnTo>
                  <a:lnTo>
                    <a:pt x="13915" y="77"/>
                  </a:lnTo>
                  <a:lnTo>
                    <a:pt x="13935" y="38"/>
                  </a:lnTo>
                  <a:lnTo>
                    <a:pt x="1391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30"/>
            <p:cNvSpPr/>
            <p:nvPr/>
          </p:nvSpPr>
          <p:spPr>
            <a:xfrm>
              <a:off x="1453200" y="4960775"/>
              <a:ext cx="489825" cy="282925"/>
            </a:xfrm>
            <a:custGeom>
              <a:avLst/>
              <a:gdLst/>
              <a:ahLst/>
              <a:cxnLst/>
              <a:rect l="l" t="t" r="r" b="b"/>
              <a:pathLst>
                <a:path w="19593" h="11317" extrusionOk="0">
                  <a:moveTo>
                    <a:pt x="38" y="1"/>
                  </a:moveTo>
                  <a:lnTo>
                    <a:pt x="0" y="39"/>
                  </a:lnTo>
                  <a:lnTo>
                    <a:pt x="0" y="1071"/>
                  </a:lnTo>
                  <a:lnTo>
                    <a:pt x="38" y="1109"/>
                  </a:lnTo>
                  <a:lnTo>
                    <a:pt x="96" y="1109"/>
                  </a:lnTo>
                  <a:lnTo>
                    <a:pt x="1625" y="1052"/>
                  </a:lnTo>
                  <a:lnTo>
                    <a:pt x="1625" y="2008"/>
                  </a:lnTo>
                  <a:lnTo>
                    <a:pt x="1663" y="2027"/>
                  </a:lnTo>
                  <a:lnTo>
                    <a:pt x="1720" y="2046"/>
                  </a:lnTo>
                  <a:lnTo>
                    <a:pt x="3421" y="2046"/>
                  </a:lnTo>
                  <a:lnTo>
                    <a:pt x="3421" y="3040"/>
                  </a:lnTo>
                  <a:lnTo>
                    <a:pt x="3441" y="3078"/>
                  </a:lnTo>
                  <a:lnTo>
                    <a:pt x="3498" y="3097"/>
                  </a:lnTo>
                  <a:lnTo>
                    <a:pt x="5199" y="3097"/>
                  </a:lnTo>
                  <a:lnTo>
                    <a:pt x="5199" y="4072"/>
                  </a:lnTo>
                  <a:lnTo>
                    <a:pt x="5218" y="4091"/>
                  </a:lnTo>
                  <a:lnTo>
                    <a:pt x="5276" y="4110"/>
                  </a:lnTo>
                  <a:lnTo>
                    <a:pt x="6977" y="4110"/>
                  </a:lnTo>
                  <a:lnTo>
                    <a:pt x="6977" y="5085"/>
                  </a:lnTo>
                  <a:lnTo>
                    <a:pt x="6996" y="5123"/>
                  </a:lnTo>
                  <a:lnTo>
                    <a:pt x="7053" y="5142"/>
                  </a:lnTo>
                  <a:lnTo>
                    <a:pt x="8659" y="5142"/>
                  </a:lnTo>
                  <a:lnTo>
                    <a:pt x="8659" y="6002"/>
                  </a:lnTo>
                  <a:lnTo>
                    <a:pt x="8678" y="6041"/>
                  </a:lnTo>
                  <a:lnTo>
                    <a:pt x="8735" y="6060"/>
                  </a:lnTo>
                  <a:lnTo>
                    <a:pt x="10283" y="6060"/>
                  </a:lnTo>
                  <a:lnTo>
                    <a:pt x="10283" y="6977"/>
                  </a:lnTo>
                  <a:lnTo>
                    <a:pt x="10303" y="7016"/>
                  </a:lnTo>
                  <a:lnTo>
                    <a:pt x="10360" y="7035"/>
                  </a:lnTo>
                  <a:lnTo>
                    <a:pt x="12023" y="7035"/>
                  </a:lnTo>
                  <a:lnTo>
                    <a:pt x="12042" y="8009"/>
                  </a:lnTo>
                  <a:lnTo>
                    <a:pt x="12061" y="8048"/>
                  </a:lnTo>
                  <a:lnTo>
                    <a:pt x="12118" y="8067"/>
                  </a:lnTo>
                  <a:lnTo>
                    <a:pt x="13820" y="8067"/>
                  </a:lnTo>
                  <a:lnTo>
                    <a:pt x="13839" y="9042"/>
                  </a:lnTo>
                  <a:lnTo>
                    <a:pt x="13858" y="9061"/>
                  </a:lnTo>
                  <a:lnTo>
                    <a:pt x="13915" y="9080"/>
                  </a:lnTo>
                  <a:lnTo>
                    <a:pt x="15540" y="9080"/>
                  </a:lnTo>
                  <a:lnTo>
                    <a:pt x="15616" y="10074"/>
                  </a:lnTo>
                  <a:lnTo>
                    <a:pt x="15635" y="10112"/>
                  </a:lnTo>
                  <a:lnTo>
                    <a:pt x="15693" y="10112"/>
                  </a:lnTo>
                  <a:lnTo>
                    <a:pt x="17260" y="10074"/>
                  </a:lnTo>
                  <a:lnTo>
                    <a:pt x="17490" y="11182"/>
                  </a:lnTo>
                  <a:lnTo>
                    <a:pt x="17509" y="11202"/>
                  </a:lnTo>
                  <a:lnTo>
                    <a:pt x="17566" y="11221"/>
                  </a:lnTo>
                  <a:lnTo>
                    <a:pt x="19497" y="11316"/>
                  </a:lnTo>
                  <a:lnTo>
                    <a:pt x="19573" y="11297"/>
                  </a:lnTo>
                  <a:lnTo>
                    <a:pt x="19592" y="11278"/>
                  </a:lnTo>
                  <a:lnTo>
                    <a:pt x="19573" y="11240"/>
                  </a:lnTo>
                  <a:lnTo>
                    <a:pt x="19516" y="11221"/>
                  </a:lnTo>
                  <a:lnTo>
                    <a:pt x="17642" y="11125"/>
                  </a:lnTo>
                  <a:lnTo>
                    <a:pt x="17394" y="10016"/>
                  </a:lnTo>
                  <a:lnTo>
                    <a:pt x="17375" y="9997"/>
                  </a:lnTo>
                  <a:lnTo>
                    <a:pt x="17318" y="9978"/>
                  </a:lnTo>
                  <a:lnTo>
                    <a:pt x="15769" y="10016"/>
                  </a:lnTo>
                  <a:lnTo>
                    <a:pt x="15693" y="9023"/>
                  </a:lnTo>
                  <a:lnTo>
                    <a:pt x="15674" y="9003"/>
                  </a:lnTo>
                  <a:lnTo>
                    <a:pt x="15616" y="8984"/>
                  </a:lnTo>
                  <a:lnTo>
                    <a:pt x="13992" y="8984"/>
                  </a:lnTo>
                  <a:lnTo>
                    <a:pt x="13973" y="8029"/>
                  </a:lnTo>
                  <a:lnTo>
                    <a:pt x="13953" y="7990"/>
                  </a:lnTo>
                  <a:lnTo>
                    <a:pt x="13896" y="7990"/>
                  </a:lnTo>
                  <a:lnTo>
                    <a:pt x="12195" y="7971"/>
                  </a:lnTo>
                  <a:lnTo>
                    <a:pt x="12176" y="6996"/>
                  </a:lnTo>
                  <a:lnTo>
                    <a:pt x="12157" y="6958"/>
                  </a:lnTo>
                  <a:lnTo>
                    <a:pt x="12099" y="6958"/>
                  </a:lnTo>
                  <a:lnTo>
                    <a:pt x="10436" y="6939"/>
                  </a:lnTo>
                  <a:lnTo>
                    <a:pt x="10436" y="6002"/>
                  </a:lnTo>
                  <a:lnTo>
                    <a:pt x="10417" y="5983"/>
                  </a:lnTo>
                  <a:lnTo>
                    <a:pt x="10360" y="5964"/>
                  </a:lnTo>
                  <a:lnTo>
                    <a:pt x="8812" y="5964"/>
                  </a:lnTo>
                  <a:lnTo>
                    <a:pt x="8812" y="5085"/>
                  </a:lnTo>
                  <a:lnTo>
                    <a:pt x="8793" y="5066"/>
                  </a:lnTo>
                  <a:lnTo>
                    <a:pt x="8735" y="5047"/>
                  </a:lnTo>
                  <a:lnTo>
                    <a:pt x="7149" y="5047"/>
                  </a:lnTo>
                  <a:lnTo>
                    <a:pt x="7149" y="4072"/>
                  </a:lnTo>
                  <a:lnTo>
                    <a:pt x="7111" y="4034"/>
                  </a:lnTo>
                  <a:lnTo>
                    <a:pt x="7053" y="4015"/>
                  </a:lnTo>
                  <a:lnTo>
                    <a:pt x="5352" y="4015"/>
                  </a:lnTo>
                  <a:lnTo>
                    <a:pt x="5352" y="3040"/>
                  </a:lnTo>
                  <a:lnTo>
                    <a:pt x="5333" y="3021"/>
                  </a:lnTo>
                  <a:lnTo>
                    <a:pt x="5276" y="3002"/>
                  </a:lnTo>
                  <a:lnTo>
                    <a:pt x="3574" y="3002"/>
                  </a:lnTo>
                  <a:lnTo>
                    <a:pt x="3574" y="2008"/>
                  </a:lnTo>
                  <a:lnTo>
                    <a:pt x="3555" y="1969"/>
                  </a:lnTo>
                  <a:lnTo>
                    <a:pt x="3498" y="1950"/>
                  </a:lnTo>
                  <a:lnTo>
                    <a:pt x="1797" y="1950"/>
                  </a:lnTo>
                  <a:lnTo>
                    <a:pt x="1797" y="1014"/>
                  </a:lnTo>
                  <a:lnTo>
                    <a:pt x="1759" y="975"/>
                  </a:lnTo>
                  <a:lnTo>
                    <a:pt x="1701" y="956"/>
                  </a:lnTo>
                  <a:lnTo>
                    <a:pt x="172" y="1014"/>
                  </a:lnTo>
                  <a:lnTo>
                    <a:pt x="172" y="39"/>
                  </a:lnTo>
                  <a:lnTo>
                    <a:pt x="153"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30"/>
            <p:cNvSpPr/>
            <p:nvPr/>
          </p:nvSpPr>
          <p:spPr>
            <a:xfrm>
              <a:off x="1754225" y="4786825"/>
              <a:ext cx="490325" cy="282925"/>
            </a:xfrm>
            <a:custGeom>
              <a:avLst/>
              <a:gdLst/>
              <a:ahLst/>
              <a:cxnLst/>
              <a:rect l="l" t="t" r="r" b="b"/>
              <a:pathLst>
                <a:path w="19613" h="11317" extrusionOk="0">
                  <a:moveTo>
                    <a:pt x="77" y="1"/>
                  </a:moveTo>
                  <a:lnTo>
                    <a:pt x="20" y="20"/>
                  </a:lnTo>
                  <a:lnTo>
                    <a:pt x="1" y="58"/>
                  </a:lnTo>
                  <a:lnTo>
                    <a:pt x="20" y="77"/>
                  </a:lnTo>
                  <a:lnTo>
                    <a:pt x="77" y="97"/>
                  </a:lnTo>
                  <a:lnTo>
                    <a:pt x="1779" y="97"/>
                  </a:lnTo>
                  <a:lnTo>
                    <a:pt x="1664" y="995"/>
                  </a:lnTo>
                  <a:lnTo>
                    <a:pt x="1683" y="1014"/>
                  </a:lnTo>
                  <a:lnTo>
                    <a:pt x="1740" y="1033"/>
                  </a:lnTo>
                  <a:lnTo>
                    <a:pt x="3403" y="1033"/>
                  </a:lnTo>
                  <a:lnTo>
                    <a:pt x="3403" y="2027"/>
                  </a:lnTo>
                  <a:lnTo>
                    <a:pt x="3422" y="2046"/>
                  </a:lnTo>
                  <a:lnTo>
                    <a:pt x="3480" y="2065"/>
                  </a:lnTo>
                  <a:lnTo>
                    <a:pt x="5200" y="2065"/>
                  </a:lnTo>
                  <a:lnTo>
                    <a:pt x="5200" y="3040"/>
                  </a:lnTo>
                  <a:lnTo>
                    <a:pt x="5219" y="3078"/>
                  </a:lnTo>
                  <a:lnTo>
                    <a:pt x="5277" y="3097"/>
                  </a:lnTo>
                  <a:lnTo>
                    <a:pt x="6959" y="3097"/>
                  </a:lnTo>
                  <a:lnTo>
                    <a:pt x="6959" y="4072"/>
                  </a:lnTo>
                  <a:lnTo>
                    <a:pt x="6997" y="4111"/>
                  </a:lnTo>
                  <a:lnTo>
                    <a:pt x="7035" y="4130"/>
                  </a:lnTo>
                  <a:lnTo>
                    <a:pt x="8736" y="4130"/>
                  </a:lnTo>
                  <a:lnTo>
                    <a:pt x="8736" y="5047"/>
                  </a:lnTo>
                  <a:lnTo>
                    <a:pt x="8774" y="5085"/>
                  </a:lnTo>
                  <a:lnTo>
                    <a:pt x="10342" y="5085"/>
                  </a:lnTo>
                  <a:lnTo>
                    <a:pt x="10342" y="5984"/>
                  </a:lnTo>
                  <a:lnTo>
                    <a:pt x="10361" y="6022"/>
                  </a:lnTo>
                  <a:lnTo>
                    <a:pt x="12024" y="6022"/>
                  </a:lnTo>
                  <a:lnTo>
                    <a:pt x="12024" y="6997"/>
                  </a:lnTo>
                  <a:lnTo>
                    <a:pt x="12043" y="7035"/>
                  </a:lnTo>
                  <a:lnTo>
                    <a:pt x="12100" y="7054"/>
                  </a:lnTo>
                  <a:lnTo>
                    <a:pt x="13821" y="7054"/>
                  </a:lnTo>
                  <a:lnTo>
                    <a:pt x="13821" y="8029"/>
                  </a:lnTo>
                  <a:lnTo>
                    <a:pt x="13840" y="8067"/>
                  </a:lnTo>
                  <a:lnTo>
                    <a:pt x="13897" y="8086"/>
                  </a:lnTo>
                  <a:lnTo>
                    <a:pt x="15579" y="8086"/>
                  </a:lnTo>
                  <a:lnTo>
                    <a:pt x="15579" y="9023"/>
                  </a:lnTo>
                  <a:lnTo>
                    <a:pt x="15598" y="9042"/>
                  </a:lnTo>
                  <a:lnTo>
                    <a:pt x="15656" y="9061"/>
                  </a:lnTo>
                  <a:lnTo>
                    <a:pt x="17376" y="9099"/>
                  </a:lnTo>
                  <a:lnTo>
                    <a:pt x="17299" y="9998"/>
                  </a:lnTo>
                  <a:lnTo>
                    <a:pt x="17319" y="10036"/>
                  </a:lnTo>
                  <a:lnTo>
                    <a:pt x="17376" y="10055"/>
                  </a:lnTo>
                  <a:lnTo>
                    <a:pt x="19249" y="10208"/>
                  </a:lnTo>
                  <a:lnTo>
                    <a:pt x="19459" y="11278"/>
                  </a:lnTo>
                  <a:lnTo>
                    <a:pt x="19478" y="11298"/>
                  </a:lnTo>
                  <a:lnTo>
                    <a:pt x="19536" y="11317"/>
                  </a:lnTo>
                  <a:lnTo>
                    <a:pt x="19593" y="11298"/>
                  </a:lnTo>
                  <a:lnTo>
                    <a:pt x="19612" y="11278"/>
                  </a:lnTo>
                  <a:lnTo>
                    <a:pt x="19612" y="11259"/>
                  </a:lnTo>
                  <a:lnTo>
                    <a:pt x="19402" y="10151"/>
                  </a:lnTo>
                  <a:lnTo>
                    <a:pt x="19383" y="10132"/>
                  </a:lnTo>
                  <a:lnTo>
                    <a:pt x="19326" y="10112"/>
                  </a:lnTo>
                  <a:lnTo>
                    <a:pt x="17452" y="9960"/>
                  </a:lnTo>
                  <a:lnTo>
                    <a:pt x="17529" y="9061"/>
                  </a:lnTo>
                  <a:lnTo>
                    <a:pt x="17510" y="9023"/>
                  </a:lnTo>
                  <a:lnTo>
                    <a:pt x="17452" y="9023"/>
                  </a:lnTo>
                  <a:lnTo>
                    <a:pt x="15732" y="8966"/>
                  </a:lnTo>
                  <a:lnTo>
                    <a:pt x="15732" y="8029"/>
                  </a:lnTo>
                  <a:lnTo>
                    <a:pt x="15713" y="8010"/>
                  </a:lnTo>
                  <a:lnTo>
                    <a:pt x="15656" y="7991"/>
                  </a:lnTo>
                  <a:lnTo>
                    <a:pt x="13974" y="7991"/>
                  </a:lnTo>
                  <a:lnTo>
                    <a:pt x="13974" y="6997"/>
                  </a:lnTo>
                  <a:lnTo>
                    <a:pt x="13954" y="6978"/>
                  </a:lnTo>
                  <a:lnTo>
                    <a:pt x="13897" y="6959"/>
                  </a:lnTo>
                  <a:lnTo>
                    <a:pt x="12177" y="6959"/>
                  </a:lnTo>
                  <a:lnTo>
                    <a:pt x="12177" y="5984"/>
                  </a:lnTo>
                  <a:lnTo>
                    <a:pt x="12158" y="5946"/>
                  </a:lnTo>
                  <a:lnTo>
                    <a:pt x="12100" y="5926"/>
                  </a:lnTo>
                  <a:lnTo>
                    <a:pt x="10495" y="5926"/>
                  </a:lnTo>
                  <a:lnTo>
                    <a:pt x="10495" y="5047"/>
                  </a:lnTo>
                  <a:lnTo>
                    <a:pt x="10476" y="5009"/>
                  </a:lnTo>
                  <a:lnTo>
                    <a:pt x="10418" y="4990"/>
                  </a:lnTo>
                  <a:lnTo>
                    <a:pt x="8908" y="4990"/>
                  </a:lnTo>
                  <a:lnTo>
                    <a:pt x="8908" y="4072"/>
                  </a:lnTo>
                  <a:lnTo>
                    <a:pt x="8889" y="4053"/>
                  </a:lnTo>
                  <a:lnTo>
                    <a:pt x="8832" y="4034"/>
                  </a:lnTo>
                  <a:lnTo>
                    <a:pt x="7131" y="4034"/>
                  </a:lnTo>
                  <a:lnTo>
                    <a:pt x="7131" y="3040"/>
                  </a:lnTo>
                  <a:lnTo>
                    <a:pt x="7092" y="3021"/>
                  </a:lnTo>
                  <a:lnTo>
                    <a:pt x="7035" y="3002"/>
                  </a:lnTo>
                  <a:lnTo>
                    <a:pt x="5353" y="3002"/>
                  </a:lnTo>
                  <a:lnTo>
                    <a:pt x="5353" y="2027"/>
                  </a:lnTo>
                  <a:lnTo>
                    <a:pt x="5334" y="1989"/>
                  </a:lnTo>
                  <a:lnTo>
                    <a:pt x="5277" y="1970"/>
                  </a:lnTo>
                  <a:lnTo>
                    <a:pt x="3556" y="1970"/>
                  </a:lnTo>
                  <a:lnTo>
                    <a:pt x="3556" y="995"/>
                  </a:lnTo>
                  <a:lnTo>
                    <a:pt x="3537" y="957"/>
                  </a:lnTo>
                  <a:lnTo>
                    <a:pt x="3480" y="938"/>
                  </a:lnTo>
                  <a:lnTo>
                    <a:pt x="1836" y="938"/>
                  </a:lnTo>
                  <a:lnTo>
                    <a:pt x="1932" y="58"/>
                  </a:lnTo>
                  <a:lnTo>
                    <a:pt x="1932" y="39"/>
                  </a:lnTo>
                  <a:lnTo>
                    <a:pt x="1912" y="20"/>
                  </a:lnTo>
                  <a:lnTo>
                    <a:pt x="185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30"/>
            <p:cNvSpPr/>
            <p:nvPr/>
          </p:nvSpPr>
          <p:spPr>
            <a:xfrm>
              <a:off x="1719825" y="5121325"/>
              <a:ext cx="16750" cy="9600"/>
            </a:xfrm>
            <a:custGeom>
              <a:avLst/>
              <a:gdLst/>
              <a:ahLst/>
              <a:cxnLst/>
              <a:rect l="l" t="t" r="r" b="b"/>
              <a:pathLst>
                <a:path w="670" h="384" extrusionOk="0">
                  <a:moveTo>
                    <a:pt x="1" y="1"/>
                  </a:moveTo>
                  <a:lnTo>
                    <a:pt x="1" y="383"/>
                  </a:lnTo>
                  <a:lnTo>
                    <a:pt x="670" y="383"/>
                  </a:lnTo>
                  <a:lnTo>
                    <a:pt x="1"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30"/>
            <p:cNvSpPr/>
            <p:nvPr/>
          </p:nvSpPr>
          <p:spPr>
            <a:xfrm>
              <a:off x="1808725" y="5172475"/>
              <a:ext cx="16250" cy="9575"/>
            </a:xfrm>
            <a:custGeom>
              <a:avLst/>
              <a:gdLst/>
              <a:ahLst/>
              <a:cxnLst/>
              <a:rect l="l" t="t" r="r" b="b"/>
              <a:pathLst>
                <a:path w="650" h="383" extrusionOk="0">
                  <a:moveTo>
                    <a:pt x="0" y="0"/>
                  </a:moveTo>
                  <a:lnTo>
                    <a:pt x="0" y="382"/>
                  </a:lnTo>
                  <a:lnTo>
                    <a:pt x="650" y="382"/>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30"/>
            <p:cNvSpPr/>
            <p:nvPr/>
          </p:nvSpPr>
          <p:spPr>
            <a:xfrm>
              <a:off x="1852200" y="5197800"/>
              <a:ext cx="16750" cy="10050"/>
            </a:xfrm>
            <a:custGeom>
              <a:avLst/>
              <a:gdLst/>
              <a:ahLst/>
              <a:cxnLst/>
              <a:rect l="l" t="t" r="r" b="b"/>
              <a:pathLst>
                <a:path w="670" h="402" extrusionOk="0">
                  <a:moveTo>
                    <a:pt x="0" y="0"/>
                  </a:moveTo>
                  <a:lnTo>
                    <a:pt x="20" y="402"/>
                  </a:lnTo>
                  <a:lnTo>
                    <a:pt x="669" y="383"/>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30"/>
            <p:cNvSpPr/>
            <p:nvPr/>
          </p:nvSpPr>
          <p:spPr>
            <a:xfrm>
              <a:off x="1463225" y="4972725"/>
              <a:ext cx="16275" cy="10050"/>
            </a:xfrm>
            <a:custGeom>
              <a:avLst/>
              <a:gdLst/>
              <a:ahLst/>
              <a:cxnLst/>
              <a:rect l="l" t="t" r="r" b="b"/>
              <a:pathLst>
                <a:path w="651" h="402" extrusionOk="0">
                  <a:moveTo>
                    <a:pt x="0" y="0"/>
                  </a:moveTo>
                  <a:lnTo>
                    <a:pt x="0" y="402"/>
                  </a:lnTo>
                  <a:lnTo>
                    <a:pt x="650" y="364"/>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30"/>
            <p:cNvSpPr/>
            <p:nvPr/>
          </p:nvSpPr>
          <p:spPr>
            <a:xfrm>
              <a:off x="1503850" y="4996150"/>
              <a:ext cx="17700" cy="10050"/>
            </a:xfrm>
            <a:custGeom>
              <a:avLst/>
              <a:gdLst/>
              <a:ahLst/>
              <a:cxnLst/>
              <a:rect l="l" t="t" r="r" b="b"/>
              <a:pathLst>
                <a:path w="708" h="402" extrusionOk="0">
                  <a:moveTo>
                    <a:pt x="0" y="0"/>
                  </a:moveTo>
                  <a:lnTo>
                    <a:pt x="0" y="401"/>
                  </a:lnTo>
                  <a:lnTo>
                    <a:pt x="707" y="401"/>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30"/>
            <p:cNvSpPr/>
            <p:nvPr/>
          </p:nvSpPr>
          <p:spPr>
            <a:xfrm>
              <a:off x="1679225" y="5097925"/>
              <a:ext cx="15300" cy="8625"/>
            </a:xfrm>
            <a:custGeom>
              <a:avLst/>
              <a:gdLst/>
              <a:ahLst/>
              <a:cxnLst/>
              <a:rect l="l" t="t" r="r" b="b"/>
              <a:pathLst>
                <a:path w="612" h="345" extrusionOk="0">
                  <a:moveTo>
                    <a:pt x="0" y="0"/>
                  </a:moveTo>
                  <a:lnTo>
                    <a:pt x="0" y="344"/>
                  </a:lnTo>
                  <a:lnTo>
                    <a:pt x="612" y="344"/>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30"/>
            <p:cNvSpPr/>
            <p:nvPr/>
          </p:nvSpPr>
          <p:spPr>
            <a:xfrm>
              <a:off x="1548275" y="5021950"/>
              <a:ext cx="18200" cy="10525"/>
            </a:xfrm>
            <a:custGeom>
              <a:avLst/>
              <a:gdLst/>
              <a:ahLst/>
              <a:cxnLst/>
              <a:rect l="l" t="t" r="r" b="b"/>
              <a:pathLst>
                <a:path w="728" h="421" extrusionOk="0">
                  <a:moveTo>
                    <a:pt x="1" y="0"/>
                  </a:moveTo>
                  <a:lnTo>
                    <a:pt x="1" y="421"/>
                  </a:lnTo>
                  <a:lnTo>
                    <a:pt x="727" y="421"/>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30"/>
            <p:cNvSpPr/>
            <p:nvPr/>
          </p:nvSpPr>
          <p:spPr>
            <a:xfrm>
              <a:off x="1896650" y="5223600"/>
              <a:ext cx="23425" cy="13400"/>
            </a:xfrm>
            <a:custGeom>
              <a:avLst/>
              <a:gdLst/>
              <a:ahLst/>
              <a:cxnLst/>
              <a:rect l="l" t="t" r="r" b="b"/>
              <a:pathLst>
                <a:path w="937" h="536" extrusionOk="0">
                  <a:moveTo>
                    <a:pt x="0" y="0"/>
                  </a:moveTo>
                  <a:lnTo>
                    <a:pt x="115" y="497"/>
                  </a:lnTo>
                  <a:lnTo>
                    <a:pt x="937" y="536"/>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30"/>
            <p:cNvSpPr/>
            <p:nvPr/>
          </p:nvSpPr>
          <p:spPr>
            <a:xfrm>
              <a:off x="1592725" y="5047750"/>
              <a:ext cx="17700" cy="10050"/>
            </a:xfrm>
            <a:custGeom>
              <a:avLst/>
              <a:gdLst/>
              <a:ahLst/>
              <a:cxnLst/>
              <a:rect l="l" t="t" r="r" b="b"/>
              <a:pathLst>
                <a:path w="708" h="402" extrusionOk="0">
                  <a:moveTo>
                    <a:pt x="0" y="0"/>
                  </a:moveTo>
                  <a:lnTo>
                    <a:pt x="0" y="402"/>
                  </a:lnTo>
                  <a:lnTo>
                    <a:pt x="708" y="402"/>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30"/>
            <p:cNvSpPr/>
            <p:nvPr/>
          </p:nvSpPr>
          <p:spPr>
            <a:xfrm>
              <a:off x="1637650" y="5073550"/>
              <a:ext cx="17225" cy="10050"/>
            </a:xfrm>
            <a:custGeom>
              <a:avLst/>
              <a:gdLst/>
              <a:ahLst/>
              <a:cxnLst/>
              <a:rect l="l" t="t" r="r" b="b"/>
              <a:pathLst>
                <a:path w="689" h="402" extrusionOk="0">
                  <a:moveTo>
                    <a:pt x="0" y="1"/>
                  </a:moveTo>
                  <a:lnTo>
                    <a:pt x="0" y="402"/>
                  </a:lnTo>
                  <a:lnTo>
                    <a:pt x="688" y="402"/>
                  </a:lnTo>
                  <a:lnTo>
                    <a:pt x="0"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30"/>
            <p:cNvSpPr/>
            <p:nvPr/>
          </p:nvSpPr>
          <p:spPr>
            <a:xfrm>
              <a:off x="1764275" y="5146675"/>
              <a:ext cx="17225" cy="10050"/>
            </a:xfrm>
            <a:custGeom>
              <a:avLst/>
              <a:gdLst/>
              <a:ahLst/>
              <a:cxnLst/>
              <a:rect l="l" t="t" r="r" b="b"/>
              <a:pathLst>
                <a:path w="689" h="402" extrusionOk="0">
                  <a:moveTo>
                    <a:pt x="0" y="0"/>
                  </a:moveTo>
                  <a:lnTo>
                    <a:pt x="0" y="401"/>
                  </a:lnTo>
                  <a:lnTo>
                    <a:pt x="689" y="401"/>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30"/>
            <p:cNvSpPr/>
            <p:nvPr/>
          </p:nvSpPr>
          <p:spPr>
            <a:xfrm>
              <a:off x="2031400" y="4941175"/>
              <a:ext cx="16750" cy="9600"/>
            </a:xfrm>
            <a:custGeom>
              <a:avLst/>
              <a:gdLst/>
              <a:ahLst/>
              <a:cxnLst/>
              <a:rect l="l" t="t" r="r" b="b"/>
              <a:pathLst>
                <a:path w="670" h="384" extrusionOk="0">
                  <a:moveTo>
                    <a:pt x="0" y="1"/>
                  </a:moveTo>
                  <a:lnTo>
                    <a:pt x="669" y="383"/>
                  </a:lnTo>
                  <a:lnTo>
                    <a:pt x="66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30"/>
            <p:cNvSpPr/>
            <p:nvPr/>
          </p:nvSpPr>
          <p:spPr>
            <a:xfrm>
              <a:off x="2120750" y="4992325"/>
              <a:ext cx="16275" cy="9575"/>
            </a:xfrm>
            <a:custGeom>
              <a:avLst/>
              <a:gdLst/>
              <a:ahLst/>
              <a:cxnLst/>
              <a:rect l="l" t="t" r="r" b="b"/>
              <a:pathLst>
                <a:path w="651" h="383" extrusionOk="0">
                  <a:moveTo>
                    <a:pt x="1" y="0"/>
                  </a:moveTo>
                  <a:lnTo>
                    <a:pt x="651" y="382"/>
                  </a:lnTo>
                  <a:lnTo>
                    <a:pt x="65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30"/>
            <p:cNvSpPr/>
            <p:nvPr/>
          </p:nvSpPr>
          <p:spPr>
            <a:xfrm>
              <a:off x="2164250" y="5017650"/>
              <a:ext cx="17700" cy="9575"/>
            </a:xfrm>
            <a:custGeom>
              <a:avLst/>
              <a:gdLst/>
              <a:ahLst/>
              <a:cxnLst/>
              <a:rect l="l" t="t" r="r" b="b"/>
              <a:pathLst>
                <a:path w="708" h="383" extrusionOk="0">
                  <a:moveTo>
                    <a:pt x="0" y="0"/>
                  </a:moveTo>
                  <a:lnTo>
                    <a:pt x="669" y="382"/>
                  </a:lnTo>
                  <a:lnTo>
                    <a:pt x="707" y="19"/>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30"/>
            <p:cNvSpPr/>
            <p:nvPr/>
          </p:nvSpPr>
          <p:spPr>
            <a:xfrm>
              <a:off x="1774300" y="4793050"/>
              <a:ext cx="17225" cy="9100"/>
            </a:xfrm>
            <a:custGeom>
              <a:avLst/>
              <a:gdLst/>
              <a:ahLst/>
              <a:cxnLst/>
              <a:rect l="l" t="t" r="r" b="b"/>
              <a:pathLst>
                <a:path w="689" h="364" extrusionOk="0">
                  <a:moveTo>
                    <a:pt x="1" y="0"/>
                  </a:moveTo>
                  <a:lnTo>
                    <a:pt x="651" y="364"/>
                  </a:lnTo>
                  <a:lnTo>
                    <a:pt x="68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30"/>
            <p:cNvSpPr/>
            <p:nvPr/>
          </p:nvSpPr>
          <p:spPr>
            <a:xfrm>
              <a:off x="1815400" y="4816475"/>
              <a:ext cx="17225" cy="10050"/>
            </a:xfrm>
            <a:custGeom>
              <a:avLst/>
              <a:gdLst/>
              <a:ahLst/>
              <a:cxnLst/>
              <a:rect l="l" t="t" r="r" b="b"/>
              <a:pathLst>
                <a:path w="689" h="402" extrusionOk="0">
                  <a:moveTo>
                    <a:pt x="1" y="0"/>
                  </a:moveTo>
                  <a:lnTo>
                    <a:pt x="689" y="401"/>
                  </a:lnTo>
                  <a:lnTo>
                    <a:pt x="68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30"/>
            <p:cNvSpPr/>
            <p:nvPr/>
          </p:nvSpPr>
          <p:spPr>
            <a:xfrm>
              <a:off x="1990775" y="4917775"/>
              <a:ext cx="15325" cy="8625"/>
            </a:xfrm>
            <a:custGeom>
              <a:avLst/>
              <a:gdLst/>
              <a:ahLst/>
              <a:cxnLst/>
              <a:rect l="l" t="t" r="r" b="b"/>
              <a:pathLst>
                <a:path w="613" h="345" extrusionOk="0">
                  <a:moveTo>
                    <a:pt x="1" y="0"/>
                  </a:moveTo>
                  <a:lnTo>
                    <a:pt x="612" y="344"/>
                  </a:lnTo>
                  <a:lnTo>
                    <a:pt x="612"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30"/>
            <p:cNvSpPr/>
            <p:nvPr/>
          </p:nvSpPr>
          <p:spPr>
            <a:xfrm>
              <a:off x="1859850" y="4842275"/>
              <a:ext cx="17700" cy="10050"/>
            </a:xfrm>
            <a:custGeom>
              <a:avLst/>
              <a:gdLst/>
              <a:ahLst/>
              <a:cxnLst/>
              <a:rect l="l" t="t" r="r" b="b"/>
              <a:pathLst>
                <a:path w="708" h="402" extrusionOk="0">
                  <a:moveTo>
                    <a:pt x="0" y="0"/>
                  </a:moveTo>
                  <a:lnTo>
                    <a:pt x="707" y="402"/>
                  </a:lnTo>
                  <a:lnTo>
                    <a:pt x="70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30"/>
            <p:cNvSpPr/>
            <p:nvPr/>
          </p:nvSpPr>
          <p:spPr>
            <a:xfrm>
              <a:off x="2208675" y="5043450"/>
              <a:ext cx="23450" cy="13400"/>
            </a:xfrm>
            <a:custGeom>
              <a:avLst/>
              <a:gdLst/>
              <a:ahLst/>
              <a:cxnLst/>
              <a:rect l="l" t="t" r="r" b="b"/>
              <a:pathLst>
                <a:path w="938" h="536" extrusionOk="0">
                  <a:moveTo>
                    <a:pt x="1" y="0"/>
                  </a:moveTo>
                  <a:lnTo>
                    <a:pt x="937" y="536"/>
                  </a:lnTo>
                  <a:lnTo>
                    <a:pt x="861" y="58"/>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30"/>
            <p:cNvSpPr/>
            <p:nvPr/>
          </p:nvSpPr>
          <p:spPr>
            <a:xfrm>
              <a:off x="1904275" y="4868075"/>
              <a:ext cx="17725" cy="10050"/>
            </a:xfrm>
            <a:custGeom>
              <a:avLst/>
              <a:gdLst/>
              <a:ahLst/>
              <a:cxnLst/>
              <a:rect l="l" t="t" r="r" b="b"/>
              <a:pathLst>
                <a:path w="709" h="402" extrusionOk="0">
                  <a:moveTo>
                    <a:pt x="1" y="0"/>
                  </a:moveTo>
                  <a:lnTo>
                    <a:pt x="708" y="402"/>
                  </a:lnTo>
                  <a:lnTo>
                    <a:pt x="70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30"/>
            <p:cNvSpPr/>
            <p:nvPr/>
          </p:nvSpPr>
          <p:spPr>
            <a:xfrm>
              <a:off x="1949200" y="4893875"/>
              <a:ext cx="17225" cy="9575"/>
            </a:xfrm>
            <a:custGeom>
              <a:avLst/>
              <a:gdLst/>
              <a:ahLst/>
              <a:cxnLst/>
              <a:rect l="l" t="t" r="r" b="b"/>
              <a:pathLst>
                <a:path w="689" h="383" extrusionOk="0">
                  <a:moveTo>
                    <a:pt x="1" y="1"/>
                  </a:moveTo>
                  <a:lnTo>
                    <a:pt x="689" y="383"/>
                  </a:lnTo>
                  <a:lnTo>
                    <a:pt x="68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30"/>
            <p:cNvSpPr/>
            <p:nvPr/>
          </p:nvSpPr>
          <p:spPr>
            <a:xfrm>
              <a:off x="2075825" y="4967000"/>
              <a:ext cx="17225" cy="9575"/>
            </a:xfrm>
            <a:custGeom>
              <a:avLst/>
              <a:gdLst/>
              <a:ahLst/>
              <a:cxnLst/>
              <a:rect l="l" t="t" r="r" b="b"/>
              <a:pathLst>
                <a:path w="689" h="383" extrusionOk="0">
                  <a:moveTo>
                    <a:pt x="1" y="0"/>
                  </a:moveTo>
                  <a:lnTo>
                    <a:pt x="689" y="382"/>
                  </a:lnTo>
                  <a:lnTo>
                    <a:pt x="68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30"/>
            <p:cNvSpPr/>
            <p:nvPr/>
          </p:nvSpPr>
          <p:spPr>
            <a:xfrm>
              <a:off x="2209625" y="5097450"/>
              <a:ext cx="16275" cy="9575"/>
            </a:xfrm>
            <a:custGeom>
              <a:avLst/>
              <a:gdLst/>
              <a:ahLst/>
              <a:cxnLst/>
              <a:rect l="l" t="t" r="r" b="b"/>
              <a:pathLst>
                <a:path w="651" h="383" extrusionOk="0">
                  <a:moveTo>
                    <a:pt x="1" y="0"/>
                  </a:moveTo>
                  <a:lnTo>
                    <a:pt x="1" y="383"/>
                  </a:lnTo>
                  <a:lnTo>
                    <a:pt x="65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30"/>
            <p:cNvSpPr/>
            <p:nvPr/>
          </p:nvSpPr>
          <p:spPr>
            <a:xfrm>
              <a:off x="1949200" y="5247500"/>
              <a:ext cx="16275" cy="10050"/>
            </a:xfrm>
            <a:custGeom>
              <a:avLst/>
              <a:gdLst/>
              <a:ahLst/>
              <a:cxnLst/>
              <a:rect l="l" t="t" r="r" b="b"/>
              <a:pathLst>
                <a:path w="651" h="402" extrusionOk="0">
                  <a:moveTo>
                    <a:pt x="1" y="0"/>
                  </a:moveTo>
                  <a:lnTo>
                    <a:pt x="1" y="402"/>
                  </a:lnTo>
                  <a:lnTo>
                    <a:pt x="650" y="19"/>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30"/>
            <p:cNvSpPr/>
            <p:nvPr/>
          </p:nvSpPr>
          <p:spPr>
            <a:xfrm>
              <a:off x="1993175" y="5222175"/>
              <a:ext cx="17700" cy="10050"/>
            </a:xfrm>
            <a:custGeom>
              <a:avLst/>
              <a:gdLst/>
              <a:ahLst/>
              <a:cxnLst/>
              <a:rect l="l" t="t" r="r" b="b"/>
              <a:pathLst>
                <a:path w="708" h="402" extrusionOk="0">
                  <a:moveTo>
                    <a:pt x="0" y="0"/>
                  </a:moveTo>
                  <a:lnTo>
                    <a:pt x="0" y="401"/>
                  </a:lnTo>
                  <a:lnTo>
                    <a:pt x="70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30"/>
            <p:cNvSpPr/>
            <p:nvPr/>
          </p:nvSpPr>
          <p:spPr>
            <a:xfrm>
              <a:off x="2165200" y="5123725"/>
              <a:ext cx="15300" cy="8625"/>
            </a:xfrm>
            <a:custGeom>
              <a:avLst/>
              <a:gdLst/>
              <a:ahLst/>
              <a:cxnLst/>
              <a:rect l="l" t="t" r="r" b="b"/>
              <a:pathLst>
                <a:path w="612" h="345" extrusionOk="0">
                  <a:moveTo>
                    <a:pt x="0" y="1"/>
                  </a:moveTo>
                  <a:lnTo>
                    <a:pt x="0" y="345"/>
                  </a:lnTo>
                  <a:lnTo>
                    <a:pt x="612"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30"/>
            <p:cNvSpPr/>
            <p:nvPr/>
          </p:nvSpPr>
          <p:spPr>
            <a:xfrm>
              <a:off x="2034250" y="5197800"/>
              <a:ext cx="18200" cy="10525"/>
            </a:xfrm>
            <a:custGeom>
              <a:avLst/>
              <a:gdLst/>
              <a:ahLst/>
              <a:cxnLst/>
              <a:rect l="l" t="t" r="r" b="b"/>
              <a:pathLst>
                <a:path w="728" h="421" extrusionOk="0">
                  <a:moveTo>
                    <a:pt x="1" y="0"/>
                  </a:moveTo>
                  <a:lnTo>
                    <a:pt x="1" y="421"/>
                  </a:lnTo>
                  <a:lnTo>
                    <a:pt x="72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30"/>
            <p:cNvSpPr/>
            <p:nvPr/>
          </p:nvSpPr>
          <p:spPr>
            <a:xfrm>
              <a:off x="2075350" y="5174375"/>
              <a:ext cx="17225" cy="10075"/>
            </a:xfrm>
            <a:custGeom>
              <a:avLst/>
              <a:gdLst/>
              <a:ahLst/>
              <a:cxnLst/>
              <a:rect l="l" t="t" r="r" b="b"/>
              <a:pathLst>
                <a:path w="689" h="403" extrusionOk="0">
                  <a:moveTo>
                    <a:pt x="1" y="1"/>
                  </a:moveTo>
                  <a:lnTo>
                    <a:pt x="1" y="402"/>
                  </a:lnTo>
                  <a:lnTo>
                    <a:pt x="68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30"/>
            <p:cNvSpPr/>
            <p:nvPr/>
          </p:nvSpPr>
          <p:spPr>
            <a:xfrm>
              <a:off x="2120750" y="5148100"/>
              <a:ext cx="17225" cy="10050"/>
            </a:xfrm>
            <a:custGeom>
              <a:avLst/>
              <a:gdLst/>
              <a:ahLst/>
              <a:cxnLst/>
              <a:rect l="l" t="t" r="r" b="b"/>
              <a:pathLst>
                <a:path w="689" h="402" extrusionOk="0">
                  <a:moveTo>
                    <a:pt x="1" y="0"/>
                  </a:moveTo>
                  <a:lnTo>
                    <a:pt x="1" y="402"/>
                  </a:lnTo>
                  <a:lnTo>
                    <a:pt x="68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30"/>
            <p:cNvSpPr/>
            <p:nvPr/>
          </p:nvSpPr>
          <p:spPr>
            <a:xfrm>
              <a:off x="2250250" y="5073550"/>
              <a:ext cx="17225" cy="10050"/>
            </a:xfrm>
            <a:custGeom>
              <a:avLst/>
              <a:gdLst/>
              <a:ahLst/>
              <a:cxnLst/>
              <a:rect l="l" t="t" r="r" b="b"/>
              <a:pathLst>
                <a:path w="689" h="402" extrusionOk="0">
                  <a:moveTo>
                    <a:pt x="1" y="1"/>
                  </a:moveTo>
                  <a:lnTo>
                    <a:pt x="1" y="402"/>
                  </a:lnTo>
                  <a:lnTo>
                    <a:pt x="68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30"/>
            <p:cNvSpPr/>
            <p:nvPr/>
          </p:nvSpPr>
          <p:spPr>
            <a:xfrm>
              <a:off x="1474225" y="4921600"/>
              <a:ext cx="16750" cy="9575"/>
            </a:xfrm>
            <a:custGeom>
              <a:avLst/>
              <a:gdLst/>
              <a:ahLst/>
              <a:cxnLst/>
              <a:rect l="l" t="t" r="r" b="b"/>
              <a:pathLst>
                <a:path w="670" h="383" extrusionOk="0">
                  <a:moveTo>
                    <a:pt x="669" y="0"/>
                  </a:moveTo>
                  <a:lnTo>
                    <a:pt x="0" y="382"/>
                  </a:lnTo>
                  <a:lnTo>
                    <a:pt x="669" y="382"/>
                  </a:lnTo>
                  <a:lnTo>
                    <a:pt x="66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30"/>
            <p:cNvSpPr/>
            <p:nvPr/>
          </p:nvSpPr>
          <p:spPr>
            <a:xfrm>
              <a:off x="1731300" y="4773450"/>
              <a:ext cx="16275" cy="10075"/>
            </a:xfrm>
            <a:custGeom>
              <a:avLst/>
              <a:gdLst/>
              <a:ahLst/>
              <a:cxnLst/>
              <a:rect l="l" t="t" r="r" b="b"/>
              <a:pathLst>
                <a:path w="651" h="403" extrusionOk="0">
                  <a:moveTo>
                    <a:pt x="650" y="1"/>
                  </a:moveTo>
                  <a:lnTo>
                    <a:pt x="1" y="364"/>
                  </a:lnTo>
                  <a:lnTo>
                    <a:pt x="650" y="402"/>
                  </a:lnTo>
                  <a:lnTo>
                    <a:pt x="650"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30"/>
            <p:cNvSpPr/>
            <p:nvPr/>
          </p:nvSpPr>
          <p:spPr>
            <a:xfrm>
              <a:off x="1689250" y="4796875"/>
              <a:ext cx="17700" cy="10050"/>
            </a:xfrm>
            <a:custGeom>
              <a:avLst/>
              <a:gdLst/>
              <a:ahLst/>
              <a:cxnLst/>
              <a:rect l="l" t="t" r="r" b="b"/>
              <a:pathLst>
                <a:path w="708" h="402" extrusionOk="0">
                  <a:moveTo>
                    <a:pt x="708" y="0"/>
                  </a:moveTo>
                  <a:lnTo>
                    <a:pt x="0" y="402"/>
                  </a:lnTo>
                  <a:lnTo>
                    <a:pt x="708" y="402"/>
                  </a:lnTo>
                  <a:lnTo>
                    <a:pt x="70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30"/>
            <p:cNvSpPr/>
            <p:nvPr/>
          </p:nvSpPr>
          <p:spPr>
            <a:xfrm>
              <a:off x="1516275" y="4898175"/>
              <a:ext cx="15300" cy="9100"/>
            </a:xfrm>
            <a:custGeom>
              <a:avLst/>
              <a:gdLst/>
              <a:ahLst/>
              <a:cxnLst/>
              <a:rect l="l" t="t" r="r" b="b"/>
              <a:pathLst>
                <a:path w="612" h="364" extrusionOk="0">
                  <a:moveTo>
                    <a:pt x="612" y="1"/>
                  </a:moveTo>
                  <a:lnTo>
                    <a:pt x="0" y="364"/>
                  </a:lnTo>
                  <a:lnTo>
                    <a:pt x="612" y="364"/>
                  </a:lnTo>
                  <a:lnTo>
                    <a:pt x="612"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30"/>
            <p:cNvSpPr/>
            <p:nvPr/>
          </p:nvSpPr>
          <p:spPr>
            <a:xfrm>
              <a:off x="1644325" y="4822675"/>
              <a:ext cx="18200" cy="10550"/>
            </a:xfrm>
            <a:custGeom>
              <a:avLst/>
              <a:gdLst/>
              <a:ahLst/>
              <a:cxnLst/>
              <a:rect l="l" t="t" r="r" b="b"/>
              <a:pathLst>
                <a:path w="728" h="422" extrusionOk="0">
                  <a:moveTo>
                    <a:pt x="727" y="1"/>
                  </a:moveTo>
                  <a:lnTo>
                    <a:pt x="1" y="421"/>
                  </a:lnTo>
                  <a:lnTo>
                    <a:pt x="727" y="421"/>
                  </a:lnTo>
                  <a:lnTo>
                    <a:pt x="72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30"/>
            <p:cNvSpPr/>
            <p:nvPr/>
          </p:nvSpPr>
          <p:spPr>
            <a:xfrm>
              <a:off x="1600850" y="4848000"/>
              <a:ext cx="17225" cy="10050"/>
            </a:xfrm>
            <a:custGeom>
              <a:avLst/>
              <a:gdLst/>
              <a:ahLst/>
              <a:cxnLst/>
              <a:rect l="l" t="t" r="r" b="b"/>
              <a:pathLst>
                <a:path w="689" h="402" extrusionOk="0">
                  <a:moveTo>
                    <a:pt x="688" y="1"/>
                  </a:moveTo>
                  <a:lnTo>
                    <a:pt x="0" y="402"/>
                  </a:lnTo>
                  <a:lnTo>
                    <a:pt x="688" y="402"/>
                  </a:lnTo>
                  <a:lnTo>
                    <a:pt x="68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30"/>
            <p:cNvSpPr/>
            <p:nvPr/>
          </p:nvSpPr>
          <p:spPr>
            <a:xfrm>
              <a:off x="1556400" y="4873800"/>
              <a:ext cx="17225" cy="10075"/>
            </a:xfrm>
            <a:custGeom>
              <a:avLst/>
              <a:gdLst/>
              <a:ahLst/>
              <a:cxnLst/>
              <a:rect l="l" t="t" r="r" b="b"/>
              <a:pathLst>
                <a:path w="689" h="403" extrusionOk="0">
                  <a:moveTo>
                    <a:pt x="689" y="1"/>
                  </a:moveTo>
                  <a:lnTo>
                    <a:pt x="1" y="402"/>
                  </a:lnTo>
                  <a:lnTo>
                    <a:pt x="689" y="402"/>
                  </a:lnTo>
                  <a:lnTo>
                    <a:pt x="68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30"/>
            <p:cNvSpPr/>
            <p:nvPr/>
          </p:nvSpPr>
          <p:spPr>
            <a:xfrm>
              <a:off x="1429300" y="4947400"/>
              <a:ext cx="17225" cy="10050"/>
            </a:xfrm>
            <a:custGeom>
              <a:avLst/>
              <a:gdLst/>
              <a:ahLst/>
              <a:cxnLst/>
              <a:rect l="l" t="t" r="r" b="b"/>
              <a:pathLst>
                <a:path w="689" h="402" extrusionOk="0">
                  <a:moveTo>
                    <a:pt x="688" y="0"/>
                  </a:moveTo>
                  <a:lnTo>
                    <a:pt x="0" y="402"/>
                  </a:lnTo>
                  <a:lnTo>
                    <a:pt x="688" y="402"/>
                  </a:lnTo>
                  <a:lnTo>
                    <a:pt x="68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30"/>
            <p:cNvSpPr/>
            <p:nvPr/>
          </p:nvSpPr>
          <p:spPr>
            <a:xfrm>
              <a:off x="1686375" y="4866650"/>
              <a:ext cx="162025" cy="19125"/>
            </a:xfrm>
            <a:custGeom>
              <a:avLst/>
              <a:gdLst/>
              <a:ahLst/>
              <a:cxnLst/>
              <a:rect l="l" t="t" r="r" b="b"/>
              <a:pathLst>
                <a:path w="6481" h="765" extrusionOk="0">
                  <a:moveTo>
                    <a:pt x="77" y="0"/>
                  </a:moveTo>
                  <a:lnTo>
                    <a:pt x="20" y="19"/>
                  </a:lnTo>
                  <a:lnTo>
                    <a:pt x="1" y="38"/>
                  </a:lnTo>
                  <a:lnTo>
                    <a:pt x="1" y="57"/>
                  </a:lnTo>
                  <a:lnTo>
                    <a:pt x="1" y="77"/>
                  </a:lnTo>
                  <a:lnTo>
                    <a:pt x="58" y="96"/>
                  </a:lnTo>
                  <a:lnTo>
                    <a:pt x="6385" y="765"/>
                  </a:lnTo>
                  <a:lnTo>
                    <a:pt x="6461" y="746"/>
                  </a:lnTo>
                  <a:lnTo>
                    <a:pt x="6481" y="726"/>
                  </a:lnTo>
                  <a:lnTo>
                    <a:pt x="6481" y="707"/>
                  </a:lnTo>
                  <a:lnTo>
                    <a:pt x="6461" y="688"/>
                  </a:lnTo>
                  <a:lnTo>
                    <a:pt x="6404" y="669"/>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30"/>
            <p:cNvSpPr/>
            <p:nvPr/>
          </p:nvSpPr>
          <p:spPr>
            <a:xfrm>
              <a:off x="1710750" y="4852300"/>
              <a:ext cx="108025" cy="13400"/>
            </a:xfrm>
            <a:custGeom>
              <a:avLst/>
              <a:gdLst/>
              <a:ahLst/>
              <a:cxnLst/>
              <a:rect l="l" t="t" r="r" b="b"/>
              <a:pathLst>
                <a:path w="4321" h="536" extrusionOk="0">
                  <a:moveTo>
                    <a:pt x="96" y="1"/>
                  </a:moveTo>
                  <a:lnTo>
                    <a:pt x="39" y="20"/>
                  </a:lnTo>
                  <a:lnTo>
                    <a:pt x="1" y="39"/>
                  </a:lnTo>
                  <a:lnTo>
                    <a:pt x="1" y="58"/>
                  </a:lnTo>
                  <a:lnTo>
                    <a:pt x="20" y="77"/>
                  </a:lnTo>
                  <a:lnTo>
                    <a:pt x="58" y="96"/>
                  </a:lnTo>
                  <a:lnTo>
                    <a:pt x="4225" y="536"/>
                  </a:lnTo>
                  <a:lnTo>
                    <a:pt x="4301" y="517"/>
                  </a:lnTo>
                  <a:lnTo>
                    <a:pt x="4320" y="498"/>
                  </a:lnTo>
                  <a:lnTo>
                    <a:pt x="4320" y="478"/>
                  </a:lnTo>
                  <a:lnTo>
                    <a:pt x="4320" y="459"/>
                  </a:lnTo>
                  <a:lnTo>
                    <a:pt x="4263" y="440"/>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30"/>
            <p:cNvSpPr/>
            <p:nvPr/>
          </p:nvSpPr>
          <p:spPr>
            <a:xfrm>
              <a:off x="1612325" y="4909175"/>
              <a:ext cx="348850" cy="38725"/>
            </a:xfrm>
            <a:custGeom>
              <a:avLst/>
              <a:gdLst/>
              <a:ahLst/>
              <a:cxnLst/>
              <a:rect l="l" t="t" r="r" b="b"/>
              <a:pathLst>
                <a:path w="13954" h="1549" extrusionOk="0">
                  <a:moveTo>
                    <a:pt x="96" y="0"/>
                  </a:moveTo>
                  <a:lnTo>
                    <a:pt x="38" y="19"/>
                  </a:lnTo>
                  <a:lnTo>
                    <a:pt x="0" y="38"/>
                  </a:lnTo>
                  <a:lnTo>
                    <a:pt x="0" y="58"/>
                  </a:lnTo>
                  <a:lnTo>
                    <a:pt x="19" y="77"/>
                  </a:lnTo>
                  <a:lnTo>
                    <a:pt x="77" y="96"/>
                  </a:lnTo>
                  <a:lnTo>
                    <a:pt x="13858" y="1548"/>
                  </a:lnTo>
                  <a:lnTo>
                    <a:pt x="13934" y="1529"/>
                  </a:lnTo>
                  <a:lnTo>
                    <a:pt x="13953" y="1510"/>
                  </a:lnTo>
                  <a:lnTo>
                    <a:pt x="13953" y="1491"/>
                  </a:lnTo>
                  <a:lnTo>
                    <a:pt x="13934" y="1472"/>
                  </a:lnTo>
                  <a:lnTo>
                    <a:pt x="13877" y="1453"/>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30"/>
            <p:cNvSpPr/>
            <p:nvPr/>
          </p:nvSpPr>
          <p:spPr>
            <a:xfrm>
              <a:off x="1735600" y="4838450"/>
              <a:ext cx="43500" cy="6225"/>
            </a:xfrm>
            <a:custGeom>
              <a:avLst/>
              <a:gdLst/>
              <a:ahLst/>
              <a:cxnLst/>
              <a:rect l="l" t="t" r="r" b="b"/>
              <a:pathLst>
                <a:path w="1740" h="249" extrusionOk="0">
                  <a:moveTo>
                    <a:pt x="20" y="0"/>
                  </a:moveTo>
                  <a:lnTo>
                    <a:pt x="1" y="39"/>
                  </a:lnTo>
                  <a:lnTo>
                    <a:pt x="1" y="58"/>
                  </a:lnTo>
                  <a:lnTo>
                    <a:pt x="58" y="77"/>
                  </a:lnTo>
                  <a:lnTo>
                    <a:pt x="1644" y="249"/>
                  </a:lnTo>
                  <a:lnTo>
                    <a:pt x="1721" y="249"/>
                  </a:lnTo>
                  <a:lnTo>
                    <a:pt x="1740" y="211"/>
                  </a:lnTo>
                  <a:lnTo>
                    <a:pt x="1740" y="191"/>
                  </a:lnTo>
                  <a:lnTo>
                    <a:pt x="1683" y="172"/>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30"/>
            <p:cNvSpPr/>
            <p:nvPr/>
          </p:nvSpPr>
          <p:spPr>
            <a:xfrm>
              <a:off x="1637175" y="4894825"/>
              <a:ext cx="288150" cy="32525"/>
            </a:xfrm>
            <a:custGeom>
              <a:avLst/>
              <a:gdLst/>
              <a:ahLst/>
              <a:cxnLst/>
              <a:rect l="l" t="t" r="r" b="b"/>
              <a:pathLst>
                <a:path w="11526" h="1301" extrusionOk="0">
                  <a:moveTo>
                    <a:pt x="96" y="1"/>
                  </a:moveTo>
                  <a:lnTo>
                    <a:pt x="38" y="20"/>
                  </a:lnTo>
                  <a:lnTo>
                    <a:pt x="0" y="39"/>
                  </a:lnTo>
                  <a:lnTo>
                    <a:pt x="0" y="58"/>
                  </a:lnTo>
                  <a:lnTo>
                    <a:pt x="19" y="77"/>
                  </a:lnTo>
                  <a:lnTo>
                    <a:pt x="57" y="96"/>
                  </a:lnTo>
                  <a:lnTo>
                    <a:pt x="11449" y="1301"/>
                  </a:lnTo>
                  <a:lnTo>
                    <a:pt x="11507" y="1281"/>
                  </a:lnTo>
                  <a:lnTo>
                    <a:pt x="11526" y="1262"/>
                  </a:lnTo>
                  <a:lnTo>
                    <a:pt x="11526" y="1243"/>
                  </a:lnTo>
                  <a:lnTo>
                    <a:pt x="11526" y="1224"/>
                  </a:lnTo>
                  <a:lnTo>
                    <a:pt x="11469" y="1205"/>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30"/>
            <p:cNvSpPr/>
            <p:nvPr/>
          </p:nvSpPr>
          <p:spPr>
            <a:xfrm>
              <a:off x="1661525" y="4880975"/>
              <a:ext cx="224150" cy="25350"/>
            </a:xfrm>
            <a:custGeom>
              <a:avLst/>
              <a:gdLst/>
              <a:ahLst/>
              <a:cxnLst/>
              <a:rect l="l" t="t" r="r" b="b"/>
              <a:pathLst>
                <a:path w="8966" h="1014" extrusionOk="0">
                  <a:moveTo>
                    <a:pt x="39" y="0"/>
                  </a:moveTo>
                  <a:lnTo>
                    <a:pt x="1" y="39"/>
                  </a:lnTo>
                  <a:lnTo>
                    <a:pt x="1" y="58"/>
                  </a:lnTo>
                  <a:lnTo>
                    <a:pt x="20" y="77"/>
                  </a:lnTo>
                  <a:lnTo>
                    <a:pt x="77" y="77"/>
                  </a:lnTo>
                  <a:lnTo>
                    <a:pt x="8889" y="1014"/>
                  </a:lnTo>
                  <a:lnTo>
                    <a:pt x="8946" y="994"/>
                  </a:lnTo>
                  <a:lnTo>
                    <a:pt x="8965" y="975"/>
                  </a:lnTo>
                  <a:lnTo>
                    <a:pt x="8965" y="956"/>
                  </a:lnTo>
                  <a:lnTo>
                    <a:pt x="8965" y="937"/>
                  </a:lnTo>
                  <a:lnTo>
                    <a:pt x="8908" y="918"/>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30"/>
            <p:cNvSpPr/>
            <p:nvPr/>
          </p:nvSpPr>
          <p:spPr>
            <a:xfrm>
              <a:off x="1587950" y="4923500"/>
              <a:ext cx="408575" cy="44950"/>
            </a:xfrm>
            <a:custGeom>
              <a:avLst/>
              <a:gdLst/>
              <a:ahLst/>
              <a:cxnLst/>
              <a:rect l="l" t="t" r="r" b="b"/>
              <a:pathLst>
                <a:path w="16343" h="1798" extrusionOk="0">
                  <a:moveTo>
                    <a:pt x="38" y="1"/>
                  </a:moveTo>
                  <a:lnTo>
                    <a:pt x="0" y="39"/>
                  </a:lnTo>
                  <a:lnTo>
                    <a:pt x="0" y="58"/>
                  </a:lnTo>
                  <a:lnTo>
                    <a:pt x="19" y="77"/>
                  </a:lnTo>
                  <a:lnTo>
                    <a:pt x="58" y="96"/>
                  </a:lnTo>
                  <a:lnTo>
                    <a:pt x="16247" y="1797"/>
                  </a:lnTo>
                  <a:lnTo>
                    <a:pt x="16324" y="1778"/>
                  </a:lnTo>
                  <a:lnTo>
                    <a:pt x="16343" y="1759"/>
                  </a:lnTo>
                  <a:lnTo>
                    <a:pt x="16343" y="1740"/>
                  </a:lnTo>
                  <a:lnTo>
                    <a:pt x="16324" y="1721"/>
                  </a:lnTo>
                  <a:lnTo>
                    <a:pt x="16286" y="1702"/>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30"/>
            <p:cNvSpPr/>
            <p:nvPr/>
          </p:nvSpPr>
          <p:spPr>
            <a:xfrm>
              <a:off x="1563575" y="4937850"/>
              <a:ext cx="468800" cy="51150"/>
            </a:xfrm>
            <a:custGeom>
              <a:avLst/>
              <a:gdLst/>
              <a:ahLst/>
              <a:cxnLst/>
              <a:rect l="l" t="t" r="r" b="b"/>
              <a:pathLst>
                <a:path w="18752" h="2046" extrusionOk="0">
                  <a:moveTo>
                    <a:pt x="20" y="0"/>
                  </a:moveTo>
                  <a:lnTo>
                    <a:pt x="0" y="19"/>
                  </a:lnTo>
                  <a:lnTo>
                    <a:pt x="0" y="38"/>
                  </a:lnTo>
                  <a:lnTo>
                    <a:pt x="0" y="57"/>
                  </a:lnTo>
                  <a:lnTo>
                    <a:pt x="58" y="77"/>
                  </a:lnTo>
                  <a:lnTo>
                    <a:pt x="18656" y="2045"/>
                  </a:lnTo>
                  <a:lnTo>
                    <a:pt x="18713" y="2026"/>
                  </a:lnTo>
                  <a:lnTo>
                    <a:pt x="18751" y="2007"/>
                  </a:lnTo>
                  <a:lnTo>
                    <a:pt x="18732" y="1988"/>
                  </a:lnTo>
                  <a:lnTo>
                    <a:pt x="18732" y="1969"/>
                  </a:lnTo>
                  <a:lnTo>
                    <a:pt x="18675" y="1950"/>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30"/>
            <p:cNvSpPr/>
            <p:nvPr/>
          </p:nvSpPr>
          <p:spPr>
            <a:xfrm>
              <a:off x="1537300" y="4968425"/>
              <a:ext cx="568175" cy="61675"/>
            </a:xfrm>
            <a:custGeom>
              <a:avLst/>
              <a:gdLst/>
              <a:ahLst/>
              <a:cxnLst/>
              <a:rect l="l" t="t" r="r" b="b"/>
              <a:pathLst>
                <a:path w="22727" h="2467" extrusionOk="0">
                  <a:moveTo>
                    <a:pt x="38" y="0"/>
                  </a:moveTo>
                  <a:lnTo>
                    <a:pt x="0" y="39"/>
                  </a:lnTo>
                  <a:lnTo>
                    <a:pt x="0" y="58"/>
                  </a:lnTo>
                  <a:lnTo>
                    <a:pt x="19" y="77"/>
                  </a:lnTo>
                  <a:lnTo>
                    <a:pt x="77" y="96"/>
                  </a:lnTo>
                  <a:lnTo>
                    <a:pt x="22631" y="2466"/>
                  </a:lnTo>
                  <a:lnTo>
                    <a:pt x="22689" y="2447"/>
                  </a:lnTo>
                  <a:lnTo>
                    <a:pt x="22727" y="2428"/>
                  </a:lnTo>
                  <a:lnTo>
                    <a:pt x="22727" y="2409"/>
                  </a:lnTo>
                  <a:lnTo>
                    <a:pt x="22708" y="2390"/>
                  </a:lnTo>
                  <a:lnTo>
                    <a:pt x="22651" y="2371"/>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30"/>
            <p:cNvSpPr/>
            <p:nvPr/>
          </p:nvSpPr>
          <p:spPr>
            <a:xfrm>
              <a:off x="1538725" y="4951700"/>
              <a:ext cx="530925" cy="57850"/>
            </a:xfrm>
            <a:custGeom>
              <a:avLst/>
              <a:gdLst/>
              <a:ahLst/>
              <a:cxnLst/>
              <a:rect l="l" t="t" r="r" b="b"/>
              <a:pathLst>
                <a:path w="21237" h="2314" extrusionOk="0">
                  <a:moveTo>
                    <a:pt x="96" y="0"/>
                  </a:moveTo>
                  <a:lnTo>
                    <a:pt x="39" y="20"/>
                  </a:lnTo>
                  <a:lnTo>
                    <a:pt x="0" y="39"/>
                  </a:lnTo>
                  <a:lnTo>
                    <a:pt x="0" y="58"/>
                  </a:lnTo>
                  <a:lnTo>
                    <a:pt x="20" y="77"/>
                  </a:lnTo>
                  <a:lnTo>
                    <a:pt x="77" y="96"/>
                  </a:lnTo>
                  <a:lnTo>
                    <a:pt x="21141" y="2313"/>
                  </a:lnTo>
                  <a:lnTo>
                    <a:pt x="21217" y="2294"/>
                  </a:lnTo>
                  <a:lnTo>
                    <a:pt x="21236" y="2275"/>
                  </a:lnTo>
                  <a:lnTo>
                    <a:pt x="21236" y="2256"/>
                  </a:lnTo>
                  <a:lnTo>
                    <a:pt x="21236" y="2237"/>
                  </a:lnTo>
                  <a:lnTo>
                    <a:pt x="21179" y="2218"/>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30"/>
            <p:cNvSpPr/>
            <p:nvPr/>
          </p:nvSpPr>
          <p:spPr>
            <a:xfrm>
              <a:off x="1578875" y="4989450"/>
              <a:ext cx="560050" cy="61200"/>
            </a:xfrm>
            <a:custGeom>
              <a:avLst/>
              <a:gdLst/>
              <a:ahLst/>
              <a:cxnLst/>
              <a:rect l="l" t="t" r="r" b="b"/>
              <a:pathLst>
                <a:path w="22402" h="2448" extrusionOk="0">
                  <a:moveTo>
                    <a:pt x="96" y="0"/>
                  </a:moveTo>
                  <a:lnTo>
                    <a:pt x="38" y="20"/>
                  </a:lnTo>
                  <a:lnTo>
                    <a:pt x="0" y="39"/>
                  </a:lnTo>
                  <a:lnTo>
                    <a:pt x="0" y="58"/>
                  </a:lnTo>
                  <a:lnTo>
                    <a:pt x="19" y="77"/>
                  </a:lnTo>
                  <a:lnTo>
                    <a:pt x="57" y="96"/>
                  </a:lnTo>
                  <a:lnTo>
                    <a:pt x="22306" y="2447"/>
                  </a:lnTo>
                  <a:lnTo>
                    <a:pt x="22364" y="2428"/>
                  </a:lnTo>
                  <a:lnTo>
                    <a:pt x="22402" y="2409"/>
                  </a:lnTo>
                  <a:lnTo>
                    <a:pt x="22402" y="2390"/>
                  </a:lnTo>
                  <a:lnTo>
                    <a:pt x="22383" y="2371"/>
                  </a:lnTo>
                  <a:lnTo>
                    <a:pt x="22326" y="2351"/>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30"/>
            <p:cNvSpPr/>
            <p:nvPr/>
          </p:nvSpPr>
          <p:spPr>
            <a:xfrm>
              <a:off x="1612800" y="5010000"/>
              <a:ext cx="557200" cy="60700"/>
            </a:xfrm>
            <a:custGeom>
              <a:avLst/>
              <a:gdLst/>
              <a:ahLst/>
              <a:cxnLst/>
              <a:rect l="l" t="t" r="r" b="b"/>
              <a:pathLst>
                <a:path w="22288" h="2428" extrusionOk="0">
                  <a:moveTo>
                    <a:pt x="19" y="0"/>
                  </a:moveTo>
                  <a:lnTo>
                    <a:pt x="0" y="39"/>
                  </a:lnTo>
                  <a:lnTo>
                    <a:pt x="0" y="58"/>
                  </a:lnTo>
                  <a:lnTo>
                    <a:pt x="0" y="77"/>
                  </a:lnTo>
                  <a:lnTo>
                    <a:pt x="58" y="77"/>
                  </a:lnTo>
                  <a:lnTo>
                    <a:pt x="22211" y="2428"/>
                  </a:lnTo>
                  <a:lnTo>
                    <a:pt x="22268" y="2409"/>
                  </a:lnTo>
                  <a:lnTo>
                    <a:pt x="22287" y="2390"/>
                  </a:lnTo>
                  <a:lnTo>
                    <a:pt x="22287" y="2371"/>
                  </a:lnTo>
                  <a:lnTo>
                    <a:pt x="22287" y="2351"/>
                  </a:lnTo>
                  <a:lnTo>
                    <a:pt x="22230" y="2332"/>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30"/>
            <p:cNvSpPr/>
            <p:nvPr/>
          </p:nvSpPr>
          <p:spPr>
            <a:xfrm>
              <a:off x="1682550" y="5050625"/>
              <a:ext cx="438700" cy="48275"/>
            </a:xfrm>
            <a:custGeom>
              <a:avLst/>
              <a:gdLst/>
              <a:ahLst/>
              <a:cxnLst/>
              <a:rect l="l" t="t" r="r" b="b"/>
              <a:pathLst>
                <a:path w="17548" h="1931" extrusionOk="0">
                  <a:moveTo>
                    <a:pt x="96" y="0"/>
                  </a:moveTo>
                  <a:lnTo>
                    <a:pt x="20" y="19"/>
                  </a:lnTo>
                  <a:lnTo>
                    <a:pt x="1" y="38"/>
                  </a:lnTo>
                  <a:lnTo>
                    <a:pt x="1" y="57"/>
                  </a:lnTo>
                  <a:lnTo>
                    <a:pt x="1" y="77"/>
                  </a:lnTo>
                  <a:lnTo>
                    <a:pt x="58" y="96"/>
                  </a:lnTo>
                  <a:lnTo>
                    <a:pt x="17452" y="1931"/>
                  </a:lnTo>
                  <a:lnTo>
                    <a:pt x="17510" y="1911"/>
                  </a:lnTo>
                  <a:lnTo>
                    <a:pt x="17548" y="1892"/>
                  </a:lnTo>
                  <a:lnTo>
                    <a:pt x="17548" y="1873"/>
                  </a:lnTo>
                  <a:lnTo>
                    <a:pt x="17529" y="1854"/>
                  </a:lnTo>
                  <a:lnTo>
                    <a:pt x="17471" y="1835"/>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30"/>
            <p:cNvSpPr/>
            <p:nvPr/>
          </p:nvSpPr>
          <p:spPr>
            <a:xfrm>
              <a:off x="1646250" y="5030075"/>
              <a:ext cx="499375" cy="54500"/>
            </a:xfrm>
            <a:custGeom>
              <a:avLst/>
              <a:gdLst/>
              <a:ahLst/>
              <a:cxnLst/>
              <a:rect l="l" t="t" r="r" b="b"/>
              <a:pathLst>
                <a:path w="19975" h="2180" extrusionOk="0">
                  <a:moveTo>
                    <a:pt x="96" y="0"/>
                  </a:moveTo>
                  <a:lnTo>
                    <a:pt x="38" y="19"/>
                  </a:lnTo>
                  <a:lnTo>
                    <a:pt x="0" y="38"/>
                  </a:lnTo>
                  <a:lnTo>
                    <a:pt x="0" y="57"/>
                  </a:lnTo>
                  <a:lnTo>
                    <a:pt x="19" y="77"/>
                  </a:lnTo>
                  <a:lnTo>
                    <a:pt x="58" y="96"/>
                  </a:lnTo>
                  <a:lnTo>
                    <a:pt x="19879" y="2179"/>
                  </a:lnTo>
                  <a:lnTo>
                    <a:pt x="19955" y="2179"/>
                  </a:lnTo>
                  <a:lnTo>
                    <a:pt x="19975" y="2141"/>
                  </a:lnTo>
                  <a:lnTo>
                    <a:pt x="19975" y="2122"/>
                  </a:lnTo>
                  <a:lnTo>
                    <a:pt x="19955" y="2122"/>
                  </a:lnTo>
                  <a:lnTo>
                    <a:pt x="19917" y="2103"/>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30"/>
            <p:cNvSpPr/>
            <p:nvPr/>
          </p:nvSpPr>
          <p:spPr>
            <a:xfrm>
              <a:off x="1711700" y="5070675"/>
              <a:ext cx="384700" cy="42575"/>
            </a:xfrm>
            <a:custGeom>
              <a:avLst/>
              <a:gdLst/>
              <a:ahLst/>
              <a:cxnLst/>
              <a:rect l="l" t="t" r="r" b="b"/>
              <a:pathLst>
                <a:path w="15388" h="1703" extrusionOk="0">
                  <a:moveTo>
                    <a:pt x="39" y="1"/>
                  </a:moveTo>
                  <a:lnTo>
                    <a:pt x="1" y="39"/>
                  </a:lnTo>
                  <a:lnTo>
                    <a:pt x="1" y="58"/>
                  </a:lnTo>
                  <a:lnTo>
                    <a:pt x="20" y="77"/>
                  </a:lnTo>
                  <a:lnTo>
                    <a:pt x="77" y="96"/>
                  </a:lnTo>
                  <a:lnTo>
                    <a:pt x="15292" y="1702"/>
                  </a:lnTo>
                  <a:lnTo>
                    <a:pt x="15369" y="1683"/>
                  </a:lnTo>
                  <a:lnTo>
                    <a:pt x="15388" y="1664"/>
                  </a:lnTo>
                  <a:lnTo>
                    <a:pt x="15388" y="1645"/>
                  </a:lnTo>
                  <a:lnTo>
                    <a:pt x="15369" y="1626"/>
                  </a:lnTo>
                  <a:lnTo>
                    <a:pt x="15330" y="1606"/>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30"/>
            <p:cNvSpPr/>
            <p:nvPr/>
          </p:nvSpPr>
          <p:spPr>
            <a:xfrm>
              <a:off x="1751850" y="5091700"/>
              <a:ext cx="320175" cy="35400"/>
            </a:xfrm>
            <a:custGeom>
              <a:avLst/>
              <a:gdLst/>
              <a:ahLst/>
              <a:cxnLst/>
              <a:rect l="l" t="t" r="r" b="b"/>
              <a:pathLst>
                <a:path w="12807" h="1416" extrusionOk="0">
                  <a:moveTo>
                    <a:pt x="39" y="1"/>
                  </a:moveTo>
                  <a:lnTo>
                    <a:pt x="0" y="39"/>
                  </a:lnTo>
                  <a:lnTo>
                    <a:pt x="0" y="58"/>
                  </a:lnTo>
                  <a:lnTo>
                    <a:pt x="20" y="77"/>
                  </a:lnTo>
                  <a:lnTo>
                    <a:pt x="58" y="96"/>
                  </a:lnTo>
                  <a:lnTo>
                    <a:pt x="12711" y="1415"/>
                  </a:lnTo>
                  <a:lnTo>
                    <a:pt x="12788" y="1415"/>
                  </a:lnTo>
                  <a:lnTo>
                    <a:pt x="12807" y="1377"/>
                  </a:lnTo>
                  <a:lnTo>
                    <a:pt x="12807" y="1358"/>
                  </a:lnTo>
                  <a:lnTo>
                    <a:pt x="12788" y="1358"/>
                  </a:lnTo>
                  <a:lnTo>
                    <a:pt x="12731" y="1339"/>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30"/>
            <p:cNvSpPr/>
            <p:nvPr/>
          </p:nvSpPr>
          <p:spPr>
            <a:xfrm>
              <a:off x="1861275" y="5153350"/>
              <a:ext cx="136700" cy="16275"/>
            </a:xfrm>
            <a:custGeom>
              <a:avLst/>
              <a:gdLst/>
              <a:ahLst/>
              <a:cxnLst/>
              <a:rect l="l" t="t" r="r" b="b"/>
              <a:pathLst>
                <a:path w="5468" h="651" extrusionOk="0">
                  <a:moveTo>
                    <a:pt x="96" y="1"/>
                  </a:moveTo>
                  <a:lnTo>
                    <a:pt x="39" y="20"/>
                  </a:lnTo>
                  <a:lnTo>
                    <a:pt x="1" y="39"/>
                  </a:lnTo>
                  <a:lnTo>
                    <a:pt x="1" y="58"/>
                  </a:lnTo>
                  <a:lnTo>
                    <a:pt x="20" y="77"/>
                  </a:lnTo>
                  <a:lnTo>
                    <a:pt x="58" y="96"/>
                  </a:lnTo>
                  <a:lnTo>
                    <a:pt x="5391" y="651"/>
                  </a:lnTo>
                  <a:lnTo>
                    <a:pt x="5448" y="651"/>
                  </a:lnTo>
                  <a:lnTo>
                    <a:pt x="5467" y="612"/>
                  </a:lnTo>
                  <a:lnTo>
                    <a:pt x="5467" y="593"/>
                  </a:lnTo>
                  <a:lnTo>
                    <a:pt x="5410" y="574"/>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30"/>
            <p:cNvSpPr/>
            <p:nvPr/>
          </p:nvSpPr>
          <p:spPr>
            <a:xfrm>
              <a:off x="1825925" y="5132800"/>
              <a:ext cx="196900" cy="22975"/>
            </a:xfrm>
            <a:custGeom>
              <a:avLst/>
              <a:gdLst/>
              <a:ahLst/>
              <a:cxnLst/>
              <a:rect l="l" t="t" r="r" b="b"/>
              <a:pathLst>
                <a:path w="7876" h="919" extrusionOk="0">
                  <a:moveTo>
                    <a:pt x="96" y="1"/>
                  </a:moveTo>
                  <a:lnTo>
                    <a:pt x="38" y="20"/>
                  </a:lnTo>
                  <a:lnTo>
                    <a:pt x="0" y="39"/>
                  </a:lnTo>
                  <a:lnTo>
                    <a:pt x="0" y="58"/>
                  </a:lnTo>
                  <a:lnTo>
                    <a:pt x="0" y="77"/>
                  </a:lnTo>
                  <a:lnTo>
                    <a:pt x="57" y="96"/>
                  </a:lnTo>
                  <a:lnTo>
                    <a:pt x="7780" y="918"/>
                  </a:lnTo>
                  <a:lnTo>
                    <a:pt x="7856" y="899"/>
                  </a:lnTo>
                  <a:lnTo>
                    <a:pt x="7875" y="880"/>
                  </a:lnTo>
                  <a:lnTo>
                    <a:pt x="7875" y="861"/>
                  </a:lnTo>
                  <a:lnTo>
                    <a:pt x="7856" y="842"/>
                  </a:lnTo>
                  <a:lnTo>
                    <a:pt x="7818" y="823"/>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30"/>
            <p:cNvSpPr/>
            <p:nvPr/>
          </p:nvSpPr>
          <p:spPr>
            <a:xfrm>
              <a:off x="1787200" y="5112250"/>
              <a:ext cx="260000" cy="29175"/>
            </a:xfrm>
            <a:custGeom>
              <a:avLst/>
              <a:gdLst/>
              <a:ahLst/>
              <a:cxnLst/>
              <a:rect l="l" t="t" r="r" b="b"/>
              <a:pathLst>
                <a:path w="10400" h="1167" extrusionOk="0">
                  <a:moveTo>
                    <a:pt x="39" y="1"/>
                  </a:moveTo>
                  <a:lnTo>
                    <a:pt x="1" y="39"/>
                  </a:lnTo>
                  <a:lnTo>
                    <a:pt x="1" y="58"/>
                  </a:lnTo>
                  <a:lnTo>
                    <a:pt x="20" y="77"/>
                  </a:lnTo>
                  <a:lnTo>
                    <a:pt x="77" y="96"/>
                  </a:lnTo>
                  <a:lnTo>
                    <a:pt x="10303" y="1167"/>
                  </a:lnTo>
                  <a:lnTo>
                    <a:pt x="10380" y="1148"/>
                  </a:lnTo>
                  <a:lnTo>
                    <a:pt x="10399" y="1129"/>
                  </a:lnTo>
                  <a:lnTo>
                    <a:pt x="10399" y="1109"/>
                  </a:lnTo>
                  <a:lnTo>
                    <a:pt x="10399" y="1090"/>
                  </a:lnTo>
                  <a:lnTo>
                    <a:pt x="10342" y="1071"/>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30"/>
            <p:cNvSpPr/>
            <p:nvPr/>
          </p:nvSpPr>
          <p:spPr>
            <a:xfrm>
              <a:off x="1893775" y="5173900"/>
              <a:ext cx="79825" cy="10050"/>
            </a:xfrm>
            <a:custGeom>
              <a:avLst/>
              <a:gdLst/>
              <a:ahLst/>
              <a:cxnLst/>
              <a:rect l="l" t="t" r="r" b="b"/>
              <a:pathLst>
                <a:path w="3193" h="402" extrusionOk="0">
                  <a:moveTo>
                    <a:pt x="39" y="1"/>
                  </a:moveTo>
                  <a:lnTo>
                    <a:pt x="0" y="39"/>
                  </a:lnTo>
                  <a:lnTo>
                    <a:pt x="0" y="58"/>
                  </a:lnTo>
                  <a:lnTo>
                    <a:pt x="19" y="58"/>
                  </a:lnTo>
                  <a:lnTo>
                    <a:pt x="77" y="77"/>
                  </a:lnTo>
                  <a:lnTo>
                    <a:pt x="3097" y="402"/>
                  </a:lnTo>
                  <a:lnTo>
                    <a:pt x="3173" y="383"/>
                  </a:lnTo>
                  <a:lnTo>
                    <a:pt x="3192" y="364"/>
                  </a:lnTo>
                  <a:lnTo>
                    <a:pt x="3192" y="345"/>
                  </a:lnTo>
                  <a:lnTo>
                    <a:pt x="3173" y="325"/>
                  </a:lnTo>
                  <a:lnTo>
                    <a:pt x="3135" y="306"/>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30"/>
            <p:cNvSpPr/>
            <p:nvPr/>
          </p:nvSpPr>
          <p:spPr>
            <a:xfrm>
              <a:off x="1590325" y="4922075"/>
              <a:ext cx="33000" cy="93675"/>
            </a:xfrm>
            <a:custGeom>
              <a:avLst/>
              <a:gdLst/>
              <a:ahLst/>
              <a:cxnLst/>
              <a:rect l="l" t="t" r="r" b="b"/>
              <a:pathLst>
                <a:path w="1320" h="3747" extrusionOk="0">
                  <a:moveTo>
                    <a:pt x="58" y="0"/>
                  </a:moveTo>
                  <a:lnTo>
                    <a:pt x="20" y="19"/>
                  </a:lnTo>
                  <a:lnTo>
                    <a:pt x="1" y="39"/>
                  </a:lnTo>
                  <a:lnTo>
                    <a:pt x="1" y="58"/>
                  </a:lnTo>
                  <a:lnTo>
                    <a:pt x="1167" y="3708"/>
                  </a:lnTo>
                  <a:lnTo>
                    <a:pt x="1186" y="3728"/>
                  </a:lnTo>
                  <a:lnTo>
                    <a:pt x="1243" y="3747"/>
                  </a:lnTo>
                  <a:lnTo>
                    <a:pt x="1301" y="3728"/>
                  </a:lnTo>
                  <a:lnTo>
                    <a:pt x="1320" y="3708"/>
                  </a:lnTo>
                  <a:lnTo>
                    <a:pt x="1320" y="3689"/>
                  </a:lnTo>
                  <a:lnTo>
                    <a:pt x="154" y="39"/>
                  </a:lnTo>
                  <a:lnTo>
                    <a:pt x="13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30"/>
            <p:cNvSpPr/>
            <p:nvPr/>
          </p:nvSpPr>
          <p:spPr>
            <a:xfrm>
              <a:off x="1565950" y="4936400"/>
              <a:ext cx="22975" cy="62150"/>
            </a:xfrm>
            <a:custGeom>
              <a:avLst/>
              <a:gdLst/>
              <a:ahLst/>
              <a:cxnLst/>
              <a:rect l="l" t="t" r="r" b="b"/>
              <a:pathLst>
                <a:path w="919" h="2486" extrusionOk="0">
                  <a:moveTo>
                    <a:pt x="58" y="1"/>
                  </a:moveTo>
                  <a:lnTo>
                    <a:pt x="1" y="20"/>
                  </a:lnTo>
                  <a:lnTo>
                    <a:pt x="1" y="39"/>
                  </a:lnTo>
                  <a:lnTo>
                    <a:pt x="766" y="2447"/>
                  </a:lnTo>
                  <a:lnTo>
                    <a:pt x="785" y="2486"/>
                  </a:lnTo>
                  <a:lnTo>
                    <a:pt x="842" y="2486"/>
                  </a:lnTo>
                  <a:lnTo>
                    <a:pt x="880" y="2466"/>
                  </a:lnTo>
                  <a:lnTo>
                    <a:pt x="918" y="2466"/>
                  </a:lnTo>
                  <a:lnTo>
                    <a:pt x="918" y="2428"/>
                  </a:lnTo>
                  <a:lnTo>
                    <a:pt x="154" y="39"/>
                  </a:lnTo>
                  <a:lnTo>
                    <a:pt x="11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30"/>
            <p:cNvSpPr/>
            <p:nvPr/>
          </p:nvSpPr>
          <p:spPr>
            <a:xfrm>
              <a:off x="1663925" y="4879550"/>
              <a:ext cx="66925" cy="201200"/>
            </a:xfrm>
            <a:custGeom>
              <a:avLst/>
              <a:gdLst/>
              <a:ahLst/>
              <a:cxnLst/>
              <a:rect l="l" t="t" r="r" b="b"/>
              <a:pathLst>
                <a:path w="2677" h="8048" extrusionOk="0">
                  <a:moveTo>
                    <a:pt x="77" y="0"/>
                  </a:moveTo>
                  <a:lnTo>
                    <a:pt x="20" y="19"/>
                  </a:lnTo>
                  <a:lnTo>
                    <a:pt x="0" y="38"/>
                  </a:lnTo>
                  <a:lnTo>
                    <a:pt x="0" y="57"/>
                  </a:lnTo>
                  <a:lnTo>
                    <a:pt x="2523" y="8009"/>
                  </a:lnTo>
                  <a:lnTo>
                    <a:pt x="2562" y="8047"/>
                  </a:lnTo>
                  <a:lnTo>
                    <a:pt x="2619" y="8047"/>
                  </a:lnTo>
                  <a:lnTo>
                    <a:pt x="2657" y="8028"/>
                  </a:lnTo>
                  <a:lnTo>
                    <a:pt x="2676" y="8009"/>
                  </a:lnTo>
                  <a:lnTo>
                    <a:pt x="2676" y="7990"/>
                  </a:lnTo>
                  <a:lnTo>
                    <a:pt x="172" y="38"/>
                  </a:lnTo>
                  <a:lnTo>
                    <a:pt x="134"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30"/>
            <p:cNvSpPr/>
            <p:nvPr/>
          </p:nvSpPr>
          <p:spPr>
            <a:xfrm>
              <a:off x="1541125" y="4950275"/>
              <a:ext cx="11475" cy="25350"/>
            </a:xfrm>
            <a:custGeom>
              <a:avLst/>
              <a:gdLst/>
              <a:ahLst/>
              <a:cxnLst/>
              <a:rect l="l" t="t" r="r" b="b"/>
              <a:pathLst>
                <a:path w="459" h="1014" extrusionOk="0">
                  <a:moveTo>
                    <a:pt x="76" y="0"/>
                  </a:moveTo>
                  <a:lnTo>
                    <a:pt x="19" y="19"/>
                  </a:lnTo>
                  <a:lnTo>
                    <a:pt x="0" y="38"/>
                  </a:lnTo>
                  <a:lnTo>
                    <a:pt x="0" y="57"/>
                  </a:lnTo>
                  <a:lnTo>
                    <a:pt x="306" y="975"/>
                  </a:lnTo>
                  <a:lnTo>
                    <a:pt x="325" y="1013"/>
                  </a:lnTo>
                  <a:lnTo>
                    <a:pt x="440" y="1013"/>
                  </a:lnTo>
                  <a:lnTo>
                    <a:pt x="459" y="994"/>
                  </a:lnTo>
                  <a:lnTo>
                    <a:pt x="459" y="956"/>
                  </a:lnTo>
                  <a:lnTo>
                    <a:pt x="153" y="38"/>
                  </a:lnTo>
                  <a:lnTo>
                    <a:pt x="134" y="19"/>
                  </a:lnTo>
                  <a:lnTo>
                    <a:pt x="7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30"/>
            <p:cNvSpPr/>
            <p:nvPr/>
          </p:nvSpPr>
          <p:spPr>
            <a:xfrm>
              <a:off x="1639550" y="4893875"/>
              <a:ext cx="55925" cy="166325"/>
            </a:xfrm>
            <a:custGeom>
              <a:avLst/>
              <a:gdLst/>
              <a:ahLst/>
              <a:cxnLst/>
              <a:rect l="l" t="t" r="r" b="b"/>
              <a:pathLst>
                <a:path w="2237" h="6653" extrusionOk="0">
                  <a:moveTo>
                    <a:pt x="58" y="1"/>
                  </a:moveTo>
                  <a:lnTo>
                    <a:pt x="20" y="20"/>
                  </a:lnTo>
                  <a:lnTo>
                    <a:pt x="1" y="20"/>
                  </a:lnTo>
                  <a:lnTo>
                    <a:pt x="1" y="39"/>
                  </a:lnTo>
                  <a:lnTo>
                    <a:pt x="2084" y="6614"/>
                  </a:lnTo>
                  <a:lnTo>
                    <a:pt x="2103" y="6652"/>
                  </a:lnTo>
                  <a:lnTo>
                    <a:pt x="2160" y="6652"/>
                  </a:lnTo>
                  <a:lnTo>
                    <a:pt x="2218" y="6633"/>
                  </a:lnTo>
                  <a:lnTo>
                    <a:pt x="2237" y="6614"/>
                  </a:lnTo>
                  <a:lnTo>
                    <a:pt x="2237" y="6595"/>
                  </a:lnTo>
                  <a:lnTo>
                    <a:pt x="153" y="20"/>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30"/>
            <p:cNvSpPr/>
            <p:nvPr/>
          </p:nvSpPr>
          <p:spPr>
            <a:xfrm>
              <a:off x="1615175" y="4907725"/>
              <a:ext cx="44000" cy="129525"/>
            </a:xfrm>
            <a:custGeom>
              <a:avLst/>
              <a:gdLst/>
              <a:ahLst/>
              <a:cxnLst/>
              <a:rect l="l" t="t" r="r" b="b"/>
              <a:pathLst>
                <a:path w="1760" h="5181" extrusionOk="0">
                  <a:moveTo>
                    <a:pt x="58" y="1"/>
                  </a:moveTo>
                  <a:lnTo>
                    <a:pt x="1" y="20"/>
                  </a:lnTo>
                  <a:lnTo>
                    <a:pt x="1" y="39"/>
                  </a:lnTo>
                  <a:lnTo>
                    <a:pt x="1" y="58"/>
                  </a:lnTo>
                  <a:lnTo>
                    <a:pt x="1606" y="5143"/>
                  </a:lnTo>
                  <a:lnTo>
                    <a:pt x="1625" y="5181"/>
                  </a:lnTo>
                  <a:lnTo>
                    <a:pt x="1683" y="5181"/>
                  </a:lnTo>
                  <a:lnTo>
                    <a:pt x="1740" y="5162"/>
                  </a:lnTo>
                  <a:lnTo>
                    <a:pt x="1759" y="5143"/>
                  </a:lnTo>
                  <a:lnTo>
                    <a:pt x="1759" y="5124"/>
                  </a:lnTo>
                  <a:lnTo>
                    <a:pt x="154" y="39"/>
                  </a:lnTo>
                  <a:lnTo>
                    <a:pt x="115" y="20"/>
                  </a:lnTo>
                  <a:lnTo>
                    <a:pt x="5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30"/>
            <p:cNvSpPr/>
            <p:nvPr/>
          </p:nvSpPr>
          <p:spPr>
            <a:xfrm>
              <a:off x="1688775" y="4865200"/>
              <a:ext cx="77900" cy="236100"/>
            </a:xfrm>
            <a:custGeom>
              <a:avLst/>
              <a:gdLst/>
              <a:ahLst/>
              <a:cxnLst/>
              <a:rect l="l" t="t" r="r" b="b"/>
              <a:pathLst>
                <a:path w="3116" h="9444" extrusionOk="0">
                  <a:moveTo>
                    <a:pt x="58" y="1"/>
                  </a:moveTo>
                  <a:lnTo>
                    <a:pt x="0" y="20"/>
                  </a:lnTo>
                  <a:lnTo>
                    <a:pt x="0" y="39"/>
                  </a:lnTo>
                  <a:lnTo>
                    <a:pt x="0" y="58"/>
                  </a:lnTo>
                  <a:lnTo>
                    <a:pt x="2944" y="9405"/>
                  </a:lnTo>
                  <a:lnTo>
                    <a:pt x="2982" y="9424"/>
                  </a:lnTo>
                  <a:lnTo>
                    <a:pt x="3040" y="9443"/>
                  </a:lnTo>
                  <a:lnTo>
                    <a:pt x="3078" y="9424"/>
                  </a:lnTo>
                  <a:lnTo>
                    <a:pt x="3097" y="9405"/>
                  </a:lnTo>
                  <a:lnTo>
                    <a:pt x="3116" y="9386"/>
                  </a:lnTo>
                  <a:lnTo>
                    <a:pt x="153" y="39"/>
                  </a:lnTo>
                  <a:lnTo>
                    <a:pt x="115" y="20"/>
                  </a:lnTo>
                  <a:lnTo>
                    <a:pt x="5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30"/>
            <p:cNvSpPr/>
            <p:nvPr/>
          </p:nvSpPr>
          <p:spPr>
            <a:xfrm>
              <a:off x="1713150" y="4850875"/>
              <a:ext cx="88900" cy="270975"/>
            </a:xfrm>
            <a:custGeom>
              <a:avLst/>
              <a:gdLst/>
              <a:ahLst/>
              <a:cxnLst/>
              <a:rect l="l" t="t" r="r" b="b"/>
              <a:pathLst>
                <a:path w="3556" h="10839" extrusionOk="0">
                  <a:moveTo>
                    <a:pt x="77" y="0"/>
                  </a:moveTo>
                  <a:lnTo>
                    <a:pt x="19" y="19"/>
                  </a:lnTo>
                  <a:lnTo>
                    <a:pt x="0" y="39"/>
                  </a:lnTo>
                  <a:lnTo>
                    <a:pt x="0" y="58"/>
                  </a:lnTo>
                  <a:lnTo>
                    <a:pt x="3403" y="10800"/>
                  </a:lnTo>
                  <a:lnTo>
                    <a:pt x="3422" y="10819"/>
                  </a:lnTo>
                  <a:lnTo>
                    <a:pt x="3498" y="10838"/>
                  </a:lnTo>
                  <a:lnTo>
                    <a:pt x="3536" y="10819"/>
                  </a:lnTo>
                  <a:lnTo>
                    <a:pt x="3555" y="10800"/>
                  </a:lnTo>
                  <a:lnTo>
                    <a:pt x="3555" y="10781"/>
                  </a:lnTo>
                  <a:lnTo>
                    <a:pt x="153" y="39"/>
                  </a:lnTo>
                  <a:lnTo>
                    <a:pt x="134" y="19"/>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30"/>
            <p:cNvSpPr/>
            <p:nvPr/>
          </p:nvSpPr>
          <p:spPr>
            <a:xfrm>
              <a:off x="1766650" y="4836050"/>
              <a:ext cx="106600" cy="327850"/>
            </a:xfrm>
            <a:custGeom>
              <a:avLst/>
              <a:gdLst/>
              <a:ahLst/>
              <a:cxnLst/>
              <a:rect l="l" t="t" r="r" b="b"/>
              <a:pathLst>
                <a:path w="4264" h="13114" extrusionOk="0">
                  <a:moveTo>
                    <a:pt x="58" y="1"/>
                  </a:moveTo>
                  <a:lnTo>
                    <a:pt x="20" y="20"/>
                  </a:lnTo>
                  <a:lnTo>
                    <a:pt x="1" y="39"/>
                  </a:lnTo>
                  <a:lnTo>
                    <a:pt x="1" y="58"/>
                  </a:lnTo>
                  <a:lnTo>
                    <a:pt x="4111" y="13075"/>
                  </a:lnTo>
                  <a:lnTo>
                    <a:pt x="4149" y="13113"/>
                  </a:lnTo>
                  <a:lnTo>
                    <a:pt x="4244" y="13113"/>
                  </a:lnTo>
                  <a:lnTo>
                    <a:pt x="4263" y="13094"/>
                  </a:lnTo>
                  <a:lnTo>
                    <a:pt x="4263" y="13056"/>
                  </a:lnTo>
                  <a:lnTo>
                    <a:pt x="154" y="39"/>
                  </a:lnTo>
                  <a:lnTo>
                    <a:pt x="11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30"/>
            <p:cNvSpPr/>
            <p:nvPr/>
          </p:nvSpPr>
          <p:spPr>
            <a:xfrm>
              <a:off x="1738000" y="4837000"/>
              <a:ext cx="99875" cy="306350"/>
            </a:xfrm>
            <a:custGeom>
              <a:avLst/>
              <a:gdLst/>
              <a:ahLst/>
              <a:cxnLst/>
              <a:rect l="l" t="t" r="r" b="b"/>
              <a:pathLst>
                <a:path w="3995" h="12254" extrusionOk="0">
                  <a:moveTo>
                    <a:pt x="57" y="1"/>
                  </a:moveTo>
                  <a:lnTo>
                    <a:pt x="0" y="20"/>
                  </a:lnTo>
                  <a:lnTo>
                    <a:pt x="0" y="39"/>
                  </a:lnTo>
                  <a:lnTo>
                    <a:pt x="0" y="58"/>
                  </a:lnTo>
                  <a:lnTo>
                    <a:pt x="3842" y="12215"/>
                  </a:lnTo>
                  <a:lnTo>
                    <a:pt x="3880" y="12253"/>
                  </a:lnTo>
                  <a:lnTo>
                    <a:pt x="3976" y="12253"/>
                  </a:lnTo>
                  <a:lnTo>
                    <a:pt x="3995" y="12234"/>
                  </a:lnTo>
                  <a:lnTo>
                    <a:pt x="3995" y="12196"/>
                  </a:lnTo>
                  <a:lnTo>
                    <a:pt x="153" y="39"/>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30"/>
            <p:cNvSpPr/>
            <p:nvPr/>
          </p:nvSpPr>
          <p:spPr>
            <a:xfrm>
              <a:off x="1803450" y="4859950"/>
              <a:ext cx="105150" cy="323525"/>
            </a:xfrm>
            <a:custGeom>
              <a:avLst/>
              <a:gdLst/>
              <a:ahLst/>
              <a:cxnLst/>
              <a:rect l="l" t="t" r="r" b="b"/>
              <a:pathLst>
                <a:path w="4206" h="12941" extrusionOk="0">
                  <a:moveTo>
                    <a:pt x="58" y="0"/>
                  </a:moveTo>
                  <a:lnTo>
                    <a:pt x="1" y="20"/>
                  </a:lnTo>
                  <a:lnTo>
                    <a:pt x="1" y="39"/>
                  </a:lnTo>
                  <a:lnTo>
                    <a:pt x="1" y="58"/>
                  </a:lnTo>
                  <a:lnTo>
                    <a:pt x="4053" y="12903"/>
                  </a:lnTo>
                  <a:lnTo>
                    <a:pt x="4091" y="12922"/>
                  </a:lnTo>
                  <a:lnTo>
                    <a:pt x="4149" y="12941"/>
                  </a:lnTo>
                  <a:lnTo>
                    <a:pt x="4187" y="12922"/>
                  </a:lnTo>
                  <a:lnTo>
                    <a:pt x="4206" y="12903"/>
                  </a:lnTo>
                  <a:lnTo>
                    <a:pt x="4206" y="12883"/>
                  </a:lnTo>
                  <a:lnTo>
                    <a:pt x="154" y="39"/>
                  </a:lnTo>
                  <a:lnTo>
                    <a:pt x="11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30"/>
            <p:cNvSpPr/>
            <p:nvPr/>
          </p:nvSpPr>
          <p:spPr>
            <a:xfrm>
              <a:off x="1838350" y="4879550"/>
              <a:ext cx="105150" cy="322100"/>
            </a:xfrm>
            <a:custGeom>
              <a:avLst/>
              <a:gdLst/>
              <a:ahLst/>
              <a:cxnLst/>
              <a:rect l="l" t="t" r="r" b="b"/>
              <a:pathLst>
                <a:path w="4206" h="12884" extrusionOk="0">
                  <a:moveTo>
                    <a:pt x="77" y="0"/>
                  </a:moveTo>
                  <a:lnTo>
                    <a:pt x="19" y="19"/>
                  </a:lnTo>
                  <a:lnTo>
                    <a:pt x="0" y="38"/>
                  </a:lnTo>
                  <a:lnTo>
                    <a:pt x="0" y="57"/>
                  </a:lnTo>
                  <a:lnTo>
                    <a:pt x="4052" y="12845"/>
                  </a:lnTo>
                  <a:lnTo>
                    <a:pt x="4071" y="12864"/>
                  </a:lnTo>
                  <a:lnTo>
                    <a:pt x="4148" y="12883"/>
                  </a:lnTo>
                  <a:lnTo>
                    <a:pt x="4186" y="12864"/>
                  </a:lnTo>
                  <a:lnTo>
                    <a:pt x="4205" y="12845"/>
                  </a:lnTo>
                  <a:lnTo>
                    <a:pt x="4205" y="12826"/>
                  </a:lnTo>
                  <a:lnTo>
                    <a:pt x="153" y="38"/>
                  </a:lnTo>
                  <a:lnTo>
                    <a:pt x="134"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30"/>
            <p:cNvSpPr/>
            <p:nvPr/>
          </p:nvSpPr>
          <p:spPr>
            <a:xfrm>
              <a:off x="1909075" y="4919675"/>
              <a:ext cx="83650" cy="253300"/>
            </a:xfrm>
            <a:custGeom>
              <a:avLst/>
              <a:gdLst/>
              <a:ahLst/>
              <a:cxnLst/>
              <a:rect l="l" t="t" r="r" b="b"/>
              <a:pathLst>
                <a:path w="3346" h="10132" extrusionOk="0">
                  <a:moveTo>
                    <a:pt x="76" y="1"/>
                  </a:moveTo>
                  <a:lnTo>
                    <a:pt x="19" y="20"/>
                  </a:lnTo>
                  <a:lnTo>
                    <a:pt x="19" y="39"/>
                  </a:lnTo>
                  <a:lnTo>
                    <a:pt x="0" y="58"/>
                  </a:lnTo>
                  <a:lnTo>
                    <a:pt x="3192" y="10093"/>
                  </a:lnTo>
                  <a:lnTo>
                    <a:pt x="3211" y="10131"/>
                  </a:lnTo>
                  <a:lnTo>
                    <a:pt x="3326" y="10131"/>
                  </a:lnTo>
                  <a:lnTo>
                    <a:pt x="3345" y="10112"/>
                  </a:lnTo>
                  <a:lnTo>
                    <a:pt x="3345" y="10074"/>
                  </a:lnTo>
                  <a:lnTo>
                    <a:pt x="172" y="39"/>
                  </a:lnTo>
                  <a:lnTo>
                    <a:pt x="134" y="20"/>
                  </a:lnTo>
                  <a:lnTo>
                    <a:pt x="7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30"/>
            <p:cNvSpPr/>
            <p:nvPr/>
          </p:nvSpPr>
          <p:spPr>
            <a:xfrm>
              <a:off x="1873700" y="4899125"/>
              <a:ext cx="94175" cy="288175"/>
            </a:xfrm>
            <a:custGeom>
              <a:avLst/>
              <a:gdLst/>
              <a:ahLst/>
              <a:cxnLst/>
              <a:rect l="l" t="t" r="r" b="b"/>
              <a:pathLst>
                <a:path w="3767" h="11527" extrusionOk="0">
                  <a:moveTo>
                    <a:pt x="58" y="1"/>
                  </a:moveTo>
                  <a:lnTo>
                    <a:pt x="20" y="20"/>
                  </a:lnTo>
                  <a:lnTo>
                    <a:pt x="1" y="20"/>
                  </a:lnTo>
                  <a:lnTo>
                    <a:pt x="1" y="39"/>
                  </a:lnTo>
                  <a:lnTo>
                    <a:pt x="3613" y="11489"/>
                  </a:lnTo>
                  <a:lnTo>
                    <a:pt x="3651" y="11527"/>
                  </a:lnTo>
                  <a:lnTo>
                    <a:pt x="3709" y="11527"/>
                  </a:lnTo>
                  <a:lnTo>
                    <a:pt x="3747" y="11508"/>
                  </a:lnTo>
                  <a:lnTo>
                    <a:pt x="3766" y="11489"/>
                  </a:lnTo>
                  <a:lnTo>
                    <a:pt x="3766" y="11469"/>
                  </a:lnTo>
                  <a:lnTo>
                    <a:pt x="153" y="39"/>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30"/>
            <p:cNvSpPr/>
            <p:nvPr/>
          </p:nvSpPr>
          <p:spPr>
            <a:xfrm>
              <a:off x="1943950" y="4936875"/>
              <a:ext cx="73125" cy="222225"/>
            </a:xfrm>
            <a:custGeom>
              <a:avLst/>
              <a:gdLst/>
              <a:ahLst/>
              <a:cxnLst/>
              <a:rect l="l" t="t" r="r" b="b"/>
              <a:pathLst>
                <a:path w="2925" h="8889" extrusionOk="0">
                  <a:moveTo>
                    <a:pt x="58" y="1"/>
                  </a:moveTo>
                  <a:lnTo>
                    <a:pt x="0" y="20"/>
                  </a:lnTo>
                  <a:lnTo>
                    <a:pt x="0" y="39"/>
                  </a:lnTo>
                  <a:lnTo>
                    <a:pt x="0" y="58"/>
                  </a:lnTo>
                  <a:lnTo>
                    <a:pt x="2772" y="8851"/>
                  </a:lnTo>
                  <a:lnTo>
                    <a:pt x="2810" y="8870"/>
                  </a:lnTo>
                  <a:lnTo>
                    <a:pt x="2867" y="8889"/>
                  </a:lnTo>
                  <a:lnTo>
                    <a:pt x="2906" y="8870"/>
                  </a:lnTo>
                  <a:lnTo>
                    <a:pt x="2925" y="8851"/>
                  </a:lnTo>
                  <a:lnTo>
                    <a:pt x="2925" y="8832"/>
                  </a:lnTo>
                  <a:lnTo>
                    <a:pt x="153" y="39"/>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30"/>
            <p:cNvSpPr/>
            <p:nvPr/>
          </p:nvSpPr>
          <p:spPr>
            <a:xfrm>
              <a:off x="1980275" y="4959825"/>
              <a:ext cx="61650" cy="184950"/>
            </a:xfrm>
            <a:custGeom>
              <a:avLst/>
              <a:gdLst/>
              <a:ahLst/>
              <a:cxnLst/>
              <a:rect l="l" t="t" r="r" b="b"/>
              <a:pathLst>
                <a:path w="2466" h="7398" extrusionOk="0">
                  <a:moveTo>
                    <a:pt x="57" y="0"/>
                  </a:moveTo>
                  <a:lnTo>
                    <a:pt x="0" y="19"/>
                  </a:lnTo>
                  <a:lnTo>
                    <a:pt x="0" y="39"/>
                  </a:lnTo>
                  <a:lnTo>
                    <a:pt x="0" y="58"/>
                  </a:lnTo>
                  <a:lnTo>
                    <a:pt x="2294" y="7359"/>
                  </a:lnTo>
                  <a:lnTo>
                    <a:pt x="2332" y="7378"/>
                  </a:lnTo>
                  <a:lnTo>
                    <a:pt x="2389" y="7398"/>
                  </a:lnTo>
                  <a:lnTo>
                    <a:pt x="2428" y="7378"/>
                  </a:lnTo>
                  <a:lnTo>
                    <a:pt x="2447" y="7359"/>
                  </a:lnTo>
                  <a:lnTo>
                    <a:pt x="2466" y="7340"/>
                  </a:lnTo>
                  <a:lnTo>
                    <a:pt x="153" y="39"/>
                  </a:lnTo>
                  <a:lnTo>
                    <a:pt x="11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30"/>
            <p:cNvSpPr/>
            <p:nvPr/>
          </p:nvSpPr>
          <p:spPr>
            <a:xfrm>
              <a:off x="2087300" y="5022900"/>
              <a:ext cx="28225" cy="79350"/>
            </a:xfrm>
            <a:custGeom>
              <a:avLst/>
              <a:gdLst/>
              <a:ahLst/>
              <a:cxnLst/>
              <a:rect l="l" t="t" r="r" b="b"/>
              <a:pathLst>
                <a:path w="1129" h="3174" extrusionOk="0">
                  <a:moveTo>
                    <a:pt x="58" y="0"/>
                  </a:moveTo>
                  <a:lnTo>
                    <a:pt x="20" y="20"/>
                  </a:lnTo>
                  <a:lnTo>
                    <a:pt x="1" y="39"/>
                  </a:lnTo>
                  <a:lnTo>
                    <a:pt x="1" y="58"/>
                  </a:lnTo>
                  <a:lnTo>
                    <a:pt x="975" y="3135"/>
                  </a:lnTo>
                  <a:lnTo>
                    <a:pt x="995" y="3154"/>
                  </a:lnTo>
                  <a:lnTo>
                    <a:pt x="1052" y="3173"/>
                  </a:lnTo>
                  <a:lnTo>
                    <a:pt x="1109" y="3154"/>
                  </a:lnTo>
                  <a:lnTo>
                    <a:pt x="1128" y="3135"/>
                  </a:lnTo>
                  <a:lnTo>
                    <a:pt x="1128" y="3116"/>
                  </a:lnTo>
                  <a:lnTo>
                    <a:pt x="154" y="39"/>
                  </a:lnTo>
                  <a:lnTo>
                    <a:pt x="115" y="20"/>
                  </a:lnTo>
                  <a:lnTo>
                    <a:pt x="5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30"/>
            <p:cNvSpPr/>
            <p:nvPr/>
          </p:nvSpPr>
          <p:spPr>
            <a:xfrm>
              <a:off x="2051475" y="5002825"/>
              <a:ext cx="39200" cy="113275"/>
            </a:xfrm>
            <a:custGeom>
              <a:avLst/>
              <a:gdLst/>
              <a:ahLst/>
              <a:cxnLst/>
              <a:rect l="l" t="t" r="r" b="b"/>
              <a:pathLst>
                <a:path w="1568" h="4531" extrusionOk="0">
                  <a:moveTo>
                    <a:pt x="77" y="1"/>
                  </a:moveTo>
                  <a:lnTo>
                    <a:pt x="19" y="20"/>
                  </a:lnTo>
                  <a:lnTo>
                    <a:pt x="0" y="39"/>
                  </a:lnTo>
                  <a:lnTo>
                    <a:pt x="1415" y="4512"/>
                  </a:lnTo>
                  <a:lnTo>
                    <a:pt x="1453" y="4531"/>
                  </a:lnTo>
                  <a:lnTo>
                    <a:pt x="1548" y="4531"/>
                  </a:lnTo>
                  <a:lnTo>
                    <a:pt x="1567" y="4512"/>
                  </a:lnTo>
                  <a:lnTo>
                    <a:pt x="1567" y="4492"/>
                  </a:lnTo>
                  <a:lnTo>
                    <a:pt x="172" y="20"/>
                  </a:lnTo>
                  <a:lnTo>
                    <a:pt x="1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30"/>
            <p:cNvSpPr/>
            <p:nvPr/>
          </p:nvSpPr>
          <p:spPr>
            <a:xfrm>
              <a:off x="2015625" y="4980375"/>
              <a:ext cx="50675" cy="150075"/>
            </a:xfrm>
            <a:custGeom>
              <a:avLst/>
              <a:gdLst/>
              <a:ahLst/>
              <a:cxnLst/>
              <a:rect l="l" t="t" r="r" b="b"/>
              <a:pathLst>
                <a:path w="2027" h="6003" extrusionOk="0">
                  <a:moveTo>
                    <a:pt x="58" y="0"/>
                  </a:moveTo>
                  <a:lnTo>
                    <a:pt x="20" y="19"/>
                  </a:lnTo>
                  <a:lnTo>
                    <a:pt x="0" y="38"/>
                  </a:lnTo>
                  <a:lnTo>
                    <a:pt x="0" y="58"/>
                  </a:lnTo>
                  <a:lnTo>
                    <a:pt x="1874" y="5964"/>
                  </a:lnTo>
                  <a:lnTo>
                    <a:pt x="1912" y="6002"/>
                  </a:lnTo>
                  <a:lnTo>
                    <a:pt x="1969" y="6002"/>
                  </a:lnTo>
                  <a:lnTo>
                    <a:pt x="2007" y="5983"/>
                  </a:lnTo>
                  <a:lnTo>
                    <a:pt x="2027" y="5983"/>
                  </a:lnTo>
                  <a:lnTo>
                    <a:pt x="2027" y="5945"/>
                  </a:lnTo>
                  <a:lnTo>
                    <a:pt x="153" y="38"/>
                  </a:lnTo>
                  <a:lnTo>
                    <a:pt x="11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30"/>
            <p:cNvSpPr/>
            <p:nvPr/>
          </p:nvSpPr>
          <p:spPr>
            <a:xfrm>
              <a:off x="2122175" y="5042025"/>
              <a:ext cx="17725" cy="45875"/>
            </a:xfrm>
            <a:custGeom>
              <a:avLst/>
              <a:gdLst/>
              <a:ahLst/>
              <a:cxnLst/>
              <a:rect l="l" t="t" r="r" b="b"/>
              <a:pathLst>
                <a:path w="709" h="1835" extrusionOk="0">
                  <a:moveTo>
                    <a:pt x="58" y="0"/>
                  </a:moveTo>
                  <a:lnTo>
                    <a:pt x="20" y="19"/>
                  </a:lnTo>
                  <a:lnTo>
                    <a:pt x="1" y="38"/>
                  </a:lnTo>
                  <a:lnTo>
                    <a:pt x="1" y="57"/>
                  </a:lnTo>
                  <a:lnTo>
                    <a:pt x="555" y="1797"/>
                  </a:lnTo>
                  <a:lnTo>
                    <a:pt x="594" y="1835"/>
                  </a:lnTo>
                  <a:lnTo>
                    <a:pt x="651" y="1835"/>
                  </a:lnTo>
                  <a:lnTo>
                    <a:pt x="689" y="1816"/>
                  </a:lnTo>
                  <a:lnTo>
                    <a:pt x="708" y="1797"/>
                  </a:lnTo>
                  <a:lnTo>
                    <a:pt x="708" y="1778"/>
                  </a:lnTo>
                  <a:lnTo>
                    <a:pt x="154" y="38"/>
                  </a:lnTo>
                  <a:lnTo>
                    <a:pt x="13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30"/>
            <p:cNvSpPr/>
            <p:nvPr/>
          </p:nvSpPr>
          <p:spPr>
            <a:xfrm>
              <a:off x="1876100" y="3911400"/>
              <a:ext cx="678100" cy="540475"/>
            </a:xfrm>
            <a:custGeom>
              <a:avLst/>
              <a:gdLst/>
              <a:ahLst/>
              <a:cxnLst/>
              <a:rect l="l" t="t" r="r" b="b"/>
              <a:pathLst>
                <a:path w="27124" h="21619" extrusionOk="0">
                  <a:moveTo>
                    <a:pt x="0" y="1"/>
                  </a:moveTo>
                  <a:lnTo>
                    <a:pt x="0" y="5945"/>
                  </a:lnTo>
                  <a:lnTo>
                    <a:pt x="27123" y="21619"/>
                  </a:lnTo>
                  <a:lnTo>
                    <a:pt x="27123" y="15655"/>
                  </a:lnTo>
                  <a:lnTo>
                    <a:pt x="0" y="1"/>
                  </a:lnTo>
                  <a:close/>
                </a:path>
              </a:pathLst>
            </a:custGeom>
            <a:solidFill>
              <a:srgbClr val="F4D4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30"/>
            <p:cNvSpPr/>
            <p:nvPr/>
          </p:nvSpPr>
          <p:spPr>
            <a:xfrm>
              <a:off x="1306475" y="4110200"/>
              <a:ext cx="1255850" cy="674275"/>
            </a:xfrm>
            <a:custGeom>
              <a:avLst/>
              <a:gdLst/>
              <a:ahLst/>
              <a:cxnLst/>
              <a:rect l="l" t="t" r="r" b="b"/>
              <a:pathLst>
                <a:path w="50234" h="26971" extrusionOk="0">
                  <a:moveTo>
                    <a:pt x="19421" y="0"/>
                  </a:moveTo>
                  <a:lnTo>
                    <a:pt x="1" y="11163"/>
                  </a:lnTo>
                  <a:lnTo>
                    <a:pt x="27392" y="26970"/>
                  </a:lnTo>
                  <a:lnTo>
                    <a:pt x="50233" y="13858"/>
                  </a:lnTo>
                  <a:lnTo>
                    <a:pt x="43849" y="10150"/>
                  </a:lnTo>
                  <a:lnTo>
                    <a:pt x="19421" y="0"/>
                  </a:lnTo>
                  <a:close/>
                </a:path>
              </a:pathLst>
            </a:custGeom>
            <a:solidFill>
              <a:srgbClr val="E0B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30"/>
            <p:cNvSpPr/>
            <p:nvPr/>
          </p:nvSpPr>
          <p:spPr>
            <a:xfrm>
              <a:off x="2071050" y="4302300"/>
              <a:ext cx="483150" cy="427225"/>
            </a:xfrm>
            <a:custGeom>
              <a:avLst/>
              <a:gdLst/>
              <a:ahLst/>
              <a:cxnLst/>
              <a:rect l="l" t="t" r="r" b="b"/>
              <a:pathLst>
                <a:path w="19326" h="17089" extrusionOk="0">
                  <a:moveTo>
                    <a:pt x="18809" y="898"/>
                  </a:moveTo>
                  <a:lnTo>
                    <a:pt x="18809" y="5658"/>
                  </a:lnTo>
                  <a:lnTo>
                    <a:pt x="536" y="16209"/>
                  </a:lnTo>
                  <a:lnTo>
                    <a:pt x="517" y="11450"/>
                  </a:lnTo>
                  <a:lnTo>
                    <a:pt x="7876" y="7206"/>
                  </a:lnTo>
                  <a:lnTo>
                    <a:pt x="8105" y="7072"/>
                  </a:lnTo>
                  <a:lnTo>
                    <a:pt x="8124" y="6786"/>
                  </a:lnTo>
                  <a:lnTo>
                    <a:pt x="8163" y="6633"/>
                  </a:lnTo>
                  <a:lnTo>
                    <a:pt x="8220" y="6461"/>
                  </a:lnTo>
                  <a:lnTo>
                    <a:pt x="8296" y="6289"/>
                  </a:lnTo>
                  <a:lnTo>
                    <a:pt x="8411" y="6136"/>
                  </a:lnTo>
                  <a:lnTo>
                    <a:pt x="8564" y="5983"/>
                  </a:lnTo>
                  <a:lnTo>
                    <a:pt x="8717" y="5830"/>
                  </a:lnTo>
                  <a:lnTo>
                    <a:pt x="8908" y="5677"/>
                  </a:lnTo>
                  <a:lnTo>
                    <a:pt x="9137" y="5543"/>
                  </a:lnTo>
                  <a:lnTo>
                    <a:pt x="9405" y="5409"/>
                  </a:lnTo>
                  <a:lnTo>
                    <a:pt x="9692" y="5276"/>
                  </a:lnTo>
                  <a:lnTo>
                    <a:pt x="9997" y="5180"/>
                  </a:lnTo>
                  <a:lnTo>
                    <a:pt x="10322" y="5084"/>
                  </a:lnTo>
                  <a:lnTo>
                    <a:pt x="10666" y="5008"/>
                  </a:lnTo>
                  <a:lnTo>
                    <a:pt x="11011" y="4951"/>
                  </a:lnTo>
                  <a:lnTo>
                    <a:pt x="11374" y="4912"/>
                  </a:lnTo>
                  <a:lnTo>
                    <a:pt x="11756" y="4893"/>
                  </a:lnTo>
                  <a:lnTo>
                    <a:pt x="11871" y="4893"/>
                  </a:lnTo>
                  <a:lnTo>
                    <a:pt x="11985" y="4817"/>
                  </a:lnTo>
                  <a:lnTo>
                    <a:pt x="18809" y="898"/>
                  </a:lnTo>
                  <a:close/>
                  <a:moveTo>
                    <a:pt x="19325" y="0"/>
                  </a:moveTo>
                  <a:lnTo>
                    <a:pt x="11737" y="4377"/>
                  </a:lnTo>
                  <a:lnTo>
                    <a:pt x="11335" y="4396"/>
                  </a:lnTo>
                  <a:lnTo>
                    <a:pt x="10953" y="4435"/>
                  </a:lnTo>
                  <a:lnTo>
                    <a:pt x="10590" y="4492"/>
                  </a:lnTo>
                  <a:lnTo>
                    <a:pt x="10208" y="4568"/>
                  </a:lnTo>
                  <a:lnTo>
                    <a:pt x="9845" y="4683"/>
                  </a:lnTo>
                  <a:lnTo>
                    <a:pt x="9520" y="4798"/>
                  </a:lnTo>
                  <a:lnTo>
                    <a:pt x="9176" y="4932"/>
                  </a:lnTo>
                  <a:lnTo>
                    <a:pt x="8870" y="5104"/>
                  </a:lnTo>
                  <a:lnTo>
                    <a:pt x="8602" y="5276"/>
                  </a:lnTo>
                  <a:lnTo>
                    <a:pt x="8354" y="5467"/>
                  </a:lnTo>
                  <a:lnTo>
                    <a:pt x="8143" y="5658"/>
                  </a:lnTo>
                  <a:lnTo>
                    <a:pt x="7971" y="5868"/>
                  </a:lnTo>
                  <a:lnTo>
                    <a:pt x="7818" y="6078"/>
                  </a:lnTo>
                  <a:lnTo>
                    <a:pt x="7723" y="6308"/>
                  </a:lnTo>
                  <a:lnTo>
                    <a:pt x="7646" y="6537"/>
                  </a:lnTo>
                  <a:lnTo>
                    <a:pt x="7627" y="6747"/>
                  </a:lnTo>
                  <a:lnTo>
                    <a:pt x="39" y="11125"/>
                  </a:lnTo>
                  <a:lnTo>
                    <a:pt x="1" y="11105"/>
                  </a:lnTo>
                  <a:lnTo>
                    <a:pt x="20" y="17088"/>
                  </a:lnTo>
                  <a:lnTo>
                    <a:pt x="39" y="17088"/>
                  </a:lnTo>
                  <a:lnTo>
                    <a:pt x="19325" y="5964"/>
                  </a:lnTo>
                  <a:lnTo>
                    <a:pt x="19325" y="0"/>
                  </a:lnTo>
                  <a:close/>
                </a:path>
              </a:pathLst>
            </a:custGeom>
            <a:solidFill>
              <a:srgbClr val="FCE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30"/>
            <p:cNvSpPr/>
            <p:nvPr/>
          </p:nvSpPr>
          <p:spPr>
            <a:xfrm>
              <a:off x="2083950" y="4324750"/>
              <a:ext cx="457350" cy="382775"/>
            </a:xfrm>
            <a:custGeom>
              <a:avLst/>
              <a:gdLst/>
              <a:ahLst/>
              <a:cxnLst/>
              <a:rect l="l" t="t" r="r" b="b"/>
              <a:pathLst>
                <a:path w="18294" h="15311" fill="none" extrusionOk="0">
                  <a:moveTo>
                    <a:pt x="18293" y="0"/>
                  </a:moveTo>
                  <a:lnTo>
                    <a:pt x="18293" y="4760"/>
                  </a:lnTo>
                  <a:lnTo>
                    <a:pt x="20" y="15311"/>
                  </a:lnTo>
                  <a:lnTo>
                    <a:pt x="1" y="10552"/>
                  </a:lnTo>
                  <a:lnTo>
                    <a:pt x="7360" y="6308"/>
                  </a:lnTo>
                  <a:lnTo>
                    <a:pt x="7589" y="6174"/>
                  </a:lnTo>
                  <a:lnTo>
                    <a:pt x="7608" y="5888"/>
                  </a:lnTo>
                  <a:lnTo>
                    <a:pt x="7608" y="5888"/>
                  </a:lnTo>
                  <a:lnTo>
                    <a:pt x="7647" y="5735"/>
                  </a:lnTo>
                  <a:lnTo>
                    <a:pt x="7704" y="5563"/>
                  </a:lnTo>
                  <a:lnTo>
                    <a:pt x="7780" y="5391"/>
                  </a:lnTo>
                  <a:lnTo>
                    <a:pt x="7895" y="5238"/>
                  </a:lnTo>
                  <a:lnTo>
                    <a:pt x="8048" y="5085"/>
                  </a:lnTo>
                  <a:lnTo>
                    <a:pt x="8201" y="4932"/>
                  </a:lnTo>
                  <a:lnTo>
                    <a:pt x="8392" y="4779"/>
                  </a:lnTo>
                  <a:lnTo>
                    <a:pt x="8621" y="4645"/>
                  </a:lnTo>
                  <a:lnTo>
                    <a:pt x="8621" y="4645"/>
                  </a:lnTo>
                  <a:lnTo>
                    <a:pt x="8889" y="4511"/>
                  </a:lnTo>
                  <a:lnTo>
                    <a:pt x="9176" y="4378"/>
                  </a:lnTo>
                  <a:lnTo>
                    <a:pt x="9481" y="4282"/>
                  </a:lnTo>
                  <a:lnTo>
                    <a:pt x="9806" y="4186"/>
                  </a:lnTo>
                  <a:lnTo>
                    <a:pt x="10150" y="4110"/>
                  </a:lnTo>
                  <a:lnTo>
                    <a:pt x="10495" y="4053"/>
                  </a:lnTo>
                  <a:lnTo>
                    <a:pt x="10858" y="4014"/>
                  </a:lnTo>
                  <a:lnTo>
                    <a:pt x="11240" y="3995"/>
                  </a:lnTo>
                  <a:lnTo>
                    <a:pt x="11355" y="3995"/>
                  </a:lnTo>
                  <a:lnTo>
                    <a:pt x="11469" y="3919"/>
                  </a:lnTo>
                  <a:lnTo>
                    <a:pt x="182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30"/>
            <p:cNvSpPr/>
            <p:nvPr/>
          </p:nvSpPr>
          <p:spPr>
            <a:xfrm>
              <a:off x="2071050" y="4302300"/>
              <a:ext cx="483150" cy="427225"/>
            </a:xfrm>
            <a:custGeom>
              <a:avLst/>
              <a:gdLst/>
              <a:ahLst/>
              <a:cxnLst/>
              <a:rect l="l" t="t" r="r" b="b"/>
              <a:pathLst>
                <a:path w="19326" h="17089" fill="none" extrusionOk="0">
                  <a:moveTo>
                    <a:pt x="19325" y="0"/>
                  </a:moveTo>
                  <a:lnTo>
                    <a:pt x="11737" y="4377"/>
                  </a:lnTo>
                  <a:lnTo>
                    <a:pt x="11737" y="4377"/>
                  </a:lnTo>
                  <a:lnTo>
                    <a:pt x="11335" y="4396"/>
                  </a:lnTo>
                  <a:lnTo>
                    <a:pt x="10953" y="4435"/>
                  </a:lnTo>
                  <a:lnTo>
                    <a:pt x="10590" y="4492"/>
                  </a:lnTo>
                  <a:lnTo>
                    <a:pt x="10208" y="4568"/>
                  </a:lnTo>
                  <a:lnTo>
                    <a:pt x="9845" y="4683"/>
                  </a:lnTo>
                  <a:lnTo>
                    <a:pt x="9520" y="4798"/>
                  </a:lnTo>
                  <a:lnTo>
                    <a:pt x="9176" y="4932"/>
                  </a:lnTo>
                  <a:lnTo>
                    <a:pt x="8870" y="5104"/>
                  </a:lnTo>
                  <a:lnTo>
                    <a:pt x="8870" y="5104"/>
                  </a:lnTo>
                  <a:lnTo>
                    <a:pt x="8602" y="5276"/>
                  </a:lnTo>
                  <a:lnTo>
                    <a:pt x="8354" y="5467"/>
                  </a:lnTo>
                  <a:lnTo>
                    <a:pt x="8143" y="5658"/>
                  </a:lnTo>
                  <a:lnTo>
                    <a:pt x="7971" y="5868"/>
                  </a:lnTo>
                  <a:lnTo>
                    <a:pt x="7818" y="6078"/>
                  </a:lnTo>
                  <a:lnTo>
                    <a:pt x="7723" y="6308"/>
                  </a:lnTo>
                  <a:lnTo>
                    <a:pt x="7646" y="6537"/>
                  </a:lnTo>
                  <a:lnTo>
                    <a:pt x="7627" y="6747"/>
                  </a:lnTo>
                  <a:lnTo>
                    <a:pt x="39" y="11125"/>
                  </a:lnTo>
                  <a:lnTo>
                    <a:pt x="1" y="11105"/>
                  </a:lnTo>
                  <a:lnTo>
                    <a:pt x="20" y="17088"/>
                  </a:lnTo>
                  <a:lnTo>
                    <a:pt x="39" y="17088"/>
                  </a:lnTo>
                  <a:lnTo>
                    <a:pt x="19325" y="5964"/>
                  </a:lnTo>
                  <a:lnTo>
                    <a:pt x="193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30"/>
            <p:cNvSpPr/>
            <p:nvPr/>
          </p:nvSpPr>
          <p:spPr>
            <a:xfrm>
              <a:off x="2071050" y="4333350"/>
              <a:ext cx="483150" cy="396175"/>
            </a:xfrm>
            <a:custGeom>
              <a:avLst/>
              <a:gdLst/>
              <a:ahLst/>
              <a:cxnLst/>
              <a:rect l="l" t="t" r="r" b="b"/>
              <a:pathLst>
                <a:path w="19326" h="15847" extrusionOk="0">
                  <a:moveTo>
                    <a:pt x="19325" y="1"/>
                  </a:moveTo>
                  <a:lnTo>
                    <a:pt x="18809" y="364"/>
                  </a:lnTo>
                  <a:lnTo>
                    <a:pt x="18809" y="4416"/>
                  </a:lnTo>
                  <a:lnTo>
                    <a:pt x="536" y="14967"/>
                  </a:lnTo>
                  <a:lnTo>
                    <a:pt x="517" y="11049"/>
                  </a:lnTo>
                  <a:lnTo>
                    <a:pt x="1" y="11087"/>
                  </a:lnTo>
                  <a:lnTo>
                    <a:pt x="20" y="15846"/>
                  </a:lnTo>
                  <a:lnTo>
                    <a:pt x="39" y="15846"/>
                  </a:lnTo>
                  <a:lnTo>
                    <a:pt x="19325" y="4722"/>
                  </a:lnTo>
                  <a:lnTo>
                    <a:pt x="19325" y="1"/>
                  </a:lnTo>
                  <a:close/>
                </a:path>
              </a:pathLst>
            </a:custGeom>
            <a:solidFill>
              <a:srgbClr val="FCE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30"/>
            <p:cNvSpPr/>
            <p:nvPr/>
          </p:nvSpPr>
          <p:spPr>
            <a:xfrm>
              <a:off x="1745625" y="4262625"/>
              <a:ext cx="958625" cy="553375"/>
            </a:xfrm>
            <a:custGeom>
              <a:avLst/>
              <a:gdLst/>
              <a:ahLst/>
              <a:cxnLst/>
              <a:rect l="l" t="t" r="r" b="b"/>
              <a:pathLst>
                <a:path w="38345" h="22135" extrusionOk="0">
                  <a:moveTo>
                    <a:pt x="15464" y="1"/>
                  </a:moveTo>
                  <a:lnTo>
                    <a:pt x="15082" y="39"/>
                  </a:lnTo>
                  <a:lnTo>
                    <a:pt x="14719" y="115"/>
                  </a:lnTo>
                  <a:lnTo>
                    <a:pt x="14375" y="230"/>
                  </a:lnTo>
                  <a:lnTo>
                    <a:pt x="14203" y="306"/>
                  </a:lnTo>
                  <a:lnTo>
                    <a:pt x="14050" y="402"/>
                  </a:lnTo>
                  <a:lnTo>
                    <a:pt x="670" y="8124"/>
                  </a:lnTo>
                  <a:lnTo>
                    <a:pt x="536" y="8201"/>
                  </a:lnTo>
                  <a:lnTo>
                    <a:pt x="402" y="8296"/>
                  </a:lnTo>
                  <a:lnTo>
                    <a:pt x="307" y="8392"/>
                  </a:lnTo>
                  <a:lnTo>
                    <a:pt x="211" y="8506"/>
                  </a:lnTo>
                  <a:lnTo>
                    <a:pt x="135" y="8602"/>
                  </a:lnTo>
                  <a:lnTo>
                    <a:pt x="77" y="8717"/>
                  </a:lnTo>
                  <a:lnTo>
                    <a:pt x="39" y="8812"/>
                  </a:lnTo>
                  <a:lnTo>
                    <a:pt x="20" y="8927"/>
                  </a:lnTo>
                  <a:lnTo>
                    <a:pt x="1" y="9042"/>
                  </a:lnTo>
                  <a:lnTo>
                    <a:pt x="20" y="9137"/>
                  </a:lnTo>
                  <a:lnTo>
                    <a:pt x="58" y="9252"/>
                  </a:lnTo>
                  <a:lnTo>
                    <a:pt x="97" y="9347"/>
                  </a:lnTo>
                  <a:lnTo>
                    <a:pt x="173" y="9443"/>
                  </a:lnTo>
                  <a:lnTo>
                    <a:pt x="249" y="9539"/>
                  </a:lnTo>
                  <a:lnTo>
                    <a:pt x="364" y="9615"/>
                  </a:lnTo>
                  <a:lnTo>
                    <a:pt x="479" y="9692"/>
                  </a:lnTo>
                  <a:lnTo>
                    <a:pt x="21581" y="21867"/>
                  </a:lnTo>
                  <a:lnTo>
                    <a:pt x="21715" y="21944"/>
                  </a:lnTo>
                  <a:lnTo>
                    <a:pt x="21849" y="22001"/>
                  </a:lnTo>
                  <a:lnTo>
                    <a:pt x="22021" y="22058"/>
                  </a:lnTo>
                  <a:lnTo>
                    <a:pt x="22173" y="22097"/>
                  </a:lnTo>
                  <a:lnTo>
                    <a:pt x="22537" y="22135"/>
                  </a:lnTo>
                  <a:lnTo>
                    <a:pt x="22900" y="22135"/>
                  </a:lnTo>
                  <a:lnTo>
                    <a:pt x="23263" y="22116"/>
                  </a:lnTo>
                  <a:lnTo>
                    <a:pt x="23645" y="22039"/>
                  </a:lnTo>
                  <a:lnTo>
                    <a:pt x="23989" y="21906"/>
                  </a:lnTo>
                  <a:lnTo>
                    <a:pt x="24142" y="21848"/>
                  </a:lnTo>
                  <a:lnTo>
                    <a:pt x="24314" y="21753"/>
                  </a:lnTo>
                  <a:lnTo>
                    <a:pt x="37675" y="14030"/>
                  </a:lnTo>
                  <a:lnTo>
                    <a:pt x="37828" y="13954"/>
                  </a:lnTo>
                  <a:lnTo>
                    <a:pt x="37962" y="13858"/>
                  </a:lnTo>
                  <a:lnTo>
                    <a:pt x="38057" y="13744"/>
                  </a:lnTo>
                  <a:lnTo>
                    <a:pt x="38153" y="13648"/>
                  </a:lnTo>
                  <a:lnTo>
                    <a:pt x="38229" y="13553"/>
                  </a:lnTo>
                  <a:lnTo>
                    <a:pt x="38287" y="13438"/>
                  </a:lnTo>
                  <a:lnTo>
                    <a:pt x="38325" y="13323"/>
                  </a:lnTo>
                  <a:lnTo>
                    <a:pt x="38344" y="13228"/>
                  </a:lnTo>
                  <a:lnTo>
                    <a:pt x="38344" y="13113"/>
                  </a:lnTo>
                  <a:lnTo>
                    <a:pt x="38344" y="13017"/>
                  </a:lnTo>
                  <a:lnTo>
                    <a:pt x="38306" y="12903"/>
                  </a:lnTo>
                  <a:lnTo>
                    <a:pt x="38268" y="12807"/>
                  </a:lnTo>
                  <a:lnTo>
                    <a:pt x="38191" y="12712"/>
                  </a:lnTo>
                  <a:lnTo>
                    <a:pt x="38115" y="12616"/>
                  </a:lnTo>
                  <a:lnTo>
                    <a:pt x="38000" y="12540"/>
                  </a:lnTo>
                  <a:lnTo>
                    <a:pt x="37885" y="12463"/>
                  </a:lnTo>
                  <a:lnTo>
                    <a:pt x="16783" y="287"/>
                  </a:lnTo>
                  <a:lnTo>
                    <a:pt x="16649" y="211"/>
                  </a:lnTo>
                  <a:lnTo>
                    <a:pt x="16497" y="154"/>
                  </a:lnTo>
                  <a:lnTo>
                    <a:pt x="16344" y="96"/>
                  </a:lnTo>
                  <a:lnTo>
                    <a:pt x="16172" y="58"/>
                  </a:lnTo>
                  <a:lnTo>
                    <a:pt x="15828" y="20"/>
                  </a:lnTo>
                  <a:lnTo>
                    <a:pt x="15464" y="1"/>
                  </a:lnTo>
                  <a:close/>
                </a:path>
              </a:pathLst>
            </a:custGeom>
            <a:solidFill>
              <a:srgbClr val="E0B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30"/>
            <p:cNvSpPr/>
            <p:nvPr/>
          </p:nvSpPr>
          <p:spPr>
            <a:xfrm>
              <a:off x="1745625" y="4258800"/>
              <a:ext cx="958625" cy="553400"/>
            </a:xfrm>
            <a:custGeom>
              <a:avLst/>
              <a:gdLst/>
              <a:ahLst/>
              <a:cxnLst/>
              <a:rect l="l" t="t" r="r" b="b"/>
              <a:pathLst>
                <a:path w="38345" h="22136" extrusionOk="0">
                  <a:moveTo>
                    <a:pt x="15464" y="1"/>
                  </a:moveTo>
                  <a:lnTo>
                    <a:pt x="15082" y="39"/>
                  </a:lnTo>
                  <a:lnTo>
                    <a:pt x="14719" y="115"/>
                  </a:lnTo>
                  <a:lnTo>
                    <a:pt x="14375" y="230"/>
                  </a:lnTo>
                  <a:lnTo>
                    <a:pt x="14203" y="307"/>
                  </a:lnTo>
                  <a:lnTo>
                    <a:pt x="14050" y="383"/>
                  </a:lnTo>
                  <a:lnTo>
                    <a:pt x="670" y="8124"/>
                  </a:lnTo>
                  <a:lnTo>
                    <a:pt x="536" y="8201"/>
                  </a:lnTo>
                  <a:lnTo>
                    <a:pt x="402" y="8296"/>
                  </a:lnTo>
                  <a:lnTo>
                    <a:pt x="307" y="8392"/>
                  </a:lnTo>
                  <a:lnTo>
                    <a:pt x="211" y="8507"/>
                  </a:lnTo>
                  <a:lnTo>
                    <a:pt x="135" y="8602"/>
                  </a:lnTo>
                  <a:lnTo>
                    <a:pt x="77" y="8717"/>
                  </a:lnTo>
                  <a:lnTo>
                    <a:pt x="39" y="8812"/>
                  </a:lnTo>
                  <a:lnTo>
                    <a:pt x="20" y="8927"/>
                  </a:lnTo>
                  <a:lnTo>
                    <a:pt x="1" y="9042"/>
                  </a:lnTo>
                  <a:lnTo>
                    <a:pt x="20" y="9137"/>
                  </a:lnTo>
                  <a:lnTo>
                    <a:pt x="58" y="9252"/>
                  </a:lnTo>
                  <a:lnTo>
                    <a:pt x="97" y="9348"/>
                  </a:lnTo>
                  <a:lnTo>
                    <a:pt x="173" y="9443"/>
                  </a:lnTo>
                  <a:lnTo>
                    <a:pt x="249" y="9539"/>
                  </a:lnTo>
                  <a:lnTo>
                    <a:pt x="364" y="9615"/>
                  </a:lnTo>
                  <a:lnTo>
                    <a:pt x="479" y="9692"/>
                  </a:lnTo>
                  <a:lnTo>
                    <a:pt x="21581" y="21867"/>
                  </a:lnTo>
                  <a:lnTo>
                    <a:pt x="21715" y="21944"/>
                  </a:lnTo>
                  <a:lnTo>
                    <a:pt x="21849" y="22001"/>
                  </a:lnTo>
                  <a:lnTo>
                    <a:pt x="22021" y="22059"/>
                  </a:lnTo>
                  <a:lnTo>
                    <a:pt x="22173" y="22097"/>
                  </a:lnTo>
                  <a:lnTo>
                    <a:pt x="22537" y="22135"/>
                  </a:lnTo>
                  <a:lnTo>
                    <a:pt x="22900" y="22135"/>
                  </a:lnTo>
                  <a:lnTo>
                    <a:pt x="23263" y="22116"/>
                  </a:lnTo>
                  <a:lnTo>
                    <a:pt x="23645" y="22039"/>
                  </a:lnTo>
                  <a:lnTo>
                    <a:pt x="23989" y="21906"/>
                  </a:lnTo>
                  <a:lnTo>
                    <a:pt x="24142" y="21848"/>
                  </a:lnTo>
                  <a:lnTo>
                    <a:pt x="24314" y="21753"/>
                  </a:lnTo>
                  <a:lnTo>
                    <a:pt x="37675" y="14031"/>
                  </a:lnTo>
                  <a:lnTo>
                    <a:pt x="37828" y="13954"/>
                  </a:lnTo>
                  <a:lnTo>
                    <a:pt x="37962" y="13859"/>
                  </a:lnTo>
                  <a:lnTo>
                    <a:pt x="38057" y="13744"/>
                  </a:lnTo>
                  <a:lnTo>
                    <a:pt x="38153" y="13648"/>
                  </a:lnTo>
                  <a:lnTo>
                    <a:pt x="38229" y="13553"/>
                  </a:lnTo>
                  <a:lnTo>
                    <a:pt x="38287" y="13438"/>
                  </a:lnTo>
                  <a:lnTo>
                    <a:pt x="38325" y="13323"/>
                  </a:lnTo>
                  <a:lnTo>
                    <a:pt x="38344" y="13228"/>
                  </a:lnTo>
                  <a:lnTo>
                    <a:pt x="38344" y="13113"/>
                  </a:lnTo>
                  <a:lnTo>
                    <a:pt x="38344" y="13018"/>
                  </a:lnTo>
                  <a:lnTo>
                    <a:pt x="38306" y="12903"/>
                  </a:lnTo>
                  <a:lnTo>
                    <a:pt x="38268" y="12807"/>
                  </a:lnTo>
                  <a:lnTo>
                    <a:pt x="38191" y="12712"/>
                  </a:lnTo>
                  <a:lnTo>
                    <a:pt x="38115" y="12616"/>
                  </a:lnTo>
                  <a:lnTo>
                    <a:pt x="38000" y="12540"/>
                  </a:lnTo>
                  <a:lnTo>
                    <a:pt x="37885" y="12463"/>
                  </a:lnTo>
                  <a:lnTo>
                    <a:pt x="16783" y="287"/>
                  </a:lnTo>
                  <a:lnTo>
                    <a:pt x="16649" y="211"/>
                  </a:lnTo>
                  <a:lnTo>
                    <a:pt x="16497" y="154"/>
                  </a:lnTo>
                  <a:lnTo>
                    <a:pt x="16344" y="96"/>
                  </a:lnTo>
                  <a:lnTo>
                    <a:pt x="16172" y="58"/>
                  </a:lnTo>
                  <a:lnTo>
                    <a:pt x="15828" y="20"/>
                  </a:lnTo>
                  <a:lnTo>
                    <a:pt x="15464"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30"/>
            <p:cNvSpPr/>
            <p:nvPr/>
          </p:nvSpPr>
          <p:spPr>
            <a:xfrm>
              <a:off x="1745625" y="4258800"/>
              <a:ext cx="958625" cy="553400"/>
            </a:xfrm>
            <a:custGeom>
              <a:avLst/>
              <a:gdLst/>
              <a:ahLst/>
              <a:cxnLst/>
              <a:rect l="l" t="t" r="r" b="b"/>
              <a:pathLst>
                <a:path w="38345" h="22136" extrusionOk="0">
                  <a:moveTo>
                    <a:pt x="15464" y="1"/>
                  </a:moveTo>
                  <a:lnTo>
                    <a:pt x="15082" y="39"/>
                  </a:lnTo>
                  <a:lnTo>
                    <a:pt x="14719" y="115"/>
                  </a:lnTo>
                  <a:lnTo>
                    <a:pt x="14375" y="230"/>
                  </a:lnTo>
                  <a:lnTo>
                    <a:pt x="14203" y="307"/>
                  </a:lnTo>
                  <a:lnTo>
                    <a:pt x="14050" y="383"/>
                  </a:lnTo>
                  <a:lnTo>
                    <a:pt x="670" y="8124"/>
                  </a:lnTo>
                  <a:lnTo>
                    <a:pt x="536" y="8201"/>
                  </a:lnTo>
                  <a:lnTo>
                    <a:pt x="402" y="8296"/>
                  </a:lnTo>
                  <a:lnTo>
                    <a:pt x="307" y="8392"/>
                  </a:lnTo>
                  <a:lnTo>
                    <a:pt x="211" y="8507"/>
                  </a:lnTo>
                  <a:lnTo>
                    <a:pt x="135" y="8602"/>
                  </a:lnTo>
                  <a:lnTo>
                    <a:pt x="77" y="8717"/>
                  </a:lnTo>
                  <a:lnTo>
                    <a:pt x="39" y="8812"/>
                  </a:lnTo>
                  <a:lnTo>
                    <a:pt x="20" y="8927"/>
                  </a:lnTo>
                  <a:lnTo>
                    <a:pt x="1" y="9042"/>
                  </a:lnTo>
                  <a:lnTo>
                    <a:pt x="20" y="9137"/>
                  </a:lnTo>
                  <a:lnTo>
                    <a:pt x="58" y="9252"/>
                  </a:lnTo>
                  <a:lnTo>
                    <a:pt x="97" y="9348"/>
                  </a:lnTo>
                  <a:lnTo>
                    <a:pt x="173" y="9443"/>
                  </a:lnTo>
                  <a:lnTo>
                    <a:pt x="249" y="9539"/>
                  </a:lnTo>
                  <a:lnTo>
                    <a:pt x="364" y="9615"/>
                  </a:lnTo>
                  <a:lnTo>
                    <a:pt x="479" y="9692"/>
                  </a:lnTo>
                  <a:lnTo>
                    <a:pt x="21581" y="21867"/>
                  </a:lnTo>
                  <a:lnTo>
                    <a:pt x="21715" y="21944"/>
                  </a:lnTo>
                  <a:lnTo>
                    <a:pt x="21849" y="22001"/>
                  </a:lnTo>
                  <a:lnTo>
                    <a:pt x="22021" y="22059"/>
                  </a:lnTo>
                  <a:lnTo>
                    <a:pt x="22173" y="22097"/>
                  </a:lnTo>
                  <a:lnTo>
                    <a:pt x="22537" y="22135"/>
                  </a:lnTo>
                  <a:lnTo>
                    <a:pt x="22900" y="22135"/>
                  </a:lnTo>
                  <a:lnTo>
                    <a:pt x="23263" y="22116"/>
                  </a:lnTo>
                  <a:lnTo>
                    <a:pt x="23645" y="22039"/>
                  </a:lnTo>
                  <a:lnTo>
                    <a:pt x="23989" y="21906"/>
                  </a:lnTo>
                  <a:lnTo>
                    <a:pt x="24142" y="21848"/>
                  </a:lnTo>
                  <a:lnTo>
                    <a:pt x="24314" y="21753"/>
                  </a:lnTo>
                  <a:lnTo>
                    <a:pt x="37675" y="14031"/>
                  </a:lnTo>
                  <a:lnTo>
                    <a:pt x="37828" y="13954"/>
                  </a:lnTo>
                  <a:lnTo>
                    <a:pt x="37962" y="13859"/>
                  </a:lnTo>
                  <a:lnTo>
                    <a:pt x="38057" y="13744"/>
                  </a:lnTo>
                  <a:lnTo>
                    <a:pt x="38153" y="13648"/>
                  </a:lnTo>
                  <a:lnTo>
                    <a:pt x="38229" y="13553"/>
                  </a:lnTo>
                  <a:lnTo>
                    <a:pt x="38287" y="13438"/>
                  </a:lnTo>
                  <a:lnTo>
                    <a:pt x="38325" y="13323"/>
                  </a:lnTo>
                  <a:lnTo>
                    <a:pt x="38344" y="13228"/>
                  </a:lnTo>
                  <a:lnTo>
                    <a:pt x="38344" y="13113"/>
                  </a:lnTo>
                  <a:lnTo>
                    <a:pt x="38344" y="13018"/>
                  </a:lnTo>
                  <a:lnTo>
                    <a:pt x="38306" y="12903"/>
                  </a:lnTo>
                  <a:lnTo>
                    <a:pt x="38268" y="12807"/>
                  </a:lnTo>
                  <a:lnTo>
                    <a:pt x="38191" y="12712"/>
                  </a:lnTo>
                  <a:lnTo>
                    <a:pt x="38115" y="12616"/>
                  </a:lnTo>
                  <a:lnTo>
                    <a:pt x="38000" y="12540"/>
                  </a:lnTo>
                  <a:lnTo>
                    <a:pt x="37885" y="12463"/>
                  </a:lnTo>
                  <a:lnTo>
                    <a:pt x="16783" y="287"/>
                  </a:lnTo>
                  <a:lnTo>
                    <a:pt x="16649" y="211"/>
                  </a:lnTo>
                  <a:lnTo>
                    <a:pt x="16497" y="154"/>
                  </a:lnTo>
                  <a:lnTo>
                    <a:pt x="16344" y="96"/>
                  </a:lnTo>
                  <a:lnTo>
                    <a:pt x="16172" y="58"/>
                  </a:lnTo>
                  <a:lnTo>
                    <a:pt x="15828" y="20"/>
                  </a:lnTo>
                  <a:lnTo>
                    <a:pt x="15464"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30"/>
            <p:cNvSpPr/>
            <p:nvPr/>
          </p:nvSpPr>
          <p:spPr>
            <a:xfrm>
              <a:off x="1785300" y="4281750"/>
              <a:ext cx="879750" cy="507975"/>
            </a:xfrm>
            <a:custGeom>
              <a:avLst/>
              <a:gdLst/>
              <a:ahLst/>
              <a:cxnLst/>
              <a:rect l="l" t="t" r="r" b="b"/>
              <a:pathLst>
                <a:path w="35190" h="20319" extrusionOk="0">
                  <a:moveTo>
                    <a:pt x="13896" y="96"/>
                  </a:moveTo>
                  <a:lnTo>
                    <a:pt x="34999" y="12291"/>
                  </a:lnTo>
                  <a:lnTo>
                    <a:pt x="21294" y="20204"/>
                  </a:lnTo>
                  <a:lnTo>
                    <a:pt x="172" y="8028"/>
                  </a:lnTo>
                  <a:lnTo>
                    <a:pt x="13896" y="96"/>
                  </a:lnTo>
                  <a:close/>
                  <a:moveTo>
                    <a:pt x="13839" y="0"/>
                  </a:moveTo>
                  <a:lnTo>
                    <a:pt x="20" y="7990"/>
                  </a:lnTo>
                  <a:lnTo>
                    <a:pt x="0" y="8028"/>
                  </a:lnTo>
                  <a:lnTo>
                    <a:pt x="20" y="8047"/>
                  </a:lnTo>
                  <a:lnTo>
                    <a:pt x="21236" y="20300"/>
                  </a:lnTo>
                  <a:lnTo>
                    <a:pt x="21294" y="20319"/>
                  </a:lnTo>
                  <a:lnTo>
                    <a:pt x="21351" y="20300"/>
                  </a:lnTo>
                  <a:lnTo>
                    <a:pt x="35171" y="12329"/>
                  </a:lnTo>
                  <a:lnTo>
                    <a:pt x="35190" y="12291"/>
                  </a:lnTo>
                  <a:lnTo>
                    <a:pt x="35171" y="12272"/>
                  </a:lnTo>
                  <a:lnTo>
                    <a:pt x="13954"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30"/>
            <p:cNvSpPr/>
            <p:nvPr/>
          </p:nvSpPr>
          <p:spPr>
            <a:xfrm>
              <a:off x="1829750" y="4307550"/>
              <a:ext cx="790875" cy="456375"/>
            </a:xfrm>
            <a:custGeom>
              <a:avLst/>
              <a:gdLst/>
              <a:ahLst/>
              <a:cxnLst/>
              <a:rect l="l" t="t" r="r" b="b"/>
              <a:pathLst>
                <a:path w="31635" h="18255" extrusionOk="0">
                  <a:moveTo>
                    <a:pt x="12118" y="612"/>
                  </a:moveTo>
                  <a:lnTo>
                    <a:pt x="30545" y="11259"/>
                  </a:lnTo>
                  <a:lnTo>
                    <a:pt x="19516" y="17624"/>
                  </a:lnTo>
                  <a:lnTo>
                    <a:pt x="1070" y="6996"/>
                  </a:lnTo>
                  <a:lnTo>
                    <a:pt x="12118" y="612"/>
                  </a:lnTo>
                  <a:close/>
                  <a:moveTo>
                    <a:pt x="12061" y="516"/>
                  </a:moveTo>
                  <a:lnTo>
                    <a:pt x="918" y="6958"/>
                  </a:lnTo>
                  <a:lnTo>
                    <a:pt x="898" y="6996"/>
                  </a:lnTo>
                  <a:lnTo>
                    <a:pt x="918" y="7015"/>
                  </a:lnTo>
                  <a:lnTo>
                    <a:pt x="19458" y="17738"/>
                  </a:lnTo>
                  <a:lnTo>
                    <a:pt x="19573" y="17738"/>
                  </a:lnTo>
                  <a:lnTo>
                    <a:pt x="30717" y="11297"/>
                  </a:lnTo>
                  <a:lnTo>
                    <a:pt x="30736" y="11259"/>
                  </a:lnTo>
                  <a:lnTo>
                    <a:pt x="30717" y="11240"/>
                  </a:lnTo>
                  <a:lnTo>
                    <a:pt x="12176" y="516"/>
                  </a:lnTo>
                  <a:close/>
                  <a:moveTo>
                    <a:pt x="12118" y="96"/>
                  </a:moveTo>
                  <a:lnTo>
                    <a:pt x="31443" y="11259"/>
                  </a:lnTo>
                  <a:lnTo>
                    <a:pt x="19516" y="18140"/>
                  </a:lnTo>
                  <a:lnTo>
                    <a:pt x="191" y="6996"/>
                  </a:lnTo>
                  <a:lnTo>
                    <a:pt x="12118" y="96"/>
                  </a:lnTo>
                  <a:close/>
                  <a:moveTo>
                    <a:pt x="12061" y="0"/>
                  </a:moveTo>
                  <a:lnTo>
                    <a:pt x="19" y="6958"/>
                  </a:lnTo>
                  <a:lnTo>
                    <a:pt x="0" y="6996"/>
                  </a:lnTo>
                  <a:lnTo>
                    <a:pt x="19" y="7015"/>
                  </a:lnTo>
                  <a:lnTo>
                    <a:pt x="19458" y="18235"/>
                  </a:lnTo>
                  <a:lnTo>
                    <a:pt x="19516" y="18254"/>
                  </a:lnTo>
                  <a:lnTo>
                    <a:pt x="19573" y="18235"/>
                  </a:lnTo>
                  <a:lnTo>
                    <a:pt x="31615" y="11297"/>
                  </a:lnTo>
                  <a:lnTo>
                    <a:pt x="31634" y="11259"/>
                  </a:lnTo>
                  <a:lnTo>
                    <a:pt x="31615" y="11240"/>
                  </a:lnTo>
                  <a:lnTo>
                    <a:pt x="1217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30"/>
            <p:cNvSpPr/>
            <p:nvPr/>
          </p:nvSpPr>
          <p:spPr>
            <a:xfrm>
              <a:off x="1892350" y="4343375"/>
              <a:ext cx="665675" cy="384700"/>
            </a:xfrm>
            <a:custGeom>
              <a:avLst/>
              <a:gdLst/>
              <a:ahLst/>
              <a:cxnLst/>
              <a:rect l="l" t="t" r="r" b="b"/>
              <a:pathLst>
                <a:path w="26627" h="15388" extrusionOk="0">
                  <a:moveTo>
                    <a:pt x="9634" y="517"/>
                  </a:moveTo>
                  <a:lnTo>
                    <a:pt x="25728" y="9826"/>
                  </a:lnTo>
                  <a:lnTo>
                    <a:pt x="16993" y="14872"/>
                  </a:lnTo>
                  <a:lnTo>
                    <a:pt x="898" y="5563"/>
                  </a:lnTo>
                  <a:lnTo>
                    <a:pt x="9634" y="517"/>
                  </a:lnTo>
                  <a:close/>
                  <a:moveTo>
                    <a:pt x="9634" y="1"/>
                  </a:moveTo>
                  <a:lnTo>
                    <a:pt x="0" y="5563"/>
                  </a:lnTo>
                  <a:lnTo>
                    <a:pt x="16993" y="15388"/>
                  </a:lnTo>
                  <a:lnTo>
                    <a:pt x="26626" y="9826"/>
                  </a:lnTo>
                  <a:lnTo>
                    <a:pt x="96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30"/>
            <p:cNvSpPr/>
            <p:nvPr/>
          </p:nvSpPr>
          <p:spPr>
            <a:xfrm>
              <a:off x="1785300" y="4281750"/>
              <a:ext cx="349325" cy="201675"/>
            </a:xfrm>
            <a:custGeom>
              <a:avLst/>
              <a:gdLst/>
              <a:ahLst/>
              <a:cxnLst/>
              <a:rect l="l" t="t" r="r" b="b"/>
              <a:pathLst>
                <a:path w="13973" h="8067" extrusionOk="0">
                  <a:moveTo>
                    <a:pt x="13839" y="0"/>
                  </a:moveTo>
                  <a:lnTo>
                    <a:pt x="13820" y="38"/>
                  </a:lnTo>
                  <a:lnTo>
                    <a:pt x="13820" y="1013"/>
                  </a:lnTo>
                  <a:lnTo>
                    <a:pt x="12272" y="956"/>
                  </a:lnTo>
                  <a:lnTo>
                    <a:pt x="12214" y="975"/>
                  </a:lnTo>
                  <a:lnTo>
                    <a:pt x="12195" y="1013"/>
                  </a:lnTo>
                  <a:lnTo>
                    <a:pt x="12195" y="1969"/>
                  </a:lnTo>
                  <a:lnTo>
                    <a:pt x="10437" y="1969"/>
                  </a:lnTo>
                  <a:lnTo>
                    <a:pt x="10418" y="2007"/>
                  </a:lnTo>
                  <a:lnTo>
                    <a:pt x="10418" y="3001"/>
                  </a:lnTo>
                  <a:lnTo>
                    <a:pt x="8717" y="3001"/>
                  </a:lnTo>
                  <a:lnTo>
                    <a:pt x="8659" y="3020"/>
                  </a:lnTo>
                  <a:lnTo>
                    <a:pt x="8621" y="3039"/>
                  </a:lnTo>
                  <a:lnTo>
                    <a:pt x="8621" y="4014"/>
                  </a:lnTo>
                  <a:lnTo>
                    <a:pt x="6920" y="4014"/>
                  </a:lnTo>
                  <a:lnTo>
                    <a:pt x="6862" y="4033"/>
                  </a:lnTo>
                  <a:lnTo>
                    <a:pt x="6843" y="4072"/>
                  </a:lnTo>
                  <a:lnTo>
                    <a:pt x="6843" y="5046"/>
                  </a:lnTo>
                  <a:lnTo>
                    <a:pt x="5257" y="5046"/>
                  </a:lnTo>
                  <a:lnTo>
                    <a:pt x="5200" y="5065"/>
                  </a:lnTo>
                  <a:lnTo>
                    <a:pt x="5161" y="5085"/>
                  </a:lnTo>
                  <a:lnTo>
                    <a:pt x="5161" y="5964"/>
                  </a:lnTo>
                  <a:lnTo>
                    <a:pt x="3632" y="5964"/>
                  </a:lnTo>
                  <a:lnTo>
                    <a:pt x="3575" y="5983"/>
                  </a:lnTo>
                  <a:lnTo>
                    <a:pt x="3556" y="6021"/>
                  </a:lnTo>
                  <a:lnTo>
                    <a:pt x="3556" y="6939"/>
                  </a:lnTo>
                  <a:lnTo>
                    <a:pt x="1855" y="6939"/>
                  </a:lnTo>
                  <a:lnTo>
                    <a:pt x="1797" y="6958"/>
                  </a:lnTo>
                  <a:lnTo>
                    <a:pt x="1778" y="6977"/>
                  </a:lnTo>
                  <a:lnTo>
                    <a:pt x="1778" y="7971"/>
                  </a:lnTo>
                  <a:lnTo>
                    <a:pt x="77" y="7971"/>
                  </a:lnTo>
                  <a:lnTo>
                    <a:pt x="20" y="7990"/>
                  </a:lnTo>
                  <a:lnTo>
                    <a:pt x="0" y="8028"/>
                  </a:lnTo>
                  <a:lnTo>
                    <a:pt x="20" y="8047"/>
                  </a:lnTo>
                  <a:lnTo>
                    <a:pt x="77" y="8066"/>
                  </a:lnTo>
                  <a:lnTo>
                    <a:pt x="1855" y="8066"/>
                  </a:lnTo>
                  <a:lnTo>
                    <a:pt x="1912" y="8047"/>
                  </a:lnTo>
                  <a:lnTo>
                    <a:pt x="1931" y="8028"/>
                  </a:lnTo>
                  <a:lnTo>
                    <a:pt x="1931" y="7034"/>
                  </a:lnTo>
                  <a:lnTo>
                    <a:pt x="3632" y="7034"/>
                  </a:lnTo>
                  <a:lnTo>
                    <a:pt x="3689" y="7015"/>
                  </a:lnTo>
                  <a:lnTo>
                    <a:pt x="3709" y="6977"/>
                  </a:lnTo>
                  <a:lnTo>
                    <a:pt x="3709" y="6059"/>
                  </a:lnTo>
                  <a:lnTo>
                    <a:pt x="5257" y="6059"/>
                  </a:lnTo>
                  <a:lnTo>
                    <a:pt x="5295" y="6040"/>
                  </a:lnTo>
                  <a:lnTo>
                    <a:pt x="5333" y="6021"/>
                  </a:lnTo>
                  <a:lnTo>
                    <a:pt x="5333" y="5142"/>
                  </a:lnTo>
                  <a:lnTo>
                    <a:pt x="6920" y="5142"/>
                  </a:lnTo>
                  <a:lnTo>
                    <a:pt x="6977" y="5123"/>
                  </a:lnTo>
                  <a:lnTo>
                    <a:pt x="6996" y="5085"/>
                  </a:lnTo>
                  <a:lnTo>
                    <a:pt x="6996" y="4110"/>
                  </a:lnTo>
                  <a:lnTo>
                    <a:pt x="8717" y="4110"/>
                  </a:lnTo>
                  <a:lnTo>
                    <a:pt x="8755" y="4091"/>
                  </a:lnTo>
                  <a:lnTo>
                    <a:pt x="8793" y="4072"/>
                  </a:lnTo>
                  <a:lnTo>
                    <a:pt x="8793" y="3097"/>
                  </a:lnTo>
                  <a:lnTo>
                    <a:pt x="10494" y="3097"/>
                  </a:lnTo>
                  <a:lnTo>
                    <a:pt x="10551" y="3078"/>
                  </a:lnTo>
                  <a:lnTo>
                    <a:pt x="10571" y="3039"/>
                  </a:lnTo>
                  <a:lnTo>
                    <a:pt x="10571" y="2045"/>
                  </a:lnTo>
                  <a:lnTo>
                    <a:pt x="12329" y="2045"/>
                  </a:lnTo>
                  <a:lnTo>
                    <a:pt x="12348" y="2007"/>
                  </a:lnTo>
                  <a:lnTo>
                    <a:pt x="12348" y="1051"/>
                  </a:lnTo>
                  <a:lnTo>
                    <a:pt x="13877" y="1109"/>
                  </a:lnTo>
                  <a:lnTo>
                    <a:pt x="13954" y="1109"/>
                  </a:lnTo>
                  <a:lnTo>
                    <a:pt x="13973" y="1071"/>
                  </a:lnTo>
                  <a:lnTo>
                    <a:pt x="13973" y="38"/>
                  </a:lnTo>
                  <a:lnTo>
                    <a:pt x="13954"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30"/>
            <p:cNvSpPr/>
            <p:nvPr/>
          </p:nvSpPr>
          <p:spPr>
            <a:xfrm>
              <a:off x="2315725" y="4588050"/>
              <a:ext cx="348850" cy="201675"/>
            </a:xfrm>
            <a:custGeom>
              <a:avLst/>
              <a:gdLst/>
              <a:ahLst/>
              <a:cxnLst/>
              <a:rect l="l" t="t" r="r" b="b"/>
              <a:pathLst>
                <a:path w="13954" h="8067" extrusionOk="0">
                  <a:moveTo>
                    <a:pt x="12119" y="0"/>
                  </a:moveTo>
                  <a:lnTo>
                    <a:pt x="12061" y="20"/>
                  </a:lnTo>
                  <a:lnTo>
                    <a:pt x="12042" y="39"/>
                  </a:lnTo>
                  <a:lnTo>
                    <a:pt x="12042" y="58"/>
                  </a:lnTo>
                  <a:lnTo>
                    <a:pt x="12138" y="937"/>
                  </a:lnTo>
                  <a:lnTo>
                    <a:pt x="10513" y="937"/>
                  </a:lnTo>
                  <a:lnTo>
                    <a:pt x="10456" y="956"/>
                  </a:lnTo>
                  <a:lnTo>
                    <a:pt x="10418" y="994"/>
                  </a:lnTo>
                  <a:lnTo>
                    <a:pt x="10398" y="1950"/>
                  </a:lnTo>
                  <a:lnTo>
                    <a:pt x="8697" y="1969"/>
                  </a:lnTo>
                  <a:lnTo>
                    <a:pt x="8640" y="1988"/>
                  </a:lnTo>
                  <a:lnTo>
                    <a:pt x="8621" y="2007"/>
                  </a:lnTo>
                  <a:lnTo>
                    <a:pt x="8621" y="3001"/>
                  </a:lnTo>
                  <a:lnTo>
                    <a:pt x="6881" y="3001"/>
                  </a:lnTo>
                  <a:lnTo>
                    <a:pt x="6862" y="3040"/>
                  </a:lnTo>
                  <a:lnTo>
                    <a:pt x="6862" y="4034"/>
                  </a:lnTo>
                  <a:lnTo>
                    <a:pt x="5104" y="4034"/>
                  </a:lnTo>
                  <a:lnTo>
                    <a:pt x="5085" y="4072"/>
                  </a:lnTo>
                  <a:lnTo>
                    <a:pt x="5085" y="4989"/>
                  </a:lnTo>
                  <a:lnTo>
                    <a:pt x="3555" y="4989"/>
                  </a:lnTo>
                  <a:lnTo>
                    <a:pt x="3498" y="5008"/>
                  </a:lnTo>
                  <a:lnTo>
                    <a:pt x="3479" y="5047"/>
                  </a:lnTo>
                  <a:lnTo>
                    <a:pt x="3479" y="5926"/>
                  </a:lnTo>
                  <a:lnTo>
                    <a:pt x="1873" y="5926"/>
                  </a:lnTo>
                  <a:lnTo>
                    <a:pt x="1835" y="5945"/>
                  </a:lnTo>
                  <a:lnTo>
                    <a:pt x="1797" y="5983"/>
                  </a:lnTo>
                  <a:lnTo>
                    <a:pt x="1778" y="6939"/>
                  </a:lnTo>
                  <a:lnTo>
                    <a:pt x="77" y="6958"/>
                  </a:lnTo>
                  <a:lnTo>
                    <a:pt x="38" y="6958"/>
                  </a:lnTo>
                  <a:lnTo>
                    <a:pt x="0" y="6996"/>
                  </a:lnTo>
                  <a:lnTo>
                    <a:pt x="0" y="8028"/>
                  </a:lnTo>
                  <a:lnTo>
                    <a:pt x="38" y="8067"/>
                  </a:lnTo>
                  <a:lnTo>
                    <a:pt x="134" y="8067"/>
                  </a:lnTo>
                  <a:lnTo>
                    <a:pt x="172" y="8028"/>
                  </a:lnTo>
                  <a:lnTo>
                    <a:pt x="172" y="7034"/>
                  </a:lnTo>
                  <a:lnTo>
                    <a:pt x="1854" y="7034"/>
                  </a:lnTo>
                  <a:lnTo>
                    <a:pt x="1912" y="7015"/>
                  </a:lnTo>
                  <a:lnTo>
                    <a:pt x="1931" y="6977"/>
                  </a:lnTo>
                  <a:lnTo>
                    <a:pt x="1950" y="6021"/>
                  </a:lnTo>
                  <a:lnTo>
                    <a:pt x="3555" y="6021"/>
                  </a:lnTo>
                  <a:lnTo>
                    <a:pt x="3613" y="6002"/>
                  </a:lnTo>
                  <a:lnTo>
                    <a:pt x="3632" y="5983"/>
                  </a:lnTo>
                  <a:lnTo>
                    <a:pt x="3632" y="5085"/>
                  </a:lnTo>
                  <a:lnTo>
                    <a:pt x="5161" y="5085"/>
                  </a:lnTo>
                  <a:lnTo>
                    <a:pt x="5218" y="5066"/>
                  </a:lnTo>
                  <a:lnTo>
                    <a:pt x="5238" y="5047"/>
                  </a:lnTo>
                  <a:lnTo>
                    <a:pt x="5238" y="4110"/>
                  </a:lnTo>
                  <a:lnTo>
                    <a:pt x="6996" y="4110"/>
                  </a:lnTo>
                  <a:lnTo>
                    <a:pt x="7015" y="4072"/>
                  </a:lnTo>
                  <a:lnTo>
                    <a:pt x="7015" y="3078"/>
                  </a:lnTo>
                  <a:lnTo>
                    <a:pt x="8755" y="3078"/>
                  </a:lnTo>
                  <a:lnTo>
                    <a:pt x="8774" y="3040"/>
                  </a:lnTo>
                  <a:lnTo>
                    <a:pt x="8774" y="2065"/>
                  </a:lnTo>
                  <a:lnTo>
                    <a:pt x="10494" y="2046"/>
                  </a:lnTo>
                  <a:lnTo>
                    <a:pt x="10532" y="2027"/>
                  </a:lnTo>
                  <a:lnTo>
                    <a:pt x="10570" y="2007"/>
                  </a:lnTo>
                  <a:lnTo>
                    <a:pt x="10590" y="1033"/>
                  </a:lnTo>
                  <a:lnTo>
                    <a:pt x="12233" y="1033"/>
                  </a:lnTo>
                  <a:lnTo>
                    <a:pt x="12291" y="1013"/>
                  </a:lnTo>
                  <a:lnTo>
                    <a:pt x="12310" y="994"/>
                  </a:lnTo>
                  <a:lnTo>
                    <a:pt x="12310" y="975"/>
                  </a:lnTo>
                  <a:lnTo>
                    <a:pt x="12214" y="96"/>
                  </a:lnTo>
                  <a:lnTo>
                    <a:pt x="13877" y="96"/>
                  </a:lnTo>
                  <a:lnTo>
                    <a:pt x="13935" y="77"/>
                  </a:lnTo>
                  <a:lnTo>
                    <a:pt x="13954" y="39"/>
                  </a:lnTo>
                  <a:lnTo>
                    <a:pt x="13935" y="20"/>
                  </a:lnTo>
                  <a:lnTo>
                    <a:pt x="138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30"/>
            <p:cNvSpPr/>
            <p:nvPr/>
          </p:nvSpPr>
          <p:spPr>
            <a:xfrm>
              <a:off x="1830225" y="4481000"/>
              <a:ext cx="489825" cy="282925"/>
            </a:xfrm>
            <a:custGeom>
              <a:avLst/>
              <a:gdLst/>
              <a:ahLst/>
              <a:cxnLst/>
              <a:rect l="l" t="t" r="r" b="b"/>
              <a:pathLst>
                <a:path w="19593" h="11317" extrusionOk="0">
                  <a:moveTo>
                    <a:pt x="77" y="1"/>
                  </a:moveTo>
                  <a:lnTo>
                    <a:pt x="19" y="20"/>
                  </a:lnTo>
                  <a:lnTo>
                    <a:pt x="0" y="39"/>
                  </a:lnTo>
                  <a:lnTo>
                    <a:pt x="0" y="1071"/>
                  </a:lnTo>
                  <a:lnTo>
                    <a:pt x="38" y="1109"/>
                  </a:lnTo>
                  <a:lnTo>
                    <a:pt x="96" y="1129"/>
                  </a:lnTo>
                  <a:lnTo>
                    <a:pt x="1625" y="1071"/>
                  </a:lnTo>
                  <a:lnTo>
                    <a:pt x="1625" y="2008"/>
                  </a:lnTo>
                  <a:lnTo>
                    <a:pt x="1644" y="2046"/>
                  </a:lnTo>
                  <a:lnTo>
                    <a:pt x="1701" y="2065"/>
                  </a:lnTo>
                  <a:lnTo>
                    <a:pt x="3403" y="2065"/>
                  </a:lnTo>
                  <a:lnTo>
                    <a:pt x="3403" y="3059"/>
                  </a:lnTo>
                  <a:lnTo>
                    <a:pt x="3441" y="3078"/>
                  </a:lnTo>
                  <a:lnTo>
                    <a:pt x="3479" y="3097"/>
                  </a:lnTo>
                  <a:lnTo>
                    <a:pt x="5180" y="3097"/>
                  </a:lnTo>
                  <a:lnTo>
                    <a:pt x="5180" y="4072"/>
                  </a:lnTo>
                  <a:lnTo>
                    <a:pt x="5218" y="4110"/>
                  </a:lnTo>
                  <a:lnTo>
                    <a:pt x="6977" y="4110"/>
                  </a:lnTo>
                  <a:lnTo>
                    <a:pt x="6977" y="5104"/>
                  </a:lnTo>
                  <a:lnTo>
                    <a:pt x="6996" y="5123"/>
                  </a:lnTo>
                  <a:lnTo>
                    <a:pt x="7053" y="5143"/>
                  </a:lnTo>
                  <a:lnTo>
                    <a:pt x="8640" y="5143"/>
                  </a:lnTo>
                  <a:lnTo>
                    <a:pt x="8640" y="6022"/>
                  </a:lnTo>
                  <a:lnTo>
                    <a:pt x="8678" y="6060"/>
                  </a:lnTo>
                  <a:lnTo>
                    <a:pt x="10265" y="6060"/>
                  </a:lnTo>
                  <a:lnTo>
                    <a:pt x="10265" y="6997"/>
                  </a:lnTo>
                  <a:lnTo>
                    <a:pt x="10303" y="7016"/>
                  </a:lnTo>
                  <a:lnTo>
                    <a:pt x="10341" y="7035"/>
                  </a:lnTo>
                  <a:lnTo>
                    <a:pt x="12023" y="7054"/>
                  </a:lnTo>
                  <a:lnTo>
                    <a:pt x="12042" y="8029"/>
                  </a:lnTo>
                  <a:lnTo>
                    <a:pt x="12061" y="8048"/>
                  </a:lnTo>
                  <a:lnTo>
                    <a:pt x="12119" y="8067"/>
                  </a:lnTo>
                  <a:lnTo>
                    <a:pt x="13801" y="8086"/>
                  </a:lnTo>
                  <a:lnTo>
                    <a:pt x="13820" y="9042"/>
                  </a:lnTo>
                  <a:lnTo>
                    <a:pt x="13858" y="9080"/>
                  </a:lnTo>
                  <a:lnTo>
                    <a:pt x="15540" y="9080"/>
                  </a:lnTo>
                  <a:lnTo>
                    <a:pt x="15597" y="10074"/>
                  </a:lnTo>
                  <a:lnTo>
                    <a:pt x="15636" y="10112"/>
                  </a:lnTo>
                  <a:lnTo>
                    <a:pt x="15693" y="10131"/>
                  </a:lnTo>
                  <a:lnTo>
                    <a:pt x="17241" y="10093"/>
                  </a:lnTo>
                  <a:lnTo>
                    <a:pt x="17490" y="11183"/>
                  </a:lnTo>
                  <a:lnTo>
                    <a:pt x="17509" y="11202"/>
                  </a:lnTo>
                  <a:lnTo>
                    <a:pt x="17547" y="11221"/>
                  </a:lnTo>
                  <a:lnTo>
                    <a:pt x="19497" y="11316"/>
                  </a:lnTo>
                  <a:lnTo>
                    <a:pt x="19554" y="11316"/>
                  </a:lnTo>
                  <a:lnTo>
                    <a:pt x="19592" y="11278"/>
                  </a:lnTo>
                  <a:lnTo>
                    <a:pt x="19573" y="11259"/>
                  </a:lnTo>
                  <a:lnTo>
                    <a:pt x="19516" y="11240"/>
                  </a:lnTo>
                  <a:lnTo>
                    <a:pt x="17643" y="11125"/>
                  </a:lnTo>
                  <a:lnTo>
                    <a:pt x="17394" y="10036"/>
                  </a:lnTo>
                  <a:lnTo>
                    <a:pt x="17375" y="9998"/>
                  </a:lnTo>
                  <a:lnTo>
                    <a:pt x="17318" y="9998"/>
                  </a:lnTo>
                  <a:lnTo>
                    <a:pt x="15750" y="10036"/>
                  </a:lnTo>
                  <a:lnTo>
                    <a:pt x="15693" y="9042"/>
                  </a:lnTo>
                  <a:lnTo>
                    <a:pt x="15655" y="9004"/>
                  </a:lnTo>
                  <a:lnTo>
                    <a:pt x="15617" y="8985"/>
                  </a:lnTo>
                  <a:lnTo>
                    <a:pt x="13992" y="8985"/>
                  </a:lnTo>
                  <a:lnTo>
                    <a:pt x="13973" y="8029"/>
                  </a:lnTo>
                  <a:lnTo>
                    <a:pt x="13934" y="8010"/>
                  </a:lnTo>
                  <a:lnTo>
                    <a:pt x="13896" y="7991"/>
                  </a:lnTo>
                  <a:lnTo>
                    <a:pt x="12195" y="7971"/>
                  </a:lnTo>
                  <a:lnTo>
                    <a:pt x="12176" y="6997"/>
                  </a:lnTo>
                  <a:lnTo>
                    <a:pt x="12157" y="6978"/>
                  </a:lnTo>
                  <a:lnTo>
                    <a:pt x="12099" y="6958"/>
                  </a:lnTo>
                  <a:lnTo>
                    <a:pt x="10437" y="6939"/>
                  </a:lnTo>
                  <a:lnTo>
                    <a:pt x="10437" y="6022"/>
                  </a:lnTo>
                  <a:lnTo>
                    <a:pt x="10398" y="5984"/>
                  </a:lnTo>
                  <a:lnTo>
                    <a:pt x="10341" y="5964"/>
                  </a:lnTo>
                  <a:lnTo>
                    <a:pt x="8812" y="5964"/>
                  </a:lnTo>
                  <a:lnTo>
                    <a:pt x="8812" y="5104"/>
                  </a:lnTo>
                  <a:lnTo>
                    <a:pt x="8774" y="5066"/>
                  </a:lnTo>
                  <a:lnTo>
                    <a:pt x="8735" y="5047"/>
                  </a:lnTo>
                  <a:lnTo>
                    <a:pt x="7130" y="5047"/>
                  </a:lnTo>
                  <a:lnTo>
                    <a:pt x="7130" y="4072"/>
                  </a:lnTo>
                  <a:lnTo>
                    <a:pt x="7111" y="4034"/>
                  </a:lnTo>
                  <a:lnTo>
                    <a:pt x="5352" y="4034"/>
                  </a:lnTo>
                  <a:lnTo>
                    <a:pt x="5352" y="3059"/>
                  </a:lnTo>
                  <a:lnTo>
                    <a:pt x="5314" y="3021"/>
                  </a:lnTo>
                  <a:lnTo>
                    <a:pt x="5276" y="3002"/>
                  </a:lnTo>
                  <a:lnTo>
                    <a:pt x="3575" y="3002"/>
                  </a:lnTo>
                  <a:lnTo>
                    <a:pt x="3575" y="2008"/>
                  </a:lnTo>
                  <a:lnTo>
                    <a:pt x="3536" y="1970"/>
                  </a:lnTo>
                  <a:lnTo>
                    <a:pt x="1778" y="1970"/>
                  </a:lnTo>
                  <a:lnTo>
                    <a:pt x="1778" y="1014"/>
                  </a:lnTo>
                  <a:lnTo>
                    <a:pt x="1759" y="976"/>
                  </a:lnTo>
                  <a:lnTo>
                    <a:pt x="1701" y="976"/>
                  </a:lnTo>
                  <a:lnTo>
                    <a:pt x="153" y="1033"/>
                  </a:lnTo>
                  <a:lnTo>
                    <a:pt x="153" y="39"/>
                  </a:lnTo>
                  <a:lnTo>
                    <a:pt x="134" y="20"/>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30"/>
            <p:cNvSpPr/>
            <p:nvPr/>
          </p:nvSpPr>
          <p:spPr>
            <a:xfrm>
              <a:off x="2130800" y="4307550"/>
              <a:ext cx="490775" cy="282425"/>
            </a:xfrm>
            <a:custGeom>
              <a:avLst/>
              <a:gdLst/>
              <a:ahLst/>
              <a:cxnLst/>
              <a:rect l="l" t="t" r="r" b="b"/>
              <a:pathLst>
                <a:path w="19631" h="11297" extrusionOk="0">
                  <a:moveTo>
                    <a:pt x="38" y="0"/>
                  </a:moveTo>
                  <a:lnTo>
                    <a:pt x="0" y="39"/>
                  </a:lnTo>
                  <a:lnTo>
                    <a:pt x="38" y="77"/>
                  </a:lnTo>
                  <a:lnTo>
                    <a:pt x="1778" y="77"/>
                  </a:lnTo>
                  <a:lnTo>
                    <a:pt x="1682" y="975"/>
                  </a:lnTo>
                  <a:lnTo>
                    <a:pt x="1682" y="994"/>
                  </a:lnTo>
                  <a:lnTo>
                    <a:pt x="1701" y="1013"/>
                  </a:lnTo>
                  <a:lnTo>
                    <a:pt x="1759" y="1033"/>
                  </a:lnTo>
                  <a:lnTo>
                    <a:pt x="3402" y="1033"/>
                  </a:lnTo>
                  <a:lnTo>
                    <a:pt x="3402" y="2007"/>
                  </a:lnTo>
                  <a:lnTo>
                    <a:pt x="3441" y="2046"/>
                  </a:lnTo>
                  <a:lnTo>
                    <a:pt x="5218" y="2046"/>
                  </a:lnTo>
                  <a:lnTo>
                    <a:pt x="5218" y="3040"/>
                  </a:lnTo>
                  <a:lnTo>
                    <a:pt x="5237" y="3059"/>
                  </a:lnTo>
                  <a:lnTo>
                    <a:pt x="5295" y="3078"/>
                  </a:lnTo>
                  <a:lnTo>
                    <a:pt x="6977" y="3078"/>
                  </a:lnTo>
                  <a:lnTo>
                    <a:pt x="6977" y="4072"/>
                  </a:lnTo>
                  <a:lnTo>
                    <a:pt x="6996" y="4091"/>
                  </a:lnTo>
                  <a:lnTo>
                    <a:pt x="7053" y="4110"/>
                  </a:lnTo>
                  <a:lnTo>
                    <a:pt x="8754" y="4110"/>
                  </a:lnTo>
                  <a:lnTo>
                    <a:pt x="8754" y="5027"/>
                  </a:lnTo>
                  <a:lnTo>
                    <a:pt x="8773" y="5066"/>
                  </a:lnTo>
                  <a:lnTo>
                    <a:pt x="8831" y="5085"/>
                  </a:lnTo>
                  <a:lnTo>
                    <a:pt x="10360" y="5085"/>
                  </a:lnTo>
                  <a:lnTo>
                    <a:pt x="10360" y="5964"/>
                  </a:lnTo>
                  <a:lnTo>
                    <a:pt x="10379" y="6002"/>
                  </a:lnTo>
                  <a:lnTo>
                    <a:pt x="10436" y="6021"/>
                  </a:lnTo>
                  <a:lnTo>
                    <a:pt x="12042" y="6021"/>
                  </a:lnTo>
                  <a:lnTo>
                    <a:pt x="12042" y="6996"/>
                  </a:lnTo>
                  <a:lnTo>
                    <a:pt x="12061" y="7015"/>
                  </a:lnTo>
                  <a:lnTo>
                    <a:pt x="12118" y="7034"/>
                  </a:lnTo>
                  <a:lnTo>
                    <a:pt x="13820" y="7034"/>
                  </a:lnTo>
                  <a:lnTo>
                    <a:pt x="13820" y="8028"/>
                  </a:lnTo>
                  <a:lnTo>
                    <a:pt x="13858" y="8047"/>
                  </a:lnTo>
                  <a:lnTo>
                    <a:pt x="13915" y="8067"/>
                  </a:lnTo>
                  <a:lnTo>
                    <a:pt x="15578" y="8067"/>
                  </a:lnTo>
                  <a:lnTo>
                    <a:pt x="15578" y="9003"/>
                  </a:lnTo>
                  <a:lnTo>
                    <a:pt x="15597" y="9041"/>
                  </a:lnTo>
                  <a:lnTo>
                    <a:pt x="15655" y="9041"/>
                  </a:lnTo>
                  <a:lnTo>
                    <a:pt x="17394" y="9099"/>
                  </a:lnTo>
                  <a:lnTo>
                    <a:pt x="17318" y="9997"/>
                  </a:lnTo>
                  <a:lnTo>
                    <a:pt x="17337" y="10016"/>
                  </a:lnTo>
                  <a:lnTo>
                    <a:pt x="17375" y="10035"/>
                  </a:lnTo>
                  <a:lnTo>
                    <a:pt x="19267" y="10188"/>
                  </a:lnTo>
                  <a:lnTo>
                    <a:pt x="19458" y="11259"/>
                  </a:lnTo>
                  <a:lnTo>
                    <a:pt x="19497" y="11297"/>
                  </a:lnTo>
                  <a:lnTo>
                    <a:pt x="19554" y="11297"/>
                  </a:lnTo>
                  <a:lnTo>
                    <a:pt x="19592" y="11278"/>
                  </a:lnTo>
                  <a:lnTo>
                    <a:pt x="19611" y="11278"/>
                  </a:lnTo>
                  <a:lnTo>
                    <a:pt x="19630" y="11259"/>
                  </a:lnTo>
                  <a:lnTo>
                    <a:pt x="19420" y="10150"/>
                  </a:lnTo>
                  <a:lnTo>
                    <a:pt x="19401" y="10112"/>
                  </a:lnTo>
                  <a:lnTo>
                    <a:pt x="19344" y="10112"/>
                  </a:lnTo>
                  <a:lnTo>
                    <a:pt x="17470" y="9959"/>
                  </a:lnTo>
                  <a:lnTo>
                    <a:pt x="17547" y="9041"/>
                  </a:lnTo>
                  <a:lnTo>
                    <a:pt x="17528" y="9022"/>
                  </a:lnTo>
                  <a:lnTo>
                    <a:pt x="17470" y="9003"/>
                  </a:lnTo>
                  <a:lnTo>
                    <a:pt x="15750" y="8965"/>
                  </a:lnTo>
                  <a:lnTo>
                    <a:pt x="15750" y="8028"/>
                  </a:lnTo>
                  <a:lnTo>
                    <a:pt x="15712" y="7990"/>
                  </a:lnTo>
                  <a:lnTo>
                    <a:pt x="15655" y="7971"/>
                  </a:lnTo>
                  <a:lnTo>
                    <a:pt x="13992" y="7971"/>
                  </a:lnTo>
                  <a:lnTo>
                    <a:pt x="13992" y="6996"/>
                  </a:lnTo>
                  <a:lnTo>
                    <a:pt x="13953" y="6958"/>
                  </a:lnTo>
                  <a:lnTo>
                    <a:pt x="13915" y="6939"/>
                  </a:lnTo>
                  <a:lnTo>
                    <a:pt x="12195" y="6939"/>
                  </a:lnTo>
                  <a:lnTo>
                    <a:pt x="12195" y="5964"/>
                  </a:lnTo>
                  <a:lnTo>
                    <a:pt x="12176" y="5945"/>
                  </a:lnTo>
                  <a:lnTo>
                    <a:pt x="12118" y="5926"/>
                  </a:lnTo>
                  <a:lnTo>
                    <a:pt x="10513" y="5926"/>
                  </a:lnTo>
                  <a:lnTo>
                    <a:pt x="10513" y="5027"/>
                  </a:lnTo>
                  <a:lnTo>
                    <a:pt x="10494" y="5008"/>
                  </a:lnTo>
                  <a:lnTo>
                    <a:pt x="10436" y="4989"/>
                  </a:lnTo>
                  <a:lnTo>
                    <a:pt x="8907" y="4989"/>
                  </a:lnTo>
                  <a:lnTo>
                    <a:pt x="8907" y="4072"/>
                  </a:lnTo>
                  <a:lnTo>
                    <a:pt x="8888" y="4033"/>
                  </a:lnTo>
                  <a:lnTo>
                    <a:pt x="8831" y="4014"/>
                  </a:lnTo>
                  <a:lnTo>
                    <a:pt x="7130" y="4014"/>
                  </a:lnTo>
                  <a:lnTo>
                    <a:pt x="7130" y="3040"/>
                  </a:lnTo>
                  <a:lnTo>
                    <a:pt x="7111" y="3001"/>
                  </a:lnTo>
                  <a:lnTo>
                    <a:pt x="7053" y="2982"/>
                  </a:lnTo>
                  <a:lnTo>
                    <a:pt x="5371" y="2982"/>
                  </a:lnTo>
                  <a:lnTo>
                    <a:pt x="5371" y="2007"/>
                  </a:lnTo>
                  <a:lnTo>
                    <a:pt x="5352" y="1969"/>
                  </a:lnTo>
                  <a:lnTo>
                    <a:pt x="3574" y="1969"/>
                  </a:lnTo>
                  <a:lnTo>
                    <a:pt x="3574" y="975"/>
                  </a:lnTo>
                  <a:lnTo>
                    <a:pt x="3536" y="937"/>
                  </a:lnTo>
                  <a:lnTo>
                    <a:pt x="1854" y="937"/>
                  </a:lnTo>
                  <a:lnTo>
                    <a:pt x="1950" y="39"/>
                  </a:lnTo>
                  <a:lnTo>
                    <a:pt x="1950" y="19"/>
                  </a:lnTo>
                  <a:lnTo>
                    <a:pt x="193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30"/>
            <p:cNvSpPr/>
            <p:nvPr/>
          </p:nvSpPr>
          <p:spPr>
            <a:xfrm>
              <a:off x="2096850" y="4641575"/>
              <a:ext cx="16750" cy="9575"/>
            </a:xfrm>
            <a:custGeom>
              <a:avLst/>
              <a:gdLst/>
              <a:ahLst/>
              <a:cxnLst/>
              <a:rect l="l" t="t" r="r" b="b"/>
              <a:pathLst>
                <a:path w="670" h="383" extrusionOk="0">
                  <a:moveTo>
                    <a:pt x="1" y="0"/>
                  </a:moveTo>
                  <a:lnTo>
                    <a:pt x="1" y="383"/>
                  </a:lnTo>
                  <a:lnTo>
                    <a:pt x="670" y="383"/>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30"/>
            <p:cNvSpPr/>
            <p:nvPr/>
          </p:nvSpPr>
          <p:spPr>
            <a:xfrm>
              <a:off x="2185750" y="4693175"/>
              <a:ext cx="16275" cy="9100"/>
            </a:xfrm>
            <a:custGeom>
              <a:avLst/>
              <a:gdLst/>
              <a:ahLst/>
              <a:cxnLst/>
              <a:rect l="l" t="t" r="r" b="b"/>
              <a:pathLst>
                <a:path w="651" h="364" extrusionOk="0">
                  <a:moveTo>
                    <a:pt x="0" y="1"/>
                  </a:moveTo>
                  <a:lnTo>
                    <a:pt x="0" y="364"/>
                  </a:lnTo>
                  <a:lnTo>
                    <a:pt x="650" y="364"/>
                  </a:lnTo>
                  <a:lnTo>
                    <a:pt x="0"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30"/>
            <p:cNvSpPr/>
            <p:nvPr/>
          </p:nvSpPr>
          <p:spPr>
            <a:xfrm>
              <a:off x="2229225" y="4718025"/>
              <a:ext cx="16750" cy="10050"/>
            </a:xfrm>
            <a:custGeom>
              <a:avLst/>
              <a:gdLst/>
              <a:ahLst/>
              <a:cxnLst/>
              <a:rect l="l" t="t" r="r" b="b"/>
              <a:pathLst>
                <a:path w="670" h="402" extrusionOk="0">
                  <a:moveTo>
                    <a:pt x="1" y="1"/>
                  </a:moveTo>
                  <a:lnTo>
                    <a:pt x="20" y="402"/>
                  </a:lnTo>
                  <a:lnTo>
                    <a:pt x="670" y="383"/>
                  </a:lnTo>
                  <a:lnTo>
                    <a:pt x="1"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30"/>
            <p:cNvSpPr/>
            <p:nvPr/>
          </p:nvSpPr>
          <p:spPr>
            <a:xfrm>
              <a:off x="1840250" y="4492950"/>
              <a:ext cx="15800" cy="10075"/>
            </a:xfrm>
            <a:custGeom>
              <a:avLst/>
              <a:gdLst/>
              <a:ahLst/>
              <a:cxnLst/>
              <a:rect l="l" t="t" r="r" b="b"/>
              <a:pathLst>
                <a:path w="632" h="403" extrusionOk="0">
                  <a:moveTo>
                    <a:pt x="1" y="1"/>
                  </a:moveTo>
                  <a:lnTo>
                    <a:pt x="1" y="402"/>
                  </a:lnTo>
                  <a:lnTo>
                    <a:pt x="631" y="383"/>
                  </a:lnTo>
                  <a:lnTo>
                    <a:pt x="1"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30"/>
            <p:cNvSpPr/>
            <p:nvPr/>
          </p:nvSpPr>
          <p:spPr>
            <a:xfrm>
              <a:off x="1880875" y="4516850"/>
              <a:ext cx="17225" cy="10050"/>
            </a:xfrm>
            <a:custGeom>
              <a:avLst/>
              <a:gdLst/>
              <a:ahLst/>
              <a:cxnLst/>
              <a:rect l="l" t="t" r="r" b="b"/>
              <a:pathLst>
                <a:path w="689" h="402" extrusionOk="0">
                  <a:moveTo>
                    <a:pt x="0" y="0"/>
                  </a:moveTo>
                  <a:lnTo>
                    <a:pt x="0" y="402"/>
                  </a:lnTo>
                  <a:lnTo>
                    <a:pt x="688" y="402"/>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30"/>
            <p:cNvSpPr/>
            <p:nvPr/>
          </p:nvSpPr>
          <p:spPr>
            <a:xfrm>
              <a:off x="2056250" y="4618150"/>
              <a:ext cx="15300" cy="8625"/>
            </a:xfrm>
            <a:custGeom>
              <a:avLst/>
              <a:gdLst/>
              <a:ahLst/>
              <a:cxnLst/>
              <a:rect l="l" t="t" r="r" b="b"/>
              <a:pathLst>
                <a:path w="612" h="345" extrusionOk="0">
                  <a:moveTo>
                    <a:pt x="0" y="1"/>
                  </a:moveTo>
                  <a:lnTo>
                    <a:pt x="0" y="345"/>
                  </a:lnTo>
                  <a:lnTo>
                    <a:pt x="612" y="345"/>
                  </a:lnTo>
                  <a:lnTo>
                    <a:pt x="0"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30"/>
            <p:cNvSpPr/>
            <p:nvPr/>
          </p:nvSpPr>
          <p:spPr>
            <a:xfrm>
              <a:off x="1925300" y="4542175"/>
              <a:ext cx="17725" cy="10525"/>
            </a:xfrm>
            <a:custGeom>
              <a:avLst/>
              <a:gdLst/>
              <a:ahLst/>
              <a:cxnLst/>
              <a:rect l="l" t="t" r="r" b="b"/>
              <a:pathLst>
                <a:path w="709" h="421" extrusionOk="0">
                  <a:moveTo>
                    <a:pt x="1" y="0"/>
                  </a:moveTo>
                  <a:lnTo>
                    <a:pt x="1" y="421"/>
                  </a:lnTo>
                  <a:lnTo>
                    <a:pt x="708" y="421"/>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30"/>
            <p:cNvSpPr/>
            <p:nvPr/>
          </p:nvSpPr>
          <p:spPr>
            <a:xfrm>
              <a:off x="2273675" y="4743825"/>
              <a:ext cx="23425" cy="13400"/>
            </a:xfrm>
            <a:custGeom>
              <a:avLst/>
              <a:gdLst/>
              <a:ahLst/>
              <a:cxnLst/>
              <a:rect l="l" t="t" r="r" b="b"/>
              <a:pathLst>
                <a:path w="937" h="536" extrusionOk="0">
                  <a:moveTo>
                    <a:pt x="0" y="1"/>
                  </a:moveTo>
                  <a:lnTo>
                    <a:pt x="115" y="498"/>
                  </a:lnTo>
                  <a:lnTo>
                    <a:pt x="937" y="536"/>
                  </a:lnTo>
                  <a:lnTo>
                    <a:pt x="0"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30"/>
            <p:cNvSpPr/>
            <p:nvPr/>
          </p:nvSpPr>
          <p:spPr>
            <a:xfrm>
              <a:off x="1969750" y="4567975"/>
              <a:ext cx="17700" cy="10075"/>
            </a:xfrm>
            <a:custGeom>
              <a:avLst/>
              <a:gdLst/>
              <a:ahLst/>
              <a:cxnLst/>
              <a:rect l="l" t="t" r="r" b="b"/>
              <a:pathLst>
                <a:path w="708" h="403" extrusionOk="0">
                  <a:moveTo>
                    <a:pt x="1" y="1"/>
                  </a:moveTo>
                  <a:lnTo>
                    <a:pt x="1" y="402"/>
                  </a:lnTo>
                  <a:lnTo>
                    <a:pt x="708" y="402"/>
                  </a:lnTo>
                  <a:lnTo>
                    <a:pt x="1"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30"/>
            <p:cNvSpPr/>
            <p:nvPr/>
          </p:nvSpPr>
          <p:spPr>
            <a:xfrm>
              <a:off x="2014675" y="4593775"/>
              <a:ext cx="17225" cy="10075"/>
            </a:xfrm>
            <a:custGeom>
              <a:avLst/>
              <a:gdLst/>
              <a:ahLst/>
              <a:cxnLst/>
              <a:rect l="l" t="t" r="r" b="b"/>
              <a:pathLst>
                <a:path w="689" h="403" extrusionOk="0">
                  <a:moveTo>
                    <a:pt x="0" y="1"/>
                  </a:moveTo>
                  <a:lnTo>
                    <a:pt x="0" y="402"/>
                  </a:lnTo>
                  <a:lnTo>
                    <a:pt x="688" y="402"/>
                  </a:lnTo>
                  <a:lnTo>
                    <a:pt x="0"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30"/>
            <p:cNvSpPr/>
            <p:nvPr/>
          </p:nvSpPr>
          <p:spPr>
            <a:xfrm>
              <a:off x="2141300" y="4667375"/>
              <a:ext cx="16750" cy="9575"/>
            </a:xfrm>
            <a:custGeom>
              <a:avLst/>
              <a:gdLst/>
              <a:ahLst/>
              <a:cxnLst/>
              <a:rect l="l" t="t" r="r" b="b"/>
              <a:pathLst>
                <a:path w="670" h="383" extrusionOk="0">
                  <a:moveTo>
                    <a:pt x="1" y="0"/>
                  </a:moveTo>
                  <a:lnTo>
                    <a:pt x="1" y="383"/>
                  </a:lnTo>
                  <a:lnTo>
                    <a:pt x="670" y="383"/>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30"/>
            <p:cNvSpPr/>
            <p:nvPr/>
          </p:nvSpPr>
          <p:spPr>
            <a:xfrm>
              <a:off x="2408425" y="4461425"/>
              <a:ext cx="16750" cy="9575"/>
            </a:xfrm>
            <a:custGeom>
              <a:avLst/>
              <a:gdLst/>
              <a:ahLst/>
              <a:cxnLst/>
              <a:rect l="l" t="t" r="r" b="b"/>
              <a:pathLst>
                <a:path w="670" h="383" extrusionOk="0">
                  <a:moveTo>
                    <a:pt x="0" y="0"/>
                  </a:moveTo>
                  <a:lnTo>
                    <a:pt x="669" y="382"/>
                  </a:lnTo>
                  <a:lnTo>
                    <a:pt x="66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30"/>
            <p:cNvSpPr/>
            <p:nvPr/>
          </p:nvSpPr>
          <p:spPr>
            <a:xfrm>
              <a:off x="2497775" y="4513025"/>
              <a:ext cx="16275" cy="9575"/>
            </a:xfrm>
            <a:custGeom>
              <a:avLst/>
              <a:gdLst/>
              <a:ahLst/>
              <a:cxnLst/>
              <a:rect l="l" t="t" r="r" b="b"/>
              <a:pathLst>
                <a:path w="651" h="383" extrusionOk="0">
                  <a:moveTo>
                    <a:pt x="1" y="0"/>
                  </a:moveTo>
                  <a:lnTo>
                    <a:pt x="651" y="383"/>
                  </a:lnTo>
                  <a:lnTo>
                    <a:pt x="65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30"/>
            <p:cNvSpPr/>
            <p:nvPr/>
          </p:nvSpPr>
          <p:spPr>
            <a:xfrm>
              <a:off x="2540800" y="4537875"/>
              <a:ext cx="17700" cy="10050"/>
            </a:xfrm>
            <a:custGeom>
              <a:avLst/>
              <a:gdLst/>
              <a:ahLst/>
              <a:cxnLst/>
              <a:rect l="l" t="t" r="r" b="b"/>
              <a:pathLst>
                <a:path w="708" h="402" extrusionOk="0">
                  <a:moveTo>
                    <a:pt x="0" y="0"/>
                  </a:moveTo>
                  <a:lnTo>
                    <a:pt x="688" y="402"/>
                  </a:lnTo>
                  <a:lnTo>
                    <a:pt x="707" y="20"/>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30"/>
            <p:cNvSpPr/>
            <p:nvPr/>
          </p:nvSpPr>
          <p:spPr>
            <a:xfrm>
              <a:off x="2151325" y="4313275"/>
              <a:ext cx="17250" cy="9575"/>
            </a:xfrm>
            <a:custGeom>
              <a:avLst/>
              <a:gdLst/>
              <a:ahLst/>
              <a:cxnLst/>
              <a:rect l="l" t="t" r="r" b="b"/>
              <a:pathLst>
                <a:path w="690" h="383" extrusionOk="0">
                  <a:moveTo>
                    <a:pt x="1" y="1"/>
                  </a:moveTo>
                  <a:lnTo>
                    <a:pt x="651" y="383"/>
                  </a:lnTo>
                  <a:lnTo>
                    <a:pt x="68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30"/>
            <p:cNvSpPr/>
            <p:nvPr/>
          </p:nvSpPr>
          <p:spPr>
            <a:xfrm>
              <a:off x="2191950" y="4336700"/>
              <a:ext cx="17700" cy="10050"/>
            </a:xfrm>
            <a:custGeom>
              <a:avLst/>
              <a:gdLst/>
              <a:ahLst/>
              <a:cxnLst/>
              <a:rect l="l" t="t" r="r" b="b"/>
              <a:pathLst>
                <a:path w="708" h="402" extrusionOk="0">
                  <a:moveTo>
                    <a:pt x="1" y="0"/>
                  </a:moveTo>
                  <a:lnTo>
                    <a:pt x="708" y="402"/>
                  </a:lnTo>
                  <a:lnTo>
                    <a:pt x="70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30"/>
            <p:cNvSpPr/>
            <p:nvPr/>
          </p:nvSpPr>
          <p:spPr>
            <a:xfrm>
              <a:off x="2367800" y="4438000"/>
              <a:ext cx="15325" cy="9100"/>
            </a:xfrm>
            <a:custGeom>
              <a:avLst/>
              <a:gdLst/>
              <a:ahLst/>
              <a:cxnLst/>
              <a:rect l="l" t="t" r="r" b="b"/>
              <a:pathLst>
                <a:path w="613" h="364" extrusionOk="0">
                  <a:moveTo>
                    <a:pt x="1" y="1"/>
                  </a:moveTo>
                  <a:lnTo>
                    <a:pt x="612" y="364"/>
                  </a:lnTo>
                  <a:lnTo>
                    <a:pt x="612"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30"/>
            <p:cNvSpPr/>
            <p:nvPr/>
          </p:nvSpPr>
          <p:spPr>
            <a:xfrm>
              <a:off x="2236875" y="4362500"/>
              <a:ext cx="17700" cy="10525"/>
            </a:xfrm>
            <a:custGeom>
              <a:avLst/>
              <a:gdLst/>
              <a:ahLst/>
              <a:cxnLst/>
              <a:rect l="l" t="t" r="r" b="b"/>
              <a:pathLst>
                <a:path w="708" h="421" extrusionOk="0">
                  <a:moveTo>
                    <a:pt x="0" y="0"/>
                  </a:moveTo>
                  <a:lnTo>
                    <a:pt x="708" y="421"/>
                  </a:lnTo>
                  <a:lnTo>
                    <a:pt x="70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30"/>
            <p:cNvSpPr/>
            <p:nvPr/>
          </p:nvSpPr>
          <p:spPr>
            <a:xfrm>
              <a:off x="2585700" y="4563675"/>
              <a:ext cx="23450" cy="13400"/>
            </a:xfrm>
            <a:custGeom>
              <a:avLst/>
              <a:gdLst/>
              <a:ahLst/>
              <a:cxnLst/>
              <a:rect l="l" t="t" r="r" b="b"/>
              <a:pathLst>
                <a:path w="938" h="536" extrusionOk="0">
                  <a:moveTo>
                    <a:pt x="1" y="1"/>
                  </a:moveTo>
                  <a:lnTo>
                    <a:pt x="937" y="536"/>
                  </a:lnTo>
                  <a:lnTo>
                    <a:pt x="937" y="536"/>
                  </a:lnTo>
                  <a:lnTo>
                    <a:pt x="861" y="58"/>
                  </a:lnTo>
                  <a:lnTo>
                    <a:pt x="1"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30"/>
            <p:cNvSpPr/>
            <p:nvPr/>
          </p:nvSpPr>
          <p:spPr>
            <a:xfrm>
              <a:off x="2281325" y="4388300"/>
              <a:ext cx="17700" cy="10075"/>
            </a:xfrm>
            <a:custGeom>
              <a:avLst/>
              <a:gdLst/>
              <a:ahLst/>
              <a:cxnLst/>
              <a:rect l="l" t="t" r="r" b="b"/>
              <a:pathLst>
                <a:path w="708" h="403" extrusionOk="0">
                  <a:moveTo>
                    <a:pt x="0" y="1"/>
                  </a:moveTo>
                  <a:lnTo>
                    <a:pt x="707" y="402"/>
                  </a:lnTo>
                  <a:lnTo>
                    <a:pt x="70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30"/>
            <p:cNvSpPr/>
            <p:nvPr/>
          </p:nvSpPr>
          <p:spPr>
            <a:xfrm>
              <a:off x="2326225" y="4414100"/>
              <a:ext cx="17225" cy="10075"/>
            </a:xfrm>
            <a:custGeom>
              <a:avLst/>
              <a:gdLst/>
              <a:ahLst/>
              <a:cxnLst/>
              <a:rect l="l" t="t" r="r" b="b"/>
              <a:pathLst>
                <a:path w="689" h="403" extrusionOk="0">
                  <a:moveTo>
                    <a:pt x="1" y="1"/>
                  </a:moveTo>
                  <a:lnTo>
                    <a:pt x="689" y="402"/>
                  </a:lnTo>
                  <a:lnTo>
                    <a:pt x="68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30"/>
            <p:cNvSpPr/>
            <p:nvPr/>
          </p:nvSpPr>
          <p:spPr>
            <a:xfrm>
              <a:off x="2452875" y="4487225"/>
              <a:ext cx="17225" cy="10050"/>
            </a:xfrm>
            <a:custGeom>
              <a:avLst/>
              <a:gdLst/>
              <a:ahLst/>
              <a:cxnLst/>
              <a:rect l="l" t="t" r="r" b="b"/>
              <a:pathLst>
                <a:path w="689" h="402" extrusionOk="0">
                  <a:moveTo>
                    <a:pt x="0" y="0"/>
                  </a:moveTo>
                  <a:lnTo>
                    <a:pt x="688" y="402"/>
                  </a:lnTo>
                  <a:lnTo>
                    <a:pt x="68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30"/>
            <p:cNvSpPr/>
            <p:nvPr/>
          </p:nvSpPr>
          <p:spPr>
            <a:xfrm>
              <a:off x="2586175" y="4617675"/>
              <a:ext cx="16750" cy="9575"/>
            </a:xfrm>
            <a:custGeom>
              <a:avLst/>
              <a:gdLst/>
              <a:ahLst/>
              <a:cxnLst/>
              <a:rect l="l" t="t" r="r" b="b"/>
              <a:pathLst>
                <a:path w="670" h="383" extrusionOk="0">
                  <a:moveTo>
                    <a:pt x="1" y="1"/>
                  </a:moveTo>
                  <a:lnTo>
                    <a:pt x="1" y="383"/>
                  </a:lnTo>
                  <a:lnTo>
                    <a:pt x="670"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30"/>
            <p:cNvSpPr/>
            <p:nvPr/>
          </p:nvSpPr>
          <p:spPr>
            <a:xfrm>
              <a:off x="2326225" y="4768200"/>
              <a:ext cx="15800" cy="9575"/>
            </a:xfrm>
            <a:custGeom>
              <a:avLst/>
              <a:gdLst/>
              <a:ahLst/>
              <a:cxnLst/>
              <a:rect l="l" t="t" r="r" b="b"/>
              <a:pathLst>
                <a:path w="632" h="383" extrusionOk="0">
                  <a:moveTo>
                    <a:pt x="1" y="1"/>
                  </a:moveTo>
                  <a:lnTo>
                    <a:pt x="1" y="383"/>
                  </a:lnTo>
                  <a:lnTo>
                    <a:pt x="632" y="20"/>
                  </a:lnTo>
                  <a:lnTo>
                    <a:pt x="1"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30"/>
            <p:cNvSpPr/>
            <p:nvPr/>
          </p:nvSpPr>
          <p:spPr>
            <a:xfrm>
              <a:off x="2370200" y="4742400"/>
              <a:ext cx="17225" cy="10050"/>
            </a:xfrm>
            <a:custGeom>
              <a:avLst/>
              <a:gdLst/>
              <a:ahLst/>
              <a:cxnLst/>
              <a:rect l="l" t="t" r="r" b="b"/>
              <a:pathLst>
                <a:path w="689" h="402" extrusionOk="0">
                  <a:moveTo>
                    <a:pt x="0" y="0"/>
                  </a:moveTo>
                  <a:lnTo>
                    <a:pt x="0" y="402"/>
                  </a:lnTo>
                  <a:lnTo>
                    <a:pt x="68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30"/>
            <p:cNvSpPr/>
            <p:nvPr/>
          </p:nvSpPr>
          <p:spPr>
            <a:xfrm>
              <a:off x="2542225" y="4643950"/>
              <a:ext cx="15325" cy="9100"/>
            </a:xfrm>
            <a:custGeom>
              <a:avLst/>
              <a:gdLst/>
              <a:ahLst/>
              <a:cxnLst/>
              <a:rect l="l" t="t" r="r" b="b"/>
              <a:pathLst>
                <a:path w="613" h="364" extrusionOk="0">
                  <a:moveTo>
                    <a:pt x="0" y="1"/>
                  </a:moveTo>
                  <a:lnTo>
                    <a:pt x="0" y="364"/>
                  </a:lnTo>
                  <a:lnTo>
                    <a:pt x="612"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30"/>
            <p:cNvSpPr/>
            <p:nvPr/>
          </p:nvSpPr>
          <p:spPr>
            <a:xfrm>
              <a:off x="2411300" y="4718500"/>
              <a:ext cx="17700" cy="10075"/>
            </a:xfrm>
            <a:custGeom>
              <a:avLst/>
              <a:gdLst/>
              <a:ahLst/>
              <a:cxnLst/>
              <a:rect l="l" t="t" r="r" b="b"/>
              <a:pathLst>
                <a:path w="708" h="403" extrusionOk="0">
                  <a:moveTo>
                    <a:pt x="0" y="1"/>
                  </a:moveTo>
                  <a:lnTo>
                    <a:pt x="0" y="402"/>
                  </a:lnTo>
                  <a:lnTo>
                    <a:pt x="70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30"/>
            <p:cNvSpPr/>
            <p:nvPr/>
          </p:nvSpPr>
          <p:spPr>
            <a:xfrm>
              <a:off x="2452375" y="4694600"/>
              <a:ext cx="17250" cy="10550"/>
            </a:xfrm>
            <a:custGeom>
              <a:avLst/>
              <a:gdLst/>
              <a:ahLst/>
              <a:cxnLst/>
              <a:rect l="l" t="t" r="r" b="b"/>
              <a:pathLst>
                <a:path w="690" h="422" extrusionOk="0">
                  <a:moveTo>
                    <a:pt x="1" y="1"/>
                  </a:moveTo>
                  <a:lnTo>
                    <a:pt x="1" y="421"/>
                  </a:lnTo>
                  <a:lnTo>
                    <a:pt x="68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30"/>
            <p:cNvSpPr/>
            <p:nvPr/>
          </p:nvSpPr>
          <p:spPr>
            <a:xfrm>
              <a:off x="2497775" y="4668800"/>
              <a:ext cx="17225" cy="10075"/>
            </a:xfrm>
            <a:custGeom>
              <a:avLst/>
              <a:gdLst/>
              <a:ahLst/>
              <a:cxnLst/>
              <a:rect l="l" t="t" r="r" b="b"/>
              <a:pathLst>
                <a:path w="689" h="403" extrusionOk="0">
                  <a:moveTo>
                    <a:pt x="1" y="1"/>
                  </a:moveTo>
                  <a:lnTo>
                    <a:pt x="1" y="402"/>
                  </a:lnTo>
                  <a:lnTo>
                    <a:pt x="68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30"/>
            <p:cNvSpPr/>
            <p:nvPr/>
          </p:nvSpPr>
          <p:spPr>
            <a:xfrm>
              <a:off x="2627275" y="4593775"/>
              <a:ext cx="16750" cy="10075"/>
            </a:xfrm>
            <a:custGeom>
              <a:avLst/>
              <a:gdLst/>
              <a:ahLst/>
              <a:cxnLst/>
              <a:rect l="l" t="t" r="r" b="b"/>
              <a:pathLst>
                <a:path w="670" h="403" extrusionOk="0">
                  <a:moveTo>
                    <a:pt x="1" y="1"/>
                  </a:moveTo>
                  <a:lnTo>
                    <a:pt x="1" y="402"/>
                  </a:lnTo>
                  <a:lnTo>
                    <a:pt x="670"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30"/>
            <p:cNvSpPr/>
            <p:nvPr/>
          </p:nvSpPr>
          <p:spPr>
            <a:xfrm>
              <a:off x="1851250" y="4442300"/>
              <a:ext cx="16750" cy="9575"/>
            </a:xfrm>
            <a:custGeom>
              <a:avLst/>
              <a:gdLst/>
              <a:ahLst/>
              <a:cxnLst/>
              <a:rect l="l" t="t" r="r" b="b"/>
              <a:pathLst>
                <a:path w="670" h="383" extrusionOk="0">
                  <a:moveTo>
                    <a:pt x="669" y="1"/>
                  </a:moveTo>
                  <a:lnTo>
                    <a:pt x="0" y="383"/>
                  </a:lnTo>
                  <a:lnTo>
                    <a:pt x="669" y="383"/>
                  </a:lnTo>
                  <a:lnTo>
                    <a:pt x="66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30"/>
            <p:cNvSpPr/>
            <p:nvPr/>
          </p:nvSpPr>
          <p:spPr>
            <a:xfrm>
              <a:off x="2108325" y="4293700"/>
              <a:ext cx="15800" cy="10050"/>
            </a:xfrm>
            <a:custGeom>
              <a:avLst/>
              <a:gdLst/>
              <a:ahLst/>
              <a:cxnLst/>
              <a:rect l="l" t="t" r="r" b="b"/>
              <a:pathLst>
                <a:path w="632" h="402" extrusionOk="0">
                  <a:moveTo>
                    <a:pt x="631" y="0"/>
                  </a:moveTo>
                  <a:lnTo>
                    <a:pt x="1" y="382"/>
                  </a:lnTo>
                  <a:lnTo>
                    <a:pt x="631" y="401"/>
                  </a:lnTo>
                  <a:lnTo>
                    <a:pt x="63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30"/>
            <p:cNvSpPr/>
            <p:nvPr/>
          </p:nvSpPr>
          <p:spPr>
            <a:xfrm>
              <a:off x="2066275" y="4317100"/>
              <a:ext cx="17225" cy="10550"/>
            </a:xfrm>
            <a:custGeom>
              <a:avLst/>
              <a:gdLst/>
              <a:ahLst/>
              <a:cxnLst/>
              <a:rect l="l" t="t" r="r" b="b"/>
              <a:pathLst>
                <a:path w="689" h="422" extrusionOk="0">
                  <a:moveTo>
                    <a:pt x="689" y="1"/>
                  </a:moveTo>
                  <a:lnTo>
                    <a:pt x="1" y="421"/>
                  </a:lnTo>
                  <a:lnTo>
                    <a:pt x="689" y="421"/>
                  </a:lnTo>
                  <a:lnTo>
                    <a:pt x="68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30"/>
            <p:cNvSpPr/>
            <p:nvPr/>
          </p:nvSpPr>
          <p:spPr>
            <a:xfrm>
              <a:off x="1892825" y="4418875"/>
              <a:ext cx="15300" cy="8650"/>
            </a:xfrm>
            <a:custGeom>
              <a:avLst/>
              <a:gdLst/>
              <a:ahLst/>
              <a:cxnLst/>
              <a:rect l="l" t="t" r="r" b="b"/>
              <a:pathLst>
                <a:path w="612" h="346" extrusionOk="0">
                  <a:moveTo>
                    <a:pt x="612" y="1"/>
                  </a:moveTo>
                  <a:lnTo>
                    <a:pt x="0" y="345"/>
                  </a:lnTo>
                  <a:lnTo>
                    <a:pt x="612" y="345"/>
                  </a:lnTo>
                  <a:lnTo>
                    <a:pt x="612"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30"/>
            <p:cNvSpPr/>
            <p:nvPr/>
          </p:nvSpPr>
          <p:spPr>
            <a:xfrm>
              <a:off x="2021350" y="4342900"/>
              <a:ext cx="17725" cy="10550"/>
            </a:xfrm>
            <a:custGeom>
              <a:avLst/>
              <a:gdLst/>
              <a:ahLst/>
              <a:cxnLst/>
              <a:rect l="l" t="t" r="r" b="b"/>
              <a:pathLst>
                <a:path w="709" h="422" extrusionOk="0">
                  <a:moveTo>
                    <a:pt x="708" y="1"/>
                  </a:moveTo>
                  <a:lnTo>
                    <a:pt x="1" y="421"/>
                  </a:lnTo>
                  <a:lnTo>
                    <a:pt x="708" y="421"/>
                  </a:lnTo>
                  <a:lnTo>
                    <a:pt x="70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30"/>
            <p:cNvSpPr/>
            <p:nvPr/>
          </p:nvSpPr>
          <p:spPr>
            <a:xfrm>
              <a:off x="1977400" y="4368700"/>
              <a:ext cx="17700" cy="10075"/>
            </a:xfrm>
            <a:custGeom>
              <a:avLst/>
              <a:gdLst/>
              <a:ahLst/>
              <a:cxnLst/>
              <a:rect l="l" t="t" r="r" b="b"/>
              <a:pathLst>
                <a:path w="708" h="403" extrusionOk="0">
                  <a:moveTo>
                    <a:pt x="708" y="1"/>
                  </a:moveTo>
                  <a:lnTo>
                    <a:pt x="0" y="402"/>
                  </a:lnTo>
                  <a:lnTo>
                    <a:pt x="708" y="402"/>
                  </a:lnTo>
                  <a:lnTo>
                    <a:pt x="70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30"/>
            <p:cNvSpPr/>
            <p:nvPr/>
          </p:nvSpPr>
          <p:spPr>
            <a:xfrm>
              <a:off x="1933425" y="4394050"/>
              <a:ext cx="17225" cy="10050"/>
            </a:xfrm>
            <a:custGeom>
              <a:avLst/>
              <a:gdLst/>
              <a:ahLst/>
              <a:cxnLst/>
              <a:rect l="l" t="t" r="r" b="b"/>
              <a:pathLst>
                <a:path w="689" h="402" extrusionOk="0">
                  <a:moveTo>
                    <a:pt x="689" y="0"/>
                  </a:moveTo>
                  <a:lnTo>
                    <a:pt x="1" y="401"/>
                  </a:lnTo>
                  <a:lnTo>
                    <a:pt x="689" y="401"/>
                  </a:lnTo>
                  <a:lnTo>
                    <a:pt x="68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30"/>
            <p:cNvSpPr/>
            <p:nvPr/>
          </p:nvSpPr>
          <p:spPr>
            <a:xfrm>
              <a:off x="1806325" y="4467625"/>
              <a:ext cx="17225" cy="10075"/>
            </a:xfrm>
            <a:custGeom>
              <a:avLst/>
              <a:gdLst/>
              <a:ahLst/>
              <a:cxnLst/>
              <a:rect l="l" t="t" r="r" b="b"/>
              <a:pathLst>
                <a:path w="689" h="403" extrusionOk="0">
                  <a:moveTo>
                    <a:pt x="689" y="1"/>
                  </a:moveTo>
                  <a:lnTo>
                    <a:pt x="0" y="402"/>
                  </a:lnTo>
                  <a:lnTo>
                    <a:pt x="689" y="402"/>
                  </a:lnTo>
                  <a:lnTo>
                    <a:pt x="68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30"/>
            <p:cNvSpPr/>
            <p:nvPr/>
          </p:nvSpPr>
          <p:spPr>
            <a:xfrm>
              <a:off x="2062925" y="4386875"/>
              <a:ext cx="162500" cy="19125"/>
            </a:xfrm>
            <a:custGeom>
              <a:avLst/>
              <a:gdLst/>
              <a:ahLst/>
              <a:cxnLst/>
              <a:rect l="l" t="t" r="r" b="b"/>
              <a:pathLst>
                <a:path w="6500" h="765" extrusionOk="0">
                  <a:moveTo>
                    <a:pt x="96" y="0"/>
                  </a:moveTo>
                  <a:lnTo>
                    <a:pt x="39" y="19"/>
                  </a:lnTo>
                  <a:lnTo>
                    <a:pt x="1" y="39"/>
                  </a:lnTo>
                  <a:lnTo>
                    <a:pt x="1" y="58"/>
                  </a:lnTo>
                  <a:lnTo>
                    <a:pt x="20" y="77"/>
                  </a:lnTo>
                  <a:lnTo>
                    <a:pt x="77" y="96"/>
                  </a:lnTo>
                  <a:lnTo>
                    <a:pt x="6404" y="765"/>
                  </a:lnTo>
                  <a:lnTo>
                    <a:pt x="6461" y="746"/>
                  </a:lnTo>
                  <a:lnTo>
                    <a:pt x="6500" y="727"/>
                  </a:lnTo>
                  <a:lnTo>
                    <a:pt x="6500" y="708"/>
                  </a:lnTo>
                  <a:lnTo>
                    <a:pt x="6481" y="688"/>
                  </a:lnTo>
                  <a:lnTo>
                    <a:pt x="6423" y="669"/>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30"/>
            <p:cNvSpPr/>
            <p:nvPr/>
          </p:nvSpPr>
          <p:spPr>
            <a:xfrm>
              <a:off x="2087775" y="4373000"/>
              <a:ext cx="108025" cy="12950"/>
            </a:xfrm>
            <a:custGeom>
              <a:avLst/>
              <a:gdLst/>
              <a:ahLst/>
              <a:cxnLst/>
              <a:rect l="l" t="t" r="r" b="b"/>
              <a:pathLst>
                <a:path w="4321" h="518" extrusionOk="0">
                  <a:moveTo>
                    <a:pt x="39" y="1"/>
                  </a:moveTo>
                  <a:lnTo>
                    <a:pt x="1" y="39"/>
                  </a:lnTo>
                  <a:lnTo>
                    <a:pt x="1" y="58"/>
                  </a:lnTo>
                  <a:lnTo>
                    <a:pt x="20" y="77"/>
                  </a:lnTo>
                  <a:lnTo>
                    <a:pt x="58" y="77"/>
                  </a:lnTo>
                  <a:lnTo>
                    <a:pt x="4225" y="517"/>
                  </a:lnTo>
                  <a:lnTo>
                    <a:pt x="4301" y="517"/>
                  </a:lnTo>
                  <a:lnTo>
                    <a:pt x="4321" y="498"/>
                  </a:lnTo>
                  <a:lnTo>
                    <a:pt x="4321" y="479"/>
                  </a:lnTo>
                  <a:lnTo>
                    <a:pt x="4301" y="460"/>
                  </a:lnTo>
                  <a:lnTo>
                    <a:pt x="4263" y="441"/>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30"/>
            <p:cNvSpPr/>
            <p:nvPr/>
          </p:nvSpPr>
          <p:spPr>
            <a:xfrm>
              <a:off x="1989350" y="4429875"/>
              <a:ext cx="348850" cy="38250"/>
            </a:xfrm>
            <a:custGeom>
              <a:avLst/>
              <a:gdLst/>
              <a:ahLst/>
              <a:cxnLst/>
              <a:rect l="l" t="t" r="r" b="b"/>
              <a:pathLst>
                <a:path w="13954" h="1530" extrusionOk="0">
                  <a:moveTo>
                    <a:pt x="38" y="1"/>
                  </a:moveTo>
                  <a:lnTo>
                    <a:pt x="0" y="20"/>
                  </a:lnTo>
                  <a:lnTo>
                    <a:pt x="0" y="39"/>
                  </a:lnTo>
                  <a:lnTo>
                    <a:pt x="19" y="58"/>
                  </a:lnTo>
                  <a:lnTo>
                    <a:pt x="77" y="77"/>
                  </a:lnTo>
                  <a:lnTo>
                    <a:pt x="13858" y="1530"/>
                  </a:lnTo>
                  <a:lnTo>
                    <a:pt x="13915" y="1530"/>
                  </a:lnTo>
                  <a:lnTo>
                    <a:pt x="13954" y="1492"/>
                  </a:lnTo>
                  <a:lnTo>
                    <a:pt x="13934" y="1472"/>
                  </a:lnTo>
                  <a:lnTo>
                    <a:pt x="13877" y="1453"/>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30"/>
            <p:cNvSpPr/>
            <p:nvPr/>
          </p:nvSpPr>
          <p:spPr>
            <a:xfrm>
              <a:off x="2112150" y="4358675"/>
              <a:ext cx="44000" cy="6725"/>
            </a:xfrm>
            <a:custGeom>
              <a:avLst/>
              <a:gdLst/>
              <a:ahLst/>
              <a:cxnLst/>
              <a:rect l="l" t="t" r="r" b="b"/>
              <a:pathLst>
                <a:path w="1760" h="269" extrusionOk="0">
                  <a:moveTo>
                    <a:pt x="96" y="1"/>
                  </a:moveTo>
                  <a:lnTo>
                    <a:pt x="39" y="20"/>
                  </a:lnTo>
                  <a:lnTo>
                    <a:pt x="1" y="39"/>
                  </a:lnTo>
                  <a:lnTo>
                    <a:pt x="1" y="58"/>
                  </a:lnTo>
                  <a:lnTo>
                    <a:pt x="20" y="77"/>
                  </a:lnTo>
                  <a:lnTo>
                    <a:pt x="77" y="96"/>
                  </a:lnTo>
                  <a:lnTo>
                    <a:pt x="1664" y="268"/>
                  </a:lnTo>
                  <a:lnTo>
                    <a:pt x="1740" y="249"/>
                  </a:lnTo>
                  <a:lnTo>
                    <a:pt x="1759" y="230"/>
                  </a:lnTo>
                  <a:lnTo>
                    <a:pt x="1759" y="211"/>
                  </a:lnTo>
                  <a:lnTo>
                    <a:pt x="1740" y="192"/>
                  </a:lnTo>
                  <a:lnTo>
                    <a:pt x="1702" y="173"/>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30"/>
            <p:cNvSpPr/>
            <p:nvPr/>
          </p:nvSpPr>
          <p:spPr>
            <a:xfrm>
              <a:off x="2014200" y="4415550"/>
              <a:ext cx="288175" cy="32025"/>
            </a:xfrm>
            <a:custGeom>
              <a:avLst/>
              <a:gdLst/>
              <a:ahLst/>
              <a:cxnLst/>
              <a:rect l="l" t="t" r="r" b="b"/>
              <a:pathLst>
                <a:path w="11527" h="1281" extrusionOk="0">
                  <a:moveTo>
                    <a:pt x="19" y="0"/>
                  </a:moveTo>
                  <a:lnTo>
                    <a:pt x="0" y="38"/>
                  </a:lnTo>
                  <a:lnTo>
                    <a:pt x="0" y="58"/>
                  </a:lnTo>
                  <a:lnTo>
                    <a:pt x="0" y="77"/>
                  </a:lnTo>
                  <a:lnTo>
                    <a:pt x="57" y="96"/>
                  </a:lnTo>
                  <a:lnTo>
                    <a:pt x="11430" y="1281"/>
                  </a:lnTo>
                  <a:lnTo>
                    <a:pt x="11507" y="1281"/>
                  </a:lnTo>
                  <a:lnTo>
                    <a:pt x="11526" y="1243"/>
                  </a:lnTo>
                  <a:lnTo>
                    <a:pt x="11526" y="1223"/>
                  </a:lnTo>
                  <a:lnTo>
                    <a:pt x="11507" y="1223"/>
                  </a:lnTo>
                  <a:lnTo>
                    <a:pt x="11469" y="1204"/>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30"/>
            <p:cNvSpPr/>
            <p:nvPr/>
          </p:nvSpPr>
          <p:spPr>
            <a:xfrm>
              <a:off x="2038550" y="4401200"/>
              <a:ext cx="224150" cy="25350"/>
            </a:xfrm>
            <a:custGeom>
              <a:avLst/>
              <a:gdLst/>
              <a:ahLst/>
              <a:cxnLst/>
              <a:rect l="l" t="t" r="r" b="b"/>
              <a:pathLst>
                <a:path w="8966" h="1014" extrusionOk="0">
                  <a:moveTo>
                    <a:pt x="97" y="1"/>
                  </a:moveTo>
                  <a:lnTo>
                    <a:pt x="39" y="20"/>
                  </a:lnTo>
                  <a:lnTo>
                    <a:pt x="1" y="39"/>
                  </a:lnTo>
                  <a:lnTo>
                    <a:pt x="1" y="58"/>
                  </a:lnTo>
                  <a:lnTo>
                    <a:pt x="20" y="77"/>
                  </a:lnTo>
                  <a:lnTo>
                    <a:pt x="58" y="96"/>
                  </a:lnTo>
                  <a:lnTo>
                    <a:pt x="8870" y="1014"/>
                  </a:lnTo>
                  <a:lnTo>
                    <a:pt x="8946" y="1014"/>
                  </a:lnTo>
                  <a:lnTo>
                    <a:pt x="8966" y="995"/>
                  </a:lnTo>
                  <a:lnTo>
                    <a:pt x="8966" y="976"/>
                  </a:lnTo>
                  <a:lnTo>
                    <a:pt x="8946" y="956"/>
                  </a:lnTo>
                  <a:lnTo>
                    <a:pt x="8908" y="937"/>
                  </a:lnTo>
                  <a:lnTo>
                    <a:pt x="9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30"/>
            <p:cNvSpPr/>
            <p:nvPr/>
          </p:nvSpPr>
          <p:spPr>
            <a:xfrm>
              <a:off x="1964975" y="4443725"/>
              <a:ext cx="408600" cy="44950"/>
            </a:xfrm>
            <a:custGeom>
              <a:avLst/>
              <a:gdLst/>
              <a:ahLst/>
              <a:cxnLst/>
              <a:rect l="l" t="t" r="r" b="b"/>
              <a:pathLst>
                <a:path w="16344" h="1798" extrusionOk="0">
                  <a:moveTo>
                    <a:pt x="96" y="1"/>
                  </a:moveTo>
                  <a:lnTo>
                    <a:pt x="39" y="20"/>
                  </a:lnTo>
                  <a:lnTo>
                    <a:pt x="0" y="39"/>
                  </a:lnTo>
                  <a:lnTo>
                    <a:pt x="0" y="58"/>
                  </a:lnTo>
                  <a:lnTo>
                    <a:pt x="0" y="77"/>
                  </a:lnTo>
                  <a:lnTo>
                    <a:pt x="58" y="96"/>
                  </a:lnTo>
                  <a:lnTo>
                    <a:pt x="16247" y="1798"/>
                  </a:lnTo>
                  <a:lnTo>
                    <a:pt x="16324" y="1798"/>
                  </a:lnTo>
                  <a:lnTo>
                    <a:pt x="16343" y="1759"/>
                  </a:lnTo>
                  <a:lnTo>
                    <a:pt x="16343" y="1740"/>
                  </a:lnTo>
                  <a:lnTo>
                    <a:pt x="16324" y="1721"/>
                  </a:lnTo>
                  <a:lnTo>
                    <a:pt x="16286" y="1702"/>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30"/>
            <p:cNvSpPr/>
            <p:nvPr/>
          </p:nvSpPr>
          <p:spPr>
            <a:xfrm>
              <a:off x="1940125" y="4458075"/>
              <a:ext cx="468800" cy="51150"/>
            </a:xfrm>
            <a:custGeom>
              <a:avLst/>
              <a:gdLst/>
              <a:ahLst/>
              <a:cxnLst/>
              <a:rect l="l" t="t" r="r" b="b"/>
              <a:pathLst>
                <a:path w="18752" h="2046" extrusionOk="0">
                  <a:moveTo>
                    <a:pt x="39" y="0"/>
                  </a:moveTo>
                  <a:lnTo>
                    <a:pt x="0" y="39"/>
                  </a:lnTo>
                  <a:lnTo>
                    <a:pt x="0" y="58"/>
                  </a:lnTo>
                  <a:lnTo>
                    <a:pt x="20" y="77"/>
                  </a:lnTo>
                  <a:lnTo>
                    <a:pt x="77" y="96"/>
                  </a:lnTo>
                  <a:lnTo>
                    <a:pt x="18656" y="2046"/>
                  </a:lnTo>
                  <a:lnTo>
                    <a:pt x="18732" y="2026"/>
                  </a:lnTo>
                  <a:lnTo>
                    <a:pt x="18752" y="2007"/>
                  </a:lnTo>
                  <a:lnTo>
                    <a:pt x="18752" y="1988"/>
                  </a:lnTo>
                  <a:lnTo>
                    <a:pt x="18752" y="1969"/>
                  </a:lnTo>
                  <a:lnTo>
                    <a:pt x="18694" y="1950"/>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30"/>
            <p:cNvSpPr/>
            <p:nvPr/>
          </p:nvSpPr>
          <p:spPr>
            <a:xfrm>
              <a:off x="1914325" y="4488650"/>
              <a:ext cx="567700" cy="61675"/>
            </a:xfrm>
            <a:custGeom>
              <a:avLst/>
              <a:gdLst/>
              <a:ahLst/>
              <a:cxnLst/>
              <a:rect l="l" t="t" r="r" b="b"/>
              <a:pathLst>
                <a:path w="22708" h="2467" extrusionOk="0">
                  <a:moveTo>
                    <a:pt x="96" y="1"/>
                  </a:moveTo>
                  <a:lnTo>
                    <a:pt x="39" y="20"/>
                  </a:lnTo>
                  <a:lnTo>
                    <a:pt x="0" y="39"/>
                  </a:lnTo>
                  <a:lnTo>
                    <a:pt x="0" y="58"/>
                  </a:lnTo>
                  <a:lnTo>
                    <a:pt x="19" y="77"/>
                  </a:lnTo>
                  <a:lnTo>
                    <a:pt x="58" y="96"/>
                  </a:lnTo>
                  <a:lnTo>
                    <a:pt x="22632" y="2466"/>
                  </a:lnTo>
                  <a:lnTo>
                    <a:pt x="22689" y="2466"/>
                  </a:lnTo>
                  <a:lnTo>
                    <a:pt x="22708" y="2447"/>
                  </a:lnTo>
                  <a:lnTo>
                    <a:pt x="22708" y="2428"/>
                  </a:lnTo>
                  <a:lnTo>
                    <a:pt x="22708" y="2409"/>
                  </a:lnTo>
                  <a:lnTo>
                    <a:pt x="22651" y="2390"/>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30"/>
            <p:cNvSpPr/>
            <p:nvPr/>
          </p:nvSpPr>
          <p:spPr>
            <a:xfrm>
              <a:off x="1915750" y="4472400"/>
              <a:ext cx="530925" cy="57850"/>
            </a:xfrm>
            <a:custGeom>
              <a:avLst/>
              <a:gdLst/>
              <a:ahLst/>
              <a:cxnLst/>
              <a:rect l="l" t="t" r="r" b="b"/>
              <a:pathLst>
                <a:path w="21237" h="2314" extrusionOk="0">
                  <a:moveTo>
                    <a:pt x="39" y="1"/>
                  </a:moveTo>
                  <a:lnTo>
                    <a:pt x="1" y="39"/>
                  </a:lnTo>
                  <a:lnTo>
                    <a:pt x="20" y="58"/>
                  </a:lnTo>
                  <a:lnTo>
                    <a:pt x="58" y="77"/>
                  </a:lnTo>
                  <a:lnTo>
                    <a:pt x="21141" y="2314"/>
                  </a:lnTo>
                  <a:lnTo>
                    <a:pt x="21217" y="2294"/>
                  </a:lnTo>
                  <a:lnTo>
                    <a:pt x="21237" y="2275"/>
                  </a:lnTo>
                  <a:lnTo>
                    <a:pt x="21237" y="2256"/>
                  </a:lnTo>
                  <a:lnTo>
                    <a:pt x="21217" y="2237"/>
                  </a:lnTo>
                  <a:lnTo>
                    <a:pt x="21179" y="2218"/>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30"/>
            <p:cNvSpPr/>
            <p:nvPr/>
          </p:nvSpPr>
          <p:spPr>
            <a:xfrm>
              <a:off x="1955900" y="4510150"/>
              <a:ext cx="559575" cy="60725"/>
            </a:xfrm>
            <a:custGeom>
              <a:avLst/>
              <a:gdLst/>
              <a:ahLst/>
              <a:cxnLst/>
              <a:rect l="l" t="t" r="r" b="b"/>
              <a:pathLst>
                <a:path w="22383" h="2429" extrusionOk="0">
                  <a:moveTo>
                    <a:pt x="19" y="1"/>
                  </a:moveTo>
                  <a:lnTo>
                    <a:pt x="0" y="39"/>
                  </a:lnTo>
                  <a:lnTo>
                    <a:pt x="0" y="58"/>
                  </a:lnTo>
                  <a:lnTo>
                    <a:pt x="58" y="77"/>
                  </a:lnTo>
                  <a:lnTo>
                    <a:pt x="22307" y="2428"/>
                  </a:lnTo>
                  <a:lnTo>
                    <a:pt x="22364" y="2409"/>
                  </a:lnTo>
                  <a:lnTo>
                    <a:pt x="22383" y="2390"/>
                  </a:lnTo>
                  <a:lnTo>
                    <a:pt x="22383" y="2371"/>
                  </a:lnTo>
                  <a:lnTo>
                    <a:pt x="22383" y="2352"/>
                  </a:lnTo>
                  <a:lnTo>
                    <a:pt x="22326" y="2333"/>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30"/>
            <p:cNvSpPr/>
            <p:nvPr/>
          </p:nvSpPr>
          <p:spPr>
            <a:xfrm>
              <a:off x="1989350" y="4530225"/>
              <a:ext cx="557675" cy="60725"/>
            </a:xfrm>
            <a:custGeom>
              <a:avLst/>
              <a:gdLst/>
              <a:ahLst/>
              <a:cxnLst/>
              <a:rect l="l" t="t" r="r" b="b"/>
              <a:pathLst>
                <a:path w="22307" h="2429" extrusionOk="0">
                  <a:moveTo>
                    <a:pt x="96" y="1"/>
                  </a:moveTo>
                  <a:lnTo>
                    <a:pt x="38" y="20"/>
                  </a:lnTo>
                  <a:lnTo>
                    <a:pt x="0" y="39"/>
                  </a:lnTo>
                  <a:lnTo>
                    <a:pt x="0" y="58"/>
                  </a:lnTo>
                  <a:lnTo>
                    <a:pt x="19" y="77"/>
                  </a:lnTo>
                  <a:lnTo>
                    <a:pt x="77" y="96"/>
                  </a:lnTo>
                  <a:lnTo>
                    <a:pt x="22211" y="2428"/>
                  </a:lnTo>
                  <a:lnTo>
                    <a:pt x="22287" y="2409"/>
                  </a:lnTo>
                  <a:lnTo>
                    <a:pt x="22307" y="2390"/>
                  </a:lnTo>
                  <a:lnTo>
                    <a:pt x="22307" y="2371"/>
                  </a:lnTo>
                  <a:lnTo>
                    <a:pt x="22287" y="2352"/>
                  </a:lnTo>
                  <a:lnTo>
                    <a:pt x="22249" y="2333"/>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30"/>
            <p:cNvSpPr/>
            <p:nvPr/>
          </p:nvSpPr>
          <p:spPr>
            <a:xfrm>
              <a:off x="2059600" y="4571325"/>
              <a:ext cx="438200" cy="47800"/>
            </a:xfrm>
            <a:custGeom>
              <a:avLst/>
              <a:gdLst/>
              <a:ahLst/>
              <a:cxnLst/>
              <a:rect l="l" t="t" r="r" b="b"/>
              <a:pathLst>
                <a:path w="17528" h="1912" extrusionOk="0">
                  <a:moveTo>
                    <a:pt x="19" y="0"/>
                  </a:moveTo>
                  <a:lnTo>
                    <a:pt x="0" y="39"/>
                  </a:lnTo>
                  <a:lnTo>
                    <a:pt x="0" y="58"/>
                  </a:lnTo>
                  <a:lnTo>
                    <a:pt x="57" y="77"/>
                  </a:lnTo>
                  <a:lnTo>
                    <a:pt x="17451" y="1912"/>
                  </a:lnTo>
                  <a:lnTo>
                    <a:pt x="17509" y="1912"/>
                  </a:lnTo>
                  <a:lnTo>
                    <a:pt x="17528" y="1874"/>
                  </a:lnTo>
                  <a:lnTo>
                    <a:pt x="17528" y="1855"/>
                  </a:lnTo>
                  <a:lnTo>
                    <a:pt x="17470" y="1835"/>
                  </a:lnTo>
                  <a:lnTo>
                    <a:pt x="7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30"/>
            <p:cNvSpPr/>
            <p:nvPr/>
          </p:nvSpPr>
          <p:spPr>
            <a:xfrm>
              <a:off x="2023275" y="4550775"/>
              <a:ext cx="499375" cy="54500"/>
            </a:xfrm>
            <a:custGeom>
              <a:avLst/>
              <a:gdLst/>
              <a:ahLst/>
              <a:cxnLst/>
              <a:rect l="l" t="t" r="r" b="b"/>
              <a:pathLst>
                <a:path w="19975" h="2180" extrusionOk="0">
                  <a:moveTo>
                    <a:pt x="39" y="1"/>
                  </a:moveTo>
                  <a:lnTo>
                    <a:pt x="0" y="39"/>
                  </a:lnTo>
                  <a:lnTo>
                    <a:pt x="0" y="58"/>
                  </a:lnTo>
                  <a:lnTo>
                    <a:pt x="58" y="77"/>
                  </a:lnTo>
                  <a:lnTo>
                    <a:pt x="19879" y="2180"/>
                  </a:lnTo>
                  <a:lnTo>
                    <a:pt x="19956" y="2160"/>
                  </a:lnTo>
                  <a:lnTo>
                    <a:pt x="19975" y="2141"/>
                  </a:lnTo>
                  <a:lnTo>
                    <a:pt x="19975" y="2122"/>
                  </a:lnTo>
                  <a:lnTo>
                    <a:pt x="19956" y="2103"/>
                  </a:lnTo>
                  <a:lnTo>
                    <a:pt x="19898" y="2084"/>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30"/>
            <p:cNvSpPr/>
            <p:nvPr/>
          </p:nvSpPr>
          <p:spPr>
            <a:xfrm>
              <a:off x="2088725" y="4590925"/>
              <a:ext cx="384700" cy="42550"/>
            </a:xfrm>
            <a:custGeom>
              <a:avLst/>
              <a:gdLst/>
              <a:ahLst/>
              <a:cxnLst/>
              <a:rect l="l" t="t" r="r" b="b"/>
              <a:pathLst>
                <a:path w="15388" h="1702" extrusionOk="0">
                  <a:moveTo>
                    <a:pt x="97" y="0"/>
                  </a:moveTo>
                  <a:lnTo>
                    <a:pt x="39" y="19"/>
                  </a:lnTo>
                  <a:lnTo>
                    <a:pt x="1" y="38"/>
                  </a:lnTo>
                  <a:lnTo>
                    <a:pt x="1" y="57"/>
                  </a:lnTo>
                  <a:lnTo>
                    <a:pt x="20" y="77"/>
                  </a:lnTo>
                  <a:lnTo>
                    <a:pt x="77" y="96"/>
                  </a:lnTo>
                  <a:lnTo>
                    <a:pt x="15292" y="1701"/>
                  </a:lnTo>
                  <a:lnTo>
                    <a:pt x="15369" y="1682"/>
                  </a:lnTo>
                  <a:lnTo>
                    <a:pt x="15388" y="1663"/>
                  </a:lnTo>
                  <a:lnTo>
                    <a:pt x="15388" y="1644"/>
                  </a:lnTo>
                  <a:lnTo>
                    <a:pt x="15369" y="1625"/>
                  </a:lnTo>
                  <a:lnTo>
                    <a:pt x="15331" y="1606"/>
                  </a:lnTo>
                  <a:lnTo>
                    <a:pt x="9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30"/>
            <p:cNvSpPr/>
            <p:nvPr/>
          </p:nvSpPr>
          <p:spPr>
            <a:xfrm>
              <a:off x="2128875" y="4611950"/>
              <a:ext cx="319700" cy="35850"/>
            </a:xfrm>
            <a:custGeom>
              <a:avLst/>
              <a:gdLst/>
              <a:ahLst/>
              <a:cxnLst/>
              <a:rect l="l" t="t" r="r" b="b"/>
              <a:pathLst>
                <a:path w="12788" h="1434" extrusionOk="0">
                  <a:moveTo>
                    <a:pt x="77" y="0"/>
                  </a:moveTo>
                  <a:lnTo>
                    <a:pt x="20" y="19"/>
                  </a:lnTo>
                  <a:lnTo>
                    <a:pt x="1" y="38"/>
                  </a:lnTo>
                  <a:lnTo>
                    <a:pt x="1" y="57"/>
                  </a:lnTo>
                  <a:lnTo>
                    <a:pt x="1" y="77"/>
                  </a:lnTo>
                  <a:lnTo>
                    <a:pt x="58" y="96"/>
                  </a:lnTo>
                  <a:lnTo>
                    <a:pt x="12712" y="1434"/>
                  </a:lnTo>
                  <a:lnTo>
                    <a:pt x="12769" y="1415"/>
                  </a:lnTo>
                  <a:lnTo>
                    <a:pt x="12788" y="1395"/>
                  </a:lnTo>
                  <a:lnTo>
                    <a:pt x="12788" y="1376"/>
                  </a:lnTo>
                  <a:lnTo>
                    <a:pt x="12788" y="1357"/>
                  </a:lnTo>
                  <a:lnTo>
                    <a:pt x="12731" y="1338"/>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30"/>
            <p:cNvSpPr/>
            <p:nvPr/>
          </p:nvSpPr>
          <p:spPr>
            <a:xfrm>
              <a:off x="2238300" y="4674050"/>
              <a:ext cx="136700" cy="16275"/>
            </a:xfrm>
            <a:custGeom>
              <a:avLst/>
              <a:gdLst/>
              <a:ahLst/>
              <a:cxnLst/>
              <a:rect l="l" t="t" r="r" b="b"/>
              <a:pathLst>
                <a:path w="5468" h="651" extrusionOk="0">
                  <a:moveTo>
                    <a:pt x="39" y="1"/>
                  </a:moveTo>
                  <a:lnTo>
                    <a:pt x="1" y="39"/>
                  </a:lnTo>
                  <a:lnTo>
                    <a:pt x="1" y="58"/>
                  </a:lnTo>
                  <a:lnTo>
                    <a:pt x="20" y="58"/>
                  </a:lnTo>
                  <a:lnTo>
                    <a:pt x="58" y="77"/>
                  </a:lnTo>
                  <a:lnTo>
                    <a:pt x="5372" y="651"/>
                  </a:lnTo>
                  <a:lnTo>
                    <a:pt x="5448" y="632"/>
                  </a:lnTo>
                  <a:lnTo>
                    <a:pt x="5467" y="613"/>
                  </a:lnTo>
                  <a:lnTo>
                    <a:pt x="5467" y="594"/>
                  </a:lnTo>
                  <a:lnTo>
                    <a:pt x="5467" y="574"/>
                  </a:lnTo>
                  <a:lnTo>
                    <a:pt x="5410" y="555"/>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30"/>
            <p:cNvSpPr/>
            <p:nvPr/>
          </p:nvSpPr>
          <p:spPr>
            <a:xfrm>
              <a:off x="2202950" y="4653525"/>
              <a:ext cx="196900" cy="22475"/>
            </a:xfrm>
            <a:custGeom>
              <a:avLst/>
              <a:gdLst/>
              <a:ahLst/>
              <a:cxnLst/>
              <a:rect l="l" t="t" r="r" b="b"/>
              <a:pathLst>
                <a:path w="7876" h="899" extrusionOk="0">
                  <a:moveTo>
                    <a:pt x="19" y="0"/>
                  </a:moveTo>
                  <a:lnTo>
                    <a:pt x="0" y="38"/>
                  </a:lnTo>
                  <a:lnTo>
                    <a:pt x="0" y="57"/>
                  </a:lnTo>
                  <a:lnTo>
                    <a:pt x="0" y="77"/>
                  </a:lnTo>
                  <a:lnTo>
                    <a:pt x="58" y="96"/>
                  </a:lnTo>
                  <a:lnTo>
                    <a:pt x="7780" y="898"/>
                  </a:lnTo>
                  <a:lnTo>
                    <a:pt x="7837" y="879"/>
                  </a:lnTo>
                  <a:lnTo>
                    <a:pt x="7875" y="860"/>
                  </a:lnTo>
                  <a:lnTo>
                    <a:pt x="7875" y="841"/>
                  </a:lnTo>
                  <a:lnTo>
                    <a:pt x="7856" y="822"/>
                  </a:lnTo>
                  <a:lnTo>
                    <a:pt x="7799" y="803"/>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30"/>
            <p:cNvSpPr/>
            <p:nvPr/>
          </p:nvSpPr>
          <p:spPr>
            <a:xfrm>
              <a:off x="2164250" y="4632500"/>
              <a:ext cx="259975" cy="29175"/>
            </a:xfrm>
            <a:custGeom>
              <a:avLst/>
              <a:gdLst/>
              <a:ahLst/>
              <a:cxnLst/>
              <a:rect l="l" t="t" r="r" b="b"/>
              <a:pathLst>
                <a:path w="10399" h="1167" extrusionOk="0">
                  <a:moveTo>
                    <a:pt x="96" y="0"/>
                  </a:moveTo>
                  <a:lnTo>
                    <a:pt x="38" y="19"/>
                  </a:lnTo>
                  <a:lnTo>
                    <a:pt x="0" y="38"/>
                  </a:lnTo>
                  <a:lnTo>
                    <a:pt x="0" y="57"/>
                  </a:lnTo>
                  <a:lnTo>
                    <a:pt x="19" y="77"/>
                  </a:lnTo>
                  <a:lnTo>
                    <a:pt x="57" y="96"/>
                  </a:lnTo>
                  <a:lnTo>
                    <a:pt x="10303" y="1166"/>
                  </a:lnTo>
                  <a:lnTo>
                    <a:pt x="10379" y="1166"/>
                  </a:lnTo>
                  <a:lnTo>
                    <a:pt x="10398" y="1128"/>
                  </a:lnTo>
                  <a:lnTo>
                    <a:pt x="10379" y="1109"/>
                  </a:lnTo>
                  <a:lnTo>
                    <a:pt x="10341" y="1090"/>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30"/>
            <p:cNvSpPr/>
            <p:nvPr/>
          </p:nvSpPr>
          <p:spPr>
            <a:xfrm>
              <a:off x="2270800" y="4694125"/>
              <a:ext cx="79825" cy="10075"/>
            </a:xfrm>
            <a:custGeom>
              <a:avLst/>
              <a:gdLst/>
              <a:ahLst/>
              <a:cxnLst/>
              <a:rect l="l" t="t" r="r" b="b"/>
              <a:pathLst>
                <a:path w="3193" h="403" extrusionOk="0">
                  <a:moveTo>
                    <a:pt x="39" y="1"/>
                  </a:moveTo>
                  <a:lnTo>
                    <a:pt x="1" y="39"/>
                  </a:lnTo>
                  <a:lnTo>
                    <a:pt x="1" y="58"/>
                  </a:lnTo>
                  <a:lnTo>
                    <a:pt x="20" y="77"/>
                  </a:lnTo>
                  <a:lnTo>
                    <a:pt x="58" y="96"/>
                  </a:lnTo>
                  <a:lnTo>
                    <a:pt x="3097" y="402"/>
                  </a:lnTo>
                  <a:lnTo>
                    <a:pt x="3173" y="402"/>
                  </a:lnTo>
                  <a:lnTo>
                    <a:pt x="3193" y="383"/>
                  </a:lnTo>
                  <a:lnTo>
                    <a:pt x="3193" y="364"/>
                  </a:lnTo>
                  <a:lnTo>
                    <a:pt x="3173" y="345"/>
                  </a:lnTo>
                  <a:lnTo>
                    <a:pt x="3116" y="326"/>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30"/>
            <p:cNvSpPr/>
            <p:nvPr/>
          </p:nvSpPr>
          <p:spPr>
            <a:xfrm>
              <a:off x="1967350" y="4442300"/>
              <a:ext cx="32525" cy="93675"/>
            </a:xfrm>
            <a:custGeom>
              <a:avLst/>
              <a:gdLst/>
              <a:ahLst/>
              <a:cxnLst/>
              <a:rect l="l" t="t" r="r" b="b"/>
              <a:pathLst>
                <a:path w="1301" h="3747" extrusionOk="0">
                  <a:moveTo>
                    <a:pt x="58" y="1"/>
                  </a:moveTo>
                  <a:lnTo>
                    <a:pt x="20" y="20"/>
                  </a:lnTo>
                  <a:lnTo>
                    <a:pt x="1" y="39"/>
                  </a:lnTo>
                  <a:lnTo>
                    <a:pt x="1" y="58"/>
                  </a:lnTo>
                  <a:lnTo>
                    <a:pt x="1148" y="3709"/>
                  </a:lnTo>
                  <a:lnTo>
                    <a:pt x="1186" y="3747"/>
                  </a:lnTo>
                  <a:lnTo>
                    <a:pt x="1243" y="3747"/>
                  </a:lnTo>
                  <a:lnTo>
                    <a:pt x="1282" y="3728"/>
                  </a:lnTo>
                  <a:lnTo>
                    <a:pt x="1301" y="3709"/>
                  </a:lnTo>
                  <a:lnTo>
                    <a:pt x="1301" y="3690"/>
                  </a:lnTo>
                  <a:lnTo>
                    <a:pt x="154" y="39"/>
                  </a:lnTo>
                  <a:lnTo>
                    <a:pt x="116" y="20"/>
                  </a:lnTo>
                  <a:lnTo>
                    <a:pt x="5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30"/>
            <p:cNvSpPr/>
            <p:nvPr/>
          </p:nvSpPr>
          <p:spPr>
            <a:xfrm>
              <a:off x="1942525" y="4456625"/>
              <a:ext cx="22950" cy="62625"/>
            </a:xfrm>
            <a:custGeom>
              <a:avLst/>
              <a:gdLst/>
              <a:ahLst/>
              <a:cxnLst/>
              <a:rect l="l" t="t" r="r" b="b"/>
              <a:pathLst>
                <a:path w="918" h="2505" extrusionOk="0">
                  <a:moveTo>
                    <a:pt x="76" y="1"/>
                  </a:moveTo>
                  <a:lnTo>
                    <a:pt x="19" y="20"/>
                  </a:lnTo>
                  <a:lnTo>
                    <a:pt x="19" y="39"/>
                  </a:lnTo>
                  <a:lnTo>
                    <a:pt x="0" y="58"/>
                  </a:lnTo>
                  <a:lnTo>
                    <a:pt x="765" y="2467"/>
                  </a:lnTo>
                  <a:lnTo>
                    <a:pt x="803" y="2486"/>
                  </a:lnTo>
                  <a:lnTo>
                    <a:pt x="860" y="2505"/>
                  </a:lnTo>
                  <a:lnTo>
                    <a:pt x="898" y="2486"/>
                  </a:lnTo>
                  <a:lnTo>
                    <a:pt x="917" y="2467"/>
                  </a:lnTo>
                  <a:lnTo>
                    <a:pt x="917" y="2448"/>
                  </a:lnTo>
                  <a:lnTo>
                    <a:pt x="172" y="39"/>
                  </a:lnTo>
                  <a:lnTo>
                    <a:pt x="1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30"/>
            <p:cNvSpPr/>
            <p:nvPr/>
          </p:nvSpPr>
          <p:spPr>
            <a:xfrm>
              <a:off x="2040950" y="4399775"/>
              <a:ext cx="66925" cy="201200"/>
            </a:xfrm>
            <a:custGeom>
              <a:avLst/>
              <a:gdLst/>
              <a:ahLst/>
              <a:cxnLst/>
              <a:rect l="l" t="t" r="r" b="b"/>
              <a:pathLst>
                <a:path w="2677" h="8048" extrusionOk="0">
                  <a:moveTo>
                    <a:pt x="58" y="0"/>
                  </a:moveTo>
                  <a:lnTo>
                    <a:pt x="20" y="20"/>
                  </a:lnTo>
                  <a:lnTo>
                    <a:pt x="1" y="39"/>
                  </a:lnTo>
                  <a:lnTo>
                    <a:pt x="1" y="58"/>
                  </a:lnTo>
                  <a:lnTo>
                    <a:pt x="2524" y="8009"/>
                  </a:lnTo>
                  <a:lnTo>
                    <a:pt x="2543" y="8048"/>
                  </a:lnTo>
                  <a:lnTo>
                    <a:pt x="2657" y="8048"/>
                  </a:lnTo>
                  <a:lnTo>
                    <a:pt x="2677" y="8028"/>
                  </a:lnTo>
                  <a:lnTo>
                    <a:pt x="2677" y="8009"/>
                  </a:lnTo>
                  <a:lnTo>
                    <a:pt x="153" y="39"/>
                  </a:lnTo>
                  <a:lnTo>
                    <a:pt x="134" y="20"/>
                  </a:lnTo>
                  <a:lnTo>
                    <a:pt x="5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30"/>
            <p:cNvSpPr/>
            <p:nvPr/>
          </p:nvSpPr>
          <p:spPr>
            <a:xfrm>
              <a:off x="1918150" y="4470975"/>
              <a:ext cx="11000" cy="25350"/>
            </a:xfrm>
            <a:custGeom>
              <a:avLst/>
              <a:gdLst/>
              <a:ahLst/>
              <a:cxnLst/>
              <a:rect l="l" t="t" r="r" b="b"/>
              <a:pathLst>
                <a:path w="440" h="1014" extrusionOk="0">
                  <a:moveTo>
                    <a:pt x="58" y="0"/>
                  </a:moveTo>
                  <a:lnTo>
                    <a:pt x="19" y="20"/>
                  </a:lnTo>
                  <a:lnTo>
                    <a:pt x="0" y="20"/>
                  </a:lnTo>
                  <a:lnTo>
                    <a:pt x="0" y="39"/>
                  </a:lnTo>
                  <a:lnTo>
                    <a:pt x="287" y="975"/>
                  </a:lnTo>
                  <a:lnTo>
                    <a:pt x="325" y="994"/>
                  </a:lnTo>
                  <a:lnTo>
                    <a:pt x="382" y="1013"/>
                  </a:lnTo>
                  <a:lnTo>
                    <a:pt x="421" y="994"/>
                  </a:lnTo>
                  <a:lnTo>
                    <a:pt x="440" y="975"/>
                  </a:lnTo>
                  <a:lnTo>
                    <a:pt x="440" y="956"/>
                  </a:lnTo>
                  <a:lnTo>
                    <a:pt x="153" y="39"/>
                  </a:lnTo>
                  <a:lnTo>
                    <a:pt x="11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30"/>
            <p:cNvSpPr/>
            <p:nvPr/>
          </p:nvSpPr>
          <p:spPr>
            <a:xfrm>
              <a:off x="2016575" y="4414100"/>
              <a:ext cx="55950" cy="166325"/>
            </a:xfrm>
            <a:custGeom>
              <a:avLst/>
              <a:gdLst/>
              <a:ahLst/>
              <a:cxnLst/>
              <a:rect l="l" t="t" r="r" b="b"/>
              <a:pathLst>
                <a:path w="2238" h="6653" extrusionOk="0">
                  <a:moveTo>
                    <a:pt x="58" y="1"/>
                  </a:moveTo>
                  <a:lnTo>
                    <a:pt x="1" y="20"/>
                  </a:lnTo>
                  <a:lnTo>
                    <a:pt x="1" y="39"/>
                  </a:lnTo>
                  <a:lnTo>
                    <a:pt x="1" y="58"/>
                  </a:lnTo>
                  <a:lnTo>
                    <a:pt x="2065" y="6614"/>
                  </a:lnTo>
                  <a:lnTo>
                    <a:pt x="2103" y="6653"/>
                  </a:lnTo>
                  <a:lnTo>
                    <a:pt x="2199" y="6653"/>
                  </a:lnTo>
                  <a:lnTo>
                    <a:pt x="2218" y="6633"/>
                  </a:lnTo>
                  <a:lnTo>
                    <a:pt x="2237" y="6614"/>
                  </a:lnTo>
                  <a:lnTo>
                    <a:pt x="154" y="39"/>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30"/>
            <p:cNvSpPr/>
            <p:nvPr/>
          </p:nvSpPr>
          <p:spPr>
            <a:xfrm>
              <a:off x="1991725" y="4428450"/>
              <a:ext cx="44475" cy="129050"/>
            </a:xfrm>
            <a:custGeom>
              <a:avLst/>
              <a:gdLst/>
              <a:ahLst/>
              <a:cxnLst/>
              <a:rect l="l" t="t" r="r" b="b"/>
              <a:pathLst>
                <a:path w="1779" h="5162" extrusionOk="0">
                  <a:moveTo>
                    <a:pt x="77" y="0"/>
                  </a:moveTo>
                  <a:lnTo>
                    <a:pt x="20" y="19"/>
                  </a:lnTo>
                  <a:lnTo>
                    <a:pt x="1" y="19"/>
                  </a:lnTo>
                  <a:lnTo>
                    <a:pt x="1" y="38"/>
                  </a:lnTo>
                  <a:lnTo>
                    <a:pt x="1606" y="5142"/>
                  </a:lnTo>
                  <a:lnTo>
                    <a:pt x="1645" y="5161"/>
                  </a:lnTo>
                  <a:lnTo>
                    <a:pt x="1740" y="5161"/>
                  </a:lnTo>
                  <a:lnTo>
                    <a:pt x="1759" y="5142"/>
                  </a:lnTo>
                  <a:lnTo>
                    <a:pt x="1778" y="5123"/>
                  </a:lnTo>
                  <a:lnTo>
                    <a:pt x="154" y="38"/>
                  </a:lnTo>
                  <a:lnTo>
                    <a:pt x="13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30"/>
            <p:cNvSpPr/>
            <p:nvPr/>
          </p:nvSpPr>
          <p:spPr>
            <a:xfrm>
              <a:off x="2065800" y="4385925"/>
              <a:ext cx="77425" cy="235600"/>
            </a:xfrm>
            <a:custGeom>
              <a:avLst/>
              <a:gdLst/>
              <a:ahLst/>
              <a:cxnLst/>
              <a:rect l="l" t="t" r="r" b="b"/>
              <a:pathLst>
                <a:path w="3097" h="9424" extrusionOk="0">
                  <a:moveTo>
                    <a:pt x="58" y="0"/>
                  </a:moveTo>
                  <a:lnTo>
                    <a:pt x="0" y="19"/>
                  </a:lnTo>
                  <a:lnTo>
                    <a:pt x="0" y="38"/>
                  </a:lnTo>
                  <a:lnTo>
                    <a:pt x="2944" y="9385"/>
                  </a:lnTo>
                  <a:lnTo>
                    <a:pt x="2982" y="9423"/>
                  </a:lnTo>
                  <a:lnTo>
                    <a:pt x="3078" y="9423"/>
                  </a:lnTo>
                  <a:lnTo>
                    <a:pt x="3097" y="9404"/>
                  </a:lnTo>
                  <a:lnTo>
                    <a:pt x="3097" y="9366"/>
                  </a:lnTo>
                  <a:lnTo>
                    <a:pt x="153" y="19"/>
                  </a:lnTo>
                  <a:lnTo>
                    <a:pt x="11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30"/>
            <p:cNvSpPr/>
            <p:nvPr/>
          </p:nvSpPr>
          <p:spPr>
            <a:xfrm>
              <a:off x="2090175" y="4371575"/>
              <a:ext cx="88900" cy="270500"/>
            </a:xfrm>
            <a:custGeom>
              <a:avLst/>
              <a:gdLst/>
              <a:ahLst/>
              <a:cxnLst/>
              <a:rect l="l" t="t" r="r" b="b"/>
              <a:pathLst>
                <a:path w="3556" h="10820" extrusionOk="0">
                  <a:moveTo>
                    <a:pt x="58" y="1"/>
                  </a:moveTo>
                  <a:lnTo>
                    <a:pt x="19" y="20"/>
                  </a:lnTo>
                  <a:lnTo>
                    <a:pt x="0" y="39"/>
                  </a:lnTo>
                  <a:lnTo>
                    <a:pt x="0" y="58"/>
                  </a:lnTo>
                  <a:lnTo>
                    <a:pt x="3403" y="10781"/>
                  </a:lnTo>
                  <a:lnTo>
                    <a:pt x="3422" y="10819"/>
                  </a:lnTo>
                  <a:lnTo>
                    <a:pt x="3536" y="10819"/>
                  </a:lnTo>
                  <a:lnTo>
                    <a:pt x="3556" y="10800"/>
                  </a:lnTo>
                  <a:lnTo>
                    <a:pt x="3556" y="10762"/>
                  </a:lnTo>
                  <a:lnTo>
                    <a:pt x="153" y="39"/>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30"/>
            <p:cNvSpPr/>
            <p:nvPr/>
          </p:nvSpPr>
          <p:spPr>
            <a:xfrm>
              <a:off x="2143700" y="4356275"/>
              <a:ext cx="106575" cy="328325"/>
            </a:xfrm>
            <a:custGeom>
              <a:avLst/>
              <a:gdLst/>
              <a:ahLst/>
              <a:cxnLst/>
              <a:rect l="l" t="t" r="r" b="b"/>
              <a:pathLst>
                <a:path w="4263" h="13133" extrusionOk="0">
                  <a:moveTo>
                    <a:pt x="57" y="1"/>
                  </a:moveTo>
                  <a:lnTo>
                    <a:pt x="0" y="20"/>
                  </a:lnTo>
                  <a:lnTo>
                    <a:pt x="0" y="39"/>
                  </a:lnTo>
                  <a:lnTo>
                    <a:pt x="0" y="58"/>
                  </a:lnTo>
                  <a:lnTo>
                    <a:pt x="4110" y="13094"/>
                  </a:lnTo>
                  <a:lnTo>
                    <a:pt x="4148" y="13113"/>
                  </a:lnTo>
                  <a:lnTo>
                    <a:pt x="4205" y="13133"/>
                  </a:lnTo>
                  <a:lnTo>
                    <a:pt x="4243" y="13113"/>
                  </a:lnTo>
                  <a:lnTo>
                    <a:pt x="4263" y="13094"/>
                  </a:lnTo>
                  <a:lnTo>
                    <a:pt x="4263" y="13075"/>
                  </a:lnTo>
                  <a:lnTo>
                    <a:pt x="153" y="39"/>
                  </a:lnTo>
                  <a:lnTo>
                    <a:pt x="115" y="20"/>
                  </a:lnTo>
                  <a:lnTo>
                    <a:pt x="5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30"/>
            <p:cNvSpPr/>
            <p:nvPr/>
          </p:nvSpPr>
          <p:spPr>
            <a:xfrm>
              <a:off x="2114550" y="4357250"/>
              <a:ext cx="100375" cy="306800"/>
            </a:xfrm>
            <a:custGeom>
              <a:avLst/>
              <a:gdLst/>
              <a:ahLst/>
              <a:cxnLst/>
              <a:rect l="l" t="t" r="r" b="b"/>
              <a:pathLst>
                <a:path w="4015" h="12272" extrusionOk="0">
                  <a:moveTo>
                    <a:pt x="77" y="0"/>
                  </a:moveTo>
                  <a:lnTo>
                    <a:pt x="19" y="19"/>
                  </a:lnTo>
                  <a:lnTo>
                    <a:pt x="0" y="38"/>
                  </a:lnTo>
                  <a:lnTo>
                    <a:pt x="0" y="58"/>
                  </a:lnTo>
                  <a:lnTo>
                    <a:pt x="3861" y="12233"/>
                  </a:lnTo>
                  <a:lnTo>
                    <a:pt x="3880" y="12252"/>
                  </a:lnTo>
                  <a:lnTo>
                    <a:pt x="3938" y="12272"/>
                  </a:lnTo>
                  <a:lnTo>
                    <a:pt x="3995" y="12252"/>
                  </a:lnTo>
                  <a:lnTo>
                    <a:pt x="4014" y="12233"/>
                  </a:lnTo>
                  <a:lnTo>
                    <a:pt x="4014" y="12214"/>
                  </a:lnTo>
                  <a:lnTo>
                    <a:pt x="172" y="38"/>
                  </a:lnTo>
                  <a:lnTo>
                    <a:pt x="134" y="19"/>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30"/>
            <p:cNvSpPr/>
            <p:nvPr/>
          </p:nvSpPr>
          <p:spPr>
            <a:xfrm>
              <a:off x="2180000" y="4380175"/>
              <a:ext cx="105650" cy="323550"/>
            </a:xfrm>
            <a:custGeom>
              <a:avLst/>
              <a:gdLst/>
              <a:ahLst/>
              <a:cxnLst/>
              <a:rect l="l" t="t" r="r" b="b"/>
              <a:pathLst>
                <a:path w="4226" h="12942" extrusionOk="0">
                  <a:moveTo>
                    <a:pt x="77" y="1"/>
                  </a:moveTo>
                  <a:lnTo>
                    <a:pt x="20" y="20"/>
                  </a:lnTo>
                  <a:lnTo>
                    <a:pt x="1" y="39"/>
                  </a:lnTo>
                  <a:lnTo>
                    <a:pt x="1" y="58"/>
                  </a:lnTo>
                  <a:lnTo>
                    <a:pt x="4072" y="12903"/>
                  </a:lnTo>
                  <a:lnTo>
                    <a:pt x="4091" y="12941"/>
                  </a:lnTo>
                  <a:lnTo>
                    <a:pt x="4149" y="12941"/>
                  </a:lnTo>
                  <a:lnTo>
                    <a:pt x="4206" y="12922"/>
                  </a:lnTo>
                  <a:lnTo>
                    <a:pt x="4225" y="12903"/>
                  </a:lnTo>
                  <a:lnTo>
                    <a:pt x="4225" y="12884"/>
                  </a:lnTo>
                  <a:lnTo>
                    <a:pt x="154" y="39"/>
                  </a:lnTo>
                  <a:lnTo>
                    <a:pt x="135" y="20"/>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30"/>
            <p:cNvSpPr/>
            <p:nvPr/>
          </p:nvSpPr>
          <p:spPr>
            <a:xfrm>
              <a:off x="2215375" y="4399775"/>
              <a:ext cx="105150" cy="322100"/>
            </a:xfrm>
            <a:custGeom>
              <a:avLst/>
              <a:gdLst/>
              <a:ahLst/>
              <a:cxnLst/>
              <a:rect l="l" t="t" r="r" b="b"/>
              <a:pathLst>
                <a:path w="4206" h="12884" extrusionOk="0">
                  <a:moveTo>
                    <a:pt x="58" y="0"/>
                  </a:moveTo>
                  <a:lnTo>
                    <a:pt x="19" y="20"/>
                  </a:lnTo>
                  <a:lnTo>
                    <a:pt x="0" y="39"/>
                  </a:lnTo>
                  <a:lnTo>
                    <a:pt x="0" y="58"/>
                  </a:lnTo>
                  <a:lnTo>
                    <a:pt x="4033" y="12845"/>
                  </a:lnTo>
                  <a:lnTo>
                    <a:pt x="4072" y="12883"/>
                  </a:lnTo>
                  <a:lnTo>
                    <a:pt x="4129" y="12883"/>
                  </a:lnTo>
                  <a:lnTo>
                    <a:pt x="4167" y="12864"/>
                  </a:lnTo>
                  <a:lnTo>
                    <a:pt x="4186" y="12845"/>
                  </a:lnTo>
                  <a:lnTo>
                    <a:pt x="4205" y="12826"/>
                  </a:lnTo>
                  <a:lnTo>
                    <a:pt x="153" y="39"/>
                  </a:lnTo>
                  <a:lnTo>
                    <a:pt x="115" y="20"/>
                  </a:lnTo>
                  <a:lnTo>
                    <a:pt x="5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30"/>
            <p:cNvSpPr/>
            <p:nvPr/>
          </p:nvSpPr>
          <p:spPr>
            <a:xfrm>
              <a:off x="2286100" y="4440400"/>
              <a:ext cx="83175" cy="253275"/>
            </a:xfrm>
            <a:custGeom>
              <a:avLst/>
              <a:gdLst/>
              <a:ahLst/>
              <a:cxnLst/>
              <a:rect l="l" t="t" r="r" b="b"/>
              <a:pathLst>
                <a:path w="3327" h="10131" extrusionOk="0">
                  <a:moveTo>
                    <a:pt x="77" y="0"/>
                  </a:moveTo>
                  <a:lnTo>
                    <a:pt x="19" y="19"/>
                  </a:lnTo>
                  <a:lnTo>
                    <a:pt x="0" y="38"/>
                  </a:lnTo>
                  <a:lnTo>
                    <a:pt x="3173" y="10092"/>
                  </a:lnTo>
                  <a:lnTo>
                    <a:pt x="3211" y="10112"/>
                  </a:lnTo>
                  <a:lnTo>
                    <a:pt x="3269" y="10131"/>
                  </a:lnTo>
                  <a:lnTo>
                    <a:pt x="3307" y="10112"/>
                  </a:lnTo>
                  <a:lnTo>
                    <a:pt x="3326" y="10092"/>
                  </a:lnTo>
                  <a:lnTo>
                    <a:pt x="3326" y="10073"/>
                  </a:lnTo>
                  <a:lnTo>
                    <a:pt x="153" y="38"/>
                  </a:lnTo>
                  <a:lnTo>
                    <a:pt x="134"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30"/>
            <p:cNvSpPr/>
            <p:nvPr/>
          </p:nvSpPr>
          <p:spPr>
            <a:xfrm>
              <a:off x="2250725" y="4419375"/>
              <a:ext cx="94175" cy="288150"/>
            </a:xfrm>
            <a:custGeom>
              <a:avLst/>
              <a:gdLst/>
              <a:ahLst/>
              <a:cxnLst/>
              <a:rect l="l" t="t" r="r" b="b"/>
              <a:pathLst>
                <a:path w="3767" h="11526" extrusionOk="0">
                  <a:moveTo>
                    <a:pt x="58" y="0"/>
                  </a:moveTo>
                  <a:lnTo>
                    <a:pt x="1" y="19"/>
                  </a:lnTo>
                  <a:lnTo>
                    <a:pt x="1" y="38"/>
                  </a:lnTo>
                  <a:lnTo>
                    <a:pt x="1" y="57"/>
                  </a:lnTo>
                  <a:lnTo>
                    <a:pt x="3613" y="11488"/>
                  </a:lnTo>
                  <a:lnTo>
                    <a:pt x="3652" y="11526"/>
                  </a:lnTo>
                  <a:lnTo>
                    <a:pt x="3747" y="11526"/>
                  </a:lnTo>
                  <a:lnTo>
                    <a:pt x="3766" y="11507"/>
                  </a:lnTo>
                  <a:lnTo>
                    <a:pt x="3766" y="11469"/>
                  </a:lnTo>
                  <a:lnTo>
                    <a:pt x="154" y="38"/>
                  </a:lnTo>
                  <a:lnTo>
                    <a:pt x="11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30"/>
            <p:cNvSpPr/>
            <p:nvPr/>
          </p:nvSpPr>
          <p:spPr>
            <a:xfrm>
              <a:off x="2320500" y="4457125"/>
              <a:ext cx="73600" cy="222225"/>
            </a:xfrm>
            <a:custGeom>
              <a:avLst/>
              <a:gdLst/>
              <a:ahLst/>
              <a:cxnLst/>
              <a:rect l="l" t="t" r="r" b="b"/>
              <a:pathLst>
                <a:path w="2944" h="8889" extrusionOk="0">
                  <a:moveTo>
                    <a:pt x="77" y="0"/>
                  </a:moveTo>
                  <a:lnTo>
                    <a:pt x="19" y="19"/>
                  </a:lnTo>
                  <a:lnTo>
                    <a:pt x="0" y="38"/>
                  </a:lnTo>
                  <a:lnTo>
                    <a:pt x="0" y="57"/>
                  </a:lnTo>
                  <a:lnTo>
                    <a:pt x="2791" y="8850"/>
                  </a:lnTo>
                  <a:lnTo>
                    <a:pt x="2810" y="8888"/>
                  </a:lnTo>
                  <a:lnTo>
                    <a:pt x="2887" y="8888"/>
                  </a:lnTo>
                  <a:lnTo>
                    <a:pt x="2925" y="8869"/>
                  </a:lnTo>
                  <a:lnTo>
                    <a:pt x="2944" y="8850"/>
                  </a:lnTo>
                  <a:lnTo>
                    <a:pt x="2944" y="8831"/>
                  </a:lnTo>
                  <a:lnTo>
                    <a:pt x="153" y="38"/>
                  </a:lnTo>
                  <a:lnTo>
                    <a:pt x="134" y="19"/>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30"/>
            <p:cNvSpPr/>
            <p:nvPr/>
          </p:nvSpPr>
          <p:spPr>
            <a:xfrm>
              <a:off x="2356825" y="4480050"/>
              <a:ext cx="61650" cy="184950"/>
            </a:xfrm>
            <a:custGeom>
              <a:avLst/>
              <a:gdLst/>
              <a:ahLst/>
              <a:cxnLst/>
              <a:rect l="l" t="t" r="r" b="b"/>
              <a:pathLst>
                <a:path w="2466" h="7398" extrusionOk="0">
                  <a:moveTo>
                    <a:pt x="77" y="1"/>
                  </a:moveTo>
                  <a:lnTo>
                    <a:pt x="19" y="20"/>
                  </a:lnTo>
                  <a:lnTo>
                    <a:pt x="0" y="39"/>
                  </a:lnTo>
                  <a:lnTo>
                    <a:pt x="0" y="58"/>
                  </a:lnTo>
                  <a:lnTo>
                    <a:pt x="2313" y="7360"/>
                  </a:lnTo>
                  <a:lnTo>
                    <a:pt x="2351" y="7398"/>
                  </a:lnTo>
                  <a:lnTo>
                    <a:pt x="2447" y="7398"/>
                  </a:lnTo>
                  <a:lnTo>
                    <a:pt x="2466" y="7379"/>
                  </a:lnTo>
                  <a:lnTo>
                    <a:pt x="2466" y="7340"/>
                  </a:lnTo>
                  <a:lnTo>
                    <a:pt x="153" y="39"/>
                  </a:lnTo>
                  <a:lnTo>
                    <a:pt x="134" y="20"/>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30"/>
            <p:cNvSpPr/>
            <p:nvPr/>
          </p:nvSpPr>
          <p:spPr>
            <a:xfrm>
              <a:off x="2464325" y="4543600"/>
              <a:ext cx="28225" cy="78875"/>
            </a:xfrm>
            <a:custGeom>
              <a:avLst/>
              <a:gdLst/>
              <a:ahLst/>
              <a:cxnLst/>
              <a:rect l="l" t="t" r="r" b="b"/>
              <a:pathLst>
                <a:path w="1129" h="3155" extrusionOk="0">
                  <a:moveTo>
                    <a:pt x="58" y="1"/>
                  </a:moveTo>
                  <a:lnTo>
                    <a:pt x="1" y="20"/>
                  </a:lnTo>
                  <a:lnTo>
                    <a:pt x="1" y="39"/>
                  </a:lnTo>
                  <a:lnTo>
                    <a:pt x="1" y="58"/>
                  </a:lnTo>
                  <a:lnTo>
                    <a:pt x="956" y="3116"/>
                  </a:lnTo>
                  <a:lnTo>
                    <a:pt x="995" y="3155"/>
                  </a:lnTo>
                  <a:lnTo>
                    <a:pt x="1052" y="3155"/>
                  </a:lnTo>
                  <a:lnTo>
                    <a:pt x="1090" y="3136"/>
                  </a:lnTo>
                  <a:lnTo>
                    <a:pt x="1109" y="3136"/>
                  </a:lnTo>
                  <a:lnTo>
                    <a:pt x="1129" y="3097"/>
                  </a:lnTo>
                  <a:lnTo>
                    <a:pt x="154" y="39"/>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30"/>
            <p:cNvSpPr/>
            <p:nvPr/>
          </p:nvSpPr>
          <p:spPr>
            <a:xfrm>
              <a:off x="2428500" y="4523050"/>
              <a:ext cx="39200" cy="113775"/>
            </a:xfrm>
            <a:custGeom>
              <a:avLst/>
              <a:gdLst/>
              <a:ahLst/>
              <a:cxnLst/>
              <a:rect l="l" t="t" r="r" b="b"/>
              <a:pathLst>
                <a:path w="1568" h="4551" extrusionOk="0">
                  <a:moveTo>
                    <a:pt x="77" y="1"/>
                  </a:moveTo>
                  <a:lnTo>
                    <a:pt x="19" y="20"/>
                  </a:lnTo>
                  <a:lnTo>
                    <a:pt x="0" y="39"/>
                  </a:lnTo>
                  <a:lnTo>
                    <a:pt x="0" y="58"/>
                  </a:lnTo>
                  <a:lnTo>
                    <a:pt x="1415" y="4512"/>
                  </a:lnTo>
                  <a:lnTo>
                    <a:pt x="1453" y="4531"/>
                  </a:lnTo>
                  <a:lnTo>
                    <a:pt x="1510" y="4550"/>
                  </a:lnTo>
                  <a:lnTo>
                    <a:pt x="1548" y="4531"/>
                  </a:lnTo>
                  <a:lnTo>
                    <a:pt x="1568" y="4512"/>
                  </a:lnTo>
                  <a:lnTo>
                    <a:pt x="1568" y="4493"/>
                  </a:lnTo>
                  <a:lnTo>
                    <a:pt x="153" y="39"/>
                  </a:lnTo>
                  <a:lnTo>
                    <a:pt x="1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30"/>
            <p:cNvSpPr/>
            <p:nvPr/>
          </p:nvSpPr>
          <p:spPr>
            <a:xfrm>
              <a:off x="2392650" y="4500600"/>
              <a:ext cx="50675" cy="150550"/>
            </a:xfrm>
            <a:custGeom>
              <a:avLst/>
              <a:gdLst/>
              <a:ahLst/>
              <a:cxnLst/>
              <a:rect l="l" t="t" r="r" b="b"/>
              <a:pathLst>
                <a:path w="2027" h="6022" extrusionOk="0">
                  <a:moveTo>
                    <a:pt x="58" y="1"/>
                  </a:moveTo>
                  <a:lnTo>
                    <a:pt x="1" y="20"/>
                  </a:lnTo>
                  <a:lnTo>
                    <a:pt x="1" y="39"/>
                  </a:lnTo>
                  <a:lnTo>
                    <a:pt x="1" y="58"/>
                  </a:lnTo>
                  <a:lnTo>
                    <a:pt x="1874" y="5983"/>
                  </a:lnTo>
                  <a:lnTo>
                    <a:pt x="1893" y="6002"/>
                  </a:lnTo>
                  <a:lnTo>
                    <a:pt x="1950" y="6022"/>
                  </a:lnTo>
                  <a:lnTo>
                    <a:pt x="2008" y="6002"/>
                  </a:lnTo>
                  <a:lnTo>
                    <a:pt x="2027" y="5983"/>
                  </a:lnTo>
                  <a:lnTo>
                    <a:pt x="2027" y="5964"/>
                  </a:lnTo>
                  <a:lnTo>
                    <a:pt x="154" y="39"/>
                  </a:lnTo>
                  <a:lnTo>
                    <a:pt x="115" y="20"/>
                  </a:lnTo>
                  <a:lnTo>
                    <a:pt x="5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30"/>
            <p:cNvSpPr/>
            <p:nvPr/>
          </p:nvSpPr>
          <p:spPr>
            <a:xfrm>
              <a:off x="2499225" y="4562250"/>
              <a:ext cx="17700" cy="45900"/>
            </a:xfrm>
            <a:custGeom>
              <a:avLst/>
              <a:gdLst/>
              <a:ahLst/>
              <a:cxnLst/>
              <a:rect l="l" t="t" r="r" b="b"/>
              <a:pathLst>
                <a:path w="708" h="1836" extrusionOk="0">
                  <a:moveTo>
                    <a:pt x="57" y="0"/>
                  </a:moveTo>
                  <a:lnTo>
                    <a:pt x="19" y="19"/>
                  </a:lnTo>
                  <a:lnTo>
                    <a:pt x="0" y="38"/>
                  </a:lnTo>
                  <a:lnTo>
                    <a:pt x="0" y="58"/>
                  </a:lnTo>
                  <a:lnTo>
                    <a:pt x="554" y="1816"/>
                  </a:lnTo>
                  <a:lnTo>
                    <a:pt x="593" y="1835"/>
                  </a:lnTo>
                  <a:lnTo>
                    <a:pt x="688" y="1835"/>
                  </a:lnTo>
                  <a:lnTo>
                    <a:pt x="707" y="1816"/>
                  </a:lnTo>
                  <a:lnTo>
                    <a:pt x="707" y="1797"/>
                  </a:lnTo>
                  <a:lnTo>
                    <a:pt x="153" y="38"/>
                  </a:lnTo>
                  <a:lnTo>
                    <a:pt x="115" y="19"/>
                  </a:lnTo>
                  <a:lnTo>
                    <a:pt x="5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30"/>
            <p:cNvSpPr/>
            <p:nvPr/>
          </p:nvSpPr>
          <p:spPr>
            <a:xfrm>
              <a:off x="1745625" y="4248300"/>
              <a:ext cx="958625" cy="553375"/>
            </a:xfrm>
            <a:custGeom>
              <a:avLst/>
              <a:gdLst/>
              <a:ahLst/>
              <a:cxnLst/>
              <a:rect l="l" t="t" r="r" b="b"/>
              <a:pathLst>
                <a:path w="38345" h="22135" extrusionOk="0">
                  <a:moveTo>
                    <a:pt x="15464" y="0"/>
                  </a:moveTo>
                  <a:lnTo>
                    <a:pt x="15082" y="38"/>
                  </a:lnTo>
                  <a:lnTo>
                    <a:pt x="14719" y="115"/>
                  </a:lnTo>
                  <a:lnTo>
                    <a:pt x="14375" y="230"/>
                  </a:lnTo>
                  <a:lnTo>
                    <a:pt x="14203" y="306"/>
                  </a:lnTo>
                  <a:lnTo>
                    <a:pt x="14050" y="382"/>
                  </a:lnTo>
                  <a:lnTo>
                    <a:pt x="670" y="8105"/>
                  </a:lnTo>
                  <a:lnTo>
                    <a:pt x="536" y="8200"/>
                  </a:lnTo>
                  <a:lnTo>
                    <a:pt x="402" y="8296"/>
                  </a:lnTo>
                  <a:lnTo>
                    <a:pt x="288" y="8391"/>
                  </a:lnTo>
                  <a:lnTo>
                    <a:pt x="211" y="8487"/>
                  </a:lnTo>
                  <a:lnTo>
                    <a:pt x="135" y="8602"/>
                  </a:lnTo>
                  <a:lnTo>
                    <a:pt x="77" y="8697"/>
                  </a:lnTo>
                  <a:lnTo>
                    <a:pt x="39" y="8812"/>
                  </a:lnTo>
                  <a:lnTo>
                    <a:pt x="20" y="8927"/>
                  </a:lnTo>
                  <a:lnTo>
                    <a:pt x="1" y="9022"/>
                  </a:lnTo>
                  <a:lnTo>
                    <a:pt x="20" y="9137"/>
                  </a:lnTo>
                  <a:lnTo>
                    <a:pt x="58" y="9232"/>
                  </a:lnTo>
                  <a:lnTo>
                    <a:pt x="97" y="9328"/>
                  </a:lnTo>
                  <a:lnTo>
                    <a:pt x="173" y="9424"/>
                  </a:lnTo>
                  <a:lnTo>
                    <a:pt x="249" y="9519"/>
                  </a:lnTo>
                  <a:lnTo>
                    <a:pt x="364" y="9596"/>
                  </a:lnTo>
                  <a:lnTo>
                    <a:pt x="479" y="9691"/>
                  </a:lnTo>
                  <a:lnTo>
                    <a:pt x="21581" y="21867"/>
                  </a:lnTo>
                  <a:lnTo>
                    <a:pt x="21715" y="21924"/>
                  </a:lnTo>
                  <a:lnTo>
                    <a:pt x="21849" y="22001"/>
                  </a:lnTo>
                  <a:lnTo>
                    <a:pt x="22021" y="22039"/>
                  </a:lnTo>
                  <a:lnTo>
                    <a:pt x="22173" y="22077"/>
                  </a:lnTo>
                  <a:lnTo>
                    <a:pt x="22537" y="22135"/>
                  </a:lnTo>
                  <a:lnTo>
                    <a:pt x="22900" y="22135"/>
                  </a:lnTo>
                  <a:lnTo>
                    <a:pt x="23263" y="22096"/>
                  </a:lnTo>
                  <a:lnTo>
                    <a:pt x="23645" y="22020"/>
                  </a:lnTo>
                  <a:lnTo>
                    <a:pt x="23989" y="21905"/>
                  </a:lnTo>
                  <a:lnTo>
                    <a:pt x="24142" y="21829"/>
                  </a:lnTo>
                  <a:lnTo>
                    <a:pt x="24314" y="21752"/>
                  </a:lnTo>
                  <a:lnTo>
                    <a:pt x="37675" y="14030"/>
                  </a:lnTo>
                  <a:lnTo>
                    <a:pt x="37828" y="13934"/>
                  </a:lnTo>
                  <a:lnTo>
                    <a:pt x="37962" y="13839"/>
                  </a:lnTo>
                  <a:lnTo>
                    <a:pt x="38057" y="13743"/>
                  </a:lnTo>
                  <a:lnTo>
                    <a:pt x="38153" y="13648"/>
                  </a:lnTo>
                  <a:lnTo>
                    <a:pt x="38229" y="13533"/>
                  </a:lnTo>
                  <a:lnTo>
                    <a:pt x="38287" y="13418"/>
                  </a:lnTo>
                  <a:lnTo>
                    <a:pt x="38325" y="13323"/>
                  </a:lnTo>
                  <a:lnTo>
                    <a:pt x="38344" y="13208"/>
                  </a:lnTo>
                  <a:lnTo>
                    <a:pt x="38344" y="13113"/>
                  </a:lnTo>
                  <a:lnTo>
                    <a:pt x="38344" y="12998"/>
                  </a:lnTo>
                  <a:lnTo>
                    <a:pt x="38306" y="12902"/>
                  </a:lnTo>
                  <a:lnTo>
                    <a:pt x="38268" y="12807"/>
                  </a:lnTo>
                  <a:lnTo>
                    <a:pt x="38191" y="12711"/>
                  </a:lnTo>
                  <a:lnTo>
                    <a:pt x="38115" y="12616"/>
                  </a:lnTo>
                  <a:lnTo>
                    <a:pt x="38000" y="12520"/>
                  </a:lnTo>
                  <a:lnTo>
                    <a:pt x="37885" y="12444"/>
                  </a:lnTo>
                  <a:lnTo>
                    <a:pt x="16783" y="268"/>
                  </a:lnTo>
                  <a:lnTo>
                    <a:pt x="16649" y="191"/>
                  </a:lnTo>
                  <a:lnTo>
                    <a:pt x="16497" y="134"/>
                  </a:lnTo>
                  <a:lnTo>
                    <a:pt x="16344" y="96"/>
                  </a:lnTo>
                  <a:lnTo>
                    <a:pt x="16172" y="58"/>
                  </a:lnTo>
                  <a:lnTo>
                    <a:pt x="15828" y="0"/>
                  </a:lnTo>
                  <a:close/>
                </a:path>
              </a:pathLst>
            </a:custGeom>
            <a:solidFill>
              <a:srgbClr val="E0B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30"/>
            <p:cNvSpPr/>
            <p:nvPr/>
          </p:nvSpPr>
          <p:spPr>
            <a:xfrm>
              <a:off x="1745625" y="4244475"/>
              <a:ext cx="958625" cy="553375"/>
            </a:xfrm>
            <a:custGeom>
              <a:avLst/>
              <a:gdLst/>
              <a:ahLst/>
              <a:cxnLst/>
              <a:rect l="l" t="t" r="r" b="b"/>
              <a:pathLst>
                <a:path w="38345" h="22135" extrusionOk="0">
                  <a:moveTo>
                    <a:pt x="15464" y="0"/>
                  </a:moveTo>
                  <a:lnTo>
                    <a:pt x="15082" y="38"/>
                  </a:lnTo>
                  <a:lnTo>
                    <a:pt x="14719" y="115"/>
                  </a:lnTo>
                  <a:lnTo>
                    <a:pt x="14375" y="230"/>
                  </a:lnTo>
                  <a:lnTo>
                    <a:pt x="14203" y="306"/>
                  </a:lnTo>
                  <a:lnTo>
                    <a:pt x="14050" y="383"/>
                  </a:lnTo>
                  <a:lnTo>
                    <a:pt x="670" y="8105"/>
                  </a:lnTo>
                  <a:lnTo>
                    <a:pt x="536" y="8200"/>
                  </a:lnTo>
                  <a:lnTo>
                    <a:pt x="402" y="8296"/>
                  </a:lnTo>
                  <a:lnTo>
                    <a:pt x="288" y="8391"/>
                  </a:lnTo>
                  <a:lnTo>
                    <a:pt x="211" y="8487"/>
                  </a:lnTo>
                  <a:lnTo>
                    <a:pt x="135" y="8602"/>
                  </a:lnTo>
                  <a:lnTo>
                    <a:pt x="77" y="8697"/>
                  </a:lnTo>
                  <a:lnTo>
                    <a:pt x="39" y="8812"/>
                  </a:lnTo>
                  <a:lnTo>
                    <a:pt x="20" y="8927"/>
                  </a:lnTo>
                  <a:lnTo>
                    <a:pt x="1" y="9022"/>
                  </a:lnTo>
                  <a:lnTo>
                    <a:pt x="20" y="9137"/>
                  </a:lnTo>
                  <a:lnTo>
                    <a:pt x="58" y="9232"/>
                  </a:lnTo>
                  <a:lnTo>
                    <a:pt x="97" y="9328"/>
                  </a:lnTo>
                  <a:lnTo>
                    <a:pt x="173" y="9424"/>
                  </a:lnTo>
                  <a:lnTo>
                    <a:pt x="249" y="9519"/>
                  </a:lnTo>
                  <a:lnTo>
                    <a:pt x="364" y="9596"/>
                  </a:lnTo>
                  <a:lnTo>
                    <a:pt x="479" y="9691"/>
                  </a:lnTo>
                  <a:lnTo>
                    <a:pt x="21581" y="21867"/>
                  </a:lnTo>
                  <a:lnTo>
                    <a:pt x="21715" y="21924"/>
                  </a:lnTo>
                  <a:lnTo>
                    <a:pt x="21849" y="22001"/>
                  </a:lnTo>
                  <a:lnTo>
                    <a:pt x="22021" y="22039"/>
                  </a:lnTo>
                  <a:lnTo>
                    <a:pt x="22173" y="22077"/>
                  </a:lnTo>
                  <a:lnTo>
                    <a:pt x="22537" y="22135"/>
                  </a:lnTo>
                  <a:lnTo>
                    <a:pt x="22900" y="22135"/>
                  </a:lnTo>
                  <a:lnTo>
                    <a:pt x="23263" y="22096"/>
                  </a:lnTo>
                  <a:lnTo>
                    <a:pt x="23645" y="22020"/>
                  </a:lnTo>
                  <a:lnTo>
                    <a:pt x="23989" y="21905"/>
                  </a:lnTo>
                  <a:lnTo>
                    <a:pt x="24142" y="21829"/>
                  </a:lnTo>
                  <a:lnTo>
                    <a:pt x="24314" y="21752"/>
                  </a:lnTo>
                  <a:lnTo>
                    <a:pt x="37675" y="14030"/>
                  </a:lnTo>
                  <a:lnTo>
                    <a:pt x="37828" y="13935"/>
                  </a:lnTo>
                  <a:lnTo>
                    <a:pt x="37962" y="13839"/>
                  </a:lnTo>
                  <a:lnTo>
                    <a:pt x="38057" y="13743"/>
                  </a:lnTo>
                  <a:lnTo>
                    <a:pt x="38153" y="13629"/>
                  </a:lnTo>
                  <a:lnTo>
                    <a:pt x="38229" y="13533"/>
                  </a:lnTo>
                  <a:lnTo>
                    <a:pt x="38287" y="13418"/>
                  </a:lnTo>
                  <a:lnTo>
                    <a:pt x="38325" y="13323"/>
                  </a:lnTo>
                  <a:lnTo>
                    <a:pt x="38344" y="13208"/>
                  </a:lnTo>
                  <a:lnTo>
                    <a:pt x="38344" y="13113"/>
                  </a:lnTo>
                  <a:lnTo>
                    <a:pt x="38344" y="12998"/>
                  </a:lnTo>
                  <a:lnTo>
                    <a:pt x="38306" y="12902"/>
                  </a:lnTo>
                  <a:lnTo>
                    <a:pt x="38268" y="12807"/>
                  </a:lnTo>
                  <a:lnTo>
                    <a:pt x="38191" y="12711"/>
                  </a:lnTo>
                  <a:lnTo>
                    <a:pt x="38115" y="12616"/>
                  </a:lnTo>
                  <a:lnTo>
                    <a:pt x="38000" y="12520"/>
                  </a:lnTo>
                  <a:lnTo>
                    <a:pt x="37885" y="12444"/>
                  </a:lnTo>
                  <a:lnTo>
                    <a:pt x="16783" y="268"/>
                  </a:lnTo>
                  <a:lnTo>
                    <a:pt x="16649" y="191"/>
                  </a:lnTo>
                  <a:lnTo>
                    <a:pt x="16497" y="134"/>
                  </a:lnTo>
                  <a:lnTo>
                    <a:pt x="16344" y="96"/>
                  </a:lnTo>
                  <a:lnTo>
                    <a:pt x="16172" y="58"/>
                  </a:lnTo>
                  <a:lnTo>
                    <a:pt x="15828"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30"/>
            <p:cNvSpPr/>
            <p:nvPr/>
          </p:nvSpPr>
          <p:spPr>
            <a:xfrm>
              <a:off x="1745625" y="4244475"/>
              <a:ext cx="958625" cy="553375"/>
            </a:xfrm>
            <a:custGeom>
              <a:avLst/>
              <a:gdLst/>
              <a:ahLst/>
              <a:cxnLst/>
              <a:rect l="l" t="t" r="r" b="b"/>
              <a:pathLst>
                <a:path w="38345" h="22135" extrusionOk="0">
                  <a:moveTo>
                    <a:pt x="15464" y="0"/>
                  </a:moveTo>
                  <a:lnTo>
                    <a:pt x="15082" y="38"/>
                  </a:lnTo>
                  <a:lnTo>
                    <a:pt x="14719" y="115"/>
                  </a:lnTo>
                  <a:lnTo>
                    <a:pt x="14375" y="230"/>
                  </a:lnTo>
                  <a:lnTo>
                    <a:pt x="14203" y="306"/>
                  </a:lnTo>
                  <a:lnTo>
                    <a:pt x="14050" y="383"/>
                  </a:lnTo>
                  <a:lnTo>
                    <a:pt x="670" y="8105"/>
                  </a:lnTo>
                  <a:lnTo>
                    <a:pt x="536" y="8200"/>
                  </a:lnTo>
                  <a:lnTo>
                    <a:pt x="402" y="8296"/>
                  </a:lnTo>
                  <a:lnTo>
                    <a:pt x="288" y="8391"/>
                  </a:lnTo>
                  <a:lnTo>
                    <a:pt x="211" y="8487"/>
                  </a:lnTo>
                  <a:lnTo>
                    <a:pt x="135" y="8602"/>
                  </a:lnTo>
                  <a:lnTo>
                    <a:pt x="77" y="8697"/>
                  </a:lnTo>
                  <a:lnTo>
                    <a:pt x="39" y="8812"/>
                  </a:lnTo>
                  <a:lnTo>
                    <a:pt x="20" y="8927"/>
                  </a:lnTo>
                  <a:lnTo>
                    <a:pt x="1" y="9022"/>
                  </a:lnTo>
                  <a:lnTo>
                    <a:pt x="20" y="9137"/>
                  </a:lnTo>
                  <a:lnTo>
                    <a:pt x="58" y="9232"/>
                  </a:lnTo>
                  <a:lnTo>
                    <a:pt x="97" y="9328"/>
                  </a:lnTo>
                  <a:lnTo>
                    <a:pt x="173" y="9424"/>
                  </a:lnTo>
                  <a:lnTo>
                    <a:pt x="249" y="9519"/>
                  </a:lnTo>
                  <a:lnTo>
                    <a:pt x="364" y="9596"/>
                  </a:lnTo>
                  <a:lnTo>
                    <a:pt x="479" y="9691"/>
                  </a:lnTo>
                  <a:lnTo>
                    <a:pt x="21581" y="21867"/>
                  </a:lnTo>
                  <a:lnTo>
                    <a:pt x="21715" y="21924"/>
                  </a:lnTo>
                  <a:lnTo>
                    <a:pt x="21849" y="22001"/>
                  </a:lnTo>
                  <a:lnTo>
                    <a:pt x="22021" y="22039"/>
                  </a:lnTo>
                  <a:lnTo>
                    <a:pt x="22173" y="22077"/>
                  </a:lnTo>
                  <a:lnTo>
                    <a:pt x="22537" y="22135"/>
                  </a:lnTo>
                  <a:lnTo>
                    <a:pt x="22900" y="22135"/>
                  </a:lnTo>
                  <a:lnTo>
                    <a:pt x="23263" y="22096"/>
                  </a:lnTo>
                  <a:lnTo>
                    <a:pt x="23645" y="22020"/>
                  </a:lnTo>
                  <a:lnTo>
                    <a:pt x="23989" y="21905"/>
                  </a:lnTo>
                  <a:lnTo>
                    <a:pt x="24142" y="21829"/>
                  </a:lnTo>
                  <a:lnTo>
                    <a:pt x="24314" y="21752"/>
                  </a:lnTo>
                  <a:lnTo>
                    <a:pt x="37675" y="14030"/>
                  </a:lnTo>
                  <a:lnTo>
                    <a:pt x="37828" y="13935"/>
                  </a:lnTo>
                  <a:lnTo>
                    <a:pt x="37962" y="13839"/>
                  </a:lnTo>
                  <a:lnTo>
                    <a:pt x="38057" y="13743"/>
                  </a:lnTo>
                  <a:lnTo>
                    <a:pt x="38153" y="13629"/>
                  </a:lnTo>
                  <a:lnTo>
                    <a:pt x="38229" y="13533"/>
                  </a:lnTo>
                  <a:lnTo>
                    <a:pt x="38287" y="13418"/>
                  </a:lnTo>
                  <a:lnTo>
                    <a:pt x="38325" y="13323"/>
                  </a:lnTo>
                  <a:lnTo>
                    <a:pt x="38344" y="13208"/>
                  </a:lnTo>
                  <a:lnTo>
                    <a:pt x="38344" y="13113"/>
                  </a:lnTo>
                  <a:lnTo>
                    <a:pt x="38344" y="12998"/>
                  </a:lnTo>
                  <a:lnTo>
                    <a:pt x="38306" y="12902"/>
                  </a:lnTo>
                  <a:lnTo>
                    <a:pt x="38268" y="12807"/>
                  </a:lnTo>
                  <a:lnTo>
                    <a:pt x="38191" y="12711"/>
                  </a:lnTo>
                  <a:lnTo>
                    <a:pt x="38115" y="12616"/>
                  </a:lnTo>
                  <a:lnTo>
                    <a:pt x="38000" y="12520"/>
                  </a:lnTo>
                  <a:lnTo>
                    <a:pt x="37885" y="12444"/>
                  </a:lnTo>
                  <a:lnTo>
                    <a:pt x="16783" y="268"/>
                  </a:lnTo>
                  <a:lnTo>
                    <a:pt x="16649" y="191"/>
                  </a:lnTo>
                  <a:lnTo>
                    <a:pt x="16497" y="134"/>
                  </a:lnTo>
                  <a:lnTo>
                    <a:pt x="16344" y="96"/>
                  </a:lnTo>
                  <a:lnTo>
                    <a:pt x="16172" y="58"/>
                  </a:lnTo>
                  <a:lnTo>
                    <a:pt x="15828"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30"/>
            <p:cNvSpPr/>
            <p:nvPr/>
          </p:nvSpPr>
          <p:spPr>
            <a:xfrm>
              <a:off x="1785300" y="4266925"/>
              <a:ext cx="879750" cy="508475"/>
            </a:xfrm>
            <a:custGeom>
              <a:avLst/>
              <a:gdLst/>
              <a:ahLst/>
              <a:cxnLst/>
              <a:rect l="l" t="t" r="r" b="b"/>
              <a:pathLst>
                <a:path w="35190" h="20339" extrusionOk="0">
                  <a:moveTo>
                    <a:pt x="13896" y="115"/>
                  </a:moveTo>
                  <a:lnTo>
                    <a:pt x="34999" y="12310"/>
                  </a:lnTo>
                  <a:lnTo>
                    <a:pt x="21294" y="20224"/>
                  </a:lnTo>
                  <a:lnTo>
                    <a:pt x="172" y="8029"/>
                  </a:lnTo>
                  <a:lnTo>
                    <a:pt x="13896" y="115"/>
                  </a:lnTo>
                  <a:close/>
                  <a:moveTo>
                    <a:pt x="13896" y="1"/>
                  </a:moveTo>
                  <a:lnTo>
                    <a:pt x="13839" y="20"/>
                  </a:lnTo>
                  <a:lnTo>
                    <a:pt x="20" y="7990"/>
                  </a:lnTo>
                  <a:lnTo>
                    <a:pt x="0" y="8029"/>
                  </a:lnTo>
                  <a:lnTo>
                    <a:pt x="20" y="8067"/>
                  </a:lnTo>
                  <a:lnTo>
                    <a:pt x="21236" y="20319"/>
                  </a:lnTo>
                  <a:lnTo>
                    <a:pt x="21294" y="20338"/>
                  </a:lnTo>
                  <a:lnTo>
                    <a:pt x="21351" y="20319"/>
                  </a:lnTo>
                  <a:lnTo>
                    <a:pt x="35171" y="12329"/>
                  </a:lnTo>
                  <a:lnTo>
                    <a:pt x="35190" y="12310"/>
                  </a:lnTo>
                  <a:lnTo>
                    <a:pt x="35171" y="12272"/>
                  </a:lnTo>
                  <a:lnTo>
                    <a:pt x="13954" y="20"/>
                  </a:lnTo>
                  <a:lnTo>
                    <a:pt x="138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30"/>
            <p:cNvSpPr/>
            <p:nvPr/>
          </p:nvSpPr>
          <p:spPr>
            <a:xfrm>
              <a:off x="1829750" y="4292725"/>
              <a:ext cx="790875" cy="456875"/>
            </a:xfrm>
            <a:custGeom>
              <a:avLst/>
              <a:gdLst/>
              <a:ahLst/>
              <a:cxnLst/>
              <a:rect l="l" t="t" r="r" b="b"/>
              <a:pathLst>
                <a:path w="31635" h="18275" extrusionOk="0">
                  <a:moveTo>
                    <a:pt x="12118" y="632"/>
                  </a:moveTo>
                  <a:lnTo>
                    <a:pt x="30545" y="11278"/>
                  </a:lnTo>
                  <a:lnTo>
                    <a:pt x="19516" y="17643"/>
                  </a:lnTo>
                  <a:lnTo>
                    <a:pt x="1070" y="6997"/>
                  </a:lnTo>
                  <a:lnTo>
                    <a:pt x="12118" y="632"/>
                  </a:lnTo>
                  <a:close/>
                  <a:moveTo>
                    <a:pt x="12118" y="517"/>
                  </a:moveTo>
                  <a:lnTo>
                    <a:pt x="12061" y="536"/>
                  </a:lnTo>
                  <a:lnTo>
                    <a:pt x="918" y="6958"/>
                  </a:lnTo>
                  <a:lnTo>
                    <a:pt x="898" y="6997"/>
                  </a:lnTo>
                  <a:lnTo>
                    <a:pt x="918" y="7035"/>
                  </a:lnTo>
                  <a:lnTo>
                    <a:pt x="19458" y="17739"/>
                  </a:lnTo>
                  <a:lnTo>
                    <a:pt x="19516" y="17758"/>
                  </a:lnTo>
                  <a:lnTo>
                    <a:pt x="19573" y="17739"/>
                  </a:lnTo>
                  <a:lnTo>
                    <a:pt x="30717" y="11297"/>
                  </a:lnTo>
                  <a:lnTo>
                    <a:pt x="30736" y="11278"/>
                  </a:lnTo>
                  <a:lnTo>
                    <a:pt x="30717" y="11240"/>
                  </a:lnTo>
                  <a:lnTo>
                    <a:pt x="12176" y="536"/>
                  </a:lnTo>
                  <a:lnTo>
                    <a:pt x="12118" y="517"/>
                  </a:lnTo>
                  <a:close/>
                  <a:moveTo>
                    <a:pt x="12118" y="115"/>
                  </a:moveTo>
                  <a:lnTo>
                    <a:pt x="31443" y="11278"/>
                  </a:lnTo>
                  <a:lnTo>
                    <a:pt x="19516" y="18159"/>
                  </a:lnTo>
                  <a:lnTo>
                    <a:pt x="191" y="6997"/>
                  </a:lnTo>
                  <a:lnTo>
                    <a:pt x="12118" y="115"/>
                  </a:lnTo>
                  <a:close/>
                  <a:moveTo>
                    <a:pt x="12118" y="1"/>
                  </a:moveTo>
                  <a:lnTo>
                    <a:pt x="12061" y="20"/>
                  </a:lnTo>
                  <a:lnTo>
                    <a:pt x="19" y="6958"/>
                  </a:lnTo>
                  <a:lnTo>
                    <a:pt x="0" y="6997"/>
                  </a:lnTo>
                  <a:lnTo>
                    <a:pt x="19" y="7035"/>
                  </a:lnTo>
                  <a:lnTo>
                    <a:pt x="19458" y="18255"/>
                  </a:lnTo>
                  <a:lnTo>
                    <a:pt x="19516" y="18274"/>
                  </a:lnTo>
                  <a:lnTo>
                    <a:pt x="19573" y="18255"/>
                  </a:lnTo>
                  <a:lnTo>
                    <a:pt x="31615" y="11297"/>
                  </a:lnTo>
                  <a:lnTo>
                    <a:pt x="31634" y="11278"/>
                  </a:lnTo>
                  <a:lnTo>
                    <a:pt x="31615" y="11240"/>
                  </a:lnTo>
                  <a:lnTo>
                    <a:pt x="12176" y="20"/>
                  </a:lnTo>
                  <a:lnTo>
                    <a:pt x="1211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30"/>
            <p:cNvSpPr/>
            <p:nvPr/>
          </p:nvSpPr>
          <p:spPr>
            <a:xfrm>
              <a:off x="1892350" y="4329050"/>
              <a:ext cx="665675" cy="384225"/>
            </a:xfrm>
            <a:custGeom>
              <a:avLst/>
              <a:gdLst/>
              <a:ahLst/>
              <a:cxnLst/>
              <a:rect l="l" t="t" r="r" b="b"/>
              <a:pathLst>
                <a:path w="26627" h="15369" extrusionOk="0">
                  <a:moveTo>
                    <a:pt x="9634" y="517"/>
                  </a:moveTo>
                  <a:lnTo>
                    <a:pt x="25728" y="9806"/>
                  </a:lnTo>
                  <a:lnTo>
                    <a:pt x="16993" y="14852"/>
                  </a:lnTo>
                  <a:lnTo>
                    <a:pt x="898" y="5563"/>
                  </a:lnTo>
                  <a:lnTo>
                    <a:pt x="9634" y="517"/>
                  </a:lnTo>
                  <a:close/>
                  <a:moveTo>
                    <a:pt x="9634" y="0"/>
                  </a:moveTo>
                  <a:lnTo>
                    <a:pt x="0" y="5563"/>
                  </a:lnTo>
                  <a:lnTo>
                    <a:pt x="16993" y="15368"/>
                  </a:lnTo>
                  <a:lnTo>
                    <a:pt x="26626" y="9806"/>
                  </a:lnTo>
                  <a:lnTo>
                    <a:pt x="9634"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30"/>
            <p:cNvSpPr/>
            <p:nvPr/>
          </p:nvSpPr>
          <p:spPr>
            <a:xfrm>
              <a:off x="1784825" y="4266925"/>
              <a:ext cx="349800" cy="201675"/>
            </a:xfrm>
            <a:custGeom>
              <a:avLst/>
              <a:gdLst/>
              <a:ahLst/>
              <a:cxnLst/>
              <a:rect l="l" t="t" r="r" b="b"/>
              <a:pathLst>
                <a:path w="13992" h="8067" extrusionOk="0">
                  <a:moveTo>
                    <a:pt x="13915" y="1"/>
                  </a:moveTo>
                  <a:lnTo>
                    <a:pt x="13858" y="20"/>
                  </a:lnTo>
                  <a:lnTo>
                    <a:pt x="13839" y="58"/>
                  </a:lnTo>
                  <a:lnTo>
                    <a:pt x="13839" y="1033"/>
                  </a:lnTo>
                  <a:lnTo>
                    <a:pt x="12291" y="975"/>
                  </a:lnTo>
                  <a:lnTo>
                    <a:pt x="12233" y="975"/>
                  </a:lnTo>
                  <a:lnTo>
                    <a:pt x="12214" y="1014"/>
                  </a:lnTo>
                  <a:lnTo>
                    <a:pt x="12214" y="1969"/>
                  </a:lnTo>
                  <a:lnTo>
                    <a:pt x="10513" y="1969"/>
                  </a:lnTo>
                  <a:lnTo>
                    <a:pt x="10456" y="1989"/>
                  </a:lnTo>
                  <a:lnTo>
                    <a:pt x="10437" y="2008"/>
                  </a:lnTo>
                  <a:lnTo>
                    <a:pt x="10437" y="3002"/>
                  </a:lnTo>
                  <a:lnTo>
                    <a:pt x="8736" y="3002"/>
                  </a:lnTo>
                  <a:lnTo>
                    <a:pt x="8678" y="3021"/>
                  </a:lnTo>
                  <a:lnTo>
                    <a:pt x="8640" y="3059"/>
                  </a:lnTo>
                  <a:lnTo>
                    <a:pt x="8640" y="4034"/>
                  </a:lnTo>
                  <a:lnTo>
                    <a:pt x="6881" y="4034"/>
                  </a:lnTo>
                  <a:lnTo>
                    <a:pt x="6862" y="4072"/>
                  </a:lnTo>
                  <a:lnTo>
                    <a:pt x="6862" y="5066"/>
                  </a:lnTo>
                  <a:lnTo>
                    <a:pt x="5219" y="5066"/>
                  </a:lnTo>
                  <a:lnTo>
                    <a:pt x="5180" y="5104"/>
                  </a:lnTo>
                  <a:lnTo>
                    <a:pt x="5180" y="5983"/>
                  </a:lnTo>
                  <a:lnTo>
                    <a:pt x="3594" y="5983"/>
                  </a:lnTo>
                  <a:lnTo>
                    <a:pt x="3575" y="6022"/>
                  </a:lnTo>
                  <a:lnTo>
                    <a:pt x="3575" y="6939"/>
                  </a:lnTo>
                  <a:lnTo>
                    <a:pt x="1874" y="6939"/>
                  </a:lnTo>
                  <a:lnTo>
                    <a:pt x="1816" y="6958"/>
                  </a:lnTo>
                  <a:lnTo>
                    <a:pt x="1797" y="6996"/>
                  </a:lnTo>
                  <a:lnTo>
                    <a:pt x="1797" y="7990"/>
                  </a:lnTo>
                  <a:lnTo>
                    <a:pt x="39" y="7990"/>
                  </a:lnTo>
                  <a:lnTo>
                    <a:pt x="0" y="8029"/>
                  </a:lnTo>
                  <a:lnTo>
                    <a:pt x="39" y="8067"/>
                  </a:lnTo>
                  <a:lnTo>
                    <a:pt x="1931" y="8067"/>
                  </a:lnTo>
                  <a:lnTo>
                    <a:pt x="1950" y="8029"/>
                  </a:lnTo>
                  <a:lnTo>
                    <a:pt x="1950" y="7035"/>
                  </a:lnTo>
                  <a:lnTo>
                    <a:pt x="3708" y="7035"/>
                  </a:lnTo>
                  <a:lnTo>
                    <a:pt x="3728" y="6996"/>
                  </a:lnTo>
                  <a:lnTo>
                    <a:pt x="3728" y="6060"/>
                  </a:lnTo>
                  <a:lnTo>
                    <a:pt x="5314" y="6060"/>
                  </a:lnTo>
                  <a:lnTo>
                    <a:pt x="5352" y="6022"/>
                  </a:lnTo>
                  <a:lnTo>
                    <a:pt x="5352" y="5142"/>
                  </a:lnTo>
                  <a:lnTo>
                    <a:pt x="6996" y="5142"/>
                  </a:lnTo>
                  <a:lnTo>
                    <a:pt x="7015" y="5104"/>
                  </a:lnTo>
                  <a:lnTo>
                    <a:pt x="7015" y="4129"/>
                  </a:lnTo>
                  <a:lnTo>
                    <a:pt x="8736" y="4129"/>
                  </a:lnTo>
                  <a:lnTo>
                    <a:pt x="8774" y="4110"/>
                  </a:lnTo>
                  <a:lnTo>
                    <a:pt x="8812" y="4072"/>
                  </a:lnTo>
                  <a:lnTo>
                    <a:pt x="8812" y="3097"/>
                  </a:lnTo>
                  <a:lnTo>
                    <a:pt x="10513" y="3097"/>
                  </a:lnTo>
                  <a:lnTo>
                    <a:pt x="10570" y="3078"/>
                  </a:lnTo>
                  <a:lnTo>
                    <a:pt x="10590" y="3059"/>
                  </a:lnTo>
                  <a:lnTo>
                    <a:pt x="10590" y="2065"/>
                  </a:lnTo>
                  <a:lnTo>
                    <a:pt x="12291" y="2065"/>
                  </a:lnTo>
                  <a:lnTo>
                    <a:pt x="12348" y="2046"/>
                  </a:lnTo>
                  <a:lnTo>
                    <a:pt x="12367" y="2008"/>
                  </a:lnTo>
                  <a:lnTo>
                    <a:pt x="12367" y="1071"/>
                  </a:lnTo>
                  <a:lnTo>
                    <a:pt x="13896" y="1128"/>
                  </a:lnTo>
                  <a:lnTo>
                    <a:pt x="13973" y="1109"/>
                  </a:lnTo>
                  <a:lnTo>
                    <a:pt x="13992" y="1071"/>
                  </a:lnTo>
                  <a:lnTo>
                    <a:pt x="13992" y="58"/>
                  </a:lnTo>
                  <a:lnTo>
                    <a:pt x="13973" y="20"/>
                  </a:lnTo>
                  <a:lnTo>
                    <a:pt x="139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30"/>
            <p:cNvSpPr/>
            <p:nvPr/>
          </p:nvSpPr>
          <p:spPr>
            <a:xfrm>
              <a:off x="2315725" y="4573700"/>
              <a:ext cx="348850" cy="201700"/>
            </a:xfrm>
            <a:custGeom>
              <a:avLst/>
              <a:gdLst/>
              <a:ahLst/>
              <a:cxnLst/>
              <a:rect l="l" t="t" r="r" b="b"/>
              <a:pathLst>
                <a:path w="13954" h="8068" extrusionOk="0">
                  <a:moveTo>
                    <a:pt x="12061" y="1"/>
                  </a:moveTo>
                  <a:lnTo>
                    <a:pt x="12042" y="20"/>
                  </a:lnTo>
                  <a:lnTo>
                    <a:pt x="12042" y="39"/>
                  </a:lnTo>
                  <a:lnTo>
                    <a:pt x="12138" y="938"/>
                  </a:lnTo>
                  <a:lnTo>
                    <a:pt x="10456" y="938"/>
                  </a:lnTo>
                  <a:lnTo>
                    <a:pt x="10418" y="976"/>
                  </a:lnTo>
                  <a:lnTo>
                    <a:pt x="10398" y="1951"/>
                  </a:lnTo>
                  <a:lnTo>
                    <a:pt x="8697" y="1951"/>
                  </a:lnTo>
                  <a:lnTo>
                    <a:pt x="8640" y="1970"/>
                  </a:lnTo>
                  <a:lnTo>
                    <a:pt x="8621" y="2008"/>
                  </a:lnTo>
                  <a:lnTo>
                    <a:pt x="8621" y="2983"/>
                  </a:lnTo>
                  <a:lnTo>
                    <a:pt x="6939" y="2983"/>
                  </a:lnTo>
                  <a:lnTo>
                    <a:pt x="6881" y="3002"/>
                  </a:lnTo>
                  <a:lnTo>
                    <a:pt x="6862" y="3040"/>
                  </a:lnTo>
                  <a:lnTo>
                    <a:pt x="6862" y="4015"/>
                  </a:lnTo>
                  <a:lnTo>
                    <a:pt x="5161" y="4015"/>
                  </a:lnTo>
                  <a:lnTo>
                    <a:pt x="5104" y="4034"/>
                  </a:lnTo>
                  <a:lnTo>
                    <a:pt x="5085" y="4072"/>
                  </a:lnTo>
                  <a:lnTo>
                    <a:pt x="5085" y="4990"/>
                  </a:lnTo>
                  <a:lnTo>
                    <a:pt x="3498" y="4990"/>
                  </a:lnTo>
                  <a:lnTo>
                    <a:pt x="3479" y="5028"/>
                  </a:lnTo>
                  <a:lnTo>
                    <a:pt x="3479" y="5926"/>
                  </a:lnTo>
                  <a:lnTo>
                    <a:pt x="1816" y="5926"/>
                  </a:lnTo>
                  <a:lnTo>
                    <a:pt x="1797" y="5965"/>
                  </a:lnTo>
                  <a:lnTo>
                    <a:pt x="1778" y="6920"/>
                  </a:lnTo>
                  <a:lnTo>
                    <a:pt x="77" y="6939"/>
                  </a:lnTo>
                  <a:lnTo>
                    <a:pt x="38" y="6959"/>
                  </a:lnTo>
                  <a:lnTo>
                    <a:pt x="0" y="6997"/>
                  </a:lnTo>
                  <a:lnTo>
                    <a:pt x="0" y="8010"/>
                  </a:lnTo>
                  <a:lnTo>
                    <a:pt x="38" y="8048"/>
                  </a:lnTo>
                  <a:lnTo>
                    <a:pt x="77" y="8067"/>
                  </a:lnTo>
                  <a:lnTo>
                    <a:pt x="134" y="8048"/>
                  </a:lnTo>
                  <a:lnTo>
                    <a:pt x="172" y="8010"/>
                  </a:lnTo>
                  <a:lnTo>
                    <a:pt x="172" y="7035"/>
                  </a:lnTo>
                  <a:lnTo>
                    <a:pt x="1854" y="7016"/>
                  </a:lnTo>
                  <a:lnTo>
                    <a:pt x="1912" y="6997"/>
                  </a:lnTo>
                  <a:lnTo>
                    <a:pt x="1931" y="6978"/>
                  </a:lnTo>
                  <a:lnTo>
                    <a:pt x="1950" y="6003"/>
                  </a:lnTo>
                  <a:lnTo>
                    <a:pt x="3613" y="6003"/>
                  </a:lnTo>
                  <a:lnTo>
                    <a:pt x="3632" y="5965"/>
                  </a:lnTo>
                  <a:lnTo>
                    <a:pt x="3632" y="5066"/>
                  </a:lnTo>
                  <a:lnTo>
                    <a:pt x="5218" y="5066"/>
                  </a:lnTo>
                  <a:lnTo>
                    <a:pt x="5238" y="5028"/>
                  </a:lnTo>
                  <a:lnTo>
                    <a:pt x="5238" y="4111"/>
                  </a:lnTo>
                  <a:lnTo>
                    <a:pt x="6939" y="4111"/>
                  </a:lnTo>
                  <a:lnTo>
                    <a:pt x="6996" y="4091"/>
                  </a:lnTo>
                  <a:lnTo>
                    <a:pt x="7015" y="4072"/>
                  </a:lnTo>
                  <a:lnTo>
                    <a:pt x="7015" y="3078"/>
                  </a:lnTo>
                  <a:lnTo>
                    <a:pt x="8697" y="3078"/>
                  </a:lnTo>
                  <a:lnTo>
                    <a:pt x="8755" y="3059"/>
                  </a:lnTo>
                  <a:lnTo>
                    <a:pt x="8774" y="3040"/>
                  </a:lnTo>
                  <a:lnTo>
                    <a:pt x="8774" y="2046"/>
                  </a:lnTo>
                  <a:lnTo>
                    <a:pt x="10494" y="2046"/>
                  </a:lnTo>
                  <a:lnTo>
                    <a:pt x="10532" y="2027"/>
                  </a:lnTo>
                  <a:lnTo>
                    <a:pt x="10570" y="1989"/>
                  </a:lnTo>
                  <a:lnTo>
                    <a:pt x="10590" y="1014"/>
                  </a:lnTo>
                  <a:lnTo>
                    <a:pt x="12291" y="1014"/>
                  </a:lnTo>
                  <a:lnTo>
                    <a:pt x="12310" y="995"/>
                  </a:lnTo>
                  <a:lnTo>
                    <a:pt x="12310" y="976"/>
                  </a:lnTo>
                  <a:lnTo>
                    <a:pt x="12214" y="77"/>
                  </a:lnTo>
                  <a:lnTo>
                    <a:pt x="13935" y="77"/>
                  </a:lnTo>
                  <a:lnTo>
                    <a:pt x="13954" y="39"/>
                  </a:lnTo>
                  <a:lnTo>
                    <a:pt x="1393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30"/>
            <p:cNvSpPr/>
            <p:nvPr/>
          </p:nvSpPr>
          <p:spPr>
            <a:xfrm>
              <a:off x="1830225" y="4466200"/>
              <a:ext cx="489825" cy="283400"/>
            </a:xfrm>
            <a:custGeom>
              <a:avLst/>
              <a:gdLst/>
              <a:ahLst/>
              <a:cxnLst/>
              <a:rect l="l" t="t" r="r" b="b"/>
              <a:pathLst>
                <a:path w="19593" h="11336" extrusionOk="0">
                  <a:moveTo>
                    <a:pt x="77" y="0"/>
                  </a:moveTo>
                  <a:lnTo>
                    <a:pt x="19" y="19"/>
                  </a:lnTo>
                  <a:lnTo>
                    <a:pt x="0" y="58"/>
                  </a:lnTo>
                  <a:lnTo>
                    <a:pt x="0" y="1090"/>
                  </a:lnTo>
                  <a:lnTo>
                    <a:pt x="38" y="1109"/>
                  </a:lnTo>
                  <a:lnTo>
                    <a:pt x="96" y="1128"/>
                  </a:lnTo>
                  <a:lnTo>
                    <a:pt x="1625" y="1071"/>
                  </a:lnTo>
                  <a:lnTo>
                    <a:pt x="1625" y="2026"/>
                  </a:lnTo>
                  <a:lnTo>
                    <a:pt x="1644" y="2046"/>
                  </a:lnTo>
                  <a:lnTo>
                    <a:pt x="1701" y="2065"/>
                  </a:lnTo>
                  <a:lnTo>
                    <a:pt x="3403" y="2065"/>
                  </a:lnTo>
                  <a:lnTo>
                    <a:pt x="3403" y="3059"/>
                  </a:lnTo>
                  <a:lnTo>
                    <a:pt x="3441" y="3097"/>
                  </a:lnTo>
                  <a:lnTo>
                    <a:pt x="5180" y="3097"/>
                  </a:lnTo>
                  <a:lnTo>
                    <a:pt x="5180" y="4072"/>
                  </a:lnTo>
                  <a:lnTo>
                    <a:pt x="5218" y="4110"/>
                  </a:lnTo>
                  <a:lnTo>
                    <a:pt x="5276" y="4129"/>
                  </a:lnTo>
                  <a:lnTo>
                    <a:pt x="6977" y="4129"/>
                  </a:lnTo>
                  <a:lnTo>
                    <a:pt x="6977" y="5104"/>
                  </a:lnTo>
                  <a:lnTo>
                    <a:pt x="6996" y="5142"/>
                  </a:lnTo>
                  <a:lnTo>
                    <a:pt x="7053" y="5161"/>
                  </a:lnTo>
                  <a:lnTo>
                    <a:pt x="8640" y="5161"/>
                  </a:lnTo>
                  <a:lnTo>
                    <a:pt x="8640" y="6021"/>
                  </a:lnTo>
                  <a:lnTo>
                    <a:pt x="8678" y="6060"/>
                  </a:lnTo>
                  <a:lnTo>
                    <a:pt x="8735" y="6079"/>
                  </a:lnTo>
                  <a:lnTo>
                    <a:pt x="10265" y="6079"/>
                  </a:lnTo>
                  <a:lnTo>
                    <a:pt x="10265" y="6996"/>
                  </a:lnTo>
                  <a:lnTo>
                    <a:pt x="10303" y="7034"/>
                  </a:lnTo>
                  <a:lnTo>
                    <a:pt x="10341" y="7034"/>
                  </a:lnTo>
                  <a:lnTo>
                    <a:pt x="12023" y="7053"/>
                  </a:lnTo>
                  <a:lnTo>
                    <a:pt x="12042" y="8028"/>
                  </a:lnTo>
                  <a:lnTo>
                    <a:pt x="12061" y="8067"/>
                  </a:lnTo>
                  <a:lnTo>
                    <a:pt x="12119" y="8086"/>
                  </a:lnTo>
                  <a:lnTo>
                    <a:pt x="13801" y="8086"/>
                  </a:lnTo>
                  <a:lnTo>
                    <a:pt x="13820" y="9041"/>
                  </a:lnTo>
                  <a:lnTo>
                    <a:pt x="13858" y="9080"/>
                  </a:lnTo>
                  <a:lnTo>
                    <a:pt x="13896" y="9099"/>
                  </a:lnTo>
                  <a:lnTo>
                    <a:pt x="15540" y="9099"/>
                  </a:lnTo>
                  <a:lnTo>
                    <a:pt x="15597" y="10093"/>
                  </a:lnTo>
                  <a:lnTo>
                    <a:pt x="15636" y="10131"/>
                  </a:lnTo>
                  <a:lnTo>
                    <a:pt x="15693" y="10131"/>
                  </a:lnTo>
                  <a:lnTo>
                    <a:pt x="17241" y="10093"/>
                  </a:lnTo>
                  <a:lnTo>
                    <a:pt x="17490" y="11182"/>
                  </a:lnTo>
                  <a:lnTo>
                    <a:pt x="17509" y="11220"/>
                  </a:lnTo>
                  <a:lnTo>
                    <a:pt x="17547" y="11220"/>
                  </a:lnTo>
                  <a:lnTo>
                    <a:pt x="19497" y="11335"/>
                  </a:lnTo>
                  <a:lnTo>
                    <a:pt x="19554" y="11316"/>
                  </a:lnTo>
                  <a:lnTo>
                    <a:pt x="19592" y="11297"/>
                  </a:lnTo>
                  <a:lnTo>
                    <a:pt x="19573" y="11259"/>
                  </a:lnTo>
                  <a:lnTo>
                    <a:pt x="19516" y="11239"/>
                  </a:lnTo>
                  <a:lnTo>
                    <a:pt x="17643" y="11144"/>
                  </a:lnTo>
                  <a:lnTo>
                    <a:pt x="17394" y="10035"/>
                  </a:lnTo>
                  <a:lnTo>
                    <a:pt x="17375" y="10016"/>
                  </a:lnTo>
                  <a:lnTo>
                    <a:pt x="17318" y="9997"/>
                  </a:lnTo>
                  <a:lnTo>
                    <a:pt x="15750" y="10035"/>
                  </a:lnTo>
                  <a:lnTo>
                    <a:pt x="15693" y="9041"/>
                  </a:lnTo>
                  <a:lnTo>
                    <a:pt x="15655" y="9022"/>
                  </a:lnTo>
                  <a:lnTo>
                    <a:pt x="15617" y="9003"/>
                  </a:lnTo>
                  <a:lnTo>
                    <a:pt x="13992" y="9003"/>
                  </a:lnTo>
                  <a:lnTo>
                    <a:pt x="13973" y="8047"/>
                  </a:lnTo>
                  <a:lnTo>
                    <a:pt x="13934" y="8009"/>
                  </a:lnTo>
                  <a:lnTo>
                    <a:pt x="13896" y="7990"/>
                  </a:lnTo>
                  <a:lnTo>
                    <a:pt x="12195" y="7990"/>
                  </a:lnTo>
                  <a:lnTo>
                    <a:pt x="12176" y="7015"/>
                  </a:lnTo>
                  <a:lnTo>
                    <a:pt x="12157" y="6977"/>
                  </a:lnTo>
                  <a:lnTo>
                    <a:pt x="12099" y="6958"/>
                  </a:lnTo>
                  <a:lnTo>
                    <a:pt x="10437" y="6958"/>
                  </a:lnTo>
                  <a:lnTo>
                    <a:pt x="10437" y="6021"/>
                  </a:lnTo>
                  <a:lnTo>
                    <a:pt x="10398" y="6002"/>
                  </a:lnTo>
                  <a:lnTo>
                    <a:pt x="10341" y="5983"/>
                  </a:lnTo>
                  <a:lnTo>
                    <a:pt x="8812" y="5983"/>
                  </a:lnTo>
                  <a:lnTo>
                    <a:pt x="8812" y="5104"/>
                  </a:lnTo>
                  <a:lnTo>
                    <a:pt x="8774" y="5066"/>
                  </a:lnTo>
                  <a:lnTo>
                    <a:pt x="7130" y="5066"/>
                  </a:lnTo>
                  <a:lnTo>
                    <a:pt x="7130" y="4072"/>
                  </a:lnTo>
                  <a:lnTo>
                    <a:pt x="7111" y="4053"/>
                  </a:lnTo>
                  <a:lnTo>
                    <a:pt x="7053" y="4033"/>
                  </a:lnTo>
                  <a:lnTo>
                    <a:pt x="5352" y="4033"/>
                  </a:lnTo>
                  <a:lnTo>
                    <a:pt x="5352" y="3059"/>
                  </a:lnTo>
                  <a:lnTo>
                    <a:pt x="5314" y="3020"/>
                  </a:lnTo>
                  <a:lnTo>
                    <a:pt x="3575" y="3020"/>
                  </a:lnTo>
                  <a:lnTo>
                    <a:pt x="3575" y="2026"/>
                  </a:lnTo>
                  <a:lnTo>
                    <a:pt x="3536" y="1988"/>
                  </a:lnTo>
                  <a:lnTo>
                    <a:pt x="3479" y="1969"/>
                  </a:lnTo>
                  <a:lnTo>
                    <a:pt x="1778" y="1969"/>
                  </a:lnTo>
                  <a:lnTo>
                    <a:pt x="1778" y="1013"/>
                  </a:lnTo>
                  <a:lnTo>
                    <a:pt x="1759" y="994"/>
                  </a:lnTo>
                  <a:lnTo>
                    <a:pt x="1701" y="975"/>
                  </a:lnTo>
                  <a:lnTo>
                    <a:pt x="153" y="1032"/>
                  </a:lnTo>
                  <a:lnTo>
                    <a:pt x="153" y="58"/>
                  </a:lnTo>
                  <a:lnTo>
                    <a:pt x="134" y="19"/>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30"/>
            <p:cNvSpPr/>
            <p:nvPr/>
          </p:nvSpPr>
          <p:spPr>
            <a:xfrm>
              <a:off x="2130800" y="4292725"/>
              <a:ext cx="490775" cy="282925"/>
            </a:xfrm>
            <a:custGeom>
              <a:avLst/>
              <a:gdLst/>
              <a:ahLst/>
              <a:cxnLst/>
              <a:rect l="l" t="t" r="r" b="b"/>
              <a:pathLst>
                <a:path w="19631" h="11317" extrusionOk="0">
                  <a:moveTo>
                    <a:pt x="76" y="1"/>
                  </a:moveTo>
                  <a:lnTo>
                    <a:pt x="38" y="20"/>
                  </a:lnTo>
                  <a:lnTo>
                    <a:pt x="0" y="58"/>
                  </a:lnTo>
                  <a:lnTo>
                    <a:pt x="38" y="77"/>
                  </a:lnTo>
                  <a:lnTo>
                    <a:pt x="76" y="96"/>
                  </a:lnTo>
                  <a:lnTo>
                    <a:pt x="1778" y="96"/>
                  </a:lnTo>
                  <a:lnTo>
                    <a:pt x="1682" y="976"/>
                  </a:lnTo>
                  <a:lnTo>
                    <a:pt x="1682" y="995"/>
                  </a:lnTo>
                  <a:lnTo>
                    <a:pt x="1701" y="1014"/>
                  </a:lnTo>
                  <a:lnTo>
                    <a:pt x="1759" y="1033"/>
                  </a:lnTo>
                  <a:lnTo>
                    <a:pt x="3402" y="1033"/>
                  </a:lnTo>
                  <a:lnTo>
                    <a:pt x="3402" y="2008"/>
                  </a:lnTo>
                  <a:lnTo>
                    <a:pt x="3441" y="2046"/>
                  </a:lnTo>
                  <a:lnTo>
                    <a:pt x="3498" y="2065"/>
                  </a:lnTo>
                  <a:lnTo>
                    <a:pt x="5218" y="2065"/>
                  </a:lnTo>
                  <a:lnTo>
                    <a:pt x="5218" y="3040"/>
                  </a:lnTo>
                  <a:lnTo>
                    <a:pt x="5237" y="3078"/>
                  </a:lnTo>
                  <a:lnTo>
                    <a:pt x="5295" y="3097"/>
                  </a:lnTo>
                  <a:lnTo>
                    <a:pt x="6977" y="3097"/>
                  </a:lnTo>
                  <a:lnTo>
                    <a:pt x="6977" y="4072"/>
                  </a:lnTo>
                  <a:lnTo>
                    <a:pt x="6996" y="4110"/>
                  </a:lnTo>
                  <a:lnTo>
                    <a:pt x="7053" y="4129"/>
                  </a:lnTo>
                  <a:lnTo>
                    <a:pt x="8754" y="4129"/>
                  </a:lnTo>
                  <a:lnTo>
                    <a:pt x="8754" y="5047"/>
                  </a:lnTo>
                  <a:lnTo>
                    <a:pt x="8773" y="5066"/>
                  </a:lnTo>
                  <a:lnTo>
                    <a:pt x="8831" y="5085"/>
                  </a:lnTo>
                  <a:lnTo>
                    <a:pt x="10360" y="5085"/>
                  </a:lnTo>
                  <a:lnTo>
                    <a:pt x="10360" y="5984"/>
                  </a:lnTo>
                  <a:lnTo>
                    <a:pt x="10379" y="6003"/>
                  </a:lnTo>
                  <a:lnTo>
                    <a:pt x="10436" y="6022"/>
                  </a:lnTo>
                  <a:lnTo>
                    <a:pt x="12042" y="6022"/>
                  </a:lnTo>
                  <a:lnTo>
                    <a:pt x="12042" y="6997"/>
                  </a:lnTo>
                  <a:lnTo>
                    <a:pt x="12061" y="7035"/>
                  </a:lnTo>
                  <a:lnTo>
                    <a:pt x="12118" y="7054"/>
                  </a:lnTo>
                  <a:lnTo>
                    <a:pt x="13820" y="7054"/>
                  </a:lnTo>
                  <a:lnTo>
                    <a:pt x="13820" y="8029"/>
                  </a:lnTo>
                  <a:lnTo>
                    <a:pt x="13858" y="8067"/>
                  </a:lnTo>
                  <a:lnTo>
                    <a:pt x="15578" y="8067"/>
                  </a:lnTo>
                  <a:lnTo>
                    <a:pt x="15578" y="9004"/>
                  </a:lnTo>
                  <a:lnTo>
                    <a:pt x="15597" y="9042"/>
                  </a:lnTo>
                  <a:lnTo>
                    <a:pt x="15655" y="9061"/>
                  </a:lnTo>
                  <a:lnTo>
                    <a:pt x="17394" y="9099"/>
                  </a:lnTo>
                  <a:lnTo>
                    <a:pt x="17318" y="9998"/>
                  </a:lnTo>
                  <a:lnTo>
                    <a:pt x="17337" y="10036"/>
                  </a:lnTo>
                  <a:lnTo>
                    <a:pt x="17375" y="10036"/>
                  </a:lnTo>
                  <a:lnTo>
                    <a:pt x="19267" y="10208"/>
                  </a:lnTo>
                  <a:lnTo>
                    <a:pt x="19458" y="11259"/>
                  </a:lnTo>
                  <a:lnTo>
                    <a:pt x="19497" y="11297"/>
                  </a:lnTo>
                  <a:lnTo>
                    <a:pt x="19554" y="11316"/>
                  </a:lnTo>
                  <a:lnTo>
                    <a:pt x="19592" y="11297"/>
                  </a:lnTo>
                  <a:lnTo>
                    <a:pt x="19611" y="11278"/>
                  </a:lnTo>
                  <a:lnTo>
                    <a:pt x="19630" y="11259"/>
                  </a:lnTo>
                  <a:lnTo>
                    <a:pt x="19420" y="10150"/>
                  </a:lnTo>
                  <a:lnTo>
                    <a:pt x="19401" y="10131"/>
                  </a:lnTo>
                  <a:lnTo>
                    <a:pt x="19344" y="10112"/>
                  </a:lnTo>
                  <a:lnTo>
                    <a:pt x="17470" y="9959"/>
                  </a:lnTo>
                  <a:lnTo>
                    <a:pt x="17547" y="9061"/>
                  </a:lnTo>
                  <a:lnTo>
                    <a:pt x="17528" y="9023"/>
                  </a:lnTo>
                  <a:lnTo>
                    <a:pt x="17470" y="9004"/>
                  </a:lnTo>
                  <a:lnTo>
                    <a:pt x="15750" y="8965"/>
                  </a:lnTo>
                  <a:lnTo>
                    <a:pt x="15750" y="8029"/>
                  </a:lnTo>
                  <a:lnTo>
                    <a:pt x="15712" y="7991"/>
                  </a:lnTo>
                  <a:lnTo>
                    <a:pt x="13992" y="7991"/>
                  </a:lnTo>
                  <a:lnTo>
                    <a:pt x="13992" y="6997"/>
                  </a:lnTo>
                  <a:lnTo>
                    <a:pt x="13953" y="6958"/>
                  </a:lnTo>
                  <a:lnTo>
                    <a:pt x="12195" y="6958"/>
                  </a:lnTo>
                  <a:lnTo>
                    <a:pt x="12195" y="5984"/>
                  </a:lnTo>
                  <a:lnTo>
                    <a:pt x="12176" y="5945"/>
                  </a:lnTo>
                  <a:lnTo>
                    <a:pt x="12118" y="5926"/>
                  </a:lnTo>
                  <a:lnTo>
                    <a:pt x="10513" y="5926"/>
                  </a:lnTo>
                  <a:lnTo>
                    <a:pt x="10513" y="5047"/>
                  </a:lnTo>
                  <a:lnTo>
                    <a:pt x="10494" y="5009"/>
                  </a:lnTo>
                  <a:lnTo>
                    <a:pt x="10436" y="4990"/>
                  </a:lnTo>
                  <a:lnTo>
                    <a:pt x="8907" y="4990"/>
                  </a:lnTo>
                  <a:lnTo>
                    <a:pt x="8907" y="4072"/>
                  </a:lnTo>
                  <a:lnTo>
                    <a:pt x="8888" y="4034"/>
                  </a:lnTo>
                  <a:lnTo>
                    <a:pt x="7130" y="4034"/>
                  </a:lnTo>
                  <a:lnTo>
                    <a:pt x="7130" y="3040"/>
                  </a:lnTo>
                  <a:lnTo>
                    <a:pt x="7111" y="3002"/>
                  </a:lnTo>
                  <a:lnTo>
                    <a:pt x="5371" y="3002"/>
                  </a:lnTo>
                  <a:lnTo>
                    <a:pt x="5371" y="2008"/>
                  </a:lnTo>
                  <a:lnTo>
                    <a:pt x="5352" y="1989"/>
                  </a:lnTo>
                  <a:lnTo>
                    <a:pt x="5295" y="1970"/>
                  </a:lnTo>
                  <a:lnTo>
                    <a:pt x="3574" y="1970"/>
                  </a:lnTo>
                  <a:lnTo>
                    <a:pt x="3574" y="995"/>
                  </a:lnTo>
                  <a:lnTo>
                    <a:pt x="3536" y="957"/>
                  </a:lnTo>
                  <a:lnTo>
                    <a:pt x="3498" y="937"/>
                  </a:lnTo>
                  <a:lnTo>
                    <a:pt x="1854" y="937"/>
                  </a:lnTo>
                  <a:lnTo>
                    <a:pt x="1950" y="58"/>
                  </a:lnTo>
                  <a:lnTo>
                    <a:pt x="1950" y="39"/>
                  </a:lnTo>
                  <a:lnTo>
                    <a:pt x="1931" y="20"/>
                  </a:lnTo>
                  <a:lnTo>
                    <a:pt x="1873"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30"/>
            <p:cNvSpPr/>
            <p:nvPr/>
          </p:nvSpPr>
          <p:spPr>
            <a:xfrm>
              <a:off x="2096850" y="4626750"/>
              <a:ext cx="16750" cy="10075"/>
            </a:xfrm>
            <a:custGeom>
              <a:avLst/>
              <a:gdLst/>
              <a:ahLst/>
              <a:cxnLst/>
              <a:rect l="l" t="t" r="r" b="b"/>
              <a:pathLst>
                <a:path w="670" h="403" extrusionOk="0">
                  <a:moveTo>
                    <a:pt x="1" y="1"/>
                  </a:moveTo>
                  <a:lnTo>
                    <a:pt x="1" y="402"/>
                  </a:lnTo>
                  <a:lnTo>
                    <a:pt x="670" y="402"/>
                  </a:lnTo>
                  <a:lnTo>
                    <a:pt x="1"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30"/>
            <p:cNvSpPr/>
            <p:nvPr/>
          </p:nvSpPr>
          <p:spPr>
            <a:xfrm>
              <a:off x="2185750" y="4678375"/>
              <a:ext cx="16275" cy="9575"/>
            </a:xfrm>
            <a:custGeom>
              <a:avLst/>
              <a:gdLst/>
              <a:ahLst/>
              <a:cxnLst/>
              <a:rect l="l" t="t" r="r" b="b"/>
              <a:pathLst>
                <a:path w="651" h="383" extrusionOk="0">
                  <a:moveTo>
                    <a:pt x="0" y="0"/>
                  </a:moveTo>
                  <a:lnTo>
                    <a:pt x="0" y="382"/>
                  </a:lnTo>
                  <a:lnTo>
                    <a:pt x="650" y="382"/>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30"/>
            <p:cNvSpPr/>
            <p:nvPr/>
          </p:nvSpPr>
          <p:spPr>
            <a:xfrm>
              <a:off x="2229225" y="4703700"/>
              <a:ext cx="16750" cy="10050"/>
            </a:xfrm>
            <a:custGeom>
              <a:avLst/>
              <a:gdLst/>
              <a:ahLst/>
              <a:cxnLst/>
              <a:rect l="l" t="t" r="r" b="b"/>
              <a:pathLst>
                <a:path w="670" h="402" extrusionOk="0">
                  <a:moveTo>
                    <a:pt x="1" y="0"/>
                  </a:moveTo>
                  <a:lnTo>
                    <a:pt x="20" y="401"/>
                  </a:lnTo>
                  <a:lnTo>
                    <a:pt x="670" y="382"/>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30"/>
            <p:cNvSpPr/>
            <p:nvPr/>
          </p:nvSpPr>
          <p:spPr>
            <a:xfrm>
              <a:off x="1840250" y="4478625"/>
              <a:ext cx="15800" cy="10050"/>
            </a:xfrm>
            <a:custGeom>
              <a:avLst/>
              <a:gdLst/>
              <a:ahLst/>
              <a:cxnLst/>
              <a:rect l="l" t="t" r="r" b="b"/>
              <a:pathLst>
                <a:path w="632" h="402" extrusionOk="0">
                  <a:moveTo>
                    <a:pt x="1" y="0"/>
                  </a:moveTo>
                  <a:lnTo>
                    <a:pt x="1" y="402"/>
                  </a:lnTo>
                  <a:lnTo>
                    <a:pt x="631" y="363"/>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30"/>
            <p:cNvSpPr/>
            <p:nvPr/>
          </p:nvSpPr>
          <p:spPr>
            <a:xfrm>
              <a:off x="1880875" y="4502025"/>
              <a:ext cx="17225" cy="10075"/>
            </a:xfrm>
            <a:custGeom>
              <a:avLst/>
              <a:gdLst/>
              <a:ahLst/>
              <a:cxnLst/>
              <a:rect l="l" t="t" r="r" b="b"/>
              <a:pathLst>
                <a:path w="689" h="403" extrusionOk="0">
                  <a:moveTo>
                    <a:pt x="0" y="1"/>
                  </a:moveTo>
                  <a:lnTo>
                    <a:pt x="0" y="402"/>
                  </a:lnTo>
                  <a:lnTo>
                    <a:pt x="688" y="402"/>
                  </a:lnTo>
                  <a:lnTo>
                    <a:pt x="0"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30"/>
            <p:cNvSpPr/>
            <p:nvPr/>
          </p:nvSpPr>
          <p:spPr>
            <a:xfrm>
              <a:off x="2056250" y="4603350"/>
              <a:ext cx="15300" cy="9100"/>
            </a:xfrm>
            <a:custGeom>
              <a:avLst/>
              <a:gdLst/>
              <a:ahLst/>
              <a:cxnLst/>
              <a:rect l="l" t="t" r="r" b="b"/>
              <a:pathLst>
                <a:path w="612" h="364" extrusionOk="0">
                  <a:moveTo>
                    <a:pt x="0" y="0"/>
                  </a:moveTo>
                  <a:lnTo>
                    <a:pt x="0" y="363"/>
                  </a:lnTo>
                  <a:lnTo>
                    <a:pt x="612" y="363"/>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30"/>
            <p:cNvSpPr/>
            <p:nvPr/>
          </p:nvSpPr>
          <p:spPr>
            <a:xfrm>
              <a:off x="1925300" y="4527850"/>
              <a:ext cx="17725" cy="10050"/>
            </a:xfrm>
            <a:custGeom>
              <a:avLst/>
              <a:gdLst/>
              <a:ahLst/>
              <a:cxnLst/>
              <a:rect l="l" t="t" r="r" b="b"/>
              <a:pathLst>
                <a:path w="709" h="402" extrusionOk="0">
                  <a:moveTo>
                    <a:pt x="1" y="0"/>
                  </a:moveTo>
                  <a:lnTo>
                    <a:pt x="1" y="401"/>
                  </a:lnTo>
                  <a:lnTo>
                    <a:pt x="708" y="401"/>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30"/>
            <p:cNvSpPr/>
            <p:nvPr/>
          </p:nvSpPr>
          <p:spPr>
            <a:xfrm>
              <a:off x="2273675" y="4729025"/>
              <a:ext cx="23425" cy="13875"/>
            </a:xfrm>
            <a:custGeom>
              <a:avLst/>
              <a:gdLst/>
              <a:ahLst/>
              <a:cxnLst/>
              <a:rect l="l" t="t" r="r" b="b"/>
              <a:pathLst>
                <a:path w="937" h="555" extrusionOk="0">
                  <a:moveTo>
                    <a:pt x="0" y="0"/>
                  </a:moveTo>
                  <a:lnTo>
                    <a:pt x="115" y="497"/>
                  </a:lnTo>
                  <a:lnTo>
                    <a:pt x="937" y="554"/>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30"/>
            <p:cNvSpPr/>
            <p:nvPr/>
          </p:nvSpPr>
          <p:spPr>
            <a:xfrm>
              <a:off x="1969750" y="4553650"/>
              <a:ext cx="17700" cy="10050"/>
            </a:xfrm>
            <a:custGeom>
              <a:avLst/>
              <a:gdLst/>
              <a:ahLst/>
              <a:cxnLst/>
              <a:rect l="l" t="t" r="r" b="b"/>
              <a:pathLst>
                <a:path w="708" h="402" extrusionOk="0">
                  <a:moveTo>
                    <a:pt x="1" y="0"/>
                  </a:moveTo>
                  <a:lnTo>
                    <a:pt x="1" y="402"/>
                  </a:lnTo>
                  <a:lnTo>
                    <a:pt x="708" y="402"/>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30"/>
            <p:cNvSpPr/>
            <p:nvPr/>
          </p:nvSpPr>
          <p:spPr>
            <a:xfrm>
              <a:off x="2014675" y="4579450"/>
              <a:ext cx="17225" cy="10050"/>
            </a:xfrm>
            <a:custGeom>
              <a:avLst/>
              <a:gdLst/>
              <a:ahLst/>
              <a:cxnLst/>
              <a:rect l="l" t="t" r="r" b="b"/>
              <a:pathLst>
                <a:path w="689" h="402" extrusionOk="0">
                  <a:moveTo>
                    <a:pt x="0" y="0"/>
                  </a:moveTo>
                  <a:lnTo>
                    <a:pt x="0" y="402"/>
                  </a:lnTo>
                  <a:lnTo>
                    <a:pt x="688" y="402"/>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30"/>
            <p:cNvSpPr/>
            <p:nvPr/>
          </p:nvSpPr>
          <p:spPr>
            <a:xfrm>
              <a:off x="2141300" y="4652550"/>
              <a:ext cx="16750" cy="10075"/>
            </a:xfrm>
            <a:custGeom>
              <a:avLst/>
              <a:gdLst/>
              <a:ahLst/>
              <a:cxnLst/>
              <a:rect l="l" t="t" r="r" b="b"/>
              <a:pathLst>
                <a:path w="670" h="403" extrusionOk="0">
                  <a:moveTo>
                    <a:pt x="1" y="1"/>
                  </a:moveTo>
                  <a:lnTo>
                    <a:pt x="1" y="402"/>
                  </a:lnTo>
                  <a:lnTo>
                    <a:pt x="670" y="402"/>
                  </a:lnTo>
                  <a:lnTo>
                    <a:pt x="1"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30"/>
            <p:cNvSpPr/>
            <p:nvPr/>
          </p:nvSpPr>
          <p:spPr>
            <a:xfrm>
              <a:off x="2408425" y="4447075"/>
              <a:ext cx="16750" cy="9575"/>
            </a:xfrm>
            <a:custGeom>
              <a:avLst/>
              <a:gdLst/>
              <a:ahLst/>
              <a:cxnLst/>
              <a:rect l="l" t="t" r="r" b="b"/>
              <a:pathLst>
                <a:path w="670" h="383" extrusionOk="0">
                  <a:moveTo>
                    <a:pt x="0" y="1"/>
                  </a:moveTo>
                  <a:lnTo>
                    <a:pt x="669" y="383"/>
                  </a:lnTo>
                  <a:lnTo>
                    <a:pt x="66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30"/>
            <p:cNvSpPr/>
            <p:nvPr/>
          </p:nvSpPr>
          <p:spPr>
            <a:xfrm>
              <a:off x="2497775" y="4498200"/>
              <a:ext cx="16275" cy="9600"/>
            </a:xfrm>
            <a:custGeom>
              <a:avLst/>
              <a:gdLst/>
              <a:ahLst/>
              <a:cxnLst/>
              <a:rect l="l" t="t" r="r" b="b"/>
              <a:pathLst>
                <a:path w="651" h="384" extrusionOk="0">
                  <a:moveTo>
                    <a:pt x="1" y="1"/>
                  </a:moveTo>
                  <a:lnTo>
                    <a:pt x="651" y="383"/>
                  </a:lnTo>
                  <a:lnTo>
                    <a:pt x="651"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30"/>
            <p:cNvSpPr/>
            <p:nvPr/>
          </p:nvSpPr>
          <p:spPr>
            <a:xfrm>
              <a:off x="2540800" y="4523525"/>
              <a:ext cx="17700" cy="9600"/>
            </a:xfrm>
            <a:custGeom>
              <a:avLst/>
              <a:gdLst/>
              <a:ahLst/>
              <a:cxnLst/>
              <a:rect l="l" t="t" r="r" b="b"/>
              <a:pathLst>
                <a:path w="708" h="384" extrusionOk="0">
                  <a:moveTo>
                    <a:pt x="0" y="1"/>
                  </a:moveTo>
                  <a:lnTo>
                    <a:pt x="688" y="383"/>
                  </a:lnTo>
                  <a:lnTo>
                    <a:pt x="707" y="20"/>
                  </a:lnTo>
                  <a:lnTo>
                    <a:pt x="0"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30"/>
            <p:cNvSpPr/>
            <p:nvPr/>
          </p:nvSpPr>
          <p:spPr>
            <a:xfrm>
              <a:off x="2151325" y="4298950"/>
              <a:ext cx="17250" cy="9100"/>
            </a:xfrm>
            <a:custGeom>
              <a:avLst/>
              <a:gdLst/>
              <a:ahLst/>
              <a:cxnLst/>
              <a:rect l="l" t="t" r="r" b="b"/>
              <a:pathLst>
                <a:path w="690" h="364" extrusionOk="0">
                  <a:moveTo>
                    <a:pt x="1" y="0"/>
                  </a:moveTo>
                  <a:lnTo>
                    <a:pt x="651" y="363"/>
                  </a:lnTo>
                  <a:lnTo>
                    <a:pt x="68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30"/>
            <p:cNvSpPr/>
            <p:nvPr/>
          </p:nvSpPr>
          <p:spPr>
            <a:xfrm>
              <a:off x="2191950" y="4322350"/>
              <a:ext cx="17700" cy="10075"/>
            </a:xfrm>
            <a:custGeom>
              <a:avLst/>
              <a:gdLst/>
              <a:ahLst/>
              <a:cxnLst/>
              <a:rect l="l" t="t" r="r" b="b"/>
              <a:pathLst>
                <a:path w="708" h="403" extrusionOk="0">
                  <a:moveTo>
                    <a:pt x="1" y="1"/>
                  </a:moveTo>
                  <a:lnTo>
                    <a:pt x="708" y="402"/>
                  </a:lnTo>
                  <a:lnTo>
                    <a:pt x="70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30"/>
            <p:cNvSpPr/>
            <p:nvPr/>
          </p:nvSpPr>
          <p:spPr>
            <a:xfrm>
              <a:off x="2367800" y="4423675"/>
              <a:ext cx="15325" cy="8625"/>
            </a:xfrm>
            <a:custGeom>
              <a:avLst/>
              <a:gdLst/>
              <a:ahLst/>
              <a:cxnLst/>
              <a:rect l="l" t="t" r="r" b="b"/>
              <a:pathLst>
                <a:path w="613" h="345" extrusionOk="0">
                  <a:moveTo>
                    <a:pt x="1" y="0"/>
                  </a:moveTo>
                  <a:lnTo>
                    <a:pt x="612" y="344"/>
                  </a:lnTo>
                  <a:lnTo>
                    <a:pt x="612"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30"/>
            <p:cNvSpPr/>
            <p:nvPr/>
          </p:nvSpPr>
          <p:spPr>
            <a:xfrm>
              <a:off x="2236875" y="4348175"/>
              <a:ext cx="17700" cy="10050"/>
            </a:xfrm>
            <a:custGeom>
              <a:avLst/>
              <a:gdLst/>
              <a:ahLst/>
              <a:cxnLst/>
              <a:rect l="l" t="t" r="r" b="b"/>
              <a:pathLst>
                <a:path w="708" h="402" extrusionOk="0">
                  <a:moveTo>
                    <a:pt x="0" y="0"/>
                  </a:moveTo>
                  <a:lnTo>
                    <a:pt x="708" y="401"/>
                  </a:lnTo>
                  <a:lnTo>
                    <a:pt x="70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30"/>
            <p:cNvSpPr/>
            <p:nvPr/>
          </p:nvSpPr>
          <p:spPr>
            <a:xfrm>
              <a:off x="2585700" y="4549350"/>
              <a:ext cx="23450" cy="13400"/>
            </a:xfrm>
            <a:custGeom>
              <a:avLst/>
              <a:gdLst/>
              <a:ahLst/>
              <a:cxnLst/>
              <a:rect l="l" t="t" r="r" b="b"/>
              <a:pathLst>
                <a:path w="938" h="536" extrusionOk="0">
                  <a:moveTo>
                    <a:pt x="1" y="0"/>
                  </a:moveTo>
                  <a:lnTo>
                    <a:pt x="937" y="535"/>
                  </a:lnTo>
                  <a:lnTo>
                    <a:pt x="861" y="58"/>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30"/>
            <p:cNvSpPr/>
            <p:nvPr/>
          </p:nvSpPr>
          <p:spPr>
            <a:xfrm>
              <a:off x="2281325" y="4373500"/>
              <a:ext cx="17700" cy="10525"/>
            </a:xfrm>
            <a:custGeom>
              <a:avLst/>
              <a:gdLst/>
              <a:ahLst/>
              <a:cxnLst/>
              <a:rect l="l" t="t" r="r" b="b"/>
              <a:pathLst>
                <a:path w="708" h="421" extrusionOk="0">
                  <a:moveTo>
                    <a:pt x="0" y="0"/>
                  </a:moveTo>
                  <a:lnTo>
                    <a:pt x="707" y="421"/>
                  </a:lnTo>
                  <a:lnTo>
                    <a:pt x="70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30"/>
            <p:cNvSpPr/>
            <p:nvPr/>
          </p:nvSpPr>
          <p:spPr>
            <a:xfrm>
              <a:off x="2326225" y="4399300"/>
              <a:ext cx="17225" cy="10050"/>
            </a:xfrm>
            <a:custGeom>
              <a:avLst/>
              <a:gdLst/>
              <a:ahLst/>
              <a:cxnLst/>
              <a:rect l="l" t="t" r="r" b="b"/>
              <a:pathLst>
                <a:path w="689" h="402" extrusionOk="0">
                  <a:moveTo>
                    <a:pt x="1" y="0"/>
                  </a:moveTo>
                  <a:lnTo>
                    <a:pt x="689" y="402"/>
                  </a:lnTo>
                  <a:lnTo>
                    <a:pt x="68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30"/>
            <p:cNvSpPr/>
            <p:nvPr/>
          </p:nvSpPr>
          <p:spPr>
            <a:xfrm>
              <a:off x="2452875" y="4472400"/>
              <a:ext cx="17225" cy="10075"/>
            </a:xfrm>
            <a:custGeom>
              <a:avLst/>
              <a:gdLst/>
              <a:ahLst/>
              <a:cxnLst/>
              <a:rect l="l" t="t" r="r" b="b"/>
              <a:pathLst>
                <a:path w="689" h="403" extrusionOk="0">
                  <a:moveTo>
                    <a:pt x="0" y="1"/>
                  </a:moveTo>
                  <a:lnTo>
                    <a:pt x="688" y="402"/>
                  </a:lnTo>
                  <a:lnTo>
                    <a:pt x="68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30"/>
            <p:cNvSpPr/>
            <p:nvPr/>
          </p:nvSpPr>
          <p:spPr>
            <a:xfrm>
              <a:off x="2586175" y="4603350"/>
              <a:ext cx="16750" cy="9575"/>
            </a:xfrm>
            <a:custGeom>
              <a:avLst/>
              <a:gdLst/>
              <a:ahLst/>
              <a:cxnLst/>
              <a:rect l="l" t="t" r="r" b="b"/>
              <a:pathLst>
                <a:path w="670" h="383" extrusionOk="0">
                  <a:moveTo>
                    <a:pt x="1" y="0"/>
                  </a:moveTo>
                  <a:lnTo>
                    <a:pt x="1" y="382"/>
                  </a:lnTo>
                  <a:lnTo>
                    <a:pt x="67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30"/>
            <p:cNvSpPr/>
            <p:nvPr/>
          </p:nvSpPr>
          <p:spPr>
            <a:xfrm>
              <a:off x="2326225" y="4753375"/>
              <a:ext cx="15800" cy="10075"/>
            </a:xfrm>
            <a:custGeom>
              <a:avLst/>
              <a:gdLst/>
              <a:ahLst/>
              <a:cxnLst/>
              <a:rect l="l" t="t" r="r" b="b"/>
              <a:pathLst>
                <a:path w="632" h="403" extrusionOk="0">
                  <a:moveTo>
                    <a:pt x="1" y="1"/>
                  </a:moveTo>
                  <a:lnTo>
                    <a:pt x="1" y="402"/>
                  </a:lnTo>
                  <a:lnTo>
                    <a:pt x="632" y="20"/>
                  </a:lnTo>
                  <a:lnTo>
                    <a:pt x="1"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30"/>
            <p:cNvSpPr/>
            <p:nvPr/>
          </p:nvSpPr>
          <p:spPr>
            <a:xfrm>
              <a:off x="2370200" y="4727575"/>
              <a:ext cx="17225" cy="10075"/>
            </a:xfrm>
            <a:custGeom>
              <a:avLst/>
              <a:gdLst/>
              <a:ahLst/>
              <a:cxnLst/>
              <a:rect l="l" t="t" r="r" b="b"/>
              <a:pathLst>
                <a:path w="689" h="403" extrusionOk="0">
                  <a:moveTo>
                    <a:pt x="0" y="1"/>
                  </a:moveTo>
                  <a:lnTo>
                    <a:pt x="0" y="402"/>
                  </a:lnTo>
                  <a:lnTo>
                    <a:pt x="68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30"/>
            <p:cNvSpPr/>
            <p:nvPr/>
          </p:nvSpPr>
          <p:spPr>
            <a:xfrm>
              <a:off x="2542225" y="4629625"/>
              <a:ext cx="15325" cy="8625"/>
            </a:xfrm>
            <a:custGeom>
              <a:avLst/>
              <a:gdLst/>
              <a:ahLst/>
              <a:cxnLst/>
              <a:rect l="l" t="t" r="r" b="b"/>
              <a:pathLst>
                <a:path w="613" h="345" extrusionOk="0">
                  <a:moveTo>
                    <a:pt x="0" y="0"/>
                  </a:moveTo>
                  <a:lnTo>
                    <a:pt x="0" y="344"/>
                  </a:lnTo>
                  <a:lnTo>
                    <a:pt x="612"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30"/>
            <p:cNvSpPr/>
            <p:nvPr/>
          </p:nvSpPr>
          <p:spPr>
            <a:xfrm>
              <a:off x="2411300" y="4703700"/>
              <a:ext cx="17700" cy="10525"/>
            </a:xfrm>
            <a:custGeom>
              <a:avLst/>
              <a:gdLst/>
              <a:ahLst/>
              <a:cxnLst/>
              <a:rect l="l" t="t" r="r" b="b"/>
              <a:pathLst>
                <a:path w="708" h="421" extrusionOk="0">
                  <a:moveTo>
                    <a:pt x="0" y="0"/>
                  </a:moveTo>
                  <a:lnTo>
                    <a:pt x="0" y="421"/>
                  </a:lnTo>
                  <a:lnTo>
                    <a:pt x="70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30"/>
            <p:cNvSpPr/>
            <p:nvPr/>
          </p:nvSpPr>
          <p:spPr>
            <a:xfrm>
              <a:off x="2452375" y="4680275"/>
              <a:ext cx="17250" cy="10050"/>
            </a:xfrm>
            <a:custGeom>
              <a:avLst/>
              <a:gdLst/>
              <a:ahLst/>
              <a:cxnLst/>
              <a:rect l="l" t="t" r="r" b="b"/>
              <a:pathLst>
                <a:path w="690" h="402" extrusionOk="0">
                  <a:moveTo>
                    <a:pt x="1" y="0"/>
                  </a:moveTo>
                  <a:lnTo>
                    <a:pt x="1" y="402"/>
                  </a:lnTo>
                  <a:lnTo>
                    <a:pt x="68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30"/>
            <p:cNvSpPr/>
            <p:nvPr/>
          </p:nvSpPr>
          <p:spPr>
            <a:xfrm>
              <a:off x="2497775" y="4654000"/>
              <a:ext cx="17225" cy="10050"/>
            </a:xfrm>
            <a:custGeom>
              <a:avLst/>
              <a:gdLst/>
              <a:ahLst/>
              <a:cxnLst/>
              <a:rect l="l" t="t" r="r" b="b"/>
              <a:pathLst>
                <a:path w="689" h="402" extrusionOk="0">
                  <a:moveTo>
                    <a:pt x="1" y="0"/>
                  </a:moveTo>
                  <a:lnTo>
                    <a:pt x="1" y="402"/>
                  </a:lnTo>
                  <a:lnTo>
                    <a:pt x="68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30"/>
            <p:cNvSpPr/>
            <p:nvPr/>
          </p:nvSpPr>
          <p:spPr>
            <a:xfrm>
              <a:off x="2627275" y="4579450"/>
              <a:ext cx="16750" cy="9575"/>
            </a:xfrm>
            <a:custGeom>
              <a:avLst/>
              <a:gdLst/>
              <a:ahLst/>
              <a:cxnLst/>
              <a:rect l="l" t="t" r="r" b="b"/>
              <a:pathLst>
                <a:path w="670" h="383" extrusionOk="0">
                  <a:moveTo>
                    <a:pt x="1" y="0"/>
                  </a:moveTo>
                  <a:lnTo>
                    <a:pt x="1" y="383"/>
                  </a:lnTo>
                  <a:lnTo>
                    <a:pt x="67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30"/>
            <p:cNvSpPr/>
            <p:nvPr/>
          </p:nvSpPr>
          <p:spPr>
            <a:xfrm>
              <a:off x="1851250" y="4427500"/>
              <a:ext cx="16750" cy="9575"/>
            </a:xfrm>
            <a:custGeom>
              <a:avLst/>
              <a:gdLst/>
              <a:ahLst/>
              <a:cxnLst/>
              <a:rect l="l" t="t" r="r" b="b"/>
              <a:pathLst>
                <a:path w="670" h="383" extrusionOk="0">
                  <a:moveTo>
                    <a:pt x="669" y="0"/>
                  </a:moveTo>
                  <a:lnTo>
                    <a:pt x="0" y="382"/>
                  </a:lnTo>
                  <a:lnTo>
                    <a:pt x="669" y="382"/>
                  </a:lnTo>
                  <a:lnTo>
                    <a:pt x="66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30"/>
            <p:cNvSpPr/>
            <p:nvPr/>
          </p:nvSpPr>
          <p:spPr>
            <a:xfrm>
              <a:off x="2108325" y="4279350"/>
              <a:ext cx="15800" cy="9575"/>
            </a:xfrm>
            <a:custGeom>
              <a:avLst/>
              <a:gdLst/>
              <a:ahLst/>
              <a:cxnLst/>
              <a:rect l="l" t="t" r="r" b="b"/>
              <a:pathLst>
                <a:path w="632" h="383" extrusionOk="0">
                  <a:moveTo>
                    <a:pt x="631" y="1"/>
                  </a:moveTo>
                  <a:lnTo>
                    <a:pt x="1" y="364"/>
                  </a:lnTo>
                  <a:lnTo>
                    <a:pt x="631" y="383"/>
                  </a:lnTo>
                  <a:lnTo>
                    <a:pt x="631"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30"/>
            <p:cNvSpPr/>
            <p:nvPr/>
          </p:nvSpPr>
          <p:spPr>
            <a:xfrm>
              <a:off x="2066275" y="4302775"/>
              <a:ext cx="17225" cy="10050"/>
            </a:xfrm>
            <a:custGeom>
              <a:avLst/>
              <a:gdLst/>
              <a:ahLst/>
              <a:cxnLst/>
              <a:rect l="l" t="t" r="r" b="b"/>
              <a:pathLst>
                <a:path w="689" h="402" extrusionOk="0">
                  <a:moveTo>
                    <a:pt x="689" y="0"/>
                  </a:moveTo>
                  <a:lnTo>
                    <a:pt x="1" y="402"/>
                  </a:lnTo>
                  <a:lnTo>
                    <a:pt x="689" y="402"/>
                  </a:lnTo>
                  <a:lnTo>
                    <a:pt x="68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30"/>
            <p:cNvSpPr/>
            <p:nvPr/>
          </p:nvSpPr>
          <p:spPr>
            <a:xfrm>
              <a:off x="1892825" y="4404075"/>
              <a:ext cx="15300" cy="9100"/>
            </a:xfrm>
            <a:custGeom>
              <a:avLst/>
              <a:gdLst/>
              <a:ahLst/>
              <a:cxnLst/>
              <a:rect l="l" t="t" r="r" b="b"/>
              <a:pathLst>
                <a:path w="612" h="364" extrusionOk="0">
                  <a:moveTo>
                    <a:pt x="612" y="0"/>
                  </a:moveTo>
                  <a:lnTo>
                    <a:pt x="0" y="364"/>
                  </a:lnTo>
                  <a:lnTo>
                    <a:pt x="612" y="364"/>
                  </a:lnTo>
                  <a:lnTo>
                    <a:pt x="612"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30"/>
            <p:cNvSpPr/>
            <p:nvPr/>
          </p:nvSpPr>
          <p:spPr>
            <a:xfrm>
              <a:off x="2021350" y="4328575"/>
              <a:ext cx="17725" cy="10050"/>
            </a:xfrm>
            <a:custGeom>
              <a:avLst/>
              <a:gdLst/>
              <a:ahLst/>
              <a:cxnLst/>
              <a:rect l="l" t="t" r="r" b="b"/>
              <a:pathLst>
                <a:path w="709" h="402" extrusionOk="0">
                  <a:moveTo>
                    <a:pt x="708" y="0"/>
                  </a:moveTo>
                  <a:lnTo>
                    <a:pt x="1" y="402"/>
                  </a:lnTo>
                  <a:lnTo>
                    <a:pt x="708" y="402"/>
                  </a:lnTo>
                  <a:lnTo>
                    <a:pt x="70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30"/>
            <p:cNvSpPr/>
            <p:nvPr/>
          </p:nvSpPr>
          <p:spPr>
            <a:xfrm>
              <a:off x="1977400" y="4353900"/>
              <a:ext cx="17700" cy="10050"/>
            </a:xfrm>
            <a:custGeom>
              <a:avLst/>
              <a:gdLst/>
              <a:ahLst/>
              <a:cxnLst/>
              <a:rect l="l" t="t" r="r" b="b"/>
              <a:pathLst>
                <a:path w="708" h="402" extrusionOk="0">
                  <a:moveTo>
                    <a:pt x="708" y="0"/>
                  </a:moveTo>
                  <a:lnTo>
                    <a:pt x="0" y="402"/>
                  </a:lnTo>
                  <a:lnTo>
                    <a:pt x="708" y="402"/>
                  </a:lnTo>
                  <a:lnTo>
                    <a:pt x="70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30"/>
            <p:cNvSpPr/>
            <p:nvPr/>
          </p:nvSpPr>
          <p:spPr>
            <a:xfrm>
              <a:off x="1933425" y="4379700"/>
              <a:ext cx="17225" cy="10050"/>
            </a:xfrm>
            <a:custGeom>
              <a:avLst/>
              <a:gdLst/>
              <a:ahLst/>
              <a:cxnLst/>
              <a:rect l="l" t="t" r="r" b="b"/>
              <a:pathLst>
                <a:path w="689" h="402" extrusionOk="0">
                  <a:moveTo>
                    <a:pt x="689" y="1"/>
                  </a:moveTo>
                  <a:lnTo>
                    <a:pt x="1" y="402"/>
                  </a:lnTo>
                  <a:lnTo>
                    <a:pt x="689" y="402"/>
                  </a:lnTo>
                  <a:lnTo>
                    <a:pt x="68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30"/>
            <p:cNvSpPr/>
            <p:nvPr/>
          </p:nvSpPr>
          <p:spPr>
            <a:xfrm>
              <a:off x="1806325" y="4453300"/>
              <a:ext cx="17225" cy="10050"/>
            </a:xfrm>
            <a:custGeom>
              <a:avLst/>
              <a:gdLst/>
              <a:ahLst/>
              <a:cxnLst/>
              <a:rect l="l" t="t" r="r" b="b"/>
              <a:pathLst>
                <a:path w="689" h="402" extrusionOk="0">
                  <a:moveTo>
                    <a:pt x="689" y="0"/>
                  </a:moveTo>
                  <a:lnTo>
                    <a:pt x="0" y="402"/>
                  </a:lnTo>
                  <a:lnTo>
                    <a:pt x="689" y="402"/>
                  </a:lnTo>
                  <a:lnTo>
                    <a:pt x="68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30"/>
            <p:cNvSpPr/>
            <p:nvPr/>
          </p:nvSpPr>
          <p:spPr>
            <a:xfrm>
              <a:off x="2062925" y="4372525"/>
              <a:ext cx="162500" cy="19150"/>
            </a:xfrm>
            <a:custGeom>
              <a:avLst/>
              <a:gdLst/>
              <a:ahLst/>
              <a:cxnLst/>
              <a:rect l="l" t="t" r="r" b="b"/>
              <a:pathLst>
                <a:path w="6500" h="766" extrusionOk="0">
                  <a:moveTo>
                    <a:pt x="39" y="1"/>
                  </a:moveTo>
                  <a:lnTo>
                    <a:pt x="1" y="39"/>
                  </a:lnTo>
                  <a:lnTo>
                    <a:pt x="1" y="58"/>
                  </a:lnTo>
                  <a:lnTo>
                    <a:pt x="20" y="77"/>
                  </a:lnTo>
                  <a:lnTo>
                    <a:pt x="77" y="96"/>
                  </a:lnTo>
                  <a:lnTo>
                    <a:pt x="6404" y="765"/>
                  </a:lnTo>
                  <a:lnTo>
                    <a:pt x="6461" y="746"/>
                  </a:lnTo>
                  <a:lnTo>
                    <a:pt x="6500" y="727"/>
                  </a:lnTo>
                  <a:lnTo>
                    <a:pt x="6500" y="708"/>
                  </a:lnTo>
                  <a:lnTo>
                    <a:pt x="6481" y="689"/>
                  </a:lnTo>
                  <a:lnTo>
                    <a:pt x="6423" y="670"/>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30"/>
            <p:cNvSpPr/>
            <p:nvPr/>
          </p:nvSpPr>
          <p:spPr>
            <a:xfrm>
              <a:off x="2087775" y="4358200"/>
              <a:ext cx="108025" cy="13400"/>
            </a:xfrm>
            <a:custGeom>
              <a:avLst/>
              <a:gdLst/>
              <a:ahLst/>
              <a:cxnLst/>
              <a:rect l="l" t="t" r="r" b="b"/>
              <a:pathLst>
                <a:path w="4321" h="536" extrusionOk="0">
                  <a:moveTo>
                    <a:pt x="96" y="0"/>
                  </a:moveTo>
                  <a:lnTo>
                    <a:pt x="39" y="20"/>
                  </a:lnTo>
                  <a:lnTo>
                    <a:pt x="1" y="39"/>
                  </a:lnTo>
                  <a:lnTo>
                    <a:pt x="1" y="58"/>
                  </a:lnTo>
                  <a:lnTo>
                    <a:pt x="20" y="77"/>
                  </a:lnTo>
                  <a:lnTo>
                    <a:pt x="58" y="96"/>
                  </a:lnTo>
                  <a:lnTo>
                    <a:pt x="4225" y="536"/>
                  </a:lnTo>
                  <a:lnTo>
                    <a:pt x="4301" y="517"/>
                  </a:lnTo>
                  <a:lnTo>
                    <a:pt x="4321" y="497"/>
                  </a:lnTo>
                  <a:lnTo>
                    <a:pt x="4321" y="478"/>
                  </a:lnTo>
                  <a:lnTo>
                    <a:pt x="4301" y="459"/>
                  </a:lnTo>
                  <a:lnTo>
                    <a:pt x="4263" y="440"/>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30"/>
            <p:cNvSpPr/>
            <p:nvPr/>
          </p:nvSpPr>
          <p:spPr>
            <a:xfrm>
              <a:off x="1989350" y="4415075"/>
              <a:ext cx="348850" cy="38725"/>
            </a:xfrm>
            <a:custGeom>
              <a:avLst/>
              <a:gdLst/>
              <a:ahLst/>
              <a:cxnLst/>
              <a:rect l="l" t="t" r="r" b="b"/>
              <a:pathLst>
                <a:path w="13954" h="1549" extrusionOk="0">
                  <a:moveTo>
                    <a:pt x="38" y="0"/>
                  </a:moveTo>
                  <a:lnTo>
                    <a:pt x="0" y="38"/>
                  </a:lnTo>
                  <a:lnTo>
                    <a:pt x="0" y="57"/>
                  </a:lnTo>
                  <a:lnTo>
                    <a:pt x="19" y="77"/>
                  </a:lnTo>
                  <a:lnTo>
                    <a:pt x="77" y="96"/>
                  </a:lnTo>
                  <a:lnTo>
                    <a:pt x="13858" y="1548"/>
                  </a:lnTo>
                  <a:lnTo>
                    <a:pt x="13915" y="1529"/>
                  </a:lnTo>
                  <a:lnTo>
                    <a:pt x="13954" y="1510"/>
                  </a:lnTo>
                  <a:lnTo>
                    <a:pt x="13934" y="1491"/>
                  </a:lnTo>
                  <a:lnTo>
                    <a:pt x="13934" y="1472"/>
                  </a:lnTo>
                  <a:lnTo>
                    <a:pt x="13877" y="1453"/>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30"/>
            <p:cNvSpPr/>
            <p:nvPr/>
          </p:nvSpPr>
          <p:spPr>
            <a:xfrm>
              <a:off x="2112150" y="4344350"/>
              <a:ext cx="44000" cy="6225"/>
            </a:xfrm>
            <a:custGeom>
              <a:avLst/>
              <a:gdLst/>
              <a:ahLst/>
              <a:cxnLst/>
              <a:rect l="l" t="t" r="r" b="b"/>
              <a:pathLst>
                <a:path w="1760" h="249" extrusionOk="0">
                  <a:moveTo>
                    <a:pt x="39" y="0"/>
                  </a:moveTo>
                  <a:lnTo>
                    <a:pt x="1" y="19"/>
                  </a:lnTo>
                  <a:lnTo>
                    <a:pt x="1" y="38"/>
                  </a:lnTo>
                  <a:lnTo>
                    <a:pt x="20" y="57"/>
                  </a:lnTo>
                  <a:lnTo>
                    <a:pt x="77" y="77"/>
                  </a:lnTo>
                  <a:lnTo>
                    <a:pt x="1664" y="249"/>
                  </a:lnTo>
                  <a:lnTo>
                    <a:pt x="1740" y="230"/>
                  </a:lnTo>
                  <a:lnTo>
                    <a:pt x="1759" y="210"/>
                  </a:lnTo>
                  <a:lnTo>
                    <a:pt x="1759" y="191"/>
                  </a:lnTo>
                  <a:lnTo>
                    <a:pt x="1740" y="172"/>
                  </a:lnTo>
                  <a:lnTo>
                    <a:pt x="1702" y="153"/>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30"/>
            <p:cNvSpPr/>
            <p:nvPr/>
          </p:nvSpPr>
          <p:spPr>
            <a:xfrm>
              <a:off x="2014200" y="4400725"/>
              <a:ext cx="288175" cy="32525"/>
            </a:xfrm>
            <a:custGeom>
              <a:avLst/>
              <a:gdLst/>
              <a:ahLst/>
              <a:cxnLst/>
              <a:rect l="l" t="t" r="r" b="b"/>
              <a:pathLst>
                <a:path w="11527" h="1301" extrusionOk="0">
                  <a:moveTo>
                    <a:pt x="77" y="1"/>
                  </a:moveTo>
                  <a:lnTo>
                    <a:pt x="19" y="20"/>
                  </a:lnTo>
                  <a:lnTo>
                    <a:pt x="0" y="39"/>
                  </a:lnTo>
                  <a:lnTo>
                    <a:pt x="0" y="58"/>
                  </a:lnTo>
                  <a:lnTo>
                    <a:pt x="0" y="77"/>
                  </a:lnTo>
                  <a:lnTo>
                    <a:pt x="57" y="96"/>
                  </a:lnTo>
                  <a:lnTo>
                    <a:pt x="11430" y="1300"/>
                  </a:lnTo>
                  <a:lnTo>
                    <a:pt x="11507" y="1281"/>
                  </a:lnTo>
                  <a:lnTo>
                    <a:pt x="11526" y="1262"/>
                  </a:lnTo>
                  <a:lnTo>
                    <a:pt x="11526" y="1243"/>
                  </a:lnTo>
                  <a:lnTo>
                    <a:pt x="11507" y="1224"/>
                  </a:lnTo>
                  <a:lnTo>
                    <a:pt x="11469" y="1205"/>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30"/>
            <p:cNvSpPr/>
            <p:nvPr/>
          </p:nvSpPr>
          <p:spPr>
            <a:xfrm>
              <a:off x="2038550" y="4386875"/>
              <a:ext cx="224150" cy="25350"/>
            </a:xfrm>
            <a:custGeom>
              <a:avLst/>
              <a:gdLst/>
              <a:ahLst/>
              <a:cxnLst/>
              <a:rect l="l" t="t" r="r" b="b"/>
              <a:pathLst>
                <a:path w="8966" h="1014" extrusionOk="0">
                  <a:moveTo>
                    <a:pt x="39" y="0"/>
                  </a:moveTo>
                  <a:lnTo>
                    <a:pt x="1" y="39"/>
                  </a:lnTo>
                  <a:lnTo>
                    <a:pt x="20" y="58"/>
                  </a:lnTo>
                  <a:lnTo>
                    <a:pt x="58" y="77"/>
                  </a:lnTo>
                  <a:lnTo>
                    <a:pt x="8870" y="1013"/>
                  </a:lnTo>
                  <a:lnTo>
                    <a:pt x="8946" y="994"/>
                  </a:lnTo>
                  <a:lnTo>
                    <a:pt x="8966" y="975"/>
                  </a:lnTo>
                  <a:lnTo>
                    <a:pt x="8966" y="956"/>
                  </a:lnTo>
                  <a:lnTo>
                    <a:pt x="8946" y="937"/>
                  </a:lnTo>
                  <a:lnTo>
                    <a:pt x="8908" y="918"/>
                  </a:lnTo>
                  <a:lnTo>
                    <a:pt x="9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30"/>
            <p:cNvSpPr/>
            <p:nvPr/>
          </p:nvSpPr>
          <p:spPr>
            <a:xfrm>
              <a:off x="1964975" y="4429400"/>
              <a:ext cx="408600" cy="44950"/>
            </a:xfrm>
            <a:custGeom>
              <a:avLst/>
              <a:gdLst/>
              <a:ahLst/>
              <a:cxnLst/>
              <a:rect l="l" t="t" r="r" b="b"/>
              <a:pathLst>
                <a:path w="16344" h="1798" extrusionOk="0">
                  <a:moveTo>
                    <a:pt x="39" y="0"/>
                  </a:moveTo>
                  <a:lnTo>
                    <a:pt x="0" y="39"/>
                  </a:lnTo>
                  <a:lnTo>
                    <a:pt x="0" y="58"/>
                  </a:lnTo>
                  <a:lnTo>
                    <a:pt x="58" y="77"/>
                  </a:lnTo>
                  <a:lnTo>
                    <a:pt x="16247" y="1797"/>
                  </a:lnTo>
                  <a:lnTo>
                    <a:pt x="16324" y="1778"/>
                  </a:lnTo>
                  <a:lnTo>
                    <a:pt x="16343" y="1759"/>
                  </a:lnTo>
                  <a:lnTo>
                    <a:pt x="16343" y="1740"/>
                  </a:lnTo>
                  <a:lnTo>
                    <a:pt x="16324" y="1721"/>
                  </a:lnTo>
                  <a:lnTo>
                    <a:pt x="16286" y="1702"/>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30"/>
            <p:cNvSpPr/>
            <p:nvPr/>
          </p:nvSpPr>
          <p:spPr>
            <a:xfrm>
              <a:off x="1940125" y="4443250"/>
              <a:ext cx="468800" cy="51650"/>
            </a:xfrm>
            <a:custGeom>
              <a:avLst/>
              <a:gdLst/>
              <a:ahLst/>
              <a:cxnLst/>
              <a:rect l="l" t="t" r="r" b="b"/>
              <a:pathLst>
                <a:path w="18752" h="2066" extrusionOk="0">
                  <a:moveTo>
                    <a:pt x="96" y="1"/>
                  </a:moveTo>
                  <a:lnTo>
                    <a:pt x="39" y="20"/>
                  </a:lnTo>
                  <a:lnTo>
                    <a:pt x="0" y="39"/>
                  </a:lnTo>
                  <a:lnTo>
                    <a:pt x="0" y="58"/>
                  </a:lnTo>
                  <a:lnTo>
                    <a:pt x="20" y="77"/>
                  </a:lnTo>
                  <a:lnTo>
                    <a:pt x="77" y="96"/>
                  </a:lnTo>
                  <a:lnTo>
                    <a:pt x="18656" y="2065"/>
                  </a:lnTo>
                  <a:lnTo>
                    <a:pt x="18732" y="2046"/>
                  </a:lnTo>
                  <a:lnTo>
                    <a:pt x="18752" y="2027"/>
                  </a:lnTo>
                  <a:lnTo>
                    <a:pt x="18752" y="2008"/>
                  </a:lnTo>
                  <a:lnTo>
                    <a:pt x="18752" y="1989"/>
                  </a:lnTo>
                  <a:lnTo>
                    <a:pt x="18694" y="1970"/>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30"/>
            <p:cNvSpPr/>
            <p:nvPr/>
          </p:nvSpPr>
          <p:spPr>
            <a:xfrm>
              <a:off x="1914325" y="4474325"/>
              <a:ext cx="567700" cy="61650"/>
            </a:xfrm>
            <a:custGeom>
              <a:avLst/>
              <a:gdLst/>
              <a:ahLst/>
              <a:cxnLst/>
              <a:rect l="l" t="t" r="r" b="b"/>
              <a:pathLst>
                <a:path w="22708" h="2466" extrusionOk="0">
                  <a:moveTo>
                    <a:pt x="39" y="0"/>
                  </a:moveTo>
                  <a:lnTo>
                    <a:pt x="0" y="38"/>
                  </a:lnTo>
                  <a:lnTo>
                    <a:pt x="0" y="58"/>
                  </a:lnTo>
                  <a:lnTo>
                    <a:pt x="19" y="77"/>
                  </a:lnTo>
                  <a:lnTo>
                    <a:pt x="58" y="96"/>
                  </a:lnTo>
                  <a:lnTo>
                    <a:pt x="22632" y="2466"/>
                  </a:lnTo>
                  <a:lnTo>
                    <a:pt x="22689" y="2447"/>
                  </a:lnTo>
                  <a:lnTo>
                    <a:pt x="22708" y="2428"/>
                  </a:lnTo>
                  <a:lnTo>
                    <a:pt x="22708" y="2409"/>
                  </a:lnTo>
                  <a:lnTo>
                    <a:pt x="22708" y="2390"/>
                  </a:lnTo>
                  <a:lnTo>
                    <a:pt x="22651" y="2370"/>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30"/>
            <p:cNvSpPr/>
            <p:nvPr/>
          </p:nvSpPr>
          <p:spPr>
            <a:xfrm>
              <a:off x="1915750" y="4457600"/>
              <a:ext cx="530925" cy="57850"/>
            </a:xfrm>
            <a:custGeom>
              <a:avLst/>
              <a:gdLst/>
              <a:ahLst/>
              <a:cxnLst/>
              <a:rect l="l" t="t" r="r" b="b"/>
              <a:pathLst>
                <a:path w="21237" h="2314" extrusionOk="0">
                  <a:moveTo>
                    <a:pt x="39" y="0"/>
                  </a:moveTo>
                  <a:lnTo>
                    <a:pt x="1" y="38"/>
                  </a:lnTo>
                  <a:lnTo>
                    <a:pt x="1" y="58"/>
                  </a:lnTo>
                  <a:lnTo>
                    <a:pt x="20" y="77"/>
                  </a:lnTo>
                  <a:lnTo>
                    <a:pt x="58" y="96"/>
                  </a:lnTo>
                  <a:lnTo>
                    <a:pt x="21141" y="2313"/>
                  </a:lnTo>
                  <a:lnTo>
                    <a:pt x="21217" y="2294"/>
                  </a:lnTo>
                  <a:lnTo>
                    <a:pt x="21237" y="2275"/>
                  </a:lnTo>
                  <a:lnTo>
                    <a:pt x="21237" y="2256"/>
                  </a:lnTo>
                  <a:lnTo>
                    <a:pt x="21217" y="2237"/>
                  </a:lnTo>
                  <a:lnTo>
                    <a:pt x="21179" y="2217"/>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30"/>
            <p:cNvSpPr/>
            <p:nvPr/>
          </p:nvSpPr>
          <p:spPr>
            <a:xfrm>
              <a:off x="1955900" y="4495350"/>
              <a:ext cx="559575" cy="60700"/>
            </a:xfrm>
            <a:custGeom>
              <a:avLst/>
              <a:gdLst/>
              <a:ahLst/>
              <a:cxnLst/>
              <a:rect l="l" t="t" r="r" b="b"/>
              <a:pathLst>
                <a:path w="22383" h="2428" extrusionOk="0">
                  <a:moveTo>
                    <a:pt x="19" y="0"/>
                  </a:moveTo>
                  <a:lnTo>
                    <a:pt x="0" y="38"/>
                  </a:lnTo>
                  <a:lnTo>
                    <a:pt x="0" y="58"/>
                  </a:lnTo>
                  <a:lnTo>
                    <a:pt x="0" y="77"/>
                  </a:lnTo>
                  <a:lnTo>
                    <a:pt x="58" y="96"/>
                  </a:lnTo>
                  <a:lnTo>
                    <a:pt x="22307" y="2428"/>
                  </a:lnTo>
                  <a:lnTo>
                    <a:pt x="22364" y="2428"/>
                  </a:lnTo>
                  <a:lnTo>
                    <a:pt x="22383" y="2390"/>
                  </a:lnTo>
                  <a:lnTo>
                    <a:pt x="22383" y="2370"/>
                  </a:lnTo>
                  <a:lnTo>
                    <a:pt x="22326" y="2351"/>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30"/>
            <p:cNvSpPr/>
            <p:nvPr/>
          </p:nvSpPr>
          <p:spPr>
            <a:xfrm>
              <a:off x="1989350" y="4515900"/>
              <a:ext cx="557675" cy="60225"/>
            </a:xfrm>
            <a:custGeom>
              <a:avLst/>
              <a:gdLst/>
              <a:ahLst/>
              <a:cxnLst/>
              <a:rect l="l" t="t" r="r" b="b"/>
              <a:pathLst>
                <a:path w="22307" h="2409" extrusionOk="0">
                  <a:moveTo>
                    <a:pt x="38" y="0"/>
                  </a:moveTo>
                  <a:lnTo>
                    <a:pt x="0" y="38"/>
                  </a:lnTo>
                  <a:lnTo>
                    <a:pt x="19" y="58"/>
                  </a:lnTo>
                  <a:lnTo>
                    <a:pt x="77" y="77"/>
                  </a:lnTo>
                  <a:lnTo>
                    <a:pt x="22211" y="2409"/>
                  </a:lnTo>
                  <a:lnTo>
                    <a:pt x="22287" y="2409"/>
                  </a:lnTo>
                  <a:lnTo>
                    <a:pt x="22307" y="2389"/>
                  </a:lnTo>
                  <a:lnTo>
                    <a:pt x="22307" y="2370"/>
                  </a:lnTo>
                  <a:lnTo>
                    <a:pt x="22287" y="2351"/>
                  </a:lnTo>
                  <a:lnTo>
                    <a:pt x="22249" y="2332"/>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30"/>
            <p:cNvSpPr/>
            <p:nvPr/>
          </p:nvSpPr>
          <p:spPr>
            <a:xfrm>
              <a:off x="2059600" y="4556500"/>
              <a:ext cx="438200" cy="48300"/>
            </a:xfrm>
            <a:custGeom>
              <a:avLst/>
              <a:gdLst/>
              <a:ahLst/>
              <a:cxnLst/>
              <a:rect l="l" t="t" r="r" b="b"/>
              <a:pathLst>
                <a:path w="17528" h="1932" extrusionOk="0">
                  <a:moveTo>
                    <a:pt x="76" y="1"/>
                  </a:moveTo>
                  <a:lnTo>
                    <a:pt x="19" y="20"/>
                  </a:lnTo>
                  <a:lnTo>
                    <a:pt x="0" y="39"/>
                  </a:lnTo>
                  <a:lnTo>
                    <a:pt x="0" y="58"/>
                  </a:lnTo>
                  <a:lnTo>
                    <a:pt x="0" y="77"/>
                  </a:lnTo>
                  <a:lnTo>
                    <a:pt x="57" y="96"/>
                  </a:lnTo>
                  <a:lnTo>
                    <a:pt x="17432" y="1931"/>
                  </a:lnTo>
                  <a:lnTo>
                    <a:pt x="17509" y="1912"/>
                  </a:lnTo>
                  <a:lnTo>
                    <a:pt x="17528" y="1893"/>
                  </a:lnTo>
                  <a:lnTo>
                    <a:pt x="17528" y="1874"/>
                  </a:lnTo>
                  <a:lnTo>
                    <a:pt x="17528" y="1855"/>
                  </a:lnTo>
                  <a:lnTo>
                    <a:pt x="17470" y="1836"/>
                  </a:lnTo>
                  <a:lnTo>
                    <a:pt x="7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30"/>
            <p:cNvSpPr/>
            <p:nvPr/>
          </p:nvSpPr>
          <p:spPr>
            <a:xfrm>
              <a:off x="2023275" y="4535950"/>
              <a:ext cx="499375" cy="54500"/>
            </a:xfrm>
            <a:custGeom>
              <a:avLst/>
              <a:gdLst/>
              <a:ahLst/>
              <a:cxnLst/>
              <a:rect l="l" t="t" r="r" b="b"/>
              <a:pathLst>
                <a:path w="19975" h="2180" extrusionOk="0">
                  <a:moveTo>
                    <a:pt x="96" y="1"/>
                  </a:moveTo>
                  <a:lnTo>
                    <a:pt x="39" y="20"/>
                  </a:lnTo>
                  <a:lnTo>
                    <a:pt x="0" y="39"/>
                  </a:lnTo>
                  <a:lnTo>
                    <a:pt x="0" y="58"/>
                  </a:lnTo>
                  <a:lnTo>
                    <a:pt x="0" y="77"/>
                  </a:lnTo>
                  <a:lnTo>
                    <a:pt x="58" y="97"/>
                  </a:lnTo>
                  <a:lnTo>
                    <a:pt x="19879" y="2180"/>
                  </a:lnTo>
                  <a:lnTo>
                    <a:pt x="19956" y="2161"/>
                  </a:lnTo>
                  <a:lnTo>
                    <a:pt x="19975" y="2142"/>
                  </a:lnTo>
                  <a:lnTo>
                    <a:pt x="19975" y="2123"/>
                  </a:lnTo>
                  <a:lnTo>
                    <a:pt x="19956" y="2104"/>
                  </a:lnTo>
                  <a:lnTo>
                    <a:pt x="19898" y="2084"/>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30"/>
            <p:cNvSpPr/>
            <p:nvPr/>
          </p:nvSpPr>
          <p:spPr>
            <a:xfrm>
              <a:off x="2088725" y="4576575"/>
              <a:ext cx="384700" cy="42075"/>
            </a:xfrm>
            <a:custGeom>
              <a:avLst/>
              <a:gdLst/>
              <a:ahLst/>
              <a:cxnLst/>
              <a:rect l="l" t="t" r="r" b="b"/>
              <a:pathLst>
                <a:path w="15388" h="1683" extrusionOk="0">
                  <a:moveTo>
                    <a:pt x="39" y="1"/>
                  </a:moveTo>
                  <a:lnTo>
                    <a:pt x="1" y="39"/>
                  </a:lnTo>
                  <a:lnTo>
                    <a:pt x="1" y="58"/>
                  </a:lnTo>
                  <a:lnTo>
                    <a:pt x="20" y="77"/>
                  </a:lnTo>
                  <a:lnTo>
                    <a:pt x="77" y="96"/>
                  </a:lnTo>
                  <a:lnTo>
                    <a:pt x="15292" y="1683"/>
                  </a:lnTo>
                  <a:lnTo>
                    <a:pt x="15369" y="1683"/>
                  </a:lnTo>
                  <a:lnTo>
                    <a:pt x="15388" y="1664"/>
                  </a:lnTo>
                  <a:lnTo>
                    <a:pt x="15388" y="1645"/>
                  </a:lnTo>
                  <a:lnTo>
                    <a:pt x="15369" y="1625"/>
                  </a:lnTo>
                  <a:lnTo>
                    <a:pt x="15331" y="1606"/>
                  </a:lnTo>
                  <a:lnTo>
                    <a:pt x="9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30"/>
            <p:cNvSpPr/>
            <p:nvPr/>
          </p:nvSpPr>
          <p:spPr>
            <a:xfrm>
              <a:off x="2128875" y="4597600"/>
              <a:ext cx="319700" cy="35400"/>
            </a:xfrm>
            <a:custGeom>
              <a:avLst/>
              <a:gdLst/>
              <a:ahLst/>
              <a:cxnLst/>
              <a:rect l="l" t="t" r="r" b="b"/>
              <a:pathLst>
                <a:path w="12788" h="1416" extrusionOk="0">
                  <a:moveTo>
                    <a:pt x="20" y="1"/>
                  </a:moveTo>
                  <a:lnTo>
                    <a:pt x="1" y="39"/>
                  </a:lnTo>
                  <a:lnTo>
                    <a:pt x="1" y="58"/>
                  </a:lnTo>
                  <a:lnTo>
                    <a:pt x="58" y="77"/>
                  </a:lnTo>
                  <a:lnTo>
                    <a:pt x="12712" y="1415"/>
                  </a:lnTo>
                  <a:lnTo>
                    <a:pt x="12769" y="1415"/>
                  </a:lnTo>
                  <a:lnTo>
                    <a:pt x="12788" y="1377"/>
                  </a:lnTo>
                  <a:lnTo>
                    <a:pt x="12788" y="1358"/>
                  </a:lnTo>
                  <a:lnTo>
                    <a:pt x="12788" y="1339"/>
                  </a:lnTo>
                  <a:lnTo>
                    <a:pt x="12731" y="1320"/>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30"/>
            <p:cNvSpPr/>
            <p:nvPr/>
          </p:nvSpPr>
          <p:spPr>
            <a:xfrm>
              <a:off x="2238300" y="4659250"/>
              <a:ext cx="136700" cy="16275"/>
            </a:xfrm>
            <a:custGeom>
              <a:avLst/>
              <a:gdLst/>
              <a:ahLst/>
              <a:cxnLst/>
              <a:rect l="l" t="t" r="r" b="b"/>
              <a:pathLst>
                <a:path w="5468" h="651" extrusionOk="0">
                  <a:moveTo>
                    <a:pt x="96" y="0"/>
                  </a:moveTo>
                  <a:lnTo>
                    <a:pt x="39" y="20"/>
                  </a:lnTo>
                  <a:lnTo>
                    <a:pt x="1" y="39"/>
                  </a:lnTo>
                  <a:lnTo>
                    <a:pt x="1" y="58"/>
                  </a:lnTo>
                  <a:lnTo>
                    <a:pt x="20" y="77"/>
                  </a:lnTo>
                  <a:lnTo>
                    <a:pt x="58" y="96"/>
                  </a:lnTo>
                  <a:lnTo>
                    <a:pt x="5372" y="650"/>
                  </a:lnTo>
                  <a:lnTo>
                    <a:pt x="5448" y="650"/>
                  </a:lnTo>
                  <a:lnTo>
                    <a:pt x="5467" y="612"/>
                  </a:lnTo>
                  <a:lnTo>
                    <a:pt x="5467" y="593"/>
                  </a:lnTo>
                  <a:lnTo>
                    <a:pt x="5410" y="574"/>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30"/>
            <p:cNvSpPr/>
            <p:nvPr/>
          </p:nvSpPr>
          <p:spPr>
            <a:xfrm>
              <a:off x="2202950" y="4638700"/>
              <a:ext cx="196900" cy="22975"/>
            </a:xfrm>
            <a:custGeom>
              <a:avLst/>
              <a:gdLst/>
              <a:ahLst/>
              <a:cxnLst/>
              <a:rect l="l" t="t" r="r" b="b"/>
              <a:pathLst>
                <a:path w="7876" h="919" extrusionOk="0">
                  <a:moveTo>
                    <a:pt x="77" y="1"/>
                  </a:moveTo>
                  <a:lnTo>
                    <a:pt x="19" y="20"/>
                  </a:lnTo>
                  <a:lnTo>
                    <a:pt x="0" y="39"/>
                  </a:lnTo>
                  <a:lnTo>
                    <a:pt x="0" y="58"/>
                  </a:lnTo>
                  <a:lnTo>
                    <a:pt x="0" y="77"/>
                  </a:lnTo>
                  <a:lnTo>
                    <a:pt x="58" y="96"/>
                  </a:lnTo>
                  <a:lnTo>
                    <a:pt x="7780" y="918"/>
                  </a:lnTo>
                  <a:lnTo>
                    <a:pt x="7837" y="899"/>
                  </a:lnTo>
                  <a:lnTo>
                    <a:pt x="7875" y="880"/>
                  </a:lnTo>
                  <a:lnTo>
                    <a:pt x="7875" y="861"/>
                  </a:lnTo>
                  <a:lnTo>
                    <a:pt x="7856" y="842"/>
                  </a:lnTo>
                  <a:lnTo>
                    <a:pt x="7799" y="822"/>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30"/>
            <p:cNvSpPr/>
            <p:nvPr/>
          </p:nvSpPr>
          <p:spPr>
            <a:xfrm>
              <a:off x="2164250" y="4618150"/>
              <a:ext cx="259975" cy="29175"/>
            </a:xfrm>
            <a:custGeom>
              <a:avLst/>
              <a:gdLst/>
              <a:ahLst/>
              <a:cxnLst/>
              <a:rect l="l" t="t" r="r" b="b"/>
              <a:pathLst>
                <a:path w="10399" h="1167" extrusionOk="0">
                  <a:moveTo>
                    <a:pt x="38" y="1"/>
                  </a:moveTo>
                  <a:lnTo>
                    <a:pt x="0" y="39"/>
                  </a:lnTo>
                  <a:lnTo>
                    <a:pt x="0" y="58"/>
                  </a:lnTo>
                  <a:lnTo>
                    <a:pt x="19" y="58"/>
                  </a:lnTo>
                  <a:lnTo>
                    <a:pt x="57" y="77"/>
                  </a:lnTo>
                  <a:lnTo>
                    <a:pt x="10303" y="1167"/>
                  </a:lnTo>
                  <a:lnTo>
                    <a:pt x="10379" y="1147"/>
                  </a:lnTo>
                  <a:lnTo>
                    <a:pt x="10398" y="1128"/>
                  </a:lnTo>
                  <a:lnTo>
                    <a:pt x="10398" y="1109"/>
                  </a:lnTo>
                  <a:lnTo>
                    <a:pt x="10379" y="1090"/>
                  </a:lnTo>
                  <a:lnTo>
                    <a:pt x="10341" y="1071"/>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30"/>
            <p:cNvSpPr/>
            <p:nvPr/>
          </p:nvSpPr>
          <p:spPr>
            <a:xfrm>
              <a:off x="2270800" y="4679800"/>
              <a:ext cx="79825" cy="10050"/>
            </a:xfrm>
            <a:custGeom>
              <a:avLst/>
              <a:gdLst/>
              <a:ahLst/>
              <a:cxnLst/>
              <a:rect l="l" t="t" r="r" b="b"/>
              <a:pathLst>
                <a:path w="3193" h="402" extrusionOk="0">
                  <a:moveTo>
                    <a:pt x="39" y="0"/>
                  </a:moveTo>
                  <a:lnTo>
                    <a:pt x="1" y="19"/>
                  </a:lnTo>
                  <a:lnTo>
                    <a:pt x="1" y="39"/>
                  </a:lnTo>
                  <a:lnTo>
                    <a:pt x="20" y="58"/>
                  </a:lnTo>
                  <a:lnTo>
                    <a:pt x="58" y="77"/>
                  </a:lnTo>
                  <a:lnTo>
                    <a:pt x="3097" y="402"/>
                  </a:lnTo>
                  <a:lnTo>
                    <a:pt x="3173" y="383"/>
                  </a:lnTo>
                  <a:lnTo>
                    <a:pt x="3193" y="364"/>
                  </a:lnTo>
                  <a:lnTo>
                    <a:pt x="3193" y="344"/>
                  </a:lnTo>
                  <a:lnTo>
                    <a:pt x="3173" y="325"/>
                  </a:lnTo>
                  <a:lnTo>
                    <a:pt x="3116" y="306"/>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30"/>
            <p:cNvSpPr/>
            <p:nvPr/>
          </p:nvSpPr>
          <p:spPr>
            <a:xfrm>
              <a:off x="1967350" y="4427975"/>
              <a:ext cx="32525" cy="93675"/>
            </a:xfrm>
            <a:custGeom>
              <a:avLst/>
              <a:gdLst/>
              <a:ahLst/>
              <a:cxnLst/>
              <a:rect l="l" t="t" r="r" b="b"/>
              <a:pathLst>
                <a:path w="1301" h="3747" extrusionOk="0">
                  <a:moveTo>
                    <a:pt x="58" y="0"/>
                  </a:moveTo>
                  <a:lnTo>
                    <a:pt x="20" y="19"/>
                  </a:lnTo>
                  <a:lnTo>
                    <a:pt x="1" y="38"/>
                  </a:lnTo>
                  <a:lnTo>
                    <a:pt x="1" y="57"/>
                  </a:lnTo>
                  <a:lnTo>
                    <a:pt x="1148" y="3708"/>
                  </a:lnTo>
                  <a:lnTo>
                    <a:pt x="1186" y="3727"/>
                  </a:lnTo>
                  <a:lnTo>
                    <a:pt x="1243" y="3747"/>
                  </a:lnTo>
                  <a:lnTo>
                    <a:pt x="1282" y="3727"/>
                  </a:lnTo>
                  <a:lnTo>
                    <a:pt x="1301" y="3708"/>
                  </a:lnTo>
                  <a:lnTo>
                    <a:pt x="1301" y="3689"/>
                  </a:lnTo>
                  <a:lnTo>
                    <a:pt x="154" y="38"/>
                  </a:lnTo>
                  <a:lnTo>
                    <a:pt x="11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30"/>
            <p:cNvSpPr/>
            <p:nvPr/>
          </p:nvSpPr>
          <p:spPr>
            <a:xfrm>
              <a:off x="1942525" y="4441825"/>
              <a:ext cx="22950" cy="62625"/>
            </a:xfrm>
            <a:custGeom>
              <a:avLst/>
              <a:gdLst/>
              <a:ahLst/>
              <a:cxnLst/>
              <a:rect l="l" t="t" r="r" b="b"/>
              <a:pathLst>
                <a:path w="918" h="2505" extrusionOk="0">
                  <a:moveTo>
                    <a:pt x="76" y="0"/>
                  </a:moveTo>
                  <a:lnTo>
                    <a:pt x="19" y="20"/>
                  </a:lnTo>
                  <a:lnTo>
                    <a:pt x="19" y="39"/>
                  </a:lnTo>
                  <a:lnTo>
                    <a:pt x="0" y="58"/>
                  </a:lnTo>
                  <a:lnTo>
                    <a:pt x="765" y="2466"/>
                  </a:lnTo>
                  <a:lnTo>
                    <a:pt x="803" y="2504"/>
                  </a:lnTo>
                  <a:lnTo>
                    <a:pt x="860" y="2504"/>
                  </a:lnTo>
                  <a:lnTo>
                    <a:pt x="898" y="2485"/>
                  </a:lnTo>
                  <a:lnTo>
                    <a:pt x="917" y="2466"/>
                  </a:lnTo>
                  <a:lnTo>
                    <a:pt x="917" y="2447"/>
                  </a:lnTo>
                  <a:lnTo>
                    <a:pt x="172" y="39"/>
                  </a:lnTo>
                  <a:lnTo>
                    <a:pt x="134" y="20"/>
                  </a:lnTo>
                  <a:lnTo>
                    <a:pt x="7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30"/>
            <p:cNvSpPr/>
            <p:nvPr/>
          </p:nvSpPr>
          <p:spPr>
            <a:xfrm>
              <a:off x="2040950" y="4385425"/>
              <a:ext cx="66925" cy="201225"/>
            </a:xfrm>
            <a:custGeom>
              <a:avLst/>
              <a:gdLst/>
              <a:ahLst/>
              <a:cxnLst/>
              <a:rect l="l" t="t" r="r" b="b"/>
              <a:pathLst>
                <a:path w="2677" h="8049" extrusionOk="0">
                  <a:moveTo>
                    <a:pt x="58" y="1"/>
                  </a:moveTo>
                  <a:lnTo>
                    <a:pt x="20" y="20"/>
                  </a:lnTo>
                  <a:lnTo>
                    <a:pt x="1" y="39"/>
                  </a:lnTo>
                  <a:lnTo>
                    <a:pt x="2524" y="8010"/>
                  </a:lnTo>
                  <a:lnTo>
                    <a:pt x="2543" y="8029"/>
                  </a:lnTo>
                  <a:lnTo>
                    <a:pt x="2619" y="8048"/>
                  </a:lnTo>
                  <a:lnTo>
                    <a:pt x="2657" y="8029"/>
                  </a:lnTo>
                  <a:lnTo>
                    <a:pt x="2677" y="8010"/>
                  </a:lnTo>
                  <a:lnTo>
                    <a:pt x="2677" y="7991"/>
                  </a:lnTo>
                  <a:lnTo>
                    <a:pt x="153" y="39"/>
                  </a:lnTo>
                  <a:lnTo>
                    <a:pt x="1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30"/>
            <p:cNvSpPr/>
            <p:nvPr/>
          </p:nvSpPr>
          <p:spPr>
            <a:xfrm>
              <a:off x="1918150" y="4456150"/>
              <a:ext cx="11000" cy="25350"/>
            </a:xfrm>
            <a:custGeom>
              <a:avLst/>
              <a:gdLst/>
              <a:ahLst/>
              <a:cxnLst/>
              <a:rect l="l" t="t" r="r" b="b"/>
              <a:pathLst>
                <a:path w="440" h="1014" extrusionOk="0">
                  <a:moveTo>
                    <a:pt x="58" y="1"/>
                  </a:moveTo>
                  <a:lnTo>
                    <a:pt x="19" y="20"/>
                  </a:lnTo>
                  <a:lnTo>
                    <a:pt x="0" y="39"/>
                  </a:lnTo>
                  <a:lnTo>
                    <a:pt x="0" y="58"/>
                  </a:lnTo>
                  <a:lnTo>
                    <a:pt x="287" y="976"/>
                  </a:lnTo>
                  <a:lnTo>
                    <a:pt x="325" y="1014"/>
                  </a:lnTo>
                  <a:lnTo>
                    <a:pt x="382" y="1014"/>
                  </a:lnTo>
                  <a:lnTo>
                    <a:pt x="421" y="995"/>
                  </a:lnTo>
                  <a:lnTo>
                    <a:pt x="440" y="976"/>
                  </a:lnTo>
                  <a:lnTo>
                    <a:pt x="440" y="957"/>
                  </a:lnTo>
                  <a:lnTo>
                    <a:pt x="153" y="39"/>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30"/>
            <p:cNvSpPr/>
            <p:nvPr/>
          </p:nvSpPr>
          <p:spPr>
            <a:xfrm>
              <a:off x="2016575" y="4399300"/>
              <a:ext cx="55950" cy="166800"/>
            </a:xfrm>
            <a:custGeom>
              <a:avLst/>
              <a:gdLst/>
              <a:ahLst/>
              <a:cxnLst/>
              <a:rect l="l" t="t" r="r" b="b"/>
              <a:pathLst>
                <a:path w="2238" h="6672" extrusionOk="0">
                  <a:moveTo>
                    <a:pt x="58" y="0"/>
                  </a:moveTo>
                  <a:lnTo>
                    <a:pt x="1" y="19"/>
                  </a:lnTo>
                  <a:lnTo>
                    <a:pt x="1" y="39"/>
                  </a:lnTo>
                  <a:lnTo>
                    <a:pt x="1" y="58"/>
                  </a:lnTo>
                  <a:lnTo>
                    <a:pt x="2065" y="6633"/>
                  </a:lnTo>
                  <a:lnTo>
                    <a:pt x="2103" y="6652"/>
                  </a:lnTo>
                  <a:lnTo>
                    <a:pt x="2161" y="6671"/>
                  </a:lnTo>
                  <a:lnTo>
                    <a:pt x="2199" y="6652"/>
                  </a:lnTo>
                  <a:lnTo>
                    <a:pt x="2218" y="6633"/>
                  </a:lnTo>
                  <a:lnTo>
                    <a:pt x="2237" y="6614"/>
                  </a:lnTo>
                  <a:lnTo>
                    <a:pt x="154" y="39"/>
                  </a:lnTo>
                  <a:lnTo>
                    <a:pt x="115" y="19"/>
                  </a:lnTo>
                  <a:lnTo>
                    <a:pt x="5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30"/>
            <p:cNvSpPr/>
            <p:nvPr/>
          </p:nvSpPr>
          <p:spPr>
            <a:xfrm>
              <a:off x="1991725" y="4413625"/>
              <a:ext cx="44475" cy="129525"/>
            </a:xfrm>
            <a:custGeom>
              <a:avLst/>
              <a:gdLst/>
              <a:ahLst/>
              <a:cxnLst/>
              <a:rect l="l" t="t" r="r" b="b"/>
              <a:pathLst>
                <a:path w="1779" h="5181" extrusionOk="0">
                  <a:moveTo>
                    <a:pt x="77" y="1"/>
                  </a:moveTo>
                  <a:lnTo>
                    <a:pt x="20" y="20"/>
                  </a:lnTo>
                  <a:lnTo>
                    <a:pt x="1" y="39"/>
                  </a:lnTo>
                  <a:lnTo>
                    <a:pt x="1" y="58"/>
                  </a:lnTo>
                  <a:lnTo>
                    <a:pt x="1606" y="5142"/>
                  </a:lnTo>
                  <a:lnTo>
                    <a:pt x="1645" y="5162"/>
                  </a:lnTo>
                  <a:lnTo>
                    <a:pt x="1702" y="5181"/>
                  </a:lnTo>
                  <a:lnTo>
                    <a:pt x="1740" y="5162"/>
                  </a:lnTo>
                  <a:lnTo>
                    <a:pt x="1759" y="5142"/>
                  </a:lnTo>
                  <a:lnTo>
                    <a:pt x="1778" y="5123"/>
                  </a:lnTo>
                  <a:lnTo>
                    <a:pt x="154" y="39"/>
                  </a:lnTo>
                  <a:lnTo>
                    <a:pt x="13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30"/>
            <p:cNvSpPr/>
            <p:nvPr/>
          </p:nvSpPr>
          <p:spPr>
            <a:xfrm>
              <a:off x="2065800" y="4371100"/>
              <a:ext cx="77425" cy="236075"/>
            </a:xfrm>
            <a:custGeom>
              <a:avLst/>
              <a:gdLst/>
              <a:ahLst/>
              <a:cxnLst/>
              <a:rect l="l" t="t" r="r" b="b"/>
              <a:pathLst>
                <a:path w="3097" h="9443" extrusionOk="0">
                  <a:moveTo>
                    <a:pt x="58" y="1"/>
                  </a:moveTo>
                  <a:lnTo>
                    <a:pt x="0" y="20"/>
                  </a:lnTo>
                  <a:lnTo>
                    <a:pt x="0" y="39"/>
                  </a:lnTo>
                  <a:lnTo>
                    <a:pt x="0" y="58"/>
                  </a:lnTo>
                  <a:lnTo>
                    <a:pt x="2944" y="9405"/>
                  </a:lnTo>
                  <a:lnTo>
                    <a:pt x="2982" y="9424"/>
                  </a:lnTo>
                  <a:lnTo>
                    <a:pt x="3040" y="9443"/>
                  </a:lnTo>
                  <a:lnTo>
                    <a:pt x="3078" y="9424"/>
                  </a:lnTo>
                  <a:lnTo>
                    <a:pt x="3097" y="9405"/>
                  </a:lnTo>
                  <a:lnTo>
                    <a:pt x="3097" y="9386"/>
                  </a:lnTo>
                  <a:lnTo>
                    <a:pt x="153" y="39"/>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30"/>
            <p:cNvSpPr/>
            <p:nvPr/>
          </p:nvSpPr>
          <p:spPr>
            <a:xfrm>
              <a:off x="2090175" y="4356775"/>
              <a:ext cx="88900" cy="270950"/>
            </a:xfrm>
            <a:custGeom>
              <a:avLst/>
              <a:gdLst/>
              <a:ahLst/>
              <a:cxnLst/>
              <a:rect l="l" t="t" r="r" b="b"/>
              <a:pathLst>
                <a:path w="3556" h="10838" extrusionOk="0">
                  <a:moveTo>
                    <a:pt x="58" y="0"/>
                  </a:moveTo>
                  <a:lnTo>
                    <a:pt x="19" y="19"/>
                  </a:lnTo>
                  <a:lnTo>
                    <a:pt x="0" y="38"/>
                  </a:lnTo>
                  <a:lnTo>
                    <a:pt x="0" y="57"/>
                  </a:lnTo>
                  <a:lnTo>
                    <a:pt x="3403" y="10800"/>
                  </a:lnTo>
                  <a:lnTo>
                    <a:pt x="3422" y="10819"/>
                  </a:lnTo>
                  <a:lnTo>
                    <a:pt x="3479" y="10838"/>
                  </a:lnTo>
                  <a:lnTo>
                    <a:pt x="3536" y="10819"/>
                  </a:lnTo>
                  <a:lnTo>
                    <a:pt x="3556" y="10800"/>
                  </a:lnTo>
                  <a:lnTo>
                    <a:pt x="3556" y="10781"/>
                  </a:lnTo>
                  <a:lnTo>
                    <a:pt x="153" y="38"/>
                  </a:lnTo>
                  <a:lnTo>
                    <a:pt x="115" y="19"/>
                  </a:lnTo>
                  <a:lnTo>
                    <a:pt x="5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30"/>
            <p:cNvSpPr/>
            <p:nvPr/>
          </p:nvSpPr>
          <p:spPr>
            <a:xfrm>
              <a:off x="2143700" y="4341950"/>
              <a:ext cx="106575" cy="327825"/>
            </a:xfrm>
            <a:custGeom>
              <a:avLst/>
              <a:gdLst/>
              <a:ahLst/>
              <a:cxnLst/>
              <a:rect l="l" t="t" r="r" b="b"/>
              <a:pathLst>
                <a:path w="4263" h="13113" extrusionOk="0">
                  <a:moveTo>
                    <a:pt x="57" y="1"/>
                  </a:moveTo>
                  <a:lnTo>
                    <a:pt x="0" y="20"/>
                  </a:lnTo>
                  <a:lnTo>
                    <a:pt x="0" y="39"/>
                  </a:lnTo>
                  <a:lnTo>
                    <a:pt x="0" y="58"/>
                  </a:lnTo>
                  <a:lnTo>
                    <a:pt x="4110" y="13075"/>
                  </a:lnTo>
                  <a:lnTo>
                    <a:pt x="4148" y="13113"/>
                  </a:lnTo>
                  <a:lnTo>
                    <a:pt x="4205" y="13113"/>
                  </a:lnTo>
                  <a:lnTo>
                    <a:pt x="4243" y="13094"/>
                  </a:lnTo>
                  <a:lnTo>
                    <a:pt x="4263" y="13075"/>
                  </a:lnTo>
                  <a:lnTo>
                    <a:pt x="4263" y="13056"/>
                  </a:lnTo>
                  <a:lnTo>
                    <a:pt x="153" y="39"/>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30"/>
            <p:cNvSpPr/>
            <p:nvPr/>
          </p:nvSpPr>
          <p:spPr>
            <a:xfrm>
              <a:off x="2114550" y="4342900"/>
              <a:ext cx="100375" cy="306350"/>
            </a:xfrm>
            <a:custGeom>
              <a:avLst/>
              <a:gdLst/>
              <a:ahLst/>
              <a:cxnLst/>
              <a:rect l="l" t="t" r="r" b="b"/>
              <a:pathLst>
                <a:path w="4015" h="12254" extrusionOk="0">
                  <a:moveTo>
                    <a:pt x="77" y="1"/>
                  </a:moveTo>
                  <a:lnTo>
                    <a:pt x="19" y="20"/>
                  </a:lnTo>
                  <a:lnTo>
                    <a:pt x="0" y="20"/>
                  </a:lnTo>
                  <a:lnTo>
                    <a:pt x="0" y="39"/>
                  </a:lnTo>
                  <a:lnTo>
                    <a:pt x="3861" y="12215"/>
                  </a:lnTo>
                  <a:lnTo>
                    <a:pt x="3880" y="12253"/>
                  </a:lnTo>
                  <a:lnTo>
                    <a:pt x="3938" y="12253"/>
                  </a:lnTo>
                  <a:lnTo>
                    <a:pt x="3995" y="12234"/>
                  </a:lnTo>
                  <a:lnTo>
                    <a:pt x="4014" y="12215"/>
                  </a:lnTo>
                  <a:lnTo>
                    <a:pt x="4014" y="12196"/>
                  </a:lnTo>
                  <a:lnTo>
                    <a:pt x="172" y="39"/>
                  </a:lnTo>
                  <a:lnTo>
                    <a:pt x="1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30"/>
            <p:cNvSpPr/>
            <p:nvPr/>
          </p:nvSpPr>
          <p:spPr>
            <a:xfrm>
              <a:off x="2180000" y="4365850"/>
              <a:ext cx="105650" cy="323050"/>
            </a:xfrm>
            <a:custGeom>
              <a:avLst/>
              <a:gdLst/>
              <a:ahLst/>
              <a:cxnLst/>
              <a:rect l="l" t="t" r="r" b="b"/>
              <a:pathLst>
                <a:path w="4226" h="12922" extrusionOk="0">
                  <a:moveTo>
                    <a:pt x="77" y="0"/>
                  </a:moveTo>
                  <a:lnTo>
                    <a:pt x="20" y="19"/>
                  </a:lnTo>
                  <a:lnTo>
                    <a:pt x="1" y="39"/>
                  </a:lnTo>
                  <a:lnTo>
                    <a:pt x="1" y="58"/>
                  </a:lnTo>
                  <a:lnTo>
                    <a:pt x="4072" y="12902"/>
                  </a:lnTo>
                  <a:lnTo>
                    <a:pt x="4091" y="12922"/>
                  </a:lnTo>
                  <a:lnTo>
                    <a:pt x="4206" y="12922"/>
                  </a:lnTo>
                  <a:lnTo>
                    <a:pt x="4225" y="12902"/>
                  </a:lnTo>
                  <a:lnTo>
                    <a:pt x="4225" y="12883"/>
                  </a:lnTo>
                  <a:lnTo>
                    <a:pt x="154" y="39"/>
                  </a:lnTo>
                  <a:lnTo>
                    <a:pt x="13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30"/>
            <p:cNvSpPr/>
            <p:nvPr/>
          </p:nvSpPr>
          <p:spPr>
            <a:xfrm>
              <a:off x="2215375" y="4385425"/>
              <a:ext cx="105150" cy="321625"/>
            </a:xfrm>
            <a:custGeom>
              <a:avLst/>
              <a:gdLst/>
              <a:ahLst/>
              <a:cxnLst/>
              <a:rect l="l" t="t" r="r" b="b"/>
              <a:pathLst>
                <a:path w="4206" h="12865" extrusionOk="0">
                  <a:moveTo>
                    <a:pt x="58" y="1"/>
                  </a:moveTo>
                  <a:lnTo>
                    <a:pt x="19" y="20"/>
                  </a:lnTo>
                  <a:lnTo>
                    <a:pt x="0" y="39"/>
                  </a:lnTo>
                  <a:lnTo>
                    <a:pt x="0" y="58"/>
                  </a:lnTo>
                  <a:lnTo>
                    <a:pt x="4033" y="12827"/>
                  </a:lnTo>
                  <a:lnTo>
                    <a:pt x="4072" y="12865"/>
                  </a:lnTo>
                  <a:lnTo>
                    <a:pt x="4167" y="12865"/>
                  </a:lnTo>
                  <a:lnTo>
                    <a:pt x="4186" y="12846"/>
                  </a:lnTo>
                  <a:lnTo>
                    <a:pt x="4205" y="12827"/>
                  </a:lnTo>
                  <a:lnTo>
                    <a:pt x="153" y="39"/>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30"/>
            <p:cNvSpPr/>
            <p:nvPr/>
          </p:nvSpPr>
          <p:spPr>
            <a:xfrm>
              <a:off x="2286100" y="4425575"/>
              <a:ext cx="83175" cy="253300"/>
            </a:xfrm>
            <a:custGeom>
              <a:avLst/>
              <a:gdLst/>
              <a:ahLst/>
              <a:cxnLst/>
              <a:rect l="l" t="t" r="r" b="b"/>
              <a:pathLst>
                <a:path w="3327" h="10132" extrusionOk="0">
                  <a:moveTo>
                    <a:pt x="77" y="1"/>
                  </a:moveTo>
                  <a:lnTo>
                    <a:pt x="19" y="20"/>
                  </a:lnTo>
                  <a:lnTo>
                    <a:pt x="0" y="39"/>
                  </a:lnTo>
                  <a:lnTo>
                    <a:pt x="0" y="58"/>
                  </a:lnTo>
                  <a:lnTo>
                    <a:pt x="3173" y="10093"/>
                  </a:lnTo>
                  <a:lnTo>
                    <a:pt x="3211" y="10131"/>
                  </a:lnTo>
                  <a:lnTo>
                    <a:pt x="3269" y="10131"/>
                  </a:lnTo>
                  <a:lnTo>
                    <a:pt x="3307" y="10112"/>
                  </a:lnTo>
                  <a:lnTo>
                    <a:pt x="3326" y="10093"/>
                  </a:lnTo>
                  <a:lnTo>
                    <a:pt x="3326" y="10074"/>
                  </a:lnTo>
                  <a:lnTo>
                    <a:pt x="153" y="39"/>
                  </a:lnTo>
                  <a:lnTo>
                    <a:pt x="134" y="20"/>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30"/>
            <p:cNvSpPr/>
            <p:nvPr/>
          </p:nvSpPr>
          <p:spPr>
            <a:xfrm>
              <a:off x="2250725" y="4404550"/>
              <a:ext cx="94175" cy="288650"/>
            </a:xfrm>
            <a:custGeom>
              <a:avLst/>
              <a:gdLst/>
              <a:ahLst/>
              <a:cxnLst/>
              <a:rect l="l" t="t" r="r" b="b"/>
              <a:pathLst>
                <a:path w="3767" h="11546" extrusionOk="0">
                  <a:moveTo>
                    <a:pt x="58" y="1"/>
                  </a:moveTo>
                  <a:lnTo>
                    <a:pt x="1" y="20"/>
                  </a:lnTo>
                  <a:lnTo>
                    <a:pt x="1" y="39"/>
                  </a:lnTo>
                  <a:lnTo>
                    <a:pt x="1" y="58"/>
                  </a:lnTo>
                  <a:lnTo>
                    <a:pt x="3613" y="11507"/>
                  </a:lnTo>
                  <a:lnTo>
                    <a:pt x="3652" y="11526"/>
                  </a:lnTo>
                  <a:lnTo>
                    <a:pt x="3709" y="11546"/>
                  </a:lnTo>
                  <a:lnTo>
                    <a:pt x="3747" y="11526"/>
                  </a:lnTo>
                  <a:lnTo>
                    <a:pt x="3766" y="11507"/>
                  </a:lnTo>
                  <a:lnTo>
                    <a:pt x="3766" y="11488"/>
                  </a:lnTo>
                  <a:lnTo>
                    <a:pt x="154" y="39"/>
                  </a:lnTo>
                  <a:lnTo>
                    <a:pt x="115" y="20"/>
                  </a:lnTo>
                  <a:lnTo>
                    <a:pt x="5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30"/>
            <p:cNvSpPr/>
            <p:nvPr/>
          </p:nvSpPr>
          <p:spPr>
            <a:xfrm>
              <a:off x="2320500" y="4442775"/>
              <a:ext cx="73600" cy="221750"/>
            </a:xfrm>
            <a:custGeom>
              <a:avLst/>
              <a:gdLst/>
              <a:ahLst/>
              <a:cxnLst/>
              <a:rect l="l" t="t" r="r" b="b"/>
              <a:pathLst>
                <a:path w="2944" h="8870" extrusionOk="0">
                  <a:moveTo>
                    <a:pt x="77" y="1"/>
                  </a:moveTo>
                  <a:lnTo>
                    <a:pt x="19" y="20"/>
                  </a:lnTo>
                  <a:lnTo>
                    <a:pt x="0" y="39"/>
                  </a:lnTo>
                  <a:lnTo>
                    <a:pt x="0" y="58"/>
                  </a:lnTo>
                  <a:lnTo>
                    <a:pt x="2791" y="8831"/>
                  </a:lnTo>
                  <a:lnTo>
                    <a:pt x="2810" y="8870"/>
                  </a:lnTo>
                  <a:lnTo>
                    <a:pt x="2925" y="8870"/>
                  </a:lnTo>
                  <a:lnTo>
                    <a:pt x="2944" y="8851"/>
                  </a:lnTo>
                  <a:lnTo>
                    <a:pt x="2944" y="8831"/>
                  </a:lnTo>
                  <a:lnTo>
                    <a:pt x="153" y="39"/>
                  </a:lnTo>
                  <a:lnTo>
                    <a:pt x="1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30"/>
            <p:cNvSpPr/>
            <p:nvPr/>
          </p:nvSpPr>
          <p:spPr>
            <a:xfrm>
              <a:off x="2356825" y="4465725"/>
              <a:ext cx="61650" cy="184950"/>
            </a:xfrm>
            <a:custGeom>
              <a:avLst/>
              <a:gdLst/>
              <a:ahLst/>
              <a:cxnLst/>
              <a:rect l="l" t="t" r="r" b="b"/>
              <a:pathLst>
                <a:path w="2466" h="7398" extrusionOk="0">
                  <a:moveTo>
                    <a:pt x="77" y="0"/>
                  </a:moveTo>
                  <a:lnTo>
                    <a:pt x="19" y="19"/>
                  </a:lnTo>
                  <a:lnTo>
                    <a:pt x="0" y="38"/>
                  </a:lnTo>
                  <a:lnTo>
                    <a:pt x="0" y="58"/>
                  </a:lnTo>
                  <a:lnTo>
                    <a:pt x="2313" y="7359"/>
                  </a:lnTo>
                  <a:lnTo>
                    <a:pt x="2351" y="7378"/>
                  </a:lnTo>
                  <a:lnTo>
                    <a:pt x="2408" y="7397"/>
                  </a:lnTo>
                  <a:lnTo>
                    <a:pt x="2447" y="7378"/>
                  </a:lnTo>
                  <a:lnTo>
                    <a:pt x="2466" y="7359"/>
                  </a:lnTo>
                  <a:lnTo>
                    <a:pt x="2466" y="7340"/>
                  </a:lnTo>
                  <a:lnTo>
                    <a:pt x="153" y="38"/>
                  </a:lnTo>
                  <a:lnTo>
                    <a:pt x="134"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30"/>
            <p:cNvSpPr/>
            <p:nvPr/>
          </p:nvSpPr>
          <p:spPr>
            <a:xfrm>
              <a:off x="2464325" y="4528800"/>
              <a:ext cx="28225" cy="79350"/>
            </a:xfrm>
            <a:custGeom>
              <a:avLst/>
              <a:gdLst/>
              <a:ahLst/>
              <a:cxnLst/>
              <a:rect l="l" t="t" r="r" b="b"/>
              <a:pathLst>
                <a:path w="1129" h="3174" extrusionOk="0">
                  <a:moveTo>
                    <a:pt x="58" y="0"/>
                  </a:moveTo>
                  <a:lnTo>
                    <a:pt x="1" y="19"/>
                  </a:lnTo>
                  <a:lnTo>
                    <a:pt x="1" y="38"/>
                  </a:lnTo>
                  <a:lnTo>
                    <a:pt x="1" y="58"/>
                  </a:lnTo>
                  <a:lnTo>
                    <a:pt x="956" y="3135"/>
                  </a:lnTo>
                  <a:lnTo>
                    <a:pt x="995" y="3154"/>
                  </a:lnTo>
                  <a:lnTo>
                    <a:pt x="1052" y="3173"/>
                  </a:lnTo>
                  <a:lnTo>
                    <a:pt x="1090" y="3154"/>
                  </a:lnTo>
                  <a:lnTo>
                    <a:pt x="1109" y="3135"/>
                  </a:lnTo>
                  <a:lnTo>
                    <a:pt x="1129" y="3116"/>
                  </a:lnTo>
                  <a:lnTo>
                    <a:pt x="154" y="38"/>
                  </a:lnTo>
                  <a:lnTo>
                    <a:pt x="115" y="19"/>
                  </a:lnTo>
                  <a:lnTo>
                    <a:pt x="5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30"/>
            <p:cNvSpPr/>
            <p:nvPr/>
          </p:nvSpPr>
          <p:spPr>
            <a:xfrm>
              <a:off x="2428500" y="4508250"/>
              <a:ext cx="39200" cy="113750"/>
            </a:xfrm>
            <a:custGeom>
              <a:avLst/>
              <a:gdLst/>
              <a:ahLst/>
              <a:cxnLst/>
              <a:rect l="l" t="t" r="r" b="b"/>
              <a:pathLst>
                <a:path w="1568" h="4550" extrusionOk="0">
                  <a:moveTo>
                    <a:pt x="77" y="0"/>
                  </a:moveTo>
                  <a:lnTo>
                    <a:pt x="19" y="19"/>
                  </a:lnTo>
                  <a:lnTo>
                    <a:pt x="0" y="39"/>
                  </a:lnTo>
                  <a:lnTo>
                    <a:pt x="0" y="58"/>
                  </a:lnTo>
                  <a:lnTo>
                    <a:pt x="1415" y="4511"/>
                  </a:lnTo>
                  <a:lnTo>
                    <a:pt x="1453" y="4550"/>
                  </a:lnTo>
                  <a:lnTo>
                    <a:pt x="1548" y="4550"/>
                  </a:lnTo>
                  <a:lnTo>
                    <a:pt x="1568" y="4530"/>
                  </a:lnTo>
                  <a:lnTo>
                    <a:pt x="1568" y="4511"/>
                  </a:lnTo>
                  <a:lnTo>
                    <a:pt x="153" y="39"/>
                  </a:lnTo>
                  <a:lnTo>
                    <a:pt x="134" y="19"/>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30"/>
            <p:cNvSpPr/>
            <p:nvPr/>
          </p:nvSpPr>
          <p:spPr>
            <a:xfrm>
              <a:off x="2392650" y="4486275"/>
              <a:ext cx="50675" cy="150050"/>
            </a:xfrm>
            <a:custGeom>
              <a:avLst/>
              <a:gdLst/>
              <a:ahLst/>
              <a:cxnLst/>
              <a:rect l="l" t="t" r="r" b="b"/>
              <a:pathLst>
                <a:path w="2027" h="6002" extrusionOk="0">
                  <a:moveTo>
                    <a:pt x="58" y="0"/>
                  </a:moveTo>
                  <a:lnTo>
                    <a:pt x="1" y="19"/>
                  </a:lnTo>
                  <a:lnTo>
                    <a:pt x="1" y="38"/>
                  </a:lnTo>
                  <a:lnTo>
                    <a:pt x="1" y="57"/>
                  </a:lnTo>
                  <a:lnTo>
                    <a:pt x="1874" y="5964"/>
                  </a:lnTo>
                  <a:lnTo>
                    <a:pt x="1893" y="6002"/>
                  </a:lnTo>
                  <a:lnTo>
                    <a:pt x="1950" y="6002"/>
                  </a:lnTo>
                  <a:lnTo>
                    <a:pt x="2008" y="5983"/>
                  </a:lnTo>
                  <a:lnTo>
                    <a:pt x="2027" y="5964"/>
                  </a:lnTo>
                  <a:lnTo>
                    <a:pt x="2027" y="5945"/>
                  </a:lnTo>
                  <a:lnTo>
                    <a:pt x="154" y="38"/>
                  </a:lnTo>
                  <a:lnTo>
                    <a:pt x="11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30"/>
            <p:cNvSpPr/>
            <p:nvPr/>
          </p:nvSpPr>
          <p:spPr>
            <a:xfrm>
              <a:off x="2499225" y="4547900"/>
              <a:ext cx="17700" cy="45900"/>
            </a:xfrm>
            <a:custGeom>
              <a:avLst/>
              <a:gdLst/>
              <a:ahLst/>
              <a:cxnLst/>
              <a:rect l="l" t="t" r="r" b="b"/>
              <a:pathLst>
                <a:path w="708" h="1836" extrusionOk="0">
                  <a:moveTo>
                    <a:pt x="57" y="1"/>
                  </a:moveTo>
                  <a:lnTo>
                    <a:pt x="19" y="20"/>
                  </a:lnTo>
                  <a:lnTo>
                    <a:pt x="0" y="39"/>
                  </a:lnTo>
                  <a:lnTo>
                    <a:pt x="554" y="1798"/>
                  </a:lnTo>
                  <a:lnTo>
                    <a:pt x="593" y="1836"/>
                  </a:lnTo>
                  <a:lnTo>
                    <a:pt x="650" y="1836"/>
                  </a:lnTo>
                  <a:lnTo>
                    <a:pt x="688" y="1817"/>
                  </a:lnTo>
                  <a:lnTo>
                    <a:pt x="707" y="1798"/>
                  </a:lnTo>
                  <a:lnTo>
                    <a:pt x="707" y="1778"/>
                  </a:lnTo>
                  <a:lnTo>
                    <a:pt x="153" y="39"/>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30"/>
            <p:cNvSpPr/>
            <p:nvPr/>
          </p:nvSpPr>
          <p:spPr>
            <a:xfrm>
              <a:off x="1745625" y="4232050"/>
              <a:ext cx="958625" cy="553375"/>
            </a:xfrm>
            <a:custGeom>
              <a:avLst/>
              <a:gdLst/>
              <a:ahLst/>
              <a:cxnLst/>
              <a:rect l="l" t="t" r="r" b="b"/>
              <a:pathLst>
                <a:path w="38345" h="22135" extrusionOk="0">
                  <a:moveTo>
                    <a:pt x="15464" y="0"/>
                  </a:moveTo>
                  <a:lnTo>
                    <a:pt x="15082" y="39"/>
                  </a:lnTo>
                  <a:lnTo>
                    <a:pt x="14719" y="115"/>
                  </a:lnTo>
                  <a:lnTo>
                    <a:pt x="14375" y="230"/>
                  </a:lnTo>
                  <a:lnTo>
                    <a:pt x="14203" y="306"/>
                  </a:lnTo>
                  <a:lnTo>
                    <a:pt x="14050" y="383"/>
                  </a:lnTo>
                  <a:lnTo>
                    <a:pt x="670" y="8105"/>
                  </a:lnTo>
                  <a:lnTo>
                    <a:pt x="536" y="8200"/>
                  </a:lnTo>
                  <a:lnTo>
                    <a:pt x="402" y="8296"/>
                  </a:lnTo>
                  <a:lnTo>
                    <a:pt x="288" y="8391"/>
                  </a:lnTo>
                  <a:lnTo>
                    <a:pt x="211" y="8487"/>
                  </a:lnTo>
                  <a:lnTo>
                    <a:pt x="135" y="8602"/>
                  </a:lnTo>
                  <a:lnTo>
                    <a:pt x="77" y="8697"/>
                  </a:lnTo>
                  <a:lnTo>
                    <a:pt x="39" y="8812"/>
                  </a:lnTo>
                  <a:lnTo>
                    <a:pt x="20" y="8927"/>
                  </a:lnTo>
                  <a:lnTo>
                    <a:pt x="1" y="9022"/>
                  </a:lnTo>
                  <a:lnTo>
                    <a:pt x="20" y="9137"/>
                  </a:lnTo>
                  <a:lnTo>
                    <a:pt x="58" y="9232"/>
                  </a:lnTo>
                  <a:lnTo>
                    <a:pt x="97" y="9328"/>
                  </a:lnTo>
                  <a:lnTo>
                    <a:pt x="173" y="9424"/>
                  </a:lnTo>
                  <a:lnTo>
                    <a:pt x="249" y="9519"/>
                  </a:lnTo>
                  <a:lnTo>
                    <a:pt x="364" y="9615"/>
                  </a:lnTo>
                  <a:lnTo>
                    <a:pt x="479" y="9691"/>
                  </a:lnTo>
                  <a:lnTo>
                    <a:pt x="21581" y="21867"/>
                  </a:lnTo>
                  <a:lnTo>
                    <a:pt x="21715" y="21943"/>
                  </a:lnTo>
                  <a:lnTo>
                    <a:pt x="21849" y="22001"/>
                  </a:lnTo>
                  <a:lnTo>
                    <a:pt x="22021" y="22039"/>
                  </a:lnTo>
                  <a:lnTo>
                    <a:pt x="22173" y="22077"/>
                  </a:lnTo>
                  <a:lnTo>
                    <a:pt x="22537" y="22135"/>
                  </a:lnTo>
                  <a:lnTo>
                    <a:pt x="22900" y="22135"/>
                  </a:lnTo>
                  <a:lnTo>
                    <a:pt x="23263" y="22096"/>
                  </a:lnTo>
                  <a:lnTo>
                    <a:pt x="23645" y="22020"/>
                  </a:lnTo>
                  <a:lnTo>
                    <a:pt x="23989" y="21905"/>
                  </a:lnTo>
                  <a:lnTo>
                    <a:pt x="24142" y="21829"/>
                  </a:lnTo>
                  <a:lnTo>
                    <a:pt x="24314" y="21752"/>
                  </a:lnTo>
                  <a:lnTo>
                    <a:pt x="37675" y="14030"/>
                  </a:lnTo>
                  <a:lnTo>
                    <a:pt x="37828" y="13935"/>
                  </a:lnTo>
                  <a:lnTo>
                    <a:pt x="37962" y="13839"/>
                  </a:lnTo>
                  <a:lnTo>
                    <a:pt x="38057" y="13743"/>
                  </a:lnTo>
                  <a:lnTo>
                    <a:pt x="38153" y="13648"/>
                  </a:lnTo>
                  <a:lnTo>
                    <a:pt x="38229" y="13533"/>
                  </a:lnTo>
                  <a:lnTo>
                    <a:pt x="38287" y="13438"/>
                  </a:lnTo>
                  <a:lnTo>
                    <a:pt x="38325" y="13323"/>
                  </a:lnTo>
                  <a:lnTo>
                    <a:pt x="38344" y="13208"/>
                  </a:lnTo>
                  <a:lnTo>
                    <a:pt x="38344" y="13113"/>
                  </a:lnTo>
                  <a:lnTo>
                    <a:pt x="38344" y="12998"/>
                  </a:lnTo>
                  <a:lnTo>
                    <a:pt x="38306" y="12902"/>
                  </a:lnTo>
                  <a:lnTo>
                    <a:pt x="38268" y="12807"/>
                  </a:lnTo>
                  <a:lnTo>
                    <a:pt x="38191" y="12711"/>
                  </a:lnTo>
                  <a:lnTo>
                    <a:pt x="38115" y="12616"/>
                  </a:lnTo>
                  <a:lnTo>
                    <a:pt x="38000" y="12520"/>
                  </a:lnTo>
                  <a:lnTo>
                    <a:pt x="37885" y="12444"/>
                  </a:lnTo>
                  <a:lnTo>
                    <a:pt x="16783" y="268"/>
                  </a:lnTo>
                  <a:lnTo>
                    <a:pt x="16649" y="191"/>
                  </a:lnTo>
                  <a:lnTo>
                    <a:pt x="16497" y="134"/>
                  </a:lnTo>
                  <a:lnTo>
                    <a:pt x="16344" y="96"/>
                  </a:lnTo>
                  <a:lnTo>
                    <a:pt x="16172" y="58"/>
                  </a:lnTo>
                  <a:lnTo>
                    <a:pt x="15828" y="0"/>
                  </a:lnTo>
                  <a:close/>
                </a:path>
              </a:pathLst>
            </a:custGeom>
            <a:solidFill>
              <a:srgbClr val="E0B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30"/>
            <p:cNvSpPr/>
            <p:nvPr/>
          </p:nvSpPr>
          <p:spPr>
            <a:xfrm>
              <a:off x="1745625" y="4228225"/>
              <a:ext cx="958625" cy="553375"/>
            </a:xfrm>
            <a:custGeom>
              <a:avLst/>
              <a:gdLst/>
              <a:ahLst/>
              <a:cxnLst/>
              <a:rect l="l" t="t" r="r" b="b"/>
              <a:pathLst>
                <a:path w="38345" h="22135" extrusionOk="0">
                  <a:moveTo>
                    <a:pt x="15464" y="0"/>
                  </a:moveTo>
                  <a:lnTo>
                    <a:pt x="15082" y="39"/>
                  </a:lnTo>
                  <a:lnTo>
                    <a:pt x="14719" y="115"/>
                  </a:lnTo>
                  <a:lnTo>
                    <a:pt x="14375" y="230"/>
                  </a:lnTo>
                  <a:lnTo>
                    <a:pt x="14203" y="306"/>
                  </a:lnTo>
                  <a:lnTo>
                    <a:pt x="14050" y="383"/>
                  </a:lnTo>
                  <a:lnTo>
                    <a:pt x="670" y="8105"/>
                  </a:lnTo>
                  <a:lnTo>
                    <a:pt x="536" y="8200"/>
                  </a:lnTo>
                  <a:lnTo>
                    <a:pt x="402" y="8296"/>
                  </a:lnTo>
                  <a:lnTo>
                    <a:pt x="288" y="8392"/>
                  </a:lnTo>
                  <a:lnTo>
                    <a:pt x="211" y="8487"/>
                  </a:lnTo>
                  <a:lnTo>
                    <a:pt x="135" y="8602"/>
                  </a:lnTo>
                  <a:lnTo>
                    <a:pt x="77" y="8697"/>
                  </a:lnTo>
                  <a:lnTo>
                    <a:pt x="39" y="8812"/>
                  </a:lnTo>
                  <a:lnTo>
                    <a:pt x="20" y="8927"/>
                  </a:lnTo>
                  <a:lnTo>
                    <a:pt x="1" y="9022"/>
                  </a:lnTo>
                  <a:lnTo>
                    <a:pt x="20" y="9137"/>
                  </a:lnTo>
                  <a:lnTo>
                    <a:pt x="58" y="9233"/>
                  </a:lnTo>
                  <a:lnTo>
                    <a:pt x="97" y="9328"/>
                  </a:lnTo>
                  <a:lnTo>
                    <a:pt x="173" y="9424"/>
                  </a:lnTo>
                  <a:lnTo>
                    <a:pt x="249" y="9519"/>
                  </a:lnTo>
                  <a:lnTo>
                    <a:pt x="364" y="9615"/>
                  </a:lnTo>
                  <a:lnTo>
                    <a:pt x="479" y="9691"/>
                  </a:lnTo>
                  <a:lnTo>
                    <a:pt x="21581" y="21867"/>
                  </a:lnTo>
                  <a:lnTo>
                    <a:pt x="21715" y="21944"/>
                  </a:lnTo>
                  <a:lnTo>
                    <a:pt x="21849" y="22001"/>
                  </a:lnTo>
                  <a:lnTo>
                    <a:pt x="22021" y="22039"/>
                  </a:lnTo>
                  <a:lnTo>
                    <a:pt x="22173" y="22077"/>
                  </a:lnTo>
                  <a:lnTo>
                    <a:pt x="22537" y="22135"/>
                  </a:lnTo>
                  <a:lnTo>
                    <a:pt x="22900" y="22135"/>
                  </a:lnTo>
                  <a:lnTo>
                    <a:pt x="23263" y="22096"/>
                  </a:lnTo>
                  <a:lnTo>
                    <a:pt x="23645" y="22020"/>
                  </a:lnTo>
                  <a:lnTo>
                    <a:pt x="23989" y="21905"/>
                  </a:lnTo>
                  <a:lnTo>
                    <a:pt x="24142" y="21829"/>
                  </a:lnTo>
                  <a:lnTo>
                    <a:pt x="24314" y="21752"/>
                  </a:lnTo>
                  <a:lnTo>
                    <a:pt x="37675" y="14030"/>
                  </a:lnTo>
                  <a:lnTo>
                    <a:pt x="37828" y="13935"/>
                  </a:lnTo>
                  <a:lnTo>
                    <a:pt x="37962" y="13839"/>
                  </a:lnTo>
                  <a:lnTo>
                    <a:pt x="38057" y="13744"/>
                  </a:lnTo>
                  <a:lnTo>
                    <a:pt x="38153" y="13648"/>
                  </a:lnTo>
                  <a:lnTo>
                    <a:pt x="38229" y="13533"/>
                  </a:lnTo>
                  <a:lnTo>
                    <a:pt x="38287" y="13438"/>
                  </a:lnTo>
                  <a:lnTo>
                    <a:pt x="38325" y="13323"/>
                  </a:lnTo>
                  <a:lnTo>
                    <a:pt x="38344" y="13208"/>
                  </a:lnTo>
                  <a:lnTo>
                    <a:pt x="38344" y="13113"/>
                  </a:lnTo>
                  <a:lnTo>
                    <a:pt x="38344" y="12998"/>
                  </a:lnTo>
                  <a:lnTo>
                    <a:pt x="38306" y="12903"/>
                  </a:lnTo>
                  <a:lnTo>
                    <a:pt x="38268" y="12807"/>
                  </a:lnTo>
                  <a:lnTo>
                    <a:pt x="38191" y="12711"/>
                  </a:lnTo>
                  <a:lnTo>
                    <a:pt x="38115" y="12616"/>
                  </a:lnTo>
                  <a:lnTo>
                    <a:pt x="38000" y="12520"/>
                  </a:lnTo>
                  <a:lnTo>
                    <a:pt x="37885" y="12444"/>
                  </a:lnTo>
                  <a:lnTo>
                    <a:pt x="16783" y="268"/>
                  </a:lnTo>
                  <a:lnTo>
                    <a:pt x="16649" y="192"/>
                  </a:lnTo>
                  <a:lnTo>
                    <a:pt x="16497" y="134"/>
                  </a:lnTo>
                  <a:lnTo>
                    <a:pt x="16344" y="96"/>
                  </a:lnTo>
                  <a:lnTo>
                    <a:pt x="16172" y="58"/>
                  </a:lnTo>
                  <a:lnTo>
                    <a:pt x="15828"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30"/>
            <p:cNvSpPr/>
            <p:nvPr/>
          </p:nvSpPr>
          <p:spPr>
            <a:xfrm>
              <a:off x="1745625" y="4228225"/>
              <a:ext cx="958625" cy="553375"/>
            </a:xfrm>
            <a:custGeom>
              <a:avLst/>
              <a:gdLst/>
              <a:ahLst/>
              <a:cxnLst/>
              <a:rect l="l" t="t" r="r" b="b"/>
              <a:pathLst>
                <a:path w="38345" h="22135" extrusionOk="0">
                  <a:moveTo>
                    <a:pt x="15464" y="0"/>
                  </a:moveTo>
                  <a:lnTo>
                    <a:pt x="15082" y="39"/>
                  </a:lnTo>
                  <a:lnTo>
                    <a:pt x="14719" y="115"/>
                  </a:lnTo>
                  <a:lnTo>
                    <a:pt x="14375" y="230"/>
                  </a:lnTo>
                  <a:lnTo>
                    <a:pt x="14203" y="306"/>
                  </a:lnTo>
                  <a:lnTo>
                    <a:pt x="14050" y="383"/>
                  </a:lnTo>
                  <a:lnTo>
                    <a:pt x="670" y="8105"/>
                  </a:lnTo>
                  <a:lnTo>
                    <a:pt x="536" y="8200"/>
                  </a:lnTo>
                  <a:lnTo>
                    <a:pt x="402" y="8296"/>
                  </a:lnTo>
                  <a:lnTo>
                    <a:pt x="288" y="8392"/>
                  </a:lnTo>
                  <a:lnTo>
                    <a:pt x="211" y="8487"/>
                  </a:lnTo>
                  <a:lnTo>
                    <a:pt x="135" y="8602"/>
                  </a:lnTo>
                  <a:lnTo>
                    <a:pt x="77" y="8697"/>
                  </a:lnTo>
                  <a:lnTo>
                    <a:pt x="39" y="8812"/>
                  </a:lnTo>
                  <a:lnTo>
                    <a:pt x="20" y="8927"/>
                  </a:lnTo>
                  <a:lnTo>
                    <a:pt x="1" y="9022"/>
                  </a:lnTo>
                  <a:lnTo>
                    <a:pt x="20" y="9137"/>
                  </a:lnTo>
                  <a:lnTo>
                    <a:pt x="58" y="9233"/>
                  </a:lnTo>
                  <a:lnTo>
                    <a:pt x="97" y="9328"/>
                  </a:lnTo>
                  <a:lnTo>
                    <a:pt x="173" y="9424"/>
                  </a:lnTo>
                  <a:lnTo>
                    <a:pt x="249" y="9519"/>
                  </a:lnTo>
                  <a:lnTo>
                    <a:pt x="364" y="9615"/>
                  </a:lnTo>
                  <a:lnTo>
                    <a:pt x="479" y="9691"/>
                  </a:lnTo>
                  <a:lnTo>
                    <a:pt x="21581" y="21867"/>
                  </a:lnTo>
                  <a:lnTo>
                    <a:pt x="21715" y="21944"/>
                  </a:lnTo>
                  <a:lnTo>
                    <a:pt x="21849" y="22001"/>
                  </a:lnTo>
                  <a:lnTo>
                    <a:pt x="22021" y="22039"/>
                  </a:lnTo>
                  <a:lnTo>
                    <a:pt x="22173" y="22077"/>
                  </a:lnTo>
                  <a:lnTo>
                    <a:pt x="22537" y="22135"/>
                  </a:lnTo>
                  <a:lnTo>
                    <a:pt x="22900" y="22135"/>
                  </a:lnTo>
                  <a:lnTo>
                    <a:pt x="23263" y="22096"/>
                  </a:lnTo>
                  <a:lnTo>
                    <a:pt x="23645" y="22020"/>
                  </a:lnTo>
                  <a:lnTo>
                    <a:pt x="23989" y="21905"/>
                  </a:lnTo>
                  <a:lnTo>
                    <a:pt x="24142" y="21829"/>
                  </a:lnTo>
                  <a:lnTo>
                    <a:pt x="24314" y="21752"/>
                  </a:lnTo>
                  <a:lnTo>
                    <a:pt x="37675" y="14030"/>
                  </a:lnTo>
                  <a:lnTo>
                    <a:pt x="37828" y="13935"/>
                  </a:lnTo>
                  <a:lnTo>
                    <a:pt x="37962" y="13839"/>
                  </a:lnTo>
                  <a:lnTo>
                    <a:pt x="38057" y="13744"/>
                  </a:lnTo>
                  <a:lnTo>
                    <a:pt x="38153" y="13648"/>
                  </a:lnTo>
                  <a:lnTo>
                    <a:pt x="38229" y="13533"/>
                  </a:lnTo>
                  <a:lnTo>
                    <a:pt x="38287" y="13438"/>
                  </a:lnTo>
                  <a:lnTo>
                    <a:pt x="38325" y="13323"/>
                  </a:lnTo>
                  <a:lnTo>
                    <a:pt x="38344" y="13208"/>
                  </a:lnTo>
                  <a:lnTo>
                    <a:pt x="38344" y="13113"/>
                  </a:lnTo>
                  <a:lnTo>
                    <a:pt x="38344" y="12998"/>
                  </a:lnTo>
                  <a:lnTo>
                    <a:pt x="38306" y="12903"/>
                  </a:lnTo>
                  <a:lnTo>
                    <a:pt x="38268" y="12807"/>
                  </a:lnTo>
                  <a:lnTo>
                    <a:pt x="38191" y="12711"/>
                  </a:lnTo>
                  <a:lnTo>
                    <a:pt x="38115" y="12616"/>
                  </a:lnTo>
                  <a:lnTo>
                    <a:pt x="38000" y="12520"/>
                  </a:lnTo>
                  <a:lnTo>
                    <a:pt x="37885" y="12444"/>
                  </a:lnTo>
                  <a:lnTo>
                    <a:pt x="16783" y="268"/>
                  </a:lnTo>
                  <a:lnTo>
                    <a:pt x="16649" y="192"/>
                  </a:lnTo>
                  <a:lnTo>
                    <a:pt x="16497" y="134"/>
                  </a:lnTo>
                  <a:lnTo>
                    <a:pt x="16344" y="96"/>
                  </a:lnTo>
                  <a:lnTo>
                    <a:pt x="16172" y="58"/>
                  </a:lnTo>
                  <a:lnTo>
                    <a:pt x="15828"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30"/>
            <p:cNvSpPr/>
            <p:nvPr/>
          </p:nvSpPr>
          <p:spPr>
            <a:xfrm>
              <a:off x="1785300" y="4250675"/>
              <a:ext cx="879750" cy="508475"/>
            </a:xfrm>
            <a:custGeom>
              <a:avLst/>
              <a:gdLst/>
              <a:ahLst/>
              <a:cxnLst/>
              <a:rect l="l" t="t" r="r" b="b"/>
              <a:pathLst>
                <a:path w="35190" h="20339" extrusionOk="0">
                  <a:moveTo>
                    <a:pt x="13896" y="115"/>
                  </a:moveTo>
                  <a:lnTo>
                    <a:pt x="34999" y="12310"/>
                  </a:lnTo>
                  <a:lnTo>
                    <a:pt x="21294" y="20224"/>
                  </a:lnTo>
                  <a:lnTo>
                    <a:pt x="172" y="8029"/>
                  </a:lnTo>
                  <a:lnTo>
                    <a:pt x="13896" y="115"/>
                  </a:lnTo>
                  <a:close/>
                  <a:moveTo>
                    <a:pt x="13896" y="1"/>
                  </a:moveTo>
                  <a:lnTo>
                    <a:pt x="13839" y="20"/>
                  </a:lnTo>
                  <a:lnTo>
                    <a:pt x="20" y="8010"/>
                  </a:lnTo>
                  <a:lnTo>
                    <a:pt x="0" y="8029"/>
                  </a:lnTo>
                  <a:lnTo>
                    <a:pt x="20" y="8067"/>
                  </a:lnTo>
                  <a:lnTo>
                    <a:pt x="21236" y="20319"/>
                  </a:lnTo>
                  <a:lnTo>
                    <a:pt x="21294" y="20338"/>
                  </a:lnTo>
                  <a:lnTo>
                    <a:pt x="21351" y="20319"/>
                  </a:lnTo>
                  <a:lnTo>
                    <a:pt x="35171" y="12329"/>
                  </a:lnTo>
                  <a:lnTo>
                    <a:pt x="35190" y="12310"/>
                  </a:lnTo>
                  <a:lnTo>
                    <a:pt x="35171" y="12272"/>
                  </a:lnTo>
                  <a:lnTo>
                    <a:pt x="13954" y="20"/>
                  </a:lnTo>
                  <a:lnTo>
                    <a:pt x="138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30"/>
            <p:cNvSpPr/>
            <p:nvPr/>
          </p:nvSpPr>
          <p:spPr>
            <a:xfrm>
              <a:off x="1829750" y="4276475"/>
              <a:ext cx="790875" cy="456875"/>
            </a:xfrm>
            <a:custGeom>
              <a:avLst/>
              <a:gdLst/>
              <a:ahLst/>
              <a:cxnLst/>
              <a:rect l="l" t="t" r="r" b="b"/>
              <a:pathLst>
                <a:path w="31635" h="18275" extrusionOk="0">
                  <a:moveTo>
                    <a:pt x="12118" y="632"/>
                  </a:moveTo>
                  <a:lnTo>
                    <a:pt x="30545" y="11278"/>
                  </a:lnTo>
                  <a:lnTo>
                    <a:pt x="19516" y="17643"/>
                  </a:lnTo>
                  <a:lnTo>
                    <a:pt x="1070" y="6997"/>
                  </a:lnTo>
                  <a:lnTo>
                    <a:pt x="12118" y="632"/>
                  </a:lnTo>
                  <a:close/>
                  <a:moveTo>
                    <a:pt x="12118" y="517"/>
                  </a:moveTo>
                  <a:lnTo>
                    <a:pt x="12061" y="536"/>
                  </a:lnTo>
                  <a:lnTo>
                    <a:pt x="918" y="6978"/>
                  </a:lnTo>
                  <a:lnTo>
                    <a:pt x="898" y="6997"/>
                  </a:lnTo>
                  <a:lnTo>
                    <a:pt x="918" y="7035"/>
                  </a:lnTo>
                  <a:lnTo>
                    <a:pt x="19458" y="17739"/>
                  </a:lnTo>
                  <a:lnTo>
                    <a:pt x="19516" y="17758"/>
                  </a:lnTo>
                  <a:lnTo>
                    <a:pt x="19573" y="17739"/>
                  </a:lnTo>
                  <a:lnTo>
                    <a:pt x="30717" y="11297"/>
                  </a:lnTo>
                  <a:lnTo>
                    <a:pt x="30736" y="11278"/>
                  </a:lnTo>
                  <a:lnTo>
                    <a:pt x="30717" y="11240"/>
                  </a:lnTo>
                  <a:lnTo>
                    <a:pt x="12176" y="536"/>
                  </a:lnTo>
                  <a:lnTo>
                    <a:pt x="12118" y="517"/>
                  </a:lnTo>
                  <a:close/>
                  <a:moveTo>
                    <a:pt x="12118" y="116"/>
                  </a:moveTo>
                  <a:lnTo>
                    <a:pt x="31443" y="11278"/>
                  </a:lnTo>
                  <a:lnTo>
                    <a:pt x="19516" y="18159"/>
                  </a:lnTo>
                  <a:lnTo>
                    <a:pt x="191" y="6997"/>
                  </a:lnTo>
                  <a:lnTo>
                    <a:pt x="12118" y="116"/>
                  </a:lnTo>
                  <a:close/>
                  <a:moveTo>
                    <a:pt x="12118" y="1"/>
                  </a:moveTo>
                  <a:lnTo>
                    <a:pt x="12061" y="20"/>
                  </a:lnTo>
                  <a:lnTo>
                    <a:pt x="19" y="6978"/>
                  </a:lnTo>
                  <a:lnTo>
                    <a:pt x="0" y="6997"/>
                  </a:lnTo>
                  <a:lnTo>
                    <a:pt x="19" y="7035"/>
                  </a:lnTo>
                  <a:lnTo>
                    <a:pt x="19458" y="18255"/>
                  </a:lnTo>
                  <a:lnTo>
                    <a:pt x="19516" y="18274"/>
                  </a:lnTo>
                  <a:lnTo>
                    <a:pt x="19573" y="18255"/>
                  </a:lnTo>
                  <a:lnTo>
                    <a:pt x="31615" y="11297"/>
                  </a:lnTo>
                  <a:lnTo>
                    <a:pt x="31634" y="11278"/>
                  </a:lnTo>
                  <a:lnTo>
                    <a:pt x="31615" y="11240"/>
                  </a:lnTo>
                  <a:lnTo>
                    <a:pt x="12176" y="20"/>
                  </a:lnTo>
                  <a:lnTo>
                    <a:pt x="1211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30"/>
            <p:cNvSpPr/>
            <p:nvPr/>
          </p:nvSpPr>
          <p:spPr>
            <a:xfrm>
              <a:off x="1892350" y="4312800"/>
              <a:ext cx="665675" cy="384225"/>
            </a:xfrm>
            <a:custGeom>
              <a:avLst/>
              <a:gdLst/>
              <a:ahLst/>
              <a:cxnLst/>
              <a:rect l="l" t="t" r="r" b="b"/>
              <a:pathLst>
                <a:path w="26627" h="15369" extrusionOk="0">
                  <a:moveTo>
                    <a:pt x="9634" y="517"/>
                  </a:moveTo>
                  <a:lnTo>
                    <a:pt x="25728" y="9806"/>
                  </a:lnTo>
                  <a:lnTo>
                    <a:pt x="16993" y="14852"/>
                  </a:lnTo>
                  <a:lnTo>
                    <a:pt x="898" y="5563"/>
                  </a:lnTo>
                  <a:lnTo>
                    <a:pt x="9634" y="517"/>
                  </a:lnTo>
                  <a:close/>
                  <a:moveTo>
                    <a:pt x="9634" y="1"/>
                  </a:moveTo>
                  <a:lnTo>
                    <a:pt x="0" y="5563"/>
                  </a:lnTo>
                  <a:lnTo>
                    <a:pt x="16993" y="15368"/>
                  </a:lnTo>
                  <a:lnTo>
                    <a:pt x="26626" y="9806"/>
                  </a:lnTo>
                  <a:lnTo>
                    <a:pt x="96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30"/>
            <p:cNvSpPr/>
            <p:nvPr/>
          </p:nvSpPr>
          <p:spPr>
            <a:xfrm>
              <a:off x="1784825" y="4250675"/>
              <a:ext cx="349800" cy="202175"/>
            </a:xfrm>
            <a:custGeom>
              <a:avLst/>
              <a:gdLst/>
              <a:ahLst/>
              <a:cxnLst/>
              <a:rect l="l" t="t" r="r" b="b"/>
              <a:pathLst>
                <a:path w="13992" h="8087" extrusionOk="0">
                  <a:moveTo>
                    <a:pt x="13915" y="1"/>
                  </a:moveTo>
                  <a:lnTo>
                    <a:pt x="13858" y="20"/>
                  </a:lnTo>
                  <a:lnTo>
                    <a:pt x="13839" y="58"/>
                  </a:lnTo>
                  <a:lnTo>
                    <a:pt x="13839" y="1033"/>
                  </a:lnTo>
                  <a:lnTo>
                    <a:pt x="12291" y="976"/>
                  </a:lnTo>
                  <a:lnTo>
                    <a:pt x="12233" y="995"/>
                  </a:lnTo>
                  <a:lnTo>
                    <a:pt x="12214" y="1014"/>
                  </a:lnTo>
                  <a:lnTo>
                    <a:pt x="12214" y="1970"/>
                  </a:lnTo>
                  <a:lnTo>
                    <a:pt x="10513" y="1970"/>
                  </a:lnTo>
                  <a:lnTo>
                    <a:pt x="10456" y="1989"/>
                  </a:lnTo>
                  <a:lnTo>
                    <a:pt x="10437" y="2027"/>
                  </a:lnTo>
                  <a:lnTo>
                    <a:pt x="10437" y="3021"/>
                  </a:lnTo>
                  <a:lnTo>
                    <a:pt x="8678" y="3021"/>
                  </a:lnTo>
                  <a:lnTo>
                    <a:pt x="8640" y="3059"/>
                  </a:lnTo>
                  <a:lnTo>
                    <a:pt x="8640" y="4034"/>
                  </a:lnTo>
                  <a:lnTo>
                    <a:pt x="6939" y="4034"/>
                  </a:lnTo>
                  <a:lnTo>
                    <a:pt x="6881" y="4053"/>
                  </a:lnTo>
                  <a:lnTo>
                    <a:pt x="6862" y="4072"/>
                  </a:lnTo>
                  <a:lnTo>
                    <a:pt x="6862" y="5066"/>
                  </a:lnTo>
                  <a:lnTo>
                    <a:pt x="5219" y="5066"/>
                  </a:lnTo>
                  <a:lnTo>
                    <a:pt x="5180" y="5104"/>
                  </a:lnTo>
                  <a:lnTo>
                    <a:pt x="5180" y="5984"/>
                  </a:lnTo>
                  <a:lnTo>
                    <a:pt x="3651" y="5984"/>
                  </a:lnTo>
                  <a:lnTo>
                    <a:pt x="3594" y="6003"/>
                  </a:lnTo>
                  <a:lnTo>
                    <a:pt x="3575" y="6022"/>
                  </a:lnTo>
                  <a:lnTo>
                    <a:pt x="3575" y="6958"/>
                  </a:lnTo>
                  <a:lnTo>
                    <a:pt x="1816" y="6958"/>
                  </a:lnTo>
                  <a:lnTo>
                    <a:pt x="1797" y="6997"/>
                  </a:lnTo>
                  <a:lnTo>
                    <a:pt x="1797" y="7991"/>
                  </a:lnTo>
                  <a:lnTo>
                    <a:pt x="96" y="7991"/>
                  </a:lnTo>
                  <a:lnTo>
                    <a:pt x="39" y="8010"/>
                  </a:lnTo>
                  <a:lnTo>
                    <a:pt x="0" y="8029"/>
                  </a:lnTo>
                  <a:lnTo>
                    <a:pt x="39" y="8067"/>
                  </a:lnTo>
                  <a:lnTo>
                    <a:pt x="96" y="8086"/>
                  </a:lnTo>
                  <a:lnTo>
                    <a:pt x="1874" y="8086"/>
                  </a:lnTo>
                  <a:lnTo>
                    <a:pt x="1931" y="8067"/>
                  </a:lnTo>
                  <a:lnTo>
                    <a:pt x="1950" y="8029"/>
                  </a:lnTo>
                  <a:lnTo>
                    <a:pt x="1950" y="7035"/>
                  </a:lnTo>
                  <a:lnTo>
                    <a:pt x="3708" y="7035"/>
                  </a:lnTo>
                  <a:lnTo>
                    <a:pt x="3728" y="6997"/>
                  </a:lnTo>
                  <a:lnTo>
                    <a:pt x="3728" y="6079"/>
                  </a:lnTo>
                  <a:lnTo>
                    <a:pt x="5276" y="6079"/>
                  </a:lnTo>
                  <a:lnTo>
                    <a:pt x="5314" y="6060"/>
                  </a:lnTo>
                  <a:lnTo>
                    <a:pt x="5352" y="6022"/>
                  </a:lnTo>
                  <a:lnTo>
                    <a:pt x="5352" y="5142"/>
                  </a:lnTo>
                  <a:lnTo>
                    <a:pt x="6996" y="5142"/>
                  </a:lnTo>
                  <a:lnTo>
                    <a:pt x="7015" y="5104"/>
                  </a:lnTo>
                  <a:lnTo>
                    <a:pt x="7015" y="4129"/>
                  </a:lnTo>
                  <a:lnTo>
                    <a:pt x="8736" y="4129"/>
                  </a:lnTo>
                  <a:lnTo>
                    <a:pt x="8774" y="4110"/>
                  </a:lnTo>
                  <a:lnTo>
                    <a:pt x="8812" y="4072"/>
                  </a:lnTo>
                  <a:lnTo>
                    <a:pt x="8812" y="3097"/>
                  </a:lnTo>
                  <a:lnTo>
                    <a:pt x="10570" y="3097"/>
                  </a:lnTo>
                  <a:lnTo>
                    <a:pt x="10590" y="3059"/>
                  </a:lnTo>
                  <a:lnTo>
                    <a:pt x="10590" y="2065"/>
                  </a:lnTo>
                  <a:lnTo>
                    <a:pt x="12291" y="2065"/>
                  </a:lnTo>
                  <a:lnTo>
                    <a:pt x="12348" y="2046"/>
                  </a:lnTo>
                  <a:lnTo>
                    <a:pt x="12367" y="2027"/>
                  </a:lnTo>
                  <a:lnTo>
                    <a:pt x="12367" y="1071"/>
                  </a:lnTo>
                  <a:lnTo>
                    <a:pt x="13896" y="1128"/>
                  </a:lnTo>
                  <a:lnTo>
                    <a:pt x="13973" y="1109"/>
                  </a:lnTo>
                  <a:lnTo>
                    <a:pt x="13992" y="1090"/>
                  </a:lnTo>
                  <a:lnTo>
                    <a:pt x="13992" y="58"/>
                  </a:lnTo>
                  <a:lnTo>
                    <a:pt x="13973" y="20"/>
                  </a:lnTo>
                  <a:lnTo>
                    <a:pt x="139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30"/>
            <p:cNvSpPr/>
            <p:nvPr/>
          </p:nvSpPr>
          <p:spPr>
            <a:xfrm>
              <a:off x="2315725" y="4557475"/>
              <a:ext cx="348850" cy="201675"/>
            </a:xfrm>
            <a:custGeom>
              <a:avLst/>
              <a:gdLst/>
              <a:ahLst/>
              <a:cxnLst/>
              <a:rect l="l" t="t" r="r" b="b"/>
              <a:pathLst>
                <a:path w="13954" h="8067" extrusionOk="0">
                  <a:moveTo>
                    <a:pt x="12061" y="0"/>
                  </a:moveTo>
                  <a:lnTo>
                    <a:pt x="12042" y="19"/>
                  </a:lnTo>
                  <a:lnTo>
                    <a:pt x="12042" y="38"/>
                  </a:lnTo>
                  <a:lnTo>
                    <a:pt x="12138" y="937"/>
                  </a:lnTo>
                  <a:lnTo>
                    <a:pt x="10456" y="937"/>
                  </a:lnTo>
                  <a:lnTo>
                    <a:pt x="10418" y="975"/>
                  </a:lnTo>
                  <a:lnTo>
                    <a:pt x="10398" y="1950"/>
                  </a:lnTo>
                  <a:lnTo>
                    <a:pt x="8697" y="1969"/>
                  </a:lnTo>
                  <a:lnTo>
                    <a:pt x="8640" y="1969"/>
                  </a:lnTo>
                  <a:lnTo>
                    <a:pt x="8621" y="2007"/>
                  </a:lnTo>
                  <a:lnTo>
                    <a:pt x="8621" y="2982"/>
                  </a:lnTo>
                  <a:lnTo>
                    <a:pt x="6939" y="2982"/>
                  </a:lnTo>
                  <a:lnTo>
                    <a:pt x="6881" y="3001"/>
                  </a:lnTo>
                  <a:lnTo>
                    <a:pt x="6862" y="3039"/>
                  </a:lnTo>
                  <a:lnTo>
                    <a:pt x="6862" y="4014"/>
                  </a:lnTo>
                  <a:lnTo>
                    <a:pt x="5161" y="4014"/>
                  </a:lnTo>
                  <a:lnTo>
                    <a:pt x="5104" y="4033"/>
                  </a:lnTo>
                  <a:lnTo>
                    <a:pt x="5085" y="4071"/>
                  </a:lnTo>
                  <a:lnTo>
                    <a:pt x="5085" y="4989"/>
                  </a:lnTo>
                  <a:lnTo>
                    <a:pt x="3498" y="4989"/>
                  </a:lnTo>
                  <a:lnTo>
                    <a:pt x="3479" y="5027"/>
                  </a:lnTo>
                  <a:lnTo>
                    <a:pt x="3479" y="5926"/>
                  </a:lnTo>
                  <a:lnTo>
                    <a:pt x="1816" y="5926"/>
                  </a:lnTo>
                  <a:lnTo>
                    <a:pt x="1797" y="5964"/>
                  </a:lnTo>
                  <a:lnTo>
                    <a:pt x="1778" y="6939"/>
                  </a:lnTo>
                  <a:lnTo>
                    <a:pt x="77" y="6939"/>
                  </a:lnTo>
                  <a:lnTo>
                    <a:pt x="38" y="6958"/>
                  </a:lnTo>
                  <a:lnTo>
                    <a:pt x="0" y="6996"/>
                  </a:lnTo>
                  <a:lnTo>
                    <a:pt x="0" y="8028"/>
                  </a:lnTo>
                  <a:lnTo>
                    <a:pt x="38" y="8047"/>
                  </a:lnTo>
                  <a:lnTo>
                    <a:pt x="77" y="8066"/>
                  </a:lnTo>
                  <a:lnTo>
                    <a:pt x="134" y="8047"/>
                  </a:lnTo>
                  <a:lnTo>
                    <a:pt x="172" y="8028"/>
                  </a:lnTo>
                  <a:lnTo>
                    <a:pt x="172" y="7034"/>
                  </a:lnTo>
                  <a:lnTo>
                    <a:pt x="1854" y="7015"/>
                  </a:lnTo>
                  <a:lnTo>
                    <a:pt x="1912" y="7015"/>
                  </a:lnTo>
                  <a:lnTo>
                    <a:pt x="1931" y="6977"/>
                  </a:lnTo>
                  <a:lnTo>
                    <a:pt x="1950" y="6021"/>
                  </a:lnTo>
                  <a:lnTo>
                    <a:pt x="3555" y="6021"/>
                  </a:lnTo>
                  <a:lnTo>
                    <a:pt x="3613" y="6002"/>
                  </a:lnTo>
                  <a:lnTo>
                    <a:pt x="3632" y="5964"/>
                  </a:lnTo>
                  <a:lnTo>
                    <a:pt x="3632" y="5085"/>
                  </a:lnTo>
                  <a:lnTo>
                    <a:pt x="5161" y="5085"/>
                  </a:lnTo>
                  <a:lnTo>
                    <a:pt x="5218" y="5065"/>
                  </a:lnTo>
                  <a:lnTo>
                    <a:pt x="5238" y="5027"/>
                  </a:lnTo>
                  <a:lnTo>
                    <a:pt x="5238" y="4110"/>
                  </a:lnTo>
                  <a:lnTo>
                    <a:pt x="6939" y="4110"/>
                  </a:lnTo>
                  <a:lnTo>
                    <a:pt x="6996" y="4091"/>
                  </a:lnTo>
                  <a:lnTo>
                    <a:pt x="7015" y="4071"/>
                  </a:lnTo>
                  <a:lnTo>
                    <a:pt x="7015" y="3078"/>
                  </a:lnTo>
                  <a:lnTo>
                    <a:pt x="8697" y="3078"/>
                  </a:lnTo>
                  <a:lnTo>
                    <a:pt x="8755" y="3058"/>
                  </a:lnTo>
                  <a:lnTo>
                    <a:pt x="8774" y="3039"/>
                  </a:lnTo>
                  <a:lnTo>
                    <a:pt x="8774" y="2045"/>
                  </a:lnTo>
                  <a:lnTo>
                    <a:pt x="10494" y="2045"/>
                  </a:lnTo>
                  <a:lnTo>
                    <a:pt x="10532" y="2026"/>
                  </a:lnTo>
                  <a:lnTo>
                    <a:pt x="10570" y="1988"/>
                  </a:lnTo>
                  <a:lnTo>
                    <a:pt x="10590" y="1032"/>
                  </a:lnTo>
                  <a:lnTo>
                    <a:pt x="12233" y="1032"/>
                  </a:lnTo>
                  <a:lnTo>
                    <a:pt x="12291" y="1013"/>
                  </a:lnTo>
                  <a:lnTo>
                    <a:pt x="12310" y="994"/>
                  </a:lnTo>
                  <a:lnTo>
                    <a:pt x="12310" y="975"/>
                  </a:lnTo>
                  <a:lnTo>
                    <a:pt x="12214" y="77"/>
                  </a:lnTo>
                  <a:lnTo>
                    <a:pt x="13935" y="77"/>
                  </a:lnTo>
                  <a:lnTo>
                    <a:pt x="13954" y="38"/>
                  </a:lnTo>
                  <a:lnTo>
                    <a:pt x="1393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30"/>
            <p:cNvSpPr/>
            <p:nvPr/>
          </p:nvSpPr>
          <p:spPr>
            <a:xfrm>
              <a:off x="1830225" y="4450425"/>
              <a:ext cx="489825" cy="282925"/>
            </a:xfrm>
            <a:custGeom>
              <a:avLst/>
              <a:gdLst/>
              <a:ahLst/>
              <a:cxnLst/>
              <a:rect l="l" t="t" r="r" b="b"/>
              <a:pathLst>
                <a:path w="19593" h="11317" extrusionOk="0">
                  <a:moveTo>
                    <a:pt x="19" y="1"/>
                  </a:moveTo>
                  <a:lnTo>
                    <a:pt x="0" y="39"/>
                  </a:lnTo>
                  <a:lnTo>
                    <a:pt x="0" y="1071"/>
                  </a:lnTo>
                  <a:lnTo>
                    <a:pt x="38" y="1109"/>
                  </a:lnTo>
                  <a:lnTo>
                    <a:pt x="96" y="1109"/>
                  </a:lnTo>
                  <a:lnTo>
                    <a:pt x="1625" y="1052"/>
                  </a:lnTo>
                  <a:lnTo>
                    <a:pt x="1625" y="2008"/>
                  </a:lnTo>
                  <a:lnTo>
                    <a:pt x="1644" y="2027"/>
                  </a:lnTo>
                  <a:lnTo>
                    <a:pt x="1701" y="2046"/>
                  </a:lnTo>
                  <a:lnTo>
                    <a:pt x="3403" y="2046"/>
                  </a:lnTo>
                  <a:lnTo>
                    <a:pt x="3403" y="3040"/>
                  </a:lnTo>
                  <a:lnTo>
                    <a:pt x="3441" y="3078"/>
                  </a:lnTo>
                  <a:lnTo>
                    <a:pt x="3479" y="3097"/>
                  </a:lnTo>
                  <a:lnTo>
                    <a:pt x="5180" y="3097"/>
                  </a:lnTo>
                  <a:lnTo>
                    <a:pt x="5180" y="4072"/>
                  </a:lnTo>
                  <a:lnTo>
                    <a:pt x="5218" y="4091"/>
                  </a:lnTo>
                  <a:lnTo>
                    <a:pt x="5276" y="4110"/>
                  </a:lnTo>
                  <a:lnTo>
                    <a:pt x="6977" y="4110"/>
                  </a:lnTo>
                  <a:lnTo>
                    <a:pt x="6977" y="5085"/>
                  </a:lnTo>
                  <a:lnTo>
                    <a:pt x="6996" y="5123"/>
                  </a:lnTo>
                  <a:lnTo>
                    <a:pt x="7053" y="5142"/>
                  </a:lnTo>
                  <a:lnTo>
                    <a:pt x="8640" y="5142"/>
                  </a:lnTo>
                  <a:lnTo>
                    <a:pt x="8640" y="6002"/>
                  </a:lnTo>
                  <a:lnTo>
                    <a:pt x="8678" y="6041"/>
                  </a:lnTo>
                  <a:lnTo>
                    <a:pt x="8735" y="6060"/>
                  </a:lnTo>
                  <a:lnTo>
                    <a:pt x="10265" y="6060"/>
                  </a:lnTo>
                  <a:lnTo>
                    <a:pt x="10265" y="6977"/>
                  </a:lnTo>
                  <a:lnTo>
                    <a:pt x="10303" y="7015"/>
                  </a:lnTo>
                  <a:lnTo>
                    <a:pt x="10341" y="7035"/>
                  </a:lnTo>
                  <a:lnTo>
                    <a:pt x="12023" y="7035"/>
                  </a:lnTo>
                  <a:lnTo>
                    <a:pt x="12042" y="8009"/>
                  </a:lnTo>
                  <a:lnTo>
                    <a:pt x="12061" y="8048"/>
                  </a:lnTo>
                  <a:lnTo>
                    <a:pt x="12119" y="8067"/>
                  </a:lnTo>
                  <a:lnTo>
                    <a:pt x="13801" y="8067"/>
                  </a:lnTo>
                  <a:lnTo>
                    <a:pt x="13820" y="9022"/>
                  </a:lnTo>
                  <a:lnTo>
                    <a:pt x="13858" y="9061"/>
                  </a:lnTo>
                  <a:lnTo>
                    <a:pt x="13896" y="9080"/>
                  </a:lnTo>
                  <a:lnTo>
                    <a:pt x="15540" y="9080"/>
                  </a:lnTo>
                  <a:lnTo>
                    <a:pt x="15597" y="10074"/>
                  </a:lnTo>
                  <a:lnTo>
                    <a:pt x="15636" y="10112"/>
                  </a:lnTo>
                  <a:lnTo>
                    <a:pt x="15693" y="10112"/>
                  </a:lnTo>
                  <a:lnTo>
                    <a:pt x="17241" y="10074"/>
                  </a:lnTo>
                  <a:lnTo>
                    <a:pt x="17490" y="11182"/>
                  </a:lnTo>
                  <a:lnTo>
                    <a:pt x="17509" y="11201"/>
                  </a:lnTo>
                  <a:lnTo>
                    <a:pt x="17547" y="11221"/>
                  </a:lnTo>
                  <a:lnTo>
                    <a:pt x="19497" y="11316"/>
                  </a:lnTo>
                  <a:lnTo>
                    <a:pt x="19554" y="11297"/>
                  </a:lnTo>
                  <a:lnTo>
                    <a:pt x="19592" y="11278"/>
                  </a:lnTo>
                  <a:lnTo>
                    <a:pt x="19573" y="11240"/>
                  </a:lnTo>
                  <a:lnTo>
                    <a:pt x="19516" y="11221"/>
                  </a:lnTo>
                  <a:lnTo>
                    <a:pt x="17643" y="11125"/>
                  </a:lnTo>
                  <a:lnTo>
                    <a:pt x="17394" y="10016"/>
                  </a:lnTo>
                  <a:lnTo>
                    <a:pt x="17375" y="9997"/>
                  </a:lnTo>
                  <a:lnTo>
                    <a:pt x="17318" y="9978"/>
                  </a:lnTo>
                  <a:lnTo>
                    <a:pt x="15750" y="10016"/>
                  </a:lnTo>
                  <a:lnTo>
                    <a:pt x="15693" y="9022"/>
                  </a:lnTo>
                  <a:lnTo>
                    <a:pt x="15655" y="9003"/>
                  </a:lnTo>
                  <a:lnTo>
                    <a:pt x="15617" y="8984"/>
                  </a:lnTo>
                  <a:lnTo>
                    <a:pt x="13992" y="8984"/>
                  </a:lnTo>
                  <a:lnTo>
                    <a:pt x="13973" y="8029"/>
                  </a:lnTo>
                  <a:lnTo>
                    <a:pt x="13934" y="7990"/>
                  </a:lnTo>
                  <a:lnTo>
                    <a:pt x="13896" y="7990"/>
                  </a:lnTo>
                  <a:lnTo>
                    <a:pt x="12195" y="7971"/>
                  </a:lnTo>
                  <a:lnTo>
                    <a:pt x="12176" y="6996"/>
                  </a:lnTo>
                  <a:lnTo>
                    <a:pt x="12157" y="6958"/>
                  </a:lnTo>
                  <a:lnTo>
                    <a:pt x="12099" y="6958"/>
                  </a:lnTo>
                  <a:lnTo>
                    <a:pt x="10437" y="6939"/>
                  </a:lnTo>
                  <a:lnTo>
                    <a:pt x="10437" y="6002"/>
                  </a:lnTo>
                  <a:lnTo>
                    <a:pt x="10398" y="5983"/>
                  </a:lnTo>
                  <a:lnTo>
                    <a:pt x="10341" y="5964"/>
                  </a:lnTo>
                  <a:lnTo>
                    <a:pt x="8812" y="5964"/>
                  </a:lnTo>
                  <a:lnTo>
                    <a:pt x="8812" y="5085"/>
                  </a:lnTo>
                  <a:lnTo>
                    <a:pt x="8774" y="5066"/>
                  </a:lnTo>
                  <a:lnTo>
                    <a:pt x="8735" y="5047"/>
                  </a:lnTo>
                  <a:lnTo>
                    <a:pt x="7130" y="5047"/>
                  </a:lnTo>
                  <a:lnTo>
                    <a:pt x="7130" y="4072"/>
                  </a:lnTo>
                  <a:lnTo>
                    <a:pt x="7111" y="4034"/>
                  </a:lnTo>
                  <a:lnTo>
                    <a:pt x="7053" y="4015"/>
                  </a:lnTo>
                  <a:lnTo>
                    <a:pt x="5352" y="4015"/>
                  </a:lnTo>
                  <a:lnTo>
                    <a:pt x="5352" y="3040"/>
                  </a:lnTo>
                  <a:lnTo>
                    <a:pt x="5314" y="3001"/>
                  </a:lnTo>
                  <a:lnTo>
                    <a:pt x="3575" y="3001"/>
                  </a:lnTo>
                  <a:lnTo>
                    <a:pt x="3575" y="2008"/>
                  </a:lnTo>
                  <a:lnTo>
                    <a:pt x="3536" y="1969"/>
                  </a:lnTo>
                  <a:lnTo>
                    <a:pt x="3479" y="1950"/>
                  </a:lnTo>
                  <a:lnTo>
                    <a:pt x="1778" y="1950"/>
                  </a:lnTo>
                  <a:lnTo>
                    <a:pt x="1778" y="1014"/>
                  </a:lnTo>
                  <a:lnTo>
                    <a:pt x="1759" y="975"/>
                  </a:lnTo>
                  <a:lnTo>
                    <a:pt x="1701" y="956"/>
                  </a:lnTo>
                  <a:lnTo>
                    <a:pt x="153" y="1014"/>
                  </a:lnTo>
                  <a:lnTo>
                    <a:pt x="153" y="39"/>
                  </a:lnTo>
                  <a:lnTo>
                    <a:pt x="1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30"/>
            <p:cNvSpPr/>
            <p:nvPr/>
          </p:nvSpPr>
          <p:spPr>
            <a:xfrm>
              <a:off x="2130800" y="4276475"/>
              <a:ext cx="490775" cy="282925"/>
            </a:xfrm>
            <a:custGeom>
              <a:avLst/>
              <a:gdLst/>
              <a:ahLst/>
              <a:cxnLst/>
              <a:rect l="l" t="t" r="r" b="b"/>
              <a:pathLst>
                <a:path w="19631" h="11317" extrusionOk="0">
                  <a:moveTo>
                    <a:pt x="76" y="1"/>
                  </a:moveTo>
                  <a:lnTo>
                    <a:pt x="38" y="20"/>
                  </a:lnTo>
                  <a:lnTo>
                    <a:pt x="0" y="58"/>
                  </a:lnTo>
                  <a:lnTo>
                    <a:pt x="38" y="77"/>
                  </a:lnTo>
                  <a:lnTo>
                    <a:pt x="76" y="96"/>
                  </a:lnTo>
                  <a:lnTo>
                    <a:pt x="1778" y="96"/>
                  </a:lnTo>
                  <a:lnTo>
                    <a:pt x="1682" y="995"/>
                  </a:lnTo>
                  <a:lnTo>
                    <a:pt x="1682" y="1014"/>
                  </a:lnTo>
                  <a:lnTo>
                    <a:pt x="1701" y="1014"/>
                  </a:lnTo>
                  <a:lnTo>
                    <a:pt x="1759" y="1033"/>
                  </a:lnTo>
                  <a:lnTo>
                    <a:pt x="3402" y="1033"/>
                  </a:lnTo>
                  <a:lnTo>
                    <a:pt x="3402" y="2027"/>
                  </a:lnTo>
                  <a:lnTo>
                    <a:pt x="3441" y="2046"/>
                  </a:lnTo>
                  <a:lnTo>
                    <a:pt x="3498" y="2065"/>
                  </a:lnTo>
                  <a:lnTo>
                    <a:pt x="5218" y="2065"/>
                  </a:lnTo>
                  <a:lnTo>
                    <a:pt x="5218" y="3040"/>
                  </a:lnTo>
                  <a:lnTo>
                    <a:pt x="5237" y="3078"/>
                  </a:lnTo>
                  <a:lnTo>
                    <a:pt x="5295" y="3097"/>
                  </a:lnTo>
                  <a:lnTo>
                    <a:pt x="6977" y="3097"/>
                  </a:lnTo>
                  <a:lnTo>
                    <a:pt x="6977" y="4072"/>
                  </a:lnTo>
                  <a:lnTo>
                    <a:pt x="6996" y="4110"/>
                  </a:lnTo>
                  <a:lnTo>
                    <a:pt x="7053" y="4130"/>
                  </a:lnTo>
                  <a:lnTo>
                    <a:pt x="8754" y="4130"/>
                  </a:lnTo>
                  <a:lnTo>
                    <a:pt x="8754" y="5047"/>
                  </a:lnTo>
                  <a:lnTo>
                    <a:pt x="8773" y="5066"/>
                  </a:lnTo>
                  <a:lnTo>
                    <a:pt x="8831" y="5085"/>
                  </a:lnTo>
                  <a:lnTo>
                    <a:pt x="10360" y="5085"/>
                  </a:lnTo>
                  <a:lnTo>
                    <a:pt x="10360" y="5984"/>
                  </a:lnTo>
                  <a:lnTo>
                    <a:pt x="10379" y="6003"/>
                  </a:lnTo>
                  <a:lnTo>
                    <a:pt x="10436" y="6022"/>
                  </a:lnTo>
                  <a:lnTo>
                    <a:pt x="12042" y="6022"/>
                  </a:lnTo>
                  <a:lnTo>
                    <a:pt x="12042" y="6997"/>
                  </a:lnTo>
                  <a:lnTo>
                    <a:pt x="12061" y="7035"/>
                  </a:lnTo>
                  <a:lnTo>
                    <a:pt x="12118" y="7054"/>
                  </a:lnTo>
                  <a:lnTo>
                    <a:pt x="13820" y="7054"/>
                  </a:lnTo>
                  <a:lnTo>
                    <a:pt x="13820" y="8029"/>
                  </a:lnTo>
                  <a:lnTo>
                    <a:pt x="13858" y="8067"/>
                  </a:lnTo>
                  <a:lnTo>
                    <a:pt x="13915" y="8086"/>
                  </a:lnTo>
                  <a:lnTo>
                    <a:pt x="15578" y="8086"/>
                  </a:lnTo>
                  <a:lnTo>
                    <a:pt x="15578" y="9023"/>
                  </a:lnTo>
                  <a:lnTo>
                    <a:pt x="15597" y="9042"/>
                  </a:lnTo>
                  <a:lnTo>
                    <a:pt x="15655" y="9061"/>
                  </a:lnTo>
                  <a:lnTo>
                    <a:pt x="17394" y="9099"/>
                  </a:lnTo>
                  <a:lnTo>
                    <a:pt x="17318" y="9998"/>
                  </a:lnTo>
                  <a:lnTo>
                    <a:pt x="17337" y="10036"/>
                  </a:lnTo>
                  <a:lnTo>
                    <a:pt x="17375" y="10055"/>
                  </a:lnTo>
                  <a:lnTo>
                    <a:pt x="19267" y="10208"/>
                  </a:lnTo>
                  <a:lnTo>
                    <a:pt x="19458" y="11278"/>
                  </a:lnTo>
                  <a:lnTo>
                    <a:pt x="19497" y="11297"/>
                  </a:lnTo>
                  <a:lnTo>
                    <a:pt x="19554" y="11317"/>
                  </a:lnTo>
                  <a:lnTo>
                    <a:pt x="19592" y="11297"/>
                  </a:lnTo>
                  <a:lnTo>
                    <a:pt x="19611" y="11278"/>
                  </a:lnTo>
                  <a:lnTo>
                    <a:pt x="19630" y="11259"/>
                  </a:lnTo>
                  <a:lnTo>
                    <a:pt x="19420" y="10151"/>
                  </a:lnTo>
                  <a:lnTo>
                    <a:pt x="19401" y="10131"/>
                  </a:lnTo>
                  <a:lnTo>
                    <a:pt x="19344" y="10112"/>
                  </a:lnTo>
                  <a:lnTo>
                    <a:pt x="17470" y="9959"/>
                  </a:lnTo>
                  <a:lnTo>
                    <a:pt x="17547" y="9061"/>
                  </a:lnTo>
                  <a:lnTo>
                    <a:pt x="17528" y="9023"/>
                  </a:lnTo>
                  <a:lnTo>
                    <a:pt x="17470" y="9023"/>
                  </a:lnTo>
                  <a:lnTo>
                    <a:pt x="15750" y="8966"/>
                  </a:lnTo>
                  <a:lnTo>
                    <a:pt x="15750" y="8029"/>
                  </a:lnTo>
                  <a:lnTo>
                    <a:pt x="15712" y="8010"/>
                  </a:lnTo>
                  <a:lnTo>
                    <a:pt x="15655" y="7991"/>
                  </a:lnTo>
                  <a:lnTo>
                    <a:pt x="13992" y="7991"/>
                  </a:lnTo>
                  <a:lnTo>
                    <a:pt x="13992" y="6997"/>
                  </a:lnTo>
                  <a:lnTo>
                    <a:pt x="13953" y="6978"/>
                  </a:lnTo>
                  <a:lnTo>
                    <a:pt x="13915" y="6959"/>
                  </a:lnTo>
                  <a:lnTo>
                    <a:pt x="12195" y="6959"/>
                  </a:lnTo>
                  <a:lnTo>
                    <a:pt x="12195" y="5984"/>
                  </a:lnTo>
                  <a:lnTo>
                    <a:pt x="12176" y="5945"/>
                  </a:lnTo>
                  <a:lnTo>
                    <a:pt x="12118" y="5926"/>
                  </a:lnTo>
                  <a:lnTo>
                    <a:pt x="10513" y="5926"/>
                  </a:lnTo>
                  <a:lnTo>
                    <a:pt x="10513" y="5047"/>
                  </a:lnTo>
                  <a:lnTo>
                    <a:pt x="10494" y="5009"/>
                  </a:lnTo>
                  <a:lnTo>
                    <a:pt x="10436" y="4990"/>
                  </a:lnTo>
                  <a:lnTo>
                    <a:pt x="8907" y="4990"/>
                  </a:lnTo>
                  <a:lnTo>
                    <a:pt x="8907" y="4072"/>
                  </a:lnTo>
                  <a:lnTo>
                    <a:pt x="8888" y="4053"/>
                  </a:lnTo>
                  <a:lnTo>
                    <a:pt x="8831" y="4034"/>
                  </a:lnTo>
                  <a:lnTo>
                    <a:pt x="7130" y="4034"/>
                  </a:lnTo>
                  <a:lnTo>
                    <a:pt x="7130" y="3040"/>
                  </a:lnTo>
                  <a:lnTo>
                    <a:pt x="7111" y="3021"/>
                  </a:lnTo>
                  <a:lnTo>
                    <a:pt x="7053" y="3002"/>
                  </a:lnTo>
                  <a:lnTo>
                    <a:pt x="5371" y="3002"/>
                  </a:lnTo>
                  <a:lnTo>
                    <a:pt x="5371" y="2027"/>
                  </a:lnTo>
                  <a:lnTo>
                    <a:pt x="5352" y="1989"/>
                  </a:lnTo>
                  <a:lnTo>
                    <a:pt x="5295" y="1970"/>
                  </a:lnTo>
                  <a:lnTo>
                    <a:pt x="3574" y="1970"/>
                  </a:lnTo>
                  <a:lnTo>
                    <a:pt x="3574" y="995"/>
                  </a:lnTo>
                  <a:lnTo>
                    <a:pt x="3536" y="957"/>
                  </a:lnTo>
                  <a:lnTo>
                    <a:pt x="3498" y="938"/>
                  </a:lnTo>
                  <a:lnTo>
                    <a:pt x="1854" y="938"/>
                  </a:lnTo>
                  <a:lnTo>
                    <a:pt x="1950" y="58"/>
                  </a:lnTo>
                  <a:lnTo>
                    <a:pt x="1950" y="39"/>
                  </a:lnTo>
                  <a:lnTo>
                    <a:pt x="1931" y="20"/>
                  </a:lnTo>
                  <a:lnTo>
                    <a:pt x="1873"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30"/>
            <p:cNvSpPr/>
            <p:nvPr/>
          </p:nvSpPr>
          <p:spPr>
            <a:xfrm>
              <a:off x="2096850" y="4610975"/>
              <a:ext cx="16750" cy="9600"/>
            </a:xfrm>
            <a:custGeom>
              <a:avLst/>
              <a:gdLst/>
              <a:ahLst/>
              <a:cxnLst/>
              <a:rect l="l" t="t" r="r" b="b"/>
              <a:pathLst>
                <a:path w="670" h="384" extrusionOk="0">
                  <a:moveTo>
                    <a:pt x="1" y="1"/>
                  </a:moveTo>
                  <a:lnTo>
                    <a:pt x="1" y="383"/>
                  </a:lnTo>
                  <a:lnTo>
                    <a:pt x="670" y="383"/>
                  </a:lnTo>
                  <a:lnTo>
                    <a:pt x="1"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30"/>
            <p:cNvSpPr/>
            <p:nvPr/>
          </p:nvSpPr>
          <p:spPr>
            <a:xfrm>
              <a:off x="2185750" y="4662125"/>
              <a:ext cx="16275" cy="9575"/>
            </a:xfrm>
            <a:custGeom>
              <a:avLst/>
              <a:gdLst/>
              <a:ahLst/>
              <a:cxnLst/>
              <a:rect l="l" t="t" r="r" b="b"/>
              <a:pathLst>
                <a:path w="651" h="383" extrusionOk="0">
                  <a:moveTo>
                    <a:pt x="0" y="0"/>
                  </a:moveTo>
                  <a:lnTo>
                    <a:pt x="0" y="382"/>
                  </a:lnTo>
                  <a:lnTo>
                    <a:pt x="650" y="382"/>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30"/>
            <p:cNvSpPr/>
            <p:nvPr/>
          </p:nvSpPr>
          <p:spPr>
            <a:xfrm>
              <a:off x="2229225" y="4687450"/>
              <a:ext cx="16750" cy="10050"/>
            </a:xfrm>
            <a:custGeom>
              <a:avLst/>
              <a:gdLst/>
              <a:ahLst/>
              <a:cxnLst/>
              <a:rect l="l" t="t" r="r" b="b"/>
              <a:pathLst>
                <a:path w="670" h="402" extrusionOk="0">
                  <a:moveTo>
                    <a:pt x="1" y="0"/>
                  </a:moveTo>
                  <a:lnTo>
                    <a:pt x="20" y="402"/>
                  </a:lnTo>
                  <a:lnTo>
                    <a:pt x="670" y="382"/>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30"/>
            <p:cNvSpPr/>
            <p:nvPr/>
          </p:nvSpPr>
          <p:spPr>
            <a:xfrm>
              <a:off x="1840250" y="4462375"/>
              <a:ext cx="15800" cy="10050"/>
            </a:xfrm>
            <a:custGeom>
              <a:avLst/>
              <a:gdLst/>
              <a:ahLst/>
              <a:cxnLst/>
              <a:rect l="l" t="t" r="r" b="b"/>
              <a:pathLst>
                <a:path w="632" h="402" extrusionOk="0">
                  <a:moveTo>
                    <a:pt x="1" y="0"/>
                  </a:moveTo>
                  <a:lnTo>
                    <a:pt x="1" y="402"/>
                  </a:lnTo>
                  <a:lnTo>
                    <a:pt x="631" y="364"/>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30"/>
            <p:cNvSpPr/>
            <p:nvPr/>
          </p:nvSpPr>
          <p:spPr>
            <a:xfrm>
              <a:off x="1880875" y="4485775"/>
              <a:ext cx="17225" cy="10075"/>
            </a:xfrm>
            <a:custGeom>
              <a:avLst/>
              <a:gdLst/>
              <a:ahLst/>
              <a:cxnLst/>
              <a:rect l="l" t="t" r="r" b="b"/>
              <a:pathLst>
                <a:path w="689" h="403" extrusionOk="0">
                  <a:moveTo>
                    <a:pt x="0" y="1"/>
                  </a:moveTo>
                  <a:lnTo>
                    <a:pt x="0" y="402"/>
                  </a:lnTo>
                  <a:lnTo>
                    <a:pt x="688" y="402"/>
                  </a:lnTo>
                  <a:lnTo>
                    <a:pt x="0"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30"/>
            <p:cNvSpPr/>
            <p:nvPr/>
          </p:nvSpPr>
          <p:spPr>
            <a:xfrm>
              <a:off x="2056250" y="4587100"/>
              <a:ext cx="15300" cy="9100"/>
            </a:xfrm>
            <a:custGeom>
              <a:avLst/>
              <a:gdLst/>
              <a:ahLst/>
              <a:cxnLst/>
              <a:rect l="l" t="t" r="r" b="b"/>
              <a:pathLst>
                <a:path w="612" h="364" extrusionOk="0">
                  <a:moveTo>
                    <a:pt x="0" y="0"/>
                  </a:moveTo>
                  <a:lnTo>
                    <a:pt x="0" y="363"/>
                  </a:lnTo>
                  <a:lnTo>
                    <a:pt x="612" y="363"/>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30"/>
            <p:cNvSpPr/>
            <p:nvPr/>
          </p:nvSpPr>
          <p:spPr>
            <a:xfrm>
              <a:off x="1925300" y="4511600"/>
              <a:ext cx="17725" cy="10525"/>
            </a:xfrm>
            <a:custGeom>
              <a:avLst/>
              <a:gdLst/>
              <a:ahLst/>
              <a:cxnLst/>
              <a:rect l="l" t="t" r="r" b="b"/>
              <a:pathLst>
                <a:path w="709" h="421" extrusionOk="0">
                  <a:moveTo>
                    <a:pt x="1" y="0"/>
                  </a:moveTo>
                  <a:lnTo>
                    <a:pt x="1" y="421"/>
                  </a:lnTo>
                  <a:lnTo>
                    <a:pt x="708" y="421"/>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30"/>
            <p:cNvSpPr/>
            <p:nvPr/>
          </p:nvSpPr>
          <p:spPr>
            <a:xfrm>
              <a:off x="2273675" y="4713250"/>
              <a:ext cx="23425" cy="13400"/>
            </a:xfrm>
            <a:custGeom>
              <a:avLst/>
              <a:gdLst/>
              <a:ahLst/>
              <a:cxnLst/>
              <a:rect l="l" t="t" r="r" b="b"/>
              <a:pathLst>
                <a:path w="937" h="536" extrusionOk="0">
                  <a:moveTo>
                    <a:pt x="0" y="0"/>
                  </a:moveTo>
                  <a:lnTo>
                    <a:pt x="115" y="478"/>
                  </a:lnTo>
                  <a:lnTo>
                    <a:pt x="937" y="536"/>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30"/>
            <p:cNvSpPr/>
            <p:nvPr/>
          </p:nvSpPr>
          <p:spPr>
            <a:xfrm>
              <a:off x="1969750" y="4537400"/>
              <a:ext cx="17700" cy="10050"/>
            </a:xfrm>
            <a:custGeom>
              <a:avLst/>
              <a:gdLst/>
              <a:ahLst/>
              <a:cxnLst/>
              <a:rect l="l" t="t" r="r" b="b"/>
              <a:pathLst>
                <a:path w="708" h="402" extrusionOk="0">
                  <a:moveTo>
                    <a:pt x="1" y="0"/>
                  </a:moveTo>
                  <a:lnTo>
                    <a:pt x="1" y="402"/>
                  </a:lnTo>
                  <a:lnTo>
                    <a:pt x="708" y="402"/>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30"/>
            <p:cNvSpPr/>
            <p:nvPr/>
          </p:nvSpPr>
          <p:spPr>
            <a:xfrm>
              <a:off x="2014675" y="4563200"/>
              <a:ext cx="17225" cy="10050"/>
            </a:xfrm>
            <a:custGeom>
              <a:avLst/>
              <a:gdLst/>
              <a:ahLst/>
              <a:cxnLst/>
              <a:rect l="l" t="t" r="r" b="b"/>
              <a:pathLst>
                <a:path w="689" h="402" extrusionOk="0">
                  <a:moveTo>
                    <a:pt x="0" y="0"/>
                  </a:moveTo>
                  <a:lnTo>
                    <a:pt x="0" y="402"/>
                  </a:lnTo>
                  <a:lnTo>
                    <a:pt x="688" y="402"/>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30"/>
            <p:cNvSpPr/>
            <p:nvPr/>
          </p:nvSpPr>
          <p:spPr>
            <a:xfrm>
              <a:off x="2141300" y="4636300"/>
              <a:ext cx="16750" cy="10075"/>
            </a:xfrm>
            <a:custGeom>
              <a:avLst/>
              <a:gdLst/>
              <a:ahLst/>
              <a:cxnLst/>
              <a:rect l="l" t="t" r="r" b="b"/>
              <a:pathLst>
                <a:path w="670" h="403" extrusionOk="0">
                  <a:moveTo>
                    <a:pt x="1" y="1"/>
                  </a:moveTo>
                  <a:lnTo>
                    <a:pt x="1" y="402"/>
                  </a:lnTo>
                  <a:lnTo>
                    <a:pt x="670" y="402"/>
                  </a:lnTo>
                  <a:lnTo>
                    <a:pt x="1"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30"/>
            <p:cNvSpPr/>
            <p:nvPr/>
          </p:nvSpPr>
          <p:spPr>
            <a:xfrm>
              <a:off x="2408425" y="4430825"/>
              <a:ext cx="16750" cy="9600"/>
            </a:xfrm>
            <a:custGeom>
              <a:avLst/>
              <a:gdLst/>
              <a:ahLst/>
              <a:cxnLst/>
              <a:rect l="l" t="t" r="r" b="b"/>
              <a:pathLst>
                <a:path w="670" h="384" extrusionOk="0">
                  <a:moveTo>
                    <a:pt x="0" y="1"/>
                  </a:moveTo>
                  <a:lnTo>
                    <a:pt x="669" y="383"/>
                  </a:lnTo>
                  <a:lnTo>
                    <a:pt x="66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30"/>
            <p:cNvSpPr/>
            <p:nvPr/>
          </p:nvSpPr>
          <p:spPr>
            <a:xfrm>
              <a:off x="2497775" y="4481975"/>
              <a:ext cx="16275" cy="9575"/>
            </a:xfrm>
            <a:custGeom>
              <a:avLst/>
              <a:gdLst/>
              <a:ahLst/>
              <a:cxnLst/>
              <a:rect l="l" t="t" r="r" b="b"/>
              <a:pathLst>
                <a:path w="651" h="383" extrusionOk="0">
                  <a:moveTo>
                    <a:pt x="1" y="0"/>
                  </a:moveTo>
                  <a:lnTo>
                    <a:pt x="651" y="382"/>
                  </a:lnTo>
                  <a:lnTo>
                    <a:pt x="65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30"/>
            <p:cNvSpPr/>
            <p:nvPr/>
          </p:nvSpPr>
          <p:spPr>
            <a:xfrm>
              <a:off x="2540800" y="4507300"/>
              <a:ext cx="17700" cy="9575"/>
            </a:xfrm>
            <a:custGeom>
              <a:avLst/>
              <a:gdLst/>
              <a:ahLst/>
              <a:cxnLst/>
              <a:rect l="l" t="t" r="r" b="b"/>
              <a:pathLst>
                <a:path w="708" h="383" extrusionOk="0">
                  <a:moveTo>
                    <a:pt x="0" y="0"/>
                  </a:moveTo>
                  <a:lnTo>
                    <a:pt x="688" y="382"/>
                  </a:lnTo>
                  <a:lnTo>
                    <a:pt x="707" y="19"/>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30"/>
            <p:cNvSpPr/>
            <p:nvPr/>
          </p:nvSpPr>
          <p:spPr>
            <a:xfrm>
              <a:off x="2151325" y="4282700"/>
              <a:ext cx="17250" cy="9100"/>
            </a:xfrm>
            <a:custGeom>
              <a:avLst/>
              <a:gdLst/>
              <a:ahLst/>
              <a:cxnLst/>
              <a:rect l="l" t="t" r="r" b="b"/>
              <a:pathLst>
                <a:path w="690" h="364" extrusionOk="0">
                  <a:moveTo>
                    <a:pt x="1" y="0"/>
                  </a:moveTo>
                  <a:lnTo>
                    <a:pt x="651" y="364"/>
                  </a:lnTo>
                  <a:lnTo>
                    <a:pt x="68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30"/>
            <p:cNvSpPr/>
            <p:nvPr/>
          </p:nvSpPr>
          <p:spPr>
            <a:xfrm>
              <a:off x="2191950" y="4306100"/>
              <a:ext cx="17700" cy="10075"/>
            </a:xfrm>
            <a:custGeom>
              <a:avLst/>
              <a:gdLst/>
              <a:ahLst/>
              <a:cxnLst/>
              <a:rect l="l" t="t" r="r" b="b"/>
              <a:pathLst>
                <a:path w="708" h="403" extrusionOk="0">
                  <a:moveTo>
                    <a:pt x="1" y="1"/>
                  </a:moveTo>
                  <a:lnTo>
                    <a:pt x="708" y="402"/>
                  </a:lnTo>
                  <a:lnTo>
                    <a:pt x="70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30"/>
            <p:cNvSpPr/>
            <p:nvPr/>
          </p:nvSpPr>
          <p:spPr>
            <a:xfrm>
              <a:off x="2367800" y="4407425"/>
              <a:ext cx="15325" cy="8625"/>
            </a:xfrm>
            <a:custGeom>
              <a:avLst/>
              <a:gdLst/>
              <a:ahLst/>
              <a:cxnLst/>
              <a:rect l="l" t="t" r="r" b="b"/>
              <a:pathLst>
                <a:path w="613" h="345" extrusionOk="0">
                  <a:moveTo>
                    <a:pt x="1" y="0"/>
                  </a:moveTo>
                  <a:lnTo>
                    <a:pt x="612" y="344"/>
                  </a:lnTo>
                  <a:lnTo>
                    <a:pt x="612"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30"/>
            <p:cNvSpPr/>
            <p:nvPr/>
          </p:nvSpPr>
          <p:spPr>
            <a:xfrm>
              <a:off x="2236875" y="4331925"/>
              <a:ext cx="17700" cy="10050"/>
            </a:xfrm>
            <a:custGeom>
              <a:avLst/>
              <a:gdLst/>
              <a:ahLst/>
              <a:cxnLst/>
              <a:rect l="l" t="t" r="r" b="b"/>
              <a:pathLst>
                <a:path w="708" h="402" extrusionOk="0">
                  <a:moveTo>
                    <a:pt x="0" y="0"/>
                  </a:moveTo>
                  <a:lnTo>
                    <a:pt x="708" y="402"/>
                  </a:lnTo>
                  <a:lnTo>
                    <a:pt x="70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30"/>
            <p:cNvSpPr/>
            <p:nvPr/>
          </p:nvSpPr>
          <p:spPr>
            <a:xfrm>
              <a:off x="2585700" y="4533100"/>
              <a:ext cx="23450" cy="13400"/>
            </a:xfrm>
            <a:custGeom>
              <a:avLst/>
              <a:gdLst/>
              <a:ahLst/>
              <a:cxnLst/>
              <a:rect l="l" t="t" r="r" b="b"/>
              <a:pathLst>
                <a:path w="938" h="536" extrusionOk="0">
                  <a:moveTo>
                    <a:pt x="1" y="0"/>
                  </a:moveTo>
                  <a:lnTo>
                    <a:pt x="937" y="535"/>
                  </a:lnTo>
                  <a:lnTo>
                    <a:pt x="937" y="535"/>
                  </a:lnTo>
                  <a:lnTo>
                    <a:pt x="861" y="58"/>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30"/>
            <p:cNvSpPr/>
            <p:nvPr/>
          </p:nvSpPr>
          <p:spPr>
            <a:xfrm>
              <a:off x="2281325" y="4357725"/>
              <a:ext cx="17700" cy="10050"/>
            </a:xfrm>
            <a:custGeom>
              <a:avLst/>
              <a:gdLst/>
              <a:ahLst/>
              <a:cxnLst/>
              <a:rect l="l" t="t" r="r" b="b"/>
              <a:pathLst>
                <a:path w="708" h="402" extrusionOk="0">
                  <a:moveTo>
                    <a:pt x="0" y="0"/>
                  </a:moveTo>
                  <a:lnTo>
                    <a:pt x="707" y="402"/>
                  </a:lnTo>
                  <a:lnTo>
                    <a:pt x="70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30"/>
            <p:cNvSpPr/>
            <p:nvPr/>
          </p:nvSpPr>
          <p:spPr>
            <a:xfrm>
              <a:off x="2326225" y="4383525"/>
              <a:ext cx="17225" cy="9575"/>
            </a:xfrm>
            <a:custGeom>
              <a:avLst/>
              <a:gdLst/>
              <a:ahLst/>
              <a:cxnLst/>
              <a:rect l="l" t="t" r="r" b="b"/>
              <a:pathLst>
                <a:path w="689" h="383" extrusionOk="0">
                  <a:moveTo>
                    <a:pt x="1" y="1"/>
                  </a:moveTo>
                  <a:lnTo>
                    <a:pt x="689" y="383"/>
                  </a:lnTo>
                  <a:lnTo>
                    <a:pt x="68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30"/>
            <p:cNvSpPr/>
            <p:nvPr/>
          </p:nvSpPr>
          <p:spPr>
            <a:xfrm>
              <a:off x="2452875" y="4456625"/>
              <a:ext cx="17225" cy="9600"/>
            </a:xfrm>
            <a:custGeom>
              <a:avLst/>
              <a:gdLst/>
              <a:ahLst/>
              <a:cxnLst/>
              <a:rect l="l" t="t" r="r" b="b"/>
              <a:pathLst>
                <a:path w="689" h="384" extrusionOk="0">
                  <a:moveTo>
                    <a:pt x="0" y="1"/>
                  </a:moveTo>
                  <a:lnTo>
                    <a:pt x="688" y="383"/>
                  </a:lnTo>
                  <a:lnTo>
                    <a:pt x="68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30"/>
            <p:cNvSpPr/>
            <p:nvPr/>
          </p:nvSpPr>
          <p:spPr>
            <a:xfrm>
              <a:off x="2586175" y="4587100"/>
              <a:ext cx="16750" cy="9575"/>
            </a:xfrm>
            <a:custGeom>
              <a:avLst/>
              <a:gdLst/>
              <a:ahLst/>
              <a:cxnLst/>
              <a:rect l="l" t="t" r="r" b="b"/>
              <a:pathLst>
                <a:path w="670" h="383" extrusionOk="0">
                  <a:moveTo>
                    <a:pt x="1" y="0"/>
                  </a:moveTo>
                  <a:lnTo>
                    <a:pt x="1" y="382"/>
                  </a:lnTo>
                  <a:lnTo>
                    <a:pt x="67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30"/>
            <p:cNvSpPr/>
            <p:nvPr/>
          </p:nvSpPr>
          <p:spPr>
            <a:xfrm>
              <a:off x="2326225" y="4737150"/>
              <a:ext cx="15800" cy="10050"/>
            </a:xfrm>
            <a:custGeom>
              <a:avLst/>
              <a:gdLst/>
              <a:ahLst/>
              <a:cxnLst/>
              <a:rect l="l" t="t" r="r" b="b"/>
              <a:pathLst>
                <a:path w="632" h="402" extrusionOk="0">
                  <a:moveTo>
                    <a:pt x="1" y="0"/>
                  </a:moveTo>
                  <a:lnTo>
                    <a:pt x="1" y="401"/>
                  </a:lnTo>
                  <a:lnTo>
                    <a:pt x="632" y="19"/>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30"/>
            <p:cNvSpPr/>
            <p:nvPr/>
          </p:nvSpPr>
          <p:spPr>
            <a:xfrm>
              <a:off x="2370200" y="4711325"/>
              <a:ext cx="17225" cy="10550"/>
            </a:xfrm>
            <a:custGeom>
              <a:avLst/>
              <a:gdLst/>
              <a:ahLst/>
              <a:cxnLst/>
              <a:rect l="l" t="t" r="r" b="b"/>
              <a:pathLst>
                <a:path w="689" h="422" extrusionOk="0">
                  <a:moveTo>
                    <a:pt x="0" y="1"/>
                  </a:moveTo>
                  <a:lnTo>
                    <a:pt x="0" y="421"/>
                  </a:lnTo>
                  <a:lnTo>
                    <a:pt x="68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30"/>
            <p:cNvSpPr/>
            <p:nvPr/>
          </p:nvSpPr>
          <p:spPr>
            <a:xfrm>
              <a:off x="2542225" y="4613375"/>
              <a:ext cx="15325" cy="8625"/>
            </a:xfrm>
            <a:custGeom>
              <a:avLst/>
              <a:gdLst/>
              <a:ahLst/>
              <a:cxnLst/>
              <a:rect l="l" t="t" r="r" b="b"/>
              <a:pathLst>
                <a:path w="613" h="345" extrusionOk="0">
                  <a:moveTo>
                    <a:pt x="0" y="0"/>
                  </a:moveTo>
                  <a:lnTo>
                    <a:pt x="0" y="345"/>
                  </a:lnTo>
                  <a:lnTo>
                    <a:pt x="612"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30"/>
            <p:cNvSpPr/>
            <p:nvPr/>
          </p:nvSpPr>
          <p:spPr>
            <a:xfrm>
              <a:off x="2411300" y="4687450"/>
              <a:ext cx="17700" cy="10525"/>
            </a:xfrm>
            <a:custGeom>
              <a:avLst/>
              <a:gdLst/>
              <a:ahLst/>
              <a:cxnLst/>
              <a:rect l="l" t="t" r="r" b="b"/>
              <a:pathLst>
                <a:path w="708" h="421" extrusionOk="0">
                  <a:moveTo>
                    <a:pt x="0" y="0"/>
                  </a:moveTo>
                  <a:lnTo>
                    <a:pt x="0" y="421"/>
                  </a:lnTo>
                  <a:lnTo>
                    <a:pt x="70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30"/>
            <p:cNvSpPr/>
            <p:nvPr/>
          </p:nvSpPr>
          <p:spPr>
            <a:xfrm>
              <a:off x="2452375" y="4664025"/>
              <a:ext cx="17250" cy="10050"/>
            </a:xfrm>
            <a:custGeom>
              <a:avLst/>
              <a:gdLst/>
              <a:ahLst/>
              <a:cxnLst/>
              <a:rect l="l" t="t" r="r" b="b"/>
              <a:pathLst>
                <a:path w="690" h="402" extrusionOk="0">
                  <a:moveTo>
                    <a:pt x="1" y="1"/>
                  </a:moveTo>
                  <a:lnTo>
                    <a:pt x="1" y="402"/>
                  </a:lnTo>
                  <a:lnTo>
                    <a:pt x="68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30"/>
            <p:cNvSpPr/>
            <p:nvPr/>
          </p:nvSpPr>
          <p:spPr>
            <a:xfrm>
              <a:off x="2497775" y="4637750"/>
              <a:ext cx="17225" cy="10050"/>
            </a:xfrm>
            <a:custGeom>
              <a:avLst/>
              <a:gdLst/>
              <a:ahLst/>
              <a:cxnLst/>
              <a:rect l="l" t="t" r="r" b="b"/>
              <a:pathLst>
                <a:path w="689" h="402" extrusionOk="0">
                  <a:moveTo>
                    <a:pt x="1" y="0"/>
                  </a:moveTo>
                  <a:lnTo>
                    <a:pt x="1" y="402"/>
                  </a:lnTo>
                  <a:lnTo>
                    <a:pt x="68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30"/>
            <p:cNvSpPr/>
            <p:nvPr/>
          </p:nvSpPr>
          <p:spPr>
            <a:xfrm>
              <a:off x="2627275" y="4563200"/>
              <a:ext cx="16750" cy="10050"/>
            </a:xfrm>
            <a:custGeom>
              <a:avLst/>
              <a:gdLst/>
              <a:ahLst/>
              <a:cxnLst/>
              <a:rect l="l" t="t" r="r" b="b"/>
              <a:pathLst>
                <a:path w="670" h="402" extrusionOk="0">
                  <a:moveTo>
                    <a:pt x="1" y="0"/>
                  </a:moveTo>
                  <a:lnTo>
                    <a:pt x="1" y="402"/>
                  </a:lnTo>
                  <a:lnTo>
                    <a:pt x="67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30"/>
            <p:cNvSpPr/>
            <p:nvPr/>
          </p:nvSpPr>
          <p:spPr>
            <a:xfrm>
              <a:off x="1851250" y="4411250"/>
              <a:ext cx="16750" cy="9575"/>
            </a:xfrm>
            <a:custGeom>
              <a:avLst/>
              <a:gdLst/>
              <a:ahLst/>
              <a:cxnLst/>
              <a:rect l="l" t="t" r="r" b="b"/>
              <a:pathLst>
                <a:path w="670" h="383" extrusionOk="0">
                  <a:moveTo>
                    <a:pt x="669" y="0"/>
                  </a:moveTo>
                  <a:lnTo>
                    <a:pt x="0" y="382"/>
                  </a:lnTo>
                  <a:lnTo>
                    <a:pt x="669" y="382"/>
                  </a:lnTo>
                  <a:lnTo>
                    <a:pt x="66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30"/>
            <p:cNvSpPr/>
            <p:nvPr/>
          </p:nvSpPr>
          <p:spPr>
            <a:xfrm>
              <a:off x="2108325" y="4263100"/>
              <a:ext cx="15800" cy="10075"/>
            </a:xfrm>
            <a:custGeom>
              <a:avLst/>
              <a:gdLst/>
              <a:ahLst/>
              <a:cxnLst/>
              <a:rect l="l" t="t" r="r" b="b"/>
              <a:pathLst>
                <a:path w="632" h="403" extrusionOk="0">
                  <a:moveTo>
                    <a:pt x="631" y="1"/>
                  </a:moveTo>
                  <a:lnTo>
                    <a:pt x="1" y="364"/>
                  </a:lnTo>
                  <a:lnTo>
                    <a:pt x="631" y="402"/>
                  </a:lnTo>
                  <a:lnTo>
                    <a:pt x="631"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30"/>
            <p:cNvSpPr/>
            <p:nvPr/>
          </p:nvSpPr>
          <p:spPr>
            <a:xfrm>
              <a:off x="2066275" y="4286525"/>
              <a:ext cx="17225" cy="10050"/>
            </a:xfrm>
            <a:custGeom>
              <a:avLst/>
              <a:gdLst/>
              <a:ahLst/>
              <a:cxnLst/>
              <a:rect l="l" t="t" r="r" b="b"/>
              <a:pathLst>
                <a:path w="689" h="402" extrusionOk="0">
                  <a:moveTo>
                    <a:pt x="689" y="0"/>
                  </a:moveTo>
                  <a:lnTo>
                    <a:pt x="1" y="402"/>
                  </a:lnTo>
                  <a:lnTo>
                    <a:pt x="689" y="402"/>
                  </a:lnTo>
                  <a:lnTo>
                    <a:pt x="68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30"/>
            <p:cNvSpPr/>
            <p:nvPr/>
          </p:nvSpPr>
          <p:spPr>
            <a:xfrm>
              <a:off x="1892825" y="4387825"/>
              <a:ext cx="15300" cy="9100"/>
            </a:xfrm>
            <a:custGeom>
              <a:avLst/>
              <a:gdLst/>
              <a:ahLst/>
              <a:cxnLst/>
              <a:rect l="l" t="t" r="r" b="b"/>
              <a:pathLst>
                <a:path w="612" h="364" extrusionOk="0">
                  <a:moveTo>
                    <a:pt x="612" y="1"/>
                  </a:moveTo>
                  <a:lnTo>
                    <a:pt x="0" y="364"/>
                  </a:lnTo>
                  <a:lnTo>
                    <a:pt x="612" y="364"/>
                  </a:lnTo>
                  <a:lnTo>
                    <a:pt x="612"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30"/>
            <p:cNvSpPr/>
            <p:nvPr/>
          </p:nvSpPr>
          <p:spPr>
            <a:xfrm>
              <a:off x="2021350" y="4312325"/>
              <a:ext cx="17725" cy="10525"/>
            </a:xfrm>
            <a:custGeom>
              <a:avLst/>
              <a:gdLst/>
              <a:ahLst/>
              <a:cxnLst/>
              <a:rect l="l" t="t" r="r" b="b"/>
              <a:pathLst>
                <a:path w="709" h="421" extrusionOk="0">
                  <a:moveTo>
                    <a:pt x="708" y="0"/>
                  </a:moveTo>
                  <a:lnTo>
                    <a:pt x="1" y="421"/>
                  </a:lnTo>
                  <a:lnTo>
                    <a:pt x="708" y="421"/>
                  </a:lnTo>
                  <a:lnTo>
                    <a:pt x="70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30"/>
            <p:cNvSpPr/>
            <p:nvPr/>
          </p:nvSpPr>
          <p:spPr>
            <a:xfrm>
              <a:off x="1977400" y="4337650"/>
              <a:ext cx="17700" cy="10050"/>
            </a:xfrm>
            <a:custGeom>
              <a:avLst/>
              <a:gdLst/>
              <a:ahLst/>
              <a:cxnLst/>
              <a:rect l="l" t="t" r="r" b="b"/>
              <a:pathLst>
                <a:path w="708" h="402" extrusionOk="0">
                  <a:moveTo>
                    <a:pt x="708" y="1"/>
                  </a:moveTo>
                  <a:lnTo>
                    <a:pt x="0" y="402"/>
                  </a:lnTo>
                  <a:lnTo>
                    <a:pt x="708" y="402"/>
                  </a:lnTo>
                  <a:lnTo>
                    <a:pt x="70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30"/>
            <p:cNvSpPr/>
            <p:nvPr/>
          </p:nvSpPr>
          <p:spPr>
            <a:xfrm>
              <a:off x="1933425" y="4363450"/>
              <a:ext cx="17225" cy="10075"/>
            </a:xfrm>
            <a:custGeom>
              <a:avLst/>
              <a:gdLst/>
              <a:ahLst/>
              <a:cxnLst/>
              <a:rect l="l" t="t" r="r" b="b"/>
              <a:pathLst>
                <a:path w="689" h="403" extrusionOk="0">
                  <a:moveTo>
                    <a:pt x="689" y="1"/>
                  </a:moveTo>
                  <a:lnTo>
                    <a:pt x="1" y="402"/>
                  </a:lnTo>
                  <a:lnTo>
                    <a:pt x="689" y="402"/>
                  </a:lnTo>
                  <a:lnTo>
                    <a:pt x="68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30"/>
            <p:cNvSpPr/>
            <p:nvPr/>
          </p:nvSpPr>
          <p:spPr>
            <a:xfrm>
              <a:off x="1806325" y="4437050"/>
              <a:ext cx="17225" cy="10050"/>
            </a:xfrm>
            <a:custGeom>
              <a:avLst/>
              <a:gdLst/>
              <a:ahLst/>
              <a:cxnLst/>
              <a:rect l="l" t="t" r="r" b="b"/>
              <a:pathLst>
                <a:path w="689" h="402" extrusionOk="0">
                  <a:moveTo>
                    <a:pt x="689" y="0"/>
                  </a:moveTo>
                  <a:lnTo>
                    <a:pt x="0" y="402"/>
                  </a:lnTo>
                  <a:lnTo>
                    <a:pt x="689" y="402"/>
                  </a:lnTo>
                  <a:lnTo>
                    <a:pt x="68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30"/>
            <p:cNvSpPr/>
            <p:nvPr/>
          </p:nvSpPr>
          <p:spPr>
            <a:xfrm>
              <a:off x="2062925" y="4356275"/>
              <a:ext cx="162500" cy="19150"/>
            </a:xfrm>
            <a:custGeom>
              <a:avLst/>
              <a:gdLst/>
              <a:ahLst/>
              <a:cxnLst/>
              <a:rect l="l" t="t" r="r" b="b"/>
              <a:pathLst>
                <a:path w="6500" h="766" extrusionOk="0">
                  <a:moveTo>
                    <a:pt x="39" y="1"/>
                  </a:moveTo>
                  <a:lnTo>
                    <a:pt x="1" y="39"/>
                  </a:lnTo>
                  <a:lnTo>
                    <a:pt x="1" y="58"/>
                  </a:lnTo>
                  <a:lnTo>
                    <a:pt x="20" y="77"/>
                  </a:lnTo>
                  <a:lnTo>
                    <a:pt x="77" y="97"/>
                  </a:lnTo>
                  <a:lnTo>
                    <a:pt x="6404" y="766"/>
                  </a:lnTo>
                  <a:lnTo>
                    <a:pt x="6461" y="746"/>
                  </a:lnTo>
                  <a:lnTo>
                    <a:pt x="6500" y="727"/>
                  </a:lnTo>
                  <a:lnTo>
                    <a:pt x="6500" y="708"/>
                  </a:lnTo>
                  <a:lnTo>
                    <a:pt x="6481" y="689"/>
                  </a:lnTo>
                  <a:lnTo>
                    <a:pt x="6423" y="670"/>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30"/>
            <p:cNvSpPr/>
            <p:nvPr/>
          </p:nvSpPr>
          <p:spPr>
            <a:xfrm>
              <a:off x="2087775" y="4341950"/>
              <a:ext cx="108025" cy="13400"/>
            </a:xfrm>
            <a:custGeom>
              <a:avLst/>
              <a:gdLst/>
              <a:ahLst/>
              <a:cxnLst/>
              <a:rect l="l" t="t" r="r" b="b"/>
              <a:pathLst>
                <a:path w="4321" h="536" extrusionOk="0">
                  <a:moveTo>
                    <a:pt x="96" y="1"/>
                  </a:moveTo>
                  <a:lnTo>
                    <a:pt x="39" y="20"/>
                  </a:lnTo>
                  <a:lnTo>
                    <a:pt x="1" y="39"/>
                  </a:lnTo>
                  <a:lnTo>
                    <a:pt x="1" y="58"/>
                  </a:lnTo>
                  <a:lnTo>
                    <a:pt x="20" y="77"/>
                  </a:lnTo>
                  <a:lnTo>
                    <a:pt x="58" y="96"/>
                  </a:lnTo>
                  <a:lnTo>
                    <a:pt x="4225" y="536"/>
                  </a:lnTo>
                  <a:lnTo>
                    <a:pt x="4301" y="517"/>
                  </a:lnTo>
                  <a:lnTo>
                    <a:pt x="4321" y="498"/>
                  </a:lnTo>
                  <a:lnTo>
                    <a:pt x="4321" y="478"/>
                  </a:lnTo>
                  <a:lnTo>
                    <a:pt x="4301" y="459"/>
                  </a:lnTo>
                  <a:lnTo>
                    <a:pt x="4263" y="440"/>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30"/>
            <p:cNvSpPr/>
            <p:nvPr/>
          </p:nvSpPr>
          <p:spPr>
            <a:xfrm>
              <a:off x="1989350" y="4398825"/>
              <a:ext cx="348850" cy="38725"/>
            </a:xfrm>
            <a:custGeom>
              <a:avLst/>
              <a:gdLst/>
              <a:ahLst/>
              <a:cxnLst/>
              <a:rect l="l" t="t" r="r" b="b"/>
              <a:pathLst>
                <a:path w="13954" h="1549" extrusionOk="0">
                  <a:moveTo>
                    <a:pt x="96" y="0"/>
                  </a:moveTo>
                  <a:lnTo>
                    <a:pt x="38" y="19"/>
                  </a:lnTo>
                  <a:lnTo>
                    <a:pt x="0" y="38"/>
                  </a:lnTo>
                  <a:lnTo>
                    <a:pt x="0" y="58"/>
                  </a:lnTo>
                  <a:lnTo>
                    <a:pt x="19" y="77"/>
                  </a:lnTo>
                  <a:lnTo>
                    <a:pt x="77" y="96"/>
                  </a:lnTo>
                  <a:lnTo>
                    <a:pt x="13858" y="1548"/>
                  </a:lnTo>
                  <a:lnTo>
                    <a:pt x="13915" y="1529"/>
                  </a:lnTo>
                  <a:lnTo>
                    <a:pt x="13954" y="1510"/>
                  </a:lnTo>
                  <a:lnTo>
                    <a:pt x="13934" y="1491"/>
                  </a:lnTo>
                  <a:lnTo>
                    <a:pt x="13934" y="1472"/>
                  </a:lnTo>
                  <a:lnTo>
                    <a:pt x="13877" y="1453"/>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30"/>
            <p:cNvSpPr/>
            <p:nvPr/>
          </p:nvSpPr>
          <p:spPr>
            <a:xfrm>
              <a:off x="2112150" y="4328100"/>
              <a:ext cx="44000" cy="6225"/>
            </a:xfrm>
            <a:custGeom>
              <a:avLst/>
              <a:gdLst/>
              <a:ahLst/>
              <a:cxnLst/>
              <a:rect l="l" t="t" r="r" b="b"/>
              <a:pathLst>
                <a:path w="1760" h="249" extrusionOk="0">
                  <a:moveTo>
                    <a:pt x="39" y="0"/>
                  </a:moveTo>
                  <a:lnTo>
                    <a:pt x="1" y="38"/>
                  </a:lnTo>
                  <a:lnTo>
                    <a:pt x="1" y="58"/>
                  </a:lnTo>
                  <a:lnTo>
                    <a:pt x="20" y="58"/>
                  </a:lnTo>
                  <a:lnTo>
                    <a:pt x="77" y="77"/>
                  </a:lnTo>
                  <a:lnTo>
                    <a:pt x="1664" y="249"/>
                  </a:lnTo>
                  <a:lnTo>
                    <a:pt x="1740" y="249"/>
                  </a:lnTo>
                  <a:lnTo>
                    <a:pt x="1759" y="211"/>
                  </a:lnTo>
                  <a:lnTo>
                    <a:pt x="1759" y="191"/>
                  </a:lnTo>
                  <a:lnTo>
                    <a:pt x="1740" y="191"/>
                  </a:lnTo>
                  <a:lnTo>
                    <a:pt x="1702" y="172"/>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30"/>
            <p:cNvSpPr/>
            <p:nvPr/>
          </p:nvSpPr>
          <p:spPr>
            <a:xfrm>
              <a:off x="2014200" y="4384475"/>
              <a:ext cx="288175" cy="32525"/>
            </a:xfrm>
            <a:custGeom>
              <a:avLst/>
              <a:gdLst/>
              <a:ahLst/>
              <a:cxnLst/>
              <a:rect l="l" t="t" r="r" b="b"/>
              <a:pathLst>
                <a:path w="11527" h="1301" extrusionOk="0">
                  <a:moveTo>
                    <a:pt x="77" y="1"/>
                  </a:moveTo>
                  <a:lnTo>
                    <a:pt x="19" y="20"/>
                  </a:lnTo>
                  <a:lnTo>
                    <a:pt x="0" y="39"/>
                  </a:lnTo>
                  <a:lnTo>
                    <a:pt x="0" y="58"/>
                  </a:lnTo>
                  <a:lnTo>
                    <a:pt x="0" y="77"/>
                  </a:lnTo>
                  <a:lnTo>
                    <a:pt x="57" y="96"/>
                  </a:lnTo>
                  <a:lnTo>
                    <a:pt x="11430" y="1301"/>
                  </a:lnTo>
                  <a:lnTo>
                    <a:pt x="11507" y="1281"/>
                  </a:lnTo>
                  <a:lnTo>
                    <a:pt x="11526" y="1262"/>
                  </a:lnTo>
                  <a:lnTo>
                    <a:pt x="11526" y="1243"/>
                  </a:lnTo>
                  <a:lnTo>
                    <a:pt x="11507" y="1224"/>
                  </a:lnTo>
                  <a:lnTo>
                    <a:pt x="11469" y="1205"/>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30"/>
            <p:cNvSpPr/>
            <p:nvPr/>
          </p:nvSpPr>
          <p:spPr>
            <a:xfrm>
              <a:off x="2038550" y="4370625"/>
              <a:ext cx="224150" cy="25350"/>
            </a:xfrm>
            <a:custGeom>
              <a:avLst/>
              <a:gdLst/>
              <a:ahLst/>
              <a:cxnLst/>
              <a:rect l="l" t="t" r="r" b="b"/>
              <a:pathLst>
                <a:path w="8966" h="1014" extrusionOk="0">
                  <a:moveTo>
                    <a:pt x="39" y="0"/>
                  </a:moveTo>
                  <a:lnTo>
                    <a:pt x="1" y="39"/>
                  </a:lnTo>
                  <a:lnTo>
                    <a:pt x="1" y="58"/>
                  </a:lnTo>
                  <a:lnTo>
                    <a:pt x="20" y="58"/>
                  </a:lnTo>
                  <a:lnTo>
                    <a:pt x="58" y="77"/>
                  </a:lnTo>
                  <a:lnTo>
                    <a:pt x="8870" y="1013"/>
                  </a:lnTo>
                  <a:lnTo>
                    <a:pt x="8946" y="994"/>
                  </a:lnTo>
                  <a:lnTo>
                    <a:pt x="8966" y="975"/>
                  </a:lnTo>
                  <a:lnTo>
                    <a:pt x="8966" y="956"/>
                  </a:lnTo>
                  <a:lnTo>
                    <a:pt x="8946" y="937"/>
                  </a:lnTo>
                  <a:lnTo>
                    <a:pt x="8908" y="918"/>
                  </a:lnTo>
                  <a:lnTo>
                    <a:pt x="9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30"/>
            <p:cNvSpPr/>
            <p:nvPr/>
          </p:nvSpPr>
          <p:spPr>
            <a:xfrm>
              <a:off x="1964975" y="4413150"/>
              <a:ext cx="408600" cy="44950"/>
            </a:xfrm>
            <a:custGeom>
              <a:avLst/>
              <a:gdLst/>
              <a:ahLst/>
              <a:cxnLst/>
              <a:rect l="l" t="t" r="r" b="b"/>
              <a:pathLst>
                <a:path w="16344" h="1798" extrusionOk="0">
                  <a:moveTo>
                    <a:pt x="39" y="1"/>
                  </a:moveTo>
                  <a:lnTo>
                    <a:pt x="0" y="39"/>
                  </a:lnTo>
                  <a:lnTo>
                    <a:pt x="0" y="58"/>
                  </a:lnTo>
                  <a:lnTo>
                    <a:pt x="0" y="77"/>
                  </a:lnTo>
                  <a:lnTo>
                    <a:pt x="58" y="96"/>
                  </a:lnTo>
                  <a:lnTo>
                    <a:pt x="16247" y="1797"/>
                  </a:lnTo>
                  <a:lnTo>
                    <a:pt x="16324" y="1778"/>
                  </a:lnTo>
                  <a:lnTo>
                    <a:pt x="16343" y="1759"/>
                  </a:lnTo>
                  <a:lnTo>
                    <a:pt x="16343" y="1740"/>
                  </a:lnTo>
                  <a:lnTo>
                    <a:pt x="16324" y="1721"/>
                  </a:lnTo>
                  <a:lnTo>
                    <a:pt x="16286" y="1702"/>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30"/>
            <p:cNvSpPr/>
            <p:nvPr/>
          </p:nvSpPr>
          <p:spPr>
            <a:xfrm>
              <a:off x="1940125" y="4427500"/>
              <a:ext cx="468800" cy="51150"/>
            </a:xfrm>
            <a:custGeom>
              <a:avLst/>
              <a:gdLst/>
              <a:ahLst/>
              <a:cxnLst/>
              <a:rect l="l" t="t" r="r" b="b"/>
              <a:pathLst>
                <a:path w="18752" h="2046" extrusionOk="0">
                  <a:moveTo>
                    <a:pt x="39" y="0"/>
                  </a:moveTo>
                  <a:lnTo>
                    <a:pt x="0" y="19"/>
                  </a:lnTo>
                  <a:lnTo>
                    <a:pt x="0" y="38"/>
                  </a:lnTo>
                  <a:lnTo>
                    <a:pt x="20" y="57"/>
                  </a:lnTo>
                  <a:lnTo>
                    <a:pt x="77" y="76"/>
                  </a:lnTo>
                  <a:lnTo>
                    <a:pt x="18656" y="2045"/>
                  </a:lnTo>
                  <a:lnTo>
                    <a:pt x="18732" y="2026"/>
                  </a:lnTo>
                  <a:lnTo>
                    <a:pt x="18752" y="2007"/>
                  </a:lnTo>
                  <a:lnTo>
                    <a:pt x="18752" y="1988"/>
                  </a:lnTo>
                  <a:lnTo>
                    <a:pt x="18752" y="1969"/>
                  </a:lnTo>
                  <a:lnTo>
                    <a:pt x="18694" y="1950"/>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30"/>
            <p:cNvSpPr/>
            <p:nvPr/>
          </p:nvSpPr>
          <p:spPr>
            <a:xfrm>
              <a:off x="1914325" y="4458075"/>
              <a:ext cx="567700" cy="61675"/>
            </a:xfrm>
            <a:custGeom>
              <a:avLst/>
              <a:gdLst/>
              <a:ahLst/>
              <a:cxnLst/>
              <a:rect l="l" t="t" r="r" b="b"/>
              <a:pathLst>
                <a:path w="22708" h="2467" extrusionOk="0">
                  <a:moveTo>
                    <a:pt x="39" y="0"/>
                  </a:moveTo>
                  <a:lnTo>
                    <a:pt x="0" y="39"/>
                  </a:lnTo>
                  <a:lnTo>
                    <a:pt x="0" y="58"/>
                  </a:lnTo>
                  <a:lnTo>
                    <a:pt x="19" y="77"/>
                  </a:lnTo>
                  <a:lnTo>
                    <a:pt x="58" y="96"/>
                  </a:lnTo>
                  <a:lnTo>
                    <a:pt x="22632" y="2466"/>
                  </a:lnTo>
                  <a:lnTo>
                    <a:pt x="22689" y="2447"/>
                  </a:lnTo>
                  <a:lnTo>
                    <a:pt x="22708" y="2428"/>
                  </a:lnTo>
                  <a:lnTo>
                    <a:pt x="22708" y="2409"/>
                  </a:lnTo>
                  <a:lnTo>
                    <a:pt x="22708" y="2390"/>
                  </a:lnTo>
                  <a:lnTo>
                    <a:pt x="22651" y="2371"/>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30"/>
            <p:cNvSpPr/>
            <p:nvPr/>
          </p:nvSpPr>
          <p:spPr>
            <a:xfrm>
              <a:off x="1915750" y="4441350"/>
              <a:ext cx="530925" cy="57850"/>
            </a:xfrm>
            <a:custGeom>
              <a:avLst/>
              <a:gdLst/>
              <a:ahLst/>
              <a:cxnLst/>
              <a:rect l="l" t="t" r="r" b="b"/>
              <a:pathLst>
                <a:path w="21237" h="2314" extrusionOk="0">
                  <a:moveTo>
                    <a:pt x="96" y="0"/>
                  </a:moveTo>
                  <a:lnTo>
                    <a:pt x="39" y="19"/>
                  </a:lnTo>
                  <a:lnTo>
                    <a:pt x="1" y="39"/>
                  </a:lnTo>
                  <a:lnTo>
                    <a:pt x="1" y="58"/>
                  </a:lnTo>
                  <a:lnTo>
                    <a:pt x="20" y="77"/>
                  </a:lnTo>
                  <a:lnTo>
                    <a:pt x="58" y="96"/>
                  </a:lnTo>
                  <a:lnTo>
                    <a:pt x="21141" y="2313"/>
                  </a:lnTo>
                  <a:lnTo>
                    <a:pt x="21217" y="2294"/>
                  </a:lnTo>
                  <a:lnTo>
                    <a:pt x="21237" y="2275"/>
                  </a:lnTo>
                  <a:lnTo>
                    <a:pt x="21237" y="2256"/>
                  </a:lnTo>
                  <a:lnTo>
                    <a:pt x="21217" y="2237"/>
                  </a:lnTo>
                  <a:lnTo>
                    <a:pt x="21179" y="2218"/>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30"/>
            <p:cNvSpPr/>
            <p:nvPr/>
          </p:nvSpPr>
          <p:spPr>
            <a:xfrm>
              <a:off x="1955900" y="4479100"/>
              <a:ext cx="559575" cy="61175"/>
            </a:xfrm>
            <a:custGeom>
              <a:avLst/>
              <a:gdLst/>
              <a:ahLst/>
              <a:cxnLst/>
              <a:rect l="l" t="t" r="r" b="b"/>
              <a:pathLst>
                <a:path w="22383" h="2447" extrusionOk="0">
                  <a:moveTo>
                    <a:pt x="77" y="0"/>
                  </a:moveTo>
                  <a:lnTo>
                    <a:pt x="19" y="19"/>
                  </a:lnTo>
                  <a:lnTo>
                    <a:pt x="0" y="39"/>
                  </a:lnTo>
                  <a:lnTo>
                    <a:pt x="0" y="58"/>
                  </a:lnTo>
                  <a:lnTo>
                    <a:pt x="0" y="77"/>
                  </a:lnTo>
                  <a:lnTo>
                    <a:pt x="58" y="96"/>
                  </a:lnTo>
                  <a:lnTo>
                    <a:pt x="22307" y="2447"/>
                  </a:lnTo>
                  <a:lnTo>
                    <a:pt x="22364" y="2428"/>
                  </a:lnTo>
                  <a:lnTo>
                    <a:pt x="22383" y="2409"/>
                  </a:lnTo>
                  <a:lnTo>
                    <a:pt x="22383" y="2390"/>
                  </a:lnTo>
                  <a:lnTo>
                    <a:pt x="22383" y="2371"/>
                  </a:lnTo>
                  <a:lnTo>
                    <a:pt x="22326" y="2351"/>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30"/>
            <p:cNvSpPr/>
            <p:nvPr/>
          </p:nvSpPr>
          <p:spPr>
            <a:xfrm>
              <a:off x="1989350" y="4499650"/>
              <a:ext cx="557675" cy="60700"/>
            </a:xfrm>
            <a:custGeom>
              <a:avLst/>
              <a:gdLst/>
              <a:ahLst/>
              <a:cxnLst/>
              <a:rect l="l" t="t" r="r" b="b"/>
              <a:pathLst>
                <a:path w="22307" h="2428" extrusionOk="0">
                  <a:moveTo>
                    <a:pt x="38" y="0"/>
                  </a:moveTo>
                  <a:lnTo>
                    <a:pt x="0" y="39"/>
                  </a:lnTo>
                  <a:lnTo>
                    <a:pt x="0" y="58"/>
                  </a:lnTo>
                  <a:lnTo>
                    <a:pt x="19" y="58"/>
                  </a:lnTo>
                  <a:lnTo>
                    <a:pt x="77" y="77"/>
                  </a:lnTo>
                  <a:lnTo>
                    <a:pt x="22211" y="2428"/>
                  </a:lnTo>
                  <a:lnTo>
                    <a:pt x="22287" y="2409"/>
                  </a:lnTo>
                  <a:lnTo>
                    <a:pt x="22307" y="2390"/>
                  </a:lnTo>
                  <a:lnTo>
                    <a:pt x="22307" y="2370"/>
                  </a:lnTo>
                  <a:lnTo>
                    <a:pt x="22287" y="2351"/>
                  </a:lnTo>
                  <a:lnTo>
                    <a:pt x="22249" y="2332"/>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30"/>
            <p:cNvSpPr/>
            <p:nvPr/>
          </p:nvSpPr>
          <p:spPr>
            <a:xfrm>
              <a:off x="2059600" y="4540250"/>
              <a:ext cx="438200" cy="48300"/>
            </a:xfrm>
            <a:custGeom>
              <a:avLst/>
              <a:gdLst/>
              <a:ahLst/>
              <a:cxnLst/>
              <a:rect l="l" t="t" r="r" b="b"/>
              <a:pathLst>
                <a:path w="17528" h="1932" extrusionOk="0">
                  <a:moveTo>
                    <a:pt x="76" y="1"/>
                  </a:moveTo>
                  <a:lnTo>
                    <a:pt x="19" y="20"/>
                  </a:lnTo>
                  <a:lnTo>
                    <a:pt x="0" y="39"/>
                  </a:lnTo>
                  <a:lnTo>
                    <a:pt x="0" y="58"/>
                  </a:lnTo>
                  <a:lnTo>
                    <a:pt x="0" y="77"/>
                  </a:lnTo>
                  <a:lnTo>
                    <a:pt x="57" y="97"/>
                  </a:lnTo>
                  <a:lnTo>
                    <a:pt x="17432" y="1932"/>
                  </a:lnTo>
                  <a:lnTo>
                    <a:pt x="17509" y="1912"/>
                  </a:lnTo>
                  <a:lnTo>
                    <a:pt x="17528" y="1893"/>
                  </a:lnTo>
                  <a:lnTo>
                    <a:pt x="17528" y="1874"/>
                  </a:lnTo>
                  <a:lnTo>
                    <a:pt x="17528" y="1855"/>
                  </a:lnTo>
                  <a:lnTo>
                    <a:pt x="17470" y="1836"/>
                  </a:lnTo>
                  <a:lnTo>
                    <a:pt x="7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30"/>
            <p:cNvSpPr/>
            <p:nvPr/>
          </p:nvSpPr>
          <p:spPr>
            <a:xfrm>
              <a:off x="2023275" y="4519725"/>
              <a:ext cx="499375" cy="54500"/>
            </a:xfrm>
            <a:custGeom>
              <a:avLst/>
              <a:gdLst/>
              <a:ahLst/>
              <a:cxnLst/>
              <a:rect l="l" t="t" r="r" b="b"/>
              <a:pathLst>
                <a:path w="19975" h="2180" extrusionOk="0">
                  <a:moveTo>
                    <a:pt x="96" y="0"/>
                  </a:moveTo>
                  <a:lnTo>
                    <a:pt x="39" y="19"/>
                  </a:lnTo>
                  <a:lnTo>
                    <a:pt x="0" y="38"/>
                  </a:lnTo>
                  <a:lnTo>
                    <a:pt x="0" y="57"/>
                  </a:lnTo>
                  <a:lnTo>
                    <a:pt x="0" y="77"/>
                  </a:lnTo>
                  <a:lnTo>
                    <a:pt x="58" y="96"/>
                  </a:lnTo>
                  <a:lnTo>
                    <a:pt x="19879" y="2179"/>
                  </a:lnTo>
                  <a:lnTo>
                    <a:pt x="19956" y="2179"/>
                  </a:lnTo>
                  <a:lnTo>
                    <a:pt x="19975" y="2141"/>
                  </a:lnTo>
                  <a:lnTo>
                    <a:pt x="19975" y="2122"/>
                  </a:lnTo>
                  <a:lnTo>
                    <a:pt x="19956" y="2122"/>
                  </a:lnTo>
                  <a:lnTo>
                    <a:pt x="19898" y="2103"/>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30"/>
            <p:cNvSpPr/>
            <p:nvPr/>
          </p:nvSpPr>
          <p:spPr>
            <a:xfrm>
              <a:off x="2088725" y="4560325"/>
              <a:ext cx="384700" cy="42550"/>
            </a:xfrm>
            <a:custGeom>
              <a:avLst/>
              <a:gdLst/>
              <a:ahLst/>
              <a:cxnLst/>
              <a:rect l="l" t="t" r="r" b="b"/>
              <a:pathLst>
                <a:path w="15388" h="1702" extrusionOk="0">
                  <a:moveTo>
                    <a:pt x="39" y="1"/>
                  </a:moveTo>
                  <a:lnTo>
                    <a:pt x="1" y="39"/>
                  </a:lnTo>
                  <a:lnTo>
                    <a:pt x="1" y="58"/>
                  </a:lnTo>
                  <a:lnTo>
                    <a:pt x="20" y="77"/>
                  </a:lnTo>
                  <a:lnTo>
                    <a:pt x="77" y="96"/>
                  </a:lnTo>
                  <a:lnTo>
                    <a:pt x="15292" y="1702"/>
                  </a:lnTo>
                  <a:lnTo>
                    <a:pt x="15369" y="1683"/>
                  </a:lnTo>
                  <a:lnTo>
                    <a:pt x="15388" y="1664"/>
                  </a:lnTo>
                  <a:lnTo>
                    <a:pt x="15388" y="1645"/>
                  </a:lnTo>
                  <a:lnTo>
                    <a:pt x="15369" y="1626"/>
                  </a:lnTo>
                  <a:lnTo>
                    <a:pt x="15331" y="1606"/>
                  </a:lnTo>
                  <a:lnTo>
                    <a:pt x="9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30"/>
            <p:cNvSpPr/>
            <p:nvPr/>
          </p:nvSpPr>
          <p:spPr>
            <a:xfrm>
              <a:off x="2128875" y="4581350"/>
              <a:ext cx="319700" cy="35400"/>
            </a:xfrm>
            <a:custGeom>
              <a:avLst/>
              <a:gdLst/>
              <a:ahLst/>
              <a:cxnLst/>
              <a:rect l="l" t="t" r="r" b="b"/>
              <a:pathLst>
                <a:path w="12788" h="1416" extrusionOk="0">
                  <a:moveTo>
                    <a:pt x="20" y="1"/>
                  </a:moveTo>
                  <a:lnTo>
                    <a:pt x="1" y="39"/>
                  </a:lnTo>
                  <a:lnTo>
                    <a:pt x="1" y="58"/>
                  </a:lnTo>
                  <a:lnTo>
                    <a:pt x="1" y="77"/>
                  </a:lnTo>
                  <a:lnTo>
                    <a:pt x="58" y="96"/>
                  </a:lnTo>
                  <a:lnTo>
                    <a:pt x="12712" y="1415"/>
                  </a:lnTo>
                  <a:lnTo>
                    <a:pt x="12769" y="1415"/>
                  </a:lnTo>
                  <a:lnTo>
                    <a:pt x="12788" y="1377"/>
                  </a:lnTo>
                  <a:lnTo>
                    <a:pt x="12788" y="1358"/>
                  </a:lnTo>
                  <a:lnTo>
                    <a:pt x="12731" y="1339"/>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30"/>
            <p:cNvSpPr/>
            <p:nvPr/>
          </p:nvSpPr>
          <p:spPr>
            <a:xfrm>
              <a:off x="2238300" y="4643000"/>
              <a:ext cx="136700" cy="16275"/>
            </a:xfrm>
            <a:custGeom>
              <a:avLst/>
              <a:gdLst/>
              <a:ahLst/>
              <a:cxnLst/>
              <a:rect l="l" t="t" r="r" b="b"/>
              <a:pathLst>
                <a:path w="5468" h="651" extrusionOk="0">
                  <a:moveTo>
                    <a:pt x="96" y="1"/>
                  </a:moveTo>
                  <a:lnTo>
                    <a:pt x="39" y="20"/>
                  </a:lnTo>
                  <a:lnTo>
                    <a:pt x="1" y="39"/>
                  </a:lnTo>
                  <a:lnTo>
                    <a:pt x="1" y="58"/>
                  </a:lnTo>
                  <a:lnTo>
                    <a:pt x="20" y="77"/>
                  </a:lnTo>
                  <a:lnTo>
                    <a:pt x="58" y="96"/>
                  </a:lnTo>
                  <a:lnTo>
                    <a:pt x="5372" y="650"/>
                  </a:lnTo>
                  <a:lnTo>
                    <a:pt x="5448" y="650"/>
                  </a:lnTo>
                  <a:lnTo>
                    <a:pt x="5467" y="612"/>
                  </a:lnTo>
                  <a:lnTo>
                    <a:pt x="5467" y="593"/>
                  </a:lnTo>
                  <a:lnTo>
                    <a:pt x="5410" y="574"/>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30"/>
            <p:cNvSpPr/>
            <p:nvPr/>
          </p:nvSpPr>
          <p:spPr>
            <a:xfrm>
              <a:off x="2202950" y="4622450"/>
              <a:ext cx="196900" cy="22975"/>
            </a:xfrm>
            <a:custGeom>
              <a:avLst/>
              <a:gdLst/>
              <a:ahLst/>
              <a:cxnLst/>
              <a:rect l="l" t="t" r="r" b="b"/>
              <a:pathLst>
                <a:path w="7876" h="919" extrusionOk="0">
                  <a:moveTo>
                    <a:pt x="77" y="1"/>
                  </a:moveTo>
                  <a:lnTo>
                    <a:pt x="19" y="20"/>
                  </a:lnTo>
                  <a:lnTo>
                    <a:pt x="0" y="39"/>
                  </a:lnTo>
                  <a:lnTo>
                    <a:pt x="0" y="58"/>
                  </a:lnTo>
                  <a:lnTo>
                    <a:pt x="0" y="77"/>
                  </a:lnTo>
                  <a:lnTo>
                    <a:pt x="58" y="96"/>
                  </a:lnTo>
                  <a:lnTo>
                    <a:pt x="7780" y="918"/>
                  </a:lnTo>
                  <a:lnTo>
                    <a:pt x="7837" y="899"/>
                  </a:lnTo>
                  <a:lnTo>
                    <a:pt x="7875" y="880"/>
                  </a:lnTo>
                  <a:lnTo>
                    <a:pt x="7875" y="861"/>
                  </a:lnTo>
                  <a:lnTo>
                    <a:pt x="7856" y="842"/>
                  </a:lnTo>
                  <a:lnTo>
                    <a:pt x="7799" y="823"/>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30"/>
            <p:cNvSpPr/>
            <p:nvPr/>
          </p:nvSpPr>
          <p:spPr>
            <a:xfrm>
              <a:off x="2164250" y="4601900"/>
              <a:ext cx="259975" cy="29175"/>
            </a:xfrm>
            <a:custGeom>
              <a:avLst/>
              <a:gdLst/>
              <a:ahLst/>
              <a:cxnLst/>
              <a:rect l="l" t="t" r="r" b="b"/>
              <a:pathLst>
                <a:path w="10399" h="1167" extrusionOk="0">
                  <a:moveTo>
                    <a:pt x="38" y="1"/>
                  </a:moveTo>
                  <a:lnTo>
                    <a:pt x="0" y="39"/>
                  </a:lnTo>
                  <a:lnTo>
                    <a:pt x="0" y="58"/>
                  </a:lnTo>
                  <a:lnTo>
                    <a:pt x="19" y="77"/>
                  </a:lnTo>
                  <a:lnTo>
                    <a:pt x="57" y="96"/>
                  </a:lnTo>
                  <a:lnTo>
                    <a:pt x="10303" y="1167"/>
                  </a:lnTo>
                  <a:lnTo>
                    <a:pt x="10379" y="1148"/>
                  </a:lnTo>
                  <a:lnTo>
                    <a:pt x="10398" y="1128"/>
                  </a:lnTo>
                  <a:lnTo>
                    <a:pt x="10398" y="1109"/>
                  </a:lnTo>
                  <a:lnTo>
                    <a:pt x="10379" y="1090"/>
                  </a:lnTo>
                  <a:lnTo>
                    <a:pt x="10341" y="1071"/>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30"/>
            <p:cNvSpPr/>
            <p:nvPr/>
          </p:nvSpPr>
          <p:spPr>
            <a:xfrm>
              <a:off x="2270800" y="4663550"/>
              <a:ext cx="79825" cy="10050"/>
            </a:xfrm>
            <a:custGeom>
              <a:avLst/>
              <a:gdLst/>
              <a:ahLst/>
              <a:cxnLst/>
              <a:rect l="l" t="t" r="r" b="b"/>
              <a:pathLst>
                <a:path w="3193" h="402" extrusionOk="0">
                  <a:moveTo>
                    <a:pt x="39" y="0"/>
                  </a:moveTo>
                  <a:lnTo>
                    <a:pt x="1" y="39"/>
                  </a:lnTo>
                  <a:lnTo>
                    <a:pt x="1" y="58"/>
                  </a:lnTo>
                  <a:lnTo>
                    <a:pt x="20" y="58"/>
                  </a:lnTo>
                  <a:lnTo>
                    <a:pt x="58" y="77"/>
                  </a:lnTo>
                  <a:lnTo>
                    <a:pt x="3097" y="402"/>
                  </a:lnTo>
                  <a:lnTo>
                    <a:pt x="3173" y="383"/>
                  </a:lnTo>
                  <a:lnTo>
                    <a:pt x="3193" y="364"/>
                  </a:lnTo>
                  <a:lnTo>
                    <a:pt x="3193" y="345"/>
                  </a:lnTo>
                  <a:lnTo>
                    <a:pt x="3173" y="325"/>
                  </a:lnTo>
                  <a:lnTo>
                    <a:pt x="3116" y="306"/>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30"/>
            <p:cNvSpPr/>
            <p:nvPr/>
          </p:nvSpPr>
          <p:spPr>
            <a:xfrm>
              <a:off x="1967350" y="4411725"/>
              <a:ext cx="32525" cy="93675"/>
            </a:xfrm>
            <a:custGeom>
              <a:avLst/>
              <a:gdLst/>
              <a:ahLst/>
              <a:cxnLst/>
              <a:rect l="l" t="t" r="r" b="b"/>
              <a:pathLst>
                <a:path w="1301" h="3747" extrusionOk="0">
                  <a:moveTo>
                    <a:pt x="58" y="0"/>
                  </a:moveTo>
                  <a:lnTo>
                    <a:pt x="20" y="19"/>
                  </a:lnTo>
                  <a:lnTo>
                    <a:pt x="1" y="38"/>
                  </a:lnTo>
                  <a:lnTo>
                    <a:pt x="1" y="58"/>
                  </a:lnTo>
                  <a:lnTo>
                    <a:pt x="1148" y="3708"/>
                  </a:lnTo>
                  <a:lnTo>
                    <a:pt x="1186" y="3728"/>
                  </a:lnTo>
                  <a:lnTo>
                    <a:pt x="1243" y="3747"/>
                  </a:lnTo>
                  <a:lnTo>
                    <a:pt x="1282" y="3728"/>
                  </a:lnTo>
                  <a:lnTo>
                    <a:pt x="1301" y="3708"/>
                  </a:lnTo>
                  <a:lnTo>
                    <a:pt x="1301" y="3689"/>
                  </a:lnTo>
                  <a:lnTo>
                    <a:pt x="154" y="38"/>
                  </a:lnTo>
                  <a:lnTo>
                    <a:pt x="11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30"/>
            <p:cNvSpPr/>
            <p:nvPr/>
          </p:nvSpPr>
          <p:spPr>
            <a:xfrm>
              <a:off x="1942525" y="4426050"/>
              <a:ext cx="22950" cy="62150"/>
            </a:xfrm>
            <a:custGeom>
              <a:avLst/>
              <a:gdLst/>
              <a:ahLst/>
              <a:cxnLst/>
              <a:rect l="l" t="t" r="r" b="b"/>
              <a:pathLst>
                <a:path w="918" h="2486" extrusionOk="0">
                  <a:moveTo>
                    <a:pt x="76" y="1"/>
                  </a:moveTo>
                  <a:lnTo>
                    <a:pt x="19" y="20"/>
                  </a:lnTo>
                  <a:lnTo>
                    <a:pt x="0" y="39"/>
                  </a:lnTo>
                  <a:lnTo>
                    <a:pt x="765" y="2447"/>
                  </a:lnTo>
                  <a:lnTo>
                    <a:pt x="803" y="2486"/>
                  </a:lnTo>
                  <a:lnTo>
                    <a:pt x="860" y="2486"/>
                  </a:lnTo>
                  <a:lnTo>
                    <a:pt x="898" y="2466"/>
                  </a:lnTo>
                  <a:lnTo>
                    <a:pt x="917" y="2466"/>
                  </a:lnTo>
                  <a:lnTo>
                    <a:pt x="917" y="2428"/>
                  </a:lnTo>
                  <a:lnTo>
                    <a:pt x="172" y="20"/>
                  </a:lnTo>
                  <a:lnTo>
                    <a:pt x="1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30"/>
            <p:cNvSpPr/>
            <p:nvPr/>
          </p:nvSpPr>
          <p:spPr>
            <a:xfrm>
              <a:off x="2040950" y="4369200"/>
              <a:ext cx="66925" cy="201200"/>
            </a:xfrm>
            <a:custGeom>
              <a:avLst/>
              <a:gdLst/>
              <a:ahLst/>
              <a:cxnLst/>
              <a:rect l="l" t="t" r="r" b="b"/>
              <a:pathLst>
                <a:path w="2677" h="8048" extrusionOk="0">
                  <a:moveTo>
                    <a:pt x="58" y="0"/>
                  </a:moveTo>
                  <a:lnTo>
                    <a:pt x="20" y="19"/>
                  </a:lnTo>
                  <a:lnTo>
                    <a:pt x="1" y="38"/>
                  </a:lnTo>
                  <a:lnTo>
                    <a:pt x="1" y="57"/>
                  </a:lnTo>
                  <a:lnTo>
                    <a:pt x="2524" y="8009"/>
                  </a:lnTo>
                  <a:lnTo>
                    <a:pt x="2543" y="8047"/>
                  </a:lnTo>
                  <a:lnTo>
                    <a:pt x="2619" y="8047"/>
                  </a:lnTo>
                  <a:lnTo>
                    <a:pt x="2657" y="8028"/>
                  </a:lnTo>
                  <a:lnTo>
                    <a:pt x="2677" y="8009"/>
                  </a:lnTo>
                  <a:lnTo>
                    <a:pt x="2677" y="7990"/>
                  </a:lnTo>
                  <a:lnTo>
                    <a:pt x="153" y="38"/>
                  </a:lnTo>
                  <a:lnTo>
                    <a:pt x="134"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30"/>
            <p:cNvSpPr/>
            <p:nvPr/>
          </p:nvSpPr>
          <p:spPr>
            <a:xfrm>
              <a:off x="1918150" y="4439900"/>
              <a:ext cx="11000" cy="25375"/>
            </a:xfrm>
            <a:custGeom>
              <a:avLst/>
              <a:gdLst/>
              <a:ahLst/>
              <a:cxnLst/>
              <a:rect l="l" t="t" r="r" b="b"/>
              <a:pathLst>
                <a:path w="440" h="1015" extrusionOk="0">
                  <a:moveTo>
                    <a:pt x="58" y="1"/>
                  </a:moveTo>
                  <a:lnTo>
                    <a:pt x="19" y="20"/>
                  </a:lnTo>
                  <a:lnTo>
                    <a:pt x="0" y="39"/>
                  </a:lnTo>
                  <a:lnTo>
                    <a:pt x="0" y="58"/>
                  </a:lnTo>
                  <a:lnTo>
                    <a:pt x="287" y="976"/>
                  </a:lnTo>
                  <a:lnTo>
                    <a:pt x="325" y="1014"/>
                  </a:lnTo>
                  <a:lnTo>
                    <a:pt x="421" y="1014"/>
                  </a:lnTo>
                  <a:lnTo>
                    <a:pt x="440" y="995"/>
                  </a:lnTo>
                  <a:lnTo>
                    <a:pt x="440" y="957"/>
                  </a:lnTo>
                  <a:lnTo>
                    <a:pt x="153" y="39"/>
                  </a:lnTo>
                  <a:lnTo>
                    <a:pt x="115" y="20"/>
                  </a:lnTo>
                  <a:lnTo>
                    <a:pt x="5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30"/>
            <p:cNvSpPr/>
            <p:nvPr/>
          </p:nvSpPr>
          <p:spPr>
            <a:xfrm>
              <a:off x="2016575" y="4383050"/>
              <a:ext cx="55950" cy="166800"/>
            </a:xfrm>
            <a:custGeom>
              <a:avLst/>
              <a:gdLst/>
              <a:ahLst/>
              <a:cxnLst/>
              <a:rect l="l" t="t" r="r" b="b"/>
              <a:pathLst>
                <a:path w="2238" h="6672" extrusionOk="0">
                  <a:moveTo>
                    <a:pt x="58" y="0"/>
                  </a:moveTo>
                  <a:lnTo>
                    <a:pt x="1" y="39"/>
                  </a:lnTo>
                  <a:lnTo>
                    <a:pt x="1" y="58"/>
                  </a:lnTo>
                  <a:lnTo>
                    <a:pt x="2065" y="6633"/>
                  </a:lnTo>
                  <a:lnTo>
                    <a:pt x="2103" y="6671"/>
                  </a:lnTo>
                  <a:lnTo>
                    <a:pt x="2161" y="6671"/>
                  </a:lnTo>
                  <a:lnTo>
                    <a:pt x="2199" y="6652"/>
                  </a:lnTo>
                  <a:lnTo>
                    <a:pt x="2218" y="6633"/>
                  </a:lnTo>
                  <a:lnTo>
                    <a:pt x="2237" y="6614"/>
                  </a:lnTo>
                  <a:lnTo>
                    <a:pt x="154" y="39"/>
                  </a:lnTo>
                  <a:lnTo>
                    <a:pt x="115" y="20"/>
                  </a:lnTo>
                  <a:lnTo>
                    <a:pt x="5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30"/>
            <p:cNvSpPr/>
            <p:nvPr/>
          </p:nvSpPr>
          <p:spPr>
            <a:xfrm>
              <a:off x="1991725" y="4397375"/>
              <a:ext cx="44475" cy="129525"/>
            </a:xfrm>
            <a:custGeom>
              <a:avLst/>
              <a:gdLst/>
              <a:ahLst/>
              <a:cxnLst/>
              <a:rect l="l" t="t" r="r" b="b"/>
              <a:pathLst>
                <a:path w="1779" h="5181" extrusionOk="0">
                  <a:moveTo>
                    <a:pt x="77" y="1"/>
                  </a:moveTo>
                  <a:lnTo>
                    <a:pt x="20" y="20"/>
                  </a:lnTo>
                  <a:lnTo>
                    <a:pt x="1" y="39"/>
                  </a:lnTo>
                  <a:lnTo>
                    <a:pt x="1" y="58"/>
                  </a:lnTo>
                  <a:lnTo>
                    <a:pt x="1606" y="5143"/>
                  </a:lnTo>
                  <a:lnTo>
                    <a:pt x="1645" y="5181"/>
                  </a:lnTo>
                  <a:lnTo>
                    <a:pt x="1702" y="5181"/>
                  </a:lnTo>
                  <a:lnTo>
                    <a:pt x="1740" y="5162"/>
                  </a:lnTo>
                  <a:lnTo>
                    <a:pt x="1759" y="5143"/>
                  </a:lnTo>
                  <a:lnTo>
                    <a:pt x="1778" y="5123"/>
                  </a:lnTo>
                  <a:lnTo>
                    <a:pt x="154" y="39"/>
                  </a:lnTo>
                  <a:lnTo>
                    <a:pt x="135" y="20"/>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30"/>
            <p:cNvSpPr/>
            <p:nvPr/>
          </p:nvSpPr>
          <p:spPr>
            <a:xfrm>
              <a:off x="2065800" y="4354850"/>
              <a:ext cx="77425" cy="236100"/>
            </a:xfrm>
            <a:custGeom>
              <a:avLst/>
              <a:gdLst/>
              <a:ahLst/>
              <a:cxnLst/>
              <a:rect l="l" t="t" r="r" b="b"/>
              <a:pathLst>
                <a:path w="3097" h="9444" extrusionOk="0">
                  <a:moveTo>
                    <a:pt x="58" y="1"/>
                  </a:moveTo>
                  <a:lnTo>
                    <a:pt x="0" y="20"/>
                  </a:lnTo>
                  <a:lnTo>
                    <a:pt x="0" y="39"/>
                  </a:lnTo>
                  <a:lnTo>
                    <a:pt x="0" y="58"/>
                  </a:lnTo>
                  <a:lnTo>
                    <a:pt x="2944" y="9405"/>
                  </a:lnTo>
                  <a:lnTo>
                    <a:pt x="2982" y="9424"/>
                  </a:lnTo>
                  <a:lnTo>
                    <a:pt x="3040" y="9443"/>
                  </a:lnTo>
                  <a:lnTo>
                    <a:pt x="3078" y="9424"/>
                  </a:lnTo>
                  <a:lnTo>
                    <a:pt x="3097" y="9405"/>
                  </a:lnTo>
                  <a:lnTo>
                    <a:pt x="3097" y="9386"/>
                  </a:lnTo>
                  <a:lnTo>
                    <a:pt x="153" y="39"/>
                  </a:lnTo>
                  <a:lnTo>
                    <a:pt x="115" y="20"/>
                  </a:lnTo>
                  <a:lnTo>
                    <a:pt x="5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30"/>
            <p:cNvSpPr/>
            <p:nvPr/>
          </p:nvSpPr>
          <p:spPr>
            <a:xfrm>
              <a:off x="2090175" y="4340525"/>
              <a:ext cx="88900" cy="270975"/>
            </a:xfrm>
            <a:custGeom>
              <a:avLst/>
              <a:gdLst/>
              <a:ahLst/>
              <a:cxnLst/>
              <a:rect l="l" t="t" r="r" b="b"/>
              <a:pathLst>
                <a:path w="3556" h="10839" extrusionOk="0">
                  <a:moveTo>
                    <a:pt x="58" y="0"/>
                  </a:moveTo>
                  <a:lnTo>
                    <a:pt x="19" y="19"/>
                  </a:lnTo>
                  <a:lnTo>
                    <a:pt x="0" y="38"/>
                  </a:lnTo>
                  <a:lnTo>
                    <a:pt x="0" y="58"/>
                  </a:lnTo>
                  <a:lnTo>
                    <a:pt x="3403" y="10800"/>
                  </a:lnTo>
                  <a:lnTo>
                    <a:pt x="3422" y="10819"/>
                  </a:lnTo>
                  <a:lnTo>
                    <a:pt x="3479" y="10838"/>
                  </a:lnTo>
                  <a:lnTo>
                    <a:pt x="3536" y="10819"/>
                  </a:lnTo>
                  <a:lnTo>
                    <a:pt x="3556" y="10800"/>
                  </a:lnTo>
                  <a:lnTo>
                    <a:pt x="3556" y="10781"/>
                  </a:lnTo>
                  <a:lnTo>
                    <a:pt x="153" y="38"/>
                  </a:lnTo>
                  <a:lnTo>
                    <a:pt x="115" y="19"/>
                  </a:lnTo>
                  <a:lnTo>
                    <a:pt x="5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30"/>
            <p:cNvSpPr/>
            <p:nvPr/>
          </p:nvSpPr>
          <p:spPr>
            <a:xfrm>
              <a:off x="2143700" y="4325700"/>
              <a:ext cx="106575" cy="327850"/>
            </a:xfrm>
            <a:custGeom>
              <a:avLst/>
              <a:gdLst/>
              <a:ahLst/>
              <a:cxnLst/>
              <a:rect l="l" t="t" r="r" b="b"/>
              <a:pathLst>
                <a:path w="4263" h="13114" extrusionOk="0">
                  <a:moveTo>
                    <a:pt x="57" y="1"/>
                  </a:moveTo>
                  <a:lnTo>
                    <a:pt x="0" y="20"/>
                  </a:lnTo>
                  <a:lnTo>
                    <a:pt x="0" y="39"/>
                  </a:lnTo>
                  <a:lnTo>
                    <a:pt x="0" y="58"/>
                  </a:lnTo>
                  <a:lnTo>
                    <a:pt x="4110" y="13075"/>
                  </a:lnTo>
                  <a:lnTo>
                    <a:pt x="4148" y="13113"/>
                  </a:lnTo>
                  <a:lnTo>
                    <a:pt x="4205" y="13113"/>
                  </a:lnTo>
                  <a:lnTo>
                    <a:pt x="4243" y="13094"/>
                  </a:lnTo>
                  <a:lnTo>
                    <a:pt x="4263" y="13094"/>
                  </a:lnTo>
                  <a:lnTo>
                    <a:pt x="4263" y="13056"/>
                  </a:lnTo>
                  <a:lnTo>
                    <a:pt x="153" y="39"/>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30"/>
            <p:cNvSpPr/>
            <p:nvPr/>
          </p:nvSpPr>
          <p:spPr>
            <a:xfrm>
              <a:off x="2114550" y="4326650"/>
              <a:ext cx="100375" cy="306350"/>
            </a:xfrm>
            <a:custGeom>
              <a:avLst/>
              <a:gdLst/>
              <a:ahLst/>
              <a:cxnLst/>
              <a:rect l="l" t="t" r="r" b="b"/>
              <a:pathLst>
                <a:path w="4015" h="12254" extrusionOk="0">
                  <a:moveTo>
                    <a:pt x="77" y="1"/>
                  </a:moveTo>
                  <a:lnTo>
                    <a:pt x="19" y="20"/>
                  </a:lnTo>
                  <a:lnTo>
                    <a:pt x="0" y="39"/>
                  </a:lnTo>
                  <a:lnTo>
                    <a:pt x="0" y="58"/>
                  </a:lnTo>
                  <a:lnTo>
                    <a:pt x="3861" y="12215"/>
                  </a:lnTo>
                  <a:lnTo>
                    <a:pt x="3880" y="12253"/>
                  </a:lnTo>
                  <a:lnTo>
                    <a:pt x="3995" y="12253"/>
                  </a:lnTo>
                  <a:lnTo>
                    <a:pt x="4014" y="12234"/>
                  </a:lnTo>
                  <a:lnTo>
                    <a:pt x="4014" y="12196"/>
                  </a:lnTo>
                  <a:lnTo>
                    <a:pt x="172" y="39"/>
                  </a:lnTo>
                  <a:lnTo>
                    <a:pt x="1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30"/>
            <p:cNvSpPr/>
            <p:nvPr/>
          </p:nvSpPr>
          <p:spPr>
            <a:xfrm>
              <a:off x="2180000" y="4349600"/>
              <a:ext cx="105650" cy="323525"/>
            </a:xfrm>
            <a:custGeom>
              <a:avLst/>
              <a:gdLst/>
              <a:ahLst/>
              <a:cxnLst/>
              <a:rect l="l" t="t" r="r" b="b"/>
              <a:pathLst>
                <a:path w="4226" h="12941" extrusionOk="0">
                  <a:moveTo>
                    <a:pt x="77" y="0"/>
                  </a:moveTo>
                  <a:lnTo>
                    <a:pt x="20" y="20"/>
                  </a:lnTo>
                  <a:lnTo>
                    <a:pt x="1" y="39"/>
                  </a:lnTo>
                  <a:lnTo>
                    <a:pt x="1" y="58"/>
                  </a:lnTo>
                  <a:lnTo>
                    <a:pt x="4072" y="12903"/>
                  </a:lnTo>
                  <a:lnTo>
                    <a:pt x="4091" y="12922"/>
                  </a:lnTo>
                  <a:lnTo>
                    <a:pt x="4149" y="12941"/>
                  </a:lnTo>
                  <a:lnTo>
                    <a:pt x="4206" y="12922"/>
                  </a:lnTo>
                  <a:lnTo>
                    <a:pt x="4225" y="12903"/>
                  </a:lnTo>
                  <a:lnTo>
                    <a:pt x="4225" y="12883"/>
                  </a:lnTo>
                  <a:lnTo>
                    <a:pt x="154" y="39"/>
                  </a:lnTo>
                  <a:lnTo>
                    <a:pt x="13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30"/>
            <p:cNvSpPr/>
            <p:nvPr/>
          </p:nvSpPr>
          <p:spPr>
            <a:xfrm>
              <a:off x="2215375" y="4369200"/>
              <a:ext cx="105150" cy="322100"/>
            </a:xfrm>
            <a:custGeom>
              <a:avLst/>
              <a:gdLst/>
              <a:ahLst/>
              <a:cxnLst/>
              <a:rect l="l" t="t" r="r" b="b"/>
              <a:pathLst>
                <a:path w="4206" h="12884" extrusionOk="0">
                  <a:moveTo>
                    <a:pt x="58" y="0"/>
                  </a:moveTo>
                  <a:lnTo>
                    <a:pt x="19" y="19"/>
                  </a:lnTo>
                  <a:lnTo>
                    <a:pt x="0" y="38"/>
                  </a:lnTo>
                  <a:lnTo>
                    <a:pt x="0" y="57"/>
                  </a:lnTo>
                  <a:lnTo>
                    <a:pt x="4033" y="12845"/>
                  </a:lnTo>
                  <a:lnTo>
                    <a:pt x="4072" y="12864"/>
                  </a:lnTo>
                  <a:lnTo>
                    <a:pt x="4129" y="12883"/>
                  </a:lnTo>
                  <a:lnTo>
                    <a:pt x="4167" y="12864"/>
                  </a:lnTo>
                  <a:lnTo>
                    <a:pt x="4186" y="12845"/>
                  </a:lnTo>
                  <a:lnTo>
                    <a:pt x="4205" y="12826"/>
                  </a:lnTo>
                  <a:lnTo>
                    <a:pt x="153" y="38"/>
                  </a:lnTo>
                  <a:lnTo>
                    <a:pt x="11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30"/>
            <p:cNvSpPr/>
            <p:nvPr/>
          </p:nvSpPr>
          <p:spPr>
            <a:xfrm>
              <a:off x="2286100" y="4409325"/>
              <a:ext cx="83175" cy="253300"/>
            </a:xfrm>
            <a:custGeom>
              <a:avLst/>
              <a:gdLst/>
              <a:ahLst/>
              <a:cxnLst/>
              <a:rect l="l" t="t" r="r" b="b"/>
              <a:pathLst>
                <a:path w="3327" h="10132" extrusionOk="0">
                  <a:moveTo>
                    <a:pt x="77" y="1"/>
                  </a:moveTo>
                  <a:lnTo>
                    <a:pt x="19" y="20"/>
                  </a:lnTo>
                  <a:lnTo>
                    <a:pt x="0" y="39"/>
                  </a:lnTo>
                  <a:lnTo>
                    <a:pt x="0" y="58"/>
                  </a:lnTo>
                  <a:lnTo>
                    <a:pt x="3173" y="10093"/>
                  </a:lnTo>
                  <a:lnTo>
                    <a:pt x="3211" y="10131"/>
                  </a:lnTo>
                  <a:lnTo>
                    <a:pt x="3307" y="10131"/>
                  </a:lnTo>
                  <a:lnTo>
                    <a:pt x="3326" y="10112"/>
                  </a:lnTo>
                  <a:lnTo>
                    <a:pt x="3326" y="10074"/>
                  </a:lnTo>
                  <a:lnTo>
                    <a:pt x="153" y="39"/>
                  </a:lnTo>
                  <a:lnTo>
                    <a:pt x="134" y="20"/>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30"/>
            <p:cNvSpPr/>
            <p:nvPr/>
          </p:nvSpPr>
          <p:spPr>
            <a:xfrm>
              <a:off x="2250725" y="4388775"/>
              <a:ext cx="94175" cy="288175"/>
            </a:xfrm>
            <a:custGeom>
              <a:avLst/>
              <a:gdLst/>
              <a:ahLst/>
              <a:cxnLst/>
              <a:rect l="l" t="t" r="r" b="b"/>
              <a:pathLst>
                <a:path w="3767" h="11527" extrusionOk="0">
                  <a:moveTo>
                    <a:pt x="58" y="1"/>
                  </a:moveTo>
                  <a:lnTo>
                    <a:pt x="1" y="20"/>
                  </a:lnTo>
                  <a:lnTo>
                    <a:pt x="1" y="39"/>
                  </a:lnTo>
                  <a:lnTo>
                    <a:pt x="3613" y="11488"/>
                  </a:lnTo>
                  <a:lnTo>
                    <a:pt x="3652" y="11508"/>
                  </a:lnTo>
                  <a:lnTo>
                    <a:pt x="3709" y="11527"/>
                  </a:lnTo>
                  <a:lnTo>
                    <a:pt x="3747" y="11508"/>
                  </a:lnTo>
                  <a:lnTo>
                    <a:pt x="3766" y="11488"/>
                  </a:lnTo>
                  <a:lnTo>
                    <a:pt x="3766" y="11469"/>
                  </a:lnTo>
                  <a:lnTo>
                    <a:pt x="154" y="20"/>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30"/>
            <p:cNvSpPr/>
            <p:nvPr/>
          </p:nvSpPr>
          <p:spPr>
            <a:xfrm>
              <a:off x="2320500" y="4426525"/>
              <a:ext cx="73600" cy="221750"/>
            </a:xfrm>
            <a:custGeom>
              <a:avLst/>
              <a:gdLst/>
              <a:ahLst/>
              <a:cxnLst/>
              <a:rect l="l" t="t" r="r" b="b"/>
              <a:pathLst>
                <a:path w="2944" h="8870" extrusionOk="0">
                  <a:moveTo>
                    <a:pt x="77" y="1"/>
                  </a:moveTo>
                  <a:lnTo>
                    <a:pt x="19" y="20"/>
                  </a:lnTo>
                  <a:lnTo>
                    <a:pt x="0" y="39"/>
                  </a:lnTo>
                  <a:lnTo>
                    <a:pt x="0" y="58"/>
                  </a:lnTo>
                  <a:lnTo>
                    <a:pt x="2791" y="8851"/>
                  </a:lnTo>
                  <a:lnTo>
                    <a:pt x="2810" y="8870"/>
                  </a:lnTo>
                  <a:lnTo>
                    <a:pt x="2925" y="8870"/>
                  </a:lnTo>
                  <a:lnTo>
                    <a:pt x="2944" y="8851"/>
                  </a:lnTo>
                  <a:lnTo>
                    <a:pt x="2944" y="8832"/>
                  </a:lnTo>
                  <a:lnTo>
                    <a:pt x="153" y="39"/>
                  </a:lnTo>
                  <a:lnTo>
                    <a:pt x="1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30"/>
            <p:cNvSpPr/>
            <p:nvPr/>
          </p:nvSpPr>
          <p:spPr>
            <a:xfrm>
              <a:off x="2356825" y="4449475"/>
              <a:ext cx="61650" cy="184950"/>
            </a:xfrm>
            <a:custGeom>
              <a:avLst/>
              <a:gdLst/>
              <a:ahLst/>
              <a:cxnLst/>
              <a:rect l="l" t="t" r="r" b="b"/>
              <a:pathLst>
                <a:path w="2466" h="7398" extrusionOk="0">
                  <a:moveTo>
                    <a:pt x="77" y="0"/>
                  </a:moveTo>
                  <a:lnTo>
                    <a:pt x="19" y="19"/>
                  </a:lnTo>
                  <a:lnTo>
                    <a:pt x="0" y="39"/>
                  </a:lnTo>
                  <a:lnTo>
                    <a:pt x="0" y="58"/>
                  </a:lnTo>
                  <a:lnTo>
                    <a:pt x="2313" y="7359"/>
                  </a:lnTo>
                  <a:lnTo>
                    <a:pt x="2351" y="7378"/>
                  </a:lnTo>
                  <a:lnTo>
                    <a:pt x="2408" y="7398"/>
                  </a:lnTo>
                  <a:lnTo>
                    <a:pt x="2447" y="7378"/>
                  </a:lnTo>
                  <a:lnTo>
                    <a:pt x="2466" y="7359"/>
                  </a:lnTo>
                  <a:lnTo>
                    <a:pt x="2466" y="7340"/>
                  </a:lnTo>
                  <a:lnTo>
                    <a:pt x="153" y="39"/>
                  </a:lnTo>
                  <a:lnTo>
                    <a:pt x="134"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30"/>
            <p:cNvSpPr/>
            <p:nvPr/>
          </p:nvSpPr>
          <p:spPr>
            <a:xfrm>
              <a:off x="2464325" y="4512550"/>
              <a:ext cx="28225" cy="79350"/>
            </a:xfrm>
            <a:custGeom>
              <a:avLst/>
              <a:gdLst/>
              <a:ahLst/>
              <a:cxnLst/>
              <a:rect l="l" t="t" r="r" b="b"/>
              <a:pathLst>
                <a:path w="1129" h="3174" extrusionOk="0">
                  <a:moveTo>
                    <a:pt x="58" y="0"/>
                  </a:moveTo>
                  <a:lnTo>
                    <a:pt x="1" y="19"/>
                  </a:lnTo>
                  <a:lnTo>
                    <a:pt x="1" y="39"/>
                  </a:lnTo>
                  <a:lnTo>
                    <a:pt x="1" y="58"/>
                  </a:lnTo>
                  <a:lnTo>
                    <a:pt x="956" y="3135"/>
                  </a:lnTo>
                  <a:lnTo>
                    <a:pt x="995" y="3154"/>
                  </a:lnTo>
                  <a:lnTo>
                    <a:pt x="1052" y="3173"/>
                  </a:lnTo>
                  <a:lnTo>
                    <a:pt x="1090" y="3154"/>
                  </a:lnTo>
                  <a:lnTo>
                    <a:pt x="1109" y="3135"/>
                  </a:lnTo>
                  <a:lnTo>
                    <a:pt x="1129" y="3116"/>
                  </a:lnTo>
                  <a:lnTo>
                    <a:pt x="154" y="39"/>
                  </a:lnTo>
                  <a:lnTo>
                    <a:pt x="115" y="19"/>
                  </a:lnTo>
                  <a:lnTo>
                    <a:pt x="5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30"/>
            <p:cNvSpPr/>
            <p:nvPr/>
          </p:nvSpPr>
          <p:spPr>
            <a:xfrm>
              <a:off x="2428500" y="4492475"/>
              <a:ext cx="39200" cy="113275"/>
            </a:xfrm>
            <a:custGeom>
              <a:avLst/>
              <a:gdLst/>
              <a:ahLst/>
              <a:cxnLst/>
              <a:rect l="l" t="t" r="r" b="b"/>
              <a:pathLst>
                <a:path w="1568" h="4531" extrusionOk="0">
                  <a:moveTo>
                    <a:pt x="77" y="1"/>
                  </a:moveTo>
                  <a:lnTo>
                    <a:pt x="19" y="20"/>
                  </a:lnTo>
                  <a:lnTo>
                    <a:pt x="0" y="20"/>
                  </a:lnTo>
                  <a:lnTo>
                    <a:pt x="0" y="39"/>
                  </a:lnTo>
                  <a:lnTo>
                    <a:pt x="1415" y="4512"/>
                  </a:lnTo>
                  <a:lnTo>
                    <a:pt x="1453" y="4531"/>
                  </a:lnTo>
                  <a:lnTo>
                    <a:pt x="1548" y="4531"/>
                  </a:lnTo>
                  <a:lnTo>
                    <a:pt x="1568" y="4512"/>
                  </a:lnTo>
                  <a:lnTo>
                    <a:pt x="1568" y="4492"/>
                  </a:lnTo>
                  <a:lnTo>
                    <a:pt x="153" y="20"/>
                  </a:lnTo>
                  <a:lnTo>
                    <a:pt x="1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30"/>
            <p:cNvSpPr/>
            <p:nvPr/>
          </p:nvSpPr>
          <p:spPr>
            <a:xfrm>
              <a:off x="2392650" y="4470025"/>
              <a:ext cx="50675" cy="150075"/>
            </a:xfrm>
            <a:custGeom>
              <a:avLst/>
              <a:gdLst/>
              <a:ahLst/>
              <a:cxnLst/>
              <a:rect l="l" t="t" r="r" b="b"/>
              <a:pathLst>
                <a:path w="2027" h="6003" extrusionOk="0">
                  <a:moveTo>
                    <a:pt x="58" y="0"/>
                  </a:moveTo>
                  <a:lnTo>
                    <a:pt x="1" y="19"/>
                  </a:lnTo>
                  <a:lnTo>
                    <a:pt x="1" y="38"/>
                  </a:lnTo>
                  <a:lnTo>
                    <a:pt x="1" y="58"/>
                  </a:lnTo>
                  <a:lnTo>
                    <a:pt x="1874" y="5964"/>
                  </a:lnTo>
                  <a:lnTo>
                    <a:pt x="1893" y="6002"/>
                  </a:lnTo>
                  <a:lnTo>
                    <a:pt x="1950" y="6002"/>
                  </a:lnTo>
                  <a:lnTo>
                    <a:pt x="2008" y="5983"/>
                  </a:lnTo>
                  <a:lnTo>
                    <a:pt x="2027" y="5964"/>
                  </a:lnTo>
                  <a:lnTo>
                    <a:pt x="2027" y="5945"/>
                  </a:lnTo>
                  <a:lnTo>
                    <a:pt x="154" y="38"/>
                  </a:lnTo>
                  <a:lnTo>
                    <a:pt x="11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30"/>
            <p:cNvSpPr/>
            <p:nvPr/>
          </p:nvSpPr>
          <p:spPr>
            <a:xfrm>
              <a:off x="2499225" y="4531650"/>
              <a:ext cx="17700" cy="45900"/>
            </a:xfrm>
            <a:custGeom>
              <a:avLst/>
              <a:gdLst/>
              <a:ahLst/>
              <a:cxnLst/>
              <a:rect l="l" t="t" r="r" b="b"/>
              <a:pathLst>
                <a:path w="708" h="1836" extrusionOk="0">
                  <a:moveTo>
                    <a:pt x="57" y="1"/>
                  </a:moveTo>
                  <a:lnTo>
                    <a:pt x="19" y="20"/>
                  </a:lnTo>
                  <a:lnTo>
                    <a:pt x="0" y="39"/>
                  </a:lnTo>
                  <a:lnTo>
                    <a:pt x="0" y="58"/>
                  </a:lnTo>
                  <a:lnTo>
                    <a:pt x="554" y="1798"/>
                  </a:lnTo>
                  <a:lnTo>
                    <a:pt x="593" y="1836"/>
                  </a:lnTo>
                  <a:lnTo>
                    <a:pt x="650" y="1836"/>
                  </a:lnTo>
                  <a:lnTo>
                    <a:pt x="688" y="1817"/>
                  </a:lnTo>
                  <a:lnTo>
                    <a:pt x="707" y="1798"/>
                  </a:lnTo>
                  <a:lnTo>
                    <a:pt x="707" y="1779"/>
                  </a:lnTo>
                  <a:lnTo>
                    <a:pt x="153" y="39"/>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30"/>
            <p:cNvSpPr/>
            <p:nvPr/>
          </p:nvSpPr>
          <p:spPr>
            <a:xfrm>
              <a:off x="1697375" y="4194300"/>
              <a:ext cx="958600" cy="553375"/>
            </a:xfrm>
            <a:custGeom>
              <a:avLst/>
              <a:gdLst/>
              <a:ahLst/>
              <a:cxnLst/>
              <a:rect l="l" t="t" r="r" b="b"/>
              <a:pathLst>
                <a:path w="38344" h="22135" extrusionOk="0">
                  <a:moveTo>
                    <a:pt x="15464" y="0"/>
                  </a:moveTo>
                  <a:lnTo>
                    <a:pt x="15082" y="38"/>
                  </a:lnTo>
                  <a:lnTo>
                    <a:pt x="14718" y="115"/>
                  </a:lnTo>
                  <a:lnTo>
                    <a:pt x="14374" y="230"/>
                  </a:lnTo>
                  <a:lnTo>
                    <a:pt x="14202" y="306"/>
                  </a:lnTo>
                  <a:lnTo>
                    <a:pt x="14049" y="383"/>
                  </a:lnTo>
                  <a:lnTo>
                    <a:pt x="669" y="8105"/>
                  </a:lnTo>
                  <a:lnTo>
                    <a:pt x="536" y="8200"/>
                  </a:lnTo>
                  <a:lnTo>
                    <a:pt x="402" y="8296"/>
                  </a:lnTo>
                  <a:lnTo>
                    <a:pt x="287" y="8391"/>
                  </a:lnTo>
                  <a:lnTo>
                    <a:pt x="211" y="8487"/>
                  </a:lnTo>
                  <a:lnTo>
                    <a:pt x="134" y="8602"/>
                  </a:lnTo>
                  <a:lnTo>
                    <a:pt x="77" y="8697"/>
                  </a:lnTo>
                  <a:lnTo>
                    <a:pt x="39" y="8812"/>
                  </a:lnTo>
                  <a:lnTo>
                    <a:pt x="0" y="8927"/>
                  </a:lnTo>
                  <a:lnTo>
                    <a:pt x="0" y="9022"/>
                  </a:lnTo>
                  <a:lnTo>
                    <a:pt x="20" y="9137"/>
                  </a:lnTo>
                  <a:lnTo>
                    <a:pt x="58" y="9232"/>
                  </a:lnTo>
                  <a:lnTo>
                    <a:pt x="96" y="9328"/>
                  </a:lnTo>
                  <a:lnTo>
                    <a:pt x="172" y="9424"/>
                  </a:lnTo>
                  <a:lnTo>
                    <a:pt x="249" y="9519"/>
                  </a:lnTo>
                  <a:lnTo>
                    <a:pt x="364" y="9615"/>
                  </a:lnTo>
                  <a:lnTo>
                    <a:pt x="478" y="9691"/>
                  </a:lnTo>
                  <a:lnTo>
                    <a:pt x="21561" y="21867"/>
                  </a:lnTo>
                  <a:lnTo>
                    <a:pt x="21714" y="21943"/>
                  </a:lnTo>
                  <a:lnTo>
                    <a:pt x="21848" y="22001"/>
                  </a:lnTo>
                  <a:lnTo>
                    <a:pt x="22020" y="22039"/>
                  </a:lnTo>
                  <a:lnTo>
                    <a:pt x="22173" y="22077"/>
                  </a:lnTo>
                  <a:lnTo>
                    <a:pt x="22536" y="22135"/>
                  </a:lnTo>
                  <a:lnTo>
                    <a:pt x="22899" y="22135"/>
                  </a:lnTo>
                  <a:lnTo>
                    <a:pt x="23262" y="22096"/>
                  </a:lnTo>
                  <a:lnTo>
                    <a:pt x="23645" y="22020"/>
                  </a:lnTo>
                  <a:lnTo>
                    <a:pt x="23989" y="21905"/>
                  </a:lnTo>
                  <a:lnTo>
                    <a:pt x="24142" y="21829"/>
                  </a:lnTo>
                  <a:lnTo>
                    <a:pt x="24314" y="21752"/>
                  </a:lnTo>
                  <a:lnTo>
                    <a:pt x="37675" y="14030"/>
                  </a:lnTo>
                  <a:lnTo>
                    <a:pt x="37828" y="13935"/>
                  </a:lnTo>
                  <a:lnTo>
                    <a:pt x="37961" y="13839"/>
                  </a:lnTo>
                  <a:lnTo>
                    <a:pt x="38057" y="13743"/>
                  </a:lnTo>
                  <a:lnTo>
                    <a:pt x="38152" y="13648"/>
                  </a:lnTo>
                  <a:lnTo>
                    <a:pt x="38229" y="13533"/>
                  </a:lnTo>
                  <a:lnTo>
                    <a:pt x="38286" y="13438"/>
                  </a:lnTo>
                  <a:lnTo>
                    <a:pt x="38324" y="13323"/>
                  </a:lnTo>
                  <a:lnTo>
                    <a:pt x="38344" y="13208"/>
                  </a:lnTo>
                  <a:lnTo>
                    <a:pt x="38344" y="13113"/>
                  </a:lnTo>
                  <a:lnTo>
                    <a:pt x="38344" y="12998"/>
                  </a:lnTo>
                  <a:lnTo>
                    <a:pt x="38305" y="12902"/>
                  </a:lnTo>
                  <a:lnTo>
                    <a:pt x="38267" y="12807"/>
                  </a:lnTo>
                  <a:lnTo>
                    <a:pt x="38191" y="12711"/>
                  </a:lnTo>
                  <a:lnTo>
                    <a:pt x="38114" y="12616"/>
                  </a:lnTo>
                  <a:lnTo>
                    <a:pt x="38000" y="12520"/>
                  </a:lnTo>
                  <a:lnTo>
                    <a:pt x="37885" y="12444"/>
                  </a:lnTo>
                  <a:lnTo>
                    <a:pt x="16783" y="268"/>
                  </a:lnTo>
                  <a:lnTo>
                    <a:pt x="16649" y="191"/>
                  </a:lnTo>
                  <a:lnTo>
                    <a:pt x="16496" y="134"/>
                  </a:lnTo>
                  <a:lnTo>
                    <a:pt x="16343" y="96"/>
                  </a:lnTo>
                  <a:lnTo>
                    <a:pt x="16171" y="58"/>
                  </a:lnTo>
                  <a:lnTo>
                    <a:pt x="15827" y="0"/>
                  </a:lnTo>
                  <a:close/>
                </a:path>
              </a:pathLst>
            </a:custGeom>
            <a:solidFill>
              <a:srgbClr val="E0B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30"/>
            <p:cNvSpPr/>
            <p:nvPr/>
          </p:nvSpPr>
          <p:spPr>
            <a:xfrm>
              <a:off x="1697375" y="4190475"/>
              <a:ext cx="958600" cy="553375"/>
            </a:xfrm>
            <a:custGeom>
              <a:avLst/>
              <a:gdLst/>
              <a:ahLst/>
              <a:cxnLst/>
              <a:rect l="l" t="t" r="r" b="b"/>
              <a:pathLst>
                <a:path w="38344" h="22135" extrusionOk="0">
                  <a:moveTo>
                    <a:pt x="15464" y="0"/>
                  </a:moveTo>
                  <a:lnTo>
                    <a:pt x="15082" y="39"/>
                  </a:lnTo>
                  <a:lnTo>
                    <a:pt x="14718" y="115"/>
                  </a:lnTo>
                  <a:lnTo>
                    <a:pt x="14374" y="230"/>
                  </a:lnTo>
                  <a:lnTo>
                    <a:pt x="14202" y="306"/>
                  </a:lnTo>
                  <a:lnTo>
                    <a:pt x="14049" y="383"/>
                  </a:lnTo>
                  <a:lnTo>
                    <a:pt x="669" y="8105"/>
                  </a:lnTo>
                  <a:lnTo>
                    <a:pt x="536" y="8200"/>
                  </a:lnTo>
                  <a:lnTo>
                    <a:pt x="402" y="8296"/>
                  </a:lnTo>
                  <a:lnTo>
                    <a:pt x="287" y="8392"/>
                  </a:lnTo>
                  <a:lnTo>
                    <a:pt x="211" y="8487"/>
                  </a:lnTo>
                  <a:lnTo>
                    <a:pt x="134" y="8602"/>
                  </a:lnTo>
                  <a:lnTo>
                    <a:pt x="77" y="8697"/>
                  </a:lnTo>
                  <a:lnTo>
                    <a:pt x="39" y="8812"/>
                  </a:lnTo>
                  <a:lnTo>
                    <a:pt x="0" y="8927"/>
                  </a:lnTo>
                  <a:lnTo>
                    <a:pt x="0" y="9022"/>
                  </a:lnTo>
                  <a:lnTo>
                    <a:pt x="20" y="9137"/>
                  </a:lnTo>
                  <a:lnTo>
                    <a:pt x="58" y="9233"/>
                  </a:lnTo>
                  <a:lnTo>
                    <a:pt x="96" y="9328"/>
                  </a:lnTo>
                  <a:lnTo>
                    <a:pt x="172" y="9424"/>
                  </a:lnTo>
                  <a:lnTo>
                    <a:pt x="249" y="9519"/>
                  </a:lnTo>
                  <a:lnTo>
                    <a:pt x="364" y="9615"/>
                  </a:lnTo>
                  <a:lnTo>
                    <a:pt x="478" y="9691"/>
                  </a:lnTo>
                  <a:lnTo>
                    <a:pt x="21561" y="21867"/>
                  </a:lnTo>
                  <a:lnTo>
                    <a:pt x="21714" y="21924"/>
                  </a:lnTo>
                  <a:lnTo>
                    <a:pt x="21848" y="22001"/>
                  </a:lnTo>
                  <a:lnTo>
                    <a:pt x="22020" y="22039"/>
                  </a:lnTo>
                  <a:lnTo>
                    <a:pt x="22173" y="22077"/>
                  </a:lnTo>
                  <a:lnTo>
                    <a:pt x="22536" y="22135"/>
                  </a:lnTo>
                  <a:lnTo>
                    <a:pt x="22899" y="22135"/>
                  </a:lnTo>
                  <a:lnTo>
                    <a:pt x="23262" y="22096"/>
                  </a:lnTo>
                  <a:lnTo>
                    <a:pt x="23645" y="22020"/>
                  </a:lnTo>
                  <a:lnTo>
                    <a:pt x="23989" y="21905"/>
                  </a:lnTo>
                  <a:lnTo>
                    <a:pt x="24142" y="21829"/>
                  </a:lnTo>
                  <a:lnTo>
                    <a:pt x="24314" y="21752"/>
                  </a:lnTo>
                  <a:lnTo>
                    <a:pt x="37675" y="14030"/>
                  </a:lnTo>
                  <a:lnTo>
                    <a:pt x="37828" y="13935"/>
                  </a:lnTo>
                  <a:lnTo>
                    <a:pt x="37961" y="13839"/>
                  </a:lnTo>
                  <a:lnTo>
                    <a:pt x="38057" y="13744"/>
                  </a:lnTo>
                  <a:lnTo>
                    <a:pt x="38152" y="13648"/>
                  </a:lnTo>
                  <a:lnTo>
                    <a:pt x="38229" y="13533"/>
                  </a:lnTo>
                  <a:lnTo>
                    <a:pt x="38286" y="13438"/>
                  </a:lnTo>
                  <a:lnTo>
                    <a:pt x="38324" y="13323"/>
                  </a:lnTo>
                  <a:lnTo>
                    <a:pt x="38344" y="13208"/>
                  </a:lnTo>
                  <a:lnTo>
                    <a:pt x="38344" y="13113"/>
                  </a:lnTo>
                  <a:lnTo>
                    <a:pt x="38344" y="12998"/>
                  </a:lnTo>
                  <a:lnTo>
                    <a:pt x="38305" y="12902"/>
                  </a:lnTo>
                  <a:lnTo>
                    <a:pt x="38267" y="12807"/>
                  </a:lnTo>
                  <a:lnTo>
                    <a:pt x="38191" y="12711"/>
                  </a:lnTo>
                  <a:lnTo>
                    <a:pt x="38114" y="12616"/>
                  </a:lnTo>
                  <a:lnTo>
                    <a:pt x="38000" y="12520"/>
                  </a:lnTo>
                  <a:lnTo>
                    <a:pt x="37885" y="12444"/>
                  </a:lnTo>
                  <a:lnTo>
                    <a:pt x="16783" y="268"/>
                  </a:lnTo>
                  <a:lnTo>
                    <a:pt x="16649" y="191"/>
                  </a:lnTo>
                  <a:lnTo>
                    <a:pt x="16496" y="134"/>
                  </a:lnTo>
                  <a:lnTo>
                    <a:pt x="16343" y="96"/>
                  </a:lnTo>
                  <a:lnTo>
                    <a:pt x="16171" y="58"/>
                  </a:lnTo>
                  <a:lnTo>
                    <a:pt x="15827"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30"/>
            <p:cNvSpPr/>
            <p:nvPr/>
          </p:nvSpPr>
          <p:spPr>
            <a:xfrm>
              <a:off x="1697375" y="4190475"/>
              <a:ext cx="958600" cy="553375"/>
            </a:xfrm>
            <a:custGeom>
              <a:avLst/>
              <a:gdLst/>
              <a:ahLst/>
              <a:cxnLst/>
              <a:rect l="l" t="t" r="r" b="b"/>
              <a:pathLst>
                <a:path w="38344" h="22135" extrusionOk="0">
                  <a:moveTo>
                    <a:pt x="15464" y="0"/>
                  </a:moveTo>
                  <a:lnTo>
                    <a:pt x="15082" y="39"/>
                  </a:lnTo>
                  <a:lnTo>
                    <a:pt x="14718" y="115"/>
                  </a:lnTo>
                  <a:lnTo>
                    <a:pt x="14374" y="230"/>
                  </a:lnTo>
                  <a:lnTo>
                    <a:pt x="14202" y="306"/>
                  </a:lnTo>
                  <a:lnTo>
                    <a:pt x="14049" y="383"/>
                  </a:lnTo>
                  <a:lnTo>
                    <a:pt x="669" y="8105"/>
                  </a:lnTo>
                  <a:lnTo>
                    <a:pt x="536" y="8200"/>
                  </a:lnTo>
                  <a:lnTo>
                    <a:pt x="402" y="8296"/>
                  </a:lnTo>
                  <a:lnTo>
                    <a:pt x="287" y="8392"/>
                  </a:lnTo>
                  <a:lnTo>
                    <a:pt x="211" y="8487"/>
                  </a:lnTo>
                  <a:lnTo>
                    <a:pt x="134" y="8602"/>
                  </a:lnTo>
                  <a:lnTo>
                    <a:pt x="77" y="8697"/>
                  </a:lnTo>
                  <a:lnTo>
                    <a:pt x="39" y="8812"/>
                  </a:lnTo>
                  <a:lnTo>
                    <a:pt x="0" y="8927"/>
                  </a:lnTo>
                  <a:lnTo>
                    <a:pt x="0" y="9022"/>
                  </a:lnTo>
                  <a:lnTo>
                    <a:pt x="20" y="9137"/>
                  </a:lnTo>
                  <a:lnTo>
                    <a:pt x="58" y="9233"/>
                  </a:lnTo>
                  <a:lnTo>
                    <a:pt x="96" y="9328"/>
                  </a:lnTo>
                  <a:lnTo>
                    <a:pt x="172" y="9424"/>
                  </a:lnTo>
                  <a:lnTo>
                    <a:pt x="249" y="9519"/>
                  </a:lnTo>
                  <a:lnTo>
                    <a:pt x="364" y="9615"/>
                  </a:lnTo>
                  <a:lnTo>
                    <a:pt x="478" y="9691"/>
                  </a:lnTo>
                  <a:lnTo>
                    <a:pt x="21561" y="21867"/>
                  </a:lnTo>
                  <a:lnTo>
                    <a:pt x="21714" y="21924"/>
                  </a:lnTo>
                  <a:lnTo>
                    <a:pt x="21848" y="22001"/>
                  </a:lnTo>
                  <a:lnTo>
                    <a:pt x="22020" y="22039"/>
                  </a:lnTo>
                  <a:lnTo>
                    <a:pt x="22173" y="22077"/>
                  </a:lnTo>
                  <a:lnTo>
                    <a:pt x="22536" y="22135"/>
                  </a:lnTo>
                  <a:lnTo>
                    <a:pt x="22899" y="22135"/>
                  </a:lnTo>
                  <a:lnTo>
                    <a:pt x="23262" y="22096"/>
                  </a:lnTo>
                  <a:lnTo>
                    <a:pt x="23645" y="22020"/>
                  </a:lnTo>
                  <a:lnTo>
                    <a:pt x="23989" y="21905"/>
                  </a:lnTo>
                  <a:lnTo>
                    <a:pt x="24142" y="21829"/>
                  </a:lnTo>
                  <a:lnTo>
                    <a:pt x="24314" y="21752"/>
                  </a:lnTo>
                  <a:lnTo>
                    <a:pt x="37675" y="14030"/>
                  </a:lnTo>
                  <a:lnTo>
                    <a:pt x="37828" y="13935"/>
                  </a:lnTo>
                  <a:lnTo>
                    <a:pt x="37961" y="13839"/>
                  </a:lnTo>
                  <a:lnTo>
                    <a:pt x="38057" y="13744"/>
                  </a:lnTo>
                  <a:lnTo>
                    <a:pt x="38152" y="13648"/>
                  </a:lnTo>
                  <a:lnTo>
                    <a:pt x="38229" y="13533"/>
                  </a:lnTo>
                  <a:lnTo>
                    <a:pt x="38286" y="13438"/>
                  </a:lnTo>
                  <a:lnTo>
                    <a:pt x="38324" y="13323"/>
                  </a:lnTo>
                  <a:lnTo>
                    <a:pt x="38344" y="13208"/>
                  </a:lnTo>
                  <a:lnTo>
                    <a:pt x="38344" y="13113"/>
                  </a:lnTo>
                  <a:lnTo>
                    <a:pt x="38344" y="12998"/>
                  </a:lnTo>
                  <a:lnTo>
                    <a:pt x="38305" y="12902"/>
                  </a:lnTo>
                  <a:lnTo>
                    <a:pt x="38267" y="12807"/>
                  </a:lnTo>
                  <a:lnTo>
                    <a:pt x="38191" y="12711"/>
                  </a:lnTo>
                  <a:lnTo>
                    <a:pt x="38114" y="12616"/>
                  </a:lnTo>
                  <a:lnTo>
                    <a:pt x="38000" y="12520"/>
                  </a:lnTo>
                  <a:lnTo>
                    <a:pt x="37885" y="12444"/>
                  </a:lnTo>
                  <a:lnTo>
                    <a:pt x="16783" y="268"/>
                  </a:lnTo>
                  <a:lnTo>
                    <a:pt x="16649" y="191"/>
                  </a:lnTo>
                  <a:lnTo>
                    <a:pt x="16496" y="134"/>
                  </a:lnTo>
                  <a:lnTo>
                    <a:pt x="16343" y="96"/>
                  </a:lnTo>
                  <a:lnTo>
                    <a:pt x="16171" y="58"/>
                  </a:lnTo>
                  <a:lnTo>
                    <a:pt x="15827"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30"/>
            <p:cNvSpPr/>
            <p:nvPr/>
          </p:nvSpPr>
          <p:spPr>
            <a:xfrm>
              <a:off x="1736550" y="4212925"/>
              <a:ext cx="880250" cy="508475"/>
            </a:xfrm>
            <a:custGeom>
              <a:avLst/>
              <a:gdLst/>
              <a:ahLst/>
              <a:cxnLst/>
              <a:rect l="l" t="t" r="r" b="b"/>
              <a:pathLst>
                <a:path w="35210" h="20339" extrusionOk="0">
                  <a:moveTo>
                    <a:pt x="13916" y="115"/>
                  </a:moveTo>
                  <a:lnTo>
                    <a:pt x="35018" y="12310"/>
                  </a:lnTo>
                  <a:lnTo>
                    <a:pt x="21313" y="20224"/>
                  </a:lnTo>
                  <a:lnTo>
                    <a:pt x="192" y="8029"/>
                  </a:lnTo>
                  <a:lnTo>
                    <a:pt x="13916" y="115"/>
                  </a:lnTo>
                  <a:close/>
                  <a:moveTo>
                    <a:pt x="13916" y="1"/>
                  </a:moveTo>
                  <a:lnTo>
                    <a:pt x="13859" y="20"/>
                  </a:lnTo>
                  <a:lnTo>
                    <a:pt x="39" y="7990"/>
                  </a:lnTo>
                  <a:lnTo>
                    <a:pt x="1" y="8029"/>
                  </a:lnTo>
                  <a:lnTo>
                    <a:pt x="39" y="8067"/>
                  </a:lnTo>
                  <a:lnTo>
                    <a:pt x="21256" y="20319"/>
                  </a:lnTo>
                  <a:lnTo>
                    <a:pt x="21313" y="20338"/>
                  </a:lnTo>
                  <a:lnTo>
                    <a:pt x="21371" y="20319"/>
                  </a:lnTo>
                  <a:lnTo>
                    <a:pt x="35190" y="12329"/>
                  </a:lnTo>
                  <a:lnTo>
                    <a:pt x="35209" y="12310"/>
                  </a:lnTo>
                  <a:lnTo>
                    <a:pt x="35190" y="12272"/>
                  </a:lnTo>
                  <a:lnTo>
                    <a:pt x="13973" y="20"/>
                  </a:lnTo>
                  <a:lnTo>
                    <a:pt x="1391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30"/>
            <p:cNvSpPr/>
            <p:nvPr/>
          </p:nvSpPr>
          <p:spPr>
            <a:xfrm>
              <a:off x="1781475" y="4238725"/>
              <a:ext cx="790875" cy="456875"/>
            </a:xfrm>
            <a:custGeom>
              <a:avLst/>
              <a:gdLst/>
              <a:ahLst/>
              <a:cxnLst/>
              <a:rect l="l" t="t" r="r" b="b"/>
              <a:pathLst>
                <a:path w="31635" h="18275" extrusionOk="0">
                  <a:moveTo>
                    <a:pt x="12119" y="632"/>
                  </a:moveTo>
                  <a:lnTo>
                    <a:pt x="30545" y="11278"/>
                  </a:lnTo>
                  <a:lnTo>
                    <a:pt x="19516" y="17643"/>
                  </a:lnTo>
                  <a:lnTo>
                    <a:pt x="1071" y="6997"/>
                  </a:lnTo>
                  <a:lnTo>
                    <a:pt x="12119" y="632"/>
                  </a:lnTo>
                  <a:close/>
                  <a:moveTo>
                    <a:pt x="12119" y="517"/>
                  </a:moveTo>
                  <a:lnTo>
                    <a:pt x="12062" y="536"/>
                  </a:lnTo>
                  <a:lnTo>
                    <a:pt x="918" y="6958"/>
                  </a:lnTo>
                  <a:lnTo>
                    <a:pt x="880" y="6997"/>
                  </a:lnTo>
                  <a:lnTo>
                    <a:pt x="918" y="7035"/>
                  </a:lnTo>
                  <a:lnTo>
                    <a:pt x="19459" y="17739"/>
                  </a:lnTo>
                  <a:lnTo>
                    <a:pt x="19516" y="17758"/>
                  </a:lnTo>
                  <a:lnTo>
                    <a:pt x="19574" y="17739"/>
                  </a:lnTo>
                  <a:lnTo>
                    <a:pt x="30717" y="11297"/>
                  </a:lnTo>
                  <a:lnTo>
                    <a:pt x="30736" y="11278"/>
                  </a:lnTo>
                  <a:lnTo>
                    <a:pt x="30717" y="11240"/>
                  </a:lnTo>
                  <a:lnTo>
                    <a:pt x="12176" y="536"/>
                  </a:lnTo>
                  <a:lnTo>
                    <a:pt x="12119" y="517"/>
                  </a:lnTo>
                  <a:close/>
                  <a:moveTo>
                    <a:pt x="12119" y="116"/>
                  </a:moveTo>
                  <a:lnTo>
                    <a:pt x="31443" y="11278"/>
                  </a:lnTo>
                  <a:lnTo>
                    <a:pt x="19516" y="18159"/>
                  </a:lnTo>
                  <a:lnTo>
                    <a:pt x="192" y="6997"/>
                  </a:lnTo>
                  <a:lnTo>
                    <a:pt x="12119" y="116"/>
                  </a:lnTo>
                  <a:close/>
                  <a:moveTo>
                    <a:pt x="12119" y="1"/>
                  </a:moveTo>
                  <a:lnTo>
                    <a:pt x="12062" y="20"/>
                  </a:lnTo>
                  <a:lnTo>
                    <a:pt x="20" y="6958"/>
                  </a:lnTo>
                  <a:lnTo>
                    <a:pt x="1" y="6997"/>
                  </a:lnTo>
                  <a:lnTo>
                    <a:pt x="20" y="7035"/>
                  </a:lnTo>
                  <a:lnTo>
                    <a:pt x="19459" y="18255"/>
                  </a:lnTo>
                  <a:lnTo>
                    <a:pt x="19516" y="18274"/>
                  </a:lnTo>
                  <a:lnTo>
                    <a:pt x="19574" y="18255"/>
                  </a:lnTo>
                  <a:lnTo>
                    <a:pt x="31615" y="11297"/>
                  </a:lnTo>
                  <a:lnTo>
                    <a:pt x="31635" y="11278"/>
                  </a:lnTo>
                  <a:lnTo>
                    <a:pt x="31615" y="11240"/>
                  </a:lnTo>
                  <a:lnTo>
                    <a:pt x="12176" y="20"/>
                  </a:lnTo>
                  <a:lnTo>
                    <a:pt x="1211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30"/>
            <p:cNvSpPr/>
            <p:nvPr/>
          </p:nvSpPr>
          <p:spPr>
            <a:xfrm>
              <a:off x="1844075" y="4275050"/>
              <a:ext cx="665675" cy="384225"/>
            </a:xfrm>
            <a:custGeom>
              <a:avLst/>
              <a:gdLst/>
              <a:ahLst/>
              <a:cxnLst/>
              <a:rect l="l" t="t" r="r" b="b"/>
              <a:pathLst>
                <a:path w="26627" h="15369" extrusionOk="0">
                  <a:moveTo>
                    <a:pt x="9634" y="517"/>
                  </a:moveTo>
                  <a:lnTo>
                    <a:pt x="25728" y="9806"/>
                  </a:lnTo>
                  <a:lnTo>
                    <a:pt x="16993" y="14852"/>
                  </a:lnTo>
                  <a:lnTo>
                    <a:pt x="880" y="5563"/>
                  </a:lnTo>
                  <a:lnTo>
                    <a:pt x="9634" y="517"/>
                  </a:lnTo>
                  <a:close/>
                  <a:moveTo>
                    <a:pt x="9634" y="1"/>
                  </a:moveTo>
                  <a:lnTo>
                    <a:pt x="0" y="5563"/>
                  </a:lnTo>
                  <a:lnTo>
                    <a:pt x="16993" y="15368"/>
                  </a:lnTo>
                  <a:lnTo>
                    <a:pt x="26627" y="9806"/>
                  </a:lnTo>
                  <a:lnTo>
                    <a:pt x="96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30"/>
            <p:cNvSpPr/>
            <p:nvPr/>
          </p:nvSpPr>
          <p:spPr>
            <a:xfrm>
              <a:off x="1736550" y="4212925"/>
              <a:ext cx="349825" cy="202175"/>
            </a:xfrm>
            <a:custGeom>
              <a:avLst/>
              <a:gdLst/>
              <a:ahLst/>
              <a:cxnLst/>
              <a:rect l="l" t="t" r="r" b="b"/>
              <a:pathLst>
                <a:path w="13993" h="8087" extrusionOk="0">
                  <a:moveTo>
                    <a:pt x="13916" y="1"/>
                  </a:moveTo>
                  <a:lnTo>
                    <a:pt x="13859" y="20"/>
                  </a:lnTo>
                  <a:lnTo>
                    <a:pt x="13839" y="58"/>
                  </a:lnTo>
                  <a:lnTo>
                    <a:pt x="13839" y="1033"/>
                  </a:lnTo>
                  <a:lnTo>
                    <a:pt x="12291" y="976"/>
                  </a:lnTo>
                  <a:lnTo>
                    <a:pt x="12234" y="995"/>
                  </a:lnTo>
                  <a:lnTo>
                    <a:pt x="12215" y="1014"/>
                  </a:lnTo>
                  <a:lnTo>
                    <a:pt x="12215" y="1969"/>
                  </a:lnTo>
                  <a:lnTo>
                    <a:pt x="10514" y="1969"/>
                  </a:lnTo>
                  <a:lnTo>
                    <a:pt x="10456" y="1989"/>
                  </a:lnTo>
                  <a:lnTo>
                    <a:pt x="10418" y="2008"/>
                  </a:lnTo>
                  <a:lnTo>
                    <a:pt x="10418" y="3021"/>
                  </a:lnTo>
                  <a:lnTo>
                    <a:pt x="8679" y="3021"/>
                  </a:lnTo>
                  <a:lnTo>
                    <a:pt x="8640" y="3059"/>
                  </a:lnTo>
                  <a:lnTo>
                    <a:pt x="8640" y="4034"/>
                  </a:lnTo>
                  <a:lnTo>
                    <a:pt x="6939" y="4034"/>
                  </a:lnTo>
                  <a:lnTo>
                    <a:pt x="6882" y="4053"/>
                  </a:lnTo>
                  <a:lnTo>
                    <a:pt x="6863" y="4072"/>
                  </a:lnTo>
                  <a:lnTo>
                    <a:pt x="6863" y="5066"/>
                  </a:lnTo>
                  <a:lnTo>
                    <a:pt x="5219" y="5066"/>
                  </a:lnTo>
                  <a:lnTo>
                    <a:pt x="5181" y="5104"/>
                  </a:lnTo>
                  <a:lnTo>
                    <a:pt x="5181" y="5983"/>
                  </a:lnTo>
                  <a:lnTo>
                    <a:pt x="3652" y="5983"/>
                  </a:lnTo>
                  <a:lnTo>
                    <a:pt x="3594" y="6003"/>
                  </a:lnTo>
                  <a:lnTo>
                    <a:pt x="3556" y="6022"/>
                  </a:lnTo>
                  <a:lnTo>
                    <a:pt x="3556" y="6958"/>
                  </a:lnTo>
                  <a:lnTo>
                    <a:pt x="1817" y="6958"/>
                  </a:lnTo>
                  <a:lnTo>
                    <a:pt x="1798" y="6997"/>
                  </a:lnTo>
                  <a:lnTo>
                    <a:pt x="1798" y="7990"/>
                  </a:lnTo>
                  <a:lnTo>
                    <a:pt x="39" y="7990"/>
                  </a:lnTo>
                  <a:lnTo>
                    <a:pt x="1" y="8029"/>
                  </a:lnTo>
                  <a:lnTo>
                    <a:pt x="39" y="8067"/>
                  </a:lnTo>
                  <a:lnTo>
                    <a:pt x="96" y="8086"/>
                  </a:lnTo>
                  <a:lnTo>
                    <a:pt x="1874" y="8086"/>
                  </a:lnTo>
                  <a:lnTo>
                    <a:pt x="1931" y="8067"/>
                  </a:lnTo>
                  <a:lnTo>
                    <a:pt x="1950" y="8029"/>
                  </a:lnTo>
                  <a:lnTo>
                    <a:pt x="1950" y="7035"/>
                  </a:lnTo>
                  <a:lnTo>
                    <a:pt x="3690" y="7035"/>
                  </a:lnTo>
                  <a:lnTo>
                    <a:pt x="3728" y="6997"/>
                  </a:lnTo>
                  <a:lnTo>
                    <a:pt x="3728" y="6079"/>
                  </a:lnTo>
                  <a:lnTo>
                    <a:pt x="5257" y="6079"/>
                  </a:lnTo>
                  <a:lnTo>
                    <a:pt x="5315" y="6060"/>
                  </a:lnTo>
                  <a:lnTo>
                    <a:pt x="5353" y="6022"/>
                  </a:lnTo>
                  <a:lnTo>
                    <a:pt x="5353" y="5142"/>
                  </a:lnTo>
                  <a:lnTo>
                    <a:pt x="6997" y="5142"/>
                  </a:lnTo>
                  <a:lnTo>
                    <a:pt x="7016" y="5104"/>
                  </a:lnTo>
                  <a:lnTo>
                    <a:pt x="7016" y="4129"/>
                  </a:lnTo>
                  <a:lnTo>
                    <a:pt x="8717" y="4129"/>
                  </a:lnTo>
                  <a:lnTo>
                    <a:pt x="8774" y="4110"/>
                  </a:lnTo>
                  <a:lnTo>
                    <a:pt x="8812" y="4072"/>
                  </a:lnTo>
                  <a:lnTo>
                    <a:pt x="8812" y="3097"/>
                  </a:lnTo>
                  <a:lnTo>
                    <a:pt x="10571" y="3097"/>
                  </a:lnTo>
                  <a:lnTo>
                    <a:pt x="10590" y="3059"/>
                  </a:lnTo>
                  <a:lnTo>
                    <a:pt x="10590" y="2065"/>
                  </a:lnTo>
                  <a:lnTo>
                    <a:pt x="12291" y="2065"/>
                  </a:lnTo>
                  <a:lnTo>
                    <a:pt x="12349" y="2046"/>
                  </a:lnTo>
                  <a:lnTo>
                    <a:pt x="12368" y="2008"/>
                  </a:lnTo>
                  <a:lnTo>
                    <a:pt x="12368" y="1071"/>
                  </a:lnTo>
                  <a:lnTo>
                    <a:pt x="13897" y="1128"/>
                  </a:lnTo>
                  <a:lnTo>
                    <a:pt x="13973" y="1109"/>
                  </a:lnTo>
                  <a:lnTo>
                    <a:pt x="13992" y="1090"/>
                  </a:lnTo>
                  <a:lnTo>
                    <a:pt x="13992" y="58"/>
                  </a:lnTo>
                  <a:lnTo>
                    <a:pt x="13973" y="20"/>
                  </a:lnTo>
                  <a:lnTo>
                    <a:pt x="1391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30"/>
            <p:cNvSpPr/>
            <p:nvPr/>
          </p:nvSpPr>
          <p:spPr>
            <a:xfrm>
              <a:off x="2267450" y="4519725"/>
              <a:ext cx="348875" cy="201675"/>
            </a:xfrm>
            <a:custGeom>
              <a:avLst/>
              <a:gdLst/>
              <a:ahLst/>
              <a:cxnLst/>
              <a:rect l="l" t="t" r="r" b="b"/>
              <a:pathLst>
                <a:path w="13955" h="8067" extrusionOk="0">
                  <a:moveTo>
                    <a:pt x="12062" y="0"/>
                  </a:moveTo>
                  <a:lnTo>
                    <a:pt x="12043" y="19"/>
                  </a:lnTo>
                  <a:lnTo>
                    <a:pt x="12043" y="38"/>
                  </a:lnTo>
                  <a:lnTo>
                    <a:pt x="12138" y="937"/>
                  </a:lnTo>
                  <a:lnTo>
                    <a:pt x="10456" y="937"/>
                  </a:lnTo>
                  <a:lnTo>
                    <a:pt x="10418" y="975"/>
                  </a:lnTo>
                  <a:lnTo>
                    <a:pt x="10399" y="1950"/>
                  </a:lnTo>
                  <a:lnTo>
                    <a:pt x="8698" y="1950"/>
                  </a:lnTo>
                  <a:lnTo>
                    <a:pt x="8640" y="1969"/>
                  </a:lnTo>
                  <a:lnTo>
                    <a:pt x="8621" y="2007"/>
                  </a:lnTo>
                  <a:lnTo>
                    <a:pt x="8621" y="2982"/>
                  </a:lnTo>
                  <a:lnTo>
                    <a:pt x="6939" y="2982"/>
                  </a:lnTo>
                  <a:lnTo>
                    <a:pt x="6882" y="3001"/>
                  </a:lnTo>
                  <a:lnTo>
                    <a:pt x="6863" y="3039"/>
                  </a:lnTo>
                  <a:lnTo>
                    <a:pt x="6863" y="4014"/>
                  </a:lnTo>
                  <a:lnTo>
                    <a:pt x="5162" y="4014"/>
                  </a:lnTo>
                  <a:lnTo>
                    <a:pt x="5104" y="4033"/>
                  </a:lnTo>
                  <a:lnTo>
                    <a:pt x="5085" y="4071"/>
                  </a:lnTo>
                  <a:lnTo>
                    <a:pt x="5085" y="4989"/>
                  </a:lnTo>
                  <a:lnTo>
                    <a:pt x="3499" y="4989"/>
                  </a:lnTo>
                  <a:lnTo>
                    <a:pt x="3479" y="5027"/>
                  </a:lnTo>
                  <a:lnTo>
                    <a:pt x="3479" y="5926"/>
                  </a:lnTo>
                  <a:lnTo>
                    <a:pt x="1817" y="5926"/>
                  </a:lnTo>
                  <a:lnTo>
                    <a:pt x="1797" y="5964"/>
                  </a:lnTo>
                  <a:lnTo>
                    <a:pt x="1778" y="6939"/>
                  </a:lnTo>
                  <a:lnTo>
                    <a:pt x="77" y="6939"/>
                  </a:lnTo>
                  <a:lnTo>
                    <a:pt x="39" y="6958"/>
                  </a:lnTo>
                  <a:lnTo>
                    <a:pt x="1" y="6996"/>
                  </a:lnTo>
                  <a:lnTo>
                    <a:pt x="1" y="8028"/>
                  </a:lnTo>
                  <a:lnTo>
                    <a:pt x="39" y="8047"/>
                  </a:lnTo>
                  <a:lnTo>
                    <a:pt x="77" y="8066"/>
                  </a:lnTo>
                  <a:lnTo>
                    <a:pt x="135" y="8047"/>
                  </a:lnTo>
                  <a:lnTo>
                    <a:pt x="173" y="8028"/>
                  </a:lnTo>
                  <a:lnTo>
                    <a:pt x="173" y="7034"/>
                  </a:lnTo>
                  <a:lnTo>
                    <a:pt x="1855" y="7015"/>
                  </a:lnTo>
                  <a:lnTo>
                    <a:pt x="1912" y="7015"/>
                  </a:lnTo>
                  <a:lnTo>
                    <a:pt x="1931" y="6977"/>
                  </a:lnTo>
                  <a:lnTo>
                    <a:pt x="1950" y="6021"/>
                  </a:lnTo>
                  <a:lnTo>
                    <a:pt x="3556" y="6021"/>
                  </a:lnTo>
                  <a:lnTo>
                    <a:pt x="3613" y="6002"/>
                  </a:lnTo>
                  <a:lnTo>
                    <a:pt x="3632" y="5964"/>
                  </a:lnTo>
                  <a:lnTo>
                    <a:pt x="3632" y="5065"/>
                  </a:lnTo>
                  <a:lnTo>
                    <a:pt x="5219" y="5065"/>
                  </a:lnTo>
                  <a:lnTo>
                    <a:pt x="5238" y="5027"/>
                  </a:lnTo>
                  <a:lnTo>
                    <a:pt x="5238" y="4110"/>
                  </a:lnTo>
                  <a:lnTo>
                    <a:pt x="6939" y="4110"/>
                  </a:lnTo>
                  <a:lnTo>
                    <a:pt x="6997" y="4091"/>
                  </a:lnTo>
                  <a:lnTo>
                    <a:pt x="7016" y="4071"/>
                  </a:lnTo>
                  <a:lnTo>
                    <a:pt x="7016" y="3077"/>
                  </a:lnTo>
                  <a:lnTo>
                    <a:pt x="8698" y="3077"/>
                  </a:lnTo>
                  <a:lnTo>
                    <a:pt x="8755" y="3058"/>
                  </a:lnTo>
                  <a:lnTo>
                    <a:pt x="8774" y="3039"/>
                  </a:lnTo>
                  <a:lnTo>
                    <a:pt x="8774" y="2045"/>
                  </a:lnTo>
                  <a:lnTo>
                    <a:pt x="10494" y="2045"/>
                  </a:lnTo>
                  <a:lnTo>
                    <a:pt x="10533" y="2026"/>
                  </a:lnTo>
                  <a:lnTo>
                    <a:pt x="10571" y="1988"/>
                  </a:lnTo>
                  <a:lnTo>
                    <a:pt x="10590" y="1013"/>
                  </a:lnTo>
                  <a:lnTo>
                    <a:pt x="12291" y="1013"/>
                  </a:lnTo>
                  <a:lnTo>
                    <a:pt x="12310" y="994"/>
                  </a:lnTo>
                  <a:lnTo>
                    <a:pt x="12310" y="975"/>
                  </a:lnTo>
                  <a:lnTo>
                    <a:pt x="12215" y="77"/>
                  </a:lnTo>
                  <a:lnTo>
                    <a:pt x="13935" y="77"/>
                  </a:lnTo>
                  <a:lnTo>
                    <a:pt x="13954" y="38"/>
                  </a:lnTo>
                  <a:lnTo>
                    <a:pt x="1393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30"/>
            <p:cNvSpPr/>
            <p:nvPr/>
          </p:nvSpPr>
          <p:spPr>
            <a:xfrm>
              <a:off x="1781950" y="4412200"/>
              <a:ext cx="489825" cy="283400"/>
            </a:xfrm>
            <a:custGeom>
              <a:avLst/>
              <a:gdLst/>
              <a:ahLst/>
              <a:cxnLst/>
              <a:rect l="l" t="t" r="r" b="b"/>
              <a:pathLst>
                <a:path w="19593" h="11336" extrusionOk="0">
                  <a:moveTo>
                    <a:pt x="77" y="0"/>
                  </a:moveTo>
                  <a:lnTo>
                    <a:pt x="20" y="19"/>
                  </a:lnTo>
                  <a:lnTo>
                    <a:pt x="1" y="58"/>
                  </a:lnTo>
                  <a:lnTo>
                    <a:pt x="1" y="1090"/>
                  </a:lnTo>
                  <a:lnTo>
                    <a:pt x="20" y="1128"/>
                  </a:lnTo>
                  <a:lnTo>
                    <a:pt x="96" y="1128"/>
                  </a:lnTo>
                  <a:lnTo>
                    <a:pt x="1625" y="1071"/>
                  </a:lnTo>
                  <a:lnTo>
                    <a:pt x="1625" y="2026"/>
                  </a:lnTo>
                  <a:lnTo>
                    <a:pt x="1644" y="2046"/>
                  </a:lnTo>
                  <a:lnTo>
                    <a:pt x="1702" y="2065"/>
                  </a:lnTo>
                  <a:lnTo>
                    <a:pt x="3403" y="2065"/>
                  </a:lnTo>
                  <a:lnTo>
                    <a:pt x="3403" y="3059"/>
                  </a:lnTo>
                  <a:lnTo>
                    <a:pt x="3422" y="3097"/>
                  </a:lnTo>
                  <a:lnTo>
                    <a:pt x="3479" y="3116"/>
                  </a:lnTo>
                  <a:lnTo>
                    <a:pt x="5181" y="3097"/>
                  </a:lnTo>
                  <a:lnTo>
                    <a:pt x="5181" y="4072"/>
                  </a:lnTo>
                  <a:lnTo>
                    <a:pt x="5219" y="4110"/>
                  </a:lnTo>
                  <a:lnTo>
                    <a:pt x="5257" y="4129"/>
                  </a:lnTo>
                  <a:lnTo>
                    <a:pt x="6977" y="4129"/>
                  </a:lnTo>
                  <a:lnTo>
                    <a:pt x="6977" y="5104"/>
                  </a:lnTo>
                  <a:lnTo>
                    <a:pt x="6996" y="5142"/>
                  </a:lnTo>
                  <a:lnTo>
                    <a:pt x="7054" y="5161"/>
                  </a:lnTo>
                  <a:lnTo>
                    <a:pt x="8640" y="5161"/>
                  </a:lnTo>
                  <a:lnTo>
                    <a:pt x="8640" y="6021"/>
                  </a:lnTo>
                  <a:lnTo>
                    <a:pt x="8678" y="6060"/>
                  </a:lnTo>
                  <a:lnTo>
                    <a:pt x="8717" y="6079"/>
                  </a:lnTo>
                  <a:lnTo>
                    <a:pt x="10265" y="6079"/>
                  </a:lnTo>
                  <a:lnTo>
                    <a:pt x="10265" y="6996"/>
                  </a:lnTo>
                  <a:lnTo>
                    <a:pt x="10284" y="7034"/>
                  </a:lnTo>
                  <a:lnTo>
                    <a:pt x="10341" y="7054"/>
                  </a:lnTo>
                  <a:lnTo>
                    <a:pt x="12023" y="7054"/>
                  </a:lnTo>
                  <a:lnTo>
                    <a:pt x="12043" y="8028"/>
                  </a:lnTo>
                  <a:lnTo>
                    <a:pt x="12062" y="8067"/>
                  </a:lnTo>
                  <a:lnTo>
                    <a:pt x="12119" y="8086"/>
                  </a:lnTo>
                  <a:lnTo>
                    <a:pt x="13801" y="8086"/>
                  </a:lnTo>
                  <a:lnTo>
                    <a:pt x="13820" y="9041"/>
                  </a:lnTo>
                  <a:lnTo>
                    <a:pt x="13858" y="9080"/>
                  </a:lnTo>
                  <a:lnTo>
                    <a:pt x="13897" y="9099"/>
                  </a:lnTo>
                  <a:lnTo>
                    <a:pt x="15521" y="9099"/>
                  </a:lnTo>
                  <a:lnTo>
                    <a:pt x="15598" y="10093"/>
                  </a:lnTo>
                  <a:lnTo>
                    <a:pt x="15636" y="10131"/>
                  </a:lnTo>
                  <a:lnTo>
                    <a:pt x="15693" y="10131"/>
                  </a:lnTo>
                  <a:lnTo>
                    <a:pt x="17242" y="10093"/>
                  </a:lnTo>
                  <a:lnTo>
                    <a:pt x="17490" y="11201"/>
                  </a:lnTo>
                  <a:lnTo>
                    <a:pt x="17509" y="11220"/>
                  </a:lnTo>
                  <a:lnTo>
                    <a:pt x="17548" y="11240"/>
                  </a:lnTo>
                  <a:lnTo>
                    <a:pt x="19497" y="11335"/>
                  </a:lnTo>
                  <a:lnTo>
                    <a:pt x="19555" y="11316"/>
                  </a:lnTo>
                  <a:lnTo>
                    <a:pt x="19593" y="11297"/>
                  </a:lnTo>
                  <a:lnTo>
                    <a:pt x="19574" y="11259"/>
                  </a:lnTo>
                  <a:lnTo>
                    <a:pt x="19516" y="11240"/>
                  </a:lnTo>
                  <a:lnTo>
                    <a:pt x="17624" y="11144"/>
                  </a:lnTo>
                  <a:lnTo>
                    <a:pt x="17395" y="10035"/>
                  </a:lnTo>
                  <a:lnTo>
                    <a:pt x="17375" y="10016"/>
                  </a:lnTo>
                  <a:lnTo>
                    <a:pt x="17318" y="9997"/>
                  </a:lnTo>
                  <a:lnTo>
                    <a:pt x="15751" y="10035"/>
                  </a:lnTo>
                  <a:lnTo>
                    <a:pt x="15693" y="9041"/>
                  </a:lnTo>
                  <a:lnTo>
                    <a:pt x="15655" y="9022"/>
                  </a:lnTo>
                  <a:lnTo>
                    <a:pt x="15598" y="9003"/>
                  </a:lnTo>
                  <a:lnTo>
                    <a:pt x="13973" y="9003"/>
                  </a:lnTo>
                  <a:lnTo>
                    <a:pt x="13973" y="8047"/>
                  </a:lnTo>
                  <a:lnTo>
                    <a:pt x="13935" y="8009"/>
                  </a:lnTo>
                  <a:lnTo>
                    <a:pt x="13878" y="8009"/>
                  </a:lnTo>
                  <a:lnTo>
                    <a:pt x="12196" y="7990"/>
                  </a:lnTo>
                  <a:lnTo>
                    <a:pt x="12176" y="7015"/>
                  </a:lnTo>
                  <a:lnTo>
                    <a:pt x="12157" y="6977"/>
                  </a:lnTo>
                  <a:lnTo>
                    <a:pt x="12100" y="6958"/>
                  </a:lnTo>
                  <a:lnTo>
                    <a:pt x="10437" y="6958"/>
                  </a:lnTo>
                  <a:lnTo>
                    <a:pt x="10437" y="6021"/>
                  </a:lnTo>
                  <a:lnTo>
                    <a:pt x="10399" y="6002"/>
                  </a:lnTo>
                  <a:lnTo>
                    <a:pt x="10341" y="5983"/>
                  </a:lnTo>
                  <a:lnTo>
                    <a:pt x="8812" y="5983"/>
                  </a:lnTo>
                  <a:lnTo>
                    <a:pt x="8812" y="5104"/>
                  </a:lnTo>
                  <a:lnTo>
                    <a:pt x="8774" y="5085"/>
                  </a:lnTo>
                  <a:lnTo>
                    <a:pt x="8736" y="5066"/>
                  </a:lnTo>
                  <a:lnTo>
                    <a:pt x="7130" y="5066"/>
                  </a:lnTo>
                  <a:lnTo>
                    <a:pt x="7130" y="4072"/>
                  </a:lnTo>
                  <a:lnTo>
                    <a:pt x="7111" y="4053"/>
                  </a:lnTo>
                  <a:lnTo>
                    <a:pt x="7054" y="4033"/>
                  </a:lnTo>
                  <a:lnTo>
                    <a:pt x="5353" y="4033"/>
                  </a:lnTo>
                  <a:lnTo>
                    <a:pt x="5353" y="3059"/>
                  </a:lnTo>
                  <a:lnTo>
                    <a:pt x="5314" y="3020"/>
                  </a:lnTo>
                  <a:lnTo>
                    <a:pt x="3575" y="3020"/>
                  </a:lnTo>
                  <a:lnTo>
                    <a:pt x="3575" y="2026"/>
                  </a:lnTo>
                  <a:lnTo>
                    <a:pt x="3537" y="1988"/>
                  </a:lnTo>
                  <a:lnTo>
                    <a:pt x="3479" y="1969"/>
                  </a:lnTo>
                  <a:lnTo>
                    <a:pt x="1778" y="1969"/>
                  </a:lnTo>
                  <a:lnTo>
                    <a:pt x="1778" y="1033"/>
                  </a:lnTo>
                  <a:lnTo>
                    <a:pt x="1759" y="994"/>
                  </a:lnTo>
                  <a:lnTo>
                    <a:pt x="1702" y="975"/>
                  </a:lnTo>
                  <a:lnTo>
                    <a:pt x="154" y="1033"/>
                  </a:lnTo>
                  <a:lnTo>
                    <a:pt x="154" y="58"/>
                  </a:lnTo>
                  <a:lnTo>
                    <a:pt x="134" y="19"/>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30"/>
            <p:cNvSpPr/>
            <p:nvPr/>
          </p:nvSpPr>
          <p:spPr>
            <a:xfrm>
              <a:off x="2082525" y="4238725"/>
              <a:ext cx="490300" cy="282925"/>
            </a:xfrm>
            <a:custGeom>
              <a:avLst/>
              <a:gdLst/>
              <a:ahLst/>
              <a:cxnLst/>
              <a:rect l="l" t="t" r="r" b="b"/>
              <a:pathLst>
                <a:path w="19612" h="11317" extrusionOk="0">
                  <a:moveTo>
                    <a:pt x="77" y="1"/>
                  </a:moveTo>
                  <a:lnTo>
                    <a:pt x="20" y="20"/>
                  </a:lnTo>
                  <a:lnTo>
                    <a:pt x="0" y="58"/>
                  </a:lnTo>
                  <a:lnTo>
                    <a:pt x="20" y="77"/>
                  </a:lnTo>
                  <a:lnTo>
                    <a:pt x="77" y="96"/>
                  </a:lnTo>
                  <a:lnTo>
                    <a:pt x="1778" y="96"/>
                  </a:lnTo>
                  <a:lnTo>
                    <a:pt x="1683" y="995"/>
                  </a:lnTo>
                  <a:lnTo>
                    <a:pt x="1683" y="1014"/>
                  </a:lnTo>
                  <a:lnTo>
                    <a:pt x="1702" y="1014"/>
                  </a:lnTo>
                  <a:lnTo>
                    <a:pt x="1759" y="1033"/>
                  </a:lnTo>
                  <a:lnTo>
                    <a:pt x="3403" y="1033"/>
                  </a:lnTo>
                  <a:lnTo>
                    <a:pt x="3403" y="2008"/>
                  </a:lnTo>
                  <a:lnTo>
                    <a:pt x="3441" y="2046"/>
                  </a:lnTo>
                  <a:lnTo>
                    <a:pt x="3479" y="2065"/>
                  </a:lnTo>
                  <a:lnTo>
                    <a:pt x="5219" y="2065"/>
                  </a:lnTo>
                  <a:lnTo>
                    <a:pt x="5219" y="3040"/>
                  </a:lnTo>
                  <a:lnTo>
                    <a:pt x="5238" y="3078"/>
                  </a:lnTo>
                  <a:lnTo>
                    <a:pt x="5295" y="3097"/>
                  </a:lnTo>
                  <a:lnTo>
                    <a:pt x="6977" y="3097"/>
                  </a:lnTo>
                  <a:lnTo>
                    <a:pt x="6977" y="4072"/>
                  </a:lnTo>
                  <a:lnTo>
                    <a:pt x="6996" y="4110"/>
                  </a:lnTo>
                  <a:lnTo>
                    <a:pt x="7054" y="4130"/>
                  </a:lnTo>
                  <a:lnTo>
                    <a:pt x="8755" y="4130"/>
                  </a:lnTo>
                  <a:lnTo>
                    <a:pt x="8755" y="5047"/>
                  </a:lnTo>
                  <a:lnTo>
                    <a:pt x="8774" y="5066"/>
                  </a:lnTo>
                  <a:lnTo>
                    <a:pt x="8831" y="5085"/>
                  </a:lnTo>
                  <a:lnTo>
                    <a:pt x="10360" y="5085"/>
                  </a:lnTo>
                  <a:lnTo>
                    <a:pt x="10360" y="5984"/>
                  </a:lnTo>
                  <a:lnTo>
                    <a:pt x="10380" y="6003"/>
                  </a:lnTo>
                  <a:lnTo>
                    <a:pt x="10437" y="6022"/>
                  </a:lnTo>
                  <a:lnTo>
                    <a:pt x="12023" y="6022"/>
                  </a:lnTo>
                  <a:lnTo>
                    <a:pt x="12023" y="6997"/>
                  </a:lnTo>
                  <a:lnTo>
                    <a:pt x="12062" y="7035"/>
                  </a:lnTo>
                  <a:lnTo>
                    <a:pt x="12119" y="7054"/>
                  </a:lnTo>
                  <a:lnTo>
                    <a:pt x="13820" y="7054"/>
                  </a:lnTo>
                  <a:lnTo>
                    <a:pt x="13820" y="8029"/>
                  </a:lnTo>
                  <a:lnTo>
                    <a:pt x="13858" y="8067"/>
                  </a:lnTo>
                  <a:lnTo>
                    <a:pt x="13916" y="8086"/>
                  </a:lnTo>
                  <a:lnTo>
                    <a:pt x="15579" y="8086"/>
                  </a:lnTo>
                  <a:lnTo>
                    <a:pt x="15579" y="9023"/>
                  </a:lnTo>
                  <a:lnTo>
                    <a:pt x="15598" y="9042"/>
                  </a:lnTo>
                  <a:lnTo>
                    <a:pt x="15655" y="9061"/>
                  </a:lnTo>
                  <a:lnTo>
                    <a:pt x="17375" y="9099"/>
                  </a:lnTo>
                  <a:lnTo>
                    <a:pt x="17318" y="9998"/>
                  </a:lnTo>
                  <a:lnTo>
                    <a:pt x="17337" y="10036"/>
                  </a:lnTo>
                  <a:lnTo>
                    <a:pt x="17375" y="10055"/>
                  </a:lnTo>
                  <a:lnTo>
                    <a:pt x="19268" y="10208"/>
                  </a:lnTo>
                  <a:lnTo>
                    <a:pt x="19459" y="11278"/>
                  </a:lnTo>
                  <a:lnTo>
                    <a:pt x="19497" y="11297"/>
                  </a:lnTo>
                  <a:lnTo>
                    <a:pt x="19554" y="11317"/>
                  </a:lnTo>
                  <a:lnTo>
                    <a:pt x="19593" y="11297"/>
                  </a:lnTo>
                  <a:lnTo>
                    <a:pt x="19612" y="11278"/>
                  </a:lnTo>
                  <a:lnTo>
                    <a:pt x="19612" y="11259"/>
                  </a:lnTo>
                  <a:lnTo>
                    <a:pt x="19421" y="10151"/>
                  </a:lnTo>
                  <a:lnTo>
                    <a:pt x="19401" y="10131"/>
                  </a:lnTo>
                  <a:lnTo>
                    <a:pt x="19344" y="10112"/>
                  </a:lnTo>
                  <a:lnTo>
                    <a:pt x="17471" y="9959"/>
                  </a:lnTo>
                  <a:lnTo>
                    <a:pt x="17547" y="9061"/>
                  </a:lnTo>
                  <a:lnTo>
                    <a:pt x="17528" y="9023"/>
                  </a:lnTo>
                  <a:lnTo>
                    <a:pt x="17471" y="9004"/>
                  </a:lnTo>
                  <a:lnTo>
                    <a:pt x="15751" y="8965"/>
                  </a:lnTo>
                  <a:lnTo>
                    <a:pt x="15751" y="8029"/>
                  </a:lnTo>
                  <a:lnTo>
                    <a:pt x="15712" y="7991"/>
                  </a:lnTo>
                  <a:lnTo>
                    <a:pt x="13992" y="7991"/>
                  </a:lnTo>
                  <a:lnTo>
                    <a:pt x="13992" y="6997"/>
                  </a:lnTo>
                  <a:lnTo>
                    <a:pt x="13954" y="6978"/>
                  </a:lnTo>
                  <a:lnTo>
                    <a:pt x="13916" y="6958"/>
                  </a:lnTo>
                  <a:lnTo>
                    <a:pt x="12195" y="6958"/>
                  </a:lnTo>
                  <a:lnTo>
                    <a:pt x="12195" y="5984"/>
                  </a:lnTo>
                  <a:lnTo>
                    <a:pt x="12176" y="5945"/>
                  </a:lnTo>
                  <a:lnTo>
                    <a:pt x="12119" y="5926"/>
                  </a:lnTo>
                  <a:lnTo>
                    <a:pt x="10513" y="5926"/>
                  </a:lnTo>
                  <a:lnTo>
                    <a:pt x="10513" y="5047"/>
                  </a:lnTo>
                  <a:lnTo>
                    <a:pt x="10494" y="5009"/>
                  </a:lnTo>
                  <a:lnTo>
                    <a:pt x="10437" y="4990"/>
                  </a:lnTo>
                  <a:lnTo>
                    <a:pt x="8908" y="4990"/>
                  </a:lnTo>
                  <a:lnTo>
                    <a:pt x="8908" y="4072"/>
                  </a:lnTo>
                  <a:lnTo>
                    <a:pt x="8889" y="4053"/>
                  </a:lnTo>
                  <a:lnTo>
                    <a:pt x="8831" y="4034"/>
                  </a:lnTo>
                  <a:lnTo>
                    <a:pt x="7130" y="4034"/>
                  </a:lnTo>
                  <a:lnTo>
                    <a:pt x="7130" y="3040"/>
                  </a:lnTo>
                  <a:lnTo>
                    <a:pt x="7111" y="3021"/>
                  </a:lnTo>
                  <a:lnTo>
                    <a:pt x="7054" y="3002"/>
                  </a:lnTo>
                  <a:lnTo>
                    <a:pt x="5372" y="3002"/>
                  </a:lnTo>
                  <a:lnTo>
                    <a:pt x="5372" y="2008"/>
                  </a:lnTo>
                  <a:lnTo>
                    <a:pt x="5352" y="1989"/>
                  </a:lnTo>
                  <a:lnTo>
                    <a:pt x="5295" y="1970"/>
                  </a:lnTo>
                  <a:lnTo>
                    <a:pt x="3575" y="1970"/>
                  </a:lnTo>
                  <a:lnTo>
                    <a:pt x="3575" y="995"/>
                  </a:lnTo>
                  <a:lnTo>
                    <a:pt x="3537" y="957"/>
                  </a:lnTo>
                  <a:lnTo>
                    <a:pt x="3479" y="937"/>
                  </a:lnTo>
                  <a:lnTo>
                    <a:pt x="1855" y="937"/>
                  </a:lnTo>
                  <a:lnTo>
                    <a:pt x="1950" y="58"/>
                  </a:lnTo>
                  <a:lnTo>
                    <a:pt x="1950" y="39"/>
                  </a:lnTo>
                  <a:lnTo>
                    <a:pt x="1931" y="20"/>
                  </a:lnTo>
                  <a:lnTo>
                    <a:pt x="187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30"/>
            <p:cNvSpPr/>
            <p:nvPr/>
          </p:nvSpPr>
          <p:spPr>
            <a:xfrm>
              <a:off x="2048600" y="4573225"/>
              <a:ext cx="16750" cy="9600"/>
            </a:xfrm>
            <a:custGeom>
              <a:avLst/>
              <a:gdLst/>
              <a:ahLst/>
              <a:cxnLst/>
              <a:rect l="l" t="t" r="r" b="b"/>
              <a:pathLst>
                <a:path w="670" h="384" extrusionOk="0">
                  <a:moveTo>
                    <a:pt x="0" y="1"/>
                  </a:moveTo>
                  <a:lnTo>
                    <a:pt x="0" y="383"/>
                  </a:lnTo>
                  <a:lnTo>
                    <a:pt x="669" y="383"/>
                  </a:lnTo>
                  <a:lnTo>
                    <a:pt x="0"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30"/>
            <p:cNvSpPr/>
            <p:nvPr/>
          </p:nvSpPr>
          <p:spPr>
            <a:xfrm>
              <a:off x="2137475" y="4624375"/>
              <a:ext cx="16275" cy="9575"/>
            </a:xfrm>
            <a:custGeom>
              <a:avLst/>
              <a:gdLst/>
              <a:ahLst/>
              <a:cxnLst/>
              <a:rect l="l" t="t" r="r" b="b"/>
              <a:pathLst>
                <a:path w="651" h="383" extrusionOk="0">
                  <a:moveTo>
                    <a:pt x="1" y="0"/>
                  </a:moveTo>
                  <a:lnTo>
                    <a:pt x="1" y="382"/>
                  </a:lnTo>
                  <a:lnTo>
                    <a:pt x="651" y="382"/>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30"/>
            <p:cNvSpPr/>
            <p:nvPr/>
          </p:nvSpPr>
          <p:spPr>
            <a:xfrm>
              <a:off x="2180975" y="4649700"/>
              <a:ext cx="16750" cy="10050"/>
            </a:xfrm>
            <a:custGeom>
              <a:avLst/>
              <a:gdLst/>
              <a:ahLst/>
              <a:cxnLst/>
              <a:rect l="l" t="t" r="r" b="b"/>
              <a:pathLst>
                <a:path w="670" h="402" extrusionOk="0">
                  <a:moveTo>
                    <a:pt x="0" y="0"/>
                  </a:moveTo>
                  <a:lnTo>
                    <a:pt x="19" y="402"/>
                  </a:lnTo>
                  <a:lnTo>
                    <a:pt x="669" y="382"/>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30"/>
            <p:cNvSpPr/>
            <p:nvPr/>
          </p:nvSpPr>
          <p:spPr>
            <a:xfrm>
              <a:off x="1792000" y="4424625"/>
              <a:ext cx="15775" cy="10050"/>
            </a:xfrm>
            <a:custGeom>
              <a:avLst/>
              <a:gdLst/>
              <a:ahLst/>
              <a:cxnLst/>
              <a:rect l="l" t="t" r="r" b="b"/>
              <a:pathLst>
                <a:path w="631" h="402" extrusionOk="0">
                  <a:moveTo>
                    <a:pt x="0" y="0"/>
                  </a:moveTo>
                  <a:lnTo>
                    <a:pt x="0" y="402"/>
                  </a:lnTo>
                  <a:lnTo>
                    <a:pt x="631" y="364"/>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30"/>
            <p:cNvSpPr/>
            <p:nvPr/>
          </p:nvSpPr>
          <p:spPr>
            <a:xfrm>
              <a:off x="1832600" y="4448025"/>
              <a:ext cx="17225" cy="10075"/>
            </a:xfrm>
            <a:custGeom>
              <a:avLst/>
              <a:gdLst/>
              <a:ahLst/>
              <a:cxnLst/>
              <a:rect l="l" t="t" r="r" b="b"/>
              <a:pathLst>
                <a:path w="689" h="403" extrusionOk="0">
                  <a:moveTo>
                    <a:pt x="1" y="1"/>
                  </a:moveTo>
                  <a:lnTo>
                    <a:pt x="1" y="402"/>
                  </a:lnTo>
                  <a:lnTo>
                    <a:pt x="689" y="402"/>
                  </a:lnTo>
                  <a:lnTo>
                    <a:pt x="1"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30"/>
            <p:cNvSpPr/>
            <p:nvPr/>
          </p:nvSpPr>
          <p:spPr>
            <a:xfrm>
              <a:off x="2007975" y="4549350"/>
              <a:ext cx="15325" cy="9100"/>
            </a:xfrm>
            <a:custGeom>
              <a:avLst/>
              <a:gdLst/>
              <a:ahLst/>
              <a:cxnLst/>
              <a:rect l="l" t="t" r="r" b="b"/>
              <a:pathLst>
                <a:path w="613" h="364" extrusionOk="0">
                  <a:moveTo>
                    <a:pt x="1" y="0"/>
                  </a:moveTo>
                  <a:lnTo>
                    <a:pt x="1" y="363"/>
                  </a:lnTo>
                  <a:lnTo>
                    <a:pt x="612" y="363"/>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30"/>
            <p:cNvSpPr/>
            <p:nvPr/>
          </p:nvSpPr>
          <p:spPr>
            <a:xfrm>
              <a:off x="1877050" y="4473850"/>
              <a:ext cx="17700" cy="10525"/>
            </a:xfrm>
            <a:custGeom>
              <a:avLst/>
              <a:gdLst/>
              <a:ahLst/>
              <a:cxnLst/>
              <a:rect l="l" t="t" r="r" b="b"/>
              <a:pathLst>
                <a:path w="708" h="421" extrusionOk="0">
                  <a:moveTo>
                    <a:pt x="0" y="0"/>
                  </a:moveTo>
                  <a:lnTo>
                    <a:pt x="0" y="421"/>
                  </a:lnTo>
                  <a:lnTo>
                    <a:pt x="708" y="421"/>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30"/>
            <p:cNvSpPr/>
            <p:nvPr/>
          </p:nvSpPr>
          <p:spPr>
            <a:xfrm>
              <a:off x="2225400" y="4675500"/>
              <a:ext cx="23450" cy="13400"/>
            </a:xfrm>
            <a:custGeom>
              <a:avLst/>
              <a:gdLst/>
              <a:ahLst/>
              <a:cxnLst/>
              <a:rect l="l" t="t" r="r" b="b"/>
              <a:pathLst>
                <a:path w="938" h="536" extrusionOk="0">
                  <a:moveTo>
                    <a:pt x="1" y="0"/>
                  </a:moveTo>
                  <a:lnTo>
                    <a:pt x="115" y="478"/>
                  </a:lnTo>
                  <a:lnTo>
                    <a:pt x="937" y="536"/>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30"/>
            <p:cNvSpPr/>
            <p:nvPr/>
          </p:nvSpPr>
          <p:spPr>
            <a:xfrm>
              <a:off x="1921475" y="4499650"/>
              <a:ext cx="17725" cy="10050"/>
            </a:xfrm>
            <a:custGeom>
              <a:avLst/>
              <a:gdLst/>
              <a:ahLst/>
              <a:cxnLst/>
              <a:rect l="l" t="t" r="r" b="b"/>
              <a:pathLst>
                <a:path w="709" h="402" extrusionOk="0">
                  <a:moveTo>
                    <a:pt x="1" y="0"/>
                  </a:moveTo>
                  <a:lnTo>
                    <a:pt x="1" y="402"/>
                  </a:lnTo>
                  <a:lnTo>
                    <a:pt x="708" y="402"/>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30"/>
            <p:cNvSpPr/>
            <p:nvPr/>
          </p:nvSpPr>
          <p:spPr>
            <a:xfrm>
              <a:off x="1966400" y="4525450"/>
              <a:ext cx="17225" cy="10050"/>
            </a:xfrm>
            <a:custGeom>
              <a:avLst/>
              <a:gdLst/>
              <a:ahLst/>
              <a:cxnLst/>
              <a:rect l="l" t="t" r="r" b="b"/>
              <a:pathLst>
                <a:path w="689" h="402" extrusionOk="0">
                  <a:moveTo>
                    <a:pt x="1" y="0"/>
                  </a:moveTo>
                  <a:lnTo>
                    <a:pt x="1" y="402"/>
                  </a:lnTo>
                  <a:lnTo>
                    <a:pt x="689" y="402"/>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30"/>
            <p:cNvSpPr/>
            <p:nvPr/>
          </p:nvSpPr>
          <p:spPr>
            <a:xfrm>
              <a:off x="2093050" y="4598550"/>
              <a:ext cx="16725" cy="10075"/>
            </a:xfrm>
            <a:custGeom>
              <a:avLst/>
              <a:gdLst/>
              <a:ahLst/>
              <a:cxnLst/>
              <a:rect l="l" t="t" r="r" b="b"/>
              <a:pathLst>
                <a:path w="669" h="403" extrusionOk="0">
                  <a:moveTo>
                    <a:pt x="0" y="1"/>
                  </a:moveTo>
                  <a:lnTo>
                    <a:pt x="0" y="402"/>
                  </a:lnTo>
                  <a:lnTo>
                    <a:pt x="669" y="402"/>
                  </a:lnTo>
                  <a:lnTo>
                    <a:pt x="0"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30"/>
            <p:cNvSpPr/>
            <p:nvPr/>
          </p:nvSpPr>
          <p:spPr>
            <a:xfrm>
              <a:off x="2360150" y="4393075"/>
              <a:ext cx="16750" cy="9600"/>
            </a:xfrm>
            <a:custGeom>
              <a:avLst/>
              <a:gdLst/>
              <a:ahLst/>
              <a:cxnLst/>
              <a:rect l="l" t="t" r="r" b="b"/>
              <a:pathLst>
                <a:path w="670" h="384" extrusionOk="0">
                  <a:moveTo>
                    <a:pt x="1" y="1"/>
                  </a:moveTo>
                  <a:lnTo>
                    <a:pt x="670" y="383"/>
                  </a:lnTo>
                  <a:lnTo>
                    <a:pt x="670"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30"/>
            <p:cNvSpPr/>
            <p:nvPr/>
          </p:nvSpPr>
          <p:spPr>
            <a:xfrm>
              <a:off x="2449525" y="4444225"/>
              <a:ext cx="16275" cy="9575"/>
            </a:xfrm>
            <a:custGeom>
              <a:avLst/>
              <a:gdLst/>
              <a:ahLst/>
              <a:cxnLst/>
              <a:rect l="l" t="t" r="r" b="b"/>
              <a:pathLst>
                <a:path w="651" h="383" extrusionOk="0">
                  <a:moveTo>
                    <a:pt x="0" y="0"/>
                  </a:moveTo>
                  <a:lnTo>
                    <a:pt x="650" y="382"/>
                  </a:lnTo>
                  <a:lnTo>
                    <a:pt x="65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30"/>
            <p:cNvSpPr/>
            <p:nvPr/>
          </p:nvSpPr>
          <p:spPr>
            <a:xfrm>
              <a:off x="2492525" y="4469550"/>
              <a:ext cx="17700" cy="9575"/>
            </a:xfrm>
            <a:custGeom>
              <a:avLst/>
              <a:gdLst/>
              <a:ahLst/>
              <a:cxnLst/>
              <a:rect l="l" t="t" r="r" b="b"/>
              <a:pathLst>
                <a:path w="708" h="383" extrusionOk="0">
                  <a:moveTo>
                    <a:pt x="1" y="0"/>
                  </a:moveTo>
                  <a:lnTo>
                    <a:pt x="689" y="382"/>
                  </a:lnTo>
                  <a:lnTo>
                    <a:pt x="708" y="19"/>
                  </a:lnTo>
                  <a:lnTo>
                    <a:pt x="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30"/>
            <p:cNvSpPr/>
            <p:nvPr/>
          </p:nvSpPr>
          <p:spPr>
            <a:xfrm>
              <a:off x="2103075" y="4244950"/>
              <a:ext cx="17225" cy="9100"/>
            </a:xfrm>
            <a:custGeom>
              <a:avLst/>
              <a:gdLst/>
              <a:ahLst/>
              <a:cxnLst/>
              <a:rect l="l" t="t" r="r" b="b"/>
              <a:pathLst>
                <a:path w="689" h="364" extrusionOk="0">
                  <a:moveTo>
                    <a:pt x="0" y="0"/>
                  </a:moveTo>
                  <a:lnTo>
                    <a:pt x="650" y="364"/>
                  </a:lnTo>
                  <a:lnTo>
                    <a:pt x="68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30"/>
            <p:cNvSpPr/>
            <p:nvPr/>
          </p:nvSpPr>
          <p:spPr>
            <a:xfrm>
              <a:off x="2143700" y="4268350"/>
              <a:ext cx="17700" cy="10075"/>
            </a:xfrm>
            <a:custGeom>
              <a:avLst/>
              <a:gdLst/>
              <a:ahLst/>
              <a:cxnLst/>
              <a:rect l="l" t="t" r="r" b="b"/>
              <a:pathLst>
                <a:path w="708" h="403" extrusionOk="0">
                  <a:moveTo>
                    <a:pt x="0" y="1"/>
                  </a:moveTo>
                  <a:lnTo>
                    <a:pt x="707" y="402"/>
                  </a:lnTo>
                  <a:lnTo>
                    <a:pt x="70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30"/>
            <p:cNvSpPr/>
            <p:nvPr/>
          </p:nvSpPr>
          <p:spPr>
            <a:xfrm>
              <a:off x="2319550" y="4369675"/>
              <a:ext cx="15300" cy="8625"/>
            </a:xfrm>
            <a:custGeom>
              <a:avLst/>
              <a:gdLst/>
              <a:ahLst/>
              <a:cxnLst/>
              <a:rect l="l" t="t" r="r" b="b"/>
              <a:pathLst>
                <a:path w="612" h="345" extrusionOk="0">
                  <a:moveTo>
                    <a:pt x="0" y="0"/>
                  </a:moveTo>
                  <a:lnTo>
                    <a:pt x="612" y="344"/>
                  </a:lnTo>
                  <a:lnTo>
                    <a:pt x="612"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30"/>
            <p:cNvSpPr/>
            <p:nvPr/>
          </p:nvSpPr>
          <p:spPr>
            <a:xfrm>
              <a:off x="2188125" y="4294175"/>
              <a:ext cx="18200" cy="10050"/>
            </a:xfrm>
            <a:custGeom>
              <a:avLst/>
              <a:gdLst/>
              <a:ahLst/>
              <a:cxnLst/>
              <a:rect l="l" t="t" r="r" b="b"/>
              <a:pathLst>
                <a:path w="728" h="402" extrusionOk="0">
                  <a:moveTo>
                    <a:pt x="1" y="0"/>
                  </a:moveTo>
                  <a:lnTo>
                    <a:pt x="727" y="402"/>
                  </a:lnTo>
                  <a:lnTo>
                    <a:pt x="72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30"/>
            <p:cNvSpPr/>
            <p:nvPr/>
          </p:nvSpPr>
          <p:spPr>
            <a:xfrm>
              <a:off x="2537450" y="4495350"/>
              <a:ext cx="23425" cy="13400"/>
            </a:xfrm>
            <a:custGeom>
              <a:avLst/>
              <a:gdLst/>
              <a:ahLst/>
              <a:cxnLst/>
              <a:rect l="l" t="t" r="r" b="b"/>
              <a:pathLst>
                <a:path w="937" h="536" extrusionOk="0">
                  <a:moveTo>
                    <a:pt x="0" y="0"/>
                  </a:moveTo>
                  <a:lnTo>
                    <a:pt x="937" y="535"/>
                  </a:lnTo>
                  <a:lnTo>
                    <a:pt x="860" y="58"/>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30"/>
            <p:cNvSpPr/>
            <p:nvPr/>
          </p:nvSpPr>
          <p:spPr>
            <a:xfrm>
              <a:off x="2233050" y="4319500"/>
              <a:ext cx="17225" cy="10525"/>
            </a:xfrm>
            <a:custGeom>
              <a:avLst/>
              <a:gdLst/>
              <a:ahLst/>
              <a:cxnLst/>
              <a:rect l="l" t="t" r="r" b="b"/>
              <a:pathLst>
                <a:path w="689" h="421" extrusionOk="0">
                  <a:moveTo>
                    <a:pt x="0" y="0"/>
                  </a:moveTo>
                  <a:lnTo>
                    <a:pt x="689" y="421"/>
                  </a:lnTo>
                  <a:lnTo>
                    <a:pt x="68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30"/>
            <p:cNvSpPr/>
            <p:nvPr/>
          </p:nvSpPr>
          <p:spPr>
            <a:xfrm>
              <a:off x="2277975" y="4345775"/>
              <a:ext cx="17225" cy="9575"/>
            </a:xfrm>
            <a:custGeom>
              <a:avLst/>
              <a:gdLst/>
              <a:ahLst/>
              <a:cxnLst/>
              <a:rect l="l" t="t" r="r" b="b"/>
              <a:pathLst>
                <a:path w="689" h="383" extrusionOk="0">
                  <a:moveTo>
                    <a:pt x="0" y="0"/>
                  </a:moveTo>
                  <a:lnTo>
                    <a:pt x="688" y="383"/>
                  </a:lnTo>
                  <a:lnTo>
                    <a:pt x="68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30"/>
            <p:cNvSpPr/>
            <p:nvPr/>
          </p:nvSpPr>
          <p:spPr>
            <a:xfrm>
              <a:off x="2404600" y="4418400"/>
              <a:ext cx="17225" cy="10075"/>
            </a:xfrm>
            <a:custGeom>
              <a:avLst/>
              <a:gdLst/>
              <a:ahLst/>
              <a:cxnLst/>
              <a:rect l="l" t="t" r="r" b="b"/>
              <a:pathLst>
                <a:path w="689" h="403" extrusionOk="0">
                  <a:moveTo>
                    <a:pt x="0" y="1"/>
                  </a:moveTo>
                  <a:lnTo>
                    <a:pt x="689" y="402"/>
                  </a:lnTo>
                  <a:lnTo>
                    <a:pt x="68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30"/>
            <p:cNvSpPr/>
            <p:nvPr/>
          </p:nvSpPr>
          <p:spPr>
            <a:xfrm>
              <a:off x="2537925" y="4549350"/>
              <a:ext cx="16750" cy="9575"/>
            </a:xfrm>
            <a:custGeom>
              <a:avLst/>
              <a:gdLst/>
              <a:ahLst/>
              <a:cxnLst/>
              <a:rect l="l" t="t" r="r" b="b"/>
              <a:pathLst>
                <a:path w="670" h="383" extrusionOk="0">
                  <a:moveTo>
                    <a:pt x="0" y="0"/>
                  </a:moveTo>
                  <a:lnTo>
                    <a:pt x="0" y="382"/>
                  </a:lnTo>
                  <a:lnTo>
                    <a:pt x="66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30"/>
            <p:cNvSpPr/>
            <p:nvPr/>
          </p:nvSpPr>
          <p:spPr>
            <a:xfrm>
              <a:off x="2277975" y="4699400"/>
              <a:ext cx="15775" cy="10050"/>
            </a:xfrm>
            <a:custGeom>
              <a:avLst/>
              <a:gdLst/>
              <a:ahLst/>
              <a:cxnLst/>
              <a:rect l="l" t="t" r="r" b="b"/>
              <a:pathLst>
                <a:path w="631" h="402" extrusionOk="0">
                  <a:moveTo>
                    <a:pt x="0" y="0"/>
                  </a:moveTo>
                  <a:lnTo>
                    <a:pt x="0" y="401"/>
                  </a:lnTo>
                  <a:lnTo>
                    <a:pt x="631" y="19"/>
                  </a:lnTo>
                  <a:lnTo>
                    <a:pt x="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30"/>
            <p:cNvSpPr/>
            <p:nvPr/>
          </p:nvSpPr>
          <p:spPr>
            <a:xfrm>
              <a:off x="2321925" y="4673575"/>
              <a:ext cx="17225" cy="10550"/>
            </a:xfrm>
            <a:custGeom>
              <a:avLst/>
              <a:gdLst/>
              <a:ahLst/>
              <a:cxnLst/>
              <a:rect l="l" t="t" r="r" b="b"/>
              <a:pathLst>
                <a:path w="689" h="422" extrusionOk="0">
                  <a:moveTo>
                    <a:pt x="1" y="1"/>
                  </a:moveTo>
                  <a:lnTo>
                    <a:pt x="1" y="421"/>
                  </a:lnTo>
                  <a:lnTo>
                    <a:pt x="689"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30"/>
            <p:cNvSpPr/>
            <p:nvPr/>
          </p:nvSpPr>
          <p:spPr>
            <a:xfrm>
              <a:off x="2493950" y="4575625"/>
              <a:ext cx="15325" cy="8625"/>
            </a:xfrm>
            <a:custGeom>
              <a:avLst/>
              <a:gdLst/>
              <a:ahLst/>
              <a:cxnLst/>
              <a:rect l="l" t="t" r="r" b="b"/>
              <a:pathLst>
                <a:path w="613" h="345" extrusionOk="0">
                  <a:moveTo>
                    <a:pt x="1" y="0"/>
                  </a:moveTo>
                  <a:lnTo>
                    <a:pt x="1" y="345"/>
                  </a:lnTo>
                  <a:lnTo>
                    <a:pt x="613"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30"/>
            <p:cNvSpPr/>
            <p:nvPr/>
          </p:nvSpPr>
          <p:spPr>
            <a:xfrm>
              <a:off x="2363025" y="4649700"/>
              <a:ext cx="17700" cy="10525"/>
            </a:xfrm>
            <a:custGeom>
              <a:avLst/>
              <a:gdLst/>
              <a:ahLst/>
              <a:cxnLst/>
              <a:rect l="l" t="t" r="r" b="b"/>
              <a:pathLst>
                <a:path w="708" h="421" extrusionOk="0">
                  <a:moveTo>
                    <a:pt x="1" y="0"/>
                  </a:moveTo>
                  <a:lnTo>
                    <a:pt x="1" y="421"/>
                  </a:lnTo>
                  <a:lnTo>
                    <a:pt x="70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30"/>
            <p:cNvSpPr/>
            <p:nvPr/>
          </p:nvSpPr>
          <p:spPr>
            <a:xfrm>
              <a:off x="2403650" y="4626275"/>
              <a:ext cx="17700" cy="10050"/>
            </a:xfrm>
            <a:custGeom>
              <a:avLst/>
              <a:gdLst/>
              <a:ahLst/>
              <a:cxnLst/>
              <a:rect l="l" t="t" r="r" b="b"/>
              <a:pathLst>
                <a:path w="708" h="402" extrusionOk="0">
                  <a:moveTo>
                    <a:pt x="0" y="1"/>
                  </a:moveTo>
                  <a:lnTo>
                    <a:pt x="0" y="402"/>
                  </a:lnTo>
                  <a:lnTo>
                    <a:pt x="70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30"/>
            <p:cNvSpPr/>
            <p:nvPr/>
          </p:nvSpPr>
          <p:spPr>
            <a:xfrm>
              <a:off x="2449525" y="4600000"/>
              <a:ext cx="17225" cy="10050"/>
            </a:xfrm>
            <a:custGeom>
              <a:avLst/>
              <a:gdLst/>
              <a:ahLst/>
              <a:cxnLst/>
              <a:rect l="l" t="t" r="r" b="b"/>
              <a:pathLst>
                <a:path w="689" h="402" extrusionOk="0">
                  <a:moveTo>
                    <a:pt x="0" y="0"/>
                  </a:moveTo>
                  <a:lnTo>
                    <a:pt x="0" y="402"/>
                  </a:lnTo>
                  <a:lnTo>
                    <a:pt x="68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30"/>
            <p:cNvSpPr/>
            <p:nvPr/>
          </p:nvSpPr>
          <p:spPr>
            <a:xfrm>
              <a:off x="2578550" y="4525450"/>
              <a:ext cx="17225" cy="10050"/>
            </a:xfrm>
            <a:custGeom>
              <a:avLst/>
              <a:gdLst/>
              <a:ahLst/>
              <a:cxnLst/>
              <a:rect l="l" t="t" r="r" b="b"/>
              <a:pathLst>
                <a:path w="689" h="402" extrusionOk="0">
                  <a:moveTo>
                    <a:pt x="0" y="0"/>
                  </a:moveTo>
                  <a:lnTo>
                    <a:pt x="0" y="402"/>
                  </a:lnTo>
                  <a:lnTo>
                    <a:pt x="68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30"/>
            <p:cNvSpPr/>
            <p:nvPr/>
          </p:nvSpPr>
          <p:spPr>
            <a:xfrm>
              <a:off x="1802975" y="4373500"/>
              <a:ext cx="16750" cy="9575"/>
            </a:xfrm>
            <a:custGeom>
              <a:avLst/>
              <a:gdLst/>
              <a:ahLst/>
              <a:cxnLst/>
              <a:rect l="l" t="t" r="r" b="b"/>
              <a:pathLst>
                <a:path w="670" h="383" extrusionOk="0">
                  <a:moveTo>
                    <a:pt x="670" y="0"/>
                  </a:moveTo>
                  <a:lnTo>
                    <a:pt x="1" y="382"/>
                  </a:lnTo>
                  <a:lnTo>
                    <a:pt x="670" y="382"/>
                  </a:lnTo>
                  <a:lnTo>
                    <a:pt x="670"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30"/>
            <p:cNvSpPr/>
            <p:nvPr/>
          </p:nvSpPr>
          <p:spPr>
            <a:xfrm>
              <a:off x="2060075" y="4225350"/>
              <a:ext cx="15775" cy="9575"/>
            </a:xfrm>
            <a:custGeom>
              <a:avLst/>
              <a:gdLst/>
              <a:ahLst/>
              <a:cxnLst/>
              <a:rect l="l" t="t" r="r" b="b"/>
              <a:pathLst>
                <a:path w="631" h="383" extrusionOk="0">
                  <a:moveTo>
                    <a:pt x="631" y="1"/>
                  </a:moveTo>
                  <a:lnTo>
                    <a:pt x="0" y="364"/>
                  </a:lnTo>
                  <a:lnTo>
                    <a:pt x="631" y="383"/>
                  </a:lnTo>
                  <a:lnTo>
                    <a:pt x="631"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30"/>
            <p:cNvSpPr/>
            <p:nvPr/>
          </p:nvSpPr>
          <p:spPr>
            <a:xfrm>
              <a:off x="2018025" y="4248775"/>
              <a:ext cx="17225" cy="10050"/>
            </a:xfrm>
            <a:custGeom>
              <a:avLst/>
              <a:gdLst/>
              <a:ahLst/>
              <a:cxnLst/>
              <a:rect l="l" t="t" r="r" b="b"/>
              <a:pathLst>
                <a:path w="689" h="402" extrusionOk="0">
                  <a:moveTo>
                    <a:pt x="688" y="0"/>
                  </a:moveTo>
                  <a:lnTo>
                    <a:pt x="0" y="402"/>
                  </a:lnTo>
                  <a:lnTo>
                    <a:pt x="688" y="402"/>
                  </a:lnTo>
                  <a:lnTo>
                    <a:pt x="68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30"/>
            <p:cNvSpPr/>
            <p:nvPr/>
          </p:nvSpPr>
          <p:spPr>
            <a:xfrm>
              <a:off x="1844550" y="4350075"/>
              <a:ext cx="15325" cy="9100"/>
            </a:xfrm>
            <a:custGeom>
              <a:avLst/>
              <a:gdLst/>
              <a:ahLst/>
              <a:cxnLst/>
              <a:rect l="l" t="t" r="r" b="b"/>
              <a:pathLst>
                <a:path w="613" h="364" extrusionOk="0">
                  <a:moveTo>
                    <a:pt x="612" y="1"/>
                  </a:moveTo>
                  <a:lnTo>
                    <a:pt x="1" y="364"/>
                  </a:lnTo>
                  <a:lnTo>
                    <a:pt x="612" y="364"/>
                  </a:lnTo>
                  <a:lnTo>
                    <a:pt x="612"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30"/>
            <p:cNvSpPr/>
            <p:nvPr/>
          </p:nvSpPr>
          <p:spPr>
            <a:xfrm>
              <a:off x="1973100" y="4274575"/>
              <a:ext cx="17700" cy="10050"/>
            </a:xfrm>
            <a:custGeom>
              <a:avLst/>
              <a:gdLst/>
              <a:ahLst/>
              <a:cxnLst/>
              <a:rect l="l" t="t" r="r" b="b"/>
              <a:pathLst>
                <a:path w="708" h="402" extrusionOk="0">
                  <a:moveTo>
                    <a:pt x="708" y="0"/>
                  </a:moveTo>
                  <a:lnTo>
                    <a:pt x="0" y="402"/>
                  </a:lnTo>
                  <a:lnTo>
                    <a:pt x="708" y="402"/>
                  </a:lnTo>
                  <a:lnTo>
                    <a:pt x="70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30"/>
            <p:cNvSpPr/>
            <p:nvPr/>
          </p:nvSpPr>
          <p:spPr>
            <a:xfrm>
              <a:off x="1929125" y="4299900"/>
              <a:ext cx="17725" cy="10050"/>
            </a:xfrm>
            <a:custGeom>
              <a:avLst/>
              <a:gdLst/>
              <a:ahLst/>
              <a:cxnLst/>
              <a:rect l="l" t="t" r="r" b="b"/>
              <a:pathLst>
                <a:path w="709" h="402" extrusionOk="0">
                  <a:moveTo>
                    <a:pt x="708" y="1"/>
                  </a:moveTo>
                  <a:lnTo>
                    <a:pt x="1" y="402"/>
                  </a:lnTo>
                  <a:lnTo>
                    <a:pt x="708" y="402"/>
                  </a:lnTo>
                  <a:lnTo>
                    <a:pt x="70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30"/>
            <p:cNvSpPr/>
            <p:nvPr/>
          </p:nvSpPr>
          <p:spPr>
            <a:xfrm>
              <a:off x="1885175" y="4325700"/>
              <a:ext cx="17225" cy="10075"/>
            </a:xfrm>
            <a:custGeom>
              <a:avLst/>
              <a:gdLst/>
              <a:ahLst/>
              <a:cxnLst/>
              <a:rect l="l" t="t" r="r" b="b"/>
              <a:pathLst>
                <a:path w="689" h="403" extrusionOk="0">
                  <a:moveTo>
                    <a:pt x="688" y="1"/>
                  </a:moveTo>
                  <a:lnTo>
                    <a:pt x="0" y="402"/>
                  </a:lnTo>
                  <a:lnTo>
                    <a:pt x="688" y="402"/>
                  </a:lnTo>
                  <a:lnTo>
                    <a:pt x="68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30"/>
            <p:cNvSpPr/>
            <p:nvPr/>
          </p:nvSpPr>
          <p:spPr>
            <a:xfrm>
              <a:off x="1758050" y="4399300"/>
              <a:ext cx="17250" cy="10050"/>
            </a:xfrm>
            <a:custGeom>
              <a:avLst/>
              <a:gdLst/>
              <a:ahLst/>
              <a:cxnLst/>
              <a:rect l="l" t="t" r="r" b="b"/>
              <a:pathLst>
                <a:path w="690" h="402" extrusionOk="0">
                  <a:moveTo>
                    <a:pt x="689" y="0"/>
                  </a:moveTo>
                  <a:lnTo>
                    <a:pt x="1" y="402"/>
                  </a:lnTo>
                  <a:lnTo>
                    <a:pt x="689" y="402"/>
                  </a:lnTo>
                  <a:lnTo>
                    <a:pt x="689"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30"/>
            <p:cNvSpPr/>
            <p:nvPr/>
          </p:nvSpPr>
          <p:spPr>
            <a:xfrm>
              <a:off x="2014675" y="4318525"/>
              <a:ext cx="162000" cy="19150"/>
            </a:xfrm>
            <a:custGeom>
              <a:avLst/>
              <a:gdLst/>
              <a:ahLst/>
              <a:cxnLst/>
              <a:rect l="l" t="t" r="r" b="b"/>
              <a:pathLst>
                <a:path w="6480" h="766" extrusionOk="0">
                  <a:moveTo>
                    <a:pt x="38" y="1"/>
                  </a:moveTo>
                  <a:lnTo>
                    <a:pt x="0" y="39"/>
                  </a:lnTo>
                  <a:lnTo>
                    <a:pt x="0" y="58"/>
                  </a:lnTo>
                  <a:lnTo>
                    <a:pt x="19" y="77"/>
                  </a:lnTo>
                  <a:lnTo>
                    <a:pt x="77" y="97"/>
                  </a:lnTo>
                  <a:lnTo>
                    <a:pt x="6404" y="766"/>
                  </a:lnTo>
                  <a:lnTo>
                    <a:pt x="6461" y="746"/>
                  </a:lnTo>
                  <a:lnTo>
                    <a:pt x="6480" y="727"/>
                  </a:lnTo>
                  <a:lnTo>
                    <a:pt x="6480" y="708"/>
                  </a:lnTo>
                  <a:lnTo>
                    <a:pt x="6480" y="689"/>
                  </a:lnTo>
                  <a:lnTo>
                    <a:pt x="6423" y="670"/>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30"/>
            <p:cNvSpPr/>
            <p:nvPr/>
          </p:nvSpPr>
          <p:spPr>
            <a:xfrm>
              <a:off x="2039525" y="4304200"/>
              <a:ext cx="108025" cy="13400"/>
            </a:xfrm>
            <a:custGeom>
              <a:avLst/>
              <a:gdLst/>
              <a:ahLst/>
              <a:cxnLst/>
              <a:rect l="l" t="t" r="r" b="b"/>
              <a:pathLst>
                <a:path w="4321" h="536" extrusionOk="0">
                  <a:moveTo>
                    <a:pt x="96" y="1"/>
                  </a:moveTo>
                  <a:lnTo>
                    <a:pt x="38" y="20"/>
                  </a:lnTo>
                  <a:lnTo>
                    <a:pt x="0" y="39"/>
                  </a:lnTo>
                  <a:lnTo>
                    <a:pt x="0" y="58"/>
                  </a:lnTo>
                  <a:lnTo>
                    <a:pt x="0" y="77"/>
                  </a:lnTo>
                  <a:lnTo>
                    <a:pt x="58" y="96"/>
                  </a:lnTo>
                  <a:lnTo>
                    <a:pt x="4224" y="536"/>
                  </a:lnTo>
                  <a:lnTo>
                    <a:pt x="4301" y="517"/>
                  </a:lnTo>
                  <a:lnTo>
                    <a:pt x="4320" y="498"/>
                  </a:lnTo>
                  <a:lnTo>
                    <a:pt x="4320" y="478"/>
                  </a:lnTo>
                  <a:lnTo>
                    <a:pt x="4301" y="459"/>
                  </a:lnTo>
                  <a:lnTo>
                    <a:pt x="4263" y="440"/>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30"/>
            <p:cNvSpPr/>
            <p:nvPr/>
          </p:nvSpPr>
          <p:spPr>
            <a:xfrm>
              <a:off x="1941075" y="4361075"/>
              <a:ext cx="348375" cy="38725"/>
            </a:xfrm>
            <a:custGeom>
              <a:avLst/>
              <a:gdLst/>
              <a:ahLst/>
              <a:cxnLst/>
              <a:rect l="l" t="t" r="r" b="b"/>
              <a:pathLst>
                <a:path w="13935" h="1549" extrusionOk="0">
                  <a:moveTo>
                    <a:pt x="39" y="0"/>
                  </a:moveTo>
                  <a:lnTo>
                    <a:pt x="1" y="38"/>
                  </a:lnTo>
                  <a:lnTo>
                    <a:pt x="1" y="57"/>
                  </a:lnTo>
                  <a:lnTo>
                    <a:pt x="20" y="77"/>
                  </a:lnTo>
                  <a:lnTo>
                    <a:pt x="58" y="96"/>
                  </a:lnTo>
                  <a:lnTo>
                    <a:pt x="13859" y="1548"/>
                  </a:lnTo>
                  <a:lnTo>
                    <a:pt x="13916" y="1529"/>
                  </a:lnTo>
                  <a:lnTo>
                    <a:pt x="13935" y="1510"/>
                  </a:lnTo>
                  <a:lnTo>
                    <a:pt x="13935" y="1491"/>
                  </a:lnTo>
                  <a:lnTo>
                    <a:pt x="13935" y="1472"/>
                  </a:lnTo>
                  <a:lnTo>
                    <a:pt x="13878" y="1453"/>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30"/>
            <p:cNvSpPr/>
            <p:nvPr/>
          </p:nvSpPr>
          <p:spPr>
            <a:xfrm>
              <a:off x="2063900" y="4290350"/>
              <a:ext cx="43975" cy="6225"/>
            </a:xfrm>
            <a:custGeom>
              <a:avLst/>
              <a:gdLst/>
              <a:ahLst/>
              <a:cxnLst/>
              <a:rect l="l" t="t" r="r" b="b"/>
              <a:pathLst>
                <a:path w="1759" h="249" extrusionOk="0">
                  <a:moveTo>
                    <a:pt x="38" y="0"/>
                  </a:moveTo>
                  <a:lnTo>
                    <a:pt x="0" y="38"/>
                  </a:lnTo>
                  <a:lnTo>
                    <a:pt x="0" y="58"/>
                  </a:lnTo>
                  <a:lnTo>
                    <a:pt x="19" y="58"/>
                  </a:lnTo>
                  <a:lnTo>
                    <a:pt x="76" y="77"/>
                  </a:lnTo>
                  <a:lnTo>
                    <a:pt x="1663" y="249"/>
                  </a:lnTo>
                  <a:lnTo>
                    <a:pt x="1739" y="249"/>
                  </a:lnTo>
                  <a:lnTo>
                    <a:pt x="1759" y="210"/>
                  </a:lnTo>
                  <a:lnTo>
                    <a:pt x="1759" y="191"/>
                  </a:lnTo>
                  <a:lnTo>
                    <a:pt x="1739" y="172"/>
                  </a:lnTo>
                  <a:lnTo>
                    <a:pt x="1701" y="153"/>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30"/>
            <p:cNvSpPr/>
            <p:nvPr/>
          </p:nvSpPr>
          <p:spPr>
            <a:xfrm>
              <a:off x="1965925" y="4346725"/>
              <a:ext cx="288175" cy="32525"/>
            </a:xfrm>
            <a:custGeom>
              <a:avLst/>
              <a:gdLst/>
              <a:ahLst/>
              <a:cxnLst/>
              <a:rect l="l" t="t" r="r" b="b"/>
              <a:pathLst>
                <a:path w="11527" h="1301" extrusionOk="0">
                  <a:moveTo>
                    <a:pt x="77" y="1"/>
                  </a:moveTo>
                  <a:lnTo>
                    <a:pt x="20" y="20"/>
                  </a:lnTo>
                  <a:lnTo>
                    <a:pt x="1" y="39"/>
                  </a:lnTo>
                  <a:lnTo>
                    <a:pt x="1" y="58"/>
                  </a:lnTo>
                  <a:lnTo>
                    <a:pt x="1" y="77"/>
                  </a:lnTo>
                  <a:lnTo>
                    <a:pt x="58" y="96"/>
                  </a:lnTo>
                  <a:lnTo>
                    <a:pt x="11431" y="1300"/>
                  </a:lnTo>
                  <a:lnTo>
                    <a:pt x="11507" y="1281"/>
                  </a:lnTo>
                  <a:lnTo>
                    <a:pt x="11527" y="1262"/>
                  </a:lnTo>
                  <a:lnTo>
                    <a:pt x="11527" y="1243"/>
                  </a:lnTo>
                  <a:lnTo>
                    <a:pt x="11507" y="1224"/>
                  </a:lnTo>
                  <a:lnTo>
                    <a:pt x="11469" y="1205"/>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30"/>
            <p:cNvSpPr/>
            <p:nvPr/>
          </p:nvSpPr>
          <p:spPr>
            <a:xfrm>
              <a:off x="1990300" y="4332875"/>
              <a:ext cx="224150" cy="25350"/>
            </a:xfrm>
            <a:custGeom>
              <a:avLst/>
              <a:gdLst/>
              <a:ahLst/>
              <a:cxnLst/>
              <a:rect l="l" t="t" r="r" b="b"/>
              <a:pathLst>
                <a:path w="8966" h="1014" extrusionOk="0">
                  <a:moveTo>
                    <a:pt x="39" y="0"/>
                  </a:moveTo>
                  <a:lnTo>
                    <a:pt x="0" y="39"/>
                  </a:lnTo>
                  <a:lnTo>
                    <a:pt x="0" y="58"/>
                  </a:lnTo>
                  <a:lnTo>
                    <a:pt x="20" y="58"/>
                  </a:lnTo>
                  <a:lnTo>
                    <a:pt x="58" y="77"/>
                  </a:lnTo>
                  <a:lnTo>
                    <a:pt x="8869" y="1013"/>
                  </a:lnTo>
                  <a:lnTo>
                    <a:pt x="8946" y="994"/>
                  </a:lnTo>
                  <a:lnTo>
                    <a:pt x="8965" y="975"/>
                  </a:lnTo>
                  <a:lnTo>
                    <a:pt x="8965" y="956"/>
                  </a:lnTo>
                  <a:lnTo>
                    <a:pt x="8946" y="937"/>
                  </a:lnTo>
                  <a:lnTo>
                    <a:pt x="8908" y="918"/>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30"/>
            <p:cNvSpPr/>
            <p:nvPr/>
          </p:nvSpPr>
          <p:spPr>
            <a:xfrm>
              <a:off x="1916700" y="4375400"/>
              <a:ext cx="408600" cy="44950"/>
            </a:xfrm>
            <a:custGeom>
              <a:avLst/>
              <a:gdLst/>
              <a:ahLst/>
              <a:cxnLst/>
              <a:rect l="l" t="t" r="r" b="b"/>
              <a:pathLst>
                <a:path w="16344" h="1798" extrusionOk="0">
                  <a:moveTo>
                    <a:pt x="20" y="1"/>
                  </a:moveTo>
                  <a:lnTo>
                    <a:pt x="1" y="39"/>
                  </a:lnTo>
                  <a:lnTo>
                    <a:pt x="1" y="58"/>
                  </a:lnTo>
                  <a:lnTo>
                    <a:pt x="58" y="77"/>
                  </a:lnTo>
                  <a:lnTo>
                    <a:pt x="16248" y="1797"/>
                  </a:lnTo>
                  <a:lnTo>
                    <a:pt x="16324" y="1778"/>
                  </a:lnTo>
                  <a:lnTo>
                    <a:pt x="16344" y="1759"/>
                  </a:lnTo>
                  <a:lnTo>
                    <a:pt x="16344" y="1740"/>
                  </a:lnTo>
                  <a:lnTo>
                    <a:pt x="16324" y="1721"/>
                  </a:lnTo>
                  <a:lnTo>
                    <a:pt x="16286" y="1702"/>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30"/>
            <p:cNvSpPr/>
            <p:nvPr/>
          </p:nvSpPr>
          <p:spPr>
            <a:xfrm>
              <a:off x="1891850" y="4389250"/>
              <a:ext cx="468800" cy="51650"/>
            </a:xfrm>
            <a:custGeom>
              <a:avLst/>
              <a:gdLst/>
              <a:ahLst/>
              <a:cxnLst/>
              <a:rect l="l" t="t" r="r" b="b"/>
              <a:pathLst>
                <a:path w="18752" h="2066" extrusionOk="0">
                  <a:moveTo>
                    <a:pt x="96" y="1"/>
                  </a:moveTo>
                  <a:lnTo>
                    <a:pt x="39" y="20"/>
                  </a:lnTo>
                  <a:lnTo>
                    <a:pt x="1" y="39"/>
                  </a:lnTo>
                  <a:lnTo>
                    <a:pt x="1" y="58"/>
                  </a:lnTo>
                  <a:lnTo>
                    <a:pt x="20" y="77"/>
                  </a:lnTo>
                  <a:lnTo>
                    <a:pt x="77" y="96"/>
                  </a:lnTo>
                  <a:lnTo>
                    <a:pt x="18656" y="2065"/>
                  </a:lnTo>
                  <a:lnTo>
                    <a:pt x="18733" y="2046"/>
                  </a:lnTo>
                  <a:lnTo>
                    <a:pt x="18752" y="2027"/>
                  </a:lnTo>
                  <a:lnTo>
                    <a:pt x="18752" y="2008"/>
                  </a:lnTo>
                  <a:lnTo>
                    <a:pt x="18752" y="1989"/>
                  </a:lnTo>
                  <a:lnTo>
                    <a:pt x="18695" y="1970"/>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30"/>
            <p:cNvSpPr/>
            <p:nvPr/>
          </p:nvSpPr>
          <p:spPr>
            <a:xfrm>
              <a:off x="1866050" y="4420325"/>
              <a:ext cx="567725" cy="61675"/>
            </a:xfrm>
            <a:custGeom>
              <a:avLst/>
              <a:gdLst/>
              <a:ahLst/>
              <a:cxnLst/>
              <a:rect l="l" t="t" r="r" b="b"/>
              <a:pathLst>
                <a:path w="22709" h="2467" extrusionOk="0">
                  <a:moveTo>
                    <a:pt x="39" y="0"/>
                  </a:moveTo>
                  <a:lnTo>
                    <a:pt x="1" y="39"/>
                  </a:lnTo>
                  <a:lnTo>
                    <a:pt x="1" y="58"/>
                  </a:lnTo>
                  <a:lnTo>
                    <a:pt x="20" y="77"/>
                  </a:lnTo>
                  <a:lnTo>
                    <a:pt x="58" y="96"/>
                  </a:lnTo>
                  <a:lnTo>
                    <a:pt x="22613" y="2466"/>
                  </a:lnTo>
                  <a:lnTo>
                    <a:pt x="22689" y="2447"/>
                  </a:lnTo>
                  <a:lnTo>
                    <a:pt x="22708" y="2428"/>
                  </a:lnTo>
                  <a:lnTo>
                    <a:pt x="22708" y="2409"/>
                  </a:lnTo>
                  <a:lnTo>
                    <a:pt x="22708" y="2390"/>
                  </a:lnTo>
                  <a:lnTo>
                    <a:pt x="22651" y="2370"/>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30"/>
            <p:cNvSpPr/>
            <p:nvPr/>
          </p:nvSpPr>
          <p:spPr>
            <a:xfrm>
              <a:off x="1867500" y="4403600"/>
              <a:ext cx="530925" cy="57850"/>
            </a:xfrm>
            <a:custGeom>
              <a:avLst/>
              <a:gdLst/>
              <a:ahLst/>
              <a:cxnLst/>
              <a:rect l="l" t="t" r="r" b="b"/>
              <a:pathLst>
                <a:path w="21237" h="2314" extrusionOk="0">
                  <a:moveTo>
                    <a:pt x="96" y="0"/>
                  </a:moveTo>
                  <a:lnTo>
                    <a:pt x="38" y="19"/>
                  </a:lnTo>
                  <a:lnTo>
                    <a:pt x="0" y="39"/>
                  </a:lnTo>
                  <a:lnTo>
                    <a:pt x="0" y="58"/>
                  </a:lnTo>
                  <a:lnTo>
                    <a:pt x="19" y="77"/>
                  </a:lnTo>
                  <a:lnTo>
                    <a:pt x="57" y="96"/>
                  </a:lnTo>
                  <a:lnTo>
                    <a:pt x="21140" y="2313"/>
                  </a:lnTo>
                  <a:lnTo>
                    <a:pt x="21217" y="2294"/>
                  </a:lnTo>
                  <a:lnTo>
                    <a:pt x="21236" y="2275"/>
                  </a:lnTo>
                  <a:lnTo>
                    <a:pt x="21236" y="2256"/>
                  </a:lnTo>
                  <a:lnTo>
                    <a:pt x="21217" y="2237"/>
                  </a:lnTo>
                  <a:lnTo>
                    <a:pt x="21179" y="2218"/>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30"/>
            <p:cNvSpPr/>
            <p:nvPr/>
          </p:nvSpPr>
          <p:spPr>
            <a:xfrm>
              <a:off x="1907625" y="4441350"/>
              <a:ext cx="559600" cy="60700"/>
            </a:xfrm>
            <a:custGeom>
              <a:avLst/>
              <a:gdLst/>
              <a:ahLst/>
              <a:cxnLst/>
              <a:rect l="l" t="t" r="r" b="b"/>
              <a:pathLst>
                <a:path w="22384" h="2428" extrusionOk="0">
                  <a:moveTo>
                    <a:pt x="77" y="0"/>
                  </a:moveTo>
                  <a:lnTo>
                    <a:pt x="20" y="19"/>
                  </a:lnTo>
                  <a:lnTo>
                    <a:pt x="1" y="39"/>
                  </a:lnTo>
                  <a:lnTo>
                    <a:pt x="1" y="58"/>
                  </a:lnTo>
                  <a:lnTo>
                    <a:pt x="1" y="77"/>
                  </a:lnTo>
                  <a:lnTo>
                    <a:pt x="58" y="96"/>
                  </a:lnTo>
                  <a:lnTo>
                    <a:pt x="22307" y="2428"/>
                  </a:lnTo>
                  <a:lnTo>
                    <a:pt x="22364" y="2428"/>
                  </a:lnTo>
                  <a:lnTo>
                    <a:pt x="22383" y="2409"/>
                  </a:lnTo>
                  <a:lnTo>
                    <a:pt x="22383" y="2390"/>
                  </a:lnTo>
                  <a:lnTo>
                    <a:pt x="22383" y="2371"/>
                  </a:lnTo>
                  <a:lnTo>
                    <a:pt x="22326" y="2351"/>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30"/>
            <p:cNvSpPr/>
            <p:nvPr/>
          </p:nvSpPr>
          <p:spPr>
            <a:xfrm>
              <a:off x="1941075" y="4461900"/>
              <a:ext cx="557675" cy="60700"/>
            </a:xfrm>
            <a:custGeom>
              <a:avLst/>
              <a:gdLst/>
              <a:ahLst/>
              <a:cxnLst/>
              <a:rect l="l" t="t" r="r" b="b"/>
              <a:pathLst>
                <a:path w="22307" h="2428" extrusionOk="0">
                  <a:moveTo>
                    <a:pt x="39" y="0"/>
                  </a:moveTo>
                  <a:lnTo>
                    <a:pt x="1" y="38"/>
                  </a:lnTo>
                  <a:lnTo>
                    <a:pt x="1" y="58"/>
                  </a:lnTo>
                  <a:lnTo>
                    <a:pt x="20" y="58"/>
                  </a:lnTo>
                  <a:lnTo>
                    <a:pt x="77" y="77"/>
                  </a:lnTo>
                  <a:lnTo>
                    <a:pt x="22211" y="2428"/>
                  </a:lnTo>
                  <a:lnTo>
                    <a:pt x="22288" y="2409"/>
                  </a:lnTo>
                  <a:lnTo>
                    <a:pt x="22307" y="2390"/>
                  </a:lnTo>
                  <a:lnTo>
                    <a:pt x="22307" y="2370"/>
                  </a:lnTo>
                  <a:lnTo>
                    <a:pt x="22288" y="2351"/>
                  </a:lnTo>
                  <a:lnTo>
                    <a:pt x="22250" y="2332"/>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30"/>
            <p:cNvSpPr/>
            <p:nvPr/>
          </p:nvSpPr>
          <p:spPr>
            <a:xfrm>
              <a:off x="2010850" y="4502500"/>
              <a:ext cx="438700" cy="48300"/>
            </a:xfrm>
            <a:custGeom>
              <a:avLst/>
              <a:gdLst/>
              <a:ahLst/>
              <a:cxnLst/>
              <a:rect l="l" t="t" r="r" b="b"/>
              <a:pathLst>
                <a:path w="17548" h="1932" extrusionOk="0">
                  <a:moveTo>
                    <a:pt x="96" y="1"/>
                  </a:moveTo>
                  <a:lnTo>
                    <a:pt x="39" y="20"/>
                  </a:lnTo>
                  <a:lnTo>
                    <a:pt x="0" y="39"/>
                  </a:lnTo>
                  <a:lnTo>
                    <a:pt x="0" y="58"/>
                  </a:lnTo>
                  <a:lnTo>
                    <a:pt x="19" y="77"/>
                  </a:lnTo>
                  <a:lnTo>
                    <a:pt x="77" y="97"/>
                  </a:lnTo>
                  <a:lnTo>
                    <a:pt x="17452" y="1932"/>
                  </a:lnTo>
                  <a:lnTo>
                    <a:pt x="17528" y="1912"/>
                  </a:lnTo>
                  <a:lnTo>
                    <a:pt x="17547" y="1893"/>
                  </a:lnTo>
                  <a:lnTo>
                    <a:pt x="17547" y="1874"/>
                  </a:lnTo>
                  <a:lnTo>
                    <a:pt x="17547" y="1855"/>
                  </a:lnTo>
                  <a:lnTo>
                    <a:pt x="17490" y="1836"/>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30"/>
            <p:cNvSpPr/>
            <p:nvPr/>
          </p:nvSpPr>
          <p:spPr>
            <a:xfrm>
              <a:off x="1975000" y="4481975"/>
              <a:ext cx="499400" cy="54500"/>
            </a:xfrm>
            <a:custGeom>
              <a:avLst/>
              <a:gdLst/>
              <a:ahLst/>
              <a:cxnLst/>
              <a:rect l="l" t="t" r="r" b="b"/>
              <a:pathLst>
                <a:path w="19976" h="2180" extrusionOk="0">
                  <a:moveTo>
                    <a:pt x="96" y="0"/>
                  </a:moveTo>
                  <a:lnTo>
                    <a:pt x="20" y="19"/>
                  </a:lnTo>
                  <a:lnTo>
                    <a:pt x="1" y="38"/>
                  </a:lnTo>
                  <a:lnTo>
                    <a:pt x="1" y="57"/>
                  </a:lnTo>
                  <a:lnTo>
                    <a:pt x="1" y="77"/>
                  </a:lnTo>
                  <a:lnTo>
                    <a:pt x="58" y="96"/>
                  </a:lnTo>
                  <a:lnTo>
                    <a:pt x="19880" y="2179"/>
                  </a:lnTo>
                  <a:lnTo>
                    <a:pt x="19956" y="2179"/>
                  </a:lnTo>
                  <a:lnTo>
                    <a:pt x="19975" y="2141"/>
                  </a:lnTo>
                  <a:lnTo>
                    <a:pt x="19975" y="2122"/>
                  </a:lnTo>
                  <a:lnTo>
                    <a:pt x="19956" y="2122"/>
                  </a:lnTo>
                  <a:lnTo>
                    <a:pt x="19899" y="2103"/>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30"/>
            <p:cNvSpPr/>
            <p:nvPr/>
          </p:nvSpPr>
          <p:spPr>
            <a:xfrm>
              <a:off x="2040475" y="4522575"/>
              <a:ext cx="384700" cy="42550"/>
            </a:xfrm>
            <a:custGeom>
              <a:avLst/>
              <a:gdLst/>
              <a:ahLst/>
              <a:cxnLst/>
              <a:rect l="l" t="t" r="r" b="b"/>
              <a:pathLst>
                <a:path w="15388" h="1702" extrusionOk="0">
                  <a:moveTo>
                    <a:pt x="39" y="1"/>
                  </a:moveTo>
                  <a:lnTo>
                    <a:pt x="0" y="39"/>
                  </a:lnTo>
                  <a:lnTo>
                    <a:pt x="0" y="58"/>
                  </a:lnTo>
                  <a:lnTo>
                    <a:pt x="20" y="77"/>
                  </a:lnTo>
                  <a:lnTo>
                    <a:pt x="58" y="96"/>
                  </a:lnTo>
                  <a:lnTo>
                    <a:pt x="15292" y="1702"/>
                  </a:lnTo>
                  <a:lnTo>
                    <a:pt x="15368" y="1683"/>
                  </a:lnTo>
                  <a:lnTo>
                    <a:pt x="15387" y="1664"/>
                  </a:lnTo>
                  <a:lnTo>
                    <a:pt x="15387" y="1645"/>
                  </a:lnTo>
                  <a:lnTo>
                    <a:pt x="15368" y="1625"/>
                  </a:lnTo>
                  <a:lnTo>
                    <a:pt x="15330" y="1606"/>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30"/>
            <p:cNvSpPr/>
            <p:nvPr/>
          </p:nvSpPr>
          <p:spPr>
            <a:xfrm>
              <a:off x="2080625" y="4543600"/>
              <a:ext cx="319700" cy="35400"/>
            </a:xfrm>
            <a:custGeom>
              <a:avLst/>
              <a:gdLst/>
              <a:ahLst/>
              <a:cxnLst/>
              <a:rect l="l" t="t" r="r" b="b"/>
              <a:pathLst>
                <a:path w="12788" h="1416" extrusionOk="0">
                  <a:moveTo>
                    <a:pt x="19" y="1"/>
                  </a:moveTo>
                  <a:lnTo>
                    <a:pt x="0" y="39"/>
                  </a:lnTo>
                  <a:lnTo>
                    <a:pt x="0" y="58"/>
                  </a:lnTo>
                  <a:lnTo>
                    <a:pt x="0" y="77"/>
                  </a:lnTo>
                  <a:lnTo>
                    <a:pt x="57" y="96"/>
                  </a:lnTo>
                  <a:lnTo>
                    <a:pt x="12711" y="1415"/>
                  </a:lnTo>
                  <a:lnTo>
                    <a:pt x="12768" y="1415"/>
                  </a:lnTo>
                  <a:lnTo>
                    <a:pt x="12787" y="1377"/>
                  </a:lnTo>
                  <a:lnTo>
                    <a:pt x="12787" y="1358"/>
                  </a:lnTo>
                  <a:lnTo>
                    <a:pt x="12730" y="1339"/>
                  </a:lnTo>
                  <a:lnTo>
                    <a:pt x="7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30"/>
            <p:cNvSpPr/>
            <p:nvPr/>
          </p:nvSpPr>
          <p:spPr>
            <a:xfrm>
              <a:off x="2190050" y="4605250"/>
              <a:ext cx="136675" cy="16275"/>
            </a:xfrm>
            <a:custGeom>
              <a:avLst/>
              <a:gdLst/>
              <a:ahLst/>
              <a:cxnLst/>
              <a:rect l="l" t="t" r="r" b="b"/>
              <a:pathLst>
                <a:path w="5467" h="651" extrusionOk="0">
                  <a:moveTo>
                    <a:pt x="96" y="1"/>
                  </a:moveTo>
                  <a:lnTo>
                    <a:pt x="38" y="20"/>
                  </a:lnTo>
                  <a:lnTo>
                    <a:pt x="0" y="39"/>
                  </a:lnTo>
                  <a:lnTo>
                    <a:pt x="0" y="58"/>
                  </a:lnTo>
                  <a:lnTo>
                    <a:pt x="19" y="77"/>
                  </a:lnTo>
                  <a:lnTo>
                    <a:pt x="58" y="96"/>
                  </a:lnTo>
                  <a:lnTo>
                    <a:pt x="5371" y="650"/>
                  </a:lnTo>
                  <a:lnTo>
                    <a:pt x="5448" y="650"/>
                  </a:lnTo>
                  <a:lnTo>
                    <a:pt x="5467" y="612"/>
                  </a:lnTo>
                  <a:lnTo>
                    <a:pt x="5467" y="593"/>
                  </a:lnTo>
                  <a:lnTo>
                    <a:pt x="5448" y="593"/>
                  </a:lnTo>
                  <a:lnTo>
                    <a:pt x="5410" y="574"/>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30"/>
            <p:cNvSpPr/>
            <p:nvPr/>
          </p:nvSpPr>
          <p:spPr>
            <a:xfrm>
              <a:off x="2154200" y="4584700"/>
              <a:ext cx="197375" cy="22975"/>
            </a:xfrm>
            <a:custGeom>
              <a:avLst/>
              <a:gdLst/>
              <a:ahLst/>
              <a:cxnLst/>
              <a:rect l="l" t="t" r="r" b="b"/>
              <a:pathLst>
                <a:path w="7895" h="919" extrusionOk="0">
                  <a:moveTo>
                    <a:pt x="96" y="1"/>
                  </a:moveTo>
                  <a:lnTo>
                    <a:pt x="39" y="20"/>
                  </a:lnTo>
                  <a:lnTo>
                    <a:pt x="1" y="39"/>
                  </a:lnTo>
                  <a:lnTo>
                    <a:pt x="20" y="58"/>
                  </a:lnTo>
                  <a:lnTo>
                    <a:pt x="20" y="77"/>
                  </a:lnTo>
                  <a:lnTo>
                    <a:pt x="77" y="96"/>
                  </a:lnTo>
                  <a:lnTo>
                    <a:pt x="7799" y="918"/>
                  </a:lnTo>
                  <a:lnTo>
                    <a:pt x="7857" y="899"/>
                  </a:lnTo>
                  <a:lnTo>
                    <a:pt x="7895" y="880"/>
                  </a:lnTo>
                  <a:lnTo>
                    <a:pt x="7895" y="861"/>
                  </a:lnTo>
                  <a:lnTo>
                    <a:pt x="7876" y="842"/>
                  </a:lnTo>
                  <a:lnTo>
                    <a:pt x="7818" y="823"/>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30"/>
            <p:cNvSpPr/>
            <p:nvPr/>
          </p:nvSpPr>
          <p:spPr>
            <a:xfrm>
              <a:off x="2115975" y="4564150"/>
              <a:ext cx="259975" cy="29175"/>
            </a:xfrm>
            <a:custGeom>
              <a:avLst/>
              <a:gdLst/>
              <a:ahLst/>
              <a:cxnLst/>
              <a:rect l="l" t="t" r="r" b="b"/>
              <a:pathLst>
                <a:path w="10399" h="1167" extrusionOk="0">
                  <a:moveTo>
                    <a:pt x="39" y="1"/>
                  </a:moveTo>
                  <a:lnTo>
                    <a:pt x="0" y="39"/>
                  </a:lnTo>
                  <a:lnTo>
                    <a:pt x="0" y="58"/>
                  </a:lnTo>
                  <a:lnTo>
                    <a:pt x="20" y="58"/>
                  </a:lnTo>
                  <a:lnTo>
                    <a:pt x="58" y="77"/>
                  </a:lnTo>
                  <a:lnTo>
                    <a:pt x="10303" y="1167"/>
                  </a:lnTo>
                  <a:lnTo>
                    <a:pt x="10380" y="1148"/>
                  </a:lnTo>
                  <a:lnTo>
                    <a:pt x="10399" y="1128"/>
                  </a:lnTo>
                  <a:lnTo>
                    <a:pt x="10399" y="1109"/>
                  </a:lnTo>
                  <a:lnTo>
                    <a:pt x="10380" y="1090"/>
                  </a:lnTo>
                  <a:lnTo>
                    <a:pt x="10341" y="1071"/>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30"/>
            <p:cNvSpPr/>
            <p:nvPr/>
          </p:nvSpPr>
          <p:spPr>
            <a:xfrm>
              <a:off x="2222525" y="4625800"/>
              <a:ext cx="79850" cy="10050"/>
            </a:xfrm>
            <a:custGeom>
              <a:avLst/>
              <a:gdLst/>
              <a:ahLst/>
              <a:cxnLst/>
              <a:rect l="l" t="t" r="r" b="b"/>
              <a:pathLst>
                <a:path w="3194" h="402" extrusionOk="0">
                  <a:moveTo>
                    <a:pt x="39" y="0"/>
                  </a:moveTo>
                  <a:lnTo>
                    <a:pt x="1" y="39"/>
                  </a:lnTo>
                  <a:lnTo>
                    <a:pt x="20" y="58"/>
                  </a:lnTo>
                  <a:lnTo>
                    <a:pt x="58" y="77"/>
                  </a:lnTo>
                  <a:lnTo>
                    <a:pt x="3097" y="402"/>
                  </a:lnTo>
                  <a:lnTo>
                    <a:pt x="3174" y="383"/>
                  </a:lnTo>
                  <a:lnTo>
                    <a:pt x="3193" y="364"/>
                  </a:lnTo>
                  <a:lnTo>
                    <a:pt x="3193" y="345"/>
                  </a:lnTo>
                  <a:lnTo>
                    <a:pt x="3174" y="325"/>
                  </a:lnTo>
                  <a:lnTo>
                    <a:pt x="3117" y="306"/>
                  </a:lnTo>
                  <a:lnTo>
                    <a:pt x="9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30"/>
            <p:cNvSpPr/>
            <p:nvPr/>
          </p:nvSpPr>
          <p:spPr>
            <a:xfrm>
              <a:off x="1919100" y="4373975"/>
              <a:ext cx="32525" cy="93675"/>
            </a:xfrm>
            <a:custGeom>
              <a:avLst/>
              <a:gdLst/>
              <a:ahLst/>
              <a:cxnLst/>
              <a:rect l="l" t="t" r="r" b="b"/>
              <a:pathLst>
                <a:path w="1301" h="3747" extrusionOk="0">
                  <a:moveTo>
                    <a:pt x="58" y="0"/>
                  </a:moveTo>
                  <a:lnTo>
                    <a:pt x="20" y="19"/>
                  </a:lnTo>
                  <a:lnTo>
                    <a:pt x="0" y="38"/>
                  </a:lnTo>
                  <a:lnTo>
                    <a:pt x="0" y="58"/>
                  </a:lnTo>
                  <a:lnTo>
                    <a:pt x="1147" y="3708"/>
                  </a:lnTo>
                  <a:lnTo>
                    <a:pt x="1185" y="3728"/>
                  </a:lnTo>
                  <a:lnTo>
                    <a:pt x="1243" y="3747"/>
                  </a:lnTo>
                  <a:lnTo>
                    <a:pt x="1281" y="3728"/>
                  </a:lnTo>
                  <a:lnTo>
                    <a:pt x="1300" y="3708"/>
                  </a:lnTo>
                  <a:lnTo>
                    <a:pt x="1300" y="3689"/>
                  </a:lnTo>
                  <a:lnTo>
                    <a:pt x="153" y="38"/>
                  </a:lnTo>
                  <a:lnTo>
                    <a:pt x="11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30"/>
            <p:cNvSpPr/>
            <p:nvPr/>
          </p:nvSpPr>
          <p:spPr>
            <a:xfrm>
              <a:off x="1894250" y="4388300"/>
              <a:ext cx="22950" cy="62150"/>
            </a:xfrm>
            <a:custGeom>
              <a:avLst/>
              <a:gdLst/>
              <a:ahLst/>
              <a:cxnLst/>
              <a:rect l="l" t="t" r="r" b="b"/>
              <a:pathLst>
                <a:path w="918" h="2486" extrusionOk="0">
                  <a:moveTo>
                    <a:pt x="77" y="1"/>
                  </a:moveTo>
                  <a:lnTo>
                    <a:pt x="20" y="20"/>
                  </a:lnTo>
                  <a:lnTo>
                    <a:pt x="0" y="20"/>
                  </a:lnTo>
                  <a:lnTo>
                    <a:pt x="0" y="39"/>
                  </a:lnTo>
                  <a:lnTo>
                    <a:pt x="765" y="2447"/>
                  </a:lnTo>
                  <a:lnTo>
                    <a:pt x="803" y="2486"/>
                  </a:lnTo>
                  <a:lnTo>
                    <a:pt x="861" y="2486"/>
                  </a:lnTo>
                  <a:lnTo>
                    <a:pt x="899" y="2466"/>
                  </a:lnTo>
                  <a:lnTo>
                    <a:pt x="918" y="2447"/>
                  </a:lnTo>
                  <a:lnTo>
                    <a:pt x="918" y="2428"/>
                  </a:lnTo>
                  <a:lnTo>
                    <a:pt x="173" y="20"/>
                  </a:lnTo>
                  <a:lnTo>
                    <a:pt x="1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30"/>
            <p:cNvSpPr/>
            <p:nvPr/>
          </p:nvSpPr>
          <p:spPr>
            <a:xfrm>
              <a:off x="1992700" y="4331450"/>
              <a:ext cx="66900" cy="201200"/>
            </a:xfrm>
            <a:custGeom>
              <a:avLst/>
              <a:gdLst/>
              <a:ahLst/>
              <a:cxnLst/>
              <a:rect l="l" t="t" r="r" b="b"/>
              <a:pathLst>
                <a:path w="2676" h="8048" extrusionOk="0">
                  <a:moveTo>
                    <a:pt x="57" y="0"/>
                  </a:moveTo>
                  <a:lnTo>
                    <a:pt x="19" y="19"/>
                  </a:lnTo>
                  <a:lnTo>
                    <a:pt x="0" y="38"/>
                  </a:lnTo>
                  <a:lnTo>
                    <a:pt x="0" y="57"/>
                  </a:lnTo>
                  <a:lnTo>
                    <a:pt x="2523" y="8009"/>
                  </a:lnTo>
                  <a:lnTo>
                    <a:pt x="2542" y="8028"/>
                  </a:lnTo>
                  <a:lnTo>
                    <a:pt x="2619" y="8047"/>
                  </a:lnTo>
                  <a:lnTo>
                    <a:pt x="2657" y="8028"/>
                  </a:lnTo>
                  <a:lnTo>
                    <a:pt x="2676" y="8009"/>
                  </a:lnTo>
                  <a:lnTo>
                    <a:pt x="2676" y="7990"/>
                  </a:lnTo>
                  <a:lnTo>
                    <a:pt x="153" y="38"/>
                  </a:lnTo>
                  <a:lnTo>
                    <a:pt x="134"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30"/>
            <p:cNvSpPr/>
            <p:nvPr/>
          </p:nvSpPr>
          <p:spPr>
            <a:xfrm>
              <a:off x="1869875" y="4402150"/>
              <a:ext cx="11025" cy="25375"/>
            </a:xfrm>
            <a:custGeom>
              <a:avLst/>
              <a:gdLst/>
              <a:ahLst/>
              <a:cxnLst/>
              <a:rect l="l" t="t" r="r" b="b"/>
              <a:pathLst>
                <a:path w="441" h="1015" extrusionOk="0">
                  <a:moveTo>
                    <a:pt x="58" y="1"/>
                  </a:moveTo>
                  <a:lnTo>
                    <a:pt x="20" y="20"/>
                  </a:lnTo>
                  <a:lnTo>
                    <a:pt x="1" y="39"/>
                  </a:lnTo>
                  <a:lnTo>
                    <a:pt x="1" y="58"/>
                  </a:lnTo>
                  <a:lnTo>
                    <a:pt x="287" y="976"/>
                  </a:lnTo>
                  <a:lnTo>
                    <a:pt x="326" y="1014"/>
                  </a:lnTo>
                  <a:lnTo>
                    <a:pt x="383" y="1014"/>
                  </a:lnTo>
                  <a:lnTo>
                    <a:pt x="421" y="995"/>
                  </a:lnTo>
                  <a:lnTo>
                    <a:pt x="440" y="995"/>
                  </a:lnTo>
                  <a:lnTo>
                    <a:pt x="440" y="957"/>
                  </a:lnTo>
                  <a:lnTo>
                    <a:pt x="154" y="39"/>
                  </a:lnTo>
                  <a:lnTo>
                    <a:pt x="115" y="20"/>
                  </a:lnTo>
                  <a:lnTo>
                    <a:pt x="58"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30"/>
            <p:cNvSpPr/>
            <p:nvPr/>
          </p:nvSpPr>
          <p:spPr>
            <a:xfrm>
              <a:off x="1968325" y="4345300"/>
              <a:ext cx="55450" cy="166800"/>
            </a:xfrm>
            <a:custGeom>
              <a:avLst/>
              <a:gdLst/>
              <a:ahLst/>
              <a:cxnLst/>
              <a:rect l="l" t="t" r="r" b="b"/>
              <a:pathLst>
                <a:path w="2218" h="6672" extrusionOk="0">
                  <a:moveTo>
                    <a:pt x="58" y="0"/>
                  </a:moveTo>
                  <a:lnTo>
                    <a:pt x="0" y="19"/>
                  </a:lnTo>
                  <a:lnTo>
                    <a:pt x="0" y="39"/>
                  </a:lnTo>
                  <a:lnTo>
                    <a:pt x="0" y="58"/>
                  </a:lnTo>
                  <a:lnTo>
                    <a:pt x="2065" y="6633"/>
                  </a:lnTo>
                  <a:lnTo>
                    <a:pt x="2103" y="6671"/>
                  </a:lnTo>
                  <a:lnTo>
                    <a:pt x="2160" y="6671"/>
                  </a:lnTo>
                  <a:lnTo>
                    <a:pt x="2198" y="6652"/>
                  </a:lnTo>
                  <a:lnTo>
                    <a:pt x="2217" y="6633"/>
                  </a:lnTo>
                  <a:lnTo>
                    <a:pt x="2217" y="6614"/>
                  </a:lnTo>
                  <a:lnTo>
                    <a:pt x="153" y="39"/>
                  </a:lnTo>
                  <a:lnTo>
                    <a:pt x="115" y="19"/>
                  </a:lnTo>
                  <a:lnTo>
                    <a:pt x="5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30"/>
            <p:cNvSpPr/>
            <p:nvPr/>
          </p:nvSpPr>
          <p:spPr>
            <a:xfrm>
              <a:off x="1943475" y="4359625"/>
              <a:ext cx="44450" cy="129525"/>
            </a:xfrm>
            <a:custGeom>
              <a:avLst/>
              <a:gdLst/>
              <a:ahLst/>
              <a:cxnLst/>
              <a:rect l="l" t="t" r="r" b="b"/>
              <a:pathLst>
                <a:path w="1778" h="5181" extrusionOk="0">
                  <a:moveTo>
                    <a:pt x="77" y="1"/>
                  </a:moveTo>
                  <a:lnTo>
                    <a:pt x="19" y="20"/>
                  </a:lnTo>
                  <a:lnTo>
                    <a:pt x="0" y="39"/>
                  </a:lnTo>
                  <a:lnTo>
                    <a:pt x="0" y="58"/>
                  </a:lnTo>
                  <a:lnTo>
                    <a:pt x="1606" y="5143"/>
                  </a:lnTo>
                  <a:lnTo>
                    <a:pt x="1644" y="5181"/>
                  </a:lnTo>
                  <a:lnTo>
                    <a:pt x="1701" y="5181"/>
                  </a:lnTo>
                  <a:lnTo>
                    <a:pt x="1740" y="5162"/>
                  </a:lnTo>
                  <a:lnTo>
                    <a:pt x="1759" y="5143"/>
                  </a:lnTo>
                  <a:lnTo>
                    <a:pt x="1778" y="5123"/>
                  </a:lnTo>
                  <a:lnTo>
                    <a:pt x="153" y="39"/>
                  </a:lnTo>
                  <a:lnTo>
                    <a:pt x="134" y="20"/>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30"/>
            <p:cNvSpPr/>
            <p:nvPr/>
          </p:nvSpPr>
          <p:spPr>
            <a:xfrm>
              <a:off x="2017525" y="4317100"/>
              <a:ext cx="77450" cy="236100"/>
            </a:xfrm>
            <a:custGeom>
              <a:avLst/>
              <a:gdLst/>
              <a:ahLst/>
              <a:cxnLst/>
              <a:rect l="l" t="t" r="r" b="b"/>
              <a:pathLst>
                <a:path w="3098" h="9444" extrusionOk="0">
                  <a:moveTo>
                    <a:pt x="58" y="1"/>
                  </a:moveTo>
                  <a:lnTo>
                    <a:pt x="1" y="20"/>
                  </a:lnTo>
                  <a:lnTo>
                    <a:pt x="1" y="39"/>
                  </a:lnTo>
                  <a:lnTo>
                    <a:pt x="1" y="58"/>
                  </a:lnTo>
                  <a:lnTo>
                    <a:pt x="2945" y="9405"/>
                  </a:lnTo>
                  <a:lnTo>
                    <a:pt x="2983" y="9424"/>
                  </a:lnTo>
                  <a:lnTo>
                    <a:pt x="3040" y="9443"/>
                  </a:lnTo>
                  <a:lnTo>
                    <a:pt x="3078" y="9424"/>
                  </a:lnTo>
                  <a:lnTo>
                    <a:pt x="3097" y="9405"/>
                  </a:lnTo>
                  <a:lnTo>
                    <a:pt x="3097" y="9386"/>
                  </a:lnTo>
                  <a:lnTo>
                    <a:pt x="154" y="39"/>
                  </a:lnTo>
                  <a:lnTo>
                    <a:pt x="11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30"/>
            <p:cNvSpPr/>
            <p:nvPr/>
          </p:nvSpPr>
          <p:spPr>
            <a:xfrm>
              <a:off x="2041900" y="4302775"/>
              <a:ext cx="88925" cy="270950"/>
            </a:xfrm>
            <a:custGeom>
              <a:avLst/>
              <a:gdLst/>
              <a:ahLst/>
              <a:cxnLst/>
              <a:rect l="l" t="t" r="r" b="b"/>
              <a:pathLst>
                <a:path w="3557" h="10838" extrusionOk="0">
                  <a:moveTo>
                    <a:pt x="58" y="0"/>
                  </a:moveTo>
                  <a:lnTo>
                    <a:pt x="20" y="19"/>
                  </a:lnTo>
                  <a:lnTo>
                    <a:pt x="1" y="38"/>
                  </a:lnTo>
                  <a:lnTo>
                    <a:pt x="1" y="58"/>
                  </a:lnTo>
                  <a:lnTo>
                    <a:pt x="3384" y="10800"/>
                  </a:lnTo>
                  <a:lnTo>
                    <a:pt x="3422" y="10819"/>
                  </a:lnTo>
                  <a:lnTo>
                    <a:pt x="3480" y="10838"/>
                  </a:lnTo>
                  <a:lnTo>
                    <a:pt x="3518" y="10819"/>
                  </a:lnTo>
                  <a:lnTo>
                    <a:pt x="3537" y="10800"/>
                  </a:lnTo>
                  <a:lnTo>
                    <a:pt x="3556" y="10781"/>
                  </a:lnTo>
                  <a:lnTo>
                    <a:pt x="154" y="38"/>
                  </a:lnTo>
                  <a:lnTo>
                    <a:pt x="115" y="19"/>
                  </a:lnTo>
                  <a:lnTo>
                    <a:pt x="5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30"/>
            <p:cNvSpPr/>
            <p:nvPr/>
          </p:nvSpPr>
          <p:spPr>
            <a:xfrm>
              <a:off x="2095425" y="4287950"/>
              <a:ext cx="106600" cy="327850"/>
            </a:xfrm>
            <a:custGeom>
              <a:avLst/>
              <a:gdLst/>
              <a:ahLst/>
              <a:cxnLst/>
              <a:rect l="l" t="t" r="r" b="b"/>
              <a:pathLst>
                <a:path w="4264" h="13114" extrusionOk="0">
                  <a:moveTo>
                    <a:pt x="58" y="1"/>
                  </a:moveTo>
                  <a:lnTo>
                    <a:pt x="1" y="20"/>
                  </a:lnTo>
                  <a:lnTo>
                    <a:pt x="1" y="39"/>
                  </a:lnTo>
                  <a:lnTo>
                    <a:pt x="1" y="58"/>
                  </a:lnTo>
                  <a:lnTo>
                    <a:pt x="4110" y="13075"/>
                  </a:lnTo>
                  <a:lnTo>
                    <a:pt x="4148" y="13113"/>
                  </a:lnTo>
                  <a:lnTo>
                    <a:pt x="4206" y="13113"/>
                  </a:lnTo>
                  <a:lnTo>
                    <a:pt x="4244" y="13094"/>
                  </a:lnTo>
                  <a:lnTo>
                    <a:pt x="4263" y="13075"/>
                  </a:lnTo>
                  <a:lnTo>
                    <a:pt x="4263" y="13056"/>
                  </a:lnTo>
                  <a:lnTo>
                    <a:pt x="153" y="39"/>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30"/>
            <p:cNvSpPr/>
            <p:nvPr/>
          </p:nvSpPr>
          <p:spPr>
            <a:xfrm>
              <a:off x="2066275" y="4288900"/>
              <a:ext cx="100375" cy="306350"/>
            </a:xfrm>
            <a:custGeom>
              <a:avLst/>
              <a:gdLst/>
              <a:ahLst/>
              <a:cxnLst/>
              <a:rect l="l" t="t" r="r" b="b"/>
              <a:pathLst>
                <a:path w="4015" h="12254" extrusionOk="0">
                  <a:moveTo>
                    <a:pt x="77" y="1"/>
                  </a:moveTo>
                  <a:lnTo>
                    <a:pt x="20" y="20"/>
                  </a:lnTo>
                  <a:lnTo>
                    <a:pt x="1" y="39"/>
                  </a:lnTo>
                  <a:lnTo>
                    <a:pt x="3862" y="12215"/>
                  </a:lnTo>
                  <a:lnTo>
                    <a:pt x="3881" y="12253"/>
                  </a:lnTo>
                  <a:lnTo>
                    <a:pt x="3938" y="12253"/>
                  </a:lnTo>
                  <a:lnTo>
                    <a:pt x="3995" y="12234"/>
                  </a:lnTo>
                  <a:lnTo>
                    <a:pt x="4015" y="12234"/>
                  </a:lnTo>
                  <a:lnTo>
                    <a:pt x="4015" y="12196"/>
                  </a:lnTo>
                  <a:lnTo>
                    <a:pt x="154" y="39"/>
                  </a:lnTo>
                  <a:lnTo>
                    <a:pt x="1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30"/>
            <p:cNvSpPr/>
            <p:nvPr/>
          </p:nvSpPr>
          <p:spPr>
            <a:xfrm>
              <a:off x="2131750" y="4311850"/>
              <a:ext cx="105625" cy="323525"/>
            </a:xfrm>
            <a:custGeom>
              <a:avLst/>
              <a:gdLst/>
              <a:ahLst/>
              <a:cxnLst/>
              <a:rect l="l" t="t" r="r" b="b"/>
              <a:pathLst>
                <a:path w="4225" h="12941" extrusionOk="0">
                  <a:moveTo>
                    <a:pt x="77" y="0"/>
                  </a:moveTo>
                  <a:lnTo>
                    <a:pt x="19" y="19"/>
                  </a:lnTo>
                  <a:lnTo>
                    <a:pt x="0" y="39"/>
                  </a:lnTo>
                  <a:lnTo>
                    <a:pt x="0" y="58"/>
                  </a:lnTo>
                  <a:lnTo>
                    <a:pt x="4072" y="12903"/>
                  </a:lnTo>
                  <a:lnTo>
                    <a:pt x="4091" y="12922"/>
                  </a:lnTo>
                  <a:lnTo>
                    <a:pt x="4148" y="12941"/>
                  </a:lnTo>
                  <a:lnTo>
                    <a:pt x="4205" y="12922"/>
                  </a:lnTo>
                  <a:lnTo>
                    <a:pt x="4225" y="12903"/>
                  </a:lnTo>
                  <a:lnTo>
                    <a:pt x="4225" y="12883"/>
                  </a:lnTo>
                  <a:lnTo>
                    <a:pt x="153" y="39"/>
                  </a:lnTo>
                  <a:lnTo>
                    <a:pt x="134"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30"/>
            <p:cNvSpPr/>
            <p:nvPr/>
          </p:nvSpPr>
          <p:spPr>
            <a:xfrm>
              <a:off x="2167100" y="4331450"/>
              <a:ext cx="105150" cy="322100"/>
            </a:xfrm>
            <a:custGeom>
              <a:avLst/>
              <a:gdLst/>
              <a:ahLst/>
              <a:cxnLst/>
              <a:rect l="l" t="t" r="r" b="b"/>
              <a:pathLst>
                <a:path w="4206" h="12884" extrusionOk="0">
                  <a:moveTo>
                    <a:pt x="58" y="0"/>
                  </a:moveTo>
                  <a:lnTo>
                    <a:pt x="20" y="19"/>
                  </a:lnTo>
                  <a:lnTo>
                    <a:pt x="1" y="38"/>
                  </a:lnTo>
                  <a:lnTo>
                    <a:pt x="1" y="57"/>
                  </a:lnTo>
                  <a:lnTo>
                    <a:pt x="4034" y="12845"/>
                  </a:lnTo>
                  <a:lnTo>
                    <a:pt x="4072" y="12864"/>
                  </a:lnTo>
                  <a:lnTo>
                    <a:pt x="4129" y="12883"/>
                  </a:lnTo>
                  <a:lnTo>
                    <a:pt x="4168" y="12864"/>
                  </a:lnTo>
                  <a:lnTo>
                    <a:pt x="4187" y="12845"/>
                  </a:lnTo>
                  <a:lnTo>
                    <a:pt x="4206" y="12826"/>
                  </a:lnTo>
                  <a:lnTo>
                    <a:pt x="154" y="38"/>
                  </a:lnTo>
                  <a:lnTo>
                    <a:pt x="11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30"/>
            <p:cNvSpPr/>
            <p:nvPr/>
          </p:nvSpPr>
          <p:spPr>
            <a:xfrm>
              <a:off x="2237825" y="4371575"/>
              <a:ext cx="83175" cy="253300"/>
            </a:xfrm>
            <a:custGeom>
              <a:avLst/>
              <a:gdLst/>
              <a:ahLst/>
              <a:cxnLst/>
              <a:rect l="l" t="t" r="r" b="b"/>
              <a:pathLst>
                <a:path w="3327" h="10132" extrusionOk="0">
                  <a:moveTo>
                    <a:pt x="77" y="1"/>
                  </a:moveTo>
                  <a:lnTo>
                    <a:pt x="20" y="20"/>
                  </a:lnTo>
                  <a:lnTo>
                    <a:pt x="1" y="39"/>
                  </a:lnTo>
                  <a:lnTo>
                    <a:pt x="1" y="58"/>
                  </a:lnTo>
                  <a:lnTo>
                    <a:pt x="3174" y="10093"/>
                  </a:lnTo>
                  <a:lnTo>
                    <a:pt x="3212" y="10131"/>
                  </a:lnTo>
                  <a:lnTo>
                    <a:pt x="3269" y="10131"/>
                  </a:lnTo>
                  <a:lnTo>
                    <a:pt x="3307" y="10112"/>
                  </a:lnTo>
                  <a:lnTo>
                    <a:pt x="3326" y="10112"/>
                  </a:lnTo>
                  <a:lnTo>
                    <a:pt x="3326" y="10074"/>
                  </a:lnTo>
                  <a:lnTo>
                    <a:pt x="154" y="39"/>
                  </a:lnTo>
                  <a:lnTo>
                    <a:pt x="134" y="20"/>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30"/>
            <p:cNvSpPr/>
            <p:nvPr/>
          </p:nvSpPr>
          <p:spPr>
            <a:xfrm>
              <a:off x="2202475" y="4351025"/>
              <a:ext cx="94150" cy="288175"/>
            </a:xfrm>
            <a:custGeom>
              <a:avLst/>
              <a:gdLst/>
              <a:ahLst/>
              <a:cxnLst/>
              <a:rect l="l" t="t" r="r" b="b"/>
              <a:pathLst>
                <a:path w="3766" h="11527" extrusionOk="0">
                  <a:moveTo>
                    <a:pt x="58" y="1"/>
                  </a:moveTo>
                  <a:lnTo>
                    <a:pt x="0" y="20"/>
                  </a:lnTo>
                  <a:lnTo>
                    <a:pt x="0" y="39"/>
                  </a:lnTo>
                  <a:lnTo>
                    <a:pt x="3613" y="11488"/>
                  </a:lnTo>
                  <a:lnTo>
                    <a:pt x="3651" y="11508"/>
                  </a:lnTo>
                  <a:lnTo>
                    <a:pt x="3708" y="11527"/>
                  </a:lnTo>
                  <a:lnTo>
                    <a:pt x="3747" y="11508"/>
                  </a:lnTo>
                  <a:lnTo>
                    <a:pt x="3766" y="11488"/>
                  </a:lnTo>
                  <a:lnTo>
                    <a:pt x="3766" y="11469"/>
                  </a:lnTo>
                  <a:lnTo>
                    <a:pt x="153" y="20"/>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30"/>
            <p:cNvSpPr/>
            <p:nvPr/>
          </p:nvSpPr>
          <p:spPr>
            <a:xfrm>
              <a:off x="2272225" y="4388775"/>
              <a:ext cx="73625" cy="221750"/>
            </a:xfrm>
            <a:custGeom>
              <a:avLst/>
              <a:gdLst/>
              <a:ahLst/>
              <a:cxnLst/>
              <a:rect l="l" t="t" r="r" b="b"/>
              <a:pathLst>
                <a:path w="2945" h="8870" extrusionOk="0">
                  <a:moveTo>
                    <a:pt x="77" y="1"/>
                  </a:moveTo>
                  <a:lnTo>
                    <a:pt x="20" y="20"/>
                  </a:lnTo>
                  <a:lnTo>
                    <a:pt x="1" y="39"/>
                  </a:lnTo>
                  <a:lnTo>
                    <a:pt x="1" y="58"/>
                  </a:lnTo>
                  <a:lnTo>
                    <a:pt x="2792" y="8851"/>
                  </a:lnTo>
                  <a:lnTo>
                    <a:pt x="2811" y="8870"/>
                  </a:lnTo>
                  <a:lnTo>
                    <a:pt x="2925" y="8870"/>
                  </a:lnTo>
                  <a:lnTo>
                    <a:pt x="2944" y="8851"/>
                  </a:lnTo>
                  <a:lnTo>
                    <a:pt x="2944" y="8832"/>
                  </a:lnTo>
                  <a:lnTo>
                    <a:pt x="154" y="39"/>
                  </a:lnTo>
                  <a:lnTo>
                    <a:pt x="13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30"/>
            <p:cNvSpPr/>
            <p:nvPr/>
          </p:nvSpPr>
          <p:spPr>
            <a:xfrm>
              <a:off x="2308550" y="4411725"/>
              <a:ext cx="61675" cy="184950"/>
            </a:xfrm>
            <a:custGeom>
              <a:avLst/>
              <a:gdLst/>
              <a:ahLst/>
              <a:cxnLst/>
              <a:rect l="l" t="t" r="r" b="b"/>
              <a:pathLst>
                <a:path w="2467" h="7398" extrusionOk="0">
                  <a:moveTo>
                    <a:pt x="77" y="0"/>
                  </a:moveTo>
                  <a:lnTo>
                    <a:pt x="20" y="19"/>
                  </a:lnTo>
                  <a:lnTo>
                    <a:pt x="1" y="38"/>
                  </a:lnTo>
                  <a:lnTo>
                    <a:pt x="1" y="58"/>
                  </a:lnTo>
                  <a:lnTo>
                    <a:pt x="2313" y="7359"/>
                  </a:lnTo>
                  <a:lnTo>
                    <a:pt x="2352" y="7378"/>
                  </a:lnTo>
                  <a:lnTo>
                    <a:pt x="2409" y="7397"/>
                  </a:lnTo>
                  <a:lnTo>
                    <a:pt x="2447" y="7378"/>
                  </a:lnTo>
                  <a:lnTo>
                    <a:pt x="2466" y="7359"/>
                  </a:lnTo>
                  <a:lnTo>
                    <a:pt x="2466" y="7340"/>
                  </a:lnTo>
                  <a:lnTo>
                    <a:pt x="153" y="38"/>
                  </a:lnTo>
                  <a:lnTo>
                    <a:pt x="1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30"/>
            <p:cNvSpPr/>
            <p:nvPr/>
          </p:nvSpPr>
          <p:spPr>
            <a:xfrm>
              <a:off x="2416075" y="4474800"/>
              <a:ext cx="27725" cy="79350"/>
            </a:xfrm>
            <a:custGeom>
              <a:avLst/>
              <a:gdLst/>
              <a:ahLst/>
              <a:cxnLst/>
              <a:rect l="l" t="t" r="r" b="b"/>
              <a:pathLst>
                <a:path w="1109" h="3174" extrusionOk="0">
                  <a:moveTo>
                    <a:pt x="58" y="0"/>
                  </a:moveTo>
                  <a:lnTo>
                    <a:pt x="0" y="19"/>
                  </a:lnTo>
                  <a:lnTo>
                    <a:pt x="0" y="39"/>
                  </a:lnTo>
                  <a:lnTo>
                    <a:pt x="0" y="58"/>
                  </a:lnTo>
                  <a:lnTo>
                    <a:pt x="956" y="3135"/>
                  </a:lnTo>
                  <a:lnTo>
                    <a:pt x="994" y="3154"/>
                  </a:lnTo>
                  <a:lnTo>
                    <a:pt x="1052" y="3173"/>
                  </a:lnTo>
                  <a:lnTo>
                    <a:pt x="1090" y="3154"/>
                  </a:lnTo>
                  <a:lnTo>
                    <a:pt x="1109" y="3135"/>
                  </a:lnTo>
                  <a:lnTo>
                    <a:pt x="1109" y="3116"/>
                  </a:lnTo>
                  <a:lnTo>
                    <a:pt x="153" y="39"/>
                  </a:lnTo>
                  <a:lnTo>
                    <a:pt x="115" y="19"/>
                  </a:lnTo>
                  <a:lnTo>
                    <a:pt x="5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30"/>
            <p:cNvSpPr/>
            <p:nvPr/>
          </p:nvSpPr>
          <p:spPr>
            <a:xfrm>
              <a:off x="2380225" y="4454250"/>
              <a:ext cx="39225" cy="113750"/>
            </a:xfrm>
            <a:custGeom>
              <a:avLst/>
              <a:gdLst/>
              <a:ahLst/>
              <a:cxnLst/>
              <a:rect l="l" t="t" r="r" b="b"/>
              <a:pathLst>
                <a:path w="1569" h="4550" extrusionOk="0">
                  <a:moveTo>
                    <a:pt x="58" y="0"/>
                  </a:moveTo>
                  <a:lnTo>
                    <a:pt x="20" y="20"/>
                  </a:lnTo>
                  <a:lnTo>
                    <a:pt x="1" y="39"/>
                  </a:lnTo>
                  <a:lnTo>
                    <a:pt x="1" y="58"/>
                  </a:lnTo>
                  <a:lnTo>
                    <a:pt x="1415" y="4511"/>
                  </a:lnTo>
                  <a:lnTo>
                    <a:pt x="1453" y="4550"/>
                  </a:lnTo>
                  <a:lnTo>
                    <a:pt x="1549" y="4550"/>
                  </a:lnTo>
                  <a:lnTo>
                    <a:pt x="1568" y="4531"/>
                  </a:lnTo>
                  <a:lnTo>
                    <a:pt x="1568" y="4511"/>
                  </a:lnTo>
                  <a:lnTo>
                    <a:pt x="154" y="39"/>
                  </a:lnTo>
                  <a:lnTo>
                    <a:pt x="134" y="20"/>
                  </a:lnTo>
                  <a:lnTo>
                    <a:pt x="58"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30"/>
            <p:cNvSpPr/>
            <p:nvPr/>
          </p:nvSpPr>
          <p:spPr>
            <a:xfrm>
              <a:off x="2344400" y="4432275"/>
              <a:ext cx="50675" cy="150075"/>
            </a:xfrm>
            <a:custGeom>
              <a:avLst/>
              <a:gdLst/>
              <a:ahLst/>
              <a:cxnLst/>
              <a:rect l="l" t="t" r="r" b="b"/>
              <a:pathLst>
                <a:path w="2027" h="6003" extrusionOk="0">
                  <a:moveTo>
                    <a:pt x="57" y="0"/>
                  </a:moveTo>
                  <a:lnTo>
                    <a:pt x="0" y="19"/>
                  </a:lnTo>
                  <a:lnTo>
                    <a:pt x="0" y="38"/>
                  </a:lnTo>
                  <a:lnTo>
                    <a:pt x="0" y="58"/>
                  </a:lnTo>
                  <a:lnTo>
                    <a:pt x="1854" y="5964"/>
                  </a:lnTo>
                  <a:lnTo>
                    <a:pt x="1892" y="6002"/>
                  </a:lnTo>
                  <a:lnTo>
                    <a:pt x="1950" y="6002"/>
                  </a:lnTo>
                  <a:lnTo>
                    <a:pt x="1988" y="5983"/>
                  </a:lnTo>
                  <a:lnTo>
                    <a:pt x="2007" y="5964"/>
                  </a:lnTo>
                  <a:lnTo>
                    <a:pt x="2026" y="5945"/>
                  </a:lnTo>
                  <a:lnTo>
                    <a:pt x="153" y="38"/>
                  </a:lnTo>
                  <a:lnTo>
                    <a:pt x="11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30"/>
            <p:cNvSpPr/>
            <p:nvPr/>
          </p:nvSpPr>
          <p:spPr>
            <a:xfrm>
              <a:off x="2450950" y="4493900"/>
              <a:ext cx="17700" cy="45900"/>
            </a:xfrm>
            <a:custGeom>
              <a:avLst/>
              <a:gdLst/>
              <a:ahLst/>
              <a:cxnLst/>
              <a:rect l="l" t="t" r="r" b="b"/>
              <a:pathLst>
                <a:path w="708" h="1836" extrusionOk="0">
                  <a:moveTo>
                    <a:pt x="58" y="1"/>
                  </a:moveTo>
                  <a:lnTo>
                    <a:pt x="1" y="20"/>
                  </a:lnTo>
                  <a:lnTo>
                    <a:pt x="1" y="39"/>
                  </a:lnTo>
                  <a:lnTo>
                    <a:pt x="1" y="58"/>
                  </a:lnTo>
                  <a:lnTo>
                    <a:pt x="555" y="1798"/>
                  </a:lnTo>
                  <a:lnTo>
                    <a:pt x="574" y="1836"/>
                  </a:lnTo>
                  <a:lnTo>
                    <a:pt x="650" y="1836"/>
                  </a:lnTo>
                  <a:lnTo>
                    <a:pt x="689" y="1817"/>
                  </a:lnTo>
                  <a:lnTo>
                    <a:pt x="708" y="1798"/>
                  </a:lnTo>
                  <a:lnTo>
                    <a:pt x="708" y="1779"/>
                  </a:lnTo>
                  <a:lnTo>
                    <a:pt x="153" y="39"/>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30"/>
            <p:cNvSpPr/>
            <p:nvPr/>
          </p:nvSpPr>
          <p:spPr>
            <a:xfrm>
              <a:off x="1393450" y="3910450"/>
              <a:ext cx="1160750" cy="669975"/>
            </a:xfrm>
            <a:custGeom>
              <a:avLst/>
              <a:gdLst/>
              <a:ahLst/>
              <a:cxnLst/>
              <a:rect l="l" t="t" r="r" b="b"/>
              <a:pathLst>
                <a:path w="46430" h="26799" extrusionOk="0">
                  <a:moveTo>
                    <a:pt x="19287" y="0"/>
                  </a:moveTo>
                  <a:lnTo>
                    <a:pt x="1" y="11144"/>
                  </a:lnTo>
                  <a:lnTo>
                    <a:pt x="27143" y="26799"/>
                  </a:lnTo>
                  <a:lnTo>
                    <a:pt x="34731" y="22421"/>
                  </a:lnTo>
                  <a:lnTo>
                    <a:pt x="34750" y="22211"/>
                  </a:lnTo>
                  <a:lnTo>
                    <a:pt x="34827" y="21982"/>
                  </a:lnTo>
                  <a:lnTo>
                    <a:pt x="34922" y="21752"/>
                  </a:lnTo>
                  <a:lnTo>
                    <a:pt x="35075" y="21542"/>
                  </a:lnTo>
                  <a:lnTo>
                    <a:pt x="35247" y="21332"/>
                  </a:lnTo>
                  <a:lnTo>
                    <a:pt x="35458" y="21141"/>
                  </a:lnTo>
                  <a:lnTo>
                    <a:pt x="35706" y="20950"/>
                  </a:lnTo>
                  <a:lnTo>
                    <a:pt x="35974" y="20778"/>
                  </a:lnTo>
                  <a:lnTo>
                    <a:pt x="36280" y="20606"/>
                  </a:lnTo>
                  <a:lnTo>
                    <a:pt x="36624" y="20472"/>
                  </a:lnTo>
                  <a:lnTo>
                    <a:pt x="36949" y="20357"/>
                  </a:lnTo>
                  <a:lnTo>
                    <a:pt x="37312" y="20242"/>
                  </a:lnTo>
                  <a:lnTo>
                    <a:pt x="37694" y="20166"/>
                  </a:lnTo>
                  <a:lnTo>
                    <a:pt x="38057" y="20109"/>
                  </a:lnTo>
                  <a:lnTo>
                    <a:pt x="38439" y="20070"/>
                  </a:lnTo>
                  <a:lnTo>
                    <a:pt x="38841" y="20051"/>
                  </a:lnTo>
                  <a:lnTo>
                    <a:pt x="46429" y="15674"/>
                  </a:lnTo>
                  <a:lnTo>
                    <a:pt x="19287"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30"/>
            <p:cNvSpPr/>
            <p:nvPr/>
          </p:nvSpPr>
          <p:spPr>
            <a:xfrm>
              <a:off x="1393450" y="4189025"/>
              <a:ext cx="678100" cy="540500"/>
            </a:xfrm>
            <a:custGeom>
              <a:avLst/>
              <a:gdLst/>
              <a:ahLst/>
              <a:cxnLst/>
              <a:rect l="l" t="t" r="r" b="b"/>
              <a:pathLst>
                <a:path w="27124" h="21620" extrusionOk="0">
                  <a:moveTo>
                    <a:pt x="1" y="1"/>
                  </a:moveTo>
                  <a:lnTo>
                    <a:pt x="1" y="5965"/>
                  </a:lnTo>
                  <a:lnTo>
                    <a:pt x="27124" y="21619"/>
                  </a:lnTo>
                  <a:lnTo>
                    <a:pt x="27124" y="15656"/>
                  </a:lnTo>
                  <a:lnTo>
                    <a:pt x="1" y="1"/>
                  </a:lnTo>
                  <a:close/>
                </a:path>
              </a:pathLst>
            </a:custGeom>
            <a:solidFill>
              <a:srgbClr val="F4D4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30"/>
            <p:cNvSpPr/>
            <p:nvPr/>
          </p:nvSpPr>
          <p:spPr>
            <a:xfrm>
              <a:off x="2071050" y="4302300"/>
              <a:ext cx="483150" cy="413850"/>
            </a:xfrm>
            <a:custGeom>
              <a:avLst/>
              <a:gdLst/>
              <a:ahLst/>
              <a:cxnLst/>
              <a:rect l="l" t="t" r="r" b="b"/>
              <a:pathLst>
                <a:path w="19326" h="16554" extrusionOk="0">
                  <a:moveTo>
                    <a:pt x="19325" y="0"/>
                  </a:moveTo>
                  <a:lnTo>
                    <a:pt x="11737" y="4377"/>
                  </a:lnTo>
                  <a:lnTo>
                    <a:pt x="11335" y="4396"/>
                  </a:lnTo>
                  <a:lnTo>
                    <a:pt x="10953" y="4435"/>
                  </a:lnTo>
                  <a:lnTo>
                    <a:pt x="10590" y="4492"/>
                  </a:lnTo>
                  <a:lnTo>
                    <a:pt x="10208" y="4568"/>
                  </a:lnTo>
                  <a:lnTo>
                    <a:pt x="9845" y="4683"/>
                  </a:lnTo>
                  <a:lnTo>
                    <a:pt x="9520" y="4798"/>
                  </a:lnTo>
                  <a:lnTo>
                    <a:pt x="9176" y="4932"/>
                  </a:lnTo>
                  <a:lnTo>
                    <a:pt x="8870" y="5104"/>
                  </a:lnTo>
                  <a:lnTo>
                    <a:pt x="8602" y="5276"/>
                  </a:lnTo>
                  <a:lnTo>
                    <a:pt x="8354" y="5467"/>
                  </a:lnTo>
                  <a:lnTo>
                    <a:pt x="8143" y="5658"/>
                  </a:lnTo>
                  <a:lnTo>
                    <a:pt x="7971" y="5868"/>
                  </a:lnTo>
                  <a:lnTo>
                    <a:pt x="7818" y="6078"/>
                  </a:lnTo>
                  <a:lnTo>
                    <a:pt x="7723" y="6308"/>
                  </a:lnTo>
                  <a:lnTo>
                    <a:pt x="7646" y="6537"/>
                  </a:lnTo>
                  <a:lnTo>
                    <a:pt x="7627" y="6747"/>
                  </a:lnTo>
                  <a:lnTo>
                    <a:pt x="39" y="11125"/>
                  </a:lnTo>
                  <a:lnTo>
                    <a:pt x="1" y="11105"/>
                  </a:lnTo>
                  <a:lnTo>
                    <a:pt x="1" y="16553"/>
                  </a:lnTo>
                  <a:lnTo>
                    <a:pt x="517" y="16515"/>
                  </a:lnTo>
                  <a:lnTo>
                    <a:pt x="517" y="11450"/>
                  </a:lnTo>
                  <a:lnTo>
                    <a:pt x="7876" y="7206"/>
                  </a:lnTo>
                  <a:lnTo>
                    <a:pt x="8105" y="7072"/>
                  </a:lnTo>
                  <a:lnTo>
                    <a:pt x="8124" y="6786"/>
                  </a:lnTo>
                  <a:lnTo>
                    <a:pt x="8163" y="6633"/>
                  </a:lnTo>
                  <a:lnTo>
                    <a:pt x="8220" y="6461"/>
                  </a:lnTo>
                  <a:lnTo>
                    <a:pt x="8296" y="6289"/>
                  </a:lnTo>
                  <a:lnTo>
                    <a:pt x="8411" y="6136"/>
                  </a:lnTo>
                  <a:lnTo>
                    <a:pt x="8564" y="5983"/>
                  </a:lnTo>
                  <a:lnTo>
                    <a:pt x="8717" y="5830"/>
                  </a:lnTo>
                  <a:lnTo>
                    <a:pt x="8908" y="5677"/>
                  </a:lnTo>
                  <a:lnTo>
                    <a:pt x="9137" y="5543"/>
                  </a:lnTo>
                  <a:lnTo>
                    <a:pt x="9405" y="5409"/>
                  </a:lnTo>
                  <a:lnTo>
                    <a:pt x="9692" y="5276"/>
                  </a:lnTo>
                  <a:lnTo>
                    <a:pt x="9997" y="5180"/>
                  </a:lnTo>
                  <a:lnTo>
                    <a:pt x="10322" y="5084"/>
                  </a:lnTo>
                  <a:lnTo>
                    <a:pt x="10666" y="5008"/>
                  </a:lnTo>
                  <a:lnTo>
                    <a:pt x="11011" y="4951"/>
                  </a:lnTo>
                  <a:lnTo>
                    <a:pt x="11374" y="4912"/>
                  </a:lnTo>
                  <a:lnTo>
                    <a:pt x="11756" y="4893"/>
                  </a:lnTo>
                  <a:lnTo>
                    <a:pt x="11871" y="4893"/>
                  </a:lnTo>
                  <a:lnTo>
                    <a:pt x="11985" y="4817"/>
                  </a:lnTo>
                  <a:lnTo>
                    <a:pt x="18809" y="898"/>
                  </a:lnTo>
                  <a:lnTo>
                    <a:pt x="18809" y="1300"/>
                  </a:lnTo>
                  <a:lnTo>
                    <a:pt x="19325" y="937"/>
                  </a:lnTo>
                  <a:lnTo>
                    <a:pt x="19325" y="0"/>
                  </a:lnTo>
                  <a:close/>
                </a:path>
              </a:pathLst>
            </a:custGeom>
            <a:solidFill>
              <a:srgbClr val="FCE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30"/>
            <p:cNvSpPr/>
            <p:nvPr/>
          </p:nvSpPr>
          <p:spPr>
            <a:xfrm>
              <a:off x="1452225" y="3944375"/>
              <a:ext cx="1043200" cy="602125"/>
            </a:xfrm>
            <a:custGeom>
              <a:avLst/>
              <a:gdLst/>
              <a:ahLst/>
              <a:cxnLst/>
              <a:rect l="l" t="t" r="r" b="b"/>
              <a:pathLst>
                <a:path w="41728" h="24085" extrusionOk="0">
                  <a:moveTo>
                    <a:pt x="17051" y="631"/>
                  </a:moveTo>
                  <a:lnTo>
                    <a:pt x="40638" y="14260"/>
                  </a:lnTo>
                  <a:lnTo>
                    <a:pt x="24677" y="23473"/>
                  </a:lnTo>
                  <a:lnTo>
                    <a:pt x="1090" y="9844"/>
                  </a:lnTo>
                  <a:lnTo>
                    <a:pt x="17051" y="631"/>
                  </a:lnTo>
                  <a:close/>
                  <a:moveTo>
                    <a:pt x="17051" y="517"/>
                  </a:moveTo>
                  <a:lnTo>
                    <a:pt x="16993" y="536"/>
                  </a:lnTo>
                  <a:lnTo>
                    <a:pt x="918" y="9806"/>
                  </a:lnTo>
                  <a:lnTo>
                    <a:pt x="899" y="9844"/>
                  </a:lnTo>
                  <a:lnTo>
                    <a:pt x="918" y="9883"/>
                  </a:lnTo>
                  <a:lnTo>
                    <a:pt x="24620" y="23568"/>
                  </a:lnTo>
                  <a:lnTo>
                    <a:pt x="24735" y="23568"/>
                  </a:lnTo>
                  <a:lnTo>
                    <a:pt x="40810" y="14279"/>
                  </a:lnTo>
                  <a:lnTo>
                    <a:pt x="40829" y="14260"/>
                  </a:lnTo>
                  <a:lnTo>
                    <a:pt x="40810" y="14222"/>
                  </a:lnTo>
                  <a:lnTo>
                    <a:pt x="17108" y="536"/>
                  </a:lnTo>
                  <a:lnTo>
                    <a:pt x="17051" y="517"/>
                  </a:lnTo>
                  <a:close/>
                  <a:moveTo>
                    <a:pt x="17051" y="115"/>
                  </a:moveTo>
                  <a:lnTo>
                    <a:pt x="41536" y="14260"/>
                  </a:lnTo>
                  <a:lnTo>
                    <a:pt x="24677" y="23989"/>
                  </a:lnTo>
                  <a:lnTo>
                    <a:pt x="192" y="9844"/>
                  </a:lnTo>
                  <a:lnTo>
                    <a:pt x="17051" y="115"/>
                  </a:lnTo>
                  <a:close/>
                  <a:moveTo>
                    <a:pt x="17051" y="0"/>
                  </a:moveTo>
                  <a:lnTo>
                    <a:pt x="16993" y="20"/>
                  </a:lnTo>
                  <a:lnTo>
                    <a:pt x="39" y="9806"/>
                  </a:lnTo>
                  <a:lnTo>
                    <a:pt x="1" y="9844"/>
                  </a:lnTo>
                  <a:lnTo>
                    <a:pt x="39" y="9883"/>
                  </a:lnTo>
                  <a:lnTo>
                    <a:pt x="24620" y="24084"/>
                  </a:lnTo>
                  <a:lnTo>
                    <a:pt x="24735" y="24084"/>
                  </a:lnTo>
                  <a:lnTo>
                    <a:pt x="41689" y="14279"/>
                  </a:lnTo>
                  <a:lnTo>
                    <a:pt x="41727" y="14260"/>
                  </a:lnTo>
                  <a:lnTo>
                    <a:pt x="41689" y="14222"/>
                  </a:lnTo>
                  <a:lnTo>
                    <a:pt x="17108" y="20"/>
                  </a:lnTo>
                  <a:lnTo>
                    <a:pt x="1705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30"/>
            <p:cNvSpPr/>
            <p:nvPr/>
          </p:nvSpPr>
          <p:spPr>
            <a:xfrm>
              <a:off x="1509575" y="3977825"/>
              <a:ext cx="928500" cy="535700"/>
            </a:xfrm>
            <a:custGeom>
              <a:avLst/>
              <a:gdLst/>
              <a:ahLst/>
              <a:cxnLst/>
              <a:rect l="l" t="t" r="r" b="b"/>
              <a:pathLst>
                <a:path w="37140" h="21428" extrusionOk="0">
                  <a:moveTo>
                    <a:pt x="14833" y="497"/>
                  </a:moveTo>
                  <a:lnTo>
                    <a:pt x="36241" y="12884"/>
                  </a:lnTo>
                  <a:lnTo>
                    <a:pt x="22326" y="20912"/>
                  </a:lnTo>
                  <a:lnTo>
                    <a:pt x="899" y="8545"/>
                  </a:lnTo>
                  <a:lnTo>
                    <a:pt x="14833" y="497"/>
                  </a:lnTo>
                  <a:close/>
                  <a:moveTo>
                    <a:pt x="14833" y="0"/>
                  </a:moveTo>
                  <a:lnTo>
                    <a:pt x="1" y="8545"/>
                  </a:lnTo>
                  <a:lnTo>
                    <a:pt x="22326" y="21428"/>
                  </a:lnTo>
                  <a:lnTo>
                    <a:pt x="37139" y="12884"/>
                  </a:lnTo>
                  <a:lnTo>
                    <a:pt x="148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30"/>
            <p:cNvSpPr/>
            <p:nvPr/>
          </p:nvSpPr>
          <p:spPr>
            <a:xfrm>
              <a:off x="1949200" y="4432750"/>
              <a:ext cx="227000" cy="16275"/>
            </a:xfrm>
            <a:custGeom>
              <a:avLst/>
              <a:gdLst/>
              <a:ahLst/>
              <a:cxnLst/>
              <a:rect l="l" t="t" r="r" b="b"/>
              <a:pathLst>
                <a:path w="9080" h="651" extrusionOk="0">
                  <a:moveTo>
                    <a:pt x="77" y="0"/>
                  </a:moveTo>
                  <a:lnTo>
                    <a:pt x="20" y="19"/>
                  </a:lnTo>
                  <a:lnTo>
                    <a:pt x="1" y="39"/>
                  </a:lnTo>
                  <a:lnTo>
                    <a:pt x="1" y="58"/>
                  </a:lnTo>
                  <a:lnTo>
                    <a:pt x="1" y="77"/>
                  </a:lnTo>
                  <a:lnTo>
                    <a:pt x="58" y="96"/>
                  </a:lnTo>
                  <a:lnTo>
                    <a:pt x="9003" y="650"/>
                  </a:lnTo>
                  <a:lnTo>
                    <a:pt x="9061" y="650"/>
                  </a:lnTo>
                  <a:lnTo>
                    <a:pt x="9080" y="612"/>
                  </a:lnTo>
                  <a:lnTo>
                    <a:pt x="9080" y="593"/>
                  </a:lnTo>
                  <a:lnTo>
                    <a:pt x="9061" y="574"/>
                  </a:lnTo>
                  <a:lnTo>
                    <a:pt x="9023" y="555"/>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30"/>
            <p:cNvSpPr/>
            <p:nvPr/>
          </p:nvSpPr>
          <p:spPr>
            <a:xfrm>
              <a:off x="1987425" y="4459500"/>
              <a:ext cx="151025" cy="11500"/>
            </a:xfrm>
            <a:custGeom>
              <a:avLst/>
              <a:gdLst/>
              <a:ahLst/>
              <a:cxnLst/>
              <a:rect l="l" t="t" r="r" b="b"/>
              <a:pathLst>
                <a:path w="6041" h="460" extrusionOk="0">
                  <a:moveTo>
                    <a:pt x="77" y="1"/>
                  </a:moveTo>
                  <a:lnTo>
                    <a:pt x="20" y="20"/>
                  </a:lnTo>
                  <a:lnTo>
                    <a:pt x="1" y="39"/>
                  </a:lnTo>
                  <a:lnTo>
                    <a:pt x="1" y="58"/>
                  </a:lnTo>
                  <a:lnTo>
                    <a:pt x="20" y="77"/>
                  </a:lnTo>
                  <a:lnTo>
                    <a:pt x="77" y="96"/>
                  </a:lnTo>
                  <a:lnTo>
                    <a:pt x="5964" y="459"/>
                  </a:lnTo>
                  <a:lnTo>
                    <a:pt x="6022" y="440"/>
                  </a:lnTo>
                  <a:lnTo>
                    <a:pt x="6041" y="421"/>
                  </a:lnTo>
                  <a:lnTo>
                    <a:pt x="6041" y="402"/>
                  </a:lnTo>
                  <a:lnTo>
                    <a:pt x="6022" y="383"/>
                  </a:lnTo>
                  <a:lnTo>
                    <a:pt x="5964" y="364"/>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30"/>
            <p:cNvSpPr/>
            <p:nvPr/>
          </p:nvSpPr>
          <p:spPr>
            <a:xfrm>
              <a:off x="1799150" y="4350550"/>
              <a:ext cx="490800" cy="33000"/>
            </a:xfrm>
            <a:custGeom>
              <a:avLst/>
              <a:gdLst/>
              <a:ahLst/>
              <a:cxnLst/>
              <a:rect l="l" t="t" r="r" b="b"/>
              <a:pathLst>
                <a:path w="19632" h="1320" extrusionOk="0">
                  <a:moveTo>
                    <a:pt x="96" y="1"/>
                  </a:moveTo>
                  <a:lnTo>
                    <a:pt x="20" y="20"/>
                  </a:lnTo>
                  <a:lnTo>
                    <a:pt x="1" y="58"/>
                  </a:lnTo>
                  <a:lnTo>
                    <a:pt x="1" y="77"/>
                  </a:lnTo>
                  <a:lnTo>
                    <a:pt x="20" y="77"/>
                  </a:lnTo>
                  <a:lnTo>
                    <a:pt x="77" y="96"/>
                  </a:lnTo>
                  <a:lnTo>
                    <a:pt x="19555" y="1320"/>
                  </a:lnTo>
                  <a:lnTo>
                    <a:pt x="19612" y="1300"/>
                  </a:lnTo>
                  <a:lnTo>
                    <a:pt x="19631" y="1281"/>
                  </a:lnTo>
                  <a:lnTo>
                    <a:pt x="19631" y="1262"/>
                  </a:lnTo>
                  <a:lnTo>
                    <a:pt x="19612" y="1243"/>
                  </a:lnTo>
                  <a:lnTo>
                    <a:pt x="19555" y="1224"/>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30"/>
            <p:cNvSpPr/>
            <p:nvPr/>
          </p:nvSpPr>
          <p:spPr>
            <a:xfrm>
              <a:off x="2040475" y="4486750"/>
              <a:ext cx="60225" cy="6225"/>
            </a:xfrm>
            <a:custGeom>
              <a:avLst/>
              <a:gdLst/>
              <a:ahLst/>
              <a:cxnLst/>
              <a:rect l="l" t="t" r="r" b="b"/>
              <a:pathLst>
                <a:path w="2409" h="249" extrusionOk="0">
                  <a:moveTo>
                    <a:pt x="77" y="0"/>
                  </a:moveTo>
                  <a:lnTo>
                    <a:pt x="20" y="19"/>
                  </a:lnTo>
                  <a:lnTo>
                    <a:pt x="0" y="58"/>
                  </a:lnTo>
                  <a:lnTo>
                    <a:pt x="0" y="77"/>
                  </a:lnTo>
                  <a:lnTo>
                    <a:pt x="58" y="96"/>
                  </a:lnTo>
                  <a:lnTo>
                    <a:pt x="2313" y="249"/>
                  </a:lnTo>
                  <a:lnTo>
                    <a:pt x="2371" y="230"/>
                  </a:lnTo>
                  <a:lnTo>
                    <a:pt x="2409" y="191"/>
                  </a:lnTo>
                  <a:lnTo>
                    <a:pt x="2409" y="172"/>
                  </a:lnTo>
                  <a:lnTo>
                    <a:pt x="2390" y="172"/>
                  </a:lnTo>
                  <a:lnTo>
                    <a:pt x="2332" y="153"/>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30"/>
            <p:cNvSpPr/>
            <p:nvPr/>
          </p:nvSpPr>
          <p:spPr>
            <a:xfrm>
              <a:off x="1845975" y="4377800"/>
              <a:ext cx="406225" cy="27725"/>
            </a:xfrm>
            <a:custGeom>
              <a:avLst/>
              <a:gdLst/>
              <a:ahLst/>
              <a:cxnLst/>
              <a:rect l="l" t="t" r="r" b="b"/>
              <a:pathLst>
                <a:path w="16249" h="1109" extrusionOk="0">
                  <a:moveTo>
                    <a:pt x="97" y="0"/>
                  </a:moveTo>
                  <a:lnTo>
                    <a:pt x="39" y="19"/>
                  </a:lnTo>
                  <a:lnTo>
                    <a:pt x="1" y="38"/>
                  </a:lnTo>
                  <a:lnTo>
                    <a:pt x="20" y="57"/>
                  </a:lnTo>
                  <a:lnTo>
                    <a:pt x="20" y="77"/>
                  </a:lnTo>
                  <a:lnTo>
                    <a:pt x="77" y="96"/>
                  </a:lnTo>
                  <a:lnTo>
                    <a:pt x="16152" y="1109"/>
                  </a:lnTo>
                  <a:lnTo>
                    <a:pt x="16210" y="1090"/>
                  </a:lnTo>
                  <a:lnTo>
                    <a:pt x="16248" y="1051"/>
                  </a:lnTo>
                  <a:lnTo>
                    <a:pt x="16248" y="1032"/>
                  </a:lnTo>
                  <a:lnTo>
                    <a:pt x="16229" y="1032"/>
                  </a:lnTo>
                  <a:lnTo>
                    <a:pt x="16172" y="1013"/>
                  </a:lnTo>
                  <a:lnTo>
                    <a:pt x="9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30"/>
            <p:cNvSpPr/>
            <p:nvPr/>
          </p:nvSpPr>
          <p:spPr>
            <a:xfrm>
              <a:off x="1899025" y="4405500"/>
              <a:ext cx="315425" cy="21525"/>
            </a:xfrm>
            <a:custGeom>
              <a:avLst/>
              <a:gdLst/>
              <a:ahLst/>
              <a:cxnLst/>
              <a:rect l="l" t="t" r="r" b="b"/>
              <a:pathLst>
                <a:path w="12617" h="861" extrusionOk="0">
                  <a:moveTo>
                    <a:pt x="96" y="1"/>
                  </a:moveTo>
                  <a:lnTo>
                    <a:pt x="20" y="20"/>
                  </a:lnTo>
                  <a:lnTo>
                    <a:pt x="1" y="39"/>
                  </a:lnTo>
                  <a:lnTo>
                    <a:pt x="1" y="58"/>
                  </a:lnTo>
                  <a:lnTo>
                    <a:pt x="20" y="77"/>
                  </a:lnTo>
                  <a:lnTo>
                    <a:pt x="77" y="96"/>
                  </a:lnTo>
                  <a:lnTo>
                    <a:pt x="12520" y="861"/>
                  </a:lnTo>
                  <a:lnTo>
                    <a:pt x="12578" y="861"/>
                  </a:lnTo>
                  <a:lnTo>
                    <a:pt x="12616" y="823"/>
                  </a:lnTo>
                  <a:lnTo>
                    <a:pt x="12597" y="804"/>
                  </a:lnTo>
                  <a:lnTo>
                    <a:pt x="12597" y="784"/>
                  </a:lnTo>
                  <a:lnTo>
                    <a:pt x="12540" y="784"/>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30"/>
            <p:cNvSpPr/>
            <p:nvPr/>
          </p:nvSpPr>
          <p:spPr>
            <a:xfrm>
              <a:off x="1752325" y="4323800"/>
              <a:ext cx="575375" cy="37775"/>
            </a:xfrm>
            <a:custGeom>
              <a:avLst/>
              <a:gdLst/>
              <a:ahLst/>
              <a:cxnLst/>
              <a:rect l="l" t="t" r="r" b="b"/>
              <a:pathLst>
                <a:path w="23015" h="1511" extrusionOk="0">
                  <a:moveTo>
                    <a:pt x="20" y="0"/>
                  </a:moveTo>
                  <a:lnTo>
                    <a:pt x="1" y="38"/>
                  </a:lnTo>
                  <a:lnTo>
                    <a:pt x="1" y="58"/>
                  </a:lnTo>
                  <a:lnTo>
                    <a:pt x="58" y="77"/>
                  </a:lnTo>
                  <a:lnTo>
                    <a:pt x="22938" y="1510"/>
                  </a:lnTo>
                  <a:lnTo>
                    <a:pt x="22995" y="1491"/>
                  </a:lnTo>
                  <a:lnTo>
                    <a:pt x="23014" y="1472"/>
                  </a:lnTo>
                  <a:lnTo>
                    <a:pt x="23014" y="1453"/>
                  </a:lnTo>
                  <a:lnTo>
                    <a:pt x="22995" y="1434"/>
                  </a:lnTo>
                  <a:lnTo>
                    <a:pt x="22957" y="1415"/>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30"/>
            <p:cNvSpPr/>
            <p:nvPr/>
          </p:nvSpPr>
          <p:spPr>
            <a:xfrm>
              <a:off x="1705025" y="4296550"/>
              <a:ext cx="660900" cy="43025"/>
            </a:xfrm>
            <a:custGeom>
              <a:avLst/>
              <a:gdLst/>
              <a:ahLst/>
              <a:cxnLst/>
              <a:rect l="l" t="t" r="r" b="b"/>
              <a:pathLst>
                <a:path w="26436" h="1721" extrusionOk="0">
                  <a:moveTo>
                    <a:pt x="19" y="1"/>
                  </a:moveTo>
                  <a:lnTo>
                    <a:pt x="0" y="39"/>
                  </a:lnTo>
                  <a:lnTo>
                    <a:pt x="0" y="58"/>
                  </a:lnTo>
                  <a:lnTo>
                    <a:pt x="19" y="77"/>
                  </a:lnTo>
                  <a:lnTo>
                    <a:pt x="77" y="96"/>
                  </a:lnTo>
                  <a:lnTo>
                    <a:pt x="26340" y="1721"/>
                  </a:lnTo>
                  <a:lnTo>
                    <a:pt x="26397" y="1721"/>
                  </a:lnTo>
                  <a:lnTo>
                    <a:pt x="26435" y="1683"/>
                  </a:lnTo>
                  <a:lnTo>
                    <a:pt x="26416" y="1664"/>
                  </a:lnTo>
                  <a:lnTo>
                    <a:pt x="26416" y="1645"/>
                  </a:lnTo>
                  <a:lnTo>
                    <a:pt x="26359" y="1645"/>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30"/>
            <p:cNvSpPr/>
            <p:nvPr/>
          </p:nvSpPr>
          <p:spPr>
            <a:xfrm>
              <a:off x="1608025" y="4242075"/>
              <a:ext cx="800900" cy="51650"/>
            </a:xfrm>
            <a:custGeom>
              <a:avLst/>
              <a:gdLst/>
              <a:ahLst/>
              <a:cxnLst/>
              <a:rect l="l" t="t" r="r" b="b"/>
              <a:pathLst>
                <a:path w="32036" h="2066" extrusionOk="0">
                  <a:moveTo>
                    <a:pt x="19" y="1"/>
                  </a:moveTo>
                  <a:lnTo>
                    <a:pt x="0" y="39"/>
                  </a:lnTo>
                  <a:lnTo>
                    <a:pt x="0" y="58"/>
                  </a:lnTo>
                  <a:lnTo>
                    <a:pt x="19" y="77"/>
                  </a:lnTo>
                  <a:lnTo>
                    <a:pt x="76" y="77"/>
                  </a:lnTo>
                  <a:lnTo>
                    <a:pt x="31940" y="2065"/>
                  </a:lnTo>
                  <a:lnTo>
                    <a:pt x="31997" y="2065"/>
                  </a:lnTo>
                  <a:lnTo>
                    <a:pt x="32036" y="2027"/>
                  </a:lnTo>
                  <a:lnTo>
                    <a:pt x="32036" y="2008"/>
                  </a:lnTo>
                  <a:lnTo>
                    <a:pt x="32016" y="2008"/>
                  </a:lnTo>
                  <a:lnTo>
                    <a:pt x="31959" y="1989"/>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30"/>
            <p:cNvSpPr/>
            <p:nvPr/>
          </p:nvSpPr>
          <p:spPr>
            <a:xfrm>
              <a:off x="1655325" y="4269325"/>
              <a:ext cx="748350" cy="48275"/>
            </a:xfrm>
            <a:custGeom>
              <a:avLst/>
              <a:gdLst/>
              <a:ahLst/>
              <a:cxnLst/>
              <a:rect l="l" t="t" r="r" b="b"/>
              <a:pathLst>
                <a:path w="29934" h="1931" extrusionOk="0">
                  <a:moveTo>
                    <a:pt x="19" y="0"/>
                  </a:moveTo>
                  <a:lnTo>
                    <a:pt x="0" y="38"/>
                  </a:lnTo>
                  <a:lnTo>
                    <a:pt x="0" y="58"/>
                  </a:lnTo>
                  <a:lnTo>
                    <a:pt x="58" y="77"/>
                  </a:lnTo>
                  <a:lnTo>
                    <a:pt x="29838" y="1931"/>
                  </a:lnTo>
                  <a:lnTo>
                    <a:pt x="29895" y="1931"/>
                  </a:lnTo>
                  <a:lnTo>
                    <a:pt x="29933" y="1893"/>
                  </a:lnTo>
                  <a:lnTo>
                    <a:pt x="29933" y="1873"/>
                  </a:lnTo>
                  <a:lnTo>
                    <a:pt x="29914" y="1873"/>
                  </a:lnTo>
                  <a:lnTo>
                    <a:pt x="29857" y="1854"/>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30"/>
            <p:cNvSpPr/>
            <p:nvPr/>
          </p:nvSpPr>
          <p:spPr>
            <a:xfrm>
              <a:off x="1564050" y="4214850"/>
              <a:ext cx="789450" cy="51625"/>
            </a:xfrm>
            <a:custGeom>
              <a:avLst/>
              <a:gdLst/>
              <a:ahLst/>
              <a:cxnLst/>
              <a:rect l="l" t="t" r="r" b="b"/>
              <a:pathLst>
                <a:path w="31578" h="2065" extrusionOk="0">
                  <a:moveTo>
                    <a:pt x="77" y="0"/>
                  </a:moveTo>
                  <a:lnTo>
                    <a:pt x="20" y="19"/>
                  </a:lnTo>
                  <a:lnTo>
                    <a:pt x="1" y="38"/>
                  </a:lnTo>
                  <a:lnTo>
                    <a:pt x="1" y="58"/>
                  </a:lnTo>
                  <a:lnTo>
                    <a:pt x="20" y="77"/>
                  </a:lnTo>
                  <a:lnTo>
                    <a:pt x="58" y="96"/>
                  </a:lnTo>
                  <a:lnTo>
                    <a:pt x="31482" y="2065"/>
                  </a:lnTo>
                  <a:lnTo>
                    <a:pt x="31539" y="2045"/>
                  </a:lnTo>
                  <a:lnTo>
                    <a:pt x="31577" y="2007"/>
                  </a:lnTo>
                  <a:lnTo>
                    <a:pt x="31577" y="1988"/>
                  </a:lnTo>
                  <a:lnTo>
                    <a:pt x="31558" y="1988"/>
                  </a:lnTo>
                  <a:lnTo>
                    <a:pt x="31501" y="1969"/>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30"/>
            <p:cNvSpPr/>
            <p:nvPr/>
          </p:nvSpPr>
          <p:spPr>
            <a:xfrm>
              <a:off x="1522475" y="4188075"/>
              <a:ext cx="786575" cy="51150"/>
            </a:xfrm>
            <a:custGeom>
              <a:avLst/>
              <a:gdLst/>
              <a:ahLst/>
              <a:cxnLst/>
              <a:rect l="l" t="t" r="r" b="b"/>
              <a:pathLst>
                <a:path w="31463" h="2046" extrusionOk="0">
                  <a:moveTo>
                    <a:pt x="96" y="1"/>
                  </a:moveTo>
                  <a:lnTo>
                    <a:pt x="39" y="20"/>
                  </a:lnTo>
                  <a:lnTo>
                    <a:pt x="1" y="39"/>
                  </a:lnTo>
                  <a:lnTo>
                    <a:pt x="20" y="58"/>
                  </a:lnTo>
                  <a:lnTo>
                    <a:pt x="20" y="77"/>
                  </a:lnTo>
                  <a:lnTo>
                    <a:pt x="77" y="96"/>
                  </a:lnTo>
                  <a:lnTo>
                    <a:pt x="31367" y="2046"/>
                  </a:lnTo>
                  <a:lnTo>
                    <a:pt x="31424" y="2027"/>
                  </a:lnTo>
                  <a:lnTo>
                    <a:pt x="31463" y="2008"/>
                  </a:lnTo>
                  <a:lnTo>
                    <a:pt x="31463" y="1989"/>
                  </a:lnTo>
                  <a:lnTo>
                    <a:pt x="31444" y="1970"/>
                  </a:lnTo>
                  <a:lnTo>
                    <a:pt x="31386" y="1950"/>
                  </a:lnTo>
                  <a:lnTo>
                    <a:pt x="9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30"/>
            <p:cNvSpPr/>
            <p:nvPr/>
          </p:nvSpPr>
          <p:spPr>
            <a:xfrm>
              <a:off x="1598450" y="4144600"/>
              <a:ext cx="617900" cy="40650"/>
            </a:xfrm>
            <a:custGeom>
              <a:avLst/>
              <a:gdLst/>
              <a:ahLst/>
              <a:cxnLst/>
              <a:rect l="l" t="t" r="r" b="b"/>
              <a:pathLst>
                <a:path w="24716" h="1626" extrusionOk="0">
                  <a:moveTo>
                    <a:pt x="20" y="0"/>
                  </a:moveTo>
                  <a:lnTo>
                    <a:pt x="1" y="39"/>
                  </a:lnTo>
                  <a:lnTo>
                    <a:pt x="1" y="58"/>
                  </a:lnTo>
                  <a:lnTo>
                    <a:pt x="20" y="77"/>
                  </a:lnTo>
                  <a:lnTo>
                    <a:pt x="77" y="77"/>
                  </a:lnTo>
                  <a:lnTo>
                    <a:pt x="24639" y="1625"/>
                  </a:lnTo>
                  <a:lnTo>
                    <a:pt x="24696" y="1606"/>
                  </a:lnTo>
                  <a:lnTo>
                    <a:pt x="24715" y="1568"/>
                  </a:lnTo>
                  <a:lnTo>
                    <a:pt x="24715" y="1549"/>
                  </a:lnTo>
                  <a:lnTo>
                    <a:pt x="24696" y="1549"/>
                  </a:lnTo>
                  <a:lnTo>
                    <a:pt x="24658" y="1530"/>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30"/>
            <p:cNvSpPr/>
            <p:nvPr/>
          </p:nvSpPr>
          <p:spPr>
            <a:xfrm>
              <a:off x="1560700" y="4166100"/>
              <a:ext cx="703925" cy="46375"/>
            </a:xfrm>
            <a:custGeom>
              <a:avLst/>
              <a:gdLst/>
              <a:ahLst/>
              <a:cxnLst/>
              <a:rect l="l" t="t" r="r" b="b"/>
              <a:pathLst>
                <a:path w="28157" h="1855" extrusionOk="0">
                  <a:moveTo>
                    <a:pt x="77" y="1"/>
                  </a:moveTo>
                  <a:lnTo>
                    <a:pt x="20" y="20"/>
                  </a:lnTo>
                  <a:lnTo>
                    <a:pt x="1" y="58"/>
                  </a:lnTo>
                  <a:lnTo>
                    <a:pt x="20" y="77"/>
                  </a:lnTo>
                  <a:lnTo>
                    <a:pt x="58" y="96"/>
                  </a:lnTo>
                  <a:lnTo>
                    <a:pt x="28060" y="1855"/>
                  </a:lnTo>
                  <a:lnTo>
                    <a:pt x="28118" y="1835"/>
                  </a:lnTo>
                  <a:lnTo>
                    <a:pt x="28156" y="1797"/>
                  </a:lnTo>
                  <a:lnTo>
                    <a:pt x="28156" y="1778"/>
                  </a:lnTo>
                  <a:lnTo>
                    <a:pt x="28137" y="1778"/>
                  </a:lnTo>
                  <a:lnTo>
                    <a:pt x="28080" y="1759"/>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30"/>
            <p:cNvSpPr/>
            <p:nvPr/>
          </p:nvSpPr>
          <p:spPr>
            <a:xfrm>
              <a:off x="1636200" y="4122625"/>
              <a:ext cx="541925" cy="35850"/>
            </a:xfrm>
            <a:custGeom>
              <a:avLst/>
              <a:gdLst/>
              <a:ahLst/>
              <a:cxnLst/>
              <a:rect l="l" t="t" r="r" b="b"/>
              <a:pathLst>
                <a:path w="21677" h="1434" extrusionOk="0">
                  <a:moveTo>
                    <a:pt x="96" y="0"/>
                  </a:moveTo>
                  <a:lnTo>
                    <a:pt x="20" y="19"/>
                  </a:lnTo>
                  <a:lnTo>
                    <a:pt x="1" y="38"/>
                  </a:lnTo>
                  <a:lnTo>
                    <a:pt x="1" y="57"/>
                  </a:lnTo>
                  <a:lnTo>
                    <a:pt x="20" y="77"/>
                  </a:lnTo>
                  <a:lnTo>
                    <a:pt x="77" y="96"/>
                  </a:lnTo>
                  <a:lnTo>
                    <a:pt x="21581" y="1434"/>
                  </a:lnTo>
                  <a:lnTo>
                    <a:pt x="21638" y="1415"/>
                  </a:lnTo>
                  <a:lnTo>
                    <a:pt x="21676" y="1395"/>
                  </a:lnTo>
                  <a:lnTo>
                    <a:pt x="21676" y="1376"/>
                  </a:lnTo>
                  <a:lnTo>
                    <a:pt x="21657" y="1357"/>
                  </a:lnTo>
                  <a:lnTo>
                    <a:pt x="21600" y="1338"/>
                  </a:lnTo>
                  <a:lnTo>
                    <a:pt x="9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30"/>
            <p:cNvSpPr/>
            <p:nvPr/>
          </p:nvSpPr>
          <p:spPr>
            <a:xfrm>
              <a:off x="1674425" y="4100625"/>
              <a:ext cx="450650" cy="30150"/>
            </a:xfrm>
            <a:custGeom>
              <a:avLst/>
              <a:gdLst/>
              <a:ahLst/>
              <a:cxnLst/>
              <a:rect l="l" t="t" r="r" b="b"/>
              <a:pathLst>
                <a:path w="18026" h="1206" extrusionOk="0">
                  <a:moveTo>
                    <a:pt x="77" y="1"/>
                  </a:moveTo>
                  <a:lnTo>
                    <a:pt x="20" y="20"/>
                  </a:lnTo>
                  <a:lnTo>
                    <a:pt x="1" y="39"/>
                  </a:lnTo>
                  <a:lnTo>
                    <a:pt x="1" y="58"/>
                  </a:lnTo>
                  <a:lnTo>
                    <a:pt x="1" y="77"/>
                  </a:lnTo>
                  <a:lnTo>
                    <a:pt x="58" y="96"/>
                  </a:lnTo>
                  <a:lnTo>
                    <a:pt x="17930" y="1205"/>
                  </a:lnTo>
                  <a:lnTo>
                    <a:pt x="17987" y="1205"/>
                  </a:lnTo>
                  <a:lnTo>
                    <a:pt x="18026" y="1167"/>
                  </a:lnTo>
                  <a:lnTo>
                    <a:pt x="18007" y="1148"/>
                  </a:lnTo>
                  <a:lnTo>
                    <a:pt x="18007" y="1129"/>
                  </a:lnTo>
                  <a:lnTo>
                    <a:pt x="17949" y="1109"/>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30"/>
            <p:cNvSpPr/>
            <p:nvPr/>
          </p:nvSpPr>
          <p:spPr>
            <a:xfrm>
              <a:off x="1787675" y="4035175"/>
              <a:ext cx="191650" cy="13875"/>
            </a:xfrm>
            <a:custGeom>
              <a:avLst/>
              <a:gdLst/>
              <a:ahLst/>
              <a:cxnLst/>
              <a:rect l="l" t="t" r="r" b="b"/>
              <a:pathLst>
                <a:path w="7666" h="555" extrusionOk="0">
                  <a:moveTo>
                    <a:pt x="97" y="0"/>
                  </a:moveTo>
                  <a:lnTo>
                    <a:pt x="20" y="19"/>
                  </a:lnTo>
                  <a:lnTo>
                    <a:pt x="1" y="38"/>
                  </a:lnTo>
                  <a:lnTo>
                    <a:pt x="1" y="58"/>
                  </a:lnTo>
                  <a:lnTo>
                    <a:pt x="20" y="77"/>
                  </a:lnTo>
                  <a:lnTo>
                    <a:pt x="77" y="96"/>
                  </a:lnTo>
                  <a:lnTo>
                    <a:pt x="7589" y="554"/>
                  </a:lnTo>
                  <a:lnTo>
                    <a:pt x="7647" y="554"/>
                  </a:lnTo>
                  <a:lnTo>
                    <a:pt x="7666" y="516"/>
                  </a:lnTo>
                  <a:lnTo>
                    <a:pt x="7666" y="497"/>
                  </a:lnTo>
                  <a:lnTo>
                    <a:pt x="7666" y="478"/>
                  </a:lnTo>
                  <a:lnTo>
                    <a:pt x="7608" y="459"/>
                  </a:lnTo>
                  <a:lnTo>
                    <a:pt x="9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30"/>
            <p:cNvSpPr/>
            <p:nvPr/>
          </p:nvSpPr>
          <p:spPr>
            <a:xfrm>
              <a:off x="1749925" y="4057150"/>
              <a:ext cx="276725" cy="19125"/>
            </a:xfrm>
            <a:custGeom>
              <a:avLst/>
              <a:gdLst/>
              <a:ahLst/>
              <a:cxnLst/>
              <a:rect l="l" t="t" r="r" b="b"/>
              <a:pathLst>
                <a:path w="11069" h="765" extrusionOk="0">
                  <a:moveTo>
                    <a:pt x="20" y="0"/>
                  </a:moveTo>
                  <a:lnTo>
                    <a:pt x="1" y="39"/>
                  </a:lnTo>
                  <a:lnTo>
                    <a:pt x="1" y="58"/>
                  </a:lnTo>
                  <a:lnTo>
                    <a:pt x="20" y="58"/>
                  </a:lnTo>
                  <a:lnTo>
                    <a:pt x="77" y="77"/>
                  </a:lnTo>
                  <a:lnTo>
                    <a:pt x="10973" y="765"/>
                  </a:lnTo>
                  <a:lnTo>
                    <a:pt x="11030" y="746"/>
                  </a:lnTo>
                  <a:lnTo>
                    <a:pt x="11068" y="727"/>
                  </a:lnTo>
                  <a:lnTo>
                    <a:pt x="11068" y="708"/>
                  </a:lnTo>
                  <a:lnTo>
                    <a:pt x="11049" y="689"/>
                  </a:lnTo>
                  <a:lnTo>
                    <a:pt x="10992" y="669"/>
                  </a:lnTo>
                  <a:lnTo>
                    <a:pt x="9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30"/>
            <p:cNvSpPr/>
            <p:nvPr/>
          </p:nvSpPr>
          <p:spPr>
            <a:xfrm>
              <a:off x="1712175" y="4078650"/>
              <a:ext cx="365600" cy="24875"/>
            </a:xfrm>
            <a:custGeom>
              <a:avLst/>
              <a:gdLst/>
              <a:ahLst/>
              <a:cxnLst/>
              <a:rect l="l" t="t" r="r" b="b"/>
              <a:pathLst>
                <a:path w="14624" h="995" extrusionOk="0">
                  <a:moveTo>
                    <a:pt x="77" y="1"/>
                  </a:moveTo>
                  <a:lnTo>
                    <a:pt x="20" y="20"/>
                  </a:lnTo>
                  <a:lnTo>
                    <a:pt x="1" y="39"/>
                  </a:lnTo>
                  <a:lnTo>
                    <a:pt x="1" y="58"/>
                  </a:lnTo>
                  <a:lnTo>
                    <a:pt x="20" y="77"/>
                  </a:lnTo>
                  <a:lnTo>
                    <a:pt x="58" y="96"/>
                  </a:lnTo>
                  <a:lnTo>
                    <a:pt x="14547" y="995"/>
                  </a:lnTo>
                  <a:lnTo>
                    <a:pt x="14604" y="995"/>
                  </a:lnTo>
                  <a:lnTo>
                    <a:pt x="14623" y="956"/>
                  </a:lnTo>
                  <a:lnTo>
                    <a:pt x="14623" y="937"/>
                  </a:lnTo>
                  <a:lnTo>
                    <a:pt x="14604" y="918"/>
                  </a:lnTo>
                  <a:lnTo>
                    <a:pt x="14547" y="918"/>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30"/>
            <p:cNvSpPr/>
            <p:nvPr/>
          </p:nvSpPr>
          <p:spPr>
            <a:xfrm>
              <a:off x="1825925" y="4013175"/>
              <a:ext cx="110875" cy="9125"/>
            </a:xfrm>
            <a:custGeom>
              <a:avLst/>
              <a:gdLst/>
              <a:ahLst/>
              <a:cxnLst/>
              <a:rect l="l" t="t" r="r" b="b"/>
              <a:pathLst>
                <a:path w="4435" h="365" extrusionOk="0">
                  <a:moveTo>
                    <a:pt x="77" y="1"/>
                  </a:moveTo>
                  <a:lnTo>
                    <a:pt x="19" y="20"/>
                  </a:lnTo>
                  <a:lnTo>
                    <a:pt x="0" y="39"/>
                  </a:lnTo>
                  <a:lnTo>
                    <a:pt x="0" y="58"/>
                  </a:lnTo>
                  <a:lnTo>
                    <a:pt x="0" y="77"/>
                  </a:lnTo>
                  <a:lnTo>
                    <a:pt x="57" y="96"/>
                  </a:lnTo>
                  <a:lnTo>
                    <a:pt x="4339" y="364"/>
                  </a:lnTo>
                  <a:lnTo>
                    <a:pt x="4396" y="345"/>
                  </a:lnTo>
                  <a:lnTo>
                    <a:pt x="4435" y="326"/>
                  </a:lnTo>
                  <a:lnTo>
                    <a:pt x="4435" y="307"/>
                  </a:lnTo>
                  <a:lnTo>
                    <a:pt x="4416" y="288"/>
                  </a:lnTo>
                  <a:lnTo>
                    <a:pt x="4358" y="269"/>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30"/>
            <p:cNvSpPr/>
            <p:nvPr/>
          </p:nvSpPr>
          <p:spPr>
            <a:xfrm>
              <a:off x="2296125" y="4232525"/>
              <a:ext cx="27750" cy="131425"/>
            </a:xfrm>
            <a:custGeom>
              <a:avLst/>
              <a:gdLst/>
              <a:ahLst/>
              <a:cxnLst/>
              <a:rect l="l" t="t" r="r" b="b"/>
              <a:pathLst>
                <a:path w="1110" h="5257" extrusionOk="0">
                  <a:moveTo>
                    <a:pt x="58" y="0"/>
                  </a:moveTo>
                  <a:lnTo>
                    <a:pt x="20" y="20"/>
                  </a:lnTo>
                  <a:lnTo>
                    <a:pt x="1" y="20"/>
                  </a:lnTo>
                  <a:lnTo>
                    <a:pt x="1" y="39"/>
                  </a:lnTo>
                  <a:lnTo>
                    <a:pt x="956" y="5199"/>
                  </a:lnTo>
                  <a:lnTo>
                    <a:pt x="994" y="5238"/>
                  </a:lnTo>
                  <a:lnTo>
                    <a:pt x="1052" y="5257"/>
                  </a:lnTo>
                  <a:lnTo>
                    <a:pt x="1109" y="5238"/>
                  </a:lnTo>
                  <a:lnTo>
                    <a:pt x="1109" y="5219"/>
                  </a:lnTo>
                  <a:lnTo>
                    <a:pt x="1109" y="5199"/>
                  </a:lnTo>
                  <a:lnTo>
                    <a:pt x="153" y="39"/>
                  </a:lnTo>
                  <a:lnTo>
                    <a:pt x="11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30"/>
            <p:cNvSpPr/>
            <p:nvPr/>
          </p:nvSpPr>
          <p:spPr>
            <a:xfrm>
              <a:off x="2342000" y="4254500"/>
              <a:ext cx="20100" cy="87475"/>
            </a:xfrm>
            <a:custGeom>
              <a:avLst/>
              <a:gdLst/>
              <a:ahLst/>
              <a:cxnLst/>
              <a:rect l="l" t="t" r="r" b="b"/>
              <a:pathLst>
                <a:path w="804" h="3499" extrusionOk="0">
                  <a:moveTo>
                    <a:pt x="77" y="1"/>
                  </a:moveTo>
                  <a:lnTo>
                    <a:pt x="20" y="20"/>
                  </a:lnTo>
                  <a:lnTo>
                    <a:pt x="1" y="39"/>
                  </a:lnTo>
                  <a:lnTo>
                    <a:pt x="1" y="58"/>
                  </a:lnTo>
                  <a:lnTo>
                    <a:pt x="650" y="3460"/>
                  </a:lnTo>
                  <a:lnTo>
                    <a:pt x="670" y="3479"/>
                  </a:lnTo>
                  <a:lnTo>
                    <a:pt x="727" y="3499"/>
                  </a:lnTo>
                  <a:lnTo>
                    <a:pt x="784" y="3479"/>
                  </a:lnTo>
                  <a:lnTo>
                    <a:pt x="803" y="3460"/>
                  </a:lnTo>
                  <a:lnTo>
                    <a:pt x="803" y="3441"/>
                  </a:lnTo>
                  <a:lnTo>
                    <a:pt x="153" y="39"/>
                  </a:lnTo>
                  <a:lnTo>
                    <a:pt x="134" y="20"/>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30"/>
            <p:cNvSpPr/>
            <p:nvPr/>
          </p:nvSpPr>
          <p:spPr>
            <a:xfrm>
              <a:off x="2153725" y="4146025"/>
              <a:ext cx="56900" cy="283400"/>
            </a:xfrm>
            <a:custGeom>
              <a:avLst/>
              <a:gdLst/>
              <a:ahLst/>
              <a:cxnLst/>
              <a:rect l="l" t="t" r="r" b="b"/>
              <a:pathLst>
                <a:path w="2276" h="11336" extrusionOk="0">
                  <a:moveTo>
                    <a:pt x="77" y="1"/>
                  </a:moveTo>
                  <a:lnTo>
                    <a:pt x="39" y="20"/>
                  </a:lnTo>
                  <a:lnTo>
                    <a:pt x="20" y="20"/>
                  </a:lnTo>
                  <a:lnTo>
                    <a:pt x="1" y="39"/>
                  </a:lnTo>
                  <a:lnTo>
                    <a:pt x="2122" y="11297"/>
                  </a:lnTo>
                  <a:lnTo>
                    <a:pt x="2141" y="11316"/>
                  </a:lnTo>
                  <a:lnTo>
                    <a:pt x="2199" y="11335"/>
                  </a:lnTo>
                  <a:lnTo>
                    <a:pt x="2256" y="11316"/>
                  </a:lnTo>
                  <a:lnTo>
                    <a:pt x="2275" y="11297"/>
                  </a:lnTo>
                  <a:lnTo>
                    <a:pt x="2275" y="11278"/>
                  </a:lnTo>
                  <a:lnTo>
                    <a:pt x="173" y="39"/>
                  </a:lnTo>
                  <a:lnTo>
                    <a:pt x="1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30"/>
            <p:cNvSpPr/>
            <p:nvPr/>
          </p:nvSpPr>
          <p:spPr>
            <a:xfrm>
              <a:off x="2389775" y="4285075"/>
              <a:ext cx="10075" cy="34925"/>
            </a:xfrm>
            <a:custGeom>
              <a:avLst/>
              <a:gdLst/>
              <a:ahLst/>
              <a:cxnLst/>
              <a:rect l="l" t="t" r="r" b="b"/>
              <a:pathLst>
                <a:path w="403" h="1397" extrusionOk="0">
                  <a:moveTo>
                    <a:pt x="77" y="1"/>
                  </a:moveTo>
                  <a:lnTo>
                    <a:pt x="20" y="20"/>
                  </a:lnTo>
                  <a:lnTo>
                    <a:pt x="1" y="39"/>
                  </a:lnTo>
                  <a:lnTo>
                    <a:pt x="1" y="58"/>
                  </a:lnTo>
                  <a:lnTo>
                    <a:pt x="249" y="1358"/>
                  </a:lnTo>
                  <a:lnTo>
                    <a:pt x="269" y="1396"/>
                  </a:lnTo>
                  <a:lnTo>
                    <a:pt x="326" y="1396"/>
                  </a:lnTo>
                  <a:lnTo>
                    <a:pt x="383" y="1377"/>
                  </a:lnTo>
                  <a:lnTo>
                    <a:pt x="402" y="1339"/>
                  </a:lnTo>
                  <a:lnTo>
                    <a:pt x="154" y="39"/>
                  </a:lnTo>
                  <a:lnTo>
                    <a:pt x="135" y="20"/>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30"/>
            <p:cNvSpPr/>
            <p:nvPr/>
          </p:nvSpPr>
          <p:spPr>
            <a:xfrm>
              <a:off x="2201025" y="4173275"/>
              <a:ext cx="47350" cy="234175"/>
            </a:xfrm>
            <a:custGeom>
              <a:avLst/>
              <a:gdLst/>
              <a:ahLst/>
              <a:cxnLst/>
              <a:rect l="l" t="t" r="r" b="b"/>
              <a:pathLst>
                <a:path w="1894" h="9367" extrusionOk="0">
                  <a:moveTo>
                    <a:pt x="20" y="0"/>
                  </a:moveTo>
                  <a:lnTo>
                    <a:pt x="1" y="19"/>
                  </a:lnTo>
                  <a:lnTo>
                    <a:pt x="1" y="38"/>
                  </a:lnTo>
                  <a:lnTo>
                    <a:pt x="1740" y="9328"/>
                  </a:lnTo>
                  <a:lnTo>
                    <a:pt x="1759" y="9366"/>
                  </a:lnTo>
                  <a:lnTo>
                    <a:pt x="1817" y="9366"/>
                  </a:lnTo>
                  <a:lnTo>
                    <a:pt x="1874" y="9347"/>
                  </a:lnTo>
                  <a:lnTo>
                    <a:pt x="1893" y="9328"/>
                  </a:lnTo>
                  <a:lnTo>
                    <a:pt x="1893" y="9309"/>
                  </a:lnTo>
                  <a:lnTo>
                    <a:pt x="154" y="38"/>
                  </a:lnTo>
                  <a:lnTo>
                    <a:pt x="13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30"/>
            <p:cNvSpPr/>
            <p:nvPr/>
          </p:nvSpPr>
          <p:spPr>
            <a:xfrm>
              <a:off x="2248825" y="4203850"/>
              <a:ext cx="37300" cy="181600"/>
            </a:xfrm>
            <a:custGeom>
              <a:avLst/>
              <a:gdLst/>
              <a:ahLst/>
              <a:cxnLst/>
              <a:rect l="l" t="t" r="r" b="b"/>
              <a:pathLst>
                <a:path w="1492" h="7264" extrusionOk="0">
                  <a:moveTo>
                    <a:pt x="19" y="1"/>
                  </a:moveTo>
                  <a:lnTo>
                    <a:pt x="0" y="20"/>
                  </a:lnTo>
                  <a:lnTo>
                    <a:pt x="0" y="39"/>
                  </a:lnTo>
                  <a:lnTo>
                    <a:pt x="1338" y="7226"/>
                  </a:lnTo>
                  <a:lnTo>
                    <a:pt x="1376" y="7264"/>
                  </a:lnTo>
                  <a:lnTo>
                    <a:pt x="1434" y="7264"/>
                  </a:lnTo>
                  <a:lnTo>
                    <a:pt x="1472" y="7245"/>
                  </a:lnTo>
                  <a:lnTo>
                    <a:pt x="1491" y="7245"/>
                  </a:lnTo>
                  <a:lnTo>
                    <a:pt x="1491" y="7226"/>
                  </a:lnTo>
                  <a:lnTo>
                    <a:pt x="153" y="39"/>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30"/>
            <p:cNvSpPr/>
            <p:nvPr/>
          </p:nvSpPr>
          <p:spPr>
            <a:xfrm>
              <a:off x="2106900" y="4118800"/>
              <a:ext cx="65475" cy="332600"/>
            </a:xfrm>
            <a:custGeom>
              <a:avLst/>
              <a:gdLst/>
              <a:ahLst/>
              <a:cxnLst/>
              <a:rect l="l" t="t" r="r" b="b"/>
              <a:pathLst>
                <a:path w="2619" h="13304" extrusionOk="0">
                  <a:moveTo>
                    <a:pt x="77" y="0"/>
                  </a:moveTo>
                  <a:lnTo>
                    <a:pt x="19" y="19"/>
                  </a:lnTo>
                  <a:lnTo>
                    <a:pt x="0" y="38"/>
                  </a:lnTo>
                  <a:lnTo>
                    <a:pt x="0" y="58"/>
                  </a:lnTo>
                  <a:lnTo>
                    <a:pt x="2466" y="13246"/>
                  </a:lnTo>
                  <a:lnTo>
                    <a:pt x="2504" y="13285"/>
                  </a:lnTo>
                  <a:lnTo>
                    <a:pt x="2562" y="13304"/>
                  </a:lnTo>
                  <a:lnTo>
                    <a:pt x="2619" y="13285"/>
                  </a:lnTo>
                  <a:lnTo>
                    <a:pt x="2619" y="13266"/>
                  </a:lnTo>
                  <a:lnTo>
                    <a:pt x="2619" y="13246"/>
                  </a:lnTo>
                  <a:lnTo>
                    <a:pt x="153" y="38"/>
                  </a:lnTo>
                  <a:lnTo>
                    <a:pt x="134" y="19"/>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30"/>
            <p:cNvSpPr/>
            <p:nvPr/>
          </p:nvSpPr>
          <p:spPr>
            <a:xfrm>
              <a:off x="2060075" y="4091550"/>
              <a:ext cx="74550" cy="381350"/>
            </a:xfrm>
            <a:custGeom>
              <a:avLst/>
              <a:gdLst/>
              <a:ahLst/>
              <a:cxnLst/>
              <a:rect l="l" t="t" r="r" b="b"/>
              <a:pathLst>
                <a:path w="2982" h="15254" extrusionOk="0">
                  <a:moveTo>
                    <a:pt x="57" y="1"/>
                  </a:moveTo>
                  <a:lnTo>
                    <a:pt x="19" y="20"/>
                  </a:lnTo>
                  <a:lnTo>
                    <a:pt x="0" y="39"/>
                  </a:lnTo>
                  <a:lnTo>
                    <a:pt x="0" y="58"/>
                  </a:lnTo>
                  <a:lnTo>
                    <a:pt x="2829" y="15216"/>
                  </a:lnTo>
                  <a:lnTo>
                    <a:pt x="2867" y="15254"/>
                  </a:lnTo>
                  <a:lnTo>
                    <a:pt x="2925" y="15254"/>
                  </a:lnTo>
                  <a:lnTo>
                    <a:pt x="2963" y="15235"/>
                  </a:lnTo>
                  <a:lnTo>
                    <a:pt x="2982" y="15235"/>
                  </a:lnTo>
                  <a:lnTo>
                    <a:pt x="2982" y="15216"/>
                  </a:lnTo>
                  <a:lnTo>
                    <a:pt x="153" y="39"/>
                  </a:lnTo>
                  <a:lnTo>
                    <a:pt x="115" y="20"/>
                  </a:lnTo>
                  <a:lnTo>
                    <a:pt x="5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30"/>
            <p:cNvSpPr/>
            <p:nvPr/>
          </p:nvSpPr>
          <p:spPr>
            <a:xfrm>
              <a:off x="1965450" y="4035650"/>
              <a:ext cx="89850" cy="462100"/>
            </a:xfrm>
            <a:custGeom>
              <a:avLst/>
              <a:gdLst/>
              <a:ahLst/>
              <a:cxnLst/>
              <a:rect l="l" t="t" r="r" b="b"/>
              <a:pathLst>
                <a:path w="3594" h="18484" extrusionOk="0">
                  <a:moveTo>
                    <a:pt x="77" y="0"/>
                  </a:moveTo>
                  <a:lnTo>
                    <a:pt x="20" y="19"/>
                  </a:lnTo>
                  <a:lnTo>
                    <a:pt x="0" y="39"/>
                  </a:lnTo>
                  <a:lnTo>
                    <a:pt x="0" y="58"/>
                  </a:lnTo>
                  <a:lnTo>
                    <a:pt x="3441" y="18446"/>
                  </a:lnTo>
                  <a:lnTo>
                    <a:pt x="3479" y="18484"/>
                  </a:lnTo>
                  <a:lnTo>
                    <a:pt x="3537" y="18484"/>
                  </a:lnTo>
                  <a:lnTo>
                    <a:pt x="3575" y="18465"/>
                  </a:lnTo>
                  <a:lnTo>
                    <a:pt x="3594" y="18446"/>
                  </a:lnTo>
                  <a:lnTo>
                    <a:pt x="153" y="39"/>
                  </a:lnTo>
                  <a:lnTo>
                    <a:pt x="134"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30"/>
            <p:cNvSpPr/>
            <p:nvPr/>
          </p:nvSpPr>
          <p:spPr>
            <a:xfrm>
              <a:off x="2012275" y="4062875"/>
              <a:ext cx="84600" cy="432025"/>
            </a:xfrm>
            <a:custGeom>
              <a:avLst/>
              <a:gdLst/>
              <a:ahLst/>
              <a:cxnLst/>
              <a:rect l="l" t="t" r="r" b="b"/>
              <a:pathLst>
                <a:path w="3384" h="17281" extrusionOk="0">
                  <a:moveTo>
                    <a:pt x="39" y="1"/>
                  </a:moveTo>
                  <a:lnTo>
                    <a:pt x="20" y="20"/>
                  </a:lnTo>
                  <a:lnTo>
                    <a:pt x="1" y="39"/>
                  </a:lnTo>
                  <a:lnTo>
                    <a:pt x="3231" y="17242"/>
                  </a:lnTo>
                  <a:lnTo>
                    <a:pt x="3250" y="17280"/>
                  </a:lnTo>
                  <a:lnTo>
                    <a:pt x="3307" y="17280"/>
                  </a:lnTo>
                  <a:lnTo>
                    <a:pt x="3365" y="17261"/>
                  </a:lnTo>
                  <a:lnTo>
                    <a:pt x="3384" y="17223"/>
                  </a:lnTo>
                  <a:lnTo>
                    <a:pt x="173" y="39"/>
                  </a:lnTo>
                  <a:lnTo>
                    <a:pt x="1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30"/>
            <p:cNvSpPr/>
            <p:nvPr/>
          </p:nvSpPr>
          <p:spPr>
            <a:xfrm>
              <a:off x="1918625" y="4010325"/>
              <a:ext cx="88900" cy="455425"/>
            </a:xfrm>
            <a:custGeom>
              <a:avLst/>
              <a:gdLst/>
              <a:ahLst/>
              <a:cxnLst/>
              <a:rect l="l" t="t" r="r" b="b"/>
              <a:pathLst>
                <a:path w="3556" h="18217" extrusionOk="0">
                  <a:moveTo>
                    <a:pt x="19" y="0"/>
                  </a:moveTo>
                  <a:lnTo>
                    <a:pt x="0" y="19"/>
                  </a:lnTo>
                  <a:lnTo>
                    <a:pt x="0" y="38"/>
                  </a:lnTo>
                  <a:lnTo>
                    <a:pt x="3403" y="18178"/>
                  </a:lnTo>
                  <a:lnTo>
                    <a:pt x="3422" y="18216"/>
                  </a:lnTo>
                  <a:lnTo>
                    <a:pt x="3536" y="18216"/>
                  </a:lnTo>
                  <a:lnTo>
                    <a:pt x="3556" y="18197"/>
                  </a:lnTo>
                  <a:lnTo>
                    <a:pt x="3556" y="18178"/>
                  </a:lnTo>
                  <a:lnTo>
                    <a:pt x="153" y="38"/>
                  </a:lnTo>
                  <a:lnTo>
                    <a:pt x="134"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30"/>
            <p:cNvSpPr/>
            <p:nvPr/>
          </p:nvSpPr>
          <p:spPr>
            <a:xfrm>
              <a:off x="1872275" y="3986425"/>
              <a:ext cx="88425" cy="454000"/>
            </a:xfrm>
            <a:custGeom>
              <a:avLst/>
              <a:gdLst/>
              <a:ahLst/>
              <a:cxnLst/>
              <a:rect l="l" t="t" r="r" b="b"/>
              <a:pathLst>
                <a:path w="3537" h="18160" extrusionOk="0">
                  <a:moveTo>
                    <a:pt x="77" y="1"/>
                  </a:moveTo>
                  <a:lnTo>
                    <a:pt x="19" y="20"/>
                  </a:lnTo>
                  <a:lnTo>
                    <a:pt x="0" y="20"/>
                  </a:lnTo>
                  <a:lnTo>
                    <a:pt x="0" y="39"/>
                  </a:lnTo>
                  <a:lnTo>
                    <a:pt x="3383" y="18121"/>
                  </a:lnTo>
                  <a:lnTo>
                    <a:pt x="3403" y="18140"/>
                  </a:lnTo>
                  <a:lnTo>
                    <a:pt x="3460" y="18159"/>
                  </a:lnTo>
                  <a:lnTo>
                    <a:pt x="3517" y="18140"/>
                  </a:lnTo>
                  <a:lnTo>
                    <a:pt x="3536" y="18121"/>
                  </a:lnTo>
                  <a:lnTo>
                    <a:pt x="3536" y="18102"/>
                  </a:lnTo>
                  <a:lnTo>
                    <a:pt x="153" y="39"/>
                  </a:lnTo>
                  <a:lnTo>
                    <a:pt x="134"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30"/>
            <p:cNvSpPr/>
            <p:nvPr/>
          </p:nvSpPr>
          <p:spPr>
            <a:xfrm>
              <a:off x="1796300" y="4029900"/>
              <a:ext cx="70725" cy="357000"/>
            </a:xfrm>
            <a:custGeom>
              <a:avLst/>
              <a:gdLst/>
              <a:ahLst/>
              <a:cxnLst/>
              <a:rect l="l" t="t" r="r" b="b"/>
              <a:pathLst>
                <a:path w="2829" h="14280" extrusionOk="0">
                  <a:moveTo>
                    <a:pt x="77" y="1"/>
                  </a:moveTo>
                  <a:lnTo>
                    <a:pt x="38" y="20"/>
                  </a:lnTo>
                  <a:lnTo>
                    <a:pt x="19" y="39"/>
                  </a:lnTo>
                  <a:lnTo>
                    <a:pt x="0" y="58"/>
                  </a:lnTo>
                  <a:lnTo>
                    <a:pt x="2657" y="14241"/>
                  </a:lnTo>
                  <a:lnTo>
                    <a:pt x="2695" y="14279"/>
                  </a:lnTo>
                  <a:lnTo>
                    <a:pt x="2753" y="14279"/>
                  </a:lnTo>
                  <a:lnTo>
                    <a:pt x="2810" y="14260"/>
                  </a:lnTo>
                  <a:lnTo>
                    <a:pt x="2829" y="14222"/>
                  </a:lnTo>
                  <a:lnTo>
                    <a:pt x="172" y="39"/>
                  </a:lnTo>
                  <a:lnTo>
                    <a:pt x="134" y="20"/>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30"/>
            <p:cNvSpPr/>
            <p:nvPr/>
          </p:nvSpPr>
          <p:spPr>
            <a:xfrm>
              <a:off x="1834525" y="4008400"/>
              <a:ext cx="79350" cy="406200"/>
            </a:xfrm>
            <a:custGeom>
              <a:avLst/>
              <a:gdLst/>
              <a:ahLst/>
              <a:cxnLst/>
              <a:rect l="l" t="t" r="r" b="b"/>
              <a:pathLst>
                <a:path w="3174" h="16248" extrusionOk="0">
                  <a:moveTo>
                    <a:pt x="19" y="1"/>
                  </a:moveTo>
                  <a:lnTo>
                    <a:pt x="0" y="20"/>
                  </a:lnTo>
                  <a:lnTo>
                    <a:pt x="0" y="39"/>
                  </a:lnTo>
                  <a:lnTo>
                    <a:pt x="3020" y="16210"/>
                  </a:lnTo>
                  <a:lnTo>
                    <a:pt x="3058" y="16229"/>
                  </a:lnTo>
                  <a:lnTo>
                    <a:pt x="3116" y="16248"/>
                  </a:lnTo>
                  <a:lnTo>
                    <a:pt x="3154" y="16229"/>
                  </a:lnTo>
                  <a:lnTo>
                    <a:pt x="3173" y="16191"/>
                  </a:lnTo>
                  <a:lnTo>
                    <a:pt x="153" y="39"/>
                  </a:lnTo>
                  <a:lnTo>
                    <a:pt x="11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30"/>
            <p:cNvSpPr/>
            <p:nvPr/>
          </p:nvSpPr>
          <p:spPr>
            <a:xfrm>
              <a:off x="1758550" y="4051900"/>
              <a:ext cx="62125" cy="313025"/>
            </a:xfrm>
            <a:custGeom>
              <a:avLst/>
              <a:gdLst/>
              <a:ahLst/>
              <a:cxnLst/>
              <a:rect l="l" t="t" r="r" b="b"/>
              <a:pathLst>
                <a:path w="2485" h="12521" extrusionOk="0">
                  <a:moveTo>
                    <a:pt x="76" y="0"/>
                  </a:moveTo>
                  <a:lnTo>
                    <a:pt x="19" y="19"/>
                  </a:lnTo>
                  <a:lnTo>
                    <a:pt x="0" y="38"/>
                  </a:lnTo>
                  <a:lnTo>
                    <a:pt x="0" y="58"/>
                  </a:lnTo>
                  <a:lnTo>
                    <a:pt x="2332" y="12463"/>
                  </a:lnTo>
                  <a:lnTo>
                    <a:pt x="2351" y="12501"/>
                  </a:lnTo>
                  <a:lnTo>
                    <a:pt x="2408" y="12520"/>
                  </a:lnTo>
                  <a:lnTo>
                    <a:pt x="2466" y="12501"/>
                  </a:lnTo>
                  <a:lnTo>
                    <a:pt x="2485" y="12463"/>
                  </a:lnTo>
                  <a:lnTo>
                    <a:pt x="153" y="38"/>
                  </a:lnTo>
                  <a:lnTo>
                    <a:pt x="134" y="19"/>
                  </a:lnTo>
                  <a:lnTo>
                    <a:pt x="7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30"/>
            <p:cNvSpPr/>
            <p:nvPr/>
          </p:nvSpPr>
          <p:spPr>
            <a:xfrm>
              <a:off x="1720800" y="4073875"/>
              <a:ext cx="52100" cy="259975"/>
            </a:xfrm>
            <a:custGeom>
              <a:avLst/>
              <a:gdLst/>
              <a:ahLst/>
              <a:cxnLst/>
              <a:rect l="l" t="t" r="r" b="b"/>
              <a:pathLst>
                <a:path w="2084" h="10399" extrusionOk="0">
                  <a:moveTo>
                    <a:pt x="76" y="0"/>
                  </a:moveTo>
                  <a:lnTo>
                    <a:pt x="19" y="20"/>
                  </a:lnTo>
                  <a:lnTo>
                    <a:pt x="0" y="20"/>
                  </a:lnTo>
                  <a:lnTo>
                    <a:pt x="0" y="39"/>
                  </a:lnTo>
                  <a:lnTo>
                    <a:pt x="1931" y="10360"/>
                  </a:lnTo>
                  <a:lnTo>
                    <a:pt x="1950" y="10399"/>
                  </a:lnTo>
                  <a:lnTo>
                    <a:pt x="2026" y="10399"/>
                  </a:lnTo>
                  <a:lnTo>
                    <a:pt x="2064" y="10380"/>
                  </a:lnTo>
                  <a:lnTo>
                    <a:pt x="2083" y="10380"/>
                  </a:lnTo>
                  <a:lnTo>
                    <a:pt x="2083" y="10360"/>
                  </a:lnTo>
                  <a:lnTo>
                    <a:pt x="153" y="39"/>
                  </a:lnTo>
                  <a:lnTo>
                    <a:pt x="134"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30"/>
            <p:cNvSpPr/>
            <p:nvPr/>
          </p:nvSpPr>
          <p:spPr>
            <a:xfrm>
              <a:off x="1607050" y="4139350"/>
              <a:ext cx="24400" cy="110875"/>
            </a:xfrm>
            <a:custGeom>
              <a:avLst/>
              <a:gdLst/>
              <a:ahLst/>
              <a:cxnLst/>
              <a:rect l="l" t="t" r="r" b="b"/>
              <a:pathLst>
                <a:path w="976" h="4435" extrusionOk="0">
                  <a:moveTo>
                    <a:pt x="77" y="0"/>
                  </a:moveTo>
                  <a:lnTo>
                    <a:pt x="20" y="19"/>
                  </a:lnTo>
                  <a:lnTo>
                    <a:pt x="1" y="38"/>
                  </a:lnTo>
                  <a:lnTo>
                    <a:pt x="1" y="57"/>
                  </a:lnTo>
                  <a:lnTo>
                    <a:pt x="823" y="4396"/>
                  </a:lnTo>
                  <a:lnTo>
                    <a:pt x="842" y="4416"/>
                  </a:lnTo>
                  <a:lnTo>
                    <a:pt x="899" y="4435"/>
                  </a:lnTo>
                  <a:lnTo>
                    <a:pt x="957" y="4416"/>
                  </a:lnTo>
                  <a:lnTo>
                    <a:pt x="976" y="4396"/>
                  </a:lnTo>
                  <a:lnTo>
                    <a:pt x="976" y="4377"/>
                  </a:lnTo>
                  <a:lnTo>
                    <a:pt x="154" y="38"/>
                  </a:lnTo>
                  <a:lnTo>
                    <a:pt x="135" y="19"/>
                  </a:lnTo>
                  <a:lnTo>
                    <a:pt x="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30"/>
            <p:cNvSpPr/>
            <p:nvPr/>
          </p:nvSpPr>
          <p:spPr>
            <a:xfrm>
              <a:off x="1644800" y="4117350"/>
              <a:ext cx="33475" cy="160125"/>
            </a:xfrm>
            <a:custGeom>
              <a:avLst/>
              <a:gdLst/>
              <a:ahLst/>
              <a:cxnLst/>
              <a:rect l="l" t="t" r="r" b="b"/>
              <a:pathLst>
                <a:path w="1339" h="6405" extrusionOk="0">
                  <a:moveTo>
                    <a:pt x="77" y="1"/>
                  </a:moveTo>
                  <a:lnTo>
                    <a:pt x="39" y="20"/>
                  </a:lnTo>
                  <a:lnTo>
                    <a:pt x="20" y="39"/>
                  </a:lnTo>
                  <a:lnTo>
                    <a:pt x="1" y="58"/>
                  </a:lnTo>
                  <a:lnTo>
                    <a:pt x="1186" y="6347"/>
                  </a:lnTo>
                  <a:lnTo>
                    <a:pt x="1224" y="6385"/>
                  </a:lnTo>
                  <a:lnTo>
                    <a:pt x="1281" y="6404"/>
                  </a:lnTo>
                  <a:lnTo>
                    <a:pt x="1320" y="6385"/>
                  </a:lnTo>
                  <a:lnTo>
                    <a:pt x="1339" y="6366"/>
                  </a:lnTo>
                  <a:lnTo>
                    <a:pt x="1339" y="6347"/>
                  </a:lnTo>
                  <a:lnTo>
                    <a:pt x="173" y="58"/>
                  </a:lnTo>
                  <a:lnTo>
                    <a:pt x="135" y="20"/>
                  </a:lnTo>
                  <a:lnTo>
                    <a:pt x="7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30"/>
            <p:cNvSpPr/>
            <p:nvPr/>
          </p:nvSpPr>
          <p:spPr>
            <a:xfrm>
              <a:off x="1683025" y="4095850"/>
              <a:ext cx="43050" cy="210775"/>
            </a:xfrm>
            <a:custGeom>
              <a:avLst/>
              <a:gdLst/>
              <a:ahLst/>
              <a:cxnLst/>
              <a:rect l="l" t="t" r="r" b="b"/>
              <a:pathLst>
                <a:path w="1722" h="8431" extrusionOk="0">
                  <a:moveTo>
                    <a:pt x="20" y="1"/>
                  </a:moveTo>
                  <a:lnTo>
                    <a:pt x="1" y="20"/>
                  </a:lnTo>
                  <a:lnTo>
                    <a:pt x="1" y="39"/>
                  </a:lnTo>
                  <a:lnTo>
                    <a:pt x="1568" y="8392"/>
                  </a:lnTo>
                  <a:lnTo>
                    <a:pt x="1587" y="8430"/>
                  </a:lnTo>
                  <a:lnTo>
                    <a:pt x="1702" y="8430"/>
                  </a:lnTo>
                  <a:lnTo>
                    <a:pt x="1721" y="8411"/>
                  </a:lnTo>
                  <a:lnTo>
                    <a:pt x="1721" y="8392"/>
                  </a:lnTo>
                  <a:lnTo>
                    <a:pt x="154" y="39"/>
                  </a:lnTo>
                  <a:lnTo>
                    <a:pt x="11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30"/>
            <p:cNvSpPr/>
            <p:nvPr/>
          </p:nvSpPr>
          <p:spPr>
            <a:xfrm>
              <a:off x="1569300" y="4161325"/>
              <a:ext cx="15325" cy="64050"/>
            </a:xfrm>
            <a:custGeom>
              <a:avLst/>
              <a:gdLst/>
              <a:ahLst/>
              <a:cxnLst/>
              <a:rect l="l" t="t" r="r" b="b"/>
              <a:pathLst>
                <a:path w="613" h="2562" extrusionOk="0">
                  <a:moveTo>
                    <a:pt x="77" y="0"/>
                  </a:moveTo>
                  <a:lnTo>
                    <a:pt x="20" y="19"/>
                  </a:lnTo>
                  <a:lnTo>
                    <a:pt x="1" y="19"/>
                  </a:lnTo>
                  <a:lnTo>
                    <a:pt x="1" y="58"/>
                  </a:lnTo>
                  <a:lnTo>
                    <a:pt x="460" y="2523"/>
                  </a:lnTo>
                  <a:lnTo>
                    <a:pt x="498" y="2543"/>
                  </a:lnTo>
                  <a:lnTo>
                    <a:pt x="555" y="2562"/>
                  </a:lnTo>
                  <a:lnTo>
                    <a:pt x="593" y="2543"/>
                  </a:lnTo>
                  <a:lnTo>
                    <a:pt x="612" y="2523"/>
                  </a:lnTo>
                  <a:lnTo>
                    <a:pt x="612" y="2504"/>
                  </a:lnTo>
                  <a:lnTo>
                    <a:pt x="154" y="39"/>
                  </a:lnTo>
                  <a:lnTo>
                    <a:pt x="135"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30"/>
            <p:cNvSpPr/>
            <p:nvPr/>
          </p:nvSpPr>
          <p:spPr>
            <a:xfrm>
              <a:off x="1784825" y="4138850"/>
              <a:ext cx="357450" cy="206475"/>
            </a:xfrm>
            <a:custGeom>
              <a:avLst/>
              <a:gdLst/>
              <a:ahLst/>
              <a:cxnLst/>
              <a:rect l="l" t="t" r="r" b="b"/>
              <a:pathLst>
                <a:path w="14298" h="8259" extrusionOk="0">
                  <a:moveTo>
                    <a:pt x="7149" y="1"/>
                  </a:moveTo>
                  <a:lnTo>
                    <a:pt x="6461" y="20"/>
                  </a:lnTo>
                  <a:lnTo>
                    <a:pt x="5773" y="77"/>
                  </a:lnTo>
                  <a:lnTo>
                    <a:pt x="5104" y="173"/>
                  </a:lnTo>
                  <a:lnTo>
                    <a:pt x="4454" y="307"/>
                  </a:lnTo>
                  <a:lnTo>
                    <a:pt x="3823" y="479"/>
                  </a:lnTo>
                  <a:lnTo>
                    <a:pt x="3212" y="670"/>
                  </a:lnTo>
                  <a:lnTo>
                    <a:pt x="2925" y="804"/>
                  </a:lnTo>
                  <a:lnTo>
                    <a:pt x="2638" y="918"/>
                  </a:lnTo>
                  <a:lnTo>
                    <a:pt x="2351" y="1052"/>
                  </a:lnTo>
                  <a:lnTo>
                    <a:pt x="2084" y="1205"/>
                  </a:lnTo>
                  <a:lnTo>
                    <a:pt x="1835" y="1358"/>
                  </a:lnTo>
                  <a:lnTo>
                    <a:pt x="1606" y="1511"/>
                  </a:lnTo>
                  <a:lnTo>
                    <a:pt x="1377" y="1683"/>
                  </a:lnTo>
                  <a:lnTo>
                    <a:pt x="1166" y="1855"/>
                  </a:lnTo>
                  <a:lnTo>
                    <a:pt x="994" y="2027"/>
                  </a:lnTo>
                  <a:lnTo>
                    <a:pt x="822" y="2199"/>
                  </a:lnTo>
                  <a:lnTo>
                    <a:pt x="650" y="2390"/>
                  </a:lnTo>
                  <a:lnTo>
                    <a:pt x="516" y="2562"/>
                  </a:lnTo>
                  <a:lnTo>
                    <a:pt x="402" y="2753"/>
                  </a:lnTo>
                  <a:lnTo>
                    <a:pt x="287" y="2945"/>
                  </a:lnTo>
                  <a:lnTo>
                    <a:pt x="191" y="3136"/>
                  </a:lnTo>
                  <a:lnTo>
                    <a:pt x="134" y="3327"/>
                  </a:lnTo>
                  <a:lnTo>
                    <a:pt x="77" y="3537"/>
                  </a:lnTo>
                  <a:lnTo>
                    <a:pt x="39" y="3728"/>
                  </a:lnTo>
                  <a:lnTo>
                    <a:pt x="0" y="3919"/>
                  </a:lnTo>
                  <a:lnTo>
                    <a:pt x="0" y="4130"/>
                  </a:lnTo>
                  <a:lnTo>
                    <a:pt x="0" y="4321"/>
                  </a:lnTo>
                  <a:lnTo>
                    <a:pt x="39" y="4512"/>
                  </a:lnTo>
                  <a:lnTo>
                    <a:pt x="77" y="4722"/>
                  </a:lnTo>
                  <a:lnTo>
                    <a:pt x="134" y="4913"/>
                  </a:lnTo>
                  <a:lnTo>
                    <a:pt x="191" y="5105"/>
                  </a:lnTo>
                  <a:lnTo>
                    <a:pt x="287" y="5296"/>
                  </a:lnTo>
                  <a:lnTo>
                    <a:pt x="402" y="5487"/>
                  </a:lnTo>
                  <a:lnTo>
                    <a:pt x="516" y="5678"/>
                  </a:lnTo>
                  <a:lnTo>
                    <a:pt x="650" y="5869"/>
                  </a:lnTo>
                  <a:lnTo>
                    <a:pt x="822" y="6041"/>
                  </a:lnTo>
                  <a:lnTo>
                    <a:pt x="994" y="6213"/>
                  </a:lnTo>
                  <a:lnTo>
                    <a:pt x="1166" y="6385"/>
                  </a:lnTo>
                  <a:lnTo>
                    <a:pt x="1377" y="6557"/>
                  </a:lnTo>
                  <a:lnTo>
                    <a:pt x="1606" y="6729"/>
                  </a:lnTo>
                  <a:lnTo>
                    <a:pt x="1835" y="6882"/>
                  </a:lnTo>
                  <a:lnTo>
                    <a:pt x="2084" y="7035"/>
                  </a:lnTo>
                  <a:lnTo>
                    <a:pt x="2351" y="7188"/>
                  </a:lnTo>
                  <a:lnTo>
                    <a:pt x="2638" y="7322"/>
                  </a:lnTo>
                  <a:lnTo>
                    <a:pt x="2925" y="7456"/>
                  </a:lnTo>
                  <a:lnTo>
                    <a:pt x="3212" y="7570"/>
                  </a:lnTo>
                  <a:lnTo>
                    <a:pt x="3823" y="7781"/>
                  </a:lnTo>
                  <a:lnTo>
                    <a:pt x="4454" y="7953"/>
                  </a:lnTo>
                  <a:lnTo>
                    <a:pt x="5104" y="8086"/>
                  </a:lnTo>
                  <a:lnTo>
                    <a:pt x="5773" y="8182"/>
                  </a:lnTo>
                  <a:lnTo>
                    <a:pt x="6461" y="8239"/>
                  </a:lnTo>
                  <a:lnTo>
                    <a:pt x="7149" y="8258"/>
                  </a:lnTo>
                  <a:lnTo>
                    <a:pt x="7837" y="8239"/>
                  </a:lnTo>
                  <a:lnTo>
                    <a:pt x="8506" y="8182"/>
                  </a:lnTo>
                  <a:lnTo>
                    <a:pt x="9175" y="8086"/>
                  </a:lnTo>
                  <a:lnTo>
                    <a:pt x="9825" y="7953"/>
                  </a:lnTo>
                  <a:lnTo>
                    <a:pt x="10475" y="7781"/>
                  </a:lnTo>
                  <a:lnTo>
                    <a:pt x="11067" y="7570"/>
                  </a:lnTo>
                  <a:lnTo>
                    <a:pt x="11373" y="7456"/>
                  </a:lnTo>
                  <a:lnTo>
                    <a:pt x="11660" y="7322"/>
                  </a:lnTo>
                  <a:lnTo>
                    <a:pt x="11928" y="7188"/>
                  </a:lnTo>
                  <a:lnTo>
                    <a:pt x="12195" y="7035"/>
                  </a:lnTo>
                  <a:lnTo>
                    <a:pt x="12444" y="6882"/>
                  </a:lnTo>
                  <a:lnTo>
                    <a:pt x="12692" y="6729"/>
                  </a:lnTo>
                  <a:lnTo>
                    <a:pt x="12902" y="6557"/>
                  </a:lnTo>
                  <a:lnTo>
                    <a:pt x="13113" y="6385"/>
                  </a:lnTo>
                  <a:lnTo>
                    <a:pt x="13304" y="6213"/>
                  </a:lnTo>
                  <a:lnTo>
                    <a:pt x="13476" y="6041"/>
                  </a:lnTo>
                  <a:lnTo>
                    <a:pt x="13629" y="5869"/>
                  </a:lnTo>
                  <a:lnTo>
                    <a:pt x="13763" y="5678"/>
                  </a:lnTo>
                  <a:lnTo>
                    <a:pt x="13896" y="5487"/>
                  </a:lnTo>
                  <a:lnTo>
                    <a:pt x="13992" y="5296"/>
                  </a:lnTo>
                  <a:lnTo>
                    <a:pt x="14088" y="5105"/>
                  </a:lnTo>
                  <a:lnTo>
                    <a:pt x="14164" y="4913"/>
                  </a:lnTo>
                  <a:lnTo>
                    <a:pt x="14221" y="4722"/>
                  </a:lnTo>
                  <a:lnTo>
                    <a:pt x="14260" y="4512"/>
                  </a:lnTo>
                  <a:lnTo>
                    <a:pt x="14279" y="4321"/>
                  </a:lnTo>
                  <a:lnTo>
                    <a:pt x="14298" y="4130"/>
                  </a:lnTo>
                  <a:lnTo>
                    <a:pt x="14279" y="3919"/>
                  </a:lnTo>
                  <a:lnTo>
                    <a:pt x="14260" y="3728"/>
                  </a:lnTo>
                  <a:lnTo>
                    <a:pt x="14221" y="3537"/>
                  </a:lnTo>
                  <a:lnTo>
                    <a:pt x="14164" y="3327"/>
                  </a:lnTo>
                  <a:lnTo>
                    <a:pt x="14088" y="3136"/>
                  </a:lnTo>
                  <a:lnTo>
                    <a:pt x="13992" y="2945"/>
                  </a:lnTo>
                  <a:lnTo>
                    <a:pt x="13896" y="2753"/>
                  </a:lnTo>
                  <a:lnTo>
                    <a:pt x="13763" y="2562"/>
                  </a:lnTo>
                  <a:lnTo>
                    <a:pt x="13629" y="2390"/>
                  </a:lnTo>
                  <a:lnTo>
                    <a:pt x="13476" y="2199"/>
                  </a:lnTo>
                  <a:lnTo>
                    <a:pt x="13304" y="2027"/>
                  </a:lnTo>
                  <a:lnTo>
                    <a:pt x="13113" y="1855"/>
                  </a:lnTo>
                  <a:lnTo>
                    <a:pt x="12902" y="1683"/>
                  </a:lnTo>
                  <a:lnTo>
                    <a:pt x="12692" y="1511"/>
                  </a:lnTo>
                  <a:lnTo>
                    <a:pt x="12444" y="1358"/>
                  </a:lnTo>
                  <a:lnTo>
                    <a:pt x="12195" y="1205"/>
                  </a:lnTo>
                  <a:lnTo>
                    <a:pt x="11928" y="1052"/>
                  </a:lnTo>
                  <a:lnTo>
                    <a:pt x="11660" y="918"/>
                  </a:lnTo>
                  <a:lnTo>
                    <a:pt x="11373" y="804"/>
                  </a:lnTo>
                  <a:lnTo>
                    <a:pt x="11067" y="670"/>
                  </a:lnTo>
                  <a:lnTo>
                    <a:pt x="10475" y="479"/>
                  </a:lnTo>
                  <a:lnTo>
                    <a:pt x="9825" y="307"/>
                  </a:lnTo>
                  <a:lnTo>
                    <a:pt x="9175" y="173"/>
                  </a:lnTo>
                  <a:lnTo>
                    <a:pt x="8506" y="77"/>
                  </a:lnTo>
                  <a:lnTo>
                    <a:pt x="7837" y="20"/>
                  </a:lnTo>
                  <a:lnTo>
                    <a:pt x="7149"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30"/>
            <p:cNvSpPr/>
            <p:nvPr/>
          </p:nvSpPr>
          <p:spPr>
            <a:xfrm>
              <a:off x="1782900" y="4137900"/>
              <a:ext cx="361300" cy="208375"/>
            </a:xfrm>
            <a:custGeom>
              <a:avLst/>
              <a:gdLst/>
              <a:ahLst/>
              <a:cxnLst/>
              <a:rect l="l" t="t" r="r" b="b"/>
              <a:pathLst>
                <a:path w="14452" h="8335" extrusionOk="0">
                  <a:moveTo>
                    <a:pt x="7226" y="77"/>
                  </a:moveTo>
                  <a:lnTo>
                    <a:pt x="7895" y="96"/>
                  </a:lnTo>
                  <a:lnTo>
                    <a:pt x="8564" y="154"/>
                  </a:lnTo>
                  <a:lnTo>
                    <a:pt x="9233" y="249"/>
                  </a:lnTo>
                  <a:lnTo>
                    <a:pt x="9883" y="383"/>
                  </a:lnTo>
                  <a:lnTo>
                    <a:pt x="10514" y="555"/>
                  </a:lnTo>
                  <a:lnTo>
                    <a:pt x="11106" y="746"/>
                  </a:lnTo>
                  <a:lnTo>
                    <a:pt x="11393" y="880"/>
                  </a:lnTo>
                  <a:lnTo>
                    <a:pt x="11680" y="995"/>
                  </a:lnTo>
                  <a:lnTo>
                    <a:pt x="11947" y="1129"/>
                  </a:lnTo>
                  <a:lnTo>
                    <a:pt x="12215" y="1281"/>
                  </a:lnTo>
                  <a:lnTo>
                    <a:pt x="12463" y="1434"/>
                  </a:lnTo>
                  <a:lnTo>
                    <a:pt x="12712" y="1587"/>
                  </a:lnTo>
                  <a:lnTo>
                    <a:pt x="12922" y="1740"/>
                  </a:lnTo>
                  <a:lnTo>
                    <a:pt x="13132" y="1912"/>
                  </a:lnTo>
                  <a:lnTo>
                    <a:pt x="13304" y="2084"/>
                  </a:lnTo>
                  <a:lnTo>
                    <a:pt x="13476" y="2256"/>
                  </a:lnTo>
                  <a:lnTo>
                    <a:pt x="13629" y="2447"/>
                  </a:lnTo>
                  <a:lnTo>
                    <a:pt x="13763" y="2619"/>
                  </a:lnTo>
                  <a:lnTo>
                    <a:pt x="13897" y="2811"/>
                  </a:lnTo>
                  <a:lnTo>
                    <a:pt x="13992" y="3002"/>
                  </a:lnTo>
                  <a:lnTo>
                    <a:pt x="14088" y="3193"/>
                  </a:lnTo>
                  <a:lnTo>
                    <a:pt x="14165" y="3384"/>
                  </a:lnTo>
                  <a:lnTo>
                    <a:pt x="14222" y="3575"/>
                  </a:lnTo>
                  <a:lnTo>
                    <a:pt x="14260" y="3766"/>
                  </a:lnTo>
                  <a:lnTo>
                    <a:pt x="14279" y="3957"/>
                  </a:lnTo>
                  <a:lnTo>
                    <a:pt x="14279" y="4168"/>
                  </a:lnTo>
                  <a:lnTo>
                    <a:pt x="14279" y="4359"/>
                  </a:lnTo>
                  <a:lnTo>
                    <a:pt x="14260" y="4550"/>
                  </a:lnTo>
                  <a:lnTo>
                    <a:pt x="14222" y="4741"/>
                  </a:lnTo>
                  <a:lnTo>
                    <a:pt x="14165" y="4932"/>
                  </a:lnTo>
                  <a:lnTo>
                    <a:pt x="14088" y="5143"/>
                  </a:lnTo>
                  <a:lnTo>
                    <a:pt x="13992" y="5334"/>
                  </a:lnTo>
                  <a:lnTo>
                    <a:pt x="13897" y="5506"/>
                  </a:lnTo>
                  <a:lnTo>
                    <a:pt x="13763" y="5697"/>
                  </a:lnTo>
                  <a:lnTo>
                    <a:pt x="13629" y="5888"/>
                  </a:lnTo>
                  <a:lnTo>
                    <a:pt x="13476" y="6060"/>
                  </a:lnTo>
                  <a:lnTo>
                    <a:pt x="13304" y="6232"/>
                  </a:lnTo>
                  <a:lnTo>
                    <a:pt x="13132" y="6404"/>
                  </a:lnTo>
                  <a:lnTo>
                    <a:pt x="12922" y="6576"/>
                  </a:lnTo>
                  <a:lnTo>
                    <a:pt x="12712" y="6729"/>
                  </a:lnTo>
                  <a:lnTo>
                    <a:pt x="12463" y="6901"/>
                  </a:lnTo>
                  <a:lnTo>
                    <a:pt x="12215" y="7054"/>
                  </a:lnTo>
                  <a:lnTo>
                    <a:pt x="11947" y="7188"/>
                  </a:lnTo>
                  <a:lnTo>
                    <a:pt x="11680" y="7322"/>
                  </a:lnTo>
                  <a:lnTo>
                    <a:pt x="11393" y="7455"/>
                  </a:lnTo>
                  <a:lnTo>
                    <a:pt x="11106" y="7570"/>
                  </a:lnTo>
                  <a:lnTo>
                    <a:pt x="10514" y="7780"/>
                  </a:lnTo>
                  <a:lnTo>
                    <a:pt x="9883" y="7933"/>
                  </a:lnTo>
                  <a:lnTo>
                    <a:pt x="9233" y="8067"/>
                  </a:lnTo>
                  <a:lnTo>
                    <a:pt x="8564" y="8163"/>
                  </a:lnTo>
                  <a:lnTo>
                    <a:pt x="7895" y="8220"/>
                  </a:lnTo>
                  <a:lnTo>
                    <a:pt x="7226" y="8239"/>
                  </a:lnTo>
                  <a:lnTo>
                    <a:pt x="6538" y="8220"/>
                  </a:lnTo>
                  <a:lnTo>
                    <a:pt x="5869" y="8163"/>
                  </a:lnTo>
                  <a:lnTo>
                    <a:pt x="5200" y="8067"/>
                  </a:lnTo>
                  <a:lnTo>
                    <a:pt x="4569" y="7933"/>
                  </a:lnTo>
                  <a:lnTo>
                    <a:pt x="3938" y="7780"/>
                  </a:lnTo>
                  <a:lnTo>
                    <a:pt x="3327" y="7570"/>
                  </a:lnTo>
                  <a:lnTo>
                    <a:pt x="3040" y="7455"/>
                  </a:lnTo>
                  <a:lnTo>
                    <a:pt x="2753" y="7322"/>
                  </a:lnTo>
                  <a:lnTo>
                    <a:pt x="2486" y="7188"/>
                  </a:lnTo>
                  <a:lnTo>
                    <a:pt x="2218" y="7054"/>
                  </a:lnTo>
                  <a:lnTo>
                    <a:pt x="1970" y="6901"/>
                  </a:lnTo>
                  <a:lnTo>
                    <a:pt x="1740" y="6729"/>
                  </a:lnTo>
                  <a:lnTo>
                    <a:pt x="1511" y="6576"/>
                  </a:lnTo>
                  <a:lnTo>
                    <a:pt x="1320" y="6404"/>
                  </a:lnTo>
                  <a:lnTo>
                    <a:pt x="1129" y="6232"/>
                  </a:lnTo>
                  <a:lnTo>
                    <a:pt x="957" y="6060"/>
                  </a:lnTo>
                  <a:lnTo>
                    <a:pt x="804" y="5888"/>
                  </a:lnTo>
                  <a:lnTo>
                    <a:pt x="670" y="5697"/>
                  </a:lnTo>
                  <a:lnTo>
                    <a:pt x="555" y="5506"/>
                  </a:lnTo>
                  <a:lnTo>
                    <a:pt x="440" y="5334"/>
                  </a:lnTo>
                  <a:lnTo>
                    <a:pt x="364" y="5143"/>
                  </a:lnTo>
                  <a:lnTo>
                    <a:pt x="288" y="4932"/>
                  </a:lnTo>
                  <a:lnTo>
                    <a:pt x="230" y="4741"/>
                  </a:lnTo>
                  <a:lnTo>
                    <a:pt x="192" y="4550"/>
                  </a:lnTo>
                  <a:lnTo>
                    <a:pt x="173" y="4359"/>
                  </a:lnTo>
                  <a:lnTo>
                    <a:pt x="154" y="4168"/>
                  </a:lnTo>
                  <a:lnTo>
                    <a:pt x="173" y="3957"/>
                  </a:lnTo>
                  <a:lnTo>
                    <a:pt x="192" y="3766"/>
                  </a:lnTo>
                  <a:lnTo>
                    <a:pt x="230" y="3575"/>
                  </a:lnTo>
                  <a:lnTo>
                    <a:pt x="288" y="3384"/>
                  </a:lnTo>
                  <a:lnTo>
                    <a:pt x="364" y="3193"/>
                  </a:lnTo>
                  <a:lnTo>
                    <a:pt x="440" y="3002"/>
                  </a:lnTo>
                  <a:lnTo>
                    <a:pt x="555" y="2811"/>
                  </a:lnTo>
                  <a:lnTo>
                    <a:pt x="670" y="2619"/>
                  </a:lnTo>
                  <a:lnTo>
                    <a:pt x="804" y="2447"/>
                  </a:lnTo>
                  <a:lnTo>
                    <a:pt x="957" y="2256"/>
                  </a:lnTo>
                  <a:lnTo>
                    <a:pt x="1129" y="2084"/>
                  </a:lnTo>
                  <a:lnTo>
                    <a:pt x="1320" y="1912"/>
                  </a:lnTo>
                  <a:lnTo>
                    <a:pt x="1511" y="1740"/>
                  </a:lnTo>
                  <a:lnTo>
                    <a:pt x="1740" y="1587"/>
                  </a:lnTo>
                  <a:lnTo>
                    <a:pt x="1970" y="1434"/>
                  </a:lnTo>
                  <a:lnTo>
                    <a:pt x="2218" y="1281"/>
                  </a:lnTo>
                  <a:lnTo>
                    <a:pt x="2486" y="1129"/>
                  </a:lnTo>
                  <a:lnTo>
                    <a:pt x="2753" y="995"/>
                  </a:lnTo>
                  <a:lnTo>
                    <a:pt x="3040" y="880"/>
                  </a:lnTo>
                  <a:lnTo>
                    <a:pt x="3327" y="746"/>
                  </a:lnTo>
                  <a:lnTo>
                    <a:pt x="3938" y="555"/>
                  </a:lnTo>
                  <a:lnTo>
                    <a:pt x="4550" y="383"/>
                  </a:lnTo>
                  <a:lnTo>
                    <a:pt x="5200" y="249"/>
                  </a:lnTo>
                  <a:lnTo>
                    <a:pt x="5869" y="154"/>
                  </a:lnTo>
                  <a:lnTo>
                    <a:pt x="6538" y="96"/>
                  </a:lnTo>
                  <a:lnTo>
                    <a:pt x="7226" y="77"/>
                  </a:lnTo>
                  <a:close/>
                  <a:moveTo>
                    <a:pt x="7226" y="1"/>
                  </a:moveTo>
                  <a:lnTo>
                    <a:pt x="6519" y="20"/>
                  </a:lnTo>
                  <a:lnTo>
                    <a:pt x="5831" y="77"/>
                  </a:lnTo>
                  <a:lnTo>
                    <a:pt x="5162" y="173"/>
                  </a:lnTo>
                  <a:lnTo>
                    <a:pt x="4493" y="287"/>
                  </a:lnTo>
                  <a:lnTo>
                    <a:pt x="3862" y="460"/>
                  </a:lnTo>
                  <a:lnTo>
                    <a:pt x="3250" y="670"/>
                  </a:lnTo>
                  <a:lnTo>
                    <a:pt x="2944" y="804"/>
                  </a:lnTo>
                  <a:lnTo>
                    <a:pt x="2658" y="918"/>
                  </a:lnTo>
                  <a:lnTo>
                    <a:pt x="2371" y="1071"/>
                  </a:lnTo>
                  <a:lnTo>
                    <a:pt x="2103" y="1205"/>
                  </a:lnTo>
                  <a:lnTo>
                    <a:pt x="1855" y="1358"/>
                  </a:lnTo>
                  <a:lnTo>
                    <a:pt x="1606" y="1530"/>
                  </a:lnTo>
                  <a:lnTo>
                    <a:pt x="1396" y="1702"/>
                  </a:lnTo>
                  <a:lnTo>
                    <a:pt x="1186" y="1874"/>
                  </a:lnTo>
                  <a:lnTo>
                    <a:pt x="995" y="2046"/>
                  </a:lnTo>
                  <a:lnTo>
                    <a:pt x="823" y="2218"/>
                  </a:lnTo>
                  <a:lnTo>
                    <a:pt x="670" y="2409"/>
                  </a:lnTo>
                  <a:lnTo>
                    <a:pt x="517" y="2600"/>
                  </a:lnTo>
                  <a:lnTo>
                    <a:pt x="402" y="2772"/>
                  </a:lnTo>
                  <a:lnTo>
                    <a:pt x="288" y="2983"/>
                  </a:lnTo>
                  <a:lnTo>
                    <a:pt x="211" y="3174"/>
                  </a:lnTo>
                  <a:lnTo>
                    <a:pt x="135" y="3365"/>
                  </a:lnTo>
                  <a:lnTo>
                    <a:pt x="77" y="3556"/>
                  </a:lnTo>
                  <a:lnTo>
                    <a:pt x="39" y="3766"/>
                  </a:lnTo>
                  <a:lnTo>
                    <a:pt x="1" y="3957"/>
                  </a:lnTo>
                  <a:lnTo>
                    <a:pt x="1" y="4168"/>
                  </a:lnTo>
                  <a:lnTo>
                    <a:pt x="1" y="4359"/>
                  </a:lnTo>
                  <a:lnTo>
                    <a:pt x="39" y="4569"/>
                  </a:lnTo>
                  <a:lnTo>
                    <a:pt x="77" y="4760"/>
                  </a:lnTo>
                  <a:lnTo>
                    <a:pt x="135" y="4951"/>
                  </a:lnTo>
                  <a:lnTo>
                    <a:pt x="211" y="5162"/>
                  </a:lnTo>
                  <a:lnTo>
                    <a:pt x="288" y="5353"/>
                  </a:lnTo>
                  <a:lnTo>
                    <a:pt x="402" y="5544"/>
                  </a:lnTo>
                  <a:lnTo>
                    <a:pt x="517" y="5735"/>
                  </a:lnTo>
                  <a:lnTo>
                    <a:pt x="670" y="5926"/>
                  </a:lnTo>
                  <a:lnTo>
                    <a:pt x="823" y="6098"/>
                  </a:lnTo>
                  <a:lnTo>
                    <a:pt x="995" y="6289"/>
                  </a:lnTo>
                  <a:lnTo>
                    <a:pt x="1186" y="6461"/>
                  </a:lnTo>
                  <a:lnTo>
                    <a:pt x="1396" y="6633"/>
                  </a:lnTo>
                  <a:lnTo>
                    <a:pt x="1606" y="6786"/>
                  </a:lnTo>
                  <a:lnTo>
                    <a:pt x="1855" y="6958"/>
                  </a:lnTo>
                  <a:lnTo>
                    <a:pt x="2103" y="7111"/>
                  </a:lnTo>
                  <a:lnTo>
                    <a:pt x="2371" y="7264"/>
                  </a:lnTo>
                  <a:lnTo>
                    <a:pt x="2658" y="7398"/>
                  </a:lnTo>
                  <a:lnTo>
                    <a:pt x="2944" y="7532"/>
                  </a:lnTo>
                  <a:lnTo>
                    <a:pt x="3250" y="7646"/>
                  </a:lnTo>
                  <a:lnTo>
                    <a:pt x="3862" y="7857"/>
                  </a:lnTo>
                  <a:lnTo>
                    <a:pt x="4493" y="8029"/>
                  </a:lnTo>
                  <a:lnTo>
                    <a:pt x="5162" y="8163"/>
                  </a:lnTo>
                  <a:lnTo>
                    <a:pt x="5831" y="8258"/>
                  </a:lnTo>
                  <a:lnTo>
                    <a:pt x="6519" y="8315"/>
                  </a:lnTo>
                  <a:lnTo>
                    <a:pt x="7226" y="8335"/>
                  </a:lnTo>
                  <a:lnTo>
                    <a:pt x="7914" y="8315"/>
                  </a:lnTo>
                  <a:lnTo>
                    <a:pt x="8602" y="8258"/>
                  </a:lnTo>
                  <a:lnTo>
                    <a:pt x="9271" y="8163"/>
                  </a:lnTo>
                  <a:lnTo>
                    <a:pt x="9940" y="8029"/>
                  </a:lnTo>
                  <a:lnTo>
                    <a:pt x="10590" y="7857"/>
                  </a:lnTo>
                  <a:lnTo>
                    <a:pt x="11202" y="7646"/>
                  </a:lnTo>
                  <a:lnTo>
                    <a:pt x="11489" y="7532"/>
                  </a:lnTo>
                  <a:lnTo>
                    <a:pt x="11775" y="7398"/>
                  </a:lnTo>
                  <a:lnTo>
                    <a:pt x="12062" y="7264"/>
                  </a:lnTo>
                  <a:lnTo>
                    <a:pt x="12330" y="7111"/>
                  </a:lnTo>
                  <a:lnTo>
                    <a:pt x="12578" y="6958"/>
                  </a:lnTo>
                  <a:lnTo>
                    <a:pt x="12827" y="6786"/>
                  </a:lnTo>
                  <a:lnTo>
                    <a:pt x="13056" y="6633"/>
                  </a:lnTo>
                  <a:lnTo>
                    <a:pt x="13247" y="6461"/>
                  </a:lnTo>
                  <a:lnTo>
                    <a:pt x="13438" y="6289"/>
                  </a:lnTo>
                  <a:lnTo>
                    <a:pt x="13610" y="6098"/>
                  </a:lnTo>
                  <a:lnTo>
                    <a:pt x="13782" y="5926"/>
                  </a:lnTo>
                  <a:lnTo>
                    <a:pt x="13916" y="5735"/>
                  </a:lnTo>
                  <a:lnTo>
                    <a:pt x="14031" y="5544"/>
                  </a:lnTo>
                  <a:lnTo>
                    <a:pt x="14145" y="5353"/>
                  </a:lnTo>
                  <a:lnTo>
                    <a:pt x="14241" y="5162"/>
                  </a:lnTo>
                  <a:lnTo>
                    <a:pt x="14317" y="4951"/>
                  </a:lnTo>
                  <a:lnTo>
                    <a:pt x="14375" y="4760"/>
                  </a:lnTo>
                  <a:lnTo>
                    <a:pt x="14413" y="4569"/>
                  </a:lnTo>
                  <a:lnTo>
                    <a:pt x="14432" y="4359"/>
                  </a:lnTo>
                  <a:lnTo>
                    <a:pt x="14451" y="4168"/>
                  </a:lnTo>
                  <a:lnTo>
                    <a:pt x="14432" y="3957"/>
                  </a:lnTo>
                  <a:lnTo>
                    <a:pt x="14413" y="3766"/>
                  </a:lnTo>
                  <a:lnTo>
                    <a:pt x="14375" y="3556"/>
                  </a:lnTo>
                  <a:lnTo>
                    <a:pt x="14317" y="3365"/>
                  </a:lnTo>
                  <a:lnTo>
                    <a:pt x="14241" y="3174"/>
                  </a:lnTo>
                  <a:lnTo>
                    <a:pt x="14145" y="2983"/>
                  </a:lnTo>
                  <a:lnTo>
                    <a:pt x="14031" y="2772"/>
                  </a:lnTo>
                  <a:lnTo>
                    <a:pt x="13916" y="2600"/>
                  </a:lnTo>
                  <a:lnTo>
                    <a:pt x="13782" y="2409"/>
                  </a:lnTo>
                  <a:lnTo>
                    <a:pt x="13610" y="2218"/>
                  </a:lnTo>
                  <a:lnTo>
                    <a:pt x="13438" y="2046"/>
                  </a:lnTo>
                  <a:lnTo>
                    <a:pt x="13247" y="1874"/>
                  </a:lnTo>
                  <a:lnTo>
                    <a:pt x="13056" y="1702"/>
                  </a:lnTo>
                  <a:lnTo>
                    <a:pt x="12827" y="1530"/>
                  </a:lnTo>
                  <a:lnTo>
                    <a:pt x="12578" y="1358"/>
                  </a:lnTo>
                  <a:lnTo>
                    <a:pt x="12330" y="1205"/>
                  </a:lnTo>
                  <a:lnTo>
                    <a:pt x="12062" y="1071"/>
                  </a:lnTo>
                  <a:lnTo>
                    <a:pt x="11775" y="918"/>
                  </a:lnTo>
                  <a:lnTo>
                    <a:pt x="11489" y="804"/>
                  </a:lnTo>
                  <a:lnTo>
                    <a:pt x="11202" y="670"/>
                  </a:lnTo>
                  <a:lnTo>
                    <a:pt x="10590" y="460"/>
                  </a:lnTo>
                  <a:lnTo>
                    <a:pt x="9940" y="287"/>
                  </a:lnTo>
                  <a:lnTo>
                    <a:pt x="9271" y="173"/>
                  </a:lnTo>
                  <a:lnTo>
                    <a:pt x="8602" y="77"/>
                  </a:lnTo>
                  <a:lnTo>
                    <a:pt x="7914" y="20"/>
                  </a:lnTo>
                  <a:lnTo>
                    <a:pt x="72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30"/>
            <p:cNvSpPr/>
            <p:nvPr/>
          </p:nvSpPr>
          <p:spPr>
            <a:xfrm>
              <a:off x="1872750" y="4189525"/>
              <a:ext cx="189725" cy="109450"/>
            </a:xfrm>
            <a:custGeom>
              <a:avLst/>
              <a:gdLst/>
              <a:ahLst/>
              <a:cxnLst/>
              <a:rect l="l" t="t" r="r" b="b"/>
              <a:pathLst>
                <a:path w="7589" h="4378" extrusionOk="0">
                  <a:moveTo>
                    <a:pt x="4913" y="0"/>
                  </a:moveTo>
                  <a:lnTo>
                    <a:pt x="4683" y="19"/>
                  </a:lnTo>
                  <a:lnTo>
                    <a:pt x="4473" y="57"/>
                  </a:lnTo>
                  <a:lnTo>
                    <a:pt x="4263" y="96"/>
                  </a:lnTo>
                  <a:lnTo>
                    <a:pt x="4072" y="153"/>
                  </a:lnTo>
                  <a:lnTo>
                    <a:pt x="3881" y="210"/>
                  </a:lnTo>
                  <a:lnTo>
                    <a:pt x="3689" y="287"/>
                  </a:lnTo>
                  <a:lnTo>
                    <a:pt x="3517" y="382"/>
                  </a:lnTo>
                  <a:lnTo>
                    <a:pt x="3307" y="516"/>
                  </a:lnTo>
                  <a:lnTo>
                    <a:pt x="3135" y="669"/>
                  </a:lnTo>
                  <a:lnTo>
                    <a:pt x="3001" y="841"/>
                  </a:lnTo>
                  <a:lnTo>
                    <a:pt x="2906" y="1013"/>
                  </a:lnTo>
                  <a:lnTo>
                    <a:pt x="2867" y="1185"/>
                  </a:lnTo>
                  <a:lnTo>
                    <a:pt x="2848" y="1357"/>
                  </a:lnTo>
                  <a:lnTo>
                    <a:pt x="2887" y="1548"/>
                  </a:lnTo>
                  <a:lnTo>
                    <a:pt x="2963" y="1720"/>
                  </a:lnTo>
                  <a:lnTo>
                    <a:pt x="2657" y="1663"/>
                  </a:lnTo>
                  <a:lnTo>
                    <a:pt x="2351" y="1644"/>
                  </a:lnTo>
                  <a:lnTo>
                    <a:pt x="2046" y="1663"/>
                  </a:lnTo>
                  <a:lnTo>
                    <a:pt x="1740" y="1682"/>
                  </a:lnTo>
                  <a:lnTo>
                    <a:pt x="1453" y="1740"/>
                  </a:lnTo>
                  <a:lnTo>
                    <a:pt x="1166" y="1816"/>
                  </a:lnTo>
                  <a:lnTo>
                    <a:pt x="899" y="1912"/>
                  </a:lnTo>
                  <a:lnTo>
                    <a:pt x="650" y="2026"/>
                  </a:lnTo>
                  <a:lnTo>
                    <a:pt x="497" y="2141"/>
                  </a:lnTo>
                  <a:lnTo>
                    <a:pt x="364" y="2236"/>
                  </a:lnTo>
                  <a:lnTo>
                    <a:pt x="249" y="2351"/>
                  </a:lnTo>
                  <a:lnTo>
                    <a:pt x="153" y="2466"/>
                  </a:lnTo>
                  <a:lnTo>
                    <a:pt x="77" y="2581"/>
                  </a:lnTo>
                  <a:lnTo>
                    <a:pt x="39" y="2714"/>
                  </a:lnTo>
                  <a:lnTo>
                    <a:pt x="0" y="2829"/>
                  </a:lnTo>
                  <a:lnTo>
                    <a:pt x="0" y="2963"/>
                  </a:lnTo>
                  <a:lnTo>
                    <a:pt x="0" y="3097"/>
                  </a:lnTo>
                  <a:lnTo>
                    <a:pt x="39" y="3211"/>
                  </a:lnTo>
                  <a:lnTo>
                    <a:pt x="77" y="3326"/>
                  </a:lnTo>
                  <a:lnTo>
                    <a:pt x="153" y="3460"/>
                  </a:lnTo>
                  <a:lnTo>
                    <a:pt x="249" y="3574"/>
                  </a:lnTo>
                  <a:lnTo>
                    <a:pt x="364" y="3689"/>
                  </a:lnTo>
                  <a:lnTo>
                    <a:pt x="497" y="3785"/>
                  </a:lnTo>
                  <a:lnTo>
                    <a:pt x="650" y="3899"/>
                  </a:lnTo>
                  <a:lnTo>
                    <a:pt x="822" y="3976"/>
                  </a:lnTo>
                  <a:lnTo>
                    <a:pt x="994" y="4033"/>
                  </a:lnTo>
                  <a:lnTo>
                    <a:pt x="1185" y="4110"/>
                  </a:lnTo>
                  <a:lnTo>
                    <a:pt x="1396" y="4148"/>
                  </a:lnTo>
                  <a:lnTo>
                    <a:pt x="1854" y="4243"/>
                  </a:lnTo>
                  <a:lnTo>
                    <a:pt x="2370" y="4320"/>
                  </a:lnTo>
                  <a:lnTo>
                    <a:pt x="2906" y="4358"/>
                  </a:lnTo>
                  <a:lnTo>
                    <a:pt x="3441" y="4377"/>
                  </a:lnTo>
                  <a:lnTo>
                    <a:pt x="4569" y="4377"/>
                  </a:lnTo>
                  <a:lnTo>
                    <a:pt x="5601" y="4339"/>
                  </a:lnTo>
                  <a:lnTo>
                    <a:pt x="6461" y="4282"/>
                  </a:lnTo>
                  <a:lnTo>
                    <a:pt x="7264" y="4205"/>
                  </a:lnTo>
                  <a:lnTo>
                    <a:pt x="7302" y="4071"/>
                  </a:lnTo>
                  <a:lnTo>
                    <a:pt x="7398" y="3727"/>
                  </a:lnTo>
                  <a:lnTo>
                    <a:pt x="7512" y="3230"/>
                  </a:lnTo>
                  <a:lnTo>
                    <a:pt x="7550" y="2944"/>
                  </a:lnTo>
                  <a:lnTo>
                    <a:pt x="7570" y="2619"/>
                  </a:lnTo>
                  <a:lnTo>
                    <a:pt x="7589" y="2313"/>
                  </a:lnTo>
                  <a:lnTo>
                    <a:pt x="7589" y="1988"/>
                  </a:lnTo>
                  <a:lnTo>
                    <a:pt x="7550" y="1663"/>
                  </a:lnTo>
                  <a:lnTo>
                    <a:pt x="7474" y="1357"/>
                  </a:lnTo>
                  <a:lnTo>
                    <a:pt x="7417" y="1204"/>
                  </a:lnTo>
                  <a:lnTo>
                    <a:pt x="7359" y="1071"/>
                  </a:lnTo>
                  <a:lnTo>
                    <a:pt x="7283" y="937"/>
                  </a:lnTo>
                  <a:lnTo>
                    <a:pt x="7206" y="803"/>
                  </a:lnTo>
                  <a:lnTo>
                    <a:pt x="7111" y="688"/>
                  </a:lnTo>
                  <a:lnTo>
                    <a:pt x="6996" y="574"/>
                  </a:lnTo>
                  <a:lnTo>
                    <a:pt x="6862" y="478"/>
                  </a:lnTo>
                  <a:lnTo>
                    <a:pt x="6729" y="382"/>
                  </a:lnTo>
                  <a:lnTo>
                    <a:pt x="6557" y="287"/>
                  </a:lnTo>
                  <a:lnTo>
                    <a:pt x="6384" y="210"/>
                  </a:lnTo>
                  <a:lnTo>
                    <a:pt x="6174" y="153"/>
                  </a:lnTo>
                  <a:lnTo>
                    <a:pt x="5983" y="96"/>
                  </a:lnTo>
                  <a:lnTo>
                    <a:pt x="5773" y="57"/>
                  </a:lnTo>
                  <a:lnTo>
                    <a:pt x="5563" y="19"/>
                  </a:lnTo>
                  <a:lnTo>
                    <a:pt x="53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30"/>
            <p:cNvSpPr/>
            <p:nvPr/>
          </p:nvSpPr>
          <p:spPr>
            <a:xfrm>
              <a:off x="1871300" y="4189025"/>
              <a:ext cx="92275" cy="53075"/>
            </a:xfrm>
            <a:custGeom>
              <a:avLst/>
              <a:gdLst/>
              <a:ahLst/>
              <a:cxnLst/>
              <a:rect l="l" t="t" r="r" b="b"/>
              <a:pathLst>
                <a:path w="3691" h="2123" extrusionOk="0">
                  <a:moveTo>
                    <a:pt x="1435" y="1"/>
                  </a:moveTo>
                  <a:lnTo>
                    <a:pt x="785" y="364"/>
                  </a:lnTo>
                  <a:lnTo>
                    <a:pt x="651" y="441"/>
                  </a:lnTo>
                  <a:lnTo>
                    <a:pt x="1" y="823"/>
                  </a:lnTo>
                  <a:lnTo>
                    <a:pt x="460" y="938"/>
                  </a:lnTo>
                  <a:lnTo>
                    <a:pt x="918" y="1071"/>
                  </a:lnTo>
                  <a:lnTo>
                    <a:pt x="1339" y="1224"/>
                  </a:lnTo>
                  <a:lnTo>
                    <a:pt x="1740" y="1396"/>
                  </a:lnTo>
                  <a:lnTo>
                    <a:pt x="2142" y="1549"/>
                  </a:lnTo>
                  <a:lnTo>
                    <a:pt x="2505" y="1740"/>
                  </a:lnTo>
                  <a:lnTo>
                    <a:pt x="2868" y="1932"/>
                  </a:lnTo>
                  <a:lnTo>
                    <a:pt x="3193" y="2123"/>
                  </a:lnTo>
                  <a:lnTo>
                    <a:pt x="3442" y="2065"/>
                  </a:lnTo>
                  <a:lnTo>
                    <a:pt x="3499" y="2104"/>
                  </a:lnTo>
                  <a:lnTo>
                    <a:pt x="3537" y="2027"/>
                  </a:lnTo>
                  <a:lnTo>
                    <a:pt x="3652" y="2008"/>
                  </a:lnTo>
                  <a:lnTo>
                    <a:pt x="3594" y="1970"/>
                  </a:lnTo>
                  <a:lnTo>
                    <a:pt x="3690" y="1836"/>
                  </a:lnTo>
                  <a:lnTo>
                    <a:pt x="3365" y="1626"/>
                  </a:lnTo>
                  <a:lnTo>
                    <a:pt x="3040" y="1415"/>
                  </a:lnTo>
                  <a:lnTo>
                    <a:pt x="2734" y="1205"/>
                  </a:lnTo>
                  <a:lnTo>
                    <a:pt x="2428" y="976"/>
                  </a:lnTo>
                  <a:lnTo>
                    <a:pt x="2161" y="746"/>
                  </a:lnTo>
                  <a:lnTo>
                    <a:pt x="1893" y="498"/>
                  </a:lnTo>
                  <a:lnTo>
                    <a:pt x="1664" y="249"/>
                  </a:lnTo>
                  <a:lnTo>
                    <a:pt x="1435"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30"/>
            <p:cNvSpPr/>
            <p:nvPr/>
          </p:nvSpPr>
          <p:spPr>
            <a:xfrm>
              <a:off x="2376400" y="4702725"/>
              <a:ext cx="958600" cy="553400"/>
            </a:xfrm>
            <a:custGeom>
              <a:avLst/>
              <a:gdLst/>
              <a:ahLst/>
              <a:cxnLst/>
              <a:rect l="l" t="t" r="r" b="b"/>
              <a:pathLst>
                <a:path w="38344" h="22136" extrusionOk="0">
                  <a:moveTo>
                    <a:pt x="22785" y="1"/>
                  </a:moveTo>
                  <a:lnTo>
                    <a:pt x="22403" y="20"/>
                  </a:lnTo>
                  <a:lnTo>
                    <a:pt x="22039" y="96"/>
                  </a:lnTo>
                  <a:lnTo>
                    <a:pt x="21695" y="230"/>
                  </a:lnTo>
                  <a:lnTo>
                    <a:pt x="21523" y="288"/>
                  </a:lnTo>
                  <a:lnTo>
                    <a:pt x="21370" y="383"/>
                  </a:lnTo>
                  <a:lnTo>
                    <a:pt x="670" y="12330"/>
                  </a:lnTo>
                  <a:lnTo>
                    <a:pt x="536" y="12425"/>
                  </a:lnTo>
                  <a:lnTo>
                    <a:pt x="402" y="12521"/>
                  </a:lnTo>
                  <a:lnTo>
                    <a:pt x="287" y="12616"/>
                  </a:lnTo>
                  <a:lnTo>
                    <a:pt x="211" y="12712"/>
                  </a:lnTo>
                  <a:lnTo>
                    <a:pt x="135" y="12827"/>
                  </a:lnTo>
                  <a:lnTo>
                    <a:pt x="77" y="12922"/>
                  </a:lnTo>
                  <a:lnTo>
                    <a:pt x="39" y="13037"/>
                  </a:lnTo>
                  <a:lnTo>
                    <a:pt x="20" y="13132"/>
                  </a:lnTo>
                  <a:lnTo>
                    <a:pt x="1" y="13247"/>
                  </a:lnTo>
                  <a:lnTo>
                    <a:pt x="20" y="13362"/>
                  </a:lnTo>
                  <a:lnTo>
                    <a:pt x="58" y="13457"/>
                  </a:lnTo>
                  <a:lnTo>
                    <a:pt x="96" y="13553"/>
                  </a:lnTo>
                  <a:lnTo>
                    <a:pt x="173" y="13648"/>
                  </a:lnTo>
                  <a:lnTo>
                    <a:pt x="249" y="13744"/>
                  </a:lnTo>
                  <a:lnTo>
                    <a:pt x="364" y="13820"/>
                  </a:lnTo>
                  <a:lnTo>
                    <a:pt x="479" y="13916"/>
                  </a:lnTo>
                  <a:lnTo>
                    <a:pt x="14241" y="21848"/>
                  </a:lnTo>
                  <a:lnTo>
                    <a:pt x="14394" y="21925"/>
                  </a:lnTo>
                  <a:lnTo>
                    <a:pt x="14528" y="21982"/>
                  </a:lnTo>
                  <a:lnTo>
                    <a:pt x="14700" y="22040"/>
                  </a:lnTo>
                  <a:lnTo>
                    <a:pt x="14853" y="22078"/>
                  </a:lnTo>
                  <a:lnTo>
                    <a:pt x="15216" y="22116"/>
                  </a:lnTo>
                  <a:lnTo>
                    <a:pt x="15579" y="22135"/>
                  </a:lnTo>
                  <a:lnTo>
                    <a:pt x="15942" y="22097"/>
                  </a:lnTo>
                  <a:lnTo>
                    <a:pt x="16305" y="22021"/>
                  </a:lnTo>
                  <a:lnTo>
                    <a:pt x="16668" y="21906"/>
                  </a:lnTo>
                  <a:lnTo>
                    <a:pt x="16821" y="21829"/>
                  </a:lnTo>
                  <a:lnTo>
                    <a:pt x="16993" y="21753"/>
                  </a:lnTo>
                  <a:lnTo>
                    <a:pt x="37675" y="9787"/>
                  </a:lnTo>
                  <a:lnTo>
                    <a:pt x="37828" y="9711"/>
                  </a:lnTo>
                  <a:lnTo>
                    <a:pt x="37962" y="9615"/>
                  </a:lnTo>
                  <a:lnTo>
                    <a:pt x="38057" y="9501"/>
                  </a:lnTo>
                  <a:lnTo>
                    <a:pt x="38153" y="9405"/>
                  </a:lnTo>
                  <a:lnTo>
                    <a:pt x="38229" y="9310"/>
                  </a:lnTo>
                  <a:lnTo>
                    <a:pt x="38287" y="9195"/>
                  </a:lnTo>
                  <a:lnTo>
                    <a:pt x="38325" y="9080"/>
                  </a:lnTo>
                  <a:lnTo>
                    <a:pt x="38344" y="8985"/>
                  </a:lnTo>
                  <a:lnTo>
                    <a:pt x="38344" y="8870"/>
                  </a:lnTo>
                  <a:lnTo>
                    <a:pt x="38344" y="8774"/>
                  </a:lnTo>
                  <a:lnTo>
                    <a:pt x="38306" y="8660"/>
                  </a:lnTo>
                  <a:lnTo>
                    <a:pt x="38267" y="8564"/>
                  </a:lnTo>
                  <a:lnTo>
                    <a:pt x="38191" y="8468"/>
                  </a:lnTo>
                  <a:lnTo>
                    <a:pt x="38115" y="8373"/>
                  </a:lnTo>
                  <a:lnTo>
                    <a:pt x="38000" y="8296"/>
                  </a:lnTo>
                  <a:lnTo>
                    <a:pt x="37885" y="8220"/>
                  </a:lnTo>
                  <a:lnTo>
                    <a:pt x="24104" y="268"/>
                  </a:lnTo>
                  <a:lnTo>
                    <a:pt x="23970" y="192"/>
                  </a:lnTo>
                  <a:lnTo>
                    <a:pt x="23817" y="135"/>
                  </a:lnTo>
                  <a:lnTo>
                    <a:pt x="23664" y="77"/>
                  </a:lnTo>
                  <a:lnTo>
                    <a:pt x="23492" y="39"/>
                  </a:lnTo>
                  <a:lnTo>
                    <a:pt x="23148" y="1"/>
                  </a:lnTo>
                  <a:close/>
                </a:path>
              </a:pathLst>
            </a:custGeom>
            <a:solidFill>
              <a:srgbClr val="E0B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30"/>
            <p:cNvSpPr/>
            <p:nvPr/>
          </p:nvSpPr>
          <p:spPr>
            <a:xfrm>
              <a:off x="2376400" y="4692700"/>
              <a:ext cx="958600" cy="553375"/>
            </a:xfrm>
            <a:custGeom>
              <a:avLst/>
              <a:gdLst/>
              <a:ahLst/>
              <a:cxnLst/>
              <a:rect l="l" t="t" r="r" b="b"/>
              <a:pathLst>
                <a:path w="38344" h="22135" extrusionOk="0">
                  <a:moveTo>
                    <a:pt x="22785" y="0"/>
                  </a:moveTo>
                  <a:lnTo>
                    <a:pt x="22403" y="39"/>
                  </a:lnTo>
                  <a:lnTo>
                    <a:pt x="22039" y="115"/>
                  </a:lnTo>
                  <a:lnTo>
                    <a:pt x="21695" y="230"/>
                  </a:lnTo>
                  <a:lnTo>
                    <a:pt x="21523" y="306"/>
                  </a:lnTo>
                  <a:lnTo>
                    <a:pt x="21370" y="383"/>
                  </a:lnTo>
                  <a:lnTo>
                    <a:pt x="670" y="12329"/>
                  </a:lnTo>
                  <a:lnTo>
                    <a:pt x="536" y="12425"/>
                  </a:lnTo>
                  <a:lnTo>
                    <a:pt x="402" y="12520"/>
                  </a:lnTo>
                  <a:lnTo>
                    <a:pt x="287" y="12616"/>
                  </a:lnTo>
                  <a:lnTo>
                    <a:pt x="211" y="12731"/>
                  </a:lnTo>
                  <a:lnTo>
                    <a:pt x="135" y="12826"/>
                  </a:lnTo>
                  <a:lnTo>
                    <a:pt x="77" y="12941"/>
                  </a:lnTo>
                  <a:lnTo>
                    <a:pt x="39" y="13036"/>
                  </a:lnTo>
                  <a:lnTo>
                    <a:pt x="20" y="13151"/>
                  </a:lnTo>
                  <a:lnTo>
                    <a:pt x="1" y="13247"/>
                  </a:lnTo>
                  <a:lnTo>
                    <a:pt x="20" y="13361"/>
                  </a:lnTo>
                  <a:lnTo>
                    <a:pt x="58" y="13457"/>
                  </a:lnTo>
                  <a:lnTo>
                    <a:pt x="96" y="13552"/>
                  </a:lnTo>
                  <a:lnTo>
                    <a:pt x="173" y="13667"/>
                  </a:lnTo>
                  <a:lnTo>
                    <a:pt x="249" y="13744"/>
                  </a:lnTo>
                  <a:lnTo>
                    <a:pt x="364" y="13839"/>
                  </a:lnTo>
                  <a:lnTo>
                    <a:pt x="479" y="13916"/>
                  </a:lnTo>
                  <a:lnTo>
                    <a:pt x="14241" y="21867"/>
                  </a:lnTo>
                  <a:lnTo>
                    <a:pt x="14394" y="21925"/>
                  </a:lnTo>
                  <a:lnTo>
                    <a:pt x="14528" y="22001"/>
                  </a:lnTo>
                  <a:lnTo>
                    <a:pt x="14700" y="22039"/>
                  </a:lnTo>
                  <a:lnTo>
                    <a:pt x="14853" y="22077"/>
                  </a:lnTo>
                  <a:lnTo>
                    <a:pt x="15216" y="22135"/>
                  </a:lnTo>
                  <a:lnTo>
                    <a:pt x="15579" y="22135"/>
                  </a:lnTo>
                  <a:lnTo>
                    <a:pt x="15942" y="22097"/>
                  </a:lnTo>
                  <a:lnTo>
                    <a:pt x="16305" y="22020"/>
                  </a:lnTo>
                  <a:lnTo>
                    <a:pt x="16668" y="21905"/>
                  </a:lnTo>
                  <a:lnTo>
                    <a:pt x="16821" y="21829"/>
                  </a:lnTo>
                  <a:lnTo>
                    <a:pt x="16993" y="21753"/>
                  </a:lnTo>
                  <a:lnTo>
                    <a:pt x="37675" y="9806"/>
                  </a:lnTo>
                  <a:lnTo>
                    <a:pt x="37828" y="9711"/>
                  </a:lnTo>
                  <a:lnTo>
                    <a:pt x="37962" y="9615"/>
                  </a:lnTo>
                  <a:lnTo>
                    <a:pt x="38057" y="9519"/>
                  </a:lnTo>
                  <a:lnTo>
                    <a:pt x="38153" y="9405"/>
                  </a:lnTo>
                  <a:lnTo>
                    <a:pt x="38229" y="9309"/>
                  </a:lnTo>
                  <a:lnTo>
                    <a:pt x="38287" y="9194"/>
                  </a:lnTo>
                  <a:lnTo>
                    <a:pt x="38325" y="9099"/>
                  </a:lnTo>
                  <a:lnTo>
                    <a:pt x="38344" y="8984"/>
                  </a:lnTo>
                  <a:lnTo>
                    <a:pt x="38344" y="8889"/>
                  </a:lnTo>
                  <a:lnTo>
                    <a:pt x="38344" y="8774"/>
                  </a:lnTo>
                  <a:lnTo>
                    <a:pt x="38306" y="8678"/>
                  </a:lnTo>
                  <a:lnTo>
                    <a:pt x="38267" y="8564"/>
                  </a:lnTo>
                  <a:lnTo>
                    <a:pt x="38191" y="8468"/>
                  </a:lnTo>
                  <a:lnTo>
                    <a:pt x="38115" y="8392"/>
                  </a:lnTo>
                  <a:lnTo>
                    <a:pt x="38000" y="8296"/>
                  </a:lnTo>
                  <a:lnTo>
                    <a:pt x="37885" y="8220"/>
                  </a:lnTo>
                  <a:lnTo>
                    <a:pt x="24104" y="268"/>
                  </a:lnTo>
                  <a:lnTo>
                    <a:pt x="23970" y="192"/>
                  </a:lnTo>
                  <a:lnTo>
                    <a:pt x="23817" y="134"/>
                  </a:lnTo>
                  <a:lnTo>
                    <a:pt x="23664" y="96"/>
                  </a:lnTo>
                  <a:lnTo>
                    <a:pt x="23492" y="58"/>
                  </a:lnTo>
                  <a:lnTo>
                    <a:pt x="23148" y="0"/>
                  </a:lnTo>
                  <a:close/>
                </a:path>
              </a:pathLst>
            </a:custGeom>
            <a:solidFill>
              <a:srgbClr val="FFF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30"/>
            <p:cNvSpPr/>
            <p:nvPr/>
          </p:nvSpPr>
          <p:spPr>
            <a:xfrm>
              <a:off x="2906350" y="4763900"/>
              <a:ext cx="109450" cy="63100"/>
            </a:xfrm>
            <a:custGeom>
              <a:avLst/>
              <a:gdLst/>
              <a:ahLst/>
              <a:cxnLst/>
              <a:rect l="l" t="t" r="r" b="b"/>
              <a:pathLst>
                <a:path w="4378" h="2524" extrusionOk="0">
                  <a:moveTo>
                    <a:pt x="1510" y="0"/>
                  </a:moveTo>
                  <a:lnTo>
                    <a:pt x="1281" y="20"/>
                  </a:lnTo>
                  <a:lnTo>
                    <a:pt x="1052" y="58"/>
                  </a:lnTo>
                  <a:lnTo>
                    <a:pt x="841" y="134"/>
                  </a:lnTo>
                  <a:lnTo>
                    <a:pt x="650" y="211"/>
                  </a:lnTo>
                  <a:lnTo>
                    <a:pt x="459" y="345"/>
                  </a:lnTo>
                  <a:lnTo>
                    <a:pt x="306" y="497"/>
                  </a:lnTo>
                  <a:lnTo>
                    <a:pt x="192" y="650"/>
                  </a:lnTo>
                  <a:lnTo>
                    <a:pt x="96" y="822"/>
                  </a:lnTo>
                  <a:lnTo>
                    <a:pt x="58" y="1014"/>
                  </a:lnTo>
                  <a:lnTo>
                    <a:pt x="20" y="1186"/>
                  </a:lnTo>
                  <a:lnTo>
                    <a:pt x="0" y="1377"/>
                  </a:lnTo>
                  <a:lnTo>
                    <a:pt x="20" y="1549"/>
                  </a:lnTo>
                  <a:lnTo>
                    <a:pt x="39" y="1721"/>
                  </a:lnTo>
                  <a:lnTo>
                    <a:pt x="58" y="1874"/>
                  </a:lnTo>
                  <a:lnTo>
                    <a:pt x="134" y="2160"/>
                  </a:lnTo>
                  <a:lnTo>
                    <a:pt x="192" y="2332"/>
                  </a:lnTo>
                  <a:lnTo>
                    <a:pt x="230" y="2409"/>
                  </a:lnTo>
                  <a:lnTo>
                    <a:pt x="669" y="2447"/>
                  </a:lnTo>
                  <a:lnTo>
                    <a:pt x="1128" y="2485"/>
                  </a:lnTo>
                  <a:lnTo>
                    <a:pt x="1702" y="2524"/>
                  </a:lnTo>
                  <a:lnTo>
                    <a:pt x="2332" y="2524"/>
                  </a:lnTo>
                  <a:lnTo>
                    <a:pt x="2638" y="2504"/>
                  </a:lnTo>
                  <a:lnTo>
                    <a:pt x="2963" y="2466"/>
                  </a:lnTo>
                  <a:lnTo>
                    <a:pt x="3250" y="2409"/>
                  </a:lnTo>
                  <a:lnTo>
                    <a:pt x="3537" y="2352"/>
                  </a:lnTo>
                  <a:lnTo>
                    <a:pt x="3785" y="2275"/>
                  </a:lnTo>
                  <a:lnTo>
                    <a:pt x="4014" y="2160"/>
                  </a:lnTo>
                  <a:lnTo>
                    <a:pt x="4167" y="2046"/>
                  </a:lnTo>
                  <a:lnTo>
                    <a:pt x="4282" y="1931"/>
                  </a:lnTo>
                  <a:lnTo>
                    <a:pt x="4339" y="1797"/>
                  </a:lnTo>
                  <a:lnTo>
                    <a:pt x="4378" y="1663"/>
                  </a:lnTo>
                  <a:lnTo>
                    <a:pt x="4339" y="1511"/>
                  </a:lnTo>
                  <a:lnTo>
                    <a:pt x="4282" y="1396"/>
                  </a:lnTo>
                  <a:lnTo>
                    <a:pt x="4167" y="1262"/>
                  </a:lnTo>
                  <a:lnTo>
                    <a:pt x="4014" y="1147"/>
                  </a:lnTo>
                  <a:lnTo>
                    <a:pt x="3900" y="1090"/>
                  </a:lnTo>
                  <a:lnTo>
                    <a:pt x="3785" y="1052"/>
                  </a:lnTo>
                  <a:lnTo>
                    <a:pt x="3517" y="975"/>
                  </a:lnTo>
                  <a:lnTo>
                    <a:pt x="3231" y="956"/>
                  </a:lnTo>
                  <a:lnTo>
                    <a:pt x="2944" y="956"/>
                  </a:lnTo>
                  <a:lnTo>
                    <a:pt x="2676" y="975"/>
                  </a:lnTo>
                  <a:lnTo>
                    <a:pt x="2676" y="975"/>
                  </a:lnTo>
                  <a:lnTo>
                    <a:pt x="2715" y="899"/>
                  </a:lnTo>
                  <a:lnTo>
                    <a:pt x="2734" y="842"/>
                  </a:lnTo>
                  <a:lnTo>
                    <a:pt x="2753" y="746"/>
                  </a:lnTo>
                  <a:lnTo>
                    <a:pt x="2753" y="669"/>
                  </a:lnTo>
                  <a:lnTo>
                    <a:pt x="2734" y="593"/>
                  </a:lnTo>
                  <a:lnTo>
                    <a:pt x="2696" y="497"/>
                  </a:lnTo>
                  <a:lnTo>
                    <a:pt x="2638" y="421"/>
                  </a:lnTo>
                  <a:lnTo>
                    <a:pt x="2581" y="345"/>
                  </a:lnTo>
                  <a:lnTo>
                    <a:pt x="2485" y="287"/>
                  </a:lnTo>
                  <a:lnTo>
                    <a:pt x="2390" y="211"/>
                  </a:lnTo>
                  <a:lnTo>
                    <a:pt x="2199" y="134"/>
                  </a:lnTo>
                  <a:lnTo>
                    <a:pt x="1988" y="58"/>
                  </a:lnTo>
                  <a:lnTo>
                    <a:pt x="1759" y="20"/>
                  </a:lnTo>
                  <a:lnTo>
                    <a:pt x="15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30"/>
            <p:cNvSpPr/>
            <p:nvPr/>
          </p:nvSpPr>
          <p:spPr>
            <a:xfrm>
              <a:off x="3102275" y="4877150"/>
              <a:ext cx="108975" cy="62625"/>
            </a:xfrm>
            <a:custGeom>
              <a:avLst/>
              <a:gdLst/>
              <a:ahLst/>
              <a:cxnLst/>
              <a:rect l="l" t="t" r="r" b="b"/>
              <a:pathLst>
                <a:path w="4359" h="2505" extrusionOk="0">
                  <a:moveTo>
                    <a:pt x="1510" y="1"/>
                  </a:moveTo>
                  <a:lnTo>
                    <a:pt x="1281" y="20"/>
                  </a:lnTo>
                  <a:lnTo>
                    <a:pt x="1052" y="58"/>
                  </a:lnTo>
                  <a:lnTo>
                    <a:pt x="822" y="115"/>
                  </a:lnTo>
                  <a:lnTo>
                    <a:pt x="631" y="211"/>
                  </a:lnTo>
                  <a:lnTo>
                    <a:pt x="440" y="345"/>
                  </a:lnTo>
                  <a:lnTo>
                    <a:pt x="306" y="498"/>
                  </a:lnTo>
                  <a:lnTo>
                    <a:pt x="191" y="650"/>
                  </a:lnTo>
                  <a:lnTo>
                    <a:pt x="96" y="822"/>
                  </a:lnTo>
                  <a:lnTo>
                    <a:pt x="39" y="995"/>
                  </a:lnTo>
                  <a:lnTo>
                    <a:pt x="19" y="1186"/>
                  </a:lnTo>
                  <a:lnTo>
                    <a:pt x="0" y="1358"/>
                  </a:lnTo>
                  <a:lnTo>
                    <a:pt x="0" y="1549"/>
                  </a:lnTo>
                  <a:lnTo>
                    <a:pt x="19" y="1721"/>
                  </a:lnTo>
                  <a:lnTo>
                    <a:pt x="58" y="1874"/>
                  </a:lnTo>
                  <a:lnTo>
                    <a:pt x="134" y="2141"/>
                  </a:lnTo>
                  <a:lnTo>
                    <a:pt x="191" y="2333"/>
                  </a:lnTo>
                  <a:lnTo>
                    <a:pt x="211" y="2390"/>
                  </a:lnTo>
                  <a:lnTo>
                    <a:pt x="650" y="2447"/>
                  </a:lnTo>
                  <a:lnTo>
                    <a:pt x="1128" y="2485"/>
                  </a:lnTo>
                  <a:lnTo>
                    <a:pt x="1701" y="2505"/>
                  </a:lnTo>
                  <a:lnTo>
                    <a:pt x="2332" y="2505"/>
                  </a:lnTo>
                  <a:lnTo>
                    <a:pt x="2638" y="2485"/>
                  </a:lnTo>
                  <a:lnTo>
                    <a:pt x="2944" y="2466"/>
                  </a:lnTo>
                  <a:lnTo>
                    <a:pt x="3250" y="2409"/>
                  </a:lnTo>
                  <a:lnTo>
                    <a:pt x="3536" y="2352"/>
                  </a:lnTo>
                  <a:lnTo>
                    <a:pt x="3785" y="2256"/>
                  </a:lnTo>
                  <a:lnTo>
                    <a:pt x="3995" y="2160"/>
                  </a:lnTo>
                  <a:lnTo>
                    <a:pt x="4167" y="2046"/>
                  </a:lnTo>
                  <a:lnTo>
                    <a:pt x="4282" y="1912"/>
                  </a:lnTo>
                  <a:lnTo>
                    <a:pt x="4339" y="1778"/>
                  </a:lnTo>
                  <a:lnTo>
                    <a:pt x="4358" y="1644"/>
                  </a:lnTo>
                  <a:lnTo>
                    <a:pt x="4339" y="1511"/>
                  </a:lnTo>
                  <a:lnTo>
                    <a:pt x="4282" y="1377"/>
                  </a:lnTo>
                  <a:lnTo>
                    <a:pt x="4167" y="1262"/>
                  </a:lnTo>
                  <a:lnTo>
                    <a:pt x="3995" y="1147"/>
                  </a:lnTo>
                  <a:lnTo>
                    <a:pt x="3900" y="1090"/>
                  </a:lnTo>
                  <a:lnTo>
                    <a:pt x="3766" y="1033"/>
                  </a:lnTo>
                  <a:lnTo>
                    <a:pt x="3498" y="975"/>
                  </a:lnTo>
                  <a:lnTo>
                    <a:pt x="3231" y="937"/>
                  </a:lnTo>
                  <a:lnTo>
                    <a:pt x="2944" y="956"/>
                  </a:lnTo>
                  <a:lnTo>
                    <a:pt x="2676" y="975"/>
                  </a:lnTo>
                  <a:lnTo>
                    <a:pt x="2715" y="899"/>
                  </a:lnTo>
                  <a:lnTo>
                    <a:pt x="2734" y="822"/>
                  </a:lnTo>
                  <a:lnTo>
                    <a:pt x="2753" y="746"/>
                  </a:lnTo>
                  <a:lnTo>
                    <a:pt x="2753" y="670"/>
                  </a:lnTo>
                  <a:lnTo>
                    <a:pt x="2734" y="574"/>
                  </a:lnTo>
                  <a:lnTo>
                    <a:pt x="2695" y="498"/>
                  </a:lnTo>
                  <a:lnTo>
                    <a:pt x="2638" y="421"/>
                  </a:lnTo>
                  <a:lnTo>
                    <a:pt x="2581" y="345"/>
                  </a:lnTo>
                  <a:lnTo>
                    <a:pt x="2485" y="268"/>
                  </a:lnTo>
                  <a:lnTo>
                    <a:pt x="2390" y="211"/>
                  </a:lnTo>
                  <a:lnTo>
                    <a:pt x="2198" y="115"/>
                  </a:lnTo>
                  <a:lnTo>
                    <a:pt x="1969" y="58"/>
                  </a:lnTo>
                  <a:lnTo>
                    <a:pt x="1740" y="20"/>
                  </a:lnTo>
                  <a:lnTo>
                    <a:pt x="1510"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30"/>
            <p:cNvSpPr/>
            <p:nvPr/>
          </p:nvSpPr>
          <p:spPr>
            <a:xfrm>
              <a:off x="2788800" y="4832225"/>
              <a:ext cx="108975" cy="62625"/>
            </a:xfrm>
            <a:custGeom>
              <a:avLst/>
              <a:gdLst/>
              <a:ahLst/>
              <a:cxnLst/>
              <a:rect l="l" t="t" r="r" b="b"/>
              <a:pathLst>
                <a:path w="4359" h="2505" extrusionOk="0">
                  <a:moveTo>
                    <a:pt x="1281" y="1"/>
                  </a:moveTo>
                  <a:lnTo>
                    <a:pt x="1052" y="39"/>
                  </a:lnTo>
                  <a:lnTo>
                    <a:pt x="822" y="116"/>
                  </a:lnTo>
                  <a:lnTo>
                    <a:pt x="631" y="211"/>
                  </a:lnTo>
                  <a:lnTo>
                    <a:pt x="440" y="326"/>
                  </a:lnTo>
                  <a:lnTo>
                    <a:pt x="306" y="479"/>
                  </a:lnTo>
                  <a:lnTo>
                    <a:pt x="191" y="651"/>
                  </a:lnTo>
                  <a:lnTo>
                    <a:pt x="96" y="823"/>
                  </a:lnTo>
                  <a:lnTo>
                    <a:pt x="39" y="995"/>
                  </a:lnTo>
                  <a:lnTo>
                    <a:pt x="19" y="1186"/>
                  </a:lnTo>
                  <a:lnTo>
                    <a:pt x="0" y="1358"/>
                  </a:lnTo>
                  <a:lnTo>
                    <a:pt x="0" y="1530"/>
                  </a:lnTo>
                  <a:lnTo>
                    <a:pt x="19" y="1702"/>
                  </a:lnTo>
                  <a:lnTo>
                    <a:pt x="58" y="1874"/>
                  </a:lnTo>
                  <a:lnTo>
                    <a:pt x="134" y="2142"/>
                  </a:lnTo>
                  <a:lnTo>
                    <a:pt x="191" y="2314"/>
                  </a:lnTo>
                  <a:lnTo>
                    <a:pt x="211" y="2390"/>
                  </a:lnTo>
                  <a:lnTo>
                    <a:pt x="650" y="2447"/>
                  </a:lnTo>
                  <a:lnTo>
                    <a:pt x="1128" y="2486"/>
                  </a:lnTo>
                  <a:lnTo>
                    <a:pt x="1702" y="2505"/>
                  </a:lnTo>
                  <a:lnTo>
                    <a:pt x="2332" y="2505"/>
                  </a:lnTo>
                  <a:lnTo>
                    <a:pt x="2638" y="2486"/>
                  </a:lnTo>
                  <a:lnTo>
                    <a:pt x="2944" y="2447"/>
                  </a:lnTo>
                  <a:lnTo>
                    <a:pt x="3250" y="2409"/>
                  </a:lnTo>
                  <a:lnTo>
                    <a:pt x="3517" y="2333"/>
                  </a:lnTo>
                  <a:lnTo>
                    <a:pt x="3785" y="2256"/>
                  </a:lnTo>
                  <a:lnTo>
                    <a:pt x="3995" y="2142"/>
                  </a:lnTo>
                  <a:lnTo>
                    <a:pt x="4167" y="2027"/>
                  </a:lnTo>
                  <a:lnTo>
                    <a:pt x="4282" y="1912"/>
                  </a:lnTo>
                  <a:lnTo>
                    <a:pt x="4339" y="1778"/>
                  </a:lnTo>
                  <a:lnTo>
                    <a:pt x="4358" y="1645"/>
                  </a:lnTo>
                  <a:lnTo>
                    <a:pt x="4339" y="1511"/>
                  </a:lnTo>
                  <a:lnTo>
                    <a:pt x="4282" y="1377"/>
                  </a:lnTo>
                  <a:lnTo>
                    <a:pt x="4167" y="1243"/>
                  </a:lnTo>
                  <a:lnTo>
                    <a:pt x="3995" y="1129"/>
                  </a:lnTo>
                  <a:lnTo>
                    <a:pt x="3900" y="1071"/>
                  </a:lnTo>
                  <a:lnTo>
                    <a:pt x="3766" y="1033"/>
                  </a:lnTo>
                  <a:lnTo>
                    <a:pt x="3498" y="976"/>
                  </a:lnTo>
                  <a:lnTo>
                    <a:pt x="3231" y="937"/>
                  </a:lnTo>
                  <a:lnTo>
                    <a:pt x="2944" y="937"/>
                  </a:lnTo>
                  <a:lnTo>
                    <a:pt x="2676" y="976"/>
                  </a:lnTo>
                  <a:lnTo>
                    <a:pt x="2715" y="899"/>
                  </a:lnTo>
                  <a:lnTo>
                    <a:pt x="2734" y="823"/>
                  </a:lnTo>
                  <a:lnTo>
                    <a:pt x="2753" y="727"/>
                  </a:lnTo>
                  <a:lnTo>
                    <a:pt x="2753" y="651"/>
                  </a:lnTo>
                  <a:lnTo>
                    <a:pt x="2734" y="574"/>
                  </a:lnTo>
                  <a:lnTo>
                    <a:pt x="2695" y="498"/>
                  </a:lnTo>
                  <a:lnTo>
                    <a:pt x="2638" y="421"/>
                  </a:lnTo>
                  <a:lnTo>
                    <a:pt x="2562" y="345"/>
                  </a:lnTo>
                  <a:lnTo>
                    <a:pt x="2485" y="268"/>
                  </a:lnTo>
                  <a:lnTo>
                    <a:pt x="2390" y="211"/>
                  </a:lnTo>
                  <a:lnTo>
                    <a:pt x="2198" y="116"/>
                  </a:lnTo>
                  <a:lnTo>
                    <a:pt x="1969" y="39"/>
                  </a:lnTo>
                  <a:lnTo>
                    <a:pt x="17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30"/>
            <p:cNvSpPr/>
            <p:nvPr/>
          </p:nvSpPr>
          <p:spPr>
            <a:xfrm>
              <a:off x="2984725" y="4945000"/>
              <a:ext cx="108975" cy="63100"/>
            </a:xfrm>
            <a:custGeom>
              <a:avLst/>
              <a:gdLst/>
              <a:ahLst/>
              <a:cxnLst/>
              <a:rect l="l" t="t" r="r" b="b"/>
              <a:pathLst>
                <a:path w="4359" h="2524" extrusionOk="0">
                  <a:moveTo>
                    <a:pt x="1510" y="1"/>
                  </a:moveTo>
                  <a:lnTo>
                    <a:pt x="1262" y="20"/>
                  </a:lnTo>
                  <a:lnTo>
                    <a:pt x="1032" y="58"/>
                  </a:lnTo>
                  <a:lnTo>
                    <a:pt x="822" y="115"/>
                  </a:lnTo>
                  <a:lnTo>
                    <a:pt x="631" y="211"/>
                  </a:lnTo>
                  <a:lnTo>
                    <a:pt x="440" y="345"/>
                  </a:lnTo>
                  <a:lnTo>
                    <a:pt x="287" y="498"/>
                  </a:lnTo>
                  <a:lnTo>
                    <a:pt x="172" y="651"/>
                  </a:lnTo>
                  <a:lnTo>
                    <a:pt x="96" y="823"/>
                  </a:lnTo>
                  <a:lnTo>
                    <a:pt x="38" y="1014"/>
                  </a:lnTo>
                  <a:lnTo>
                    <a:pt x="0" y="1186"/>
                  </a:lnTo>
                  <a:lnTo>
                    <a:pt x="0" y="1377"/>
                  </a:lnTo>
                  <a:lnTo>
                    <a:pt x="0" y="1549"/>
                  </a:lnTo>
                  <a:lnTo>
                    <a:pt x="19" y="1721"/>
                  </a:lnTo>
                  <a:lnTo>
                    <a:pt x="58" y="1874"/>
                  </a:lnTo>
                  <a:lnTo>
                    <a:pt x="115" y="2142"/>
                  </a:lnTo>
                  <a:lnTo>
                    <a:pt x="191" y="2333"/>
                  </a:lnTo>
                  <a:lnTo>
                    <a:pt x="210" y="2390"/>
                  </a:lnTo>
                  <a:lnTo>
                    <a:pt x="650" y="2447"/>
                  </a:lnTo>
                  <a:lnTo>
                    <a:pt x="1128" y="2486"/>
                  </a:lnTo>
                  <a:lnTo>
                    <a:pt x="1701" y="2524"/>
                  </a:lnTo>
                  <a:lnTo>
                    <a:pt x="2313" y="2505"/>
                  </a:lnTo>
                  <a:lnTo>
                    <a:pt x="2638" y="2486"/>
                  </a:lnTo>
                  <a:lnTo>
                    <a:pt x="2944" y="2467"/>
                  </a:lnTo>
                  <a:lnTo>
                    <a:pt x="3250" y="2409"/>
                  </a:lnTo>
                  <a:lnTo>
                    <a:pt x="3517" y="2352"/>
                  </a:lnTo>
                  <a:lnTo>
                    <a:pt x="3766" y="2256"/>
                  </a:lnTo>
                  <a:lnTo>
                    <a:pt x="3995" y="2161"/>
                  </a:lnTo>
                  <a:lnTo>
                    <a:pt x="4148" y="2046"/>
                  </a:lnTo>
                  <a:lnTo>
                    <a:pt x="4263" y="1912"/>
                  </a:lnTo>
                  <a:lnTo>
                    <a:pt x="4339" y="1798"/>
                  </a:lnTo>
                  <a:lnTo>
                    <a:pt x="4358" y="1645"/>
                  </a:lnTo>
                  <a:lnTo>
                    <a:pt x="4339" y="1511"/>
                  </a:lnTo>
                  <a:lnTo>
                    <a:pt x="4263" y="1377"/>
                  </a:lnTo>
                  <a:lnTo>
                    <a:pt x="4148" y="1262"/>
                  </a:lnTo>
                  <a:lnTo>
                    <a:pt x="3995" y="1148"/>
                  </a:lnTo>
                  <a:lnTo>
                    <a:pt x="3880" y="1090"/>
                  </a:lnTo>
                  <a:lnTo>
                    <a:pt x="3766" y="1052"/>
                  </a:lnTo>
                  <a:lnTo>
                    <a:pt x="3498" y="976"/>
                  </a:lnTo>
                  <a:lnTo>
                    <a:pt x="3211" y="957"/>
                  </a:lnTo>
                  <a:lnTo>
                    <a:pt x="2944" y="957"/>
                  </a:lnTo>
                  <a:lnTo>
                    <a:pt x="2676" y="976"/>
                  </a:lnTo>
                  <a:lnTo>
                    <a:pt x="2714" y="899"/>
                  </a:lnTo>
                  <a:lnTo>
                    <a:pt x="2734" y="823"/>
                  </a:lnTo>
                  <a:lnTo>
                    <a:pt x="2734" y="746"/>
                  </a:lnTo>
                  <a:lnTo>
                    <a:pt x="2734" y="670"/>
                  </a:lnTo>
                  <a:lnTo>
                    <a:pt x="2714" y="574"/>
                  </a:lnTo>
                  <a:lnTo>
                    <a:pt x="2676" y="498"/>
                  </a:lnTo>
                  <a:lnTo>
                    <a:pt x="2638" y="421"/>
                  </a:lnTo>
                  <a:lnTo>
                    <a:pt x="2562" y="345"/>
                  </a:lnTo>
                  <a:lnTo>
                    <a:pt x="2485" y="288"/>
                  </a:lnTo>
                  <a:lnTo>
                    <a:pt x="2389" y="211"/>
                  </a:lnTo>
                  <a:lnTo>
                    <a:pt x="2179" y="115"/>
                  </a:lnTo>
                  <a:lnTo>
                    <a:pt x="1969" y="58"/>
                  </a:lnTo>
                  <a:lnTo>
                    <a:pt x="1740" y="20"/>
                  </a:lnTo>
                  <a:lnTo>
                    <a:pt x="1510"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30"/>
            <p:cNvSpPr/>
            <p:nvPr/>
          </p:nvSpPr>
          <p:spPr>
            <a:xfrm>
              <a:off x="2953175" y="4849925"/>
              <a:ext cx="109450" cy="63100"/>
            </a:xfrm>
            <a:custGeom>
              <a:avLst/>
              <a:gdLst/>
              <a:ahLst/>
              <a:cxnLst/>
              <a:rect l="l" t="t" r="r" b="b"/>
              <a:pathLst>
                <a:path w="4378" h="2524" extrusionOk="0">
                  <a:moveTo>
                    <a:pt x="1511" y="0"/>
                  </a:moveTo>
                  <a:lnTo>
                    <a:pt x="1281" y="19"/>
                  </a:lnTo>
                  <a:lnTo>
                    <a:pt x="1052" y="57"/>
                  </a:lnTo>
                  <a:lnTo>
                    <a:pt x="842" y="134"/>
                  </a:lnTo>
                  <a:lnTo>
                    <a:pt x="651" y="210"/>
                  </a:lnTo>
                  <a:lnTo>
                    <a:pt x="459" y="344"/>
                  </a:lnTo>
                  <a:lnTo>
                    <a:pt x="306" y="497"/>
                  </a:lnTo>
                  <a:lnTo>
                    <a:pt x="192" y="650"/>
                  </a:lnTo>
                  <a:lnTo>
                    <a:pt x="115" y="822"/>
                  </a:lnTo>
                  <a:lnTo>
                    <a:pt x="58" y="1013"/>
                  </a:lnTo>
                  <a:lnTo>
                    <a:pt x="20" y="1185"/>
                  </a:lnTo>
                  <a:lnTo>
                    <a:pt x="1" y="1376"/>
                  </a:lnTo>
                  <a:lnTo>
                    <a:pt x="20" y="1548"/>
                  </a:lnTo>
                  <a:lnTo>
                    <a:pt x="39" y="1720"/>
                  </a:lnTo>
                  <a:lnTo>
                    <a:pt x="58" y="1873"/>
                  </a:lnTo>
                  <a:lnTo>
                    <a:pt x="134" y="2160"/>
                  </a:lnTo>
                  <a:lnTo>
                    <a:pt x="192" y="2332"/>
                  </a:lnTo>
                  <a:lnTo>
                    <a:pt x="230" y="2408"/>
                  </a:lnTo>
                  <a:lnTo>
                    <a:pt x="670" y="2447"/>
                  </a:lnTo>
                  <a:lnTo>
                    <a:pt x="1128" y="2485"/>
                  </a:lnTo>
                  <a:lnTo>
                    <a:pt x="1702" y="2523"/>
                  </a:lnTo>
                  <a:lnTo>
                    <a:pt x="2333" y="2523"/>
                  </a:lnTo>
                  <a:lnTo>
                    <a:pt x="2638" y="2504"/>
                  </a:lnTo>
                  <a:lnTo>
                    <a:pt x="2963" y="2466"/>
                  </a:lnTo>
                  <a:lnTo>
                    <a:pt x="3250" y="2408"/>
                  </a:lnTo>
                  <a:lnTo>
                    <a:pt x="3537" y="2351"/>
                  </a:lnTo>
                  <a:lnTo>
                    <a:pt x="3785" y="2275"/>
                  </a:lnTo>
                  <a:lnTo>
                    <a:pt x="4015" y="2160"/>
                  </a:lnTo>
                  <a:lnTo>
                    <a:pt x="4168" y="2045"/>
                  </a:lnTo>
                  <a:lnTo>
                    <a:pt x="4282" y="1931"/>
                  </a:lnTo>
                  <a:lnTo>
                    <a:pt x="4340" y="1797"/>
                  </a:lnTo>
                  <a:lnTo>
                    <a:pt x="4378" y="1663"/>
                  </a:lnTo>
                  <a:lnTo>
                    <a:pt x="4340" y="1510"/>
                  </a:lnTo>
                  <a:lnTo>
                    <a:pt x="4282" y="1395"/>
                  </a:lnTo>
                  <a:lnTo>
                    <a:pt x="4168" y="1262"/>
                  </a:lnTo>
                  <a:lnTo>
                    <a:pt x="4015" y="1147"/>
                  </a:lnTo>
                  <a:lnTo>
                    <a:pt x="3900" y="1090"/>
                  </a:lnTo>
                  <a:lnTo>
                    <a:pt x="3785" y="1051"/>
                  </a:lnTo>
                  <a:lnTo>
                    <a:pt x="3518" y="975"/>
                  </a:lnTo>
                  <a:lnTo>
                    <a:pt x="3231" y="956"/>
                  </a:lnTo>
                  <a:lnTo>
                    <a:pt x="2944" y="956"/>
                  </a:lnTo>
                  <a:lnTo>
                    <a:pt x="2677" y="975"/>
                  </a:lnTo>
                  <a:lnTo>
                    <a:pt x="2715" y="898"/>
                  </a:lnTo>
                  <a:lnTo>
                    <a:pt x="2734" y="841"/>
                  </a:lnTo>
                  <a:lnTo>
                    <a:pt x="2753" y="746"/>
                  </a:lnTo>
                  <a:lnTo>
                    <a:pt x="2753" y="669"/>
                  </a:lnTo>
                  <a:lnTo>
                    <a:pt x="2734" y="593"/>
                  </a:lnTo>
                  <a:lnTo>
                    <a:pt x="2696" y="497"/>
                  </a:lnTo>
                  <a:lnTo>
                    <a:pt x="2638" y="421"/>
                  </a:lnTo>
                  <a:lnTo>
                    <a:pt x="2581" y="344"/>
                  </a:lnTo>
                  <a:lnTo>
                    <a:pt x="2486" y="287"/>
                  </a:lnTo>
                  <a:lnTo>
                    <a:pt x="2390" y="210"/>
                  </a:lnTo>
                  <a:lnTo>
                    <a:pt x="2199" y="134"/>
                  </a:lnTo>
                  <a:lnTo>
                    <a:pt x="1989" y="57"/>
                  </a:lnTo>
                  <a:lnTo>
                    <a:pt x="1759" y="19"/>
                  </a:lnTo>
                  <a:lnTo>
                    <a:pt x="15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30"/>
            <p:cNvSpPr/>
            <p:nvPr/>
          </p:nvSpPr>
          <p:spPr>
            <a:xfrm>
              <a:off x="2696100" y="5111775"/>
              <a:ext cx="108975" cy="63100"/>
            </a:xfrm>
            <a:custGeom>
              <a:avLst/>
              <a:gdLst/>
              <a:ahLst/>
              <a:cxnLst/>
              <a:rect l="l" t="t" r="r" b="b"/>
              <a:pathLst>
                <a:path w="4359" h="2524" extrusionOk="0">
                  <a:moveTo>
                    <a:pt x="2045" y="1"/>
                  </a:moveTo>
                  <a:lnTo>
                    <a:pt x="1720" y="20"/>
                  </a:lnTo>
                  <a:lnTo>
                    <a:pt x="1415" y="58"/>
                  </a:lnTo>
                  <a:lnTo>
                    <a:pt x="1128" y="96"/>
                  </a:lnTo>
                  <a:lnTo>
                    <a:pt x="841" y="173"/>
                  </a:lnTo>
                  <a:lnTo>
                    <a:pt x="593" y="249"/>
                  </a:lnTo>
                  <a:lnTo>
                    <a:pt x="363" y="364"/>
                  </a:lnTo>
                  <a:lnTo>
                    <a:pt x="210" y="479"/>
                  </a:lnTo>
                  <a:lnTo>
                    <a:pt x="96" y="593"/>
                  </a:lnTo>
                  <a:lnTo>
                    <a:pt x="19" y="727"/>
                  </a:lnTo>
                  <a:lnTo>
                    <a:pt x="0" y="861"/>
                  </a:lnTo>
                  <a:lnTo>
                    <a:pt x="19" y="995"/>
                  </a:lnTo>
                  <a:lnTo>
                    <a:pt x="96" y="1128"/>
                  </a:lnTo>
                  <a:lnTo>
                    <a:pt x="210" y="1262"/>
                  </a:lnTo>
                  <a:lnTo>
                    <a:pt x="363" y="1377"/>
                  </a:lnTo>
                  <a:lnTo>
                    <a:pt x="478" y="1434"/>
                  </a:lnTo>
                  <a:lnTo>
                    <a:pt x="593" y="1472"/>
                  </a:lnTo>
                  <a:lnTo>
                    <a:pt x="860" y="1549"/>
                  </a:lnTo>
                  <a:lnTo>
                    <a:pt x="1147" y="1568"/>
                  </a:lnTo>
                  <a:lnTo>
                    <a:pt x="1415" y="1568"/>
                  </a:lnTo>
                  <a:lnTo>
                    <a:pt x="1682" y="1549"/>
                  </a:lnTo>
                  <a:lnTo>
                    <a:pt x="1663" y="1606"/>
                  </a:lnTo>
                  <a:lnTo>
                    <a:pt x="1644" y="1683"/>
                  </a:lnTo>
                  <a:lnTo>
                    <a:pt x="1625" y="1778"/>
                  </a:lnTo>
                  <a:lnTo>
                    <a:pt x="1625" y="1855"/>
                  </a:lnTo>
                  <a:lnTo>
                    <a:pt x="1644" y="1931"/>
                  </a:lnTo>
                  <a:lnTo>
                    <a:pt x="1682" y="2008"/>
                  </a:lnTo>
                  <a:lnTo>
                    <a:pt x="1720" y="2103"/>
                  </a:lnTo>
                  <a:lnTo>
                    <a:pt x="1797" y="2161"/>
                  </a:lnTo>
                  <a:lnTo>
                    <a:pt x="1873" y="2237"/>
                  </a:lnTo>
                  <a:lnTo>
                    <a:pt x="1988" y="2314"/>
                  </a:lnTo>
                  <a:lnTo>
                    <a:pt x="2179" y="2390"/>
                  </a:lnTo>
                  <a:lnTo>
                    <a:pt x="2389" y="2466"/>
                  </a:lnTo>
                  <a:lnTo>
                    <a:pt x="2619" y="2505"/>
                  </a:lnTo>
                  <a:lnTo>
                    <a:pt x="2848" y="2524"/>
                  </a:lnTo>
                  <a:lnTo>
                    <a:pt x="3097" y="2505"/>
                  </a:lnTo>
                  <a:lnTo>
                    <a:pt x="3326" y="2466"/>
                  </a:lnTo>
                  <a:lnTo>
                    <a:pt x="3536" y="2390"/>
                  </a:lnTo>
                  <a:lnTo>
                    <a:pt x="3727" y="2314"/>
                  </a:lnTo>
                  <a:lnTo>
                    <a:pt x="3919" y="2180"/>
                  </a:lnTo>
                  <a:lnTo>
                    <a:pt x="4072" y="2027"/>
                  </a:lnTo>
                  <a:lnTo>
                    <a:pt x="4186" y="1855"/>
                  </a:lnTo>
                  <a:lnTo>
                    <a:pt x="4263" y="1683"/>
                  </a:lnTo>
                  <a:lnTo>
                    <a:pt x="4320" y="1511"/>
                  </a:lnTo>
                  <a:lnTo>
                    <a:pt x="4358" y="1339"/>
                  </a:lnTo>
                  <a:lnTo>
                    <a:pt x="4358" y="1148"/>
                  </a:lnTo>
                  <a:lnTo>
                    <a:pt x="4358" y="976"/>
                  </a:lnTo>
                  <a:lnTo>
                    <a:pt x="4339" y="803"/>
                  </a:lnTo>
                  <a:lnTo>
                    <a:pt x="4320" y="651"/>
                  </a:lnTo>
                  <a:lnTo>
                    <a:pt x="4244" y="364"/>
                  </a:lnTo>
                  <a:lnTo>
                    <a:pt x="4186" y="192"/>
                  </a:lnTo>
                  <a:lnTo>
                    <a:pt x="4148" y="115"/>
                  </a:lnTo>
                  <a:lnTo>
                    <a:pt x="3708" y="77"/>
                  </a:lnTo>
                  <a:lnTo>
                    <a:pt x="3250" y="39"/>
                  </a:lnTo>
                  <a:lnTo>
                    <a:pt x="267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30"/>
            <p:cNvSpPr/>
            <p:nvPr/>
          </p:nvSpPr>
          <p:spPr>
            <a:xfrm>
              <a:off x="2500175" y="4999000"/>
              <a:ext cx="109450" cy="62625"/>
            </a:xfrm>
            <a:custGeom>
              <a:avLst/>
              <a:gdLst/>
              <a:ahLst/>
              <a:cxnLst/>
              <a:rect l="l" t="t" r="r" b="b"/>
              <a:pathLst>
                <a:path w="4378" h="2505" extrusionOk="0">
                  <a:moveTo>
                    <a:pt x="2046" y="1"/>
                  </a:moveTo>
                  <a:lnTo>
                    <a:pt x="1740" y="20"/>
                  </a:lnTo>
                  <a:lnTo>
                    <a:pt x="1415" y="39"/>
                  </a:lnTo>
                  <a:lnTo>
                    <a:pt x="1128" y="96"/>
                  </a:lnTo>
                  <a:lnTo>
                    <a:pt x="841" y="154"/>
                  </a:lnTo>
                  <a:lnTo>
                    <a:pt x="593" y="249"/>
                  </a:lnTo>
                  <a:lnTo>
                    <a:pt x="364" y="345"/>
                  </a:lnTo>
                  <a:lnTo>
                    <a:pt x="211" y="459"/>
                  </a:lnTo>
                  <a:lnTo>
                    <a:pt x="96" y="593"/>
                  </a:lnTo>
                  <a:lnTo>
                    <a:pt x="39" y="727"/>
                  </a:lnTo>
                  <a:lnTo>
                    <a:pt x="0" y="861"/>
                  </a:lnTo>
                  <a:lnTo>
                    <a:pt x="39" y="995"/>
                  </a:lnTo>
                  <a:lnTo>
                    <a:pt x="96" y="1128"/>
                  </a:lnTo>
                  <a:lnTo>
                    <a:pt x="211" y="1243"/>
                  </a:lnTo>
                  <a:lnTo>
                    <a:pt x="364" y="1358"/>
                  </a:lnTo>
                  <a:lnTo>
                    <a:pt x="478" y="1415"/>
                  </a:lnTo>
                  <a:lnTo>
                    <a:pt x="593" y="1453"/>
                  </a:lnTo>
                  <a:lnTo>
                    <a:pt x="860" y="1530"/>
                  </a:lnTo>
                  <a:lnTo>
                    <a:pt x="1147" y="1568"/>
                  </a:lnTo>
                  <a:lnTo>
                    <a:pt x="1434" y="1549"/>
                  </a:lnTo>
                  <a:lnTo>
                    <a:pt x="1702" y="1530"/>
                  </a:lnTo>
                  <a:lnTo>
                    <a:pt x="1663" y="1606"/>
                  </a:lnTo>
                  <a:lnTo>
                    <a:pt x="1644" y="1683"/>
                  </a:lnTo>
                  <a:lnTo>
                    <a:pt x="1625" y="1759"/>
                  </a:lnTo>
                  <a:lnTo>
                    <a:pt x="1625" y="1836"/>
                  </a:lnTo>
                  <a:lnTo>
                    <a:pt x="1644" y="1931"/>
                  </a:lnTo>
                  <a:lnTo>
                    <a:pt x="1682" y="2008"/>
                  </a:lnTo>
                  <a:lnTo>
                    <a:pt x="1740" y="2084"/>
                  </a:lnTo>
                  <a:lnTo>
                    <a:pt x="1797" y="2161"/>
                  </a:lnTo>
                  <a:lnTo>
                    <a:pt x="1893" y="2237"/>
                  </a:lnTo>
                  <a:lnTo>
                    <a:pt x="1988" y="2294"/>
                  </a:lnTo>
                  <a:lnTo>
                    <a:pt x="2179" y="2390"/>
                  </a:lnTo>
                  <a:lnTo>
                    <a:pt x="2390" y="2447"/>
                  </a:lnTo>
                  <a:lnTo>
                    <a:pt x="2619" y="2486"/>
                  </a:lnTo>
                  <a:lnTo>
                    <a:pt x="2867" y="2505"/>
                  </a:lnTo>
                  <a:lnTo>
                    <a:pt x="3097" y="2486"/>
                  </a:lnTo>
                  <a:lnTo>
                    <a:pt x="3326" y="2447"/>
                  </a:lnTo>
                  <a:lnTo>
                    <a:pt x="3536" y="2390"/>
                  </a:lnTo>
                  <a:lnTo>
                    <a:pt x="3728" y="2294"/>
                  </a:lnTo>
                  <a:lnTo>
                    <a:pt x="3919" y="2161"/>
                  </a:lnTo>
                  <a:lnTo>
                    <a:pt x="4072" y="2008"/>
                  </a:lnTo>
                  <a:lnTo>
                    <a:pt x="4186" y="1855"/>
                  </a:lnTo>
                  <a:lnTo>
                    <a:pt x="4263" y="1683"/>
                  </a:lnTo>
                  <a:lnTo>
                    <a:pt x="4320" y="1511"/>
                  </a:lnTo>
                  <a:lnTo>
                    <a:pt x="4358" y="1320"/>
                  </a:lnTo>
                  <a:lnTo>
                    <a:pt x="4378" y="1128"/>
                  </a:lnTo>
                  <a:lnTo>
                    <a:pt x="4358" y="956"/>
                  </a:lnTo>
                  <a:lnTo>
                    <a:pt x="4339" y="784"/>
                  </a:lnTo>
                  <a:lnTo>
                    <a:pt x="4320" y="631"/>
                  </a:lnTo>
                  <a:lnTo>
                    <a:pt x="4244" y="364"/>
                  </a:lnTo>
                  <a:lnTo>
                    <a:pt x="4186" y="173"/>
                  </a:lnTo>
                  <a:lnTo>
                    <a:pt x="4148" y="115"/>
                  </a:lnTo>
                  <a:lnTo>
                    <a:pt x="3709" y="58"/>
                  </a:lnTo>
                  <a:lnTo>
                    <a:pt x="3250" y="20"/>
                  </a:lnTo>
                  <a:lnTo>
                    <a:pt x="2676"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30"/>
            <p:cNvSpPr/>
            <p:nvPr/>
          </p:nvSpPr>
          <p:spPr>
            <a:xfrm>
              <a:off x="2813650" y="5043925"/>
              <a:ext cx="109450" cy="62625"/>
            </a:xfrm>
            <a:custGeom>
              <a:avLst/>
              <a:gdLst/>
              <a:ahLst/>
              <a:cxnLst/>
              <a:rect l="l" t="t" r="r" b="b"/>
              <a:pathLst>
                <a:path w="4378" h="2505" extrusionOk="0">
                  <a:moveTo>
                    <a:pt x="2046" y="0"/>
                  </a:moveTo>
                  <a:lnTo>
                    <a:pt x="1740" y="20"/>
                  </a:lnTo>
                  <a:lnTo>
                    <a:pt x="1415" y="58"/>
                  </a:lnTo>
                  <a:lnTo>
                    <a:pt x="1128" y="96"/>
                  </a:lnTo>
                  <a:lnTo>
                    <a:pt x="841" y="172"/>
                  </a:lnTo>
                  <a:lnTo>
                    <a:pt x="593" y="249"/>
                  </a:lnTo>
                  <a:lnTo>
                    <a:pt x="363" y="364"/>
                  </a:lnTo>
                  <a:lnTo>
                    <a:pt x="211" y="478"/>
                  </a:lnTo>
                  <a:lnTo>
                    <a:pt x="96" y="593"/>
                  </a:lnTo>
                  <a:lnTo>
                    <a:pt x="39" y="727"/>
                  </a:lnTo>
                  <a:lnTo>
                    <a:pt x="0" y="861"/>
                  </a:lnTo>
                  <a:lnTo>
                    <a:pt x="39" y="994"/>
                  </a:lnTo>
                  <a:lnTo>
                    <a:pt x="96" y="1128"/>
                  </a:lnTo>
                  <a:lnTo>
                    <a:pt x="211" y="1262"/>
                  </a:lnTo>
                  <a:lnTo>
                    <a:pt x="363" y="1377"/>
                  </a:lnTo>
                  <a:lnTo>
                    <a:pt x="478" y="1415"/>
                  </a:lnTo>
                  <a:lnTo>
                    <a:pt x="612" y="1472"/>
                  </a:lnTo>
                  <a:lnTo>
                    <a:pt x="860" y="1530"/>
                  </a:lnTo>
                  <a:lnTo>
                    <a:pt x="1147" y="1568"/>
                  </a:lnTo>
                  <a:lnTo>
                    <a:pt x="1434" y="1568"/>
                  </a:lnTo>
                  <a:lnTo>
                    <a:pt x="1701" y="1530"/>
                  </a:lnTo>
                  <a:lnTo>
                    <a:pt x="1663" y="1606"/>
                  </a:lnTo>
                  <a:lnTo>
                    <a:pt x="1644" y="1683"/>
                  </a:lnTo>
                  <a:lnTo>
                    <a:pt x="1625" y="1759"/>
                  </a:lnTo>
                  <a:lnTo>
                    <a:pt x="1625" y="1855"/>
                  </a:lnTo>
                  <a:lnTo>
                    <a:pt x="1644" y="1931"/>
                  </a:lnTo>
                  <a:lnTo>
                    <a:pt x="1682" y="2007"/>
                  </a:lnTo>
                  <a:lnTo>
                    <a:pt x="1740" y="2084"/>
                  </a:lnTo>
                  <a:lnTo>
                    <a:pt x="1797" y="2160"/>
                  </a:lnTo>
                  <a:lnTo>
                    <a:pt x="1893" y="2237"/>
                  </a:lnTo>
                  <a:lnTo>
                    <a:pt x="1988" y="2294"/>
                  </a:lnTo>
                  <a:lnTo>
                    <a:pt x="2179" y="2390"/>
                  </a:lnTo>
                  <a:lnTo>
                    <a:pt x="2390" y="2466"/>
                  </a:lnTo>
                  <a:lnTo>
                    <a:pt x="2619" y="2504"/>
                  </a:lnTo>
                  <a:lnTo>
                    <a:pt x="3097" y="2504"/>
                  </a:lnTo>
                  <a:lnTo>
                    <a:pt x="3326" y="2466"/>
                  </a:lnTo>
                  <a:lnTo>
                    <a:pt x="3536" y="2390"/>
                  </a:lnTo>
                  <a:lnTo>
                    <a:pt x="3747" y="2294"/>
                  </a:lnTo>
                  <a:lnTo>
                    <a:pt x="3919" y="2179"/>
                  </a:lnTo>
                  <a:lnTo>
                    <a:pt x="4072" y="2027"/>
                  </a:lnTo>
                  <a:lnTo>
                    <a:pt x="4186" y="1855"/>
                  </a:lnTo>
                  <a:lnTo>
                    <a:pt x="4282" y="1683"/>
                  </a:lnTo>
                  <a:lnTo>
                    <a:pt x="4320" y="1510"/>
                  </a:lnTo>
                  <a:lnTo>
                    <a:pt x="4358" y="1319"/>
                  </a:lnTo>
                  <a:lnTo>
                    <a:pt x="4377" y="1147"/>
                  </a:lnTo>
                  <a:lnTo>
                    <a:pt x="4358" y="975"/>
                  </a:lnTo>
                  <a:lnTo>
                    <a:pt x="4339" y="803"/>
                  </a:lnTo>
                  <a:lnTo>
                    <a:pt x="4320" y="631"/>
                  </a:lnTo>
                  <a:lnTo>
                    <a:pt x="4244" y="364"/>
                  </a:lnTo>
                  <a:lnTo>
                    <a:pt x="4186" y="192"/>
                  </a:lnTo>
                  <a:lnTo>
                    <a:pt x="4148" y="115"/>
                  </a:lnTo>
                  <a:lnTo>
                    <a:pt x="3728" y="58"/>
                  </a:lnTo>
                  <a:lnTo>
                    <a:pt x="3250" y="20"/>
                  </a:lnTo>
                  <a:lnTo>
                    <a:pt x="267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30"/>
            <p:cNvSpPr/>
            <p:nvPr/>
          </p:nvSpPr>
          <p:spPr>
            <a:xfrm>
              <a:off x="2618200" y="4930675"/>
              <a:ext cx="108975" cy="63100"/>
            </a:xfrm>
            <a:custGeom>
              <a:avLst/>
              <a:gdLst/>
              <a:ahLst/>
              <a:cxnLst/>
              <a:rect l="l" t="t" r="r" b="b"/>
              <a:pathLst>
                <a:path w="4359" h="2524" extrusionOk="0">
                  <a:moveTo>
                    <a:pt x="2657" y="0"/>
                  </a:moveTo>
                  <a:lnTo>
                    <a:pt x="2027" y="19"/>
                  </a:lnTo>
                  <a:lnTo>
                    <a:pt x="1721" y="39"/>
                  </a:lnTo>
                  <a:lnTo>
                    <a:pt x="1415" y="58"/>
                  </a:lnTo>
                  <a:lnTo>
                    <a:pt x="1109" y="115"/>
                  </a:lnTo>
                  <a:lnTo>
                    <a:pt x="842" y="172"/>
                  </a:lnTo>
                  <a:lnTo>
                    <a:pt x="574" y="268"/>
                  </a:lnTo>
                  <a:lnTo>
                    <a:pt x="364" y="364"/>
                  </a:lnTo>
                  <a:lnTo>
                    <a:pt x="192" y="478"/>
                  </a:lnTo>
                  <a:lnTo>
                    <a:pt x="77" y="593"/>
                  </a:lnTo>
                  <a:lnTo>
                    <a:pt x="20" y="727"/>
                  </a:lnTo>
                  <a:lnTo>
                    <a:pt x="1" y="880"/>
                  </a:lnTo>
                  <a:lnTo>
                    <a:pt x="20" y="1013"/>
                  </a:lnTo>
                  <a:lnTo>
                    <a:pt x="77" y="1147"/>
                  </a:lnTo>
                  <a:lnTo>
                    <a:pt x="192" y="1262"/>
                  </a:lnTo>
                  <a:lnTo>
                    <a:pt x="364" y="1377"/>
                  </a:lnTo>
                  <a:lnTo>
                    <a:pt x="459" y="1434"/>
                  </a:lnTo>
                  <a:lnTo>
                    <a:pt x="593" y="1472"/>
                  </a:lnTo>
                  <a:lnTo>
                    <a:pt x="861" y="1549"/>
                  </a:lnTo>
                  <a:lnTo>
                    <a:pt x="1128" y="1568"/>
                  </a:lnTo>
                  <a:lnTo>
                    <a:pt x="1415" y="1568"/>
                  </a:lnTo>
                  <a:lnTo>
                    <a:pt x="1683" y="1549"/>
                  </a:lnTo>
                  <a:lnTo>
                    <a:pt x="1644" y="1625"/>
                  </a:lnTo>
                  <a:lnTo>
                    <a:pt x="1625" y="1702"/>
                  </a:lnTo>
                  <a:lnTo>
                    <a:pt x="1606" y="1778"/>
                  </a:lnTo>
                  <a:lnTo>
                    <a:pt x="1606" y="1854"/>
                  </a:lnTo>
                  <a:lnTo>
                    <a:pt x="1625" y="1931"/>
                  </a:lnTo>
                  <a:lnTo>
                    <a:pt x="1664" y="2026"/>
                  </a:lnTo>
                  <a:lnTo>
                    <a:pt x="1721" y="2103"/>
                  </a:lnTo>
                  <a:lnTo>
                    <a:pt x="1797" y="2179"/>
                  </a:lnTo>
                  <a:lnTo>
                    <a:pt x="1874" y="2237"/>
                  </a:lnTo>
                  <a:lnTo>
                    <a:pt x="1969" y="2313"/>
                  </a:lnTo>
                  <a:lnTo>
                    <a:pt x="2160" y="2409"/>
                  </a:lnTo>
                  <a:lnTo>
                    <a:pt x="2390" y="2466"/>
                  </a:lnTo>
                  <a:lnTo>
                    <a:pt x="2619" y="2504"/>
                  </a:lnTo>
                  <a:lnTo>
                    <a:pt x="2849" y="2523"/>
                  </a:lnTo>
                  <a:lnTo>
                    <a:pt x="3078" y="2504"/>
                  </a:lnTo>
                  <a:lnTo>
                    <a:pt x="3307" y="2466"/>
                  </a:lnTo>
                  <a:lnTo>
                    <a:pt x="3537" y="2409"/>
                  </a:lnTo>
                  <a:lnTo>
                    <a:pt x="3728" y="2313"/>
                  </a:lnTo>
                  <a:lnTo>
                    <a:pt x="3919" y="2179"/>
                  </a:lnTo>
                  <a:lnTo>
                    <a:pt x="4053" y="2026"/>
                  </a:lnTo>
                  <a:lnTo>
                    <a:pt x="4167" y="1874"/>
                  </a:lnTo>
                  <a:lnTo>
                    <a:pt x="4263" y="1702"/>
                  </a:lnTo>
                  <a:lnTo>
                    <a:pt x="4320" y="1510"/>
                  </a:lnTo>
                  <a:lnTo>
                    <a:pt x="4339" y="1338"/>
                  </a:lnTo>
                  <a:lnTo>
                    <a:pt x="4359" y="1147"/>
                  </a:lnTo>
                  <a:lnTo>
                    <a:pt x="4359" y="975"/>
                  </a:lnTo>
                  <a:lnTo>
                    <a:pt x="4339" y="803"/>
                  </a:lnTo>
                  <a:lnTo>
                    <a:pt x="4301" y="650"/>
                  </a:lnTo>
                  <a:lnTo>
                    <a:pt x="4225" y="383"/>
                  </a:lnTo>
                  <a:lnTo>
                    <a:pt x="4167" y="192"/>
                  </a:lnTo>
                  <a:lnTo>
                    <a:pt x="4148" y="115"/>
                  </a:lnTo>
                  <a:lnTo>
                    <a:pt x="3709" y="77"/>
                  </a:lnTo>
                  <a:lnTo>
                    <a:pt x="3231" y="39"/>
                  </a:lnTo>
                  <a:lnTo>
                    <a:pt x="265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30"/>
            <p:cNvSpPr/>
            <p:nvPr/>
          </p:nvSpPr>
          <p:spPr>
            <a:xfrm>
              <a:off x="2649250" y="5025775"/>
              <a:ext cx="109000" cy="63100"/>
            </a:xfrm>
            <a:custGeom>
              <a:avLst/>
              <a:gdLst/>
              <a:ahLst/>
              <a:cxnLst/>
              <a:rect l="l" t="t" r="r" b="b"/>
              <a:pathLst>
                <a:path w="4360" h="2524" extrusionOk="0">
                  <a:moveTo>
                    <a:pt x="2046" y="0"/>
                  </a:moveTo>
                  <a:lnTo>
                    <a:pt x="1721" y="19"/>
                  </a:lnTo>
                  <a:lnTo>
                    <a:pt x="1415" y="57"/>
                  </a:lnTo>
                  <a:lnTo>
                    <a:pt x="1129" y="96"/>
                  </a:lnTo>
                  <a:lnTo>
                    <a:pt x="842" y="172"/>
                  </a:lnTo>
                  <a:lnTo>
                    <a:pt x="594" y="249"/>
                  </a:lnTo>
                  <a:lnTo>
                    <a:pt x="364" y="363"/>
                  </a:lnTo>
                  <a:lnTo>
                    <a:pt x="211" y="478"/>
                  </a:lnTo>
                  <a:lnTo>
                    <a:pt x="97" y="593"/>
                  </a:lnTo>
                  <a:lnTo>
                    <a:pt x="20" y="726"/>
                  </a:lnTo>
                  <a:lnTo>
                    <a:pt x="1" y="860"/>
                  </a:lnTo>
                  <a:lnTo>
                    <a:pt x="20" y="994"/>
                  </a:lnTo>
                  <a:lnTo>
                    <a:pt x="97" y="1128"/>
                  </a:lnTo>
                  <a:lnTo>
                    <a:pt x="211" y="1262"/>
                  </a:lnTo>
                  <a:lnTo>
                    <a:pt x="364" y="1376"/>
                  </a:lnTo>
                  <a:lnTo>
                    <a:pt x="479" y="1434"/>
                  </a:lnTo>
                  <a:lnTo>
                    <a:pt x="594" y="1472"/>
                  </a:lnTo>
                  <a:lnTo>
                    <a:pt x="861" y="1548"/>
                  </a:lnTo>
                  <a:lnTo>
                    <a:pt x="1148" y="1567"/>
                  </a:lnTo>
                  <a:lnTo>
                    <a:pt x="1415" y="1567"/>
                  </a:lnTo>
                  <a:lnTo>
                    <a:pt x="1683" y="1548"/>
                  </a:lnTo>
                  <a:lnTo>
                    <a:pt x="1664" y="1606"/>
                  </a:lnTo>
                  <a:lnTo>
                    <a:pt x="1645" y="1682"/>
                  </a:lnTo>
                  <a:lnTo>
                    <a:pt x="1626" y="1778"/>
                  </a:lnTo>
                  <a:lnTo>
                    <a:pt x="1626" y="1854"/>
                  </a:lnTo>
                  <a:lnTo>
                    <a:pt x="1645" y="1931"/>
                  </a:lnTo>
                  <a:lnTo>
                    <a:pt x="1683" y="2007"/>
                  </a:lnTo>
                  <a:lnTo>
                    <a:pt x="1721" y="2103"/>
                  </a:lnTo>
                  <a:lnTo>
                    <a:pt x="1798" y="2160"/>
                  </a:lnTo>
                  <a:lnTo>
                    <a:pt x="1874" y="2236"/>
                  </a:lnTo>
                  <a:lnTo>
                    <a:pt x="1989" y="2313"/>
                  </a:lnTo>
                  <a:lnTo>
                    <a:pt x="2180" y="2389"/>
                  </a:lnTo>
                  <a:lnTo>
                    <a:pt x="2390" y="2466"/>
                  </a:lnTo>
                  <a:lnTo>
                    <a:pt x="2620" y="2504"/>
                  </a:lnTo>
                  <a:lnTo>
                    <a:pt x="2849" y="2523"/>
                  </a:lnTo>
                  <a:lnTo>
                    <a:pt x="3097" y="2504"/>
                  </a:lnTo>
                  <a:lnTo>
                    <a:pt x="3327" y="2466"/>
                  </a:lnTo>
                  <a:lnTo>
                    <a:pt x="3537" y="2389"/>
                  </a:lnTo>
                  <a:lnTo>
                    <a:pt x="3728" y="2313"/>
                  </a:lnTo>
                  <a:lnTo>
                    <a:pt x="3919" y="2179"/>
                  </a:lnTo>
                  <a:lnTo>
                    <a:pt x="4072" y="2026"/>
                  </a:lnTo>
                  <a:lnTo>
                    <a:pt x="4187" y="1873"/>
                  </a:lnTo>
                  <a:lnTo>
                    <a:pt x="4263" y="1682"/>
                  </a:lnTo>
                  <a:lnTo>
                    <a:pt x="4321" y="1510"/>
                  </a:lnTo>
                  <a:lnTo>
                    <a:pt x="4359" y="1338"/>
                  </a:lnTo>
                  <a:lnTo>
                    <a:pt x="4359" y="1147"/>
                  </a:lnTo>
                  <a:lnTo>
                    <a:pt x="4359" y="975"/>
                  </a:lnTo>
                  <a:lnTo>
                    <a:pt x="4340" y="803"/>
                  </a:lnTo>
                  <a:lnTo>
                    <a:pt x="4321" y="650"/>
                  </a:lnTo>
                  <a:lnTo>
                    <a:pt x="4244" y="363"/>
                  </a:lnTo>
                  <a:lnTo>
                    <a:pt x="4187" y="191"/>
                  </a:lnTo>
                  <a:lnTo>
                    <a:pt x="4149" y="115"/>
                  </a:lnTo>
                  <a:lnTo>
                    <a:pt x="3709" y="77"/>
                  </a:lnTo>
                  <a:lnTo>
                    <a:pt x="3250" y="38"/>
                  </a:lnTo>
                  <a:lnTo>
                    <a:pt x="2677"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30"/>
            <p:cNvSpPr/>
            <p:nvPr/>
          </p:nvSpPr>
          <p:spPr>
            <a:xfrm>
              <a:off x="2895350" y="4728050"/>
              <a:ext cx="46875" cy="27275"/>
            </a:xfrm>
            <a:custGeom>
              <a:avLst/>
              <a:gdLst/>
              <a:ahLst/>
              <a:cxnLst/>
              <a:rect l="l" t="t" r="r" b="b"/>
              <a:pathLst>
                <a:path w="1875" h="1091" extrusionOk="0">
                  <a:moveTo>
                    <a:pt x="555" y="1"/>
                  </a:moveTo>
                  <a:lnTo>
                    <a:pt x="440" y="20"/>
                  </a:lnTo>
                  <a:lnTo>
                    <a:pt x="364" y="58"/>
                  </a:lnTo>
                  <a:lnTo>
                    <a:pt x="268" y="96"/>
                  </a:lnTo>
                  <a:lnTo>
                    <a:pt x="192" y="154"/>
                  </a:lnTo>
                  <a:lnTo>
                    <a:pt x="135" y="211"/>
                  </a:lnTo>
                  <a:lnTo>
                    <a:pt x="77" y="288"/>
                  </a:lnTo>
                  <a:lnTo>
                    <a:pt x="39" y="364"/>
                  </a:lnTo>
                  <a:lnTo>
                    <a:pt x="1" y="517"/>
                  </a:lnTo>
                  <a:lnTo>
                    <a:pt x="1" y="670"/>
                  </a:lnTo>
                  <a:lnTo>
                    <a:pt x="20" y="804"/>
                  </a:lnTo>
                  <a:lnTo>
                    <a:pt x="58" y="918"/>
                  </a:lnTo>
                  <a:lnTo>
                    <a:pt x="96" y="1033"/>
                  </a:lnTo>
                  <a:lnTo>
                    <a:pt x="288" y="1052"/>
                  </a:lnTo>
                  <a:lnTo>
                    <a:pt x="727" y="1090"/>
                  </a:lnTo>
                  <a:lnTo>
                    <a:pt x="995" y="1090"/>
                  </a:lnTo>
                  <a:lnTo>
                    <a:pt x="1262" y="1052"/>
                  </a:lnTo>
                  <a:lnTo>
                    <a:pt x="1511" y="1014"/>
                  </a:lnTo>
                  <a:lnTo>
                    <a:pt x="1626" y="976"/>
                  </a:lnTo>
                  <a:lnTo>
                    <a:pt x="1721" y="938"/>
                  </a:lnTo>
                  <a:lnTo>
                    <a:pt x="1778" y="880"/>
                  </a:lnTo>
                  <a:lnTo>
                    <a:pt x="1836" y="823"/>
                  </a:lnTo>
                  <a:lnTo>
                    <a:pt x="1874" y="765"/>
                  </a:lnTo>
                  <a:lnTo>
                    <a:pt x="1874" y="708"/>
                  </a:lnTo>
                  <a:lnTo>
                    <a:pt x="1874" y="651"/>
                  </a:lnTo>
                  <a:lnTo>
                    <a:pt x="1836" y="593"/>
                  </a:lnTo>
                  <a:lnTo>
                    <a:pt x="1778" y="536"/>
                  </a:lnTo>
                  <a:lnTo>
                    <a:pt x="1721" y="498"/>
                  </a:lnTo>
                  <a:lnTo>
                    <a:pt x="1626" y="460"/>
                  </a:lnTo>
                  <a:lnTo>
                    <a:pt x="1511" y="421"/>
                  </a:lnTo>
                  <a:lnTo>
                    <a:pt x="1377" y="402"/>
                  </a:lnTo>
                  <a:lnTo>
                    <a:pt x="1262" y="402"/>
                  </a:lnTo>
                  <a:lnTo>
                    <a:pt x="1148" y="421"/>
                  </a:lnTo>
                  <a:lnTo>
                    <a:pt x="1148" y="421"/>
                  </a:lnTo>
                  <a:lnTo>
                    <a:pt x="1167" y="364"/>
                  </a:lnTo>
                  <a:lnTo>
                    <a:pt x="1186" y="288"/>
                  </a:lnTo>
                  <a:lnTo>
                    <a:pt x="1148" y="211"/>
                  </a:lnTo>
                  <a:lnTo>
                    <a:pt x="1109" y="154"/>
                  </a:lnTo>
                  <a:lnTo>
                    <a:pt x="1033" y="96"/>
                  </a:lnTo>
                  <a:lnTo>
                    <a:pt x="937" y="58"/>
                  </a:lnTo>
                  <a:lnTo>
                    <a:pt x="842" y="20"/>
                  </a:lnTo>
                  <a:lnTo>
                    <a:pt x="7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30"/>
            <p:cNvSpPr/>
            <p:nvPr/>
          </p:nvSpPr>
          <p:spPr>
            <a:xfrm>
              <a:off x="2928800" y="4707025"/>
              <a:ext cx="32050" cy="18200"/>
            </a:xfrm>
            <a:custGeom>
              <a:avLst/>
              <a:gdLst/>
              <a:ahLst/>
              <a:cxnLst/>
              <a:rect l="l" t="t" r="r" b="b"/>
              <a:pathLst>
                <a:path w="1282" h="728" extrusionOk="0">
                  <a:moveTo>
                    <a:pt x="536" y="1"/>
                  </a:moveTo>
                  <a:lnTo>
                    <a:pt x="345" y="96"/>
                  </a:lnTo>
                  <a:lnTo>
                    <a:pt x="555" y="154"/>
                  </a:lnTo>
                  <a:lnTo>
                    <a:pt x="765" y="173"/>
                  </a:lnTo>
                  <a:lnTo>
                    <a:pt x="1" y="613"/>
                  </a:lnTo>
                  <a:lnTo>
                    <a:pt x="211" y="727"/>
                  </a:lnTo>
                  <a:lnTo>
                    <a:pt x="1281" y="116"/>
                  </a:lnTo>
                  <a:lnTo>
                    <a:pt x="1109" y="20"/>
                  </a:lnTo>
                  <a:lnTo>
                    <a:pt x="976" y="39"/>
                  </a:lnTo>
                  <a:lnTo>
                    <a:pt x="804" y="39"/>
                  </a:lnTo>
                  <a:lnTo>
                    <a:pt x="651" y="20"/>
                  </a:lnTo>
                  <a:lnTo>
                    <a:pt x="5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30"/>
            <p:cNvSpPr/>
            <p:nvPr/>
          </p:nvSpPr>
          <p:spPr>
            <a:xfrm>
              <a:off x="2946500" y="4717550"/>
              <a:ext cx="33950" cy="19625"/>
            </a:xfrm>
            <a:custGeom>
              <a:avLst/>
              <a:gdLst/>
              <a:ahLst/>
              <a:cxnLst/>
              <a:rect l="l" t="t" r="r" b="b"/>
              <a:pathLst>
                <a:path w="1358" h="785" extrusionOk="0">
                  <a:moveTo>
                    <a:pt x="956" y="134"/>
                  </a:moveTo>
                  <a:lnTo>
                    <a:pt x="1051" y="172"/>
                  </a:lnTo>
                  <a:lnTo>
                    <a:pt x="1070" y="192"/>
                  </a:lnTo>
                  <a:lnTo>
                    <a:pt x="1090" y="211"/>
                  </a:lnTo>
                  <a:lnTo>
                    <a:pt x="1090" y="249"/>
                  </a:lnTo>
                  <a:lnTo>
                    <a:pt x="1051" y="306"/>
                  </a:lnTo>
                  <a:lnTo>
                    <a:pt x="956" y="364"/>
                  </a:lnTo>
                  <a:lnTo>
                    <a:pt x="803" y="459"/>
                  </a:lnTo>
                  <a:lnTo>
                    <a:pt x="650" y="555"/>
                  </a:lnTo>
                  <a:lnTo>
                    <a:pt x="516" y="593"/>
                  </a:lnTo>
                  <a:lnTo>
                    <a:pt x="440" y="612"/>
                  </a:lnTo>
                  <a:lnTo>
                    <a:pt x="382" y="631"/>
                  </a:lnTo>
                  <a:lnTo>
                    <a:pt x="306" y="593"/>
                  </a:lnTo>
                  <a:lnTo>
                    <a:pt x="268" y="574"/>
                  </a:lnTo>
                  <a:lnTo>
                    <a:pt x="249" y="555"/>
                  </a:lnTo>
                  <a:lnTo>
                    <a:pt x="268" y="516"/>
                  </a:lnTo>
                  <a:lnTo>
                    <a:pt x="306" y="459"/>
                  </a:lnTo>
                  <a:lnTo>
                    <a:pt x="382" y="402"/>
                  </a:lnTo>
                  <a:lnTo>
                    <a:pt x="535" y="306"/>
                  </a:lnTo>
                  <a:lnTo>
                    <a:pt x="707" y="211"/>
                  </a:lnTo>
                  <a:lnTo>
                    <a:pt x="822" y="172"/>
                  </a:lnTo>
                  <a:lnTo>
                    <a:pt x="898" y="153"/>
                  </a:lnTo>
                  <a:lnTo>
                    <a:pt x="956" y="134"/>
                  </a:lnTo>
                  <a:close/>
                  <a:moveTo>
                    <a:pt x="746" y="0"/>
                  </a:moveTo>
                  <a:lnTo>
                    <a:pt x="612" y="39"/>
                  </a:lnTo>
                  <a:lnTo>
                    <a:pt x="478" y="96"/>
                  </a:lnTo>
                  <a:lnTo>
                    <a:pt x="325" y="172"/>
                  </a:lnTo>
                  <a:lnTo>
                    <a:pt x="191" y="268"/>
                  </a:lnTo>
                  <a:lnTo>
                    <a:pt x="96" y="344"/>
                  </a:lnTo>
                  <a:lnTo>
                    <a:pt x="19" y="421"/>
                  </a:lnTo>
                  <a:lnTo>
                    <a:pt x="0" y="478"/>
                  </a:lnTo>
                  <a:lnTo>
                    <a:pt x="0" y="536"/>
                  </a:lnTo>
                  <a:lnTo>
                    <a:pt x="19" y="593"/>
                  </a:lnTo>
                  <a:lnTo>
                    <a:pt x="57" y="650"/>
                  </a:lnTo>
                  <a:lnTo>
                    <a:pt x="134" y="689"/>
                  </a:lnTo>
                  <a:lnTo>
                    <a:pt x="210" y="746"/>
                  </a:lnTo>
                  <a:lnTo>
                    <a:pt x="287" y="765"/>
                  </a:lnTo>
                  <a:lnTo>
                    <a:pt x="382" y="784"/>
                  </a:lnTo>
                  <a:lnTo>
                    <a:pt x="478" y="784"/>
                  </a:lnTo>
                  <a:lnTo>
                    <a:pt x="612" y="765"/>
                  </a:lnTo>
                  <a:lnTo>
                    <a:pt x="726" y="727"/>
                  </a:lnTo>
                  <a:lnTo>
                    <a:pt x="879" y="669"/>
                  </a:lnTo>
                  <a:lnTo>
                    <a:pt x="1013" y="593"/>
                  </a:lnTo>
                  <a:lnTo>
                    <a:pt x="1147" y="497"/>
                  </a:lnTo>
                  <a:lnTo>
                    <a:pt x="1262" y="421"/>
                  </a:lnTo>
                  <a:lnTo>
                    <a:pt x="1319" y="344"/>
                  </a:lnTo>
                  <a:lnTo>
                    <a:pt x="1357" y="268"/>
                  </a:lnTo>
                  <a:lnTo>
                    <a:pt x="1357" y="211"/>
                  </a:lnTo>
                  <a:lnTo>
                    <a:pt x="1338" y="172"/>
                  </a:lnTo>
                  <a:lnTo>
                    <a:pt x="1281" y="115"/>
                  </a:lnTo>
                  <a:lnTo>
                    <a:pt x="1223" y="77"/>
                  </a:lnTo>
                  <a:lnTo>
                    <a:pt x="1147" y="39"/>
                  </a:lnTo>
                  <a:lnTo>
                    <a:pt x="10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30"/>
            <p:cNvSpPr/>
            <p:nvPr/>
          </p:nvSpPr>
          <p:spPr>
            <a:xfrm>
              <a:off x="2770650" y="5183925"/>
              <a:ext cx="46850" cy="26800"/>
            </a:xfrm>
            <a:custGeom>
              <a:avLst/>
              <a:gdLst/>
              <a:ahLst/>
              <a:cxnLst/>
              <a:rect l="l" t="t" r="r" b="b"/>
              <a:pathLst>
                <a:path w="1874" h="1072" extrusionOk="0">
                  <a:moveTo>
                    <a:pt x="860" y="1"/>
                  </a:moveTo>
                  <a:lnTo>
                    <a:pt x="593" y="20"/>
                  </a:lnTo>
                  <a:lnTo>
                    <a:pt x="344" y="77"/>
                  </a:lnTo>
                  <a:lnTo>
                    <a:pt x="248" y="116"/>
                  </a:lnTo>
                  <a:lnTo>
                    <a:pt x="153" y="154"/>
                  </a:lnTo>
                  <a:lnTo>
                    <a:pt x="76" y="211"/>
                  </a:lnTo>
                  <a:lnTo>
                    <a:pt x="38" y="249"/>
                  </a:lnTo>
                  <a:lnTo>
                    <a:pt x="0" y="307"/>
                  </a:lnTo>
                  <a:lnTo>
                    <a:pt x="0" y="364"/>
                  </a:lnTo>
                  <a:lnTo>
                    <a:pt x="0" y="421"/>
                  </a:lnTo>
                  <a:lnTo>
                    <a:pt x="38" y="479"/>
                  </a:lnTo>
                  <a:lnTo>
                    <a:pt x="76" y="536"/>
                  </a:lnTo>
                  <a:lnTo>
                    <a:pt x="153" y="593"/>
                  </a:lnTo>
                  <a:lnTo>
                    <a:pt x="248" y="632"/>
                  </a:lnTo>
                  <a:lnTo>
                    <a:pt x="363" y="670"/>
                  </a:lnTo>
                  <a:lnTo>
                    <a:pt x="726" y="670"/>
                  </a:lnTo>
                  <a:lnTo>
                    <a:pt x="688" y="727"/>
                  </a:lnTo>
                  <a:lnTo>
                    <a:pt x="688" y="804"/>
                  </a:lnTo>
                  <a:lnTo>
                    <a:pt x="707" y="861"/>
                  </a:lnTo>
                  <a:lnTo>
                    <a:pt x="765" y="938"/>
                  </a:lnTo>
                  <a:lnTo>
                    <a:pt x="841" y="995"/>
                  </a:lnTo>
                  <a:lnTo>
                    <a:pt x="917" y="1033"/>
                  </a:lnTo>
                  <a:lnTo>
                    <a:pt x="1013" y="1052"/>
                  </a:lnTo>
                  <a:lnTo>
                    <a:pt x="1109" y="1071"/>
                  </a:lnTo>
                  <a:lnTo>
                    <a:pt x="1319" y="1071"/>
                  </a:lnTo>
                  <a:lnTo>
                    <a:pt x="1414" y="1052"/>
                  </a:lnTo>
                  <a:lnTo>
                    <a:pt x="1510" y="1033"/>
                  </a:lnTo>
                  <a:lnTo>
                    <a:pt x="1586" y="995"/>
                  </a:lnTo>
                  <a:lnTo>
                    <a:pt x="1682" y="938"/>
                  </a:lnTo>
                  <a:lnTo>
                    <a:pt x="1739" y="861"/>
                  </a:lnTo>
                  <a:lnTo>
                    <a:pt x="1797" y="804"/>
                  </a:lnTo>
                  <a:lnTo>
                    <a:pt x="1835" y="727"/>
                  </a:lnTo>
                  <a:lnTo>
                    <a:pt x="1854" y="574"/>
                  </a:lnTo>
                  <a:lnTo>
                    <a:pt x="1873" y="421"/>
                  </a:lnTo>
                  <a:lnTo>
                    <a:pt x="1835" y="269"/>
                  </a:lnTo>
                  <a:lnTo>
                    <a:pt x="1816" y="154"/>
                  </a:lnTo>
                  <a:lnTo>
                    <a:pt x="1778" y="58"/>
                  </a:lnTo>
                  <a:lnTo>
                    <a:pt x="1586" y="20"/>
                  </a:lnTo>
                  <a:lnTo>
                    <a:pt x="1147" y="1"/>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30"/>
            <p:cNvSpPr/>
            <p:nvPr/>
          </p:nvSpPr>
          <p:spPr>
            <a:xfrm>
              <a:off x="2752000" y="5213575"/>
              <a:ext cx="32050" cy="18650"/>
            </a:xfrm>
            <a:custGeom>
              <a:avLst/>
              <a:gdLst/>
              <a:ahLst/>
              <a:cxnLst/>
              <a:rect l="l" t="t" r="r" b="b"/>
              <a:pathLst>
                <a:path w="1282" h="746" extrusionOk="0">
                  <a:moveTo>
                    <a:pt x="1071" y="0"/>
                  </a:moveTo>
                  <a:lnTo>
                    <a:pt x="1" y="631"/>
                  </a:lnTo>
                  <a:lnTo>
                    <a:pt x="173" y="726"/>
                  </a:lnTo>
                  <a:lnTo>
                    <a:pt x="306" y="688"/>
                  </a:lnTo>
                  <a:lnTo>
                    <a:pt x="459" y="688"/>
                  </a:lnTo>
                  <a:lnTo>
                    <a:pt x="612" y="707"/>
                  </a:lnTo>
                  <a:lnTo>
                    <a:pt x="746" y="745"/>
                  </a:lnTo>
                  <a:lnTo>
                    <a:pt x="918" y="631"/>
                  </a:lnTo>
                  <a:lnTo>
                    <a:pt x="727" y="593"/>
                  </a:lnTo>
                  <a:lnTo>
                    <a:pt x="498" y="573"/>
                  </a:lnTo>
                  <a:lnTo>
                    <a:pt x="1281" y="134"/>
                  </a:lnTo>
                  <a:lnTo>
                    <a:pt x="1071"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30"/>
            <p:cNvSpPr/>
            <p:nvPr/>
          </p:nvSpPr>
          <p:spPr>
            <a:xfrm>
              <a:off x="2732400" y="5202100"/>
              <a:ext cx="33950" cy="19600"/>
            </a:xfrm>
            <a:custGeom>
              <a:avLst/>
              <a:gdLst/>
              <a:ahLst/>
              <a:cxnLst/>
              <a:rect l="l" t="t" r="r" b="b"/>
              <a:pathLst>
                <a:path w="1358" h="784" extrusionOk="0">
                  <a:moveTo>
                    <a:pt x="957" y="153"/>
                  </a:moveTo>
                  <a:lnTo>
                    <a:pt x="1052" y="172"/>
                  </a:lnTo>
                  <a:lnTo>
                    <a:pt x="1090" y="191"/>
                  </a:lnTo>
                  <a:lnTo>
                    <a:pt x="1090" y="230"/>
                  </a:lnTo>
                  <a:lnTo>
                    <a:pt x="1090" y="268"/>
                  </a:lnTo>
                  <a:lnTo>
                    <a:pt x="1052" y="306"/>
                  </a:lnTo>
                  <a:lnTo>
                    <a:pt x="957" y="383"/>
                  </a:lnTo>
                  <a:lnTo>
                    <a:pt x="804" y="478"/>
                  </a:lnTo>
                  <a:lnTo>
                    <a:pt x="651" y="555"/>
                  </a:lnTo>
                  <a:lnTo>
                    <a:pt x="517" y="612"/>
                  </a:lnTo>
                  <a:lnTo>
                    <a:pt x="460" y="631"/>
                  </a:lnTo>
                  <a:lnTo>
                    <a:pt x="383" y="631"/>
                  </a:lnTo>
                  <a:lnTo>
                    <a:pt x="307" y="612"/>
                  </a:lnTo>
                  <a:lnTo>
                    <a:pt x="268" y="593"/>
                  </a:lnTo>
                  <a:lnTo>
                    <a:pt x="268" y="555"/>
                  </a:lnTo>
                  <a:lnTo>
                    <a:pt x="268" y="516"/>
                  </a:lnTo>
                  <a:lnTo>
                    <a:pt x="307" y="478"/>
                  </a:lnTo>
                  <a:lnTo>
                    <a:pt x="383" y="402"/>
                  </a:lnTo>
                  <a:lnTo>
                    <a:pt x="536" y="325"/>
                  </a:lnTo>
                  <a:lnTo>
                    <a:pt x="708" y="230"/>
                  </a:lnTo>
                  <a:lnTo>
                    <a:pt x="842" y="172"/>
                  </a:lnTo>
                  <a:lnTo>
                    <a:pt x="899" y="153"/>
                  </a:lnTo>
                  <a:close/>
                  <a:moveTo>
                    <a:pt x="880" y="0"/>
                  </a:moveTo>
                  <a:lnTo>
                    <a:pt x="746" y="19"/>
                  </a:lnTo>
                  <a:lnTo>
                    <a:pt x="613" y="58"/>
                  </a:lnTo>
                  <a:lnTo>
                    <a:pt x="479" y="115"/>
                  </a:lnTo>
                  <a:lnTo>
                    <a:pt x="326" y="191"/>
                  </a:lnTo>
                  <a:lnTo>
                    <a:pt x="192" y="287"/>
                  </a:lnTo>
                  <a:lnTo>
                    <a:pt x="96" y="363"/>
                  </a:lnTo>
                  <a:lnTo>
                    <a:pt x="39" y="440"/>
                  </a:lnTo>
                  <a:lnTo>
                    <a:pt x="1" y="497"/>
                  </a:lnTo>
                  <a:lnTo>
                    <a:pt x="1" y="555"/>
                  </a:lnTo>
                  <a:lnTo>
                    <a:pt x="20" y="612"/>
                  </a:lnTo>
                  <a:lnTo>
                    <a:pt x="58" y="669"/>
                  </a:lnTo>
                  <a:lnTo>
                    <a:pt x="135" y="708"/>
                  </a:lnTo>
                  <a:lnTo>
                    <a:pt x="211" y="746"/>
                  </a:lnTo>
                  <a:lnTo>
                    <a:pt x="307" y="765"/>
                  </a:lnTo>
                  <a:lnTo>
                    <a:pt x="383" y="784"/>
                  </a:lnTo>
                  <a:lnTo>
                    <a:pt x="479" y="784"/>
                  </a:lnTo>
                  <a:lnTo>
                    <a:pt x="613" y="765"/>
                  </a:lnTo>
                  <a:lnTo>
                    <a:pt x="746" y="727"/>
                  </a:lnTo>
                  <a:lnTo>
                    <a:pt x="880" y="669"/>
                  </a:lnTo>
                  <a:lnTo>
                    <a:pt x="1014" y="593"/>
                  </a:lnTo>
                  <a:lnTo>
                    <a:pt x="1167" y="516"/>
                  </a:lnTo>
                  <a:lnTo>
                    <a:pt x="1262" y="421"/>
                  </a:lnTo>
                  <a:lnTo>
                    <a:pt x="1320" y="363"/>
                  </a:lnTo>
                  <a:lnTo>
                    <a:pt x="1358" y="287"/>
                  </a:lnTo>
                  <a:lnTo>
                    <a:pt x="1358" y="230"/>
                  </a:lnTo>
                  <a:lnTo>
                    <a:pt x="1339" y="172"/>
                  </a:lnTo>
                  <a:lnTo>
                    <a:pt x="1282" y="134"/>
                  </a:lnTo>
                  <a:lnTo>
                    <a:pt x="1224" y="77"/>
                  </a:lnTo>
                  <a:lnTo>
                    <a:pt x="1148" y="39"/>
                  </a:lnTo>
                  <a:lnTo>
                    <a:pt x="1052" y="19"/>
                  </a:lnTo>
                  <a:lnTo>
                    <a:pt x="976" y="0"/>
                  </a:lnTo>
                  <a:close/>
                </a:path>
              </a:pathLst>
            </a:custGeom>
            <a:solidFill>
              <a:srgbClr val="E5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30"/>
            <p:cNvSpPr/>
            <p:nvPr/>
          </p:nvSpPr>
          <p:spPr>
            <a:xfrm>
              <a:off x="2526450" y="4861850"/>
              <a:ext cx="958600" cy="553400"/>
            </a:xfrm>
            <a:custGeom>
              <a:avLst/>
              <a:gdLst/>
              <a:ahLst/>
              <a:cxnLst/>
              <a:rect l="l" t="t" r="r" b="b"/>
              <a:pathLst>
                <a:path w="38344" h="22136" extrusionOk="0">
                  <a:moveTo>
                    <a:pt x="22766" y="1"/>
                  </a:moveTo>
                  <a:lnTo>
                    <a:pt x="22403" y="39"/>
                  </a:lnTo>
                  <a:lnTo>
                    <a:pt x="22039" y="116"/>
                  </a:lnTo>
                  <a:lnTo>
                    <a:pt x="21695" y="230"/>
                  </a:lnTo>
                  <a:lnTo>
                    <a:pt x="21523" y="307"/>
                  </a:lnTo>
                  <a:lnTo>
                    <a:pt x="21370" y="383"/>
                  </a:lnTo>
                  <a:lnTo>
                    <a:pt x="670" y="12330"/>
                  </a:lnTo>
                  <a:lnTo>
                    <a:pt x="517" y="12425"/>
                  </a:lnTo>
                  <a:lnTo>
                    <a:pt x="402" y="12521"/>
                  </a:lnTo>
                  <a:lnTo>
                    <a:pt x="287" y="12616"/>
                  </a:lnTo>
                  <a:lnTo>
                    <a:pt x="192" y="12712"/>
                  </a:lnTo>
                  <a:lnTo>
                    <a:pt x="115" y="12827"/>
                  </a:lnTo>
                  <a:lnTo>
                    <a:pt x="58" y="12922"/>
                  </a:lnTo>
                  <a:lnTo>
                    <a:pt x="20" y="13037"/>
                  </a:lnTo>
                  <a:lnTo>
                    <a:pt x="1" y="13152"/>
                  </a:lnTo>
                  <a:lnTo>
                    <a:pt x="1" y="13247"/>
                  </a:lnTo>
                  <a:lnTo>
                    <a:pt x="20" y="13362"/>
                  </a:lnTo>
                  <a:lnTo>
                    <a:pt x="39" y="13457"/>
                  </a:lnTo>
                  <a:lnTo>
                    <a:pt x="96" y="13553"/>
                  </a:lnTo>
                  <a:lnTo>
                    <a:pt x="154" y="13649"/>
                  </a:lnTo>
                  <a:lnTo>
                    <a:pt x="249" y="13744"/>
                  </a:lnTo>
                  <a:lnTo>
                    <a:pt x="345" y="13840"/>
                  </a:lnTo>
                  <a:lnTo>
                    <a:pt x="478" y="13916"/>
                  </a:lnTo>
                  <a:lnTo>
                    <a:pt x="14241" y="21868"/>
                  </a:lnTo>
                  <a:lnTo>
                    <a:pt x="14375" y="21925"/>
                  </a:lnTo>
                  <a:lnTo>
                    <a:pt x="14527" y="22001"/>
                  </a:lnTo>
                  <a:lnTo>
                    <a:pt x="14680" y="22040"/>
                  </a:lnTo>
                  <a:lnTo>
                    <a:pt x="14852" y="22078"/>
                  </a:lnTo>
                  <a:lnTo>
                    <a:pt x="15196" y="22135"/>
                  </a:lnTo>
                  <a:lnTo>
                    <a:pt x="15560" y="22135"/>
                  </a:lnTo>
                  <a:lnTo>
                    <a:pt x="15942" y="22097"/>
                  </a:lnTo>
                  <a:lnTo>
                    <a:pt x="16305" y="22021"/>
                  </a:lnTo>
                  <a:lnTo>
                    <a:pt x="16649" y="21906"/>
                  </a:lnTo>
                  <a:lnTo>
                    <a:pt x="16821" y="21829"/>
                  </a:lnTo>
                  <a:lnTo>
                    <a:pt x="16974" y="21753"/>
                  </a:lnTo>
                  <a:lnTo>
                    <a:pt x="37675" y="9807"/>
                  </a:lnTo>
                  <a:lnTo>
                    <a:pt x="37809" y="9711"/>
                  </a:lnTo>
                  <a:lnTo>
                    <a:pt x="37942" y="9615"/>
                  </a:lnTo>
                  <a:lnTo>
                    <a:pt x="38057" y="9520"/>
                  </a:lnTo>
                  <a:lnTo>
                    <a:pt x="38153" y="9405"/>
                  </a:lnTo>
                  <a:lnTo>
                    <a:pt x="38210" y="9310"/>
                  </a:lnTo>
                  <a:lnTo>
                    <a:pt x="38267" y="9195"/>
                  </a:lnTo>
                  <a:lnTo>
                    <a:pt x="38325" y="9099"/>
                  </a:lnTo>
                  <a:lnTo>
                    <a:pt x="38344" y="8985"/>
                  </a:lnTo>
                  <a:lnTo>
                    <a:pt x="38344" y="8870"/>
                  </a:lnTo>
                  <a:lnTo>
                    <a:pt x="38325" y="8774"/>
                  </a:lnTo>
                  <a:lnTo>
                    <a:pt x="38306" y="8679"/>
                  </a:lnTo>
                  <a:lnTo>
                    <a:pt x="38248" y="8564"/>
                  </a:lnTo>
                  <a:lnTo>
                    <a:pt x="38191" y="8469"/>
                  </a:lnTo>
                  <a:lnTo>
                    <a:pt x="38095" y="8392"/>
                  </a:lnTo>
                  <a:lnTo>
                    <a:pt x="38000" y="8297"/>
                  </a:lnTo>
                  <a:lnTo>
                    <a:pt x="37866" y="8220"/>
                  </a:lnTo>
                  <a:lnTo>
                    <a:pt x="24104" y="269"/>
                  </a:lnTo>
                  <a:lnTo>
                    <a:pt x="23970" y="192"/>
                  </a:lnTo>
                  <a:lnTo>
                    <a:pt x="23817" y="135"/>
                  </a:lnTo>
                  <a:lnTo>
                    <a:pt x="23664" y="96"/>
                  </a:lnTo>
                  <a:lnTo>
                    <a:pt x="23492" y="58"/>
                  </a:lnTo>
                  <a:lnTo>
                    <a:pt x="23148" y="1"/>
                  </a:lnTo>
                  <a:close/>
                </a:path>
              </a:pathLst>
            </a:custGeom>
            <a:solidFill>
              <a:srgbClr val="E0B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30"/>
            <p:cNvSpPr/>
            <p:nvPr/>
          </p:nvSpPr>
          <p:spPr>
            <a:xfrm>
              <a:off x="2526450" y="4850875"/>
              <a:ext cx="958600" cy="553375"/>
            </a:xfrm>
            <a:custGeom>
              <a:avLst/>
              <a:gdLst/>
              <a:ahLst/>
              <a:cxnLst/>
              <a:rect l="l" t="t" r="r" b="b"/>
              <a:pathLst>
                <a:path w="38344" h="22135" extrusionOk="0">
                  <a:moveTo>
                    <a:pt x="22766" y="0"/>
                  </a:moveTo>
                  <a:lnTo>
                    <a:pt x="22403" y="39"/>
                  </a:lnTo>
                  <a:lnTo>
                    <a:pt x="22039" y="115"/>
                  </a:lnTo>
                  <a:lnTo>
                    <a:pt x="21695" y="230"/>
                  </a:lnTo>
                  <a:lnTo>
                    <a:pt x="21523" y="306"/>
                  </a:lnTo>
                  <a:lnTo>
                    <a:pt x="21370" y="383"/>
                  </a:lnTo>
                  <a:lnTo>
                    <a:pt x="670" y="12329"/>
                  </a:lnTo>
                  <a:lnTo>
                    <a:pt x="517" y="12425"/>
                  </a:lnTo>
                  <a:lnTo>
                    <a:pt x="402" y="12520"/>
                  </a:lnTo>
                  <a:lnTo>
                    <a:pt x="287" y="12616"/>
                  </a:lnTo>
                  <a:lnTo>
                    <a:pt x="192" y="12730"/>
                  </a:lnTo>
                  <a:lnTo>
                    <a:pt x="115" y="12826"/>
                  </a:lnTo>
                  <a:lnTo>
                    <a:pt x="58" y="12941"/>
                  </a:lnTo>
                  <a:lnTo>
                    <a:pt x="20" y="13036"/>
                  </a:lnTo>
                  <a:lnTo>
                    <a:pt x="1" y="13151"/>
                  </a:lnTo>
                  <a:lnTo>
                    <a:pt x="1" y="13246"/>
                  </a:lnTo>
                  <a:lnTo>
                    <a:pt x="20" y="13361"/>
                  </a:lnTo>
                  <a:lnTo>
                    <a:pt x="39" y="13457"/>
                  </a:lnTo>
                  <a:lnTo>
                    <a:pt x="96" y="13552"/>
                  </a:lnTo>
                  <a:lnTo>
                    <a:pt x="154" y="13667"/>
                  </a:lnTo>
                  <a:lnTo>
                    <a:pt x="249" y="13743"/>
                  </a:lnTo>
                  <a:lnTo>
                    <a:pt x="345" y="13839"/>
                  </a:lnTo>
                  <a:lnTo>
                    <a:pt x="478" y="13915"/>
                  </a:lnTo>
                  <a:lnTo>
                    <a:pt x="14241" y="21867"/>
                  </a:lnTo>
                  <a:lnTo>
                    <a:pt x="14375" y="21924"/>
                  </a:lnTo>
                  <a:lnTo>
                    <a:pt x="14527" y="22001"/>
                  </a:lnTo>
                  <a:lnTo>
                    <a:pt x="14680" y="22039"/>
                  </a:lnTo>
                  <a:lnTo>
                    <a:pt x="14852" y="22077"/>
                  </a:lnTo>
                  <a:lnTo>
                    <a:pt x="15196" y="22135"/>
                  </a:lnTo>
                  <a:lnTo>
                    <a:pt x="15560" y="22135"/>
                  </a:lnTo>
                  <a:lnTo>
                    <a:pt x="15942" y="22096"/>
                  </a:lnTo>
                  <a:lnTo>
                    <a:pt x="16305" y="22020"/>
                  </a:lnTo>
                  <a:lnTo>
                    <a:pt x="16649" y="21905"/>
                  </a:lnTo>
                  <a:lnTo>
                    <a:pt x="16821" y="21829"/>
                  </a:lnTo>
                  <a:lnTo>
                    <a:pt x="16974" y="21752"/>
                  </a:lnTo>
                  <a:lnTo>
                    <a:pt x="37675" y="9806"/>
                  </a:lnTo>
                  <a:lnTo>
                    <a:pt x="37809" y="9710"/>
                  </a:lnTo>
                  <a:lnTo>
                    <a:pt x="37942" y="9615"/>
                  </a:lnTo>
                  <a:lnTo>
                    <a:pt x="38057" y="9519"/>
                  </a:lnTo>
                  <a:lnTo>
                    <a:pt x="38153" y="9405"/>
                  </a:lnTo>
                  <a:lnTo>
                    <a:pt x="38210" y="9309"/>
                  </a:lnTo>
                  <a:lnTo>
                    <a:pt x="38267" y="9194"/>
                  </a:lnTo>
                  <a:lnTo>
                    <a:pt x="38325" y="9099"/>
                  </a:lnTo>
                  <a:lnTo>
                    <a:pt x="38344" y="8984"/>
                  </a:lnTo>
                  <a:lnTo>
                    <a:pt x="38344" y="8888"/>
                  </a:lnTo>
                  <a:lnTo>
                    <a:pt x="38325" y="8774"/>
                  </a:lnTo>
                  <a:lnTo>
                    <a:pt x="38306" y="8678"/>
                  </a:lnTo>
                  <a:lnTo>
                    <a:pt x="38248" y="8563"/>
                  </a:lnTo>
                  <a:lnTo>
                    <a:pt x="38191" y="8468"/>
                  </a:lnTo>
                  <a:lnTo>
                    <a:pt x="38095" y="8391"/>
                  </a:lnTo>
                  <a:lnTo>
                    <a:pt x="38000" y="8296"/>
                  </a:lnTo>
                  <a:lnTo>
                    <a:pt x="37866" y="8219"/>
                  </a:lnTo>
                  <a:lnTo>
                    <a:pt x="24104" y="268"/>
                  </a:lnTo>
                  <a:lnTo>
                    <a:pt x="23970" y="191"/>
                  </a:lnTo>
                  <a:lnTo>
                    <a:pt x="23817" y="134"/>
                  </a:lnTo>
                  <a:lnTo>
                    <a:pt x="23664" y="96"/>
                  </a:lnTo>
                  <a:lnTo>
                    <a:pt x="23492" y="58"/>
                  </a:lnTo>
                  <a:lnTo>
                    <a:pt x="23148"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30"/>
            <p:cNvSpPr/>
            <p:nvPr/>
          </p:nvSpPr>
          <p:spPr>
            <a:xfrm>
              <a:off x="3032975" y="4932100"/>
              <a:ext cx="115675" cy="66450"/>
            </a:xfrm>
            <a:custGeom>
              <a:avLst/>
              <a:gdLst/>
              <a:ahLst/>
              <a:cxnLst/>
              <a:rect l="l" t="t" r="r" b="b"/>
              <a:pathLst>
                <a:path w="4627" h="2658" extrusionOk="0">
                  <a:moveTo>
                    <a:pt x="1358" y="1"/>
                  </a:moveTo>
                  <a:lnTo>
                    <a:pt x="1186" y="39"/>
                  </a:lnTo>
                  <a:lnTo>
                    <a:pt x="1014" y="77"/>
                  </a:lnTo>
                  <a:lnTo>
                    <a:pt x="880" y="154"/>
                  </a:lnTo>
                  <a:lnTo>
                    <a:pt x="746" y="230"/>
                  </a:lnTo>
                  <a:lnTo>
                    <a:pt x="670" y="326"/>
                  </a:lnTo>
                  <a:lnTo>
                    <a:pt x="612" y="421"/>
                  </a:lnTo>
                  <a:lnTo>
                    <a:pt x="593" y="536"/>
                  </a:lnTo>
                  <a:lnTo>
                    <a:pt x="612" y="631"/>
                  </a:lnTo>
                  <a:lnTo>
                    <a:pt x="670" y="727"/>
                  </a:lnTo>
                  <a:lnTo>
                    <a:pt x="746" y="823"/>
                  </a:lnTo>
                  <a:lnTo>
                    <a:pt x="880" y="918"/>
                  </a:lnTo>
                  <a:lnTo>
                    <a:pt x="1014" y="976"/>
                  </a:lnTo>
                  <a:lnTo>
                    <a:pt x="1148" y="1014"/>
                  </a:lnTo>
                  <a:lnTo>
                    <a:pt x="1320" y="1052"/>
                  </a:lnTo>
                  <a:lnTo>
                    <a:pt x="1473" y="1071"/>
                  </a:lnTo>
                  <a:lnTo>
                    <a:pt x="1645" y="1071"/>
                  </a:lnTo>
                  <a:lnTo>
                    <a:pt x="1797" y="1033"/>
                  </a:lnTo>
                  <a:lnTo>
                    <a:pt x="1950" y="1014"/>
                  </a:lnTo>
                  <a:lnTo>
                    <a:pt x="2103" y="956"/>
                  </a:lnTo>
                  <a:lnTo>
                    <a:pt x="2352" y="1090"/>
                  </a:lnTo>
                  <a:lnTo>
                    <a:pt x="1817" y="1358"/>
                  </a:lnTo>
                  <a:lnTo>
                    <a:pt x="1243" y="1606"/>
                  </a:lnTo>
                  <a:lnTo>
                    <a:pt x="651" y="1836"/>
                  </a:lnTo>
                  <a:lnTo>
                    <a:pt x="1" y="2046"/>
                  </a:lnTo>
                  <a:lnTo>
                    <a:pt x="517" y="2333"/>
                  </a:lnTo>
                  <a:lnTo>
                    <a:pt x="555" y="2371"/>
                  </a:lnTo>
                  <a:lnTo>
                    <a:pt x="1071" y="2658"/>
                  </a:lnTo>
                  <a:lnTo>
                    <a:pt x="1434" y="2294"/>
                  </a:lnTo>
                  <a:lnTo>
                    <a:pt x="1836" y="1950"/>
                  </a:lnTo>
                  <a:lnTo>
                    <a:pt x="2275" y="1625"/>
                  </a:lnTo>
                  <a:lnTo>
                    <a:pt x="2734" y="1320"/>
                  </a:lnTo>
                  <a:lnTo>
                    <a:pt x="2963" y="1453"/>
                  </a:lnTo>
                  <a:lnTo>
                    <a:pt x="2868" y="1530"/>
                  </a:lnTo>
                  <a:lnTo>
                    <a:pt x="2811" y="1625"/>
                  </a:lnTo>
                  <a:lnTo>
                    <a:pt x="2772" y="1721"/>
                  </a:lnTo>
                  <a:lnTo>
                    <a:pt x="2772" y="1817"/>
                  </a:lnTo>
                  <a:lnTo>
                    <a:pt x="2791" y="1912"/>
                  </a:lnTo>
                  <a:lnTo>
                    <a:pt x="2849" y="2008"/>
                  </a:lnTo>
                  <a:lnTo>
                    <a:pt x="2925" y="2084"/>
                  </a:lnTo>
                  <a:lnTo>
                    <a:pt x="3040" y="2161"/>
                  </a:lnTo>
                  <a:lnTo>
                    <a:pt x="3193" y="2237"/>
                  </a:lnTo>
                  <a:lnTo>
                    <a:pt x="3346" y="2275"/>
                  </a:lnTo>
                  <a:lnTo>
                    <a:pt x="3518" y="2314"/>
                  </a:lnTo>
                  <a:lnTo>
                    <a:pt x="3881" y="2314"/>
                  </a:lnTo>
                  <a:lnTo>
                    <a:pt x="4053" y="2275"/>
                  </a:lnTo>
                  <a:lnTo>
                    <a:pt x="4206" y="2237"/>
                  </a:lnTo>
                  <a:lnTo>
                    <a:pt x="4359" y="2161"/>
                  </a:lnTo>
                  <a:lnTo>
                    <a:pt x="4473" y="2084"/>
                  </a:lnTo>
                  <a:lnTo>
                    <a:pt x="4550" y="1989"/>
                  </a:lnTo>
                  <a:lnTo>
                    <a:pt x="4607" y="1893"/>
                  </a:lnTo>
                  <a:lnTo>
                    <a:pt x="4626" y="1778"/>
                  </a:lnTo>
                  <a:lnTo>
                    <a:pt x="4607" y="1683"/>
                  </a:lnTo>
                  <a:lnTo>
                    <a:pt x="4550" y="1587"/>
                  </a:lnTo>
                  <a:lnTo>
                    <a:pt x="4473" y="1492"/>
                  </a:lnTo>
                  <a:lnTo>
                    <a:pt x="4359" y="1396"/>
                  </a:lnTo>
                  <a:lnTo>
                    <a:pt x="4225" y="1339"/>
                  </a:lnTo>
                  <a:lnTo>
                    <a:pt x="4072" y="1300"/>
                  </a:lnTo>
                  <a:lnTo>
                    <a:pt x="3919" y="1262"/>
                  </a:lnTo>
                  <a:lnTo>
                    <a:pt x="3747" y="1243"/>
                  </a:lnTo>
                  <a:lnTo>
                    <a:pt x="3575" y="1243"/>
                  </a:lnTo>
                  <a:lnTo>
                    <a:pt x="3422" y="1281"/>
                  </a:lnTo>
                  <a:lnTo>
                    <a:pt x="3269" y="1300"/>
                  </a:lnTo>
                  <a:lnTo>
                    <a:pt x="3116" y="1358"/>
                  </a:lnTo>
                  <a:lnTo>
                    <a:pt x="2868" y="1224"/>
                  </a:lnTo>
                  <a:lnTo>
                    <a:pt x="3212" y="1033"/>
                  </a:lnTo>
                  <a:lnTo>
                    <a:pt x="3346" y="1052"/>
                  </a:lnTo>
                  <a:lnTo>
                    <a:pt x="3480" y="1090"/>
                  </a:lnTo>
                  <a:lnTo>
                    <a:pt x="3785" y="1090"/>
                  </a:lnTo>
                  <a:lnTo>
                    <a:pt x="3919" y="1071"/>
                  </a:lnTo>
                  <a:lnTo>
                    <a:pt x="4053" y="1033"/>
                  </a:lnTo>
                  <a:lnTo>
                    <a:pt x="4187" y="995"/>
                  </a:lnTo>
                  <a:lnTo>
                    <a:pt x="4301" y="937"/>
                  </a:lnTo>
                  <a:lnTo>
                    <a:pt x="4435" y="861"/>
                  </a:lnTo>
                  <a:lnTo>
                    <a:pt x="4512" y="765"/>
                  </a:lnTo>
                  <a:lnTo>
                    <a:pt x="4569" y="651"/>
                  </a:lnTo>
                  <a:lnTo>
                    <a:pt x="4588" y="555"/>
                  </a:lnTo>
                  <a:lnTo>
                    <a:pt x="4569" y="459"/>
                  </a:lnTo>
                  <a:lnTo>
                    <a:pt x="4512" y="364"/>
                  </a:lnTo>
                  <a:lnTo>
                    <a:pt x="4435" y="268"/>
                  </a:lnTo>
                  <a:lnTo>
                    <a:pt x="4301" y="173"/>
                  </a:lnTo>
                  <a:lnTo>
                    <a:pt x="4168" y="115"/>
                  </a:lnTo>
                  <a:lnTo>
                    <a:pt x="3996" y="58"/>
                  </a:lnTo>
                  <a:lnTo>
                    <a:pt x="3824" y="39"/>
                  </a:lnTo>
                  <a:lnTo>
                    <a:pt x="3652" y="20"/>
                  </a:lnTo>
                  <a:lnTo>
                    <a:pt x="3480" y="39"/>
                  </a:lnTo>
                  <a:lnTo>
                    <a:pt x="3307" y="58"/>
                  </a:lnTo>
                  <a:lnTo>
                    <a:pt x="3135" y="115"/>
                  </a:lnTo>
                  <a:lnTo>
                    <a:pt x="3002" y="173"/>
                  </a:lnTo>
                  <a:lnTo>
                    <a:pt x="2887" y="249"/>
                  </a:lnTo>
                  <a:lnTo>
                    <a:pt x="2811" y="326"/>
                  </a:lnTo>
                  <a:lnTo>
                    <a:pt x="2772" y="402"/>
                  </a:lnTo>
                  <a:lnTo>
                    <a:pt x="2734" y="479"/>
                  </a:lnTo>
                  <a:lnTo>
                    <a:pt x="2734" y="574"/>
                  </a:lnTo>
                  <a:lnTo>
                    <a:pt x="2734" y="651"/>
                  </a:lnTo>
                  <a:lnTo>
                    <a:pt x="2772" y="727"/>
                  </a:lnTo>
                  <a:lnTo>
                    <a:pt x="2849" y="804"/>
                  </a:lnTo>
                  <a:lnTo>
                    <a:pt x="2505" y="1014"/>
                  </a:lnTo>
                  <a:lnTo>
                    <a:pt x="2256" y="861"/>
                  </a:lnTo>
                  <a:lnTo>
                    <a:pt x="2352" y="784"/>
                  </a:lnTo>
                  <a:lnTo>
                    <a:pt x="2409" y="689"/>
                  </a:lnTo>
                  <a:lnTo>
                    <a:pt x="2447" y="593"/>
                  </a:lnTo>
                  <a:lnTo>
                    <a:pt x="2447" y="498"/>
                  </a:lnTo>
                  <a:lnTo>
                    <a:pt x="2428" y="402"/>
                  </a:lnTo>
                  <a:lnTo>
                    <a:pt x="2371" y="307"/>
                  </a:lnTo>
                  <a:lnTo>
                    <a:pt x="2294" y="230"/>
                  </a:lnTo>
                  <a:lnTo>
                    <a:pt x="2180" y="154"/>
                  </a:lnTo>
                  <a:lnTo>
                    <a:pt x="2046" y="77"/>
                  </a:lnTo>
                  <a:lnTo>
                    <a:pt x="1874" y="39"/>
                  </a:lnTo>
                  <a:lnTo>
                    <a:pt x="17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30"/>
            <p:cNvSpPr/>
            <p:nvPr/>
          </p:nvSpPr>
          <p:spPr>
            <a:xfrm>
              <a:off x="3086025" y="4869975"/>
              <a:ext cx="34900" cy="20100"/>
            </a:xfrm>
            <a:custGeom>
              <a:avLst/>
              <a:gdLst/>
              <a:ahLst/>
              <a:cxnLst/>
              <a:rect l="l" t="t" r="r" b="b"/>
              <a:pathLst>
                <a:path w="1396" h="804" extrusionOk="0">
                  <a:moveTo>
                    <a:pt x="650" y="364"/>
                  </a:moveTo>
                  <a:lnTo>
                    <a:pt x="708" y="383"/>
                  </a:lnTo>
                  <a:lnTo>
                    <a:pt x="746" y="440"/>
                  </a:lnTo>
                  <a:lnTo>
                    <a:pt x="765" y="479"/>
                  </a:lnTo>
                  <a:lnTo>
                    <a:pt x="727" y="536"/>
                  </a:lnTo>
                  <a:lnTo>
                    <a:pt x="650" y="593"/>
                  </a:lnTo>
                  <a:lnTo>
                    <a:pt x="555" y="632"/>
                  </a:lnTo>
                  <a:lnTo>
                    <a:pt x="459" y="651"/>
                  </a:lnTo>
                  <a:lnTo>
                    <a:pt x="383" y="651"/>
                  </a:lnTo>
                  <a:lnTo>
                    <a:pt x="325" y="632"/>
                  </a:lnTo>
                  <a:lnTo>
                    <a:pt x="287" y="593"/>
                  </a:lnTo>
                  <a:lnTo>
                    <a:pt x="268" y="536"/>
                  </a:lnTo>
                  <a:lnTo>
                    <a:pt x="306" y="479"/>
                  </a:lnTo>
                  <a:lnTo>
                    <a:pt x="383" y="421"/>
                  </a:lnTo>
                  <a:lnTo>
                    <a:pt x="478" y="383"/>
                  </a:lnTo>
                  <a:lnTo>
                    <a:pt x="555" y="364"/>
                  </a:lnTo>
                  <a:close/>
                  <a:moveTo>
                    <a:pt x="841" y="1"/>
                  </a:moveTo>
                  <a:lnTo>
                    <a:pt x="727" y="20"/>
                  </a:lnTo>
                  <a:lnTo>
                    <a:pt x="593" y="58"/>
                  </a:lnTo>
                  <a:lnTo>
                    <a:pt x="459" y="116"/>
                  </a:lnTo>
                  <a:lnTo>
                    <a:pt x="306" y="192"/>
                  </a:lnTo>
                  <a:lnTo>
                    <a:pt x="192" y="268"/>
                  </a:lnTo>
                  <a:lnTo>
                    <a:pt x="96" y="345"/>
                  </a:lnTo>
                  <a:lnTo>
                    <a:pt x="39" y="421"/>
                  </a:lnTo>
                  <a:lnTo>
                    <a:pt x="0" y="498"/>
                  </a:lnTo>
                  <a:lnTo>
                    <a:pt x="0" y="555"/>
                  </a:lnTo>
                  <a:lnTo>
                    <a:pt x="20" y="613"/>
                  </a:lnTo>
                  <a:lnTo>
                    <a:pt x="77" y="670"/>
                  </a:lnTo>
                  <a:lnTo>
                    <a:pt x="134" y="727"/>
                  </a:lnTo>
                  <a:lnTo>
                    <a:pt x="230" y="765"/>
                  </a:lnTo>
                  <a:lnTo>
                    <a:pt x="306" y="785"/>
                  </a:lnTo>
                  <a:lnTo>
                    <a:pt x="402" y="804"/>
                  </a:lnTo>
                  <a:lnTo>
                    <a:pt x="593" y="804"/>
                  </a:lnTo>
                  <a:lnTo>
                    <a:pt x="689" y="785"/>
                  </a:lnTo>
                  <a:lnTo>
                    <a:pt x="765" y="746"/>
                  </a:lnTo>
                  <a:lnTo>
                    <a:pt x="861" y="708"/>
                  </a:lnTo>
                  <a:lnTo>
                    <a:pt x="918" y="670"/>
                  </a:lnTo>
                  <a:lnTo>
                    <a:pt x="975" y="613"/>
                  </a:lnTo>
                  <a:lnTo>
                    <a:pt x="1013" y="555"/>
                  </a:lnTo>
                  <a:lnTo>
                    <a:pt x="1013" y="517"/>
                  </a:lnTo>
                  <a:lnTo>
                    <a:pt x="1013" y="460"/>
                  </a:lnTo>
                  <a:lnTo>
                    <a:pt x="994" y="402"/>
                  </a:lnTo>
                  <a:lnTo>
                    <a:pt x="956" y="364"/>
                  </a:lnTo>
                  <a:lnTo>
                    <a:pt x="899" y="326"/>
                  </a:lnTo>
                  <a:lnTo>
                    <a:pt x="765" y="268"/>
                  </a:lnTo>
                  <a:lnTo>
                    <a:pt x="612" y="268"/>
                  </a:lnTo>
                  <a:lnTo>
                    <a:pt x="784" y="192"/>
                  </a:lnTo>
                  <a:lnTo>
                    <a:pt x="918" y="154"/>
                  </a:lnTo>
                  <a:lnTo>
                    <a:pt x="1013" y="154"/>
                  </a:lnTo>
                  <a:lnTo>
                    <a:pt x="1090" y="192"/>
                  </a:lnTo>
                  <a:lnTo>
                    <a:pt x="1128" y="211"/>
                  </a:lnTo>
                  <a:lnTo>
                    <a:pt x="1128" y="249"/>
                  </a:lnTo>
                  <a:lnTo>
                    <a:pt x="1128" y="288"/>
                  </a:lnTo>
                  <a:lnTo>
                    <a:pt x="1090" y="326"/>
                  </a:lnTo>
                  <a:lnTo>
                    <a:pt x="1300" y="421"/>
                  </a:lnTo>
                  <a:lnTo>
                    <a:pt x="1377" y="345"/>
                  </a:lnTo>
                  <a:lnTo>
                    <a:pt x="1396" y="288"/>
                  </a:lnTo>
                  <a:lnTo>
                    <a:pt x="1396" y="249"/>
                  </a:lnTo>
                  <a:lnTo>
                    <a:pt x="1396" y="211"/>
                  </a:lnTo>
                  <a:lnTo>
                    <a:pt x="1358" y="173"/>
                  </a:lnTo>
                  <a:lnTo>
                    <a:pt x="1262" y="96"/>
                  </a:lnTo>
                  <a:lnTo>
                    <a:pt x="1166" y="58"/>
                  </a:lnTo>
                  <a:lnTo>
                    <a:pt x="1071" y="20"/>
                  </a:lnTo>
                  <a:lnTo>
                    <a:pt x="9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30"/>
            <p:cNvSpPr/>
            <p:nvPr/>
          </p:nvSpPr>
          <p:spPr>
            <a:xfrm>
              <a:off x="3047800" y="4890525"/>
              <a:ext cx="36825" cy="21525"/>
            </a:xfrm>
            <a:custGeom>
              <a:avLst/>
              <a:gdLst/>
              <a:ahLst/>
              <a:cxnLst/>
              <a:rect l="l" t="t" r="r" b="b"/>
              <a:pathLst>
                <a:path w="1473" h="861" extrusionOk="0">
                  <a:moveTo>
                    <a:pt x="478" y="1"/>
                  </a:moveTo>
                  <a:lnTo>
                    <a:pt x="363" y="20"/>
                  </a:lnTo>
                  <a:lnTo>
                    <a:pt x="268" y="58"/>
                  </a:lnTo>
                  <a:lnTo>
                    <a:pt x="211" y="115"/>
                  </a:lnTo>
                  <a:lnTo>
                    <a:pt x="172" y="173"/>
                  </a:lnTo>
                  <a:lnTo>
                    <a:pt x="211" y="230"/>
                  </a:lnTo>
                  <a:lnTo>
                    <a:pt x="268" y="287"/>
                  </a:lnTo>
                  <a:lnTo>
                    <a:pt x="363" y="326"/>
                  </a:lnTo>
                  <a:lnTo>
                    <a:pt x="459" y="345"/>
                  </a:lnTo>
                  <a:lnTo>
                    <a:pt x="574" y="345"/>
                  </a:lnTo>
                  <a:lnTo>
                    <a:pt x="669" y="307"/>
                  </a:lnTo>
                  <a:lnTo>
                    <a:pt x="746" y="345"/>
                  </a:lnTo>
                  <a:lnTo>
                    <a:pt x="383" y="517"/>
                  </a:lnTo>
                  <a:lnTo>
                    <a:pt x="0" y="651"/>
                  </a:lnTo>
                  <a:lnTo>
                    <a:pt x="153" y="746"/>
                  </a:lnTo>
                  <a:lnTo>
                    <a:pt x="172" y="765"/>
                  </a:lnTo>
                  <a:lnTo>
                    <a:pt x="325" y="861"/>
                  </a:lnTo>
                  <a:lnTo>
                    <a:pt x="459" y="727"/>
                  </a:lnTo>
                  <a:lnTo>
                    <a:pt x="574" y="632"/>
                  </a:lnTo>
                  <a:lnTo>
                    <a:pt x="860" y="421"/>
                  </a:lnTo>
                  <a:lnTo>
                    <a:pt x="937" y="460"/>
                  </a:lnTo>
                  <a:lnTo>
                    <a:pt x="880" y="517"/>
                  </a:lnTo>
                  <a:lnTo>
                    <a:pt x="880" y="574"/>
                  </a:lnTo>
                  <a:lnTo>
                    <a:pt x="899" y="632"/>
                  </a:lnTo>
                  <a:lnTo>
                    <a:pt x="956" y="689"/>
                  </a:lnTo>
                  <a:lnTo>
                    <a:pt x="1052" y="727"/>
                  </a:lnTo>
                  <a:lnTo>
                    <a:pt x="1166" y="746"/>
                  </a:lnTo>
                  <a:lnTo>
                    <a:pt x="1281" y="727"/>
                  </a:lnTo>
                  <a:lnTo>
                    <a:pt x="1377" y="689"/>
                  </a:lnTo>
                  <a:lnTo>
                    <a:pt x="1434" y="632"/>
                  </a:lnTo>
                  <a:lnTo>
                    <a:pt x="1472" y="574"/>
                  </a:lnTo>
                  <a:lnTo>
                    <a:pt x="1434" y="517"/>
                  </a:lnTo>
                  <a:lnTo>
                    <a:pt x="1377" y="460"/>
                  </a:lnTo>
                  <a:lnTo>
                    <a:pt x="1281" y="421"/>
                  </a:lnTo>
                  <a:lnTo>
                    <a:pt x="1185" y="402"/>
                  </a:lnTo>
                  <a:lnTo>
                    <a:pt x="1090" y="402"/>
                  </a:lnTo>
                  <a:lnTo>
                    <a:pt x="994" y="440"/>
                  </a:lnTo>
                  <a:lnTo>
                    <a:pt x="899" y="383"/>
                  </a:lnTo>
                  <a:lnTo>
                    <a:pt x="1013" y="326"/>
                  </a:lnTo>
                  <a:lnTo>
                    <a:pt x="1109" y="345"/>
                  </a:lnTo>
                  <a:lnTo>
                    <a:pt x="1204" y="345"/>
                  </a:lnTo>
                  <a:lnTo>
                    <a:pt x="1281" y="326"/>
                  </a:lnTo>
                  <a:lnTo>
                    <a:pt x="1357" y="307"/>
                  </a:lnTo>
                  <a:lnTo>
                    <a:pt x="1434" y="249"/>
                  </a:lnTo>
                  <a:lnTo>
                    <a:pt x="1453" y="173"/>
                  </a:lnTo>
                  <a:lnTo>
                    <a:pt x="1434" y="115"/>
                  </a:lnTo>
                  <a:lnTo>
                    <a:pt x="1357" y="58"/>
                  </a:lnTo>
                  <a:lnTo>
                    <a:pt x="1262" y="20"/>
                  </a:lnTo>
                  <a:lnTo>
                    <a:pt x="1147" y="1"/>
                  </a:lnTo>
                  <a:lnTo>
                    <a:pt x="1052" y="20"/>
                  </a:lnTo>
                  <a:lnTo>
                    <a:pt x="937" y="58"/>
                  </a:lnTo>
                  <a:lnTo>
                    <a:pt x="880" y="115"/>
                  </a:lnTo>
                  <a:lnTo>
                    <a:pt x="860" y="154"/>
                  </a:lnTo>
                  <a:lnTo>
                    <a:pt x="860" y="211"/>
                  </a:lnTo>
                  <a:lnTo>
                    <a:pt x="899" y="268"/>
                  </a:lnTo>
                  <a:lnTo>
                    <a:pt x="784" y="326"/>
                  </a:lnTo>
                  <a:lnTo>
                    <a:pt x="708" y="287"/>
                  </a:lnTo>
                  <a:lnTo>
                    <a:pt x="765" y="230"/>
                  </a:lnTo>
                  <a:lnTo>
                    <a:pt x="765" y="173"/>
                  </a:lnTo>
                  <a:lnTo>
                    <a:pt x="746" y="96"/>
                  </a:lnTo>
                  <a:lnTo>
                    <a:pt x="688" y="58"/>
                  </a:lnTo>
                  <a:lnTo>
                    <a:pt x="593" y="20"/>
                  </a:lnTo>
                  <a:lnTo>
                    <a:pt x="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30"/>
            <p:cNvSpPr/>
            <p:nvPr/>
          </p:nvSpPr>
          <p:spPr>
            <a:xfrm>
              <a:off x="2898700" y="5370300"/>
              <a:ext cx="34900" cy="19625"/>
            </a:xfrm>
            <a:custGeom>
              <a:avLst/>
              <a:gdLst/>
              <a:ahLst/>
              <a:cxnLst/>
              <a:rect l="l" t="t" r="r" b="b"/>
              <a:pathLst>
                <a:path w="1396" h="785" extrusionOk="0">
                  <a:moveTo>
                    <a:pt x="937" y="134"/>
                  </a:moveTo>
                  <a:lnTo>
                    <a:pt x="1014" y="153"/>
                  </a:lnTo>
                  <a:lnTo>
                    <a:pt x="1071" y="173"/>
                  </a:lnTo>
                  <a:lnTo>
                    <a:pt x="1128" y="211"/>
                  </a:lnTo>
                  <a:lnTo>
                    <a:pt x="1128" y="268"/>
                  </a:lnTo>
                  <a:lnTo>
                    <a:pt x="1090" y="325"/>
                  </a:lnTo>
                  <a:lnTo>
                    <a:pt x="1014" y="383"/>
                  </a:lnTo>
                  <a:lnTo>
                    <a:pt x="937" y="421"/>
                  </a:lnTo>
                  <a:lnTo>
                    <a:pt x="842" y="440"/>
                  </a:lnTo>
                  <a:lnTo>
                    <a:pt x="765" y="440"/>
                  </a:lnTo>
                  <a:lnTo>
                    <a:pt x="689" y="402"/>
                  </a:lnTo>
                  <a:lnTo>
                    <a:pt x="651" y="364"/>
                  </a:lnTo>
                  <a:lnTo>
                    <a:pt x="631" y="325"/>
                  </a:lnTo>
                  <a:lnTo>
                    <a:pt x="670" y="268"/>
                  </a:lnTo>
                  <a:lnTo>
                    <a:pt x="746" y="211"/>
                  </a:lnTo>
                  <a:lnTo>
                    <a:pt x="842" y="153"/>
                  </a:lnTo>
                  <a:lnTo>
                    <a:pt x="937" y="134"/>
                  </a:lnTo>
                  <a:close/>
                  <a:moveTo>
                    <a:pt x="823" y="1"/>
                  </a:moveTo>
                  <a:lnTo>
                    <a:pt x="727" y="20"/>
                  </a:lnTo>
                  <a:lnTo>
                    <a:pt x="631" y="58"/>
                  </a:lnTo>
                  <a:lnTo>
                    <a:pt x="555" y="96"/>
                  </a:lnTo>
                  <a:lnTo>
                    <a:pt x="478" y="134"/>
                  </a:lnTo>
                  <a:lnTo>
                    <a:pt x="421" y="192"/>
                  </a:lnTo>
                  <a:lnTo>
                    <a:pt x="402" y="230"/>
                  </a:lnTo>
                  <a:lnTo>
                    <a:pt x="383" y="287"/>
                  </a:lnTo>
                  <a:lnTo>
                    <a:pt x="383" y="345"/>
                  </a:lnTo>
                  <a:lnTo>
                    <a:pt x="421" y="402"/>
                  </a:lnTo>
                  <a:lnTo>
                    <a:pt x="459" y="440"/>
                  </a:lnTo>
                  <a:lnTo>
                    <a:pt x="517" y="478"/>
                  </a:lnTo>
                  <a:lnTo>
                    <a:pt x="631" y="517"/>
                  </a:lnTo>
                  <a:lnTo>
                    <a:pt x="784" y="536"/>
                  </a:lnTo>
                  <a:lnTo>
                    <a:pt x="612" y="612"/>
                  </a:lnTo>
                  <a:lnTo>
                    <a:pt x="498" y="650"/>
                  </a:lnTo>
                  <a:lnTo>
                    <a:pt x="402" y="631"/>
                  </a:lnTo>
                  <a:lnTo>
                    <a:pt x="326" y="612"/>
                  </a:lnTo>
                  <a:lnTo>
                    <a:pt x="287" y="574"/>
                  </a:lnTo>
                  <a:lnTo>
                    <a:pt x="268" y="555"/>
                  </a:lnTo>
                  <a:lnTo>
                    <a:pt x="287" y="517"/>
                  </a:lnTo>
                  <a:lnTo>
                    <a:pt x="326" y="478"/>
                  </a:lnTo>
                  <a:lnTo>
                    <a:pt x="96" y="364"/>
                  </a:lnTo>
                  <a:lnTo>
                    <a:pt x="20" y="459"/>
                  </a:lnTo>
                  <a:lnTo>
                    <a:pt x="1" y="497"/>
                  </a:lnTo>
                  <a:lnTo>
                    <a:pt x="1" y="555"/>
                  </a:lnTo>
                  <a:lnTo>
                    <a:pt x="20" y="593"/>
                  </a:lnTo>
                  <a:lnTo>
                    <a:pt x="39" y="631"/>
                  </a:lnTo>
                  <a:lnTo>
                    <a:pt x="134" y="708"/>
                  </a:lnTo>
                  <a:lnTo>
                    <a:pt x="230" y="746"/>
                  </a:lnTo>
                  <a:lnTo>
                    <a:pt x="326" y="784"/>
                  </a:lnTo>
                  <a:lnTo>
                    <a:pt x="670" y="784"/>
                  </a:lnTo>
                  <a:lnTo>
                    <a:pt x="803" y="746"/>
                  </a:lnTo>
                  <a:lnTo>
                    <a:pt x="956" y="689"/>
                  </a:lnTo>
                  <a:lnTo>
                    <a:pt x="1090" y="612"/>
                  </a:lnTo>
                  <a:lnTo>
                    <a:pt x="1224" y="536"/>
                  </a:lnTo>
                  <a:lnTo>
                    <a:pt x="1320" y="459"/>
                  </a:lnTo>
                  <a:lnTo>
                    <a:pt x="1377" y="383"/>
                  </a:lnTo>
                  <a:lnTo>
                    <a:pt x="1396" y="306"/>
                  </a:lnTo>
                  <a:lnTo>
                    <a:pt x="1396" y="249"/>
                  </a:lnTo>
                  <a:lnTo>
                    <a:pt x="1377" y="192"/>
                  </a:lnTo>
                  <a:lnTo>
                    <a:pt x="1339" y="134"/>
                  </a:lnTo>
                  <a:lnTo>
                    <a:pt x="1262" y="77"/>
                  </a:lnTo>
                  <a:lnTo>
                    <a:pt x="1186" y="39"/>
                  </a:lnTo>
                  <a:lnTo>
                    <a:pt x="1090" y="20"/>
                  </a:lnTo>
                  <a:lnTo>
                    <a:pt x="10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30"/>
            <p:cNvSpPr/>
            <p:nvPr/>
          </p:nvSpPr>
          <p:spPr>
            <a:xfrm>
              <a:off x="2935500" y="5348325"/>
              <a:ext cx="36825" cy="21525"/>
            </a:xfrm>
            <a:custGeom>
              <a:avLst/>
              <a:gdLst/>
              <a:ahLst/>
              <a:cxnLst/>
              <a:rect l="l" t="t" r="r" b="b"/>
              <a:pathLst>
                <a:path w="1473" h="861" extrusionOk="0">
                  <a:moveTo>
                    <a:pt x="1128" y="0"/>
                  </a:moveTo>
                  <a:lnTo>
                    <a:pt x="1013" y="115"/>
                  </a:lnTo>
                  <a:lnTo>
                    <a:pt x="880" y="230"/>
                  </a:lnTo>
                  <a:lnTo>
                    <a:pt x="593" y="440"/>
                  </a:lnTo>
                  <a:lnTo>
                    <a:pt x="517" y="383"/>
                  </a:lnTo>
                  <a:lnTo>
                    <a:pt x="574" y="344"/>
                  </a:lnTo>
                  <a:lnTo>
                    <a:pt x="593" y="268"/>
                  </a:lnTo>
                  <a:lnTo>
                    <a:pt x="574" y="211"/>
                  </a:lnTo>
                  <a:lnTo>
                    <a:pt x="497" y="172"/>
                  </a:lnTo>
                  <a:lnTo>
                    <a:pt x="402" y="134"/>
                  </a:lnTo>
                  <a:lnTo>
                    <a:pt x="287" y="115"/>
                  </a:lnTo>
                  <a:lnTo>
                    <a:pt x="192" y="134"/>
                  </a:lnTo>
                  <a:lnTo>
                    <a:pt x="77" y="172"/>
                  </a:lnTo>
                  <a:lnTo>
                    <a:pt x="20" y="230"/>
                  </a:lnTo>
                  <a:lnTo>
                    <a:pt x="0" y="287"/>
                  </a:lnTo>
                  <a:lnTo>
                    <a:pt x="20" y="344"/>
                  </a:lnTo>
                  <a:lnTo>
                    <a:pt x="77" y="402"/>
                  </a:lnTo>
                  <a:lnTo>
                    <a:pt x="172" y="440"/>
                  </a:lnTo>
                  <a:lnTo>
                    <a:pt x="268" y="459"/>
                  </a:lnTo>
                  <a:lnTo>
                    <a:pt x="383" y="440"/>
                  </a:lnTo>
                  <a:lnTo>
                    <a:pt x="478" y="421"/>
                  </a:lnTo>
                  <a:lnTo>
                    <a:pt x="555" y="459"/>
                  </a:lnTo>
                  <a:lnTo>
                    <a:pt x="440" y="535"/>
                  </a:lnTo>
                  <a:lnTo>
                    <a:pt x="364" y="516"/>
                  </a:lnTo>
                  <a:lnTo>
                    <a:pt x="268" y="497"/>
                  </a:lnTo>
                  <a:lnTo>
                    <a:pt x="172" y="516"/>
                  </a:lnTo>
                  <a:lnTo>
                    <a:pt x="96" y="555"/>
                  </a:lnTo>
                  <a:lnTo>
                    <a:pt x="39" y="612"/>
                  </a:lnTo>
                  <a:lnTo>
                    <a:pt x="20" y="669"/>
                  </a:lnTo>
                  <a:lnTo>
                    <a:pt x="39" y="746"/>
                  </a:lnTo>
                  <a:lnTo>
                    <a:pt x="96" y="803"/>
                  </a:lnTo>
                  <a:lnTo>
                    <a:pt x="192" y="841"/>
                  </a:lnTo>
                  <a:lnTo>
                    <a:pt x="421" y="841"/>
                  </a:lnTo>
                  <a:lnTo>
                    <a:pt x="517" y="803"/>
                  </a:lnTo>
                  <a:lnTo>
                    <a:pt x="574" y="746"/>
                  </a:lnTo>
                  <a:lnTo>
                    <a:pt x="593" y="707"/>
                  </a:lnTo>
                  <a:lnTo>
                    <a:pt x="593" y="650"/>
                  </a:lnTo>
                  <a:lnTo>
                    <a:pt x="574" y="593"/>
                  </a:lnTo>
                  <a:lnTo>
                    <a:pt x="669" y="535"/>
                  </a:lnTo>
                  <a:lnTo>
                    <a:pt x="746" y="574"/>
                  </a:lnTo>
                  <a:lnTo>
                    <a:pt x="708" y="631"/>
                  </a:lnTo>
                  <a:lnTo>
                    <a:pt x="689" y="688"/>
                  </a:lnTo>
                  <a:lnTo>
                    <a:pt x="708" y="746"/>
                  </a:lnTo>
                  <a:lnTo>
                    <a:pt x="784" y="803"/>
                  </a:lnTo>
                  <a:lnTo>
                    <a:pt x="880" y="841"/>
                  </a:lnTo>
                  <a:lnTo>
                    <a:pt x="975" y="860"/>
                  </a:lnTo>
                  <a:lnTo>
                    <a:pt x="1090" y="841"/>
                  </a:lnTo>
                  <a:lnTo>
                    <a:pt x="1186" y="803"/>
                  </a:lnTo>
                  <a:lnTo>
                    <a:pt x="1262" y="746"/>
                  </a:lnTo>
                  <a:lnTo>
                    <a:pt x="1281" y="688"/>
                  </a:lnTo>
                  <a:lnTo>
                    <a:pt x="1262" y="612"/>
                  </a:lnTo>
                  <a:lnTo>
                    <a:pt x="1186" y="555"/>
                  </a:lnTo>
                  <a:lnTo>
                    <a:pt x="1109" y="535"/>
                  </a:lnTo>
                  <a:lnTo>
                    <a:pt x="994" y="516"/>
                  </a:lnTo>
                  <a:lnTo>
                    <a:pt x="899" y="516"/>
                  </a:lnTo>
                  <a:lnTo>
                    <a:pt x="803" y="555"/>
                  </a:lnTo>
                  <a:lnTo>
                    <a:pt x="727" y="497"/>
                  </a:lnTo>
                  <a:lnTo>
                    <a:pt x="1071" y="344"/>
                  </a:lnTo>
                  <a:lnTo>
                    <a:pt x="1472" y="211"/>
                  </a:lnTo>
                  <a:lnTo>
                    <a:pt x="1300" y="115"/>
                  </a:lnTo>
                  <a:lnTo>
                    <a:pt x="1300" y="96"/>
                  </a:lnTo>
                  <a:lnTo>
                    <a:pt x="11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30"/>
            <p:cNvSpPr/>
            <p:nvPr/>
          </p:nvSpPr>
          <p:spPr>
            <a:xfrm>
              <a:off x="3228900" y="5044875"/>
              <a:ext cx="115675" cy="66925"/>
            </a:xfrm>
            <a:custGeom>
              <a:avLst/>
              <a:gdLst/>
              <a:ahLst/>
              <a:cxnLst/>
              <a:rect l="l" t="t" r="r" b="b"/>
              <a:pathLst>
                <a:path w="4627" h="2677" extrusionOk="0">
                  <a:moveTo>
                    <a:pt x="1530" y="1"/>
                  </a:moveTo>
                  <a:lnTo>
                    <a:pt x="1339" y="20"/>
                  </a:lnTo>
                  <a:lnTo>
                    <a:pt x="1167" y="39"/>
                  </a:lnTo>
                  <a:lnTo>
                    <a:pt x="1014" y="96"/>
                  </a:lnTo>
                  <a:lnTo>
                    <a:pt x="861" y="173"/>
                  </a:lnTo>
                  <a:lnTo>
                    <a:pt x="746" y="249"/>
                  </a:lnTo>
                  <a:lnTo>
                    <a:pt x="670" y="345"/>
                  </a:lnTo>
                  <a:lnTo>
                    <a:pt x="612" y="440"/>
                  </a:lnTo>
                  <a:lnTo>
                    <a:pt x="593" y="536"/>
                  </a:lnTo>
                  <a:lnTo>
                    <a:pt x="612" y="651"/>
                  </a:lnTo>
                  <a:lnTo>
                    <a:pt x="670" y="746"/>
                  </a:lnTo>
                  <a:lnTo>
                    <a:pt x="746" y="842"/>
                  </a:lnTo>
                  <a:lnTo>
                    <a:pt x="861" y="918"/>
                  </a:lnTo>
                  <a:lnTo>
                    <a:pt x="995" y="995"/>
                  </a:lnTo>
                  <a:lnTo>
                    <a:pt x="1147" y="1033"/>
                  </a:lnTo>
                  <a:lnTo>
                    <a:pt x="1300" y="1071"/>
                  </a:lnTo>
                  <a:lnTo>
                    <a:pt x="1644" y="1071"/>
                  </a:lnTo>
                  <a:lnTo>
                    <a:pt x="1797" y="1052"/>
                  </a:lnTo>
                  <a:lnTo>
                    <a:pt x="1950" y="1014"/>
                  </a:lnTo>
                  <a:lnTo>
                    <a:pt x="2103" y="956"/>
                  </a:lnTo>
                  <a:lnTo>
                    <a:pt x="2333" y="1109"/>
                  </a:lnTo>
                  <a:lnTo>
                    <a:pt x="1797" y="1358"/>
                  </a:lnTo>
                  <a:lnTo>
                    <a:pt x="1243" y="1606"/>
                  </a:lnTo>
                  <a:lnTo>
                    <a:pt x="631" y="1836"/>
                  </a:lnTo>
                  <a:lnTo>
                    <a:pt x="1" y="2046"/>
                  </a:lnTo>
                  <a:lnTo>
                    <a:pt x="517" y="2352"/>
                  </a:lnTo>
                  <a:lnTo>
                    <a:pt x="555" y="2371"/>
                  </a:lnTo>
                  <a:lnTo>
                    <a:pt x="1071" y="2677"/>
                  </a:lnTo>
                  <a:lnTo>
                    <a:pt x="1434" y="2314"/>
                  </a:lnTo>
                  <a:lnTo>
                    <a:pt x="1836" y="1950"/>
                  </a:lnTo>
                  <a:lnTo>
                    <a:pt x="2256" y="1625"/>
                  </a:lnTo>
                  <a:lnTo>
                    <a:pt x="2715" y="1320"/>
                  </a:lnTo>
                  <a:lnTo>
                    <a:pt x="2963" y="1472"/>
                  </a:lnTo>
                  <a:lnTo>
                    <a:pt x="2868" y="1549"/>
                  </a:lnTo>
                  <a:lnTo>
                    <a:pt x="2810" y="1645"/>
                  </a:lnTo>
                  <a:lnTo>
                    <a:pt x="2772" y="1721"/>
                  </a:lnTo>
                  <a:lnTo>
                    <a:pt x="2772" y="1817"/>
                  </a:lnTo>
                  <a:lnTo>
                    <a:pt x="2791" y="1912"/>
                  </a:lnTo>
                  <a:lnTo>
                    <a:pt x="2849" y="2008"/>
                  </a:lnTo>
                  <a:lnTo>
                    <a:pt x="2925" y="2103"/>
                  </a:lnTo>
                  <a:lnTo>
                    <a:pt x="3040" y="2180"/>
                  </a:lnTo>
                  <a:lnTo>
                    <a:pt x="3174" y="2237"/>
                  </a:lnTo>
                  <a:lnTo>
                    <a:pt x="3346" y="2294"/>
                  </a:lnTo>
                  <a:lnTo>
                    <a:pt x="3518" y="2314"/>
                  </a:lnTo>
                  <a:lnTo>
                    <a:pt x="3690" y="2333"/>
                  </a:lnTo>
                  <a:lnTo>
                    <a:pt x="3862" y="2314"/>
                  </a:lnTo>
                  <a:lnTo>
                    <a:pt x="4034" y="2294"/>
                  </a:lnTo>
                  <a:lnTo>
                    <a:pt x="4206" y="2237"/>
                  </a:lnTo>
                  <a:lnTo>
                    <a:pt x="4340" y="2180"/>
                  </a:lnTo>
                  <a:lnTo>
                    <a:pt x="4473" y="2084"/>
                  </a:lnTo>
                  <a:lnTo>
                    <a:pt x="4550" y="1989"/>
                  </a:lnTo>
                  <a:lnTo>
                    <a:pt x="4607" y="1893"/>
                  </a:lnTo>
                  <a:lnTo>
                    <a:pt x="4626" y="1797"/>
                  </a:lnTo>
                  <a:lnTo>
                    <a:pt x="4607" y="1683"/>
                  </a:lnTo>
                  <a:lnTo>
                    <a:pt x="4550" y="1587"/>
                  </a:lnTo>
                  <a:lnTo>
                    <a:pt x="4473" y="1492"/>
                  </a:lnTo>
                  <a:lnTo>
                    <a:pt x="4340" y="1415"/>
                  </a:lnTo>
                  <a:lnTo>
                    <a:pt x="4206" y="1358"/>
                  </a:lnTo>
                  <a:lnTo>
                    <a:pt x="4072" y="1300"/>
                  </a:lnTo>
                  <a:lnTo>
                    <a:pt x="3900" y="1281"/>
                  </a:lnTo>
                  <a:lnTo>
                    <a:pt x="3747" y="1262"/>
                  </a:lnTo>
                  <a:lnTo>
                    <a:pt x="3575" y="1262"/>
                  </a:lnTo>
                  <a:lnTo>
                    <a:pt x="3422" y="1281"/>
                  </a:lnTo>
                  <a:lnTo>
                    <a:pt x="3269" y="1320"/>
                  </a:lnTo>
                  <a:lnTo>
                    <a:pt x="3116" y="1377"/>
                  </a:lnTo>
                  <a:lnTo>
                    <a:pt x="2868" y="1224"/>
                  </a:lnTo>
                  <a:lnTo>
                    <a:pt x="3212" y="1033"/>
                  </a:lnTo>
                  <a:lnTo>
                    <a:pt x="3346" y="1071"/>
                  </a:lnTo>
                  <a:lnTo>
                    <a:pt x="3479" y="1090"/>
                  </a:lnTo>
                  <a:lnTo>
                    <a:pt x="3632" y="1109"/>
                  </a:lnTo>
                  <a:lnTo>
                    <a:pt x="3785" y="1090"/>
                  </a:lnTo>
                  <a:lnTo>
                    <a:pt x="3919" y="1071"/>
                  </a:lnTo>
                  <a:lnTo>
                    <a:pt x="4053" y="1052"/>
                  </a:lnTo>
                  <a:lnTo>
                    <a:pt x="4187" y="1014"/>
                  </a:lnTo>
                  <a:lnTo>
                    <a:pt x="4301" y="956"/>
                  </a:lnTo>
                  <a:lnTo>
                    <a:pt x="4416" y="861"/>
                  </a:lnTo>
                  <a:lnTo>
                    <a:pt x="4512" y="765"/>
                  </a:lnTo>
                  <a:lnTo>
                    <a:pt x="4569" y="670"/>
                  </a:lnTo>
                  <a:lnTo>
                    <a:pt x="4569" y="574"/>
                  </a:lnTo>
                  <a:lnTo>
                    <a:pt x="4569" y="459"/>
                  </a:lnTo>
                  <a:lnTo>
                    <a:pt x="4512" y="364"/>
                  </a:lnTo>
                  <a:lnTo>
                    <a:pt x="4416" y="268"/>
                  </a:lnTo>
                  <a:lnTo>
                    <a:pt x="4301" y="192"/>
                  </a:lnTo>
                  <a:lnTo>
                    <a:pt x="4167" y="115"/>
                  </a:lnTo>
                  <a:lnTo>
                    <a:pt x="3995" y="77"/>
                  </a:lnTo>
                  <a:lnTo>
                    <a:pt x="3823" y="39"/>
                  </a:lnTo>
                  <a:lnTo>
                    <a:pt x="3479" y="39"/>
                  </a:lnTo>
                  <a:lnTo>
                    <a:pt x="3307" y="77"/>
                  </a:lnTo>
                  <a:lnTo>
                    <a:pt x="3135" y="115"/>
                  </a:lnTo>
                  <a:lnTo>
                    <a:pt x="2982" y="192"/>
                  </a:lnTo>
                  <a:lnTo>
                    <a:pt x="2887" y="249"/>
                  </a:lnTo>
                  <a:lnTo>
                    <a:pt x="2810" y="326"/>
                  </a:lnTo>
                  <a:lnTo>
                    <a:pt x="2753" y="402"/>
                  </a:lnTo>
                  <a:lnTo>
                    <a:pt x="2734" y="498"/>
                  </a:lnTo>
                  <a:lnTo>
                    <a:pt x="2715" y="574"/>
                  </a:lnTo>
                  <a:lnTo>
                    <a:pt x="2734" y="670"/>
                  </a:lnTo>
                  <a:lnTo>
                    <a:pt x="2772" y="746"/>
                  </a:lnTo>
                  <a:lnTo>
                    <a:pt x="2829" y="823"/>
                  </a:lnTo>
                  <a:lnTo>
                    <a:pt x="2505" y="1014"/>
                  </a:lnTo>
                  <a:lnTo>
                    <a:pt x="2256" y="880"/>
                  </a:lnTo>
                  <a:lnTo>
                    <a:pt x="2352" y="784"/>
                  </a:lnTo>
                  <a:lnTo>
                    <a:pt x="2409" y="708"/>
                  </a:lnTo>
                  <a:lnTo>
                    <a:pt x="2447" y="612"/>
                  </a:lnTo>
                  <a:lnTo>
                    <a:pt x="2447" y="517"/>
                  </a:lnTo>
                  <a:lnTo>
                    <a:pt x="2428" y="421"/>
                  </a:lnTo>
                  <a:lnTo>
                    <a:pt x="2371" y="326"/>
                  </a:lnTo>
                  <a:lnTo>
                    <a:pt x="2294" y="249"/>
                  </a:lnTo>
                  <a:lnTo>
                    <a:pt x="2180" y="173"/>
                  </a:lnTo>
                  <a:lnTo>
                    <a:pt x="2027" y="96"/>
                  </a:lnTo>
                  <a:lnTo>
                    <a:pt x="1874" y="39"/>
                  </a:lnTo>
                  <a:lnTo>
                    <a:pt x="1702" y="20"/>
                  </a:lnTo>
                  <a:lnTo>
                    <a:pt x="15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30"/>
            <p:cNvSpPr/>
            <p:nvPr/>
          </p:nvSpPr>
          <p:spPr>
            <a:xfrm>
              <a:off x="2871475" y="5251325"/>
              <a:ext cx="115175" cy="66925"/>
            </a:xfrm>
            <a:custGeom>
              <a:avLst/>
              <a:gdLst/>
              <a:ahLst/>
              <a:cxnLst/>
              <a:rect l="l" t="t" r="r" b="b"/>
              <a:pathLst>
                <a:path w="4607" h="2677" extrusionOk="0">
                  <a:moveTo>
                    <a:pt x="3536" y="0"/>
                  </a:moveTo>
                  <a:lnTo>
                    <a:pt x="3173" y="382"/>
                  </a:lnTo>
                  <a:lnTo>
                    <a:pt x="2772" y="726"/>
                  </a:lnTo>
                  <a:lnTo>
                    <a:pt x="2351" y="1051"/>
                  </a:lnTo>
                  <a:lnTo>
                    <a:pt x="1892" y="1357"/>
                  </a:lnTo>
                  <a:lnTo>
                    <a:pt x="1644" y="1223"/>
                  </a:lnTo>
                  <a:lnTo>
                    <a:pt x="1740" y="1128"/>
                  </a:lnTo>
                  <a:lnTo>
                    <a:pt x="1816" y="1051"/>
                  </a:lnTo>
                  <a:lnTo>
                    <a:pt x="1835" y="956"/>
                  </a:lnTo>
                  <a:lnTo>
                    <a:pt x="1854" y="860"/>
                  </a:lnTo>
                  <a:lnTo>
                    <a:pt x="1835" y="765"/>
                  </a:lnTo>
                  <a:lnTo>
                    <a:pt x="1778" y="669"/>
                  </a:lnTo>
                  <a:lnTo>
                    <a:pt x="1701" y="593"/>
                  </a:lnTo>
                  <a:lnTo>
                    <a:pt x="1587" y="516"/>
                  </a:lnTo>
                  <a:lnTo>
                    <a:pt x="1434" y="440"/>
                  </a:lnTo>
                  <a:lnTo>
                    <a:pt x="1281" y="382"/>
                  </a:lnTo>
                  <a:lnTo>
                    <a:pt x="1109" y="363"/>
                  </a:lnTo>
                  <a:lnTo>
                    <a:pt x="918" y="344"/>
                  </a:lnTo>
                  <a:lnTo>
                    <a:pt x="746" y="363"/>
                  </a:lnTo>
                  <a:lnTo>
                    <a:pt x="574" y="382"/>
                  </a:lnTo>
                  <a:lnTo>
                    <a:pt x="421" y="440"/>
                  </a:lnTo>
                  <a:lnTo>
                    <a:pt x="268" y="516"/>
                  </a:lnTo>
                  <a:lnTo>
                    <a:pt x="153" y="593"/>
                  </a:lnTo>
                  <a:lnTo>
                    <a:pt x="57" y="688"/>
                  </a:lnTo>
                  <a:lnTo>
                    <a:pt x="19" y="784"/>
                  </a:lnTo>
                  <a:lnTo>
                    <a:pt x="0" y="879"/>
                  </a:lnTo>
                  <a:lnTo>
                    <a:pt x="19" y="994"/>
                  </a:lnTo>
                  <a:lnTo>
                    <a:pt x="57" y="1090"/>
                  </a:lnTo>
                  <a:lnTo>
                    <a:pt x="153" y="1185"/>
                  </a:lnTo>
                  <a:lnTo>
                    <a:pt x="268" y="1262"/>
                  </a:lnTo>
                  <a:lnTo>
                    <a:pt x="402" y="1338"/>
                  </a:lnTo>
                  <a:lnTo>
                    <a:pt x="554" y="1376"/>
                  </a:lnTo>
                  <a:lnTo>
                    <a:pt x="707" y="1415"/>
                  </a:lnTo>
                  <a:lnTo>
                    <a:pt x="1032" y="1415"/>
                  </a:lnTo>
                  <a:lnTo>
                    <a:pt x="1204" y="1395"/>
                  </a:lnTo>
                  <a:lnTo>
                    <a:pt x="1357" y="1357"/>
                  </a:lnTo>
                  <a:lnTo>
                    <a:pt x="1491" y="1300"/>
                  </a:lnTo>
                  <a:lnTo>
                    <a:pt x="1740" y="1453"/>
                  </a:lnTo>
                  <a:lnTo>
                    <a:pt x="1415" y="1644"/>
                  </a:lnTo>
                  <a:lnTo>
                    <a:pt x="1281" y="1606"/>
                  </a:lnTo>
                  <a:lnTo>
                    <a:pt x="1128" y="1587"/>
                  </a:lnTo>
                  <a:lnTo>
                    <a:pt x="841" y="1587"/>
                  </a:lnTo>
                  <a:lnTo>
                    <a:pt x="688" y="1606"/>
                  </a:lnTo>
                  <a:lnTo>
                    <a:pt x="554" y="1625"/>
                  </a:lnTo>
                  <a:lnTo>
                    <a:pt x="421" y="1682"/>
                  </a:lnTo>
                  <a:lnTo>
                    <a:pt x="306" y="1739"/>
                  </a:lnTo>
                  <a:lnTo>
                    <a:pt x="191" y="1816"/>
                  </a:lnTo>
                  <a:lnTo>
                    <a:pt x="115" y="1911"/>
                  </a:lnTo>
                  <a:lnTo>
                    <a:pt x="57" y="2007"/>
                  </a:lnTo>
                  <a:lnTo>
                    <a:pt x="38" y="2103"/>
                  </a:lnTo>
                  <a:lnTo>
                    <a:pt x="57" y="2217"/>
                  </a:lnTo>
                  <a:lnTo>
                    <a:pt x="115" y="2313"/>
                  </a:lnTo>
                  <a:lnTo>
                    <a:pt x="191" y="2408"/>
                  </a:lnTo>
                  <a:lnTo>
                    <a:pt x="306" y="2485"/>
                  </a:lnTo>
                  <a:lnTo>
                    <a:pt x="459" y="2561"/>
                  </a:lnTo>
                  <a:lnTo>
                    <a:pt x="612" y="2600"/>
                  </a:lnTo>
                  <a:lnTo>
                    <a:pt x="784" y="2638"/>
                  </a:lnTo>
                  <a:lnTo>
                    <a:pt x="975" y="2657"/>
                  </a:lnTo>
                  <a:lnTo>
                    <a:pt x="1147" y="2638"/>
                  </a:lnTo>
                  <a:lnTo>
                    <a:pt x="1319" y="2600"/>
                  </a:lnTo>
                  <a:lnTo>
                    <a:pt x="1472" y="2561"/>
                  </a:lnTo>
                  <a:lnTo>
                    <a:pt x="1625" y="2485"/>
                  </a:lnTo>
                  <a:lnTo>
                    <a:pt x="1720" y="2428"/>
                  </a:lnTo>
                  <a:lnTo>
                    <a:pt x="1797" y="2351"/>
                  </a:lnTo>
                  <a:lnTo>
                    <a:pt x="1854" y="2275"/>
                  </a:lnTo>
                  <a:lnTo>
                    <a:pt x="1892" y="2179"/>
                  </a:lnTo>
                  <a:lnTo>
                    <a:pt x="1892" y="2103"/>
                  </a:lnTo>
                  <a:lnTo>
                    <a:pt x="1873" y="2026"/>
                  </a:lnTo>
                  <a:lnTo>
                    <a:pt x="1835" y="1931"/>
                  </a:lnTo>
                  <a:lnTo>
                    <a:pt x="1778" y="1854"/>
                  </a:lnTo>
                  <a:lnTo>
                    <a:pt x="2122" y="1663"/>
                  </a:lnTo>
                  <a:lnTo>
                    <a:pt x="2370" y="1816"/>
                  </a:lnTo>
                  <a:lnTo>
                    <a:pt x="2275" y="1892"/>
                  </a:lnTo>
                  <a:lnTo>
                    <a:pt x="2198" y="1988"/>
                  </a:lnTo>
                  <a:lnTo>
                    <a:pt x="2179" y="2064"/>
                  </a:lnTo>
                  <a:lnTo>
                    <a:pt x="2160" y="2160"/>
                  </a:lnTo>
                  <a:lnTo>
                    <a:pt x="2198" y="2256"/>
                  </a:lnTo>
                  <a:lnTo>
                    <a:pt x="2236" y="2351"/>
                  </a:lnTo>
                  <a:lnTo>
                    <a:pt x="2332" y="2447"/>
                  </a:lnTo>
                  <a:lnTo>
                    <a:pt x="2428" y="2523"/>
                  </a:lnTo>
                  <a:lnTo>
                    <a:pt x="2581" y="2580"/>
                  </a:lnTo>
                  <a:lnTo>
                    <a:pt x="2733" y="2638"/>
                  </a:lnTo>
                  <a:lnTo>
                    <a:pt x="2905" y="2657"/>
                  </a:lnTo>
                  <a:lnTo>
                    <a:pt x="3097" y="2676"/>
                  </a:lnTo>
                  <a:lnTo>
                    <a:pt x="3269" y="2657"/>
                  </a:lnTo>
                  <a:lnTo>
                    <a:pt x="3441" y="2638"/>
                  </a:lnTo>
                  <a:lnTo>
                    <a:pt x="3594" y="2580"/>
                  </a:lnTo>
                  <a:lnTo>
                    <a:pt x="3747" y="2523"/>
                  </a:lnTo>
                  <a:lnTo>
                    <a:pt x="3861" y="2428"/>
                  </a:lnTo>
                  <a:lnTo>
                    <a:pt x="3957" y="2332"/>
                  </a:lnTo>
                  <a:lnTo>
                    <a:pt x="3995" y="2236"/>
                  </a:lnTo>
                  <a:lnTo>
                    <a:pt x="4014" y="2141"/>
                  </a:lnTo>
                  <a:lnTo>
                    <a:pt x="3995" y="2026"/>
                  </a:lnTo>
                  <a:lnTo>
                    <a:pt x="3957" y="1931"/>
                  </a:lnTo>
                  <a:lnTo>
                    <a:pt x="3861" y="1835"/>
                  </a:lnTo>
                  <a:lnTo>
                    <a:pt x="3747" y="1759"/>
                  </a:lnTo>
                  <a:lnTo>
                    <a:pt x="3613" y="1701"/>
                  </a:lnTo>
                  <a:lnTo>
                    <a:pt x="3460" y="1644"/>
                  </a:lnTo>
                  <a:lnTo>
                    <a:pt x="3307" y="1625"/>
                  </a:lnTo>
                  <a:lnTo>
                    <a:pt x="3135" y="1606"/>
                  </a:lnTo>
                  <a:lnTo>
                    <a:pt x="2982" y="1606"/>
                  </a:lnTo>
                  <a:lnTo>
                    <a:pt x="2810" y="1625"/>
                  </a:lnTo>
                  <a:lnTo>
                    <a:pt x="2657" y="1663"/>
                  </a:lnTo>
                  <a:lnTo>
                    <a:pt x="2523" y="1720"/>
                  </a:lnTo>
                  <a:lnTo>
                    <a:pt x="2275" y="1587"/>
                  </a:lnTo>
                  <a:lnTo>
                    <a:pt x="2810" y="1319"/>
                  </a:lnTo>
                  <a:lnTo>
                    <a:pt x="3383" y="1070"/>
                  </a:lnTo>
                  <a:lnTo>
                    <a:pt x="3976" y="841"/>
                  </a:lnTo>
                  <a:lnTo>
                    <a:pt x="4607" y="631"/>
                  </a:lnTo>
                  <a:lnTo>
                    <a:pt x="4091" y="325"/>
                  </a:lnTo>
                  <a:lnTo>
                    <a:pt x="4052" y="306"/>
                  </a:lnTo>
                  <a:lnTo>
                    <a:pt x="35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30"/>
            <p:cNvSpPr/>
            <p:nvPr/>
          </p:nvSpPr>
          <p:spPr>
            <a:xfrm>
              <a:off x="2675550" y="5138550"/>
              <a:ext cx="115175" cy="66425"/>
            </a:xfrm>
            <a:custGeom>
              <a:avLst/>
              <a:gdLst/>
              <a:ahLst/>
              <a:cxnLst/>
              <a:rect l="l" t="t" r="r" b="b"/>
              <a:pathLst>
                <a:path w="4607" h="2657" extrusionOk="0">
                  <a:moveTo>
                    <a:pt x="3556" y="0"/>
                  </a:moveTo>
                  <a:lnTo>
                    <a:pt x="3173" y="363"/>
                  </a:lnTo>
                  <a:lnTo>
                    <a:pt x="2791" y="707"/>
                  </a:lnTo>
                  <a:lnTo>
                    <a:pt x="2351" y="1032"/>
                  </a:lnTo>
                  <a:lnTo>
                    <a:pt x="1893" y="1338"/>
                  </a:lnTo>
                  <a:lnTo>
                    <a:pt x="1663" y="1204"/>
                  </a:lnTo>
                  <a:lnTo>
                    <a:pt x="1740" y="1128"/>
                  </a:lnTo>
                  <a:lnTo>
                    <a:pt x="1816" y="1032"/>
                  </a:lnTo>
                  <a:lnTo>
                    <a:pt x="1854" y="937"/>
                  </a:lnTo>
                  <a:lnTo>
                    <a:pt x="1854" y="841"/>
                  </a:lnTo>
                  <a:lnTo>
                    <a:pt x="1835" y="746"/>
                  </a:lnTo>
                  <a:lnTo>
                    <a:pt x="1778" y="650"/>
                  </a:lnTo>
                  <a:lnTo>
                    <a:pt x="1701" y="574"/>
                  </a:lnTo>
                  <a:lnTo>
                    <a:pt x="1587" y="497"/>
                  </a:lnTo>
                  <a:lnTo>
                    <a:pt x="1434" y="421"/>
                  </a:lnTo>
                  <a:lnTo>
                    <a:pt x="1281" y="382"/>
                  </a:lnTo>
                  <a:lnTo>
                    <a:pt x="1109" y="344"/>
                  </a:lnTo>
                  <a:lnTo>
                    <a:pt x="746" y="344"/>
                  </a:lnTo>
                  <a:lnTo>
                    <a:pt x="574" y="382"/>
                  </a:lnTo>
                  <a:lnTo>
                    <a:pt x="421" y="421"/>
                  </a:lnTo>
                  <a:lnTo>
                    <a:pt x="268" y="497"/>
                  </a:lnTo>
                  <a:lnTo>
                    <a:pt x="153" y="574"/>
                  </a:lnTo>
                  <a:lnTo>
                    <a:pt x="77" y="669"/>
                  </a:lnTo>
                  <a:lnTo>
                    <a:pt x="19" y="765"/>
                  </a:lnTo>
                  <a:lnTo>
                    <a:pt x="0" y="879"/>
                  </a:lnTo>
                  <a:lnTo>
                    <a:pt x="19" y="975"/>
                  </a:lnTo>
                  <a:lnTo>
                    <a:pt x="77" y="1070"/>
                  </a:lnTo>
                  <a:lnTo>
                    <a:pt x="153" y="1166"/>
                  </a:lnTo>
                  <a:lnTo>
                    <a:pt x="268" y="1262"/>
                  </a:lnTo>
                  <a:lnTo>
                    <a:pt x="402" y="1319"/>
                  </a:lnTo>
                  <a:lnTo>
                    <a:pt x="555" y="1357"/>
                  </a:lnTo>
                  <a:lnTo>
                    <a:pt x="708" y="1395"/>
                  </a:lnTo>
                  <a:lnTo>
                    <a:pt x="880" y="1415"/>
                  </a:lnTo>
                  <a:lnTo>
                    <a:pt x="1032" y="1415"/>
                  </a:lnTo>
                  <a:lnTo>
                    <a:pt x="1204" y="1376"/>
                  </a:lnTo>
                  <a:lnTo>
                    <a:pt x="1357" y="1338"/>
                  </a:lnTo>
                  <a:lnTo>
                    <a:pt x="1510" y="1300"/>
                  </a:lnTo>
                  <a:lnTo>
                    <a:pt x="1759" y="1434"/>
                  </a:lnTo>
                  <a:lnTo>
                    <a:pt x="1415" y="1625"/>
                  </a:lnTo>
                  <a:lnTo>
                    <a:pt x="1281" y="1606"/>
                  </a:lnTo>
                  <a:lnTo>
                    <a:pt x="1128" y="1567"/>
                  </a:lnTo>
                  <a:lnTo>
                    <a:pt x="841" y="1567"/>
                  </a:lnTo>
                  <a:lnTo>
                    <a:pt x="708" y="1587"/>
                  </a:lnTo>
                  <a:lnTo>
                    <a:pt x="555" y="1625"/>
                  </a:lnTo>
                  <a:lnTo>
                    <a:pt x="440" y="1663"/>
                  </a:lnTo>
                  <a:lnTo>
                    <a:pt x="306" y="1720"/>
                  </a:lnTo>
                  <a:lnTo>
                    <a:pt x="191" y="1797"/>
                  </a:lnTo>
                  <a:lnTo>
                    <a:pt x="115" y="1892"/>
                  </a:lnTo>
                  <a:lnTo>
                    <a:pt x="58" y="2007"/>
                  </a:lnTo>
                  <a:lnTo>
                    <a:pt x="39" y="2103"/>
                  </a:lnTo>
                  <a:lnTo>
                    <a:pt x="58" y="2198"/>
                  </a:lnTo>
                  <a:lnTo>
                    <a:pt x="115" y="2294"/>
                  </a:lnTo>
                  <a:lnTo>
                    <a:pt x="191" y="2389"/>
                  </a:lnTo>
                  <a:lnTo>
                    <a:pt x="306" y="2485"/>
                  </a:lnTo>
                  <a:lnTo>
                    <a:pt x="459" y="2542"/>
                  </a:lnTo>
                  <a:lnTo>
                    <a:pt x="631" y="2600"/>
                  </a:lnTo>
                  <a:lnTo>
                    <a:pt x="803" y="2619"/>
                  </a:lnTo>
                  <a:lnTo>
                    <a:pt x="975" y="2638"/>
                  </a:lnTo>
                  <a:lnTo>
                    <a:pt x="1147" y="2619"/>
                  </a:lnTo>
                  <a:lnTo>
                    <a:pt x="1319" y="2600"/>
                  </a:lnTo>
                  <a:lnTo>
                    <a:pt x="1491" y="2542"/>
                  </a:lnTo>
                  <a:lnTo>
                    <a:pt x="1625" y="2485"/>
                  </a:lnTo>
                  <a:lnTo>
                    <a:pt x="1721" y="2408"/>
                  </a:lnTo>
                  <a:lnTo>
                    <a:pt x="1797" y="2332"/>
                  </a:lnTo>
                  <a:lnTo>
                    <a:pt x="1854" y="2256"/>
                  </a:lnTo>
                  <a:lnTo>
                    <a:pt x="1893" y="2179"/>
                  </a:lnTo>
                  <a:lnTo>
                    <a:pt x="1893" y="2084"/>
                  </a:lnTo>
                  <a:lnTo>
                    <a:pt x="1873" y="2007"/>
                  </a:lnTo>
                  <a:lnTo>
                    <a:pt x="1835" y="1931"/>
                  </a:lnTo>
                  <a:lnTo>
                    <a:pt x="1778" y="1854"/>
                  </a:lnTo>
                  <a:lnTo>
                    <a:pt x="2122" y="1644"/>
                  </a:lnTo>
                  <a:lnTo>
                    <a:pt x="2370" y="1797"/>
                  </a:lnTo>
                  <a:lnTo>
                    <a:pt x="2275" y="1873"/>
                  </a:lnTo>
                  <a:lnTo>
                    <a:pt x="2218" y="1969"/>
                  </a:lnTo>
                  <a:lnTo>
                    <a:pt x="2179" y="2064"/>
                  </a:lnTo>
                  <a:lnTo>
                    <a:pt x="2179" y="2160"/>
                  </a:lnTo>
                  <a:lnTo>
                    <a:pt x="2198" y="2256"/>
                  </a:lnTo>
                  <a:lnTo>
                    <a:pt x="2237" y="2332"/>
                  </a:lnTo>
                  <a:lnTo>
                    <a:pt x="2332" y="2428"/>
                  </a:lnTo>
                  <a:lnTo>
                    <a:pt x="2447" y="2504"/>
                  </a:lnTo>
                  <a:lnTo>
                    <a:pt x="2581" y="2581"/>
                  </a:lnTo>
                  <a:lnTo>
                    <a:pt x="2753" y="2619"/>
                  </a:lnTo>
                  <a:lnTo>
                    <a:pt x="2925" y="2657"/>
                  </a:lnTo>
                  <a:lnTo>
                    <a:pt x="3269" y="2657"/>
                  </a:lnTo>
                  <a:lnTo>
                    <a:pt x="3441" y="2619"/>
                  </a:lnTo>
                  <a:lnTo>
                    <a:pt x="3613" y="2581"/>
                  </a:lnTo>
                  <a:lnTo>
                    <a:pt x="3747" y="2504"/>
                  </a:lnTo>
                  <a:lnTo>
                    <a:pt x="3880" y="2428"/>
                  </a:lnTo>
                  <a:lnTo>
                    <a:pt x="3957" y="2332"/>
                  </a:lnTo>
                  <a:lnTo>
                    <a:pt x="4014" y="2236"/>
                  </a:lnTo>
                  <a:lnTo>
                    <a:pt x="4033" y="2122"/>
                  </a:lnTo>
                  <a:lnTo>
                    <a:pt x="4014" y="2026"/>
                  </a:lnTo>
                  <a:lnTo>
                    <a:pt x="3957" y="1931"/>
                  </a:lnTo>
                  <a:lnTo>
                    <a:pt x="3880" y="1835"/>
                  </a:lnTo>
                  <a:lnTo>
                    <a:pt x="3747" y="1739"/>
                  </a:lnTo>
                  <a:lnTo>
                    <a:pt x="3613" y="1682"/>
                  </a:lnTo>
                  <a:lnTo>
                    <a:pt x="3479" y="1644"/>
                  </a:lnTo>
                  <a:lnTo>
                    <a:pt x="3307" y="1606"/>
                  </a:lnTo>
                  <a:lnTo>
                    <a:pt x="3154" y="1587"/>
                  </a:lnTo>
                  <a:lnTo>
                    <a:pt x="2982" y="1587"/>
                  </a:lnTo>
                  <a:lnTo>
                    <a:pt x="2829" y="1625"/>
                  </a:lnTo>
                  <a:lnTo>
                    <a:pt x="2676" y="1644"/>
                  </a:lnTo>
                  <a:lnTo>
                    <a:pt x="2523" y="1701"/>
                  </a:lnTo>
                  <a:lnTo>
                    <a:pt x="2275" y="1567"/>
                  </a:lnTo>
                  <a:lnTo>
                    <a:pt x="2810" y="1300"/>
                  </a:lnTo>
                  <a:lnTo>
                    <a:pt x="3383" y="1051"/>
                  </a:lnTo>
                  <a:lnTo>
                    <a:pt x="3976" y="822"/>
                  </a:lnTo>
                  <a:lnTo>
                    <a:pt x="4607" y="612"/>
                  </a:lnTo>
                  <a:lnTo>
                    <a:pt x="4110" y="325"/>
                  </a:lnTo>
                  <a:lnTo>
                    <a:pt x="4052" y="287"/>
                  </a:lnTo>
                  <a:lnTo>
                    <a:pt x="35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30"/>
            <p:cNvSpPr/>
            <p:nvPr/>
          </p:nvSpPr>
          <p:spPr>
            <a:xfrm>
              <a:off x="2843750" y="5041525"/>
              <a:ext cx="115200" cy="66450"/>
            </a:xfrm>
            <a:custGeom>
              <a:avLst/>
              <a:gdLst/>
              <a:ahLst/>
              <a:cxnLst/>
              <a:rect l="l" t="t" r="r" b="b"/>
              <a:pathLst>
                <a:path w="4608" h="2658" extrusionOk="0">
                  <a:moveTo>
                    <a:pt x="1338" y="1"/>
                  </a:moveTo>
                  <a:lnTo>
                    <a:pt x="1166" y="39"/>
                  </a:lnTo>
                  <a:lnTo>
                    <a:pt x="1014" y="77"/>
                  </a:lnTo>
                  <a:lnTo>
                    <a:pt x="861" y="154"/>
                  </a:lnTo>
                  <a:lnTo>
                    <a:pt x="746" y="230"/>
                  </a:lnTo>
                  <a:lnTo>
                    <a:pt x="669" y="326"/>
                  </a:lnTo>
                  <a:lnTo>
                    <a:pt x="612" y="421"/>
                  </a:lnTo>
                  <a:lnTo>
                    <a:pt x="593" y="536"/>
                  </a:lnTo>
                  <a:lnTo>
                    <a:pt x="612" y="632"/>
                  </a:lnTo>
                  <a:lnTo>
                    <a:pt x="669" y="727"/>
                  </a:lnTo>
                  <a:lnTo>
                    <a:pt x="746" y="823"/>
                  </a:lnTo>
                  <a:lnTo>
                    <a:pt x="861" y="899"/>
                  </a:lnTo>
                  <a:lnTo>
                    <a:pt x="994" y="976"/>
                  </a:lnTo>
                  <a:lnTo>
                    <a:pt x="1147" y="1014"/>
                  </a:lnTo>
                  <a:lnTo>
                    <a:pt x="1300" y="1052"/>
                  </a:lnTo>
                  <a:lnTo>
                    <a:pt x="1472" y="1071"/>
                  </a:lnTo>
                  <a:lnTo>
                    <a:pt x="1625" y="1052"/>
                  </a:lnTo>
                  <a:lnTo>
                    <a:pt x="1797" y="1033"/>
                  </a:lnTo>
                  <a:lnTo>
                    <a:pt x="1950" y="995"/>
                  </a:lnTo>
                  <a:lnTo>
                    <a:pt x="2084" y="957"/>
                  </a:lnTo>
                  <a:lnTo>
                    <a:pt x="2332" y="1090"/>
                  </a:lnTo>
                  <a:lnTo>
                    <a:pt x="1797" y="1358"/>
                  </a:lnTo>
                  <a:lnTo>
                    <a:pt x="1243" y="1606"/>
                  </a:lnTo>
                  <a:lnTo>
                    <a:pt x="631" y="1836"/>
                  </a:lnTo>
                  <a:lnTo>
                    <a:pt x="0" y="2046"/>
                  </a:lnTo>
                  <a:lnTo>
                    <a:pt x="517" y="2333"/>
                  </a:lnTo>
                  <a:lnTo>
                    <a:pt x="555" y="2352"/>
                  </a:lnTo>
                  <a:lnTo>
                    <a:pt x="1071" y="2658"/>
                  </a:lnTo>
                  <a:lnTo>
                    <a:pt x="1434" y="2295"/>
                  </a:lnTo>
                  <a:lnTo>
                    <a:pt x="1835" y="1951"/>
                  </a:lnTo>
                  <a:lnTo>
                    <a:pt x="2256" y="1626"/>
                  </a:lnTo>
                  <a:lnTo>
                    <a:pt x="2715" y="1301"/>
                  </a:lnTo>
                  <a:lnTo>
                    <a:pt x="2963" y="1454"/>
                  </a:lnTo>
                  <a:lnTo>
                    <a:pt x="2868" y="1530"/>
                  </a:lnTo>
                  <a:lnTo>
                    <a:pt x="2810" y="1626"/>
                  </a:lnTo>
                  <a:lnTo>
                    <a:pt x="2772" y="1721"/>
                  </a:lnTo>
                  <a:lnTo>
                    <a:pt x="2772" y="1817"/>
                  </a:lnTo>
                  <a:lnTo>
                    <a:pt x="2791" y="1912"/>
                  </a:lnTo>
                  <a:lnTo>
                    <a:pt x="2829" y="1989"/>
                  </a:lnTo>
                  <a:lnTo>
                    <a:pt x="2925" y="2084"/>
                  </a:lnTo>
                  <a:lnTo>
                    <a:pt x="3040" y="2161"/>
                  </a:lnTo>
                  <a:lnTo>
                    <a:pt x="3173" y="2237"/>
                  </a:lnTo>
                  <a:lnTo>
                    <a:pt x="3345" y="2275"/>
                  </a:lnTo>
                  <a:lnTo>
                    <a:pt x="3518" y="2314"/>
                  </a:lnTo>
                  <a:lnTo>
                    <a:pt x="3862" y="2314"/>
                  </a:lnTo>
                  <a:lnTo>
                    <a:pt x="4034" y="2275"/>
                  </a:lnTo>
                  <a:lnTo>
                    <a:pt x="4206" y="2237"/>
                  </a:lnTo>
                  <a:lnTo>
                    <a:pt x="4339" y="2161"/>
                  </a:lnTo>
                  <a:lnTo>
                    <a:pt x="4454" y="2084"/>
                  </a:lnTo>
                  <a:lnTo>
                    <a:pt x="4550" y="1989"/>
                  </a:lnTo>
                  <a:lnTo>
                    <a:pt x="4607" y="1874"/>
                  </a:lnTo>
                  <a:lnTo>
                    <a:pt x="4607" y="1779"/>
                  </a:lnTo>
                  <a:lnTo>
                    <a:pt x="4607" y="1683"/>
                  </a:lnTo>
                  <a:lnTo>
                    <a:pt x="4550" y="1587"/>
                  </a:lnTo>
                  <a:lnTo>
                    <a:pt x="4454" y="1492"/>
                  </a:lnTo>
                  <a:lnTo>
                    <a:pt x="4339" y="1396"/>
                  </a:lnTo>
                  <a:lnTo>
                    <a:pt x="4206" y="1339"/>
                  </a:lnTo>
                  <a:lnTo>
                    <a:pt x="4053" y="1282"/>
                  </a:lnTo>
                  <a:lnTo>
                    <a:pt x="3900" y="1262"/>
                  </a:lnTo>
                  <a:lnTo>
                    <a:pt x="3747" y="1243"/>
                  </a:lnTo>
                  <a:lnTo>
                    <a:pt x="3575" y="1243"/>
                  </a:lnTo>
                  <a:lnTo>
                    <a:pt x="3422" y="1262"/>
                  </a:lnTo>
                  <a:lnTo>
                    <a:pt x="3269" y="1301"/>
                  </a:lnTo>
                  <a:lnTo>
                    <a:pt x="3116" y="1358"/>
                  </a:lnTo>
                  <a:lnTo>
                    <a:pt x="2868" y="1224"/>
                  </a:lnTo>
                  <a:lnTo>
                    <a:pt x="3193" y="1014"/>
                  </a:lnTo>
                  <a:lnTo>
                    <a:pt x="3345" y="1052"/>
                  </a:lnTo>
                  <a:lnTo>
                    <a:pt x="3479" y="1071"/>
                  </a:lnTo>
                  <a:lnTo>
                    <a:pt x="3632" y="1090"/>
                  </a:lnTo>
                  <a:lnTo>
                    <a:pt x="3766" y="1090"/>
                  </a:lnTo>
                  <a:lnTo>
                    <a:pt x="3919" y="1071"/>
                  </a:lnTo>
                  <a:lnTo>
                    <a:pt x="4053" y="1033"/>
                  </a:lnTo>
                  <a:lnTo>
                    <a:pt x="4187" y="995"/>
                  </a:lnTo>
                  <a:lnTo>
                    <a:pt x="4301" y="937"/>
                  </a:lnTo>
                  <a:lnTo>
                    <a:pt x="4416" y="842"/>
                  </a:lnTo>
                  <a:lnTo>
                    <a:pt x="4511" y="765"/>
                  </a:lnTo>
                  <a:lnTo>
                    <a:pt x="4550" y="651"/>
                  </a:lnTo>
                  <a:lnTo>
                    <a:pt x="4569" y="555"/>
                  </a:lnTo>
                  <a:lnTo>
                    <a:pt x="4550" y="460"/>
                  </a:lnTo>
                  <a:lnTo>
                    <a:pt x="4511" y="345"/>
                  </a:lnTo>
                  <a:lnTo>
                    <a:pt x="4416" y="268"/>
                  </a:lnTo>
                  <a:lnTo>
                    <a:pt x="4301" y="173"/>
                  </a:lnTo>
                  <a:lnTo>
                    <a:pt x="4148" y="116"/>
                  </a:lnTo>
                  <a:lnTo>
                    <a:pt x="3995" y="58"/>
                  </a:lnTo>
                  <a:lnTo>
                    <a:pt x="3823" y="20"/>
                  </a:lnTo>
                  <a:lnTo>
                    <a:pt x="3460" y="20"/>
                  </a:lnTo>
                  <a:lnTo>
                    <a:pt x="3288" y="58"/>
                  </a:lnTo>
                  <a:lnTo>
                    <a:pt x="3135" y="116"/>
                  </a:lnTo>
                  <a:lnTo>
                    <a:pt x="2982" y="173"/>
                  </a:lnTo>
                  <a:lnTo>
                    <a:pt x="2887" y="249"/>
                  </a:lnTo>
                  <a:lnTo>
                    <a:pt x="2810" y="326"/>
                  </a:lnTo>
                  <a:lnTo>
                    <a:pt x="2753" y="402"/>
                  </a:lnTo>
                  <a:lnTo>
                    <a:pt x="2734" y="479"/>
                  </a:lnTo>
                  <a:lnTo>
                    <a:pt x="2715" y="574"/>
                  </a:lnTo>
                  <a:lnTo>
                    <a:pt x="2734" y="651"/>
                  </a:lnTo>
                  <a:lnTo>
                    <a:pt x="2772" y="727"/>
                  </a:lnTo>
                  <a:lnTo>
                    <a:pt x="2829" y="804"/>
                  </a:lnTo>
                  <a:lnTo>
                    <a:pt x="2504" y="995"/>
                  </a:lnTo>
                  <a:lnTo>
                    <a:pt x="2256" y="861"/>
                  </a:lnTo>
                  <a:lnTo>
                    <a:pt x="2332" y="785"/>
                  </a:lnTo>
                  <a:lnTo>
                    <a:pt x="2409" y="689"/>
                  </a:lnTo>
                  <a:lnTo>
                    <a:pt x="2447" y="593"/>
                  </a:lnTo>
                  <a:lnTo>
                    <a:pt x="2447" y="498"/>
                  </a:lnTo>
                  <a:lnTo>
                    <a:pt x="2428" y="402"/>
                  </a:lnTo>
                  <a:lnTo>
                    <a:pt x="2371" y="307"/>
                  </a:lnTo>
                  <a:lnTo>
                    <a:pt x="2294" y="230"/>
                  </a:lnTo>
                  <a:lnTo>
                    <a:pt x="2180" y="154"/>
                  </a:lnTo>
                  <a:lnTo>
                    <a:pt x="2027" y="77"/>
                  </a:lnTo>
                  <a:lnTo>
                    <a:pt x="1874" y="39"/>
                  </a:lnTo>
                  <a:lnTo>
                    <a:pt x="17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30"/>
            <p:cNvSpPr/>
            <p:nvPr/>
          </p:nvSpPr>
          <p:spPr>
            <a:xfrm>
              <a:off x="3039675" y="5154300"/>
              <a:ext cx="115175" cy="66925"/>
            </a:xfrm>
            <a:custGeom>
              <a:avLst/>
              <a:gdLst/>
              <a:ahLst/>
              <a:cxnLst/>
              <a:rect l="l" t="t" r="r" b="b"/>
              <a:pathLst>
                <a:path w="4607" h="2677" extrusionOk="0">
                  <a:moveTo>
                    <a:pt x="1510" y="1"/>
                  </a:moveTo>
                  <a:lnTo>
                    <a:pt x="1338" y="20"/>
                  </a:lnTo>
                  <a:lnTo>
                    <a:pt x="1166" y="39"/>
                  </a:lnTo>
                  <a:lnTo>
                    <a:pt x="1013" y="96"/>
                  </a:lnTo>
                  <a:lnTo>
                    <a:pt x="860" y="154"/>
                  </a:lnTo>
                  <a:lnTo>
                    <a:pt x="746" y="249"/>
                  </a:lnTo>
                  <a:lnTo>
                    <a:pt x="650" y="345"/>
                  </a:lnTo>
                  <a:lnTo>
                    <a:pt x="612" y="440"/>
                  </a:lnTo>
                  <a:lnTo>
                    <a:pt x="593" y="536"/>
                  </a:lnTo>
                  <a:lnTo>
                    <a:pt x="612" y="651"/>
                  </a:lnTo>
                  <a:lnTo>
                    <a:pt x="650" y="746"/>
                  </a:lnTo>
                  <a:lnTo>
                    <a:pt x="746" y="842"/>
                  </a:lnTo>
                  <a:lnTo>
                    <a:pt x="860" y="918"/>
                  </a:lnTo>
                  <a:lnTo>
                    <a:pt x="994" y="976"/>
                  </a:lnTo>
                  <a:lnTo>
                    <a:pt x="1147" y="1033"/>
                  </a:lnTo>
                  <a:lnTo>
                    <a:pt x="1300" y="1052"/>
                  </a:lnTo>
                  <a:lnTo>
                    <a:pt x="1472" y="1071"/>
                  </a:lnTo>
                  <a:lnTo>
                    <a:pt x="1625" y="1071"/>
                  </a:lnTo>
                  <a:lnTo>
                    <a:pt x="1797" y="1052"/>
                  </a:lnTo>
                  <a:lnTo>
                    <a:pt x="1950" y="1014"/>
                  </a:lnTo>
                  <a:lnTo>
                    <a:pt x="2084" y="957"/>
                  </a:lnTo>
                  <a:lnTo>
                    <a:pt x="2332" y="1109"/>
                  </a:lnTo>
                  <a:lnTo>
                    <a:pt x="1797" y="1358"/>
                  </a:lnTo>
                  <a:lnTo>
                    <a:pt x="1224" y="1606"/>
                  </a:lnTo>
                  <a:lnTo>
                    <a:pt x="631" y="1836"/>
                  </a:lnTo>
                  <a:lnTo>
                    <a:pt x="0" y="2046"/>
                  </a:lnTo>
                  <a:lnTo>
                    <a:pt x="516" y="2352"/>
                  </a:lnTo>
                  <a:lnTo>
                    <a:pt x="555" y="2371"/>
                  </a:lnTo>
                  <a:lnTo>
                    <a:pt x="1071" y="2677"/>
                  </a:lnTo>
                  <a:lnTo>
                    <a:pt x="1434" y="2295"/>
                  </a:lnTo>
                  <a:lnTo>
                    <a:pt x="1835" y="1951"/>
                  </a:lnTo>
                  <a:lnTo>
                    <a:pt x="2256" y="1626"/>
                  </a:lnTo>
                  <a:lnTo>
                    <a:pt x="2715" y="1320"/>
                  </a:lnTo>
                  <a:lnTo>
                    <a:pt x="2963" y="1454"/>
                  </a:lnTo>
                  <a:lnTo>
                    <a:pt x="2867" y="1549"/>
                  </a:lnTo>
                  <a:lnTo>
                    <a:pt x="2791" y="1626"/>
                  </a:lnTo>
                  <a:lnTo>
                    <a:pt x="2772" y="1721"/>
                  </a:lnTo>
                  <a:lnTo>
                    <a:pt x="2753" y="1817"/>
                  </a:lnTo>
                  <a:lnTo>
                    <a:pt x="2791" y="1912"/>
                  </a:lnTo>
                  <a:lnTo>
                    <a:pt x="2829" y="2008"/>
                  </a:lnTo>
                  <a:lnTo>
                    <a:pt x="2925" y="2084"/>
                  </a:lnTo>
                  <a:lnTo>
                    <a:pt x="3020" y="2180"/>
                  </a:lnTo>
                  <a:lnTo>
                    <a:pt x="3173" y="2237"/>
                  </a:lnTo>
                  <a:lnTo>
                    <a:pt x="3326" y="2295"/>
                  </a:lnTo>
                  <a:lnTo>
                    <a:pt x="3498" y="2314"/>
                  </a:lnTo>
                  <a:lnTo>
                    <a:pt x="3689" y="2333"/>
                  </a:lnTo>
                  <a:lnTo>
                    <a:pt x="3861" y="2314"/>
                  </a:lnTo>
                  <a:lnTo>
                    <a:pt x="4033" y="2295"/>
                  </a:lnTo>
                  <a:lnTo>
                    <a:pt x="4186" y="2237"/>
                  </a:lnTo>
                  <a:lnTo>
                    <a:pt x="4339" y="2180"/>
                  </a:lnTo>
                  <a:lnTo>
                    <a:pt x="4454" y="2084"/>
                  </a:lnTo>
                  <a:lnTo>
                    <a:pt x="4550" y="1989"/>
                  </a:lnTo>
                  <a:lnTo>
                    <a:pt x="4588" y="1893"/>
                  </a:lnTo>
                  <a:lnTo>
                    <a:pt x="4607" y="1798"/>
                  </a:lnTo>
                  <a:lnTo>
                    <a:pt x="4588" y="1683"/>
                  </a:lnTo>
                  <a:lnTo>
                    <a:pt x="4550" y="1587"/>
                  </a:lnTo>
                  <a:lnTo>
                    <a:pt x="4454" y="1492"/>
                  </a:lnTo>
                  <a:lnTo>
                    <a:pt x="4339" y="1415"/>
                  </a:lnTo>
                  <a:lnTo>
                    <a:pt x="4205" y="1339"/>
                  </a:lnTo>
                  <a:lnTo>
                    <a:pt x="4053" y="1301"/>
                  </a:lnTo>
                  <a:lnTo>
                    <a:pt x="3900" y="1262"/>
                  </a:lnTo>
                  <a:lnTo>
                    <a:pt x="3575" y="1262"/>
                  </a:lnTo>
                  <a:lnTo>
                    <a:pt x="3403" y="1282"/>
                  </a:lnTo>
                  <a:lnTo>
                    <a:pt x="3250" y="1320"/>
                  </a:lnTo>
                  <a:lnTo>
                    <a:pt x="3116" y="1377"/>
                  </a:lnTo>
                  <a:lnTo>
                    <a:pt x="2867" y="1224"/>
                  </a:lnTo>
                  <a:lnTo>
                    <a:pt x="3192" y="1033"/>
                  </a:lnTo>
                  <a:lnTo>
                    <a:pt x="3326" y="1071"/>
                  </a:lnTo>
                  <a:lnTo>
                    <a:pt x="3479" y="1090"/>
                  </a:lnTo>
                  <a:lnTo>
                    <a:pt x="3613" y="1109"/>
                  </a:lnTo>
                  <a:lnTo>
                    <a:pt x="3766" y="1090"/>
                  </a:lnTo>
                  <a:lnTo>
                    <a:pt x="3919" y="1071"/>
                  </a:lnTo>
                  <a:lnTo>
                    <a:pt x="4053" y="1052"/>
                  </a:lnTo>
                  <a:lnTo>
                    <a:pt x="4186" y="995"/>
                  </a:lnTo>
                  <a:lnTo>
                    <a:pt x="4301" y="937"/>
                  </a:lnTo>
                  <a:lnTo>
                    <a:pt x="4416" y="861"/>
                  </a:lnTo>
                  <a:lnTo>
                    <a:pt x="4492" y="765"/>
                  </a:lnTo>
                  <a:lnTo>
                    <a:pt x="4550" y="670"/>
                  </a:lnTo>
                  <a:lnTo>
                    <a:pt x="4569" y="574"/>
                  </a:lnTo>
                  <a:lnTo>
                    <a:pt x="4550" y="460"/>
                  </a:lnTo>
                  <a:lnTo>
                    <a:pt x="4492" y="364"/>
                  </a:lnTo>
                  <a:lnTo>
                    <a:pt x="4416" y="268"/>
                  </a:lnTo>
                  <a:lnTo>
                    <a:pt x="4301" y="192"/>
                  </a:lnTo>
                  <a:lnTo>
                    <a:pt x="4148" y="116"/>
                  </a:lnTo>
                  <a:lnTo>
                    <a:pt x="3995" y="77"/>
                  </a:lnTo>
                  <a:lnTo>
                    <a:pt x="3823" y="39"/>
                  </a:lnTo>
                  <a:lnTo>
                    <a:pt x="3632" y="20"/>
                  </a:lnTo>
                  <a:lnTo>
                    <a:pt x="3460" y="39"/>
                  </a:lnTo>
                  <a:lnTo>
                    <a:pt x="3288" y="77"/>
                  </a:lnTo>
                  <a:lnTo>
                    <a:pt x="3135" y="116"/>
                  </a:lnTo>
                  <a:lnTo>
                    <a:pt x="2982" y="192"/>
                  </a:lnTo>
                  <a:lnTo>
                    <a:pt x="2887" y="249"/>
                  </a:lnTo>
                  <a:lnTo>
                    <a:pt x="2810" y="326"/>
                  </a:lnTo>
                  <a:lnTo>
                    <a:pt x="2753" y="402"/>
                  </a:lnTo>
                  <a:lnTo>
                    <a:pt x="2715" y="498"/>
                  </a:lnTo>
                  <a:lnTo>
                    <a:pt x="2715" y="574"/>
                  </a:lnTo>
                  <a:lnTo>
                    <a:pt x="2734" y="670"/>
                  </a:lnTo>
                  <a:lnTo>
                    <a:pt x="2772" y="746"/>
                  </a:lnTo>
                  <a:lnTo>
                    <a:pt x="2829" y="823"/>
                  </a:lnTo>
                  <a:lnTo>
                    <a:pt x="2485" y="1014"/>
                  </a:lnTo>
                  <a:lnTo>
                    <a:pt x="2237" y="880"/>
                  </a:lnTo>
                  <a:lnTo>
                    <a:pt x="2332" y="785"/>
                  </a:lnTo>
                  <a:lnTo>
                    <a:pt x="2409" y="689"/>
                  </a:lnTo>
                  <a:lnTo>
                    <a:pt x="2428" y="613"/>
                  </a:lnTo>
                  <a:lnTo>
                    <a:pt x="2447" y="517"/>
                  </a:lnTo>
                  <a:lnTo>
                    <a:pt x="2428" y="421"/>
                  </a:lnTo>
                  <a:lnTo>
                    <a:pt x="2370" y="326"/>
                  </a:lnTo>
                  <a:lnTo>
                    <a:pt x="2294" y="230"/>
                  </a:lnTo>
                  <a:lnTo>
                    <a:pt x="2179" y="154"/>
                  </a:lnTo>
                  <a:lnTo>
                    <a:pt x="2026" y="96"/>
                  </a:lnTo>
                  <a:lnTo>
                    <a:pt x="1874" y="39"/>
                  </a:lnTo>
                  <a:lnTo>
                    <a:pt x="1702" y="20"/>
                  </a:lnTo>
                  <a:lnTo>
                    <a:pt x="15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30"/>
            <p:cNvSpPr/>
            <p:nvPr/>
          </p:nvSpPr>
          <p:spPr>
            <a:xfrm>
              <a:off x="2020875" y="4772025"/>
              <a:ext cx="958600" cy="553375"/>
            </a:xfrm>
            <a:custGeom>
              <a:avLst/>
              <a:gdLst/>
              <a:ahLst/>
              <a:cxnLst/>
              <a:rect l="l" t="t" r="r" b="b"/>
              <a:pathLst>
                <a:path w="38344" h="22135" extrusionOk="0">
                  <a:moveTo>
                    <a:pt x="22785" y="0"/>
                  </a:moveTo>
                  <a:lnTo>
                    <a:pt x="22403" y="39"/>
                  </a:lnTo>
                  <a:lnTo>
                    <a:pt x="22039" y="115"/>
                  </a:lnTo>
                  <a:lnTo>
                    <a:pt x="21695" y="230"/>
                  </a:lnTo>
                  <a:lnTo>
                    <a:pt x="21523" y="306"/>
                  </a:lnTo>
                  <a:lnTo>
                    <a:pt x="21370" y="383"/>
                  </a:lnTo>
                  <a:lnTo>
                    <a:pt x="670" y="12329"/>
                  </a:lnTo>
                  <a:lnTo>
                    <a:pt x="536" y="12425"/>
                  </a:lnTo>
                  <a:lnTo>
                    <a:pt x="402" y="12520"/>
                  </a:lnTo>
                  <a:lnTo>
                    <a:pt x="307" y="12616"/>
                  </a:lnTo>
                  <a:lnTo>
                    <a:pt x="211" y="12731"/>
                  </a:lnTo>
                  <a:lnTo>
                    <a:pt x="135" y="12826"/>
                  </a:lnTo>
                  <a:lnTo>
                    <a:pt x="77" y="12941"/>
                  </a:lnTo>
                  <a:lnTo>
                    <a:pt x="39" y="13036"/>
                  </a:lnTo>
                  <a:lnTo>
                    <a:pt x="20" y="13151"/>
                  </a:lnTo>
                  <a:lnTo>
                    <a:pt x="1" y="13247"/>
                  </a:lnTo>
                  <a:lnTo>
                    <a:pt x="20" y="13361"/>
                  </a:lnTo>
                  <a:lnTo>
                    <a:pt x="58" y="13457"/>
                  </a:lnTo>
                  <a:lnTo>
                    <a:pt x="96" y="13552"/>
                  </a:lnTo>
                  <a:lnTo>
                    <a:pt x="173" y="13648"/>
                  </a:lnTo>
                  <a:lnTo>
                    <a:pt x="249" y="13744"/>
                  </a:lnTo>
                  <a:lnTo>
                    <a:pt x="364" y="13839"/>
                  </a:lnTo>
                  <a:lnTo>
                    <a:pt x="479" y="13916"/>
                  </a:lnTo>
                  <a:lnTo>
                    <a:pt x="14241" y="21867"/>
                  </a:lnTo>
                  <a:lnTo>
                    <a:pt x="14394" y="21925"/>
                  </a:lnTo>
                  <a:lnTo>
                    <a:pt x="14528" y="22001"/>
                  </a:lnTo>
                  <a:lnTo>
                    <a:pt x="14700" y="22039"/>
                  </a:lnTo>
                  <a:lnTo>
                    <a:pt x="14853" y="22077"/>
                  </a:lnTo>
                  <a:lnTo>
                    <a:pt x="15216" y="22135"/>
                  </a:lnTo>
                  <a:lnTo>
                    <a:pt x="15579" y="22135"/>
                  </a:lnTo>
                  <a:lnTo>
                    <a:pt x="15942" y="22097"/>
                  </a:lnTo>
                  <a:lnTo>
                    <a:pt x="16305" y="22020"/>
                  </a:lnTo>
                  <a:lnTo>
                    <a:pt x="16668" y="21905"/>
                  </a:lnTo>
                  <a:lnTo>
                    <a:pt x="16821" y="21829"/>
                  </a:lnTo>
                  <a:lnTo>
                    <a:pt x="16993" y="21752"/>
                  </a:lnTo>
                  <a:lnTo>
                    <a:pt x="37675" y="9806"/>
                  </a:lnTo>
                  <a:lnTo>
                    <a:pt x="37828" y="9710"/>
                  </a:lnTo>
                  <a:lnTo>
                    <a:pt x="37962" y="9615"/>
                  </a:lnTo>
                  <a:lnTo>
                    <a:pt x="38057" y="9519"/>
                  </a:lnTo>
                  <a:lnTo>
                    <a:pt x="38153" y="9405"/>
                  </a:lnTo>
                  <a:lnTo>
                    <a:pt x="38229" y="9309"/>
                  </a:lnTo>
                  <a:lnTo>
                    <a:pt x="38287" y="9194"/>
                  </a:lnTo>
                  <a:lnTo>
                    <a:pt x="38325" y="9099"/>
                  </a:lnTo>
                  <a:lnTo>
                    <a:pt x="38344" y="8984"/>
                  </a:lnTo>
                  <a:lnTo>
                    <a:pt x="38344" y="8869"/>
                  </a:lnTo>
                  <a:lnTo>
                    <a:pt x="38344" y="8774"/>
                  </a:lnTo>
                  <a:lnTo>
                    <a:pt x="38306" y="8678"/>
                  </a:lnTo>
                  <a:lnTo>
                    <a:pt x="38267" y="8564"/>
                  </a:lnTo>
                  <a:lnTo>
                    <a:pt x="38191" y="8468"/>
                  </a:lnTo>
                  <a:lnTo>
                    <a:pt x="38115" y="8392"/>
                  </a:lnTo>
                  <a:lnTo>
                    <a:pt x="38000" y="8296"/>
                  </a:lnTo>
                  <a:lnTo>
                    <a:pt x="37885" y="8220"/>
                  </a:lnTo>
                  <a:lnTo>
                    <a:pt x="24104" y="268"/>
                  </a:lnTo>
                  <a:lnTo>
                    <a:pt x="23970" y="192"/>
                  </a:lnTo>
                  <a:lnTo>
                    <a:pt x="23817" y="134"/>
                  </a:lnTo>
                  <a:lnTo>
                    <a:pt x="23664" y="96"/>
                  </a:lnTo>
                  <a:lnTo>
                    <a:pt x="23492" y="58"/>
                  </a:lnTo>
                  <a:lnTo>
                    <a:pt x="23148" y="0"/>
                  </a:lnTo>
                  <a:close/>
                </a:path>
              </a:pathLst>
            </a:custGeom>
            <a:solidFill>
              <a:srgbClr val="E0B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30"/>
            <p:cNvSpPr/>
            <p:nvPr/>
          </p:nvSpPr>
          <p:spPr>
            <a:xfrm>
              <a:off x="2020875" y="4762475"/>
              <a:ext cx="958600" cy="553375"/>
            </a:xfrm>
            <a:custGeom>
              <a:avLst/>
              <a:gdLst/>
              <a:ahLst/>
              <a:cxnLst/>
              <a:rect l="l" t="t" r="r" b="b"/>
              <a:pathLst>
                <a:path w="38344" h="22135" extrusionOk="0">
                  <a:moveTo>
                    <a:pt x="22785" y="0"/>
                  </a:moveTo>
                  <a:lnTo>
                    <a:pt x="22403" y="38"/>
                  </a:lnTo>
                  <a:lnTo>
                    <a:pt x="22039" y="115"/>
                  </a:lnTo>
                  <a:lnTo>
                    <a:pt x="21695" y="230"/>
                  </a:lnTo>
                  <a:lnTo>
                    <a:pt x="21523" y="287"/>
                  </a:lnTo>
                  <a:lnTo>
                    <a:pt x="21370" y="382"/>
                  </a:lnTo>
                  <a:lnTo>
                    <a:pt x="670" y="12329"/>
                  </a:lnTo>
                  <a:lnTo>
                    <a:pt x="536" y="12424"/>
                  </a:lnTo>
                  <a:lnTo>
                    <a:pt x="402" y="12520"/>
                  </a:lnTo>
                  <a:lnTo>
                    <a:pt x="307" y="12616"/>
                  </a:lnTo>
                  <a:lnTo>
                    <a:pt x="211" y="12711"/>
                  </a:lnTo>
                  <a:lnTo>
                    <a:pt x="135" y="12826"/>
                  </a:lnTo>
                  <a:lnTo>
                    <a:pt x="77" y="12921"/>
                  </a:lnTo>
                  <a:lnTo>
                    <a:pt x="39" y="13036"/>
                  </a:lnTo>
                  <a:lnTo>
                    <a:pt x="20" y="13151"/>
                  </a:lnTo>
                  <a:lnTo>
                    <a:pt x="1" y="13246"/>
                  </a:lnTo>
                  <a:lnTo>
                    <a:pt x="20" y="13361"/>
                  </a:lnTo>
                  <a:lnTo>
                    <a:pt x="58" y="13457"/>
                  </a:lnTo>
                  <a:lnTo>
                    <a:pt x="96" y="13552"/>
                  </a:lnTo>
                  <a:lnTo>
                    <a:pt x="173" y="13648"/>
                  </a:lnTo>
                  <a:lnTo>
                    <a:pt x="249" y="13743"/>
                  </a:lnTo>
                  <a:lnTo>
                    <a:pt x="364" y="13839"/>
                  </a:lnTo>
                  <a:lnTo>
                    <a:pt x="479" y="13915"/>
                  </a:lnTo>
                  <a:lnTo>
                    <a:pt x="14241" y="21867"/>
                  </a:lnTo>
                  <a:lnTo>
                    <a:pt x="14394" y="21924"/>
                  </a:lnTo>
                  <a:lnTo>
                    <a:pt x="14528" y="21982"/>
                  </a:lnTo>
                  <a:lnTo>
                    <a:pt x="14700" y="22039"/>
                  </a:lnTo>
                  <a:lnTo>
                    <a:pt x="14853" y="22077"/>
                  </a:lnTo>
                  <a:lnTo>
                    <a:pt x="15216" y="22115"/>
                  </a:lnTo>
                  <a:lnTo>
                    <a:pt x="15579" y="22134"/>
                  </a:lnTo>
                  <a:lnTo>
                    <a:pt x="15942" y="22096"/>
                  </a:lnTo>
                  <a:lnTo>
                    <a:pt x="16305" y="22020"/>
                  </a:lnTo>
                  <a:lnTo>
                    <a:pt x="16668" y="21905"/>
                  </a:lnTo>
                  <a:lnTo>
                    <a:pt x="16821" y="21829"/>
                  </a:lnTo>
                  <a:lnTo>
                    <a:pt x="16993" y="21752"/>
                  </a:lnTo>
                  <a:lnTo>
                    <a:pt x="37675" y="9787"/>
                  </a:lnTo>
                  <a:lnTo>
                    <a:pt x="37828" y="9710"/>
                  </a:lnTo>
                  <a:lnTo>
                    <a:pt x="37962" y="9615"/>
                  </a:lnTo>
                  <a:lnTo>
                    <a:pt x="38057" y="9519"/>
                  </a:lnTo>
                  <a:lnTo>
                    <a:pt x="38153" y="9404"/>
                  </a:lnTo>
                  <a:lnTo>
                    <a:pt x="38229" y="9309"/>
                  </a:lnTo>
                  <a:lnTo>
                    <a:pt x="38287" y="9194"/>
                  </a:lnTo>
                  <a:lnTo>
                    <a:pt x="38325" y="9079"/>
                  </a:lnTo>
                  <a:lnTo>
                    <a:pt x="38344" y="8984"/>
                  </a:lnTo>
                  <a:lnTo>
                    <a:pt x="38344" y="8869"/>
                  </a:lnTo>
                  <a:lnTo>
                    <a:pt x="38344" y="8774"/>
                  </a:lnTo>
                  <a:lnTo>
                    <a:pt x="38306" y="8659"/>
                  </a:lnTo>
                  <a:lnTo>
                    <a:pt x="38267" y="8563"/>
                  </a:lnTo>
                  <a:lnTo>
                    <a:pt x="38191" y="8468"/>
                  </a:lnTo>
                  <a:lnTo>
                    <a:pt x="38115" y="8372"/>
                  </a:lnTo>
                  <a:lnTo>
                    <a:pt x="38000" y="8296"/>
                  </a:lnTo>
                  <a:lnTo>
                    <a:pt x="37885" y="8219"/>
                  </a:lnTo>
                  <a:lnTo>
                    <a:pt x="24104" y="268"/>
                  </a:lnTo>
                  <a:lnTo>
                    <a:pt x="23970" y="191"/>
                  </a:lnTo>
                  <a:lnTo>
                    <a:pt x="23817" y="134"/>
                  </a:lnTo>
                  <a:lnTo>
                    <a:pt x="23664" y="77"/>
                  </a:lnTo>
                  <a:lnTo>
                    <a:pt x="23492" y="38"/>
                  </a:lnTo>
                  <a:lnTo>
                    <a:pt x="23148"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30"/>
            <p:cNvSpPr/>
            <p:nvPr/>
          </p:nvSpPr>
          <p:spPr>
            <a:xfrm>
              <a:off x="2341525" y="4958375"/>
              <a:ext cx="299150" cy="172550"/>
            </a:xfrm>
            <a:custGeom>
              <a:avLst/>
              <a:gdLst/>
              <a:ahLst/>
              <a:cxnLst/>
              <a:rect l="l" t="t" r="r" b="b"/>
              <a:pathLst>
                <a:path w="11966" h="6902" extrusionOk="0">
                  <a:moveTo>
                    <a:pt x="6461" y="1"/>
                  </a:moveTo>
                  <a:lnTo>
                    <a:pt x="5582" y="20"/>
                  </a:lnTo>
                  <a:lnTo>
                    <a:pt x="4722" y="77"/>
                  </a:lnTo>
                  <a:lnTo>
                    <a:pt x="3881" y="154"/>
                  </a:lnTo>
                  <a:lnTo>
                    <a:pt x="3460" y="211"/>
                  </a:lnTo>
                  <a:lnTo>
                    <a:pt x="3059" y="288"/>
                  </a:lnTo>
                  <a:lnTo>
                    <a:pt x="2676" y="364"/>
                  </a:lnTo>
                  <a:lnTo>
                    <a:pt x="2294" y="460"/>
                  </a:lnTo>
                  <a:lnTo>
                    <a:pt x="1931" y="574"/>
                  </a:lnTo>
                  <a:lnTo>
                    <a:pt x="1606" y="708"/>
                  </a:lnTo>
                  <a:lnTo>
                    <a:pt x="1281" y="842"/>
                  </a:lnTo>
                  <a:lnTo>
                    <a:pt x="994" y="995"/>
                  </a:lnTo>
                  <a:lnTo>
                    <a:pt x="765" y="1148"/>
                  </a:lnTo>
                  <a:lnTo>
                    <a:pt x="555" y="1301"/>
                  </a:lnTo>
                  <a:lnTo>
                    <a:pt x="383" y="1473"/>
                  </a:lnTo>
                  <a:lnTo>
                    <a:pt x="249" y="1645"/>
                  </a:lnTo>
                  <a:lnTo>
                    <a:pt x="134" y="1817"/>
                  </a:lnTo>
                  <a:lnTo>
                    <a:pt x="58" y="2008"/>
                  </a:lnTo>
                  <a:lnTo>
                    <a:pt x="20" y="2199"/>
                  </a:lnTo>
                  <a:lnTo>
                    <a:pt x="0" y="2371"/>
                  </a:lnTo>
                  <a:lnTo>
                    <a:pt x="20" y="2562"/>
                  </a:lnTo>
                  <a:lnTo>
                    <a:pt x="58" y="2753"/>
                  </a:lnTo>
                  <a:lnTo>
                    <a:pt x="134" y="2945"/>
                  </a:lnTo>
                  <a:lnTo>
                    <a:pt x="249" y="3117"/>
                  </a:lnTo>
                  <a:lnTo>
                    <a:pt x="383" y="3289"/>
                  </a:lnTo>
                  <a:lnTo>
                    <a:pt x="555" y="3461"/>
                  </a:lnTo>
                  <a:lnTo>
                    <a:pt x="765" y="3614"/>
                  </a:lnTo>
                  <a:lnTo>
                    <a:pt x="994" y="3767"/>
                  </a:lnTo>
                  <a:lnTo>
                    <a:pt x="1300" y="3919"/>
                  </a:lnTo>
                  <a:lnTo>
                    <a:pt x="1606" y="4053"/>
                  </a:lnTo>
                  <a:lnTo>
                    <a:pt x="1950" y="4149"/>
                  </a:lnTo>
                  <a:lnTo>
                    <a:pt x="2313" y="4225"/>
                  </a:lnTo>
                  <a:lnTo>
                    <a:pt x="2676" y="4283"/>
                  </a:lnTo>
                  <a:lnTo>
                    <a:pt x="3040" y="4321"/>
                  </a:lnTo>
                  <a:lnTo>
                    <a:pt x="3422" y="4340"/>
                  </a:lnTo>
                  <a:lnTo>
                    <a:pt x="3785" y="4321"/>
                  </a:lnTo>
                  <a:lnTo>
                    <a:pt x="708" y="5754"/>
                  </a:lnTo>
                  <a:lnTo>
                    <a:pt x="1988" y="6500"/>
                  </a:lnTo>
                  <a:lnTo>
                    <a:pt x="4473" y="4627"/>
                  </a:lnTo>
                  <a:lnTo>
                    <a:pt x="4435" y="4856"/>
                  </a:lnTo>
                  <a:lnTo>
                    <a:pt x="4435" y="5085"/>
                  </a:lnTo>
                  <a:lnTo>
                    <a:pt x="4492" y="5315"/>
                  </a:lnTo>
                  <a:lnTo>
                    <a:pt x="4588" y="5525"/>
                  </a:lnTo>
                  <a:lnTo>
                    <a:pt x="4722" y="5735"/>
                  </a:lnTo>
                  <a:lnTo>
                    <a:pt x="4913" y="5946"/>
                  </a:lnTo>
                  <a:lnTo>
                    <a:pt x="5142" y="6137"/>
                  </a:lnTo>
                  <a:lnTo>
                    <a:pt x="5429" y="6328"/>
                  </a:lnTo>
                  <a:lnTo>
                    <a:pt x="5677" y="6462"/>
                  </a:lnTo>
                  <a:lnTo>
                    <a:pt x="5964" y="6576"/>
                  </a:lnTo>
                  <a:lnTo>
                    <a:pt x="6251" y="6672"/>
                  </a:lnTo>
                  <a:lnTo>
                    <a:pt x="6537" y="6748"/>
                  </a:lnTo>
                  <a:lnTo>
                    <a:pt x="6862" y="6806"/>
                  </a:lnTo>
                  <a:lnTo>
                    <a:pt x="7168" y="6863"/>
                  </a:lnTo>
                  <a:lnTo>
                    <a:pt x="7493" y="6882"/>
                  </a:lnTo>
                  <a:lnTo>
                    <a:pt x="7818" y="6901"/>
                  </a:lnTo>
                  <a:lnTo>
                    <a:pt x="8143" y="6882"/>
                  </a:lnTo>
                  <a:lnTo>
                    <a:pt x="8468" y="6863"/>
                  </a:lnTo>
                  <a:lnTo>
                    <a:pt x="8793" y="6806"/>
                  </a:lnTo>
                  <a:lnTo>
                    <a:pt x="9099" y="6748"/>
                  </a:lnTo>
                  <a:lnTo>
                    <a:pt x="9405" y="6672"/>
                  </a:lnTo>
                  <a:lnTo>
                    <a:pt x="9691" y="6576"/>
                  </a:lnTo>
                  <a:lnTo>
                    <a:pt x="9959" y="6462"/>
                  </a:lnTo>
                  <a:lnTo>
                    <a:pt x="10227" y="6328"/>
                  </a:lnTo>
                  <a:lnTo>
                    <a:pt x="10494" y="6156"/>
                  </a:lnTo>
                  <a:lnTo>
                    <a:pt x="10743" y="5965"/>
                  </a:lnTo>
                  <a:lnTo>
                    <a:pt x="10953" y="5774"/>
                  </a:lnTo>
                  <a:lnTo>
                    <a:pt x="11144" y="5563"/>
                  </a:lnTo>
                  <a:lnTo>
                    <a:pt x="11316" y="5334"/>
                  </a:lnTo>
                  <a:lnTo>
                    <a:pt x="11469" y="5105"/>
                  </a:lnTo>
                  <a:lnTo>
                    <a:pt x="11584" y="4875"/>
                  </a:lnTo>
                  <a:lnTo>
                    <a:pt x="11698" y="4646"/>
                  </a:lnTo>
                  <a:lnTo>
                    <a:pt x="11775" y="4397"/>
                  </a:lnTo>
                  <a:lnTo>
                    <a:pt x="11851" y="4149"/>
                  </a:lnTo>
                  <a:lnTo>
                    <a:pt x="11889" y="3900"/>
                  </a:lnTo>
                  <a:lnTo>
                    <a:pt x="11928" y="3652"/>
                  </a:lnTo>
                  <a:lnTo>
                    <a:pt x="11947" y="3403"/>
                  </a:lnTo>
                  <a:lnTo>
                    <a:pt x="11966" y="3155"/>
                  </a:lnTo>
                  <a:lnTo>
                    <a:pt x="11947" y="2658"/>
                  </a:lnTo>
                  <a:lnTo>
                    <a:pt x="11889" y="2199"/>
                  </a:lnTo>
                  <a:lnTo>
                    <a:pt x="11813" y="1760"/>
                  </a:lnTo>
                  <a:lnTo>
                    <a:pt x="11717" y="1358"/>
                  </a:lnTo>
                  <a:lnTo>
                    <a:pt x="11622" y="1014"/>
                  </a:lnTo>
                  <a:lnTo>
                    <a:pt x="11450" y="517"/>
                  </a:lnTo>
                  <a:lnTo>
                    <a:pt x="11373" y="326"/>
                  </a:lnTo>
                  <a:lnTo>
                    <a:pt x="11048" y="288"/>
                  </a:lnTo>
                  <a:lnTo>
                    <a:pt x="10169" y="192"/>
                  </a:lnTo>
                  <a:lnTo>
                    <a:pt x="9558" y="135"/>
                  </a:lnTo>
                  <a:lnTo>
                    <a:pt x="8869" y="77"/>
                  </a:lnTo>
                  <a:lnTo>
                    <a:pt x="8124" y="39"/>
                  </a:lnTo>
                  <a:lnTo>
                    <a:pt x="7302" y="20"/>
                  </a:lnTo>
                  <a:lnTo>
                    <a:pt x="64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30"/>
            <p:cNvSpPr/>
            <p:nvPr/>
          </p:nvSpPr>
          <p:spPr>
            <a:xfrm>
              <a:off x="2527400" y="4805475"/>
              <a:ext cx="44000" cy="25350"/>
            </a:xfrm>
            <a:custGeom>
              <a:avLst/>
              <a:gdLst/>
              <a:ahLst/>
              <a:cxnLst/>
              <a:rect l="l" t="t" r="r" b="b"/>
              <a:pathLst>
                <a:path w="1760" h="1014" extrusionOk="0">
                  <a:moveTo>
                    <a:pt x="823" y="0"/>
                  </a:moveTo>
                  <a:lnTo>
                    <a:pt x="574" y="20"/>
                  </a:lnTo>
                  <a:lnTo>
                    <a:pt x="345" y="58"/>
                  </a:lnTo>
                  <a:lnTo>
                    <a:pt x="230" y="96"/>
                  </a:lnTo>
                  <a:lnTo>
                    <a:pt x="135" y="153"/>
                  </a:lnTo>
                  <a:lnTo>
                    <a:pt x="77" y="192"/>
                  </a:lnTo>
                  <a:lnTo>
                    <a:pt x="39" y="249"/>
                  </a:lnTo>
                  <a:lnTo>
                    <a:pt x="1" y="287"/>
                  </a:lnTo>
                  <a:lnTo>
                    <a:pt x="1" y="344"/>
                  </a:lnTo>
                  <a:lnTo>
                    <a:pt x="1" y="402"/>
                  </a:lnTo>
                  <a:lnTo>
                    <a:pt x="39" y="459"/>
                  </a:lnTo>
                  <a:lnTo>
                    <a:pt x="77" y="517"/>
                  </a:lnTo>
                  <a:lnTo>
                    <a:pt x="135" y="555"/>
                  </a:lnTo>
                  <a:lnTo>
                    <a:pt x="230" y="593"/>
                  </a:lnTo>
                  <a:lnTo>
                    <a:pt x="345" y="631"/>
                  </a:lnTo>
                  <a:lnTo>
                    <a:pt x="555" y="631"/>
                  </a:lnTo>
                  <a:lnTo>
                    <a:pt x="96" y="841"/>
                  </a:lnTo>
                  <a:lnTo>
                    <a:pt x="288" y="956"/>
                  </a:lnTo>
                  <a:lnTo>
                    <a:pt x="651" y="689"/>
                  </a:lnTo>
                  <a:lnTo>
                    <a:pt x="651" y="746"/>
                  </a:lnTo>
                  <a:lnTo>
                    <a:pt x="670" y="822"/>
                  </a:lnTo>
                  <a:lnTo>
                    <a:pt x="727" y="880"/>
                  </a:lnTo>
                  <a:lnTo>
                    <a:pt x="804" y="937"/>
                  </a:lnTo>
                  <a:lnTo>
                    <a:pt x="880" y="975"/>
                  </a:lnTo>
                  <a:lnTo>
                    <a:pt x="957" y="994"/>
                  </a:lnTo>
                  <a:lnTo>
                    <a:pt x="1148" y="1013"/>
                  </a:lnTo>
                  <a:lnTo>
                    <a:pt x="1339" y="994"/>
                  </a:lnTo>
                  <a:lnTo>
                    <a:pt x="1434" y="975"/>
                  </a:lnTo>
                  <a:lnTo>
                    <a:pt x="1511" y="937"/>
                  </a:lnTo>
                  <a:lnTo>
                    <a:pt x="1587" y="880"/>
                  </a:lnTo>
                  <a:lnTo>
                    <a:pt x="1645" y="822"/>
                  </a:lnTo>
                  <a:lnTo>
                    <a:pt x="1683" y="746"/>
                  </a:lnTo>
                  <a:lnTo>
                    <a:pt x="1721" y="689"/>
                  </a:lnTo>
                  <a:lnTo>
                    <a:pt x="1759" y="536"/>
                  </a:lnTo>
                  <a:lnTo>
                    <a:pt x="1759" y="383"/>
                  </a:lnTo>
                  <a:lnTo>
                    <a:pt x="1740" y="249"/>
                  </a:lnTo>
                  <a:lnTo>
                    <a:pt x="1721" y="153"/>
                  </a:lnTo>
                  <a:lnTo>
                    <a:pt x="1683" y="39"/>
                  </a:lnTo>
                  <a:lnTo>
                    <a:pt x="1492" y="20"/>
                  </a:lnTo>
                  <a:lnTo>
                    <a:pt x="10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30"/>
            <p:cNvSpPr/>
            <p:nvPr/>
          </p:nvSpPr>
          <p:spPr>
            <a:xfrm>
              <a:off x="2421325" y="5246050"/>
              <a:ext cx="44475" cy="25350"/>
            </a:xfrm>
            <a:custGeom>
              <a:avLst/>
              <a:gdLst/>
              <a:ahLst/>
              <a:cxnLst/>
              <a:rect l="l" t="t" r="r" b="b"/>
              <a:pathLst>
                <a:path w="1779" h="1014" extrusionOk="0">
                  <a:moveTo>
                    <a:pt x="612" y="1"/>
                  </a:moveTo>
                  <a:lnTo>
                    <a:pt x="421" y="20"/>
                  </a:lnTo>
                  <a:lnTo>
                    <a:pt x="345" y="39"/>
                  </a:lnTo>
                  <a:lnTo>
                    <a:pt x="268" y="77"/>
                  </a:lnTo>
                  <a:lnTo>
                    <a:pt x="192" y="135"/>
                  </a:lnTo>
                  <a:lnTo>
                    <a:pt x="115" y="192"/>
                  </a:lnTo>
                  <a:lnTo>
                    <a:pt x="77" y="249"/>
                  </a:lnTo>
                  <a:lnTo>
                    <a:pt x="39" y="326"/>
                  </a:lnTo>
                  <a:lnTo>
                    <a:pt x="0" y="479"/>
                  </a:lnTo>
                  <a:lnTo>
                    <a:pt x="0" y="612"/>
                  </a:lnTo>
                  <a:lnTo>
                    <a:pt x="20" y="746"/>
                  </a:lnTo>
                  <a:lnTo>
                    <a:pt x="58" y="861"/>
                  </a:lnTo>
                  <a:lnTo>
                    <a:pt x="96" y="957"/>
                  </a:lnTo>
                  <a:lnTo>
                    <a:pt x="268" y="995"/>
                  </a:lnTo>
                  <a:lnTo>
                    <a:pt x="689" y="1014"/>
                  </a:lnTo>
                  <a:lnTo>
                    <a:pt x="937" y="1014"/>
                  </a:lnTo>
                  <a:lnTo>
                    <a:pt x="1205" y="995"/>
                  </a:lnTo>
                  <a:lnTo>
                    <a:pt x="1434" y="937"/>
                  </a:lnTo>
                  <a:lnTo>
                    <a:pt x="1530" y="918"/>
                  </a:lnTo>
                  <a:lnTo>
                    <a:pt x="1625" y="861"/>
                  </a:lnTo>
                  <a:lnTo>
                    <a:pt x="1683" y="823"/>
                  </a:lnTo>
                  <a:lnTo>
                    <a:pt x="1740" y="765"/>
                  </a:lnTo>
                  <a:lnTo>
                    <a:pt x="1759" y="727"/>
                  </a:lnTo>
                  <a:lnTo>
                    <a:pt x="1778" y="670"/>
                  </a:lnTo>
                  <a:lnTo>
                    <a:pt x="1759" y="612"/>
                  </a:lnTo>
                  <a:lnTo>
                    <a:pt x="1740" y="555"/>
                  </a:lnTo>
                  <a:lnTo>
                    <a:pt x="1683" y="498"/>
                  </a:lnTo>
                  <a:lnTo>
                    <a:pt x="1625" y="460"/>
                  </a:lnTo>
                  <a:lnTo>
                    <a:pt x="1530" y="421"/>
                  </a:lnTo>
                  <a:lnTo>
                    <a:pt x="1434" y="383"/>
                  </a:lnTo>
                  <a:lnTo>
                    <a:pt x="1205" y="383"/>
                  </a:lnTo>
                  <a:lnTo>
                    <a:pt x="1663" y="154"/>
                  </a:lnTo>
                  <a:lnTo>
                    <a:pt x="1472" y="58"/>
                  </a:lnTo>
                  <a:lnTo>
                    <a:pt x="1109" y="326"/>
                  </a:lnTo>
                  <a:lnTo>
                    <a:pt x="1109" y="268"/>
                  </a:lnTo>
                  <a:lnTo>
                    <a:pt x="1090" y="192"/>
                  </a:lnTo>
                  <a:lnTo>
                    <a:pt x="1052" y="135"/>
                  </a:lnTo>
                  <a:lnTo>
                    <a:pt x="975" y="77"/>
                  </a:lnTo>
                  <a:lnTo>
                    <a:pt x="899" y="39"/>
                  </a:lnTo>
                  <a:lnTo>
                    <a:pt x="803" y="20"/>
                  </a:lnTo>
                  <a:lnTo>
                    <a:pt x="6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30"/>
            <p:cNvSpPr/>
            <p:nvPr/>
          </p:nvSpPr>
          <p:spPr>
            <a:xfrm>
              <a:off x="2382150" y="5269000"/>
              <a:ext cx="43975" cy="25350"/>
            </a:xfrm>
            <a:custGeom>
              <a:avLst/>
              <a:gdLst/>
              <a:ahLst/>
              <a:cxnLst/>
              <a:rect l="l" t="t" r="r" b="b"/>
              <a:pathLst>
                <a:path w="1759" h="1014" extrusionOk="0">
                  <a:moveTo>
                    <a:pt x="631" y="478"/>
                  </a:moveTo>
                  <a:lnTo>
                    <a:pt x="937" y="650"/>
                  </a:lnTo>
                  <a:lnTo>
                    <a:pt x="382" y="803"/>
                  </a:lnTo>
                  <a:lnTo>
                    <a:pt x="382" y="803"/>
                  </a:lnTo>
                  <a:lnTo>
                    <a:pt x="631" y="478"/>
                  </a:lnTo>
                  <a:close/>
                  <a:moveTo>
                    <a:pt x="650" y="0"/>
                  </a:moveTo>
                  <a:lnTo>
                    <a:pt x="0" y="880"/>
                  </a:lnTo>
                  <a:lnTo>
                    <a:pt x="229" y="1013"/>
                  </a:lnTo>
                  <a:lnTo>
                    <a:pt x="1759" y="631"/>
                  </a:lnTo>
                  <a:lnTo>
                    <a:pt x="1510" y="497"/>
                  </a:lnTo>
                  <a:lnTo>
                    <a:pt x="1185" y="574"/>
                  </a:lnTo>
                  <a:lnTo>
                    <a:pt x="746" y="325"/>
                  </a:lnTo>
                  <a:lnTo>
                    <a:pt x="898" y="134"/>
                  </a:lnTo>
                  <a:lnTo>
                    <a:pt x="6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30"/>
            <p:cNvSpPr/>
            <p:nvPr/>
          </p:nvSpPr>
          <p:spPr>
            <a:xfrm>
              <a:off x="2562775" y="4784925"/>
              <a:ext cx="43500" cy="25350"/>
            </a:xfrm>
            <a:custGeom>
              <a:avLst/>
              <a:gdLst/>
              <a:ahLst/>
              <a:cxnLst/>
              <a:rect l="l" t="t" r="r" b="b"/>
              <a:pathLst>
                <a:path w="1740" h="1014" extrusionOk="0">
                  <a:moveTo>
                    <a:pt x="1377" y="211"/>
                  </a:moveTo>
                  <a:lnTo>
                    <a:pt x="1109" y="536"/>
                  </a:lnTo>
                  <a:lnTo>
                    <a:pt x="822" y="364"/>
                  </a:lnTo>
                  <a:lnTo>
                    <a:pt x="1377" y="211"/>
                  </a:lnTo>
                  <a:close/>
                  <a:moveTo>
                    <a:pt x="1510" y="1"/>
                  </a:moveTo>
                  <a:lnTo>
                    <a:pt x="0" y="383"/>
                  </a:lnTo>
                  <a:lnTo>
                    <a:pt x="230" y="536"/>
                  </a:lnTo>
                  <a:lnTo>
                    <a:pt x="574" y="440"/>
                  </a:lnTo>
                  <a:lnTo>
                    <a:pt x="994" y="689"/>
                  </a:lnTo>
                  <a:lnTo>
                    <a:pt x="841" y="880"/>
                  </a:lnTo>
                  <a:lnTo>
                    <a:pt x="1090" y="1014"/>
                  </a:lnTo>
                  <a:lnTo>
                    <a:pt x="1740" y="134"/>
                  </a:lnTo>
                  <a:lnTo>
                    <a:pt x="15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1" name="Google Shape;7191;p30"/>
          <p:cNvGrpSpPr/>
          <p:nvPr/>
        </p:nvGrpSpPr>
        <p:grpSpPr>
          <a:xfrm>
            <a:off x="5789698" y="4703547"/>
            <a:ext cx="1319772" cy="417499"/>
            <a:chOff x="4776200" y="1774425"/>
            <a:chExt cx="1545400" cy="488875"/>
          </a:xfrm>
        </p:grpSpPr>
        <p:sp>
          <p:nvSpPr>
            <p:cNvPr id="7192" name="Google Shape;7192;p30"/>
            <p:cNvSpPr/>
            <p:nvPr/>
          </p:nvSpPr>
          <p:spPr>
            <a:xfrm>
              <a:off x="4776200" y="1865700"/>
              <a:ext cx="584925" cy="339300"/>
            </a:xfrm>
            <a:custGeom>
              <a:avLst/>
              <a:gdLst/>
              <a:ahLst/>
              <a:cxnLst/>
              <a:rect l="l" t="t" r="r" b="b"/>
              <a:pathLst>
                <a:path w="23397" h="13572" extrusionOk="0">
                  <a:moveTo>
                    <a:pt x="11660" y="0"/>
                  </a:moveTo>
                  <a:lnTo>
                    <a:pt x="11087" y="19"/>
                  </a:lnTo>
                  <a:lnTo>
                    <a:pt x="10532" y="39"/>
                  </a:lnTo>
                  <a:lnTo>
                    <a:pt x="9978" y="77"/>
                  </a:lnTo>
                  <a:lnTo>
                    <a:pt x="9424" y="134"/>
                  </a:lnTo>
                  <a:lnTo>
                    <a:pt x="8870" y="211"/>
                  </a:lnTo>
                  <a:lnTo>
                    <a:pt x="8334" y="287"/>
                  </a:lnTo>
                  <a:lnTo>
                    <a:pt x="7780" y="383"/>
                  </a:lnTo>
                  <a:lnTo>
                    <a:pt x="7264" y="497"/>
                  </a:lnTo>
                  <a:lnTo>
                    <a:pt x="6729" y="631"/>
                  </a:lnTo>
                  <a:lnTo>
                    <a:pt x="6213" y="784"/>
                  </a:lnTo>
                  <a:lnTo>
                    <a:pt x="5716" y="956"/>
                  </a:lnTo>
                  <a:lnTo>
                    <a:pt x="5219" y="1128"/>
                  </a:lnTo>
                  <a:lnTo>
                    <a:pt x="4741" y="1319"/>
                  </a:lnTo>
                  <a:lnTo>
                    <a:pt x="4282" y="1529"/>
                  </a:lnTo>
                  <a:lnTo>
                    <a:pt x="3823" y="1759"/>
                  </a:lnTo>
                  <a:lnTo>
                    <a:pt x="3403" y="1988"/>
                  </a:lnTo>
                  <a:lnTo>
                    <a:pt x="2982" y="2256"/>
                  </a:lnTo>
                  <a:lnTo>
                    <a:pt x="2600" y="2504"/>
                  </a:lnTo>
                  <a:lnTo>
                    <a:pt x="2237" y="2772"/>
                  </a:lnTo>
                  <a:lnTo>
                    <a:pt x="1912" y="3059"/>
                  </a:lnTo>
                  <a:lnTo>
                    <a:pt x="1587" y="3345"/>
                  </a:lnTo>
                  <a:lnTo>
                    <a:pt x="1319" y="3632"/>
                  </a:lnTo>
                  <a:lnTo>
                    <a:pt x="1071" y="3938"/>
                  </a:lnTo>
                  <a:lnTo>
                    <a:pt x="842" y="4244"/>
                  </a:lnTo>
                  <a:lnTo>
                    <a:pt x="631" y="4549"/>
                  </a:lnTo>
                  <a:lnTo>
                    <a:pt x="459" y="4855"/>
                  </a:lnTo>
                  <a:lnTo>
                    <a:pt x="325" y="5180"/>
                  </a:lnTo>
                  <a:lnTo>
                    <a:pt x="211" y="5486"/>
                  </a:lnTo>
                  <a:lnTo>
                    <a:pt x="115" y="5811"/>
                  </a:lnTo>
                  <a:lnTo>
                    <a:pt x="39" y="6136"/>
                  </a:lnTo>
                  <a:lnTo>
                    <a:pt x="1" y="6461"/>
                  </a:lnTo>
                  <a:lnTo>
                    <a:pt x="1" y="6786"/>
                  </a:lnTo>
                  <a:lnTo>
                    <a:pt x="20" y="7111"/>
                  </a:lnTo>
                  <a:lnTo>
                    <a:pt x="58" y="7436"/>
                  </a:lnTo>
                  <a:lnTo>
                    <a:pt x="115" y="7761"/>
                  </a:lnTo>
                  <a:lnTo>
                    <a:pt x="211" y="8086"/>
                  </a:lnTo>
                  <a:lnTo>
                    <a:pt x="345" y="8411"/>
                  </a:lnTo>
                  <a:lnTo>
                    <a:pt x="497" y="8716"/>
                  </a:lnTo>
                  <a:lnTo>
                    <a:pt x="670" y="9022"/>
                  </a:lnTo>
                  <a:lnTo>
                    <a:pt x="861" y="9347"/>
                  </a:lnTo>
                  <a:lnTo>
                    <a:pt x="1090" y="9653"/>
                  </a:lnTo>
                  <a:lnTo>
                    <a:pt x="1358" y="9940"/>
                  </a:lnTo>
                  <a:lnTo>
                    <a:pt x="1644" y="10226"/>
                  </a:lnTo>
                  <a:lnTo>
                    <a:pt x="1950" y="10513"/>
                  </a:lnTo>
                  <a:lnTo>
                    <a:pt x="2275" y="10800"/>
                  </a:lnTo>
                  <a:lnTo>
                    <a:pt x="2638" y="11067"/>
                  </a:lnTo>
                  <a:lnTo>
                    <a:pt x="3040" y="11335"/>
                  </a:lnTo>
                  <a:lnTo>
                    <a:pt x="3441" y="11584"/>
                  </a:lnTo>
                  <a:lnTo>
                    <a:pt x="3881" y="11832"/>
                  </a:lnTo>
                  <a:lnTo>
                    <a:pt x="4339" y="12042"/>
                  </a:lnTo>
                  <a:lnTo>
                    <a:pt x="4817" y="12253"/>
                  </a:lnTo>
                  <a:lnTo>
                    <a:pt x="5295" y="12444"/>
                  </a:lnTo>
                  <a:lnTo>
                    <a:pt x="5792" y="12635"/>
                  </a:lnTo>
                  <a:lnTo>
                    <a:pt x="6289" y="12788"/>
                  </a:lnTo>
                  <a:lnTo>
                    <a:pt x="6805" y="12941"/>
                  </a:lnTo>
                  <a:lnTo>
                    <a:pt x="7321" y="13074"/>
                  </a:lnTo>
                  <a:lnTo>
                    <a:pt x="7856" y="13189"/>
                  </a:lnTo>
                  <a:lnTo>
                    <a:pt x="8392" y="13285"/>
                  </a:lnTo>
                  <a:lnTo>
                    <a:pt x="8946" y="13380"/>
                  </a:lnTo>
                  <a:lnTo>
                    <a:pt x="9500" y="13438"/>
                  </a:lnTo>
                  <a:lnTo>
                    <a:pt x="10055" y="13495"/>
                  </a:lnTo>
                  <a:lnTo>
                    <a:pt x="10609" y="13533"/>
                  </a:lnTo>
                  <a:lnTo>
                    <a:pt x="11163" y="13552"/>
                  </a:lnTo>
                  <a:lnTo>
                    <a:pt x="11737" y="13571"/>
                  </a:lnTo>
                  <a:lnTo>
                    <a:pt x="12291" y="13552"/>
                  </a:lnTo>
                  <a:lnTo>
                    <a:pt x="12864" y="13533"/>
                  </a:lnTo>
                  <a:lnTo>
                    <a:pt x="13419" y="13495"/>
                  </a:lnTo>
                  <a:lnTo>
                    <a:pt x="13973" y="13438"/>
                  </a:lnTo>
                  <a:lnTo>
                    <a:pt x="14527" y="13380"/>
                  </a:lnTo>
                  <a:lnTo>
                    <a:pt x="15063" y="13285"/>
                  </a:lnTo>
                  <a:lnTo>
                    <a:pt x="15598" y="13189"/>
                  </a:lnTo>
                  <a:lnTo>
                    <a:pt x="16133" y="13074"/>
                  </a:lnTo>
                  <a:lnTo>
                    <a:pt x="16668" y="12941"/>
                  </a:lnTo>
                  <a:lnTo>
                    <a:pt x="17165" y="12788"/>
                  </a:lnTo>
                  <a:lnTo>
                    <a:pt x="17681" y="12635"/>
                  </a:lnTo>
                  <a:lnTo>
                    <a:pt x="18178" y="12444"/>
                  </a:lnTo>
                  <a:lnTo>
                    <a:pt x="18656" y="12253"/>
                  </a:lnTo>
                  <a:lnTo>
                    <a:pt x="19115" y="12042"/>
                  </a:lnTo>
                  <a:lnTo>
                    <a:pt x="19574" y="11813"/>
                  </a:lnTo>
                  <a:lnTo>
                    <a:pt x="19994" y="11584"/>
                  </a:lnTo>
                  <a:lnTo>
                    <a:pt x="20415" y="11335"/>
                  </a:lnTo>
                  <a:lnTo>
                    <a:pt x="20797" y="11067"/>
                  </a:lnTo>
                  <a:lnTo>
                    <a:pt x="21160" y="10800"/>
                  </a:lnTo>
                  <a:lnTo>
                    <a:pt x="21504" y="10513"/>
                  </a:lnTo>
                  <a:lnTo>
                    <a:pt x="21810" y="10226"/>
                  </a:lnTo>
                  <a:lnTo>
                    <a:pt x="22077" y="9940"/>
                  </a:lnTo>
                  <a:lnTo>
                    <a:pt x="22326" y="9634"/>
                  </a:lnTo>
                  <a:lnTo>
                    <a:pt x="22555" y="9347"/>
                  </a:lnTo>
                  <a:lnTo>
                    <a:pt x="22766" y="9022"/>
                  </a:lnTo>
                  <a:lnTo>
                    <a:pt x="22938" y="8716"/>
                  </a:lnTo>
                  <a:lnTo>
                    <a:pt x="23071" y="8411"/>
                  </a:lnTo>
                  <a:lnTo>
                    <a:pt x="23186" y="8086"/>
                  </a:lnTo>
                  <a:lnTo>
                    <a:pt x="23282" y="7761"/>
                  </a:lnTo>
                  <a:lnTo>
                    <a:pt x="23358" y="7436"/>
                  </a:lnTo>
                  <a:lnTo>
                    <a:pt x="23396" y="7111"/>
                  </a:lnTo>
                  <a:lnTo>
                    <a:pt x="23396" y="6786"/>
                  </a:lnTo>
                  <a:lnTo>
                    <a:pt x="23377" y="6461"/>
                  </a:lnTo>
                  <a:lnTo>
                    <a:pt x="23339" y="6136"/>
                  </a:lnTo>
                  <a:lnTo>
                    <a:pt x="23282" y="5811"/>
                  </a:lnTo>
                  <a:lnTo>
                    <a:pt x="23186" y="5486"/>
                  </a:lnTo>
                  <a:lnTo>
                    <a:pt x="23052" y="5180"/>
                  </a:lnTo>
                  <a:lnTo>
                    <a:pt x="22919" y="4855"/>
                  </a:lnTo>
                  <a:lnTo>
                    <a:pt x="22727" y="4549"/>
                  </a:lnTo>
                  <a:lnTo>
                    <a:pt x="22536" y="4244"/>
                  </a:lnTo>
                  <a:lnTo>
                    <a:pt x="22307" y="3938"/>
                  </a:lnTo>
                  <a:lnTo>
                    <a:pt x="22039" y="3632"/>
                  </a:lnTo>
                  <a:lnTo>
                    <a:pt x="21772" y="3345"/>
                  </a:lnTo>
                  <a:lnTo>
                    <a:pt x="21447" y="3059"/>
                  </a:lnTo>
                  <a:lnTo>
                    <a:pt x="21122" y="2772"/>
                  </a:lnTo>
                  <a:lnTo>
                    <a:pt x="20759" y="2504"/>
                  </a:lnTo>
                  <a:lnTo>
                    <a:pt x="20357" y="2256"/>
                  </a:lnTo>
                  <a:lnTo>
                    <a:pt x="19956" y="1988"/>
                  </a:lnTo>
                  <a:lnTo>
                    <a:pt x="19516" y="1759"/>
                  </a:lnTo>
                  <a:lnTo>
                    <a:pt x="19057" y="1529"/>
                  </a:lnTo>
                  <a:lnTo>
                    <a:pt x="18580" y="1319"/>
                  </a:lnTo>
                  <a:lnTo>
                    <a:pt x="18102" y="1128"/>
                  </a:lnTo>
                  <a:lnTo>
                    <a:pt x="17605" y="956"/>
                  </a:lnTo>
                  <a:lnTo>
                    <a:pt x="17108" y="784"/>
                  </a:lnTo>
                  <a:lnTo>
                    <a:pt x="16592" y="631"/>
                  </a:lnTo>
                  <a:lnTo>
                    <a:pt x="16056" y="497"/>
                  </a:lnTo>
                  <a:lnTo>
                    <a:pt x="15540" y="383"/>
                  </a:lnTo>
                  <a:lnTo>
                    <a:pt x="14986" y="287"/>
                  </a:lnTo>
                  <a:lnTo>
                    <a:pt x="14451" y="211"/>
                  </a:lnTo>
                  <a:lnTo>
                    <a:pt x="13897" y="134"/>
                  </a:lnTo>
                  <a:lnTo>
                    <a:pt x="13342" y="77"/>
                  </a:lnTo>
                  <a:lnTo>
                    <a:pt x="12788" y="39"/>
                  </a:lnTo>
                  <a:lnTo>
                    <a:pt x="12215" y="19"/>
                  </a:lnTo>
                  <a:lnTo>
                    <a:pt x="11660"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30"/>
            <p:cNvSpPr/>
            <p:nvPr/>
          </p:nvSpPr>
          <p:spPr>
            <a:xfrm>
              <a:off x="4776200" y="1865700"/>
              <a:ext cx="584925" cy="339300"/>
            </a:xfrm>
            <a:custGeom>
              <a:avLst/>
              <a:gdLst/>
              <a:ahLst/>
              <a:cxnLst/>
              <a:rect l="l" t="t" r="r" b="b"/>
              <a:pathLst>
                <a:path w="23397" h="13572" fill="none" extrusionOk="0">
                  <a:moveTo>
                    <a:pt x="11660" y="0"/>
                  </a:moveTo>
                  <a:lnTo>
                    <a:pt x="11660" y="0"/>
                  </a:lnTo>
                  <a:lnTo>
                    <a:pt x="11087" y="19"/>
                  </a:lnTo>
                  <a:lnTo>
                    <a:pt x="10532" y="39"/>
                  </a:lnTo>
                  <a:lnTo>
                    <a:pt x="9978" y="77"/>
                  </a:lnTo>
                  <a:lnTo>
                    <a:pt x="9424" y="134"/>
                  </a:lnTo>
                  <a:lnTo>
                    <a:pt x="8870" y="211"/>
                  </a:lnTo>
                  <a:lnTo>
                    <a:pt x="8334" y="287"/>
                  </a:lnTo>
                  <a:lnTo>
                    <a:pt x="7780" y="383"/>
                  </a:lnTo>
                  <a:lnTo>
                    <a:pt x="7264" y="497"/>
                  </a:lnTo>
                  <a:lnTo>
                    <a:pt x="6729" y="631"/>
                  </a:lnTo>
                  <a:lnTo>
                    <a:pt x="6213" y="784"/>
                  </a:lnTo>
                  <a:lnTo>
                    <a:pt x="5716" y="956"/>
                  </a:lnTo>
                  <a:lnTo>
                    <a:pt x="5219" y="1128"/>
                  </a:lnTo>
                  <a:lnTo>
                    <a:pt x="4741" y="1319"/>
                  </a:lnTo>
                  <a:lnTo>
                    <a:pt x="4282" y="1529"/>
                  </a:lnTo>
                  <a:lnTo>
                    <a:pt x="3823" y="1759"/>
                  </a:lnTo>
                  <a:lnTo>
                    <a:pt x="3403" y="1988"/>
                  </a:lnTo>
                  <a:lnTo>
                    <a:pt x="3403" y="1988"/>
                  </a:lnTo>
                  <a:lnTo>
                    <a:pt x="2982" y="2256"/>
                  </a:lnTo>
                  <a:lnTo>
                    <a:pt x="2600" y="2504"/>
                  </a:lnTo>
                  <a:lnTo>
                    <a:pt x="2237" y="2772"/>
                  </a:lnTo>
                  <a:lnTo>
                    <a:pt x="1912" y="3059"/>
                  </a:lnTo>
                  <a:lnTo>
                    <a:pt x="1587" y="3345"/>
                  </a:lnTo>
                  <a:lnTo>
                    <a:pt x="1319" y="3632"/>
                  </a:lnTo>
                  <a:lnTo>
                    <a:pt x="1071" y="3938"/>
                  </a:lnTo>
                  <a:lnTo>
                    <a:pt x="842" y="4244"/>
                  </a:lnTo>
                  <a:lnTo>
                    <a:pt x="631" y="4549"/>
                  </a:lnTo>
                  <a:lnTo>
                    <a:pt x="459" y="4855"/>
                  </a:lnTo>
                  <a:lnTo>
                    <a:pt x="325" y="5180"/>
                  </a:lnTo>
                  <a:lnTo>
                    <a:pt x="211" y="5486"/>
                  </a:lnTo>
                  <a:lnTo>
                    <a:pt x="115" y="5811"/>
                  </a:lnTo>
                  <a:lnTo>
                    <a:pt x="39" y="6136"/>
                  </a:lnTo>
                  <a:lnTo>
                    <a:pt x="1" y="6461"/>
                  </a:lnTo>
                  <a:lnTo>
                    <a:pt x="1" y="6786"/>
                  </a:lnTo>
                  <a:lnTo>
                    <a:pt x="20" y="7111"/>
                  </a:lnTo>
                  <a:lnTo>
                    <a:pt x="58" y="7436"/>
                  </a:lnTo>
                  <a:lnTo>
                    <a:pt x="115" y="7761"/>
                  </a:lnTo>
                  <a:lnTo>
                    <a:pt x="211" y="8086"/>
                  </a:lnTo>
                  <a:lnTo>
                    <a:pt x="345" y="8411"/>
                  </a:lnTo>
                  <a:lnTo>
                    <a:pt x="497" y="8716"/>
                  </a:lnTo>
                  <a:lnTo>
                    <a:pt x="670" y="9022"/>
                  </a:lnTo>
                  <a:lnTo>
                    <a:pt x="861" y="9347"/>
                  </a:lnTo>
                  <a:lnTo>
                    <a:pt x="1090" y="9653"/>
                  </a:lnTo>
                  <a:lnTo>
                    <a:pt x="1358" y="9940"/>
                  </a:lnTo>
                  <a:lnTo>
                    <a:pt x="1644" y="10226"/>
                  </a:lnTo>
                  <a:lnTo>
                    <a:pt x="1950" y="10513"/>
                  </a:lnTo>
                  <a:lnTo>
                    <a:pt x="2275" y="10800"/>
                  </a:lnTo>
                  <a:lnTo>
                    <a:pt x="2638" y="11067"/>
                  </a:lnTo>
                  <a:lnTo>
                    <a:pt x="3040" y="11335"/>
                  </a:lnTo>
                  <a:lnTo>
                    <a:pt x="3441" y="11584"/>
                  </a:lnTo>
                  <a:lnTo>
                    <a:pt x="3441" y="11584"/>
                  </a:lnTo>
                  <a:lnTo>
                    <a:pt x="3881" y="11832"/>
                  </a:lnTo>
                  <a:lnTo>
                    <a:pt x="4339" y="12042"/>
                  </a:lnTo>
                  <a:lnTo>
                    <a:pt x="4817" y="12253"/>
                  </a:lnTo>
                  <a:lnTo>
                    <a:pt x="5295" y="12444"/>
                  </a:lnTo>
                  <a:lnTo>
                    <a:pt x="5792" y="12635"/>
                  </a:lnTo>
                  <a:lnTo>
                    <a:pt x="6289" y="12788"/>
                  </a:lnTo>
                  <a:lnTo>
                    <a:pt x="6805" y="12941"/>
                  </a:lnTo>
                  <a:lnTo>
                    <a:pt x="7321" y="13074"/>
                  </a:lnTo>
                  <a:lnTo>
                    <a:pt x="7856" y="13189"/>
                  </a:lnTo>
                  <a:lnTo>
                    <a:pt x="8392" y="13285"/>
                  </a:lnTo>
                  <a:lnTo>
                    <a:pt x="8946" y="13380"/>
                  </a:lnTo>
                  <a:lnTo>
                    <a:pt x="9500" y="13438"/>
                  </a:lnTo>
                  <a:lnTo>
                    <a:pt x="10055" y="13495"/>
                  </a:lnTo>
                  <a:lnTo>
                    <a:pt x="10609" y="13533"/>
                  </a:lnTo>
                  <a:lnTo>
                    <a:pt x="11163" y="13552"/>
                  </a:lnTo>
                  <a:lnTo>
                    <a:pt x="11737" y="13571"/>
                  </a:lnTo>
                  <a:lnTo>
                    <a:pt x="11737" y="13571"/>
                  </a:lnTo>
                  <a:lnTo>
                    <a:pt x="12291" y="13552"/>
                  </a:lnTo>
                  <a:lnTo>
                    <a:pt x="12864" y="13533"/>
                  </a:lnTo>
                  <a:lnTo>
                    <a:pt x="13419" y="13495"/>
                  </a:lnTo>
                  <a:lnTo>
                    <a:pt x="13973" y="13438"/>
                  </a:lnTo>
                  <a:lnTo>
                    <a:pt x="14527" y="13380"/>
                  </a:lnTo>
                  <a:lnTo>
                    <a:pt x="15063" y="13285"/>
                  </a:lnTo>
                  <a:lnTo>
                    <a:pt x="15598" y="13189"/>
                  </a:lnTo>
                  <a:lnTo>
                    <a:pt x="16133" y="13074"/>
                  </a:lnTo>
                  <a:lnTo>
                    <a:pt x="16668" y="12941"/>
                  </a:lnTo>
                  <a:lnTo>
                    <a:pt x="17165" y="12788"/>
                  </a:lnTo>
                  <a:lnTo>
                    <a:pt x="17681" y="12635"/>
                  </a:lnTo>
                  <a:lnTo>
                    <a:pt x="18178" y="12444"/>
                  </a:lnTo>
                  <a:lnTo>
                    <a:pt x="18656" y="12253"/>
                  </a:lnTo>
                  <a:lnTo>
                    <a:pt x="19115" y="12042"/>
                  </a:lnTo>
                  <a:lnTo>
                    <a:pt x="19574" y="11813"/>
                  </a:lnTo>
                  <a:lnTo>
                    <a:pt x="19994" y="11584"/>
                  </a:lnTo>
                  <a:lnTo>
                    <a:pt x="19994" y="11584"/>
                  </a:lnTo>
                  <a:lnTo>
                    <a:pt x="20415" y="11335"/>
                  </a:lnTo>
                  <a:lnTo>
                    <a:pt x="20797" y="11067"/>
                  </a:lnTo>
                  <a:lnTo>
                    <a:pt x="21160" y="10800"/>
                  </a:lnTo>
                  <a:lnTo>
                    <a:pt x="21504" y="10513"/>
                  </a:lnTo>
                  <a:lnTo>
                    <a:pt x="21810" y="10226"/>
                  </a:lnTo>
                  <a:lnTo>
                    <a:pt x="22077" y="9940"/>
                  </a:lnTo>
                  <a:lnTo>
                    <a:pt x="22326" y="9634"/>
                  </a:lnTo>
                  <a:lnTo>
                    <a:pt x="22555" y="9347"/>
                  </a:lnTo>
                  <a:lnTo>
                    <a:pt x="22766" y="9022"/>
                  </a:lnTo>
                  <a:lnTo>
                    <a:pt x="22938" y="8716"/>
                  </a:lnTo>
                  <a:lnTo>
                    <a:pt x="23071" y="8411"/>
                  </a:lnTo>
                  <a:lnTo>
                    <a:pt x="23186" y="8086"/>
                  </a:lnTo>
                  <a:lnTo>
                    <a:pt x="23282" y="7761"/>
                  </a:lnTo>
                  <a:lnTo>
                    <a:pt x="23358" y="7436"/>
                  </a:lnTo>
                  <a:lnTo>
                    <a:pt x="23396" y="7111"/>
                  </a:lnTo>
                  <a:lnTo>
                    <a:pt x="23396" y="6786"/>
                  </a:lnTo>
                  <a:lnTo>
                    <a:pt x="23377" y="6461"/>
                  </a:lnTo>
                  <a:lnTo>
                    <a:pt x="23339" y="6136"/>
                  </a:lnTo>
                  <a:lnTo>
                    <a:pt x="23282" y="5811"/>
                  </a:lnTo>
                  <a:lnTo>
                    <a:pt x="23186" y="5486"/>
                  </a:lnTo>
                  <a:lnTo>
                    <a:pt x="23052" y="5180"/>
                  </a:lnTo>
                  <a:lnTo>
                    <a:pt x="22919" y="4855"/>
                  </a:lnTo>
                  <a:lnTo>
                    <a:pt x="22727" y="4549"/>
                  </a:lnTo>
                  <a:lnTo>
                    <a:pt x="22536" y="4244"/>
                  </a:lnTo>
                  <a:lnTo>
                    <a:pt x="22307" y="3938"/>
                  </a:lnTo>
                  <a:lnTo>
                    <a:pt x="22039" y="3632"/>
                  </a:lnTo>
                  <a:lnTo>
                    <a:pt x="21772" y="3345"/>
                  </a:lnTo>
                  <a:lnTo>
                    <a:pt x="21447" y="3059"/>
                  </a:lnTo>
                  <a:lnTo>
                    <a:pt x="21122" y="2772"/>
                  </a:lnTo>
                  <a:lnTo>
                    <a:pt x="20759" y="2504"/>
                  </a:lnTo>
                  <a:lnTo>
                    <a:pt x="20357" y="2256"/>
                  </a:lnTo>
                  <a:lnTo>
                    <a:pt x="19956" y="1988"/>
                  </a:lnTo>
                  <a:lnTo>
                    <a:pt x="19956" y="1988"/>
                  </a:lnTo>
                  <a:lnTo>
                    <a:pt x="19516" y="1759"/>
                  </a:lnTo>
                  <a:lnTo>
                    <a:pt x="19057" y="1529"/>
                  </a:lnTo>
                  <a:lnTo>
                    <a:pt x="18580" y="1319"/>
                  </a:lnTo>
                  <a:lnTo>
                    <a:pt x="18102" y="1128"/>
                  </a:lnTo>
                  <a:lnTo>
                    <a:pt x="17605" y="956"/>
                  </a:lnTo>
                  <a:lnTo>
                    <a:pt x="17108" y="784"/>
                  </a:lnTo>
                  <a:lnTo>
                    <a:pt x="16592" y="631"/>
                  </a:lnTo>
                  <a:lnTo>
                    <a:pt x="16056" y="497"/>
                  </a:lnTo>
                  <a:lnTo>
                    <a:pt x="15540" y="383"/>
                  </a:lnTo>
                  <a:lnTo>
                    <a:pt x="14986" y="287"/>
                  </a:lnTo>
                  <a:lnTo>
                    <a:pt x="14451" y="211"/>
                  </a:lnTo>
                  <a:lnTo>
                    <a:pt x="13897" y="134"/>
                  </a:lnTo>
                  <a:lnTo>
                    <a:pt x="13342" y="77"/>
                  </a:lnTo>
                  <a:lnTo>
                    <a:pt x="12788" y="39"/>
                  </a:lnTo>
                  <a:lnTo>
                    <a:pt x="12215" y="19"/>
                  </a:lnTo>
                  <a:lnTo>
                    <a:pt x="1166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30"/>
            <p:cNvSpPr/>
            <p:nvPr/>
          </p:nvSpPr>
          <p:spPr>
            <a:xfrm>
              <a:off x="4877500" y="1931650"/>
              <a:ext cx="544300" cy="258525"/>
            </a:xfrm>
            <a:custGeom>
              <a:avLst/>
              <a:gdLst/>
              <a:ahLst/>
              <a:cxnLst/>
              <a:rect l="l" t="t" r="r" b="b"/>
              <a:pathLst>
                <a:path w="21772" h="10341" extrusionOk="0">
                  <a:moveTo>
                    <a:pt x="20" y="0"/>
                  </a:moveTo>
                  <a:lnTo>
                    <a:pt x="1" y="4014"/>
                  </a:lnTo>
                  <a:lnTo>
                    <a:pt x="20" y="4320"/>
                  </a:lnTo>
                  <a:lnTo>
                    <a:pt x="58" y="4626"/>
                  </a:lnTo>
                  <a:lnTo>
                    <a:pt x="115" y="4932"/>
                  </a:lnTo>
                  <a:lnTo>
                    <a:pt x="211" y="5237"/>
                  </a:lnTo>
                  <a:lnTo>
                    <a:pt x="307" y="5543"/>
                  </a:lnTo>
                  <a:lnTo>
                    <a:pt x="459" y="5830"/>
                  </a:lnTo>
                  <a:lnTo>
                    <a:pt x="612" y="6117"/>
                  </a:lnTo>
                  <a:lnTo>
                    <a:pt x="804" y="6403"/>
                  </a:lnTo>
                  <a:lnTo>
                    <a:pt x="1014" y="6690"/>
                  </a:lnTo>
                  <a:lnTo>
                    <a:pt x="1262" y="6977"/>
                  </a:lnTo>
                  <a:lnTo>
                    <a:pt x="1511" y="7244"/>
                  </a:lnTo>
                  <a:lnTo>
                    <a:pt x="1817" y="7512"/>
                  </a:lnTo>
                  <a:lnTo>
                    <a:pt x="2122" y="7780"/>
                  </a:lnTo>
                  <a:lnTo>
                    <a:pt x="2466" y="8028"/>
                  </a:lnTo>
                  <a:lnTo>
                    <a:pt x="2830" y="8277"/>
                  </a:lnTo>
                  <a:lnTo>
                    <a:pt x="3212" y="8506"/>
                  </a:lnTo>
                  <a:lnTo>
                    <a:pt x="3613" y="8735"/>
                  </a:lnTo>
                  <a:lnTo>
                    <a:pt x="4015" y="8926"/>
                  </a:lnTo>
                  <a:lnTo>
                    <a:pt x="4301" y="9060"/>
                  </a:lnTo>
                  <a:lnTo>
                    <a:pt x="4779" y="9270"/>
                  </a:lnTo>
                  <a:lnTo>
                    <a:pt x="4875" y="9290"/>
                  </a:lnTo>
                  <a:lnTo>
                    <a:pt x="5066" y="9366"/>
                  </a:lnTo>
                  <a:lnTo>
                    <a:pt x="5716" y="9595"/>
                  </a:lnTo>
                  <a:lnTo>
                    <a:pt x="5945" y="9653"/>
                  </a:lnTo>
                  <a:lnTo>
                    <a:pt x="6098" y="9710"/>
                  </a:lnTo>
                  <a:lnTo>
                    <a:pt x="6385" y="9787"/>
                  </a:lnTo>
                  <a:lnTo>
                    <a:pt x="7054" y="9939"/>
                  </a:lnTo>
                  <a:lnTo>
                    <a:pt x="7245" y="9978"/>
                  </a:lnTo>
                  <a:lnTo>
                    <a:pt x="7513" y="10035"/>
                  </a:lnTo>
                  <a:lnTo>
                    <a:pt x="8086" y="10131"/>
                  </a:lnTo>
                  <a:lnTo>
                    <a:pt x="8315" y="10169"/>
                  </a:lnTo>
                  <a:lnTo>
                    <a:pt x="8583" y="10207"/>
                  </a:lnTo>
                  <a:lnTo>
                    <a:pt x="9118" y="10264"/>
                  </a:lnTo>
                  <a:lnTo>
                    <a:pt x="9367" y="10284"/>
                  </a:lnTo>
                  <a:lnTo>
                    <a:pt x="9615" y="10303"/>
                  </a:lnTo>
                  <a:lnTo>
                    <a:pt x="10170" y="10341"/>
                  </a:lnTo>
                  <a:lnTo>
                    <a:pt x="11737" y="10341"/>
                  </a:lnTo>
                  <a:lnTo>
                    <a:pt x="12463" y="10284"/>
                  </a:lnTo>
                  <a:lnTo>
                    <a:pt x="12769" y="10264"/>
                  </a:lnTo>
                  <a:lnTo>
                    <a:pt x="12865" y="10245"/>
                  </a:lnTo>
                  <a:lnTo>
                    <a:pt x="13476" y="10169"/>
                  </a:lnTo>
                  <a:lnTo>
                    <a:pt x="14107" y="10073"/>
                  </a:lnTo>
                  <a:lnTo>
                    <a:pt x="14164" y="10073"/>
                  </a:lnTo>
                  <a:lnTo>
                    <a:pt x="14508" y="9997"/>
                  </a:lnTo>
                  <a:lnTo>
                    <a:pt x="15101" y="9863"/>
                  </a:lnTo>
                  <a:lnTo>
                    <a:pt x="15541" y="9748"/>
                  </a:lnTo>
                  <a:lnTo>
                    <a:pt x="16095" y="9595"/>
                  </a:lnTo>
                  <a:lnTo>
                    <a:pt x="16210" y="9557"/>
                  </a:lnTo>
                  <a:lnTo>
                    <a:pt x="16879" y="9328"/>
                  </a:lnTo>
                  <a:lnTo>
                    <a:pt x="16974" y="9290"/>
                  </a:lnTo>
                  <a:lnTo>
                    <a:pt x="17318" y="9137"/>
                  </a:lnTo>
                  <a:lnTo>
                    <a:pt x="17662" y="8984"/>
                  </a:lnTo>
                  <a:lnTo>
                    <a:pt x="17873" y="8888"/>
                  </a:lnTo>
                  <a:lnTo>
                    <a:pt x="18236" y="8716"/>
                  </a:lnTo>
                  <a:lnTo>
                    <a:pt x="18599" y="8506"/>
                  </a:lnTo>
                  <a:lnTo>
                    <a:pt x="18733" y="8429"/>
                  </a:lnTo>
                  <a:lnTo>
                    <a:pt x="19019" y="8238"/>
                  </a:lnTo>
                  <a:lnTo>
                    <a:pt x="19402" y="7990"/>
                  </a:lnTo>
                  <a:lnTo>
                    <a:pt x="19708" y="7741"/>
                  </a:lnTo>
                  <a:lnTo>
                    <a:pt x="20052" y="7474"/>
                  </a:lnTo>
                  <a:lnTo>
                    <a:pt x="20109" y="7416"/>
                  </a:lnTo>
                  <a:lnTo>
                    <a:pt x="20319" y="7206"/>
                  </a:lnTo>
                  <a:lnTo>
                    <a:pt x="20510" y="7015"/>
                  </a:lnTo>
                  <a:lnTo>
                    <a:pt x="20568" y="6939"/>
                  </a:lnTo>
                  <a:lnTo>
                    <a:pt x="20797" y="6690"/>
                  </a:lnTo>
                  <a:lnTo>
                    <a:pt x="20931" y="6480"/>
                  </a:lnTo>
                  <a:lnTo>
                    <a:pt x="20988" y="6422"/>
                  </a:lnTo>
                  <a:lnTo>
                    <a:pt x="21218" y="6040"/>
                  </a:lnTo>
                  <a:lnTo>
                    <a:pt x="21256" y="5945"/>
                  </a:lnTo>
                  <a:lnTo>
                    <a:pt x="21428" y="5620"/>
                  </a:lnTo>
                  <a:lnTo>
                    <a:pt x="21523" y="5409"/>
                  </a:lnTo>
                  <a:lnTo>
                    <a:pt x="21543" y="5352"/>
                  </a:lnTo>
                  <a:lnTo>
                    <a:pt x="21638" y="5027"/>
                  </a:lnTo>
                  <a:lnTo>
                    <a:pt x="21695" y="4798"/>
                  </a:lnTo>
                  <a:lnTo>
                    <a:pt x="21695" y="4740"/>
                  </a:lnTo>
                  <a:lnTo>
                    <a:pt x="21715" y="4568"/>
                  </a:lnTo>
                  <a:lnTo>
                    <a:pt x="21734" y="4396"/>
                  </a:lnTo>
                  <a:lnTo>
                    <a:pt x="21772" y="4186"/>
                  </a:lnTo>
                  <a:lnTo>
                    <a:pt x="21772" y="4091"/>
                  </a:lnTo>
                  <a:lnTo>
                    <a:pt x="21772" y="210"/>
                  </a:lnTo>
                  <a:lnTo>
                    <a:pt x="21753" y="363"/>
                  </a:lnTo>
                  <a:lnTo>
                    <a:pt x="21734" y="535"/>
                  </a:lnTo>
                  <a:lnTo>
                    <a:pt x="21715" y="707"/>
                  </a:lnTo>
                  <a:lnTo>
                    <a:pt x="21638" y="994"/>
                  </a:lnTo>
                  <a:lnTo>
                    <a:pt x="21543" y="1319"/>
                  </a:lnTo>
                  <a:lnTo>
                    <a:pt x="21428" y="1587"/>
                  </a:lnTo>
                  <a:lnTo>
                    <a:pt x="21275" y="1931"/>
                  </a:lnTo>
                  <a:lnTo>
                    <a:pt x="21141" y="2160"/>
                  </a:lnTo>
                  <a:lnTo>
                    <a:pt x="21007" y="2389"/>
                  </a:lnTo>
                  <a:lnTo>
                    <a:pt x="20950" y="2447"/>
                  </a:lnTo>
                  <a:lnTo>
                    <a:pt x="20778" y="2676"/>
                  </a:lnTo>
                  <a:lnTo>
                    <a:pt x="20587" y="2905"/>
                  </a:lnTo>
                  <a:lnTo>
                    <a:pt x="20510" y="2982"/>
                  </a:lnTo>
                  <a:lnTo>
                    <a:pt x="20300" y="3211"/>
                  </a:lnTo>
                  <a:lnTo>
                    <a:pt x="20052" y="3441"/>
                  </a:lnTo>
                  <a:lnTo>
                    <a:pt x="19727" y="3708"/>
                  </a:lnTo>
                  <a:lnTo>
                    <a:pt x="19421" y="3957"/>
                  </a:lnTo>
                  <a:lnTo>
                    <a:pt x="19019" y="4205"/>
                  </a:lnTo>
                  <a:lnTo>
                    <a:pt x="18828" y="4339"/>
                  </a:lnTo>
                  <a:lnTo>
                    <a:pt x="18618" y="4473"/>
                  </a:lnTo>
                  <a:lnTo>
                    <a:pt x="18255" y="4683"/>
                  </a:lnTo>
                  <a:lnTo>
                    <a:pt x="17873" y="4855"/>
                  </a:lnTo>
                  <a:lnTo>
                    <a:pt x="17681" y="4951"/>
                  </a:lnTo>
                  <a:lnTo>
                    <a:pt x="17337" y="5104"/>
                  </a:lnTo>
                  <a:lnTo>
                    <a:pt x="16993" y="5256"/>
                  </a:lnTo>
                  <a:lnTo>
                    <a:pt x="16898" y="5295"/>
                  </a:lnTo>
                  <a:lnTo>
                    <a:pt x="16496" y="5429"/>
                  </a:lnTo>
                  <a:lnTo>
                    <a:pt x="16114" y="5562"/>
                  </a:lnTo>
                  <a:lnTo>
                    <a:pt x="15541" y="5715"/>
                  </a:lnTo>
                  <a:lnTo>
                    <a:pt x="15120" y="5830"/>
                  </a:lnTo>
                  <a:lnTo>
                    <a:pt x="14528" y="5964"/>
                  </a:lnTo>
                  <a:lnTo>
                    <a:pt x="14107" y="6040"/>
                  </a:lnTo>
                  <a:lnTo>
                    <a:pt x="13495" y="6136"/>
                  </a:lnTo>
                  <a:lnTo>
                    <a:pt x="12865" y="6212"/>
                  </a:lnTo>
                  <a:lnTo>
                    <a:pt x="12482" y="6250"/>
                  </a:lnTo>
                  <a:lnTo>
                    <a:pt x="11756" y="6308"/>
                  </a:lnTo>
                  <a:lnTo>
                    <a:pt x="11278" y="6308"/>
                  </a:lnTo>
                  <a:lnTo>
                    <a:pt x="10686" y="6327"/>
                  </a:lnTo>
                  <a:lnTo>
                    <a:pt x="10189" y="6308"/>
                  </a:lnTo>
                  <a:lnTo>
                    <a:pt x="9634" y="6270"/>
                  </a:lnTo>
                  <a:lnTo>
                    <a:pt x="9137" y="6231"/>
                  </a:lnTo>
                  <a:lnTo>
                    <a:pt x="8583" y="6174"/>
                  </a:lnTo>
                  <a:lnTo>
                    <a:pt x="8105" y="6098"/>
                  </a:lnTo>
                  <a:lnTo>
                    <a:pt x="7532" y="6002"/>
                  </a:lnTo>
                  <a:lnTo>
                    <a:pt x="7073" y="5906"/>
                  </a:lnTo>
                  <a:lnTo>
                    <a:pt x="6404" y="5753"/>
                  </a:lnTo>
                  <a:lnTo>
                    <a:pt x="5964" y="5639"/>
                  </a:lnTo>
                  <a:lnTo>
                    <a:pt x="5735" y="5562"/>
                  </a:lnTo>
                  <a:lnTo>
                    <a:pt x="5066" y="5333"/>
                  </a:lnTo>
                  <a:lnTo>
                    <a:pt x="4875" y="5256"/>
                  </a:lnTo>
                  <a:lnTo>
                    <a:pt x="4301" y="5027"/>
                  </a:lnTo>
                  <a:lnTo>
                    <a:pt x="4034" y="4893"/>
                  </a:lnTo>
                  <a:lnTo>
                    <a:pt x="3613" y="4702"/>
                  </a:lnTo>
                  <a:lnTo>
                    <a:pt x="3231" y="4473"/>
                  </a:lnTo>
                  <a:lnTo>
                    <a:pt x="2830" y="4243"/>
                  </a:lnTo>
                  <a:lnTo>
                    <a:pt x="2466" y="3995"/>
                  </a:lnTo>
                  <a:lnTo>
                    <a:pt x="2142" y="3746"/>
                  </a:lnTo>
                  <a:lnTo>
                    <a:pt x="1817" y="3479"/>
                  </a:lnTo>
                  <a:lnTo>
                    <a:pt x="1530" y="3211"/>
                  </a:lnTo>
                  <a:lnTo>
                    <a:pt x="1262" y="2944"/>
                  </a:lnTo>
                  <a:lnTo>
                    <a:pt x="1033" y="2657"/>
                  </a:lnTo>
                  <a:lnTo>
                    <a:pt x="823" y="2389"/>
                  </a:lnTo>
                  <a:lnTo>
                    <a:pt x="632" y="2084"/>
                  </a:lnTo>
                  <a:lnTo>
                    <a:pt x="459" y="1797"/>
                  </a:lnTo>
                  <a:lnTo>
                    <a:pt x="326" y="1510"/>
                  </a:lnTo>
                  <a:lnTo>
                    <a:pt x="211" y="1204"/>
                  </a:lnTo>
                  <a:lnTo>
                    <a:pt x="135" y="898"/>
                  </a:lnTo>
                  <a:lnTo>
                    <a:pt x="58" y="593"/>
                  </a:lnTo>
                  <a:lnTo>
                    <a:pt x="20" y="287"/>
                  </a:lnTo>
                  <a:lnTo>
                    <a:pt x="20"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30"/>
            <p:cNvSpPr/>
            <p:nvPr/>
          </p:nvSpPr>
          <p:spPr>
            <a:xfrm>
              <a:off x="4877975" y="1774425"/>
              <a:ext cx="543825" cy="315400"/>
            </a:xfrm>
            <a:custGeom>
              <a:avLst/>
              <a:gdLst/>
              <a:ahLst/>
              <a:cxnLst/>
              <a:rect l="l" t="t" r="r" b="b"/>
              <a:pathLst>
                <a:path w="21753" h="12616" extrusionOk="0">
                  <a:moveTo>
                    <a:pt x="10839" y="0"/>
                  </a:moveTo>
                  <a:lnTo>
                    <a:pt x="10323" y="20"/>
                  </a:lnTo>
                  <a:lnTo>
                    <a:pt x="9806" y="39"/>
                  </a:lnTo>
                  <a:lnTo>
                    <a:pt x="9271" y="77"/>
                  </a:lnTo>
                  <a:lnTo>
                    <a:pt x="8755" y="115"/>
                  </a:lnTo>
                  <a:lnTo>
                    <a:pt x="8258" y="192"/>
                  </a:lnTo>
                  <a:lnTo>
                    <a:pt x="7742" y="268"/>
                  </a:lnTo>
                  <a:lnTo>
                    <a:pt x="7245" y="364"/>
                  </a:lnTo>
                  <a:lnTo>
                    <a:pt x="6748" y="478"/>
                  </a:lnTo>
                  <a:lnTo>
                    <a:pt x="6270" y="593"/>
                  </a:lnTo>
                  <a:lnTo>
                    <a:pt x="5792" y="727"/>
                  </a:lnTo>
                  <a:lnTo>
                    <a:pt x="5315" y="880"/>
                  </a:lnTo>
                  <a:lnTo>
                    <a:pt x="4856" y="1052"/>
                  </a:lnTo>
                  <a:lnTo>
                    <a:pt x="4416" y="1224"/>
                  </a:lnTo>
                  <a:lnTo>
                    <a:pt x="3977" y="1415"/>
                  </a:lnTo>
                  <a:lnTo>
                    <a:pt x="3556" y="1625"/>
                  </a:lnTo>
                  <a:lnTo>
                    <a:pt x="3155" y="1855"/>
                  </a:lnTo>
                  <a:lnTo>
                    <a:pt x="2772" y="2084"/>
                  </a:lnTo>
                  <a:lnTo>
                    <a:pt x="2409" y="2332"/>
                  </a:lnTo>
                  <a:lnTo>
                    <a:pt x="2084" y="2581"/>
                  </a:lnTo>
                  <a:lnTo>
                    <a:pt x="1778" y="2848"/>
                  </a:lnTo>
                  <a:lnTo>
                    <a:pt x="1492" y="3116"/>
                  </a:lnTo>
                  <a:lnTo>
                    <a:pt x="1224" y="3384"/>
                  </a:lnTo>
                  <a:lnTo>
                    <a:pt x="995" y="3651"/>
                  </a:lnTo>
                  <a:lnTo>
                    <a:pt x="785" y="3938"/>
                  </a:lnTo>
                  <a:lnTo>
                    <a:pt x="593" y="4225"/>
                  </a:lnTo>
                  <a:lnTo>
                    <a:pt x="440" y="4511"/>
                  </a:lnTo>
                  <a:lnTo>
                    <a:pt x="307" y="4817"/>
                  </a:lnTo>
                  <a:lnTo>
                    <a:pt x="192" y="5104"/>
                  </a:lnTo>
                  <a:lnTo>
                    <a:pt x="96" y="5410"/>
                  </a:lnTo>
                  <a:lnTo>
                    <a:pt x="39" y="5716"/>
                  </a:lnTo>
                  <a:lnTo>
                    <a:pt x="1" y="6002"/>
                  </a:lnTo>
                  <a:lnTo>
                    <a:pt x="1" y="6308"/>
                  </a:lnTo>
                  <a:lnTo>
                    <a:pt x="20" y="6614"/>
                  </a:lnTo>
                  <a:lnTo>
                    <a:pt x="58" y="6920"/>
                  </a:lnTo>
                  <a:lnTo>
                    <a:pt x="116" y="7226"/>
                  </a:lnTo>
                  <a:lnTo>
                    <a:pt x="211" y="7512"/>
                  </a:lnTo>
                  <a:lnTo>
                    <a:pt x="307" y="7818"/>
                  </a:lnTo>
                  <a:lnTo>
                    <a:pt x="460" y="8105"/>
                  </a:lnTo>
                  <a:lnTo>
                    <a:pt x="613" y="8392"/>
                  </a:lnTo>
                  <a:lnTo>
                    <a:pt x="804" y="8678"/>
                  </a:lnTo>
                  <a:lnTo>
                    <a:pt x="1014" y="8965"/>
                  </a:lnTo>
                  <a:lnTo>
                    <a:pt x="1262" y="9252"/>
                  </a:lnTo>
                  <a:lnTo>
                    <a:pt x="1530" y="9519"/>
                  </a:lnTo>
                  <a:lnTo>
                    <a:pt x="1817" y="9787"/>
                  </a:lnTo>
                  <a:lnTo>
                    <a:pt x="2123" y="10035"/>
                  </a:lnTo>
                  <a:lnTo>
                    <a:pt x="2467" y="10284"/>
                  </a:lnTo>
                  <a:lnTo>
                    <a:pt x="2830" y="10532"/>
                  </a:lnTo>
                  <a:lnTo>
                    <a:pt x="3212" y="10762"/>
                  </a:lnTo>
                  <a:lnTo>
                    <a:pt x="3613" y="10991"/>
                  </a:lnTo>
                  <a:lnTo>
                    <a:pt x="4034" y="11201"/>
                  </a:lnTo>
                  <a:lnTo>
                    <a:pt x="4474" y="11393"/>
                  </a:lnTo>
                  <a:lnTo>
                    <a:pt x="4913" y="11584"/>
                  </a:lnTo>
                  <a:lnTo>
                    <a:pt x="5372" y="11737"/>
                  </a:lnTo>
                  <a:lnTo>
                    <a:pt x="5850" y="11890"/>
                  </a:lnTo>
                  <a:lnTo>
                    <a:pt x="6328" y="12023"/>
                  </a:lnTo>
                  <a:lnTo>
                    <a:pt x="6825" y="12157"/>
                  </a:lnTo>
                  <a:lnTo>
                    <a:pt x="7303" y="12253"/>
                  </a:lnTo>
                  <a:lnTo>
                    <a:pt x="7819" y="12348"/>
                  </a:lnTo>
                  <a:lnTo>
                    <a:pt x="8316" y="12425"/>
                  </a:lnTo>
                  <a:lnTo>
                    <a:pt x="8832" y="12501"/>
                  </a:lnTo>
                  <a:lnTo>
                    <a:pt x="9348" y="12539"/>
                  </a:lnTo>
                  <a:lnTo>
                    <a:pt x="9864" y="12578"/>
                  </a:lnTo>
                  <a:lnTo>
                    <a:pt x="10399" y="12616"/>
                  </a:lnTo>
                  <a:lnTo>
                    <a:pt x="10915" y="12616"/>
                  </a:lnTo>
                  <a:lnTo>
                    <a:pt x="11431" y="12597"/>
                  </a:lnTo>
                  <a:lnTo>
                    <a:pt x="11947" y="12578"/>
                  </a:lnTo>
                  <a:lnTo>
                    <a:pt x="12482" y="12539"/>
                  </a:lnTo>
                  <a:lnTo>
                    <a:pt x="12999" y="12501"/>
                  </a:lnTo>
                  <a:lnTo>
                    <a:pt x="13496" y="12425"/>
                  </a:lnTo>
                  <a:lnTo>
                    <a:pt x="14012" y="12348"/>
                  </a:lnTo>
                  <a:lnTo>
                    <a:pt x="14509" y="12253"/>
                  </a:lnTo>
                  <a:lnTo>
                    <a:pt x="15006" y="12157"/>
                  </a:lnTo>
                  <a:lnTo>
                    <a:pt x="15483" y="12023"/>
                  </a:lnTo>
                  <a:lnTo>
                    <a:pt x="15961" y="11890"/>
                  </a:lnTo>
                  <a:lnTo>
                    <a:pt x="16439" y="11737"/>
                  </a:lnTo>
                  <a:lnTo>
                    <a:pt x="16898" y="11584"/>
                  </a:lnTo>
                  <a:lnTo>
                    <a:pt x="17337" y="11393"/>
                  </a:lnTo>
                  <a:lnTo>
                    <a:pt x="17777" y="11201"/>
                  </a:lnTo>
                  <a:lnTo>
                    <a:pt x="18198" y="10991"/>
                  </a:lnTo>
                  <a:lnTo>
                    <a:pt x="18599" y="10762"/>
                  </a:lnTo>
                  <a:lnTo>
                    <a:pt x="18981" y="10532"/>
                  </a:lnTo>
                  <a:lnTo>
                    <a:pt x="19344" y="10284"/>
                  </a:lnTo>
                  <a:lnTo>
                    <a:pt x="19669" y="10035"/>
                  </a:lnTo>
                  <a:lnTo>
                    <a:pt x="19975" y="9787"/>
                  </a:lnTo>
                  <a:lnTo>
                    <a:pt x="20262" y="9519"/>
                  </a:lnTo>
                  <a:lnTo>
                    <a:pt x="20530" y="9233"/>
                  </a:lnTo>
                  <a:lnTo>
                    <a:pt x="20759" y="8965"/>
                  </a:lnTo>
                  <a:lnTo>
                    <a:pt x="20969" y="8678"/>
                  </a:lnTo>
                  <a:lnTo>
                    <a:pt x="21160" y="8392"/>
                  </a:lnTo>
                  <a:lnTo>
                    <a:pt x="21313" y="8105"/>
                  </a:lnTo>
                  <a:lnTo>
                    <a:pt x="21447" y="7818"/>
                  </a:lnTo>
                  <a:lnTo>
                    <a:pt x="21562" y="7512"/>
                  </a:lnTo>
                  <a:lnTo>
                    <a:pt x="21657" y="7207"/>
                  </a:lnTo>
                  <a:lnTo>
                    <a:pt x="21715" y="6920"/>
                  </a:lnTo>
                  <a:lnTo>
                    <a:pt x="21753" y="6614"/>
                  </a:lnTo>
                  <a:lnTo>
                    <a:pt x="21753" y="6308"/>
                  </a:lnTo>
                  <a:lnTo>
                    <a:pt x="21734" y="6002"/>
                  </a:lnTo>
                  <a:lnTo>
                    <a:pt x="21696" y="5716"/>
                  </a:lnTo>
                  <a:lnTo>
                    <a:pt x="21638" y="5410"/>
                  </a:lnTo>
                  <a:lnTo>
                    <a:pt x="21543" y="5104"/>
                  </a:lnTo>
                  <a:lnTo>
                    <a:pt x="21447" y="4817"/>
                  </a:lnTo>
                  <a:lnTo>
                    <a:pt x="21294" y="4511"/>
                  </a:lnTo>
                  <a:lnTo>
                    <a:pt x="21141" y="4225"/>
                  </a:lnTo>
                  <a:lnTo>
                    <a:pt x="20950" y="3938"/>
                  </a:lnTo>
                  <a:lnTo>
                    <a:pt x="20740" y="3651"/>
                  </a:lnTo>
                  <a:lnTo>
                    <a:pt x="20491" y="3384"/>
                  </a:lnTo>
                  <a:lnTo>
                    <a:pt x="20224" y="3116"/>
                  </a:lnTo>
                  <a:lnTo>
                    <a:pt x="19937" y="2848"/>
                  </a:lnTo>
                  <a:lnTo>
                    <a:pt x="19631" y="2581"/>
                  </a:lnTo>
                  <a:lnTo>
                    <a:pt x="19287" y="2332"/>
                  </a:lnTo>
                  <a:lnTo>
                    <a:pt x="18924" y="2084"/>
                  </a:lnTo>
                  <a:lnTo>
                    <a:pt x="18542" y="1855"/>
                  </a:lnTo>
                  <a:lnTo>
                    <a:pt x="18140" y="1625"/>
                  </a:lnTo>
                  <a:lnTo>
                    <a:pt x="17720" y="1415"/>
                  </a:lnTo>
                  <a:lnTo>
                    <a:pt x="17280" y="1224"/>
                  </a:lnTo>
                  <a:lnTo>
                    <a:pt x="16841" y="1052"/>
                  </a:lnTo>
                  <a:lnTo>
                    <a:pt x="16382" y="880"/>
                  </a:lnTo>
                  <a:lnTo>
                    <a:pt x="15904" y="727"/>
                  </a:lnTo>
                  <a:lnTo>
                    <a:pt x="15426" y="593"/>
                  </a:lnTo>
                  <a:lnTo>
                    <a:pt x="14929" y="478"/>
                  </a:lnTo>
                  <a:lnTo>
                    <a:pt x="14451" y="364"/>
                  </a:lnTo>
                  <a:lnTo>
                    <a:pt x="13935" y="268"/>
                  </a:lnTo>
                  <a:lnTo>
                    <a:pt x="13438" y="192"/>
                  </a:lnTo>
                  <a:lnTo>
                    <a:pt x="12922" y="115"/>
                  </a:lnTo>
                  <a:lnTo>
                    <a:pt x="12406" y="77"/>
                  </a:lnTo>
                  <a:lnTo>
                    <a:pt x="11890" y="39"/>
                  </a:lnTo>
                  <a:lnTo>
                    <a:pt x="11355" y="20"/>
                  </a:lnTo>
                  <a:lnTo>
                    <a:pt x="108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30"/>
            <p:cNvSpPr/>
            <p:nvPr/>
          </p:nvSpPr>
          <p:spPr>
            <a:xfrm>
              <a:off x="4952050" y="1817900"/>
              <a:ext cx="395700" cy="228925"/>
            </a:xfrm>
            <a:custGeom>
              <a:avLst/>
              <a:gdLst/>
              <a:ahLst/>
              <a:cxnLst/>
              <a:rect l="l" t="t" r="r" b="b"/>
              <a:pathLst>
                <a:path w="15828" h="9157" extrusionOk="0">
                  <a:moveTo>
                    <a:pt x="7895" y="1"/>
                  </a:moveTo>
                  <a:lnTo>
                    <a:pt x="7130" y="20"/>
                  </a:lnTo>
                  <a:lnTo>
                    <a:pt x="6385" y="77"/>
                  </a:lnTo>
                  <a:lnTo>
                    <a:pt x="5639" y="173"/>
                  </a:lnTo>
                  <a:lnTo>
                    <a:pt x="4913" y="326"/>
                  </a:lnTo>
                  <a:lnTo>
                    <a:pt x="4569" y="421"/>
                  </a:lnTo>
                  <a:lnTo>
                    <a:pt x="4206" y="517"/>
                  </a:lnTo>
                  <a:lnTo>
                    <a:pt x="3881" y="632"/>
                  </a:lnTo>
                  <a:lnTo>
                    <a:pt x="3537" y="746"/>
                  </a:lnTo>
                  <a:lnTo>
                    <a:pt x="3212" y="880"/>
                  </a:lnTo>
                  <a:lnTo>
                    <a:pt x="2906" y="1014"/>
                  </a:lnTo>
                  <a:lnTo>
                    <a:pt x="2600" y="1167"/>
                  </a:lnTo>
                  <a:lnTo>
                    <a:pt x="2313" y="1339"/>
                  </a:lnTo>
                  <a:lnTo>
                    <a:pt x="2027" y="1511"/>
                  </a:lnTo>
                  <a:lnTo>
                    <a:pt x="1759" y="1683"/>
                  </a:lnTo>
                  <a:lnTo>
                    <a:pt x="1530" y="1855"/>
                  </a:lnTo>
                  <a:lnTo>
                    <a:pt x="1300" y="2046"/>
                  </a:lnTo>
                  <a:lnTo>
                    <a:pt x="1090" y="2237"/>
                  </a:lnTo>
                  <a:lnTo>
                    <a:pt x="899" y="2447"/>
                  </a:lnTo>
                  <a:lnTo>
                    <a:pt x="727" y="2639"/>
                  </a:lnTo>
                  <a:lnTo>
                    <a:pt x="574" y="2849"/>
                  </a:lnTo>
                  <a:lnTo>
                    <a:pt x="440" y="3059"/>
                  </a:lnTo>
                  <a:lnTo>
                    <a:pt x="326" y="3269"/>
                  </a:lnTo>
                  <a:lnTo>
                    <a:pt x="230" y="3480"/>
                  </a:lnTo>
                  <a:lnTo>
                    <a:pt x="153" y="3690"/>
                  </a:lnTo>
                  <a:lnTo>
                    <a:pt x="77" y="3919"/>
                  </a:lnTo>
                  <a:lnTo>
                    <a:pt x="39" y="4130"/>
                  </a:lnTo>
                  <a:lnTo>
                    <a:pt x="20" y="4359"/>
                  </a:lnTo>
                  <a:lnTo>
                    <a:pt x="1" y="4569"/>
                  </a:lnTo>
                  <a:lnTo>
                    <a:pt x="20" y="4799"/>
                  </a:lnTo>
                  <a:lnTo>
                    <a:pt x="39" y="5009"/>
                  </a:lnTo>
                  <a:lnTo>
                    <a:pt x="96" y="5238"/>
                  </a:lnTo>
                  <a:lnTo>
                    <a:pt x="153" y="5448"/>
                  </a:lnTo>
                  <a:lnTo>
                    <a:pt x="249" y="5659"/>
                  </a:lnTo>
                  <a:lnTo>
                    <a:pt x="345" y="5869"/>
                  </a:lnTo>
                  <a:lnTo>
                    <a:pt x="459" y="6079"/>
                  </a:lnTo>
                  <a:lnTo>
                    <a:pt x="593" y="6289"/>
                  </a:lnTo>
                  <a:lnTo>
                    <a:pt x="746" y="6500"/>
                  </a:lnTo>
                  <a:lnTo>
                    <a:pt x="918" y="6710"/>
                  </a:lnTo>
                  <a:lnTo>
                    <a:pt x="1109" y="6901"/>
                  </a:lnTo>
                  <a:lnTo>
                    <a:pt x="1319" y="7092"/>
                  </a:lnTo>
                  <a:lnTo>
                    <a:pt x="1549" y="7283"/>
                  </a:lnTo>
                  <a:lnTo>
                    <a:pt x="1797" y="7455"/>
                  </a:lnTo>
                  <a:lnTo>
                    <a:pt x="2065" y="7647"/>
                  </a:lnTo>
                  <a:lnTo>
                    <a:pt x="2333" y="7819"/>
                  </a:lnTo>
                  <a:lnTo>
                    <a:pt x="2638" y="7972"/>
                  </a:lnTo>
                  <a:lnTo>
                    <a:pt x="2944" y="8124"/>
                  </a:lnTo>
                  <a:lnTo>
                    <a:pt x="3269" y="8258"/>
                  </a:lnTo>
                  <a:lnTo>
                    <a:pt x="3594" y="8392"/>
                  </a:lnTo>
                  <a:lnTo>
                    <a:pt x="3919" y="8526"/>
                  </a:lnTo>
                  <a:lnTo>
                    <a:pt x="4263" y="8621"/>
                  </a:lnTo>
                  <a:lnTo>
                    <a:pt x="4607" y="8736"/>
                  </a:lnTo>
                  <a:lnTo>
                    <a:pt x="4970" y="8813"/>
                  </a:lnTo>
                  <a:lnTo>
                    <a:pt x="5697" y="8965"/>
                  </a:lnTo>
                  <a:lnTo>
                    <a:pt x="6423" y="9061"/>
                  </a:lnTo>
                  <a:lnTo>
                    <a:pt x="7188" y="9137"/>
                  </a:lnTo>
                  <a:lnTo>
                    <a:pt x="7933" y="9157"/>
                  </a:lnTo>
                  <a:lnTo>
                    <a:pt x="8698" y="9137"/>
                  </a:lnTo>
                  <a:lnTo>
                    <a:pt x="9443" y="9061"/>
                  </a:lnTo>
                  <a:lnTo>
                    <a:pt x="10188" y="8965"/>
                  </a:lnTo>
                  <a:lnTo>
                    <a:pt x="10915" y="8813"/>
                  </a:lnTo>
                  <a:lnTo>
                    <a:pt x="11259" y="8736"/>
                  </a:lnTo>
                  <a:lnTo>
                    <a:pt x="11622" y="8621"/>
                  </a:lnTo>
                  <a:lnTo>
                    <a:pt x="11947" y="8526"/>
                  </a:lnTo>
                  <a:lnTo>
                    <a:pt x="12291" y="8392"/>
                  </a:lnTo>
                  <a:lnTo>
                    <a:pt x="12616" y="8258"/>
                  </a:lnTo>
                  <a:lnTo>
                    <a:pt x="12922" y="8124"/>
                  </a:lnTo>
                  <a:lnTo>
                    <a:pt x="13228" y="7972"/>
                  </a:lnTo>
                  <a:lnTo>
                    <a:pt x="13514" y="7819"/>
                  </a:lnTo>
                  <a:lnTo>
                    <a:pt x="13801" y="7647"/>
                  </a:lnTo>
                  <a:lnTo>
                    <a:pt x="14069" y="7455"/>
                  </a:lnTo>
                  <a:lnTo>
                    <a:pt x="14298" y="7283"/>
                  </a:lnTo>
                  <a:lnTo>
                    <a:pt x="14527" y="7092"/>
                  </a:lnTo>
                  <a:lnTo>
                    <a:pt x="14738" y="6901"/>
                  </a:lnTo>
                  <a:lnTo>
                    <a:pt x="14929" y="6710"/>
                  </a:lnTo>
                  <a:lnTo>
                    <a:pt x="15101" y="6500"/>
                  </a:lnTo>
                  <a:lnTo>
                    <a:pt x="15254" y="6289"/>
                  </a:lnTo>
                  <a:lnTo>
                    <a:pt x="15388" y="6079"/>
                  </a:lnTo>
                  <a:lnTo>
                    <a:pt x="15502" y="5869"/>
                  </a:lnTo>
                  <a:lnTo>
                    <a:pt x="15598" y="5659"/>
                  </a:lnTo>
                  <a:lnTo>
                    <a:pt x="15674" y="5448"/>
                  </a:lnTo>
                  <a:lnTo>
                    <a:pt x="15751" y="5238"/>
                  </a:lnTo>
                  <a:lnTo>
                    <a:pt x="15789" y="5009"/>
                  </a:lnTo>
                  <a:lnTo>
                    <a:pt x="15808" y="4799"/>
                  </a:lnTo>
                  <a:lnTo>
                    <a:pt x="15827" y="4569"/>
                  </a:lnTo>
                  <a:lnTo>
                    <a:pt x="15808" y="4359"/>
                  </a:lnTo>
                  <a:lnTo>
                    <a:pt x="15789" y="4130"/>
                  </a:lnTo>
                  <a:lnTo>
                    <a:pt x="15732" y="3919"/>
                  </a:lnTo>
                  <a:lnTo>
                    <a:pt x="15674" y="3690"/>
                  </a:lnTo>
                  <a:lnTo>
                    <a:pt x="15579" y="3480"/>
                  </a:lnTo>
                  <a:lnTo>
                    <a:pt x="15483" y="3269"/>
                  </a:lnTo>
                  <a:lnTo>
                    <a:pt x="15368" y="3059"/>
                  </a:lnTo>
                  <a:lnTo>
                    <a:pt x="15235" y="2849"/>
                  </a:lnTo>
                  <a:lnTo>
                    <a:pt x="15082" y="2639"/>
                  </a:lnTo>
                  <a:lnTo>
                    <a:pt x="14910" y="2447"/>
                  </a:lnTo>
                  <a:lnTo>
                    <a:pt x="14719" y="2237"/>
                  </a:lnTo>
                  <a:lnTo>
                    <a:pt x="14508" y="2046"/>
                  </a:lnTo>
                  <a:lnTo>
                    <a:pt x="14279" y="1874"/>
                  </a:lnTo>
                  <a:lnTo>
                    <a:pt x="14030" y="1683"/>
                  </a:lnTo>
                  <a:lnTo>
                    <a:pt x="13763" y="1511"/>
                  </a:lnTo>
                  <a:lnTo>
                    <a:pt x="13495" y="1339"/>
                  </a:lnTo>
                  <a:lnTo>
                    <a:pt x="13189" y="1167"/>
                  </a:lnTo>
                  <a:lnTo>
                    <a:pt x="12884" y="1014"/>
                  </a:lnTo>
                  <a:lnTo>
                    <a:pt x="12578" y="880"/>
                  </a:lnTo>
                  <a:lnTo>
                    <a:pt x="12234" y="746"/>
                  </a:lnTo>
                  <a:lnTo>
                    <a:pt x="11909" y="632"/>
                  </a:lnTo>
                  <a:lnTo>
                    <a:pt x="11565" y="517"/>
                  </a:lnTo>
                  <a:lnTo>
                    <a:pt x="11221" y="421"/>
                  </a:lnTo>
                  <a:lnTo>
                    <a:pt x="10857" y="326"/>
                  </a:lnTo>
                  <a:lnTo>
                    <a:pt x="10131" y="173"/>
                  </a:lnTo>
                  <a:lnTo>
                    <a:pt x="9405" y="77"/>
                  </a:lnTo>
                  <a:lnTo>
                    <a:pt x="8640" y="20"/>
                  </a:lnTo>
                  <a:lnTo>
                    <a:pt x="789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30"/>
            <p:cNvSpPr/>
            <p:nvPr/>
          </p:nvSpPr>
          <p:spPr>
            <a:xfrm>
              <a:off x="4969725" y="1837975"/>
              <a:ext cx="370850" cy="215075"/>
            </a:xfrm>
            <a:custGeom>
              <a:avLst/>
              <a:gdLst/>
              <a:ahLst/>
              <a:cxnLst/>
              <a:rect l="l" t="t" r="r" b="b"/>
              <a:pathLst>
                <a:path w="14834" h="8603" extrusionOk="0">
                  <a:moveTo>
                    <a:pt x="7398" y="1"/>
                  </a:moveTo>
                  <a:lnTo>
                    <a:pt x="6672" y="20"/>
                  </a:lnTo>
                  <a:lnTo>
                    <a:pt x="5984" y="96"/>
                  </a:lnTo>
                  <a:lnTo>
                    <a:pt x="5276" y="192"/>
                  </a:lnTo>
                  <a:lnTo>
                    <a:pt x="4607" y="326"/>
                  </a:lnTo>
                  <a:lnTo>
                    <a:pt x="3938" y="498"/>
                  </a:lnTo>
                  <a:lnTo>
                    <a:pt x="3633" y="593"/>
                  </a:lnTo>
                  <a:lnTo>
                    <a:pt x="3308" y="708"/>
                  </a:lnTo>
                  <a:lnTo>
                    <a:pt x="3021" y="842"/>
                  </a:lnTo>
                  <a:lnTo>
                    <a:pt x="2715" y="975"/>
                  </a:lnTo>
                  <a:lnTo>
                    <a:pt x="2428" y="1109"/>
                  </a:lnTo>
                  <a:lnTo>
                    <a:pt x="2161" y="1262"/>
                  </a:lnTo>
                  <a:lnTo>
                    <a:pt x="1893" y="1434"/>
                  </a:lnTo>
                  <a:lnTo>
                    <a:pt x="1645" y="1587"/>
                  </a:lnTo>
                  <a:lnTo>
                    <a:pt x="1415" y="1759"/>
                  </a:lnTo>
                  <a:lnTo>
                    <a:pt x="1205" y="1931"/>
                  </a:lnTo>
                  <a:lnTo>
                    <a:pt x="1014" y="2122"/>
                  </a:lnTo>
                  <a:lnTo>
                    <a:pt x="842" y="2313"/>
                  </a:lnTo>
                  <a:lnTo>
                    <a:pt x="670" y="2486"/>
                  </a:lnTo>
                  <a:lnTo>
                    <a:pt x="536" y="2677"/>
                  </a:lnTo>
                  <a:lnTo>
                    <a:pt x="402" y="2887"/>
                  </a:lnTo>
                  <a:lnTo>
                    <a:pt x="307" y="3078"/>
                  </a:lnTo>
                  <a:lnTo>
                    <a:pt x="211" y="3288"/>
                  </a:lnTo>
                  <a:lnTo>
                    <a:pt x="135" y="3479"/>
                  </a:lnTo>
                  <a:lnTo>
                    <a:pt x="77" y="3690"/>
                  </a:lnTo>
                  <a:lnTo>
                    <a:pt x="39" y="3881"/>
                  </a:lnTo>
                  <a:lnTo>
                    <a:pt x="1" y="4091"/>
                  </a:lnTo>
                  <a:lnTo>
                    <a:pt x="1" y="4301"/>
                  </a:lnTo>
                  <a:lnTo>
                    <a:pt x="20" y="4512"/>
                  </a:lnTo>
                  <a:lnTo>
                    <a:pt x="39" y="4722"/>
                  </a:lnTo>
                  <a:lnTo>
                    <a:pt x="77" y="4913"/>
                  </a:lnTo>
                  <a:lnTo>
                    <a:pt x="135" y="5123"/>
                  </a:lnTo>
                  <a:lnTo>
                    <a:pt x="211" y="5334"/>
                  </a:lnTo>
                  <a:lnTo>
                    <a:pt x="307" y="5525"/>
                  </a:lnTo>
                  <a:lnTo>
                    <a:pt x="421" y="5716"/>
                  </a:lnTo>
                  <a:lnTo>
                    <a:pt x="555" y="5926"/>
                  </a:lnTo>
                  <a:lnTo>
                    <a:pt x="708" y="6117"/>
                  </a:lnTo>
                  <a:lnTo>
                    <a:pt x="861" y="6308"/>
                  </a:lnTo>
                  <a:lnTo>
                    <a:pt x="1033" y="6480"/>
                  </a:lnTo>
                  <a:lnTo>
                    <a:pt x="1243" y="6672"/>
                  </a:lnTo>
                  <a:lnTo>
                    <a:pt x="1453" y="6844"/>
                  </a:lnTo>
                  <a:lnTo>
                    <a:pt x="1683" y="7016"/>
                  </a:lnTo>
                  <a:lnTo>
                    <a:pt x="1931" y="7188"/>
                  </a:lnTo>
                  <a:lnTo>
                    <a:pt x="2199" y="7341"/>
                  </a:lnTo>
                  <a:lnTo>
                    <a:pt x="2467" y="7493"/>
                  </a:lnTo>
                  <a:lnTo>
                    <a:pt x="2753" y="7627"/>
                  </a:lnTo>
                  <a:lnTo>
                    <a:pt x="3059" y="7761"/>
                  </a:lnTo>
                  <a:lnTo>
                    <a:pt x="3365" y="7895"/>
                  </a:lnTo>
                  <a:lnTo>
                    <a:pt x="3671" y="8010"/>
                  </a:lnTo>
                  <a:lnTo>
                    <a:pt x="3996" y="8105"/>
                  </a:lnTo>
                  <a:lnTo>
                    <a:pt x="4646" y="8277"/>
                  </a:lnTo>
                  <a:lnTo>
                    <a:pt x="5334" y="8411"/>
                  </a:lnTo>
                  <a:lnTo>
                    <a:pt x="6022" y="8526"/>
                  </a:lnTo>
                  <a:lnTo>
                    <a:pt x="6729" y="8583"/>
                  </a:lnTo>
                  <a:lnTo>
                    <a:pt x="7436" y="8602"/>
                  </a:lnTo>
                  <a:lnTo>
                    <a:pt x="8143" y="8583"/>
                  </a:lnTo>
                  <a:lnTo>
                    <a:pt x="8851" y="8526"/>
                  </a:lnTo>
                  <a:lnTo>
                    <a:pt x="9539" y="8411"/>
                  </a:lnTo>
                  <a:lnTo>
                    <a:pt x="10227" y="8277"/>
                  </a:lnTo>
                  <a:lnTo>
                    <a:pt x="10877" y="8105"/>
                  </a:lnTo>
                  <a:lnTo>
                    <a:pt x="11202" y="8010"/>
                  </a:lnTo>
                  <a:lnTo>
                    <a:pt x="11508" y="7895"/>
                  </a:lnTo>
                  <a:lnTo>
                    <a:pt x="11813" y="7761"/>
                  </a:lnTo>
                  <a:lnTo>
                    <a:pt x="12119" y="7627"/>
                  </a:lnTo>
                  <a:lnTo>
                    <a:pt x="12406" y="7493"/>
                  </a:lnTo>
                  <a:lnTo>
                    <a:pt x="12674" y="7341"/>
                  </a:lnTo>
                  <a:lnTo>
                    <a:pt x="12941" y="7169"/>
                  </a:lnTo>
                  <a:lnTo>
                    <a:pt x="13171" y="7016"/>
                  </a:lnTo>
                  <a:lnTo>
                    <a:pt x="13400" y="6844"/>
                  </a:lnTo>
                  <a:lnTo>
                    <a:pt x="13610" y="6672"/>
                  </a:lnTo>
                  <a:lnTo>
                    <a:pt x="13820" y="6480"/>
                  </a:lnTo>
                  <a:lnTo>
                    <a:pt x="13992" y="6289"/>
                  </a:lnTo>
                  <a:lnTo>
                    <a:pt x="14145" y="6117"/>
                  </a:lnTo>
                  <a:lnTo>
                    <a:pt x="14298" y="5926"/>
                  </a:lnTo>
                  <a:lnTo>
                    <a:pt x="14413" y="5716"/>
                  </a:lnTo>
                  <a:lnTo>
                    <a:pt x="14528" y="5525"/>
                  </a:lnTo>
                  <a:lnTo>
                    <a:pt x="14623" y="5314"/>
                  </a:lnTo>
                  <a:lnTo>
                    <a:pt x="14700" y="5123"/>
                  </a:lnTo>
                  <a:lnTo>
                    <a:pt x="14757" y="4913"/>
                  </a:lnTo>
                  <a:lnTo>
                    <a:pt x="14795" y="4722"/>
                  </a:lnTo>
                  <a:lnTo>
                    <a:pt x="14814" y="4512"/>
                  </a:lnTo>
                  <a:lnTo>
                    <a:pt x="14833" y="4301"/>
                  </a:lnTo>
                  <a:lnTo>
                    <a:pt x="14814" y="4091"/>
                  </a:lnTo>
                  <a:lnTo>
                    <a:pt x="14795" y="3900"/>
                  </a:lnTo>
                  <a:lnTo>
                    <a:pt x="14738" y="3690"/>
                  </a:lnTo>
                  <a:lnTo>
                    <a:pt x="14681" y="3479"/>
                  </a:lnTo>
                  <a:lnTo>
                    <a:pt x="14604" y="3288"/>
                  </a:lnTo>
                  <a:lnTo>
                    <a:pt x="14509" y="3078"/>
                  </a:lnTo>
                  <a:lnTo>
                    <a:pt x="14394" y="2887"/>
                  </a:lnTo>
                  <a:lnTo>
                    <a:pt x="14279" y="2696"/>
                  </a:lnTo>
                  <a:lnTo>
                    <a:pt x="14126" y="2486"/>
                  </a:lnTo>
                  <a:lnTo>
                    <a:pt x="13973" y="2313"/>
                  </a:lnTo>
                  <a:lnTo>
                    <a:pt x="13782" y="2122"/>
                  </a:lnTo>
                  <a:lnTo>
                    <a:pt x="13591" y="1931"/>
                  </a:lnTo>
                  <a:lnTo>
                    <a:pt x="13381" y="1759"/>
                  </a:lnTo>
                  <a:lnTo>
                    <a:pt x="13151" y="1587"/>
                  </a:lnTo>
                  <a:lnTo>
                    <a:pt x="12903" y="1434"/>
                  </a:lnTo>
                  <a:lnTo>
                    <a:pt x="12635" y="1262"/>
                  </a:lnTo>
                  <a:lnTo>
                    <a:pt x="12368" y="1109"/>
                  </a:lnTo>
                  <a:lnTo>
                    <a:pt x="12081" y="975"/>
                  </a:lnTo>
                  <a:lnTo>
                    <a:pt x="11775" y="842"/>
                  </a:lnTo>
                  <a:lnTo>
                    <a:pt x="11469" y="708"/>
                  </a:lnTo>
                  <a:lnTo>
                    <a:pt x="11164" y="612"/>
                  </a:lnTo>
                  <a:lnTo>
                    <a:pt x="10839" y="498"/>
                  </a:lnTo>
                  <a:lnTo>
                    <a:pt x="10189" y="326"/>
                  </a:lnTo>
                  <a:lnTo>
                    <a:pt x="9501" y="192"/>
                  </a:lnTo>
                  <a:lnTo>
                    <a:pt x="8812" y="96"/>
                  </a:lnTo>
                  <a:lnTo>
                    <a:pt x="8105" y="20"/>
                  </a:lnTo>
                  <a:lnTo>
                    <a:pt x="73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30"/>
            <p:cNvSpPr/>
            <p:nvPr/>
          </p:nvSpPr>
          <p:spPr>
            <a:xfrm>
              <a:off x="5635875" y="1903450"/>
              <a:ext cx="621225" cy="359850"/>
            </a:xfrm>
            <a:custGeom>
              <a:avLst/>
              <a:gdLst/>
              <a:ahLst/>
              <a:cxnLst/>
              <a:rect l="l" t="t" r="r" b="b"/>
              <a:pathLst>
                <a:path w="24849" h="14394" extrusionOk="0">
                  <a:moveTo>
                    <a:pt x="11794" y="0"/>
                  </a:moveTo>
                  <a:lnTo>
                    <a:pt x="11201" y="39"/>
                  </a:lnTo>
                  <a:lnTo>
                    <a:pt x="10608" y="77"/>
                  </a:lnTo>
                  <a:lnTo>
                    <a:pt x="10016" y="134"/>
                  </a:lnTo>
                  <a:lnTo>
                    <a:pt x="9423" y="211"/>
                  </a:lnTo>
                  <a:lnTo>
                    <a:pt x="8850" y="306"/>
                  </a:lnTo>
                  <a:lnTo>
                    <a:pt x="8277" y="402"/>
                  </a:lnTo>
                  <a:lnTo>
                    <a:pt x="7722" y="536"/>
                  </a:lnTo>
                  <a:lnTo>
                    <a:pt x="7168" y="669"/>
                  </a:lnTo>
                  <a:lnTo>
                    <a:pt x="6614" y="822"/>
                  </a:lnTo>
                  <a:lnTo>
                    <a:pt x="6078" y="994"/>
                  </a:lnTo>
                  <a:lnTo>
                    <a:pt x="5562" y="1185"/>
                  </a:lnTo>
                  <a:lnTo>
                    <a:pt x="5046" y="1396"/>
                  </a:lnTo>
                  <a:lnTo>
                    <a:pt x="4549" y="1606"/>
                  </a:lnTo>
                  <a:lnTo>
                    <a:pt x="4071" y="1854"/>
                  </a:lnTo>
                  <a:lnTo>
                    <a:pt x="3613" y="2103"/>
                  </a:lnTo>
                  <a:lnTo>
                    <a:pt x="3173" y="2370"/>
                  </a:lnTo>
                  <a:lnTo>
                    <a:pt x="2772" y="2657"/>
                  </a:lnTo>
                  <a:lnTo>
                    <a:pt x="2389" y="2944"/>
                  </a:lnTo>
                  <a:lnTo>
                    <a:pt x="2026" y="3231"/>
                  </a:lnTo>
                  <a:lnTo>
                    <a:pt x="1701" y="3536"/>
                  </a:lnTo>
                  <a:lnTo>
                    <a:pt x="1415" y="3842"/>
                  </a:lnTo>
                  <a:lnTo>
                    <a:pt x="1147" y="4167"/>
                  </a:lnTo>
                  <a:lnTo>
                    <a:pt x="898" y="4492"/>
                  </a:lnTo>
                  <a:lnTo>
                    <a:pt x="688" y="4817"/>
                  </a:lnTo>
                  <a:lnTo>
                    <a:pt x="497" y="5142"/>
                  </a:lnTo>
                  <a:lnTo>
                    <a:pt x="344" y="5486"/>
                  </a:lnTo>
                  <a:lnTo>
                    <a:pt x="229" y="5830"/>
                  </a:lnTo>
                  <a:lnTo>
                    <a:pt x="134" y="6155"/>
                  </a:lnTo>
                  <a:lnTo>
                    <a:pt x="57" y="6499"/>
                  </a:lnTo>
                  <a:lnTo>
                    <a:pt x="19" y="6843"/>
                  </a:lnTo>
                  <a:lnTo>
                    <a:pt x="0" y="7206"/>
                  </a:lnTo>
                  <a:lnTo>
                    <a:pt x="19" y="7550"/>
                  </a:lnTo>
                  <a:lnTo>
                    <a:pt x="57" y="7895"/>
                  </a:lnTo>
                  <a:lnTo>
                    <a:pt x="134" y="8239"/>
                  </a:lnTo>
                  <a:lnTo>
                    <a:pt x="249" y="8564"/>
                  </a:lnTo>
                  <a:lnTo>
                    <a:pt x="363" y="8908"/>
                  </a:lnTo>
                  <a:lnTo>
                    <a:pt x="535" y="9252"/>
                  </a:lnTo>
                  <a:lnTo>
                    <a:pt x="707" y="9577"/>
                  </a:lnTo>
                  <a:lnTo>
                    <a:pt x="937" y="9902"/>
                  </a:lnTo>
                  <a:lnTo>
                    <a:pt x="1166" y="10226"/>
                  </a:lnTo>
                  <a:lnTo>
                    <a:pt x="1453" y="10551"/>
                  </a:lnTo>
                  <a:lnTo>
                    <a:pt x="1739" y="10857"/>
                  </a:lnTo>
                  <a:lnTo>
                    <a:pt x="2084" y="11163"/>
                  </a:lnTo>
                  <a:lnTo>
                    <a:pt x="2428" y="11450"/>
                  </a:lnTo>
                  <a:lnTo>
                    <a:pt x="2810" y="11736"/>
                  </a:lnTo>
                  <a:lnTo>
                    <a:pt x="3230" y="12023"/>
                  </a:lnTo>
                  <a:lnTo>
                    <a:pt x="3670" y="12291"/>
                  </a:lnTo>
                  <a:lnTo>
                    <a:pt x="4129" y="12539"/>
                  </a:lnTo>
                  <a:lnTo>
                    <a:pt x="4626" y="12788"/>
                  </a:lnTo>
                  <a:lnTo>
                    <a:pt x="5123" y="12998"/>
                  </a:lnTo>
                  <a:lnTo>
                    <a:pt x="5620" y="13208"/>
                  </a:lnTo>
                  <a:lnTo>
                    <a:pt x="6155" y="13399"/>
                  </a:lnTo>
                  <a:lnTo>
                    <a:pt x="6690" y="13571"/>
                  </a:lnTo>
                  <a:lnTo>
                    <a:pt x="7225" y="13724"/>
                  </a:lnTo>
                  <a:lnTo>
                    <a:pt x="7799" y="13858"/>
                  </a:lnTo>
                  <a:lnTo>
                    <a:pt x="8353" y="13992"/>
                  </a:lnTo>
                  <a:lnTo>
                    <a:pt x="8926" y="14107"/>
                  </a:lnTo>
                  <a:lnTo>
                    <a:pt x="9500" y="14183"/>
                  </a:lnTo>
                  <a:lnTo>
                    <a:pt x="10092" y="14260"/>
                  </a:lnTo>
                  <a:lnTo>
                    <a:pt x="10685" y="14317"/>
                  </a:lnTo>
                  <a:lnTo>
                    <a:pt x="11277" y="14355"/>
                  </a:lnTo>
                  <a:lnTo>
                    <a:pt x="11870" y="14393"/>
                  </a:lnTo>
                  <a:lnTo>
                    <a:pt x="13055" y="14393"/>
                  </a:lnTo>
                  <a:lnTo>
                    <a:pt x="13667" y="14355"/>
                  </a:lnTo>
                  <a:lnTo>
                    <a:pt x="14259" y="14317"/>
                  </a:lnTo>
                  <a:lnTo>
                    <a:pt x="14833" y="14260"/>
                  </a:lnTo>
                  <a:lnTo>
                    <a:pt x="15425" y="14183"/>
                  </a:lnTo>
                  <a:lnTo>
                    <a:pt x="15999" y="14088"/>
                  </a:lnTo>
                  <a:lnTo>
                    <a:pt x="16572" y="13992"/>
                  </a:lnTo>
                  <a:lnTo>
                    <a:pt x="17146" y="13858"/>
                  </a:lnTo>
                  <a:lnTo>
                    <a:pt x="17700" y="13724"/>
                  </a:lnTo>
                  <a:lnTo>
                    <a:pt x="18235" y="13571"/>
                  </a:lnTo>
                  <a:lnTo>
                    <a:pt x="18770" y="13399"/>
                  </a:lnTo>
                  <a:lnTo>
                    <a:pt x="19305" y="13208"/>
                  </a:lnTo>
                  <a:lnTo>
                    <a:pt x="19802" y="12998"/>
                  </a:lnTo>
                  <a:lnTo>
                    <a:pt x="20299" y="12788"/>
                  </a:lnTo>
                  <a:lnTo>
                    <a:pt x="20777" y="12539"/>
                  </a:lnTo>
                  <a:lnTo>
                    <a:pt x="21236" y="12291"/>
                  </a:lnTo>
                  <a:lnTo>
                    <a:pt x="21676" y="12023"/>
                  </a:lnTo>
                  <a:lnTo>
                    <a:pt x="22096" y="11736"/>
                  </a:lnTo>
                  <a:lnTo>
                    <a:pt x="22478" y="11450"/>
                  </a:lnTo>
                  <a:lnTo>
                    <a:pt x="22822" y="11163"/>
                  </a:lnTo>
                  <a:lnTo>
                    <a:pt x="23147" y="10857"/>
                  </a:lnTo>
                  <a:lnTo>
                    <a:pt x="23453" y="10551"/>
                  </a:lnTo>
                  <a:lnTo>
                    <a:pt x="23721" y="10226"/>
                  </a:lnTo>
                  <a:lnTo>
                    <a:pt x="23950" y="9902"/>
                  </a:lnTo>
                  <a:lnTo>
                    <a:pt x="24180" y="9577"/>
                  </a:lnTo>
                  <a:lnTo>
                    <a:pt x="24352" y="9252"/>
                  </a:lnTo>
                  <a:lnTo>
                    <a:pt x="24505" y="8908"/>
                  </a:lnTo>
                  <a:lnTo>
                    <a:pt x="24638" y="8564"/>
                  </a:lnTo>
                  <a:lnTo>
                    <a:pt x="24734" y="8239"/>
                  </a:lnTo>
                  <a:lnTo>
                    <a:pt x="24791" y="7895"/>
                  </a:lnTo>
                  <a:lnTo>
                    <a:pt x="24849" y="7550"/>
                  </a:lnTo>
                  <a:lnTo>
                    <a:pt x="24849" y="7206"/>
                  </a:lnTo>
                  <a:lnTo>
                    <a:pt x="24829" y="6843"/>
                  </a:lnTo>
                  <a:lnTo>
                    <a:pt x="24791" y="6499"/>
                  </a:lnTo>
                  <a:lnTo>
                    <a:pt x="24715" y="6155"/>
                  </a:lnTo>
                  <a:lnTo>
                    <a:pt x="24619" y="5830"/>
                  </a:lnTo>
                  <a:lnTo>
                    <a:pt x="24485" y="5486"/>
                  </a:lnTo>
                  <a:lnTo>
                    <a:pt x="24332" y="5142"/>
                  </a:lnTo>
                  <a:lnTo>
                    <a:pt x="24141" y="4817"/>
                  </a:lnTo>
                  <a:lnTo>
                    <a:pt x="23931" y="4492"/>
                  </a:lnTo>
                  <a:lnTo>
                    <a:pt x="23683" y="4167"/>
                  </a:lnTo>
                  <a:lnTo>
                    <a:pt x="23415" y="3842"/>
                  </a:lnTo>
                  <a:lnTo>
                    <a:pt x="23109" y="3536"/>
                  </a:lnTo>
                  <a:lnTo>
                    <a:pt x="22784" y="3231"/>
                  </a:lnTo>
                  <a:lnTo>
                    <a:pt x="22421" y="2944"/>
                  </a:lnTo>
                  <a:lnTo>
                    <a:pt x="22039" y="2657"/>
                  </a:lnTo>
                  <a:lnTo>
                    <a:pt x="21637" y="2370"/>
                  </a:lnTo>
                  <a:lnTo>
                    <a:pt x="21179" y="2103"/>
                  </a:lnTo>
                  <a:lnTo>
                    <a:pt x="20720" y="1854"/>
                  </a:lnTo>
                  <a:lnTo>
                    <a:pt x="20242" y="1625"/>
                  </a:lnTo>
                  <a:lnTo>
                    <a:pt x="19745" y="1396"/>
                  </a:lnTo>
                  <a:lnTo>
                    <a:pt x="19229" y="1185"/>
                  </a:lnTo>
                  <a:lnTo>
                    <a:pt x="18713" y="994"/>
                  </a:lnTo>
                  <a:lnTo>
                    <a:pt x="18178" y="822"/>
                  </a:lnTo>
                  <a:lnTo>
                    <a:pt x="17623" y="669"/>
                  </a:lnTo>
                  <a:lnTo>
                    <a:pt x="17069" y="536"/>
                  </a:lnTo>
                  <a:lnTo>
                    <a:pt x="16496" y="402"/>
                  </a:lnTo>
                  <a:lnTo>
                    <a:pt x="15922" y="306"/>
                  </a:lnTo>
                  <a:lnTo>
                    <a:pt x="15349" y="211"/>
                  </a:lnTo>
                  <a:lnTo>
                    <a:pt x="14756" y="134"/>
                  </a:lnTo>
                  <a:lnTo>
                    <a:pt x="14164" y="77"/>
                  </a:lnTo>
                  <a:lnTo>
                    <a:pt x="13571" y="39"/>
                  </a:lnTo>
                  <a:lnTo>
                    <a:pt x="12979"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30"/>
            <p:cNvSpPr/>
            <p:nvPr/>
          </p:nvSpPr>
          <p:spPr>
            <a:xfrm>
              <a:off x="5635875" y="1903450"/>
              <a:ext cx="621225" cy="359850"/>
            </a:xfrm>
            <a:custGeom>
              <a:avLst/>
              <a:gdLst/>
              <a:ahLst/>
              <a:cxnLst/>
              <a:rect l="l" t="t" r="r" b="b"/>
              <a:pathLst>
                <a:path w="24849" h="14394" fill="none" extrusionOk="0">
                  <a:moveTo>
                    <a:pt x="12386" y="0"/>
                  </a:moveTo>
                  <a:lnTo>
                    <a:pt x="12386" y="0"/>
                  </a:lnTo>
                  <a:lnTo>
                    <a:pt x="11794" y="0"/>
                  </a:lnTo>
                  <a:lnTo>
                    <a:pt x="11201" y="39"/>
                  </a:lnTo>
                  <a:lnTo>
                    <a:pt x="10608" y="77"/>
                  </a:lnTo>
                  <a:lnTo>
                    <a:pt x="10016" y="134"/>
                  </a:lnTo>
                  <a:lnTo>
                    <a:pt x="9423" y="211"/>
                  </a:lnTo>
                  <a:lnTo>
                    <a:pt x="8850" y="306"/>
                  </a:lnTo>
                  <a:lnTo>
                    <a:pt x="8277" y="402"/>
                  </a:lnTo>
                  <a:lnTo>
                    <a:pt x="7722" y="536"/>
                  </a:lnTo>
                  <a:lnTo>
                    <a:pt x="7168" y="669"/>
                  </a:lnTo>
                  <a:lnTo>
                    <a:pt x="6614" y="822"/>
                  </a:lnTo>
                  <a:lnTo>
                    <a:pt x="6078" y="994"/>
                  </a:lnTo>
                  <a:lnTo>
                    <a:pt x="5562" y="1185"/>
                  </a:lnTo>
                  <a:lnTo>
                    <a:pt x="5046" y="1396"/>
                  </a:lnTo>
                  <a:lnTo>
                    <a:pt x="4549" y="1606"/>
                  </a:lnTo>
                  <a:lnTo>
                    <a:pt x="4071" y="1854"/>
                  </a:lnTo>
                  <a:lnTo>
                    <a:pt x="3613" y="2103"/>
                  </a:lnTo>
                  <a:lnTo>
                    <a:pt x="3613" y="2103"/>
                  </a:lnTo>
                  <a:lnTo>
                    <a:pt x="3173" y="2370"/>
                  </a:lnTo>
                  <a:lnTo>
                    <a:pt x="2772" y="2657"/>
                  </a:lnTo>
                  <a:lnTo>
                    <a:pt x="2389" y="2944"/>
                  </a:lnTo>
                  <a:lnTo>
                    <a:pt x="2026" y="3231"/>
                  </a:lnTo>
                  <a:lnTo>
                    <a:pt x="1701" y="3536"/>
                  </a:lnTo>
                  <a:lnTo>
                    <a:pt x="1415" y="3842"/>
                  </a:lnTo>
                  <a:lnTo>
                    <a:pt x="1147" y="4167"/>
                  </a:lnTo>
                  <a:lnTo>
                    <a:pt x="898" y="4492"/>
                  </a:lnTo>
                  <a:lnTo>
                    <a:pt x="688" y="4817"/>
                  </a:lnTo>
                  <a:lnTo>
                    <a:pt x="497" y="5142"/>
                  </a:lnTo>
                  <a:lnTo>
                    <a:pt x="344" y="5486"/>
                  </a:lnTo>
                  <a:lnTo>
                    <a:pt x="229" y="5830"/>
                  </a:lnTo>
                  <a:lnTo>
                    <a:pt x="134" y="6155"/>
                  </a:lnTo>
                  <a:lnTo>
                    <a:pt x="57" y="6499"/>
                  </a:lnTo>
                  <a:lnTo>
                    <a:pt x="19" y="6843"/>
                  </a:lnTo>
                  <a:lnTo>
                    <a:pt x="0" y="7206"/>
                  </a:lnTo>
                  <a:lnTo>
                    <a:pt x="19" y="7550"/>
                  </a:lnTo>
                  <a:lnTo>
                    <a:pt x="57" y="7895"/>
                  </a:lnTo>
                  <a:lnTo>
                    <a:pt x="134" y="8239"/>
                  </a:lnTo>
                  <a:lnTo>
                    <a:pt x="249" y="8564"/>
                  </a:lnTo>
                  <a:lnTo>
                    <a:pt x="363" y="8908"/>
                  </a:lnTo>
                  <a:lnTo>
                    <a:pt x="535" y="9252"/>
                  </a:lnTo>
                  <a:lnTo>
                    <a:pt x="707" y="9577"/>
                  </a:lnTo>
                  <a:lnTo>
                    <a:pt x="937" y="9902"/>
                  </a:lnTo>
                  <a:lnTo>
                    <a:pt x="1166" y="10226"/>
                  </a:lnTo>
                  <a:lnTo>
                    <a:pt x="1453" y="10551"/>
                  </a:lnTo>
                  <a:lnTo>
                    <a:pt x="1739" y="10857"/>
                  </a:lnTo>
                  <a:lnTo>
                    <a:pt x="2084" y="11163"/>
                  </a:lnTo>
                  <a:lnTo>
                    <a:pt x="2428" y="11450"/>
                  </a:lnTo>
                  <a:lnTo>
                    <a:pt x="2810" y="11736"/>
                  </a:lnTo>
                  <a:lnTo>
                    <a:pt x="3230" y="12023"/>
                  </a:lnTo>
                  <a:lnTo>
                    <a:pt x="3670" y="12291"/>
                  </a:lnTo>
                  <a:lnTo>
                    <a:pt x="3670" y="12291"/>
                  </a:lnTo>
                  <a:lnTo>
                    <a:pt x="4129" y="12539"/>
                  </a:lnTo>
                  <a:lnTo>
                    <a:pt x="4626" y="12788"/>
                  </a:lnTo>
                  <a:lnTo>
                    <a:pt x="5123" y="12998"/>
                  </a:lnTo>
                  <a:lnTo>
                    <a:pt x="5620" y="13208"/>
                  </a:lnTo>
                  <a:lnTo>
                    <a:pt x="6155" y="13399"/>
                  </a:lnTo>
                  <a:lnTo>
                    <a:pt x="6690" y="13571"/>
                  </a:lnTo>
                  <a:lnTo>
                    <a:pt x="7225" y="13724"/>
                  </a:lnTo>
                  <a:lnTo>
                    <a:pt x="7799" y="13858"/>
                  </a:lnTo>
                  <a:lnTo>
                    <a:pt x="8353" y="13992"/>
                  </a:lnTo>
                  <a:lnTo>
                    <a:pt x="8926" y="14107"/>
                  </a:lnTo>
                  <a:lnTo>
                    <a:pt x="9500" y="14183"/>
                  </a:lnTo>
                  <a:lnTo>
                    <a:pt x="10092" y="14260"/>
                  </a:lnTo>
                  <a:lnTo>
                    <a:pt x="10685" y="14317"/>
                  </a:lnTo>
                  <a:lnTo>
                    <a:pt x="11277" y="14355"/>
                  </a:lnTo>
                  <a:lnTo>
                    <a:pt x="11870" y="14393"/>
                  </a:lnTo>
                  <a:lnTo>
                    <a:pt x="12463" y="14393"/>
                  </a:lnTo>
                  <a:lnTo>
                    <a:pt x="12463" y="14393"/>
                  </a:lnTo>
                  <a:lnTo>
                    <a:pt x="13055" y="14393"/>
                  </a:lnTo>
                  <a:lnTo>
                    <a:pt x="13667" y="14355"/>
                  </a:lnTo>
                  <a:lnTo>
                    <a:pt x="14259" y="14317"/>
                  </a:lnTo>
                  <a:lnTo>
                    <a:pt x="14833" y="14260"/>
                  </a:lnTo>
                  <a:lnTo>
                    <a:pt x="15425" y="14183"/>
                  </a:lnTo>
                  <a:lnTo>
                    <a:pt x="15999" y="14088"/>
                  </a:lnTo>
                  <a:lnTo>
                    <a:pt x="16572" y="13992"/>
                  </a:lnTo>
                  <a:lnTo>
                    <a:pt x="17146" y="13858"/>
                  </a:lnTo>
                  <a:lnTo>
                    <a:pt x="17700" y="13724"/>
                  </a:lnTo>
                  <a:lnTo>
                    <a:pt x="18235" y="13571"/>
                  </a:lnTo>
                  <a:lnTo>
                    <a:pt x="18770" y="13399"/>
                  </a:lnTo>
                  <a:lnTo>
                    <a:pt x="19305" y="13208"/>
                  </a:lnTo>
                  <a:lnTo>
                    <a:pt x="19802" y="12998"/>
                  </a:lnTo>
                  <a:lnTo>
                    <a:pt x="20299" y="12788"/>
                  </a:lnTo>
                  <a:lnTo>
                    <a:pt x="20777" y="12539"/>
                  </a:lnTo>
                  <a:lnTo>
                    <a:pt x="21236" y="12291"/>
                  </a:lnTo>
                  <a:lnTo>
                    <a:pt x="21236" y="12291"/>
                  </a:lnTo>
                  <a:lnTo>
                    <a:pt x="21676" y="12023"/>
                  </a:lnTo>
                  <a:lnTo>
                    <a:pt x="22096" y="11736"/>
                  </a:lnTo>
                  <a:lnTo>
                    <a:pt x="22478" y="11450"/>
                  </a:lnTo>
                  <a:lnTo>
                    <a:pt x="22822" y="11163"/>
                  </a:lnTo>
                  <a:lnTo>
                    <a:pt x="23147" y="10857"/>
                  </a:lnTo>
                  <a:lnTo>
                    <a:pt x="23453" y="10551"/>
                  </a:lnTo>
                  <a:lnTo>
                    <a:pt x="23721" y="10226"/>
                  </a:lnTo>
                  <a:lnTo>
                    <a:pt x="23950" y="9902"/>
                  </a:lnTo>
                  <a:lnTo>
                    <a:pt x="24180" y="9577"/>
                  </a:lnTo>
                  <a:lnTo>
                    <a:pt x="24352" y="9252"/>
                  </a:lnTo>
                  <a:lnTo>
                    <a:pt x="24505" y="8908"/>
                  </a:lnTo>
                  <a:lnTo>
                    <a:pt x="24638" y="8564"/>
                  </a:lnTo>
                  <a:lnTo>
                    <a:pt x="24734" y="8239"/>
                  </a:lnTo>
                  <a:lnTo>
                    <a:pt x="24791" y="7895"/>
                  </a:lnTo>
                  <a:lnTo>
                    <a:pt x="24849" y="7550"/>
                  </a:lnTo>
                  <a:lnTo>
                    <a:pt x="24849" y="7206"/>
                  </a:lnTo>
                  <a:lnTo>
                    <a:pt x="24829" y="6843"/>
                  </a:lnTo>
                  <a:lnTo>
                    <a:pt x="24791" y="6499"/>
                  </a:lnTo>
                  <a:lnTo>
                    <a:pt x="24715" y="6155"/>
                  </a:lnTo>
                  <a:lnTo>
                    <a:pt x="24619" y="5830"/>
                  </a:lnTo>
                  <a:lnTo>
                    <a:pt x="24485" y="5486"/>
                  </a:lnTo>
                  <a:lnTo>
                    <a:pt x="24332" y="5142"/>
                  </a:lnTo>
                  <a:lnTo>
                    <a:pt x="24141" y="4817"/>
                  </a:lnTo>
                  <a:lnTo>
                    <a:pt x="23931" y="4492"/>
                  </a:lnTo>
                  <a:lnTo>
                    <a:pt x="23683" y="4167"/>
                  </a:lnTo>
                  <a:lnTo>
                    <a:pt x="23415" y="3842"/>
                  </a:lnTo>
                  <a:lnTo>
                    <a:pt x="23109" y="3536"/>
                  </a:lnTo>
                  <a:lnTo>
                    <a:pt x="22784" y="3231"/>
                  </a:lnTo>
                  <a:lnTo>
                    <a:pt x="22421" y="2944"/>
                  </a:lnTo>
                  <a:lnTo>
                    <a:pt x="22039" y="2657"/>
                  </a:lnTo>
                  <a:lnTo>
                    <a:pt x="21637" y="2370"/>
                  </a:lnTo>
                  <a:lnTo>
                    <a:pt x="21179" y="2103"/>
                  </a:lnTo>
                  <a:lnTo>
                    <a:pt x="21179" y="2103"/>
                  </a:lnTo>
                  <a:lnTo>
                    <a:pt x="20720" y="1854"/>
                  </a:lnTo>
                  <a:lnTo>
                    <a:pt x="20242" y="1625"/>
                  </a:lnTo>
                  <a:lnTo>
                    <a:pt x="19745" y="1396"/>
                  </a:lnTo>
                  <a:lnTo>
                    <a:pt x="19229" y="1185"/>
                  </a:lnTo>
                  <a:lnTo>
                    <a:pt x="18713" y="994"/>
                  </a:lnTo>
                  <a:lnTo>
                    <a:pt x="18178" y="822"/>
                  </a:lnTo>
                  <a:lnTo>
                    <a:pt x="17623" y="669"/>
                  </a:lnTo>
                  <a:lnTo>
                    <a:pt x="17069" y="536"/>
                  </a:lnTo>
                  <a:lnTo>
                    <a:pt x="16496" y="402"/>
                  </a:lnTo>
                  <a:lnTo>
                    <a:pt x="15922" y="306"/>
                  </a:lnTo>
                  <a:lnTo>
                    <a:pt x="15349" y="211"/>
                  </a:lnTo>
                  <a:lnTo>
                    <a:pt x="14756" y="134"/>
                  </a:lnTo>
                  <a:lnTo>
                    <a:pt x="14164" y="77"/>
                  </a:lnTo>
                  <a:lnTo>
                    <a:pt x="13571" y="39"/>
                  </a:lnTo>
                  <a:lnTo>
                    <a:pt x="12979" y="0"/>
                  </a:lnTo>
                  <a:lnTo>
                    <a:pt x="12386" y="0"/>
                  </a:lnTo>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30"/>
            <p:cNvSpPr/>
            <p:nvPr/>
          </p:nvSpPr>
          <p:spPr>
            <a:xfrm>
              <a:off x="5743850" y="1973225"/>
              <a:ext cx="577750" cy="274775"/>
            </a:xfrm>
            <a:custGeom>
              <a:avLst/>
              <a:gdLst/>
              <a:ahLst/>
              <a:cxnLst/>
              <a:rect l="l" t="t" r="r" b="b"/>
              <a:pathLst>
                <a:path w="23110" h="10991" extrusionOk="0">
                  <a:moveTo>
                    <a:pt x="1" y="0"/>
                  </a:moveTo>
                  <a:lnTo>
                    <a:pt x="1" y="4262"/>
                  </a:lnTo>
                  <a:lnTo>
                    <a:pt x="1" y="4587"/>
                  </a:lnTo>
                  <a:lnTo>
                    <a:pt x="58" y="4912"/>
                  </a:lnTo>
                  <a:lnTo>
                    <a:pt x="116" y="5237"/>
                  </a:lnTo>
                  <a:lnTo>
                    <a:pt x="211" y="5562"/>
                  </a:lnTo>
                  <a:lnTo>
                    <a:pt x="326" y="5868"/>
                  </a:lnTo>
                  <a:lnTo>
                    <a:pt x="479" y="6193"/>
                  </a:lnTo>
                  <a:lnTo>
                    <a:pt x="651" y="6499"/>
                  </a:lnTo>
                  <a:lnTo>
                    <a:pt x="842" y="6805"/>
                  </a:lnTo>
                  <a:lnTo>
                    <a:pt x="1071" y="7111"/>
                  </a:lnTo>
                  <a:lnTo>
                    <a:pt x="1320" y="7397"/>
                  </a:lnTo>
                  <a:lnTo>
                    <a:pt x="1606" y="7703"/>
                  </a:lnTo>
                  <a:lnTo>
                    <a:pt x="1912" y="7971"/>
                  </a:lnTo>
                  <a:lnTo>
                    <a:pt x="2237" y="8257"/>
                  </a:lnTo>
                  <a:lnTo>
                    <a:pt x="2600" y="8525"/>
                  </a:lnTo>
                  <a:lnTo>
                    <a:pt x="3002" y="8793"/>
                  </a:lnTo>
                  <a:lnTo>
                    <a:pt x="3403" y="9041"/>
                  </a:lnTo>
                  <a:lnTo>
                    <a:pt x="3824" y="9270"/>
                  </a:lnTo>
                  <a:lnTo>
                    <a:pt x="4263" y="9481"/>
                  </a:lnTo>
                  <a:lnTo>
                    <a:pt x="4550" y="9614"/>
                  </a:lnTo>
                  <a:lnTo>
                    <a:pt x="5066" y="9825"/>
                  </a:lnTo>
                  <a:lnTo>
                    <a:pt x="5162" y="9863"/>
                  </a:lnTo>
                  <a:lnTo>
                    <a:pt x="5372" y="9939"/>
                  </a:lnTo>
                  <a:lnTo>
                    <a:pt x="6060" y="10188"/>
                  </a:lnTo>
                  <a:lnTo>
                    <a:pt x="6309" y="10264"/>
                  </a:lnTo>
                  <a:lnTo>
                    <a:pt x="6481" y="10303"/>
                  </a:lnTo>
                  <a:lnTo>
                    <a:pt x="6767" y="10379"/>
                  </a:lnTo>
                  <a:lnTo>
                    <a:pt x="7494" y="10551"/>
                  </a:lnTo>
                  <a:lnTo>
                    <a:pt x="7685" y="10608"/>
                  </a:lnTo>
                  <a:lnTo>
                    <a:pt x="7972" y="10647"/>
                  </a:lnTo>
                  <a:lnTo>
                    <a:pt x="8583" y="10761"/>
                  </a:lnTo>
                  <a:lnTo>
                    <a:pt x="8832" y="10800"/>
                  </a:lnTo>
                  <a:lnTo>
                    <a:pt x="9099" y="10838"/>
                  </a:lnTo>
                  <a:lnTo>
                    <a:pt x="9673" y="10895"/>
                  </a:lnTo>
                  <a:lnTo>
                    <a:pt x="9940" y="10933"/>
                  </a:lnTo>
                  <a:lnTo>
                    <a:pt x="10208" y="10933"/>
                  </a:lnTo>
                  <a:lnTo>
                    <a:pt x="10800" y="10972"/>
                  </a:lnTo>
                  <a:lnTo>
                    <a:pt x="11087" y="10991"/>
                  </a:lnTo>
                  <a:lnTo>
                    <a:pt x="12272" y="10991"/>
                  </a:lnTo>
                  <a:lnTo>
                    <a:pt x="12463" y="10972"/>
                  </a:lnTo>
                  <a:lnTo>
                    <a:pt x="13228" y="10914"/>
                  </a:lnTo>
                  <a:lnTo>
                    <a:pt x="13553" y="10895"/>
                  </a:lnTo>
                  <a:lnTo>
                    <a:pt x="13648" y="10876"/>
                  </a:lnTo>
                  <a:lnTo>
                    <a:pt x="14298" y="10800"/>
                  </a:lnTo>
                  <a:lnTo>
                    <a:pt x="14967" y="10704"/>
                  </a:lnTo>
                  <a:lnTo>
                    <a:pt x="15025" y="10685"/>
                  </a:lnTo>
                  <a:lnTo>
                    <a:pt x="15388" y="10608"/>
                  </a:lnTo>
                  <a:lnTo>
                    <a:pt x="16038" y="10475"/>
                  </a:lnTo>
                  <a:lnTo>
                    <a:pt x="16496" y="10360"/>
                  </a:lnTo>
                  <a:lnTo>
                    <a:pt x="17089" y="10188"/>
                  </a:lnTo>
                  <a:lnTo>
                    <a:pt x="17204" y="10150"/>
                  </a:lnTo>
                  <a:lnTo>
                    <a:pt x="17911" y="9901"/>
                  </a:lnTo>
                  <a:lnTo>
                    <a:pt x="18007" y="9863"/>
                  </a:lnTo>
                  <a:lnTo>
                    <a:pt x="18389" y="9710"/>
                  </a:lnTo>
                  <a:lnTo>
                    <a:pt x="18752" y="9538"/>
                  </a:lnTo>
                  <a:lnTo>
                    <a:pt x="18962" y="9442"/>
                  </a:lnTo>
                  <a:lnTo>
                    <a:pt x="19364" y="9251"/>
                  </a:lnTo>
                  <a:lnTo>
                    <a:pt x="19746" y="9041"/>
                  </a:lnTo>
                  <a:lnTo>
                    <a:pt x="19880" y="8945"/>
                  </a:lnTo>
                  <a:lnTo>
                    <a:pt x="20186" y="8754"/>
                  </a:lnTo>
                  <a:lnTo>
                    <a:pt x="20587" y="8468"/>
                  </a:lnTo>
                  <a:lnTo>
                    <a:pt x="20912" y="8219"/>
                  </a:lnTo>
                  <a:lnTo>
                    <a:pt x="21275" y="7932"/>
                  </a:lnTo>
                  <a:lnTo>
                    <a:pt x="21351" y="7875"/>
                  </a:lnTo>
                  <a:lnTo>
                    <a:pt x="21562" y="7665"/>
                  </a:lnTo>
                  <a:lnTo>
                    <a:pt x="21753" y="7455"/>
                  </a:lnTo>
                  <a:lnTo>
                    <a:pt x="21829" y="7359"/>
                  </a:lnTo>
                  <a:lnTo>
                    <a:pt x="22059" y="7091"/>
                  </a:lnTo>
                  <a:lnTo>
                    <a:pt x="22212" y="6881"/>
                  </a:lnTo>
                  <a:lnTo>
                    <a:pt x="22269" y="6805"/>
                  </a:lnTo>
                  <a:lnTo>
                    <a:pt x="22403" y="6614"/>
                  </a:lnTo>
                  <a:lnTo>
                    <a:pt x="22517" y="6403"/>
                  </a:lnTo>
                  <a:lnTo>
                    <a:pt x="22575" y="6327"/>
                  </a:lnTo>
                  <a:lnTo>
                    <a:pt x="22728" y="5964"/>
                  </a:lnTo>
                  <a:lnTo>
                    <a:pt x="22842" y="5753"/>
                  </a:lnTo>
                  <a:lnTo>
                    <a:pt x="22862" y="5677"/>
                  </a:lnTo>
                  <a:lnTo>
                    <a:pt x="22957" y="5333"/>
                  </a:lnTo>
                  <a:lnTo>
                    <a:pt x="23014" y="5104"/>
                  </a:lnTo>
                  <a:lnTo>
                    <a:pt x="23034" y="5046"/>
                  </a:lnTo>
                  <a:lnTo>
                    <a:pt x="23053" y="4855"/>
                  </a:lnTo>
                  <a:lnTo>
                    <a:pt x="23072" y="4683"/>
                  </a:lnTo>
                  <a:lnTo>
                    <a:pt x="23091" y="4435"/>
                  </a:lnTo>
                  <a:lnTo>
                    <a:pt x="23091" y="4339"/>
                  </a:lnTo>
                  <a:lnTo>
                    <a:pt x="23110" y="57"/>
                  </a:lnTo>
                  <a:lnTo>
                    <a:pt x="23091" y="229"/>
                  </a:lnTo>
                  <a:lnTo>
                    <a:pt x="23072" y="401"/>
                  </a:lnTo>
                  <a:lnTo>
                    <a:pt x="23072" y="573"/>
                  </a:lnTo>
                  <a:lnTo>
                    <a:pt x="23034" y="765"/>
                  </a:lnTo>
                  <a:lnTo>
                    <a:pt x="22957" y="1051"/>
                  </a:lnTo>
                  <a:lnTo>
                    <a:pt x="22862" y="1395"/>
                  </a:lnTo>
                  <a:lnTo>
                    <a:pt x="22747" y="1682"/>
                  </a:lnTo>
                  <a:lnTo>
                    <a:pt x="22575" y="2045"/>
                  </a:lnTo>
                  <a:lnTo>
                    <a:pt x="22441" y="2294"/>
                  </a:lnTo>
                  <a:lnTo>
                    <a:pt x="22288" y="2523"/>
                  </a:lnTo>
                  <a:lnTo>
                    <a:pt x="22231" y="2600"/>
                  </a:lnTo>
                  <a:lnTo>
                    <a:pt x="22040" y="2848"/>
                  </a:lnTo>
                  <a:lnTo>
                    <a:pt x="21848" y="3077"/>
                  </a:lnTo>
                  <a:lnTo>
                    <a:pt x="21772" y="3173"/>
                  </a:lnTo>
                  <a:lnTo>
                    <a:pt x="21543" y="3402"/>
                  </a:lnTo>
                  <a:lnTo>
                    <a:pt x="21294" y="3651"/>
                  </a:lnTo>
                  <a:lnTo>
                    <a:pt x="20931" y="3938"/>
                  </a:lnTo>
                  <a:lnTo>
                    <a:pt x="20606" y="4186"/>
                  </a:lnTo>
                  <a:lnTo>
                    <a:pt x="20186" y="4473"/>
                  </a:lnTo>
                  <a:lnTo>
                    <a:pt x="19975" y="4607"/>
                  </a:lnTo>
                  <a:lnTo>
                    <a:pt x="19746" y="4759"/>
                  </a:lnTo>
                  <a:lnTo>
                    <a:pt x="19364" y="4970"/>
                  </a:lnTo>
                  <a:lnTo>
                    <a:pt x="18981" y="5161"/>
                  </a:lnTo>
                  <a:lnTo>
                    <a:pt x="18771" y="5256"/>
                  </a:lnTo>
                  <a:lnTo>
                    <a:pt x="18389" y="5428"/>
                  </a:lnTo>
                  <a:lnTo>
                    <a:pt x="18026" y="5581"/>
                  </a:lnTo>
                  <a:lnTo>
                    <a:pt x="17930" y="5620"/>
                  </a:lnTo>
                  <a:lnTo>
                    <a:pt x="17510" y="5773"/>
                  </a:lnTo>
                  <a:lnTo>
                    <a:pt x="17089" y="5906"/>
                  </a:lnTo>
                  <a:lnTo>
                    <a:pt x="16496" y="6078"/>
                  </a:lnTo>
                  <a:lnTo>
                    <a:pt x="16038" y="6193"/>
                  </a:lnTo>
                  <a:lnTo>
                    <a:pt x="15407" y="6327"/>
                  </a:lnTo>
                  <a:lnTo>
                    <a:pt x="14967" y="6422"/>
                  </a:lnTo>
                  <a:lnTo>
                    <a:pt x="14317" y="6518"/>
                  </a:lnTo>
                  <a:lnTo>
                    <a:pt x="13648" y="6594"/>
                  </a:lnTo>
                  <a:lnTo>
                    <a:pt x="13247" y="6633"/>
                  </a:lnTo>
                  <a:lnTo>
                    <a:pt x="12463" y="6690"/>
                  </a:lnTo>
                  <a:lnTo>
                    <a:pt x="11966" y="6709"/>
                  </a:lnTo>
                  <a:lnTo>
                    <a:pt x="11336" y="6709"/>
                  </a:lnTo>
                  <a:lnTo>
                    <a:pt x="10800" y="6690"/>
                  </a:lnTo>
                  <a:lnTo>
                    <a:pt x="10208" y="6652"/>
                  </a:lnTo>
                  <a:lnTo>
                    <a:pt x="9692" y="6614"/>
                  </a:lnTo>
                  <a:lnTo>
                    <a:pt x="9099" y="6556"/>
                  </a:lnTo>
                  <a:lnTo>
                    <a:pt x="8583" y="6480"/>
                  </a:lnTo>
                  <a:lnTo>
                    <a:pt x="7972" y="6365"/>
                  </a:lnTo>
                  <a:lnTo>
                    <a:pt x="7494" y="6269"/>
                  </a:lnTo>
                  <a:lnTo>
                    <a:pt x="6786" y="6097"/>
                  </a:lnTo>
                  <a:lnTo>
                    <a:pt x="6328" y="5983"/>
                  </a:lnTo>
                  <a:lnTo>
                    <a:pt x="6079" y="5906"/>
                  </a:lnTo>
                  <a:lnTo>
                    <a:pt x="5372" y="5658"/>
                  </a:lnTo>
                  <a:lnTo>
                    <a:pt x="5181" y="5581"/>
                  </a:lnTo>
                  <a:lnTo>
                    <a:pt x="4569" y="5333"/>
                  </a:lnTo>
                  <a:lnTo>
                    <a:pt x="4263" y="5199"/>
                  </a:lnTo>
                  <a:lnTo>
                    <a:pt x="3843" y="4989"/>
                  </a:lnTo>
                  <a:lnTo>
                    <a:pt x="3422" y="4759"/>
                  </a:lnTo>
                  <a:lnTo>
                    <a:pt x="3002" y="4511"/>
                  </a:lnTo>
                  <a:lnTo>
                    <a:pt x="2620" y="4243"/>
                  </a:lnTo>
                  <a:lnTo>
                    <a:pt x="2256" y="3976"/>
                  </a:lnTo>
                  <a:lnTo>
                    <a:pt x="1931" y="3708"/>
                  </a:lnTo>
                  <a:lnTo>
                    <a:pt x="1626" y="3421"/>
                  </a:lnTo>
                  <a:lnTo>
                    <a:pt x="1339" y="3116"/>
                  </a:lnTo>
                  <a:lnTo>
                    <a:pt x="1090" y="2829"/>
                  </a:lnTo>
                  <a:lnTo>
                    <a:pt x="861" y="2523"/>
                  </a:lnTo>
                  <a:lnTo>
                    <a:pt x="651" y="2217"/>
                  </a:lnTo>
                  <a:lnTo>
                    <a:pt x="479" y="1911"/>
                  </a:lnTo>
                  <a:lnTo>
                    <a:pt x="345" y="1586"/>
                  </a:lnTo>
                  <a:lnTo>
                    <a:pt x="211" y="1281"/>
                  </a:lnTo>
                  <a:lnTo>
                    <a:pt x="135" y="956"/>
                  </a:lnTo>
                  <a:lnTo>
                    <a:pt x="58" y="631"/>
                  </a:lnTo>
                  <a:lnTo>
                    <a:pt x="20" y="306"/>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30"/>
            <p:cNvSpPr/>
            <p:nvPr/>
          </p:nvSpPr>
          <p:spPr>
            <a:xfrm>
              <a:off x="5743850" y="1806450"/>
              <a:ext cx="577750" cy="334525"/>
            </a:xfrm>
            <a:custGeom>
              <a:avLst/>
              <a:gdLst/>
              <a:ahLst/>
              <a:cxnLst/>
              <a:rect l="l" t="t" r="r" b="b"/>
              <a:pathLst>
                <a:path w="23110" h="13381" extrusionOk="0">
                  <a:moveTo>
                    <a:pt x="11527" y="0"/>
                  </a:moveTo>
                  <a:lnTo>
                    <a:pt x="10972" y="19"/>
                  </a:lnTo>
                  <a:lnTo>
                    <a:pt x="10418" y="38"/>
                  </a:lnTo>
                  <a:lnTo>
                    <a:pt x="9864" y="77"/>
                  </a:lnTo>
                  <a:lnTo>
                    <a:pt x="9310" y="134"/>
                  </a:lnTo>
                  <a:lnTo>
                    <a:pt x="8774" y="191"/>
                  </a:lnTo>
                  <a:lnTo>
                    <a:pt x="8239" y="287"/>
                  </a:lnTo>
                  <a:lnTo>
                    <a:pt x="7704" y="382"/>
                  </a:lnTo>
                  <a:lnTo>
                    <a:pt x="7188" y="497"/>
                  </a:lnTo>
                  <a:lnTo>
                    <a:pt x="6653" y="631"/>
                  </a:lnTo>
                  <a:lnTo>
                    <a:pt x="6156" y="765"/>
                  </a:lnTo>
                  <a:lnTo>
                    <a:pt x="5659" y="937"/>
                  </a:lnTo>
                  <a:lnTo>
                    <a:pt x="5181" y="1109"/>
                  </a:lnTo>
                  <a:lnTo>
                    <a:pt x="4703" y="1300"/>
                  </a:lnTo>
                  <a:lnTo>
                    <a:pt x="4244" y="1510"/>
                  </a:lnTo>
                  <a:lnTo>
                    <a:pt x="3805" y="1720"/>
                  </a:lnTo>
                  <a:lnTo>
                    <a:pt x="3365" y="1969"/>
                  </a:lnTo>
                  <a:lnTo>
                    <a:pt x="2964" y="2217"/>
                  </a:lnTo>
                  <a:lnTo>
                    <a:pt x="2581" y="2466"/>
                  </a:lnTo>
                  <a:lnTo>
                    <a:pt x="2218" y="2733"/>
                  </a:lnTo>
                  <a:lnTo>
                    <a:pt x="1893" y="3020"/>
                  </a:lnTo>
                  <a:lnTo>
                    <a:pt x="1587" y="3288"/>
                  </a:lnTo>
                  <a:lnTo>
                    <a:pt x="1320" y="3574"/>
                  </a:lnTo>
                  <a:lnTo>
                    <a:pt x="1071" y="3880"/>
                  </a:lnTo>
                  <a:lnTo>
                    <a:pt x="842" y="4186"/>
                  </a:lnTo>
                  <a:lnTo>
                    <a:pt x="651" y="4473"/>
                  </a:lnTo>
                  <a:lnTo>
                    <a:pt x="479" y="4798"/>
                  </a:lnTo>
                  <a:lnTo>
                    <a:pt x="326" y="5104"/>
                  </a:lnTo>
                  <a:lnTo>
                    <a:pt x="211" y="5409"/>
                  </a:lnTo>
                  <a:lnTo>
                    <a:pt x="116" y="5734"/>
                  </a:lnTo>
                  <a:lnTo>
                    <a:pt x="58" y="6059"/>
                  </a:lnTo>
                  <a:lnTo>
                    <a:pt x="20" y="6365"/>
                  </a:lnTo>
                  <a:lnTo>
                    <a:pt x="1" y="6690"/>
                  </a:lnTo>
                  <a:lnTo>
                    <a:pt x="20" y="7015"/>
                  </a:lnTo>
                  <a:lnTo>
                    <a:pt x="58" y="7340"/>
                  </a:lnTo>
                  <a:lnTo>
                    <a:pt x="135" y="7665"/>
                  </a:lnTo>
                  <a:lnTo>
                    <a:pt x="230" y="7971"/>
                  </a:lnTo>
                  <a:lnTo>
                    <a:pt x="345" y="8296"/>
                  </a:lnTo>
                  <a:lnTo>
                    <a:pt x="498" y="8602"/>
                  </a:lnTo>
                  <a:lnTo>
                    <a:pt x="670" y="8907"/>
                  </a:lnTo>
                  <a:lnTo>
                    <a:pt x="861" y="9213"/>
                  </a:lnTo>
                  <a:lnTo>
                    <a:pt x="1090" y="9519"/>
                  </a:lnTo>
                  <a:lnTo>
                    <a:pt x="1358" y="9806"/>
                  </a:lnTo>
                  <a:lnTo>
                    <a:pt x="1626" y="10092"/>
                  </a:lnTo>
                  <a:lnTo>
                    <a:pt x="1931" y="10379"/>
                  </a:lnTo>
                  <a:lnTo>
                    <a:pt x="2256" y="10647"/>
                  </a:lnTo>
                  <a:lnTo>
                    <a:pt x="2620" y="10914"/>
                  </a:lnTo>
                  <a:lnTo>
                    <a:pt x="3002" y="11182"/>
                  </a:lnTo>
                  <a:lnTo>
                    <a:pt x="3422" y="11430"/>
                  </a:lnTo>
                  <a:lnTo>
                    <a:pt x="3843" y="11660"/>
                  </a:lnTo>
                  <a:lnTo>
                    <a:pt x="4302" y="11889"/>
                  </a:lnTo>
                  <a:lnTo>
                    <a:pt x="4760" y="12099"/>
                  </a:lnTo>
                  <a:lnTo>
                    <a:pt x="5238" y="12291"/>
                  </a:lnTo>
                  <a:lnTo>
                    <a:pt x="5716" y="12463"/>
                  </a:lnTo>
                  <a:lnTo>
                    <a:pt x="6213" y="12616"/>
                  </a:lnTo>
                  <a:lnTo>
                    <a:pt x="6729" y="12768"/>
                  </a:lnTo>
                  <a:lnTo>
                    <a:pt x="7245" y="12902"/>
                  </a:lnTo>
                  <a:lnTo>
                    <a:pt x="7780" y="13017"/>
                  </a:lnTo>
                  <a:lnTo>
                    <a:pt x="8316" y="13113"/>
                  </a:lnTo>
                  <a:lnTo>
                    <a:pt x="8851" y="13189"/>
                  </a:lnTo>
                  <a:lnTo>
                    <a:pt x="9386" y="13265"/>
                  </a:lnTo>
                  <a:lnTo>
                    <a:pt x="9940" y="13323"/>
                  </a:lnTo>
                  <a:lnTo>
                    <a:pt x="10495" y="13361"/>
                  </a:lnTo>
                  <a:lnTo>
                    <a:pt x="11049" y="13380"/>
                  </a:lnTo>
                  <a:lnTo>
                    <a:pt x="12158" y="13380"/>
                  </a:lnTo>
                  <a:lnTo>
                    <a:pt x="12712" y="13361"/>
                  </a:lnTo>
                  <a:lnTo>
                    <a:pt x="13247" y="13323"/>
                  </a:lnTo>
                  <a:lnTo>
                    <a:pt x="13801" y="13265"/>
                  </a:lnTo>
                  <a:lnTo>
                    <a:pt x="14356" y="13189"/>
                  </a:lnTo>
                  <a:lnTo>
                    <a:pt x="14891" y="13113"/>
                  </a:lnTo>
                  <a:lnTo>
                    <a:pt x="15426" y="13017"/>
                  </a:lnTo>
                  <a:lnTo>
                    <a:pt x="15942" y="12902"/>
                  </a:lnTo>
                  <a:lnTo>
                    <a:pt x="16458" y="12768"/>
                  </a:lnTo>
                  <a:lnTo>
                    <a:pt x="16955" y="12616"/>
                  </a:lnTo>
                  <a:lnTo>
                    <a:pt x="17452" y="12463"/>
                  </a:lnTo>
                  <a:lnTo>
                    <a:pt x="17949" y="12291"/>
                  </a:lnTo>
                  <a:lnTo>
                    <a:pt x="18427" y="12099"/>
                  </a:lnTo>
                  <a:lnTo>
                    <a:pt x="18886" y="11889"/>
                  </a:lnTo>
                  <a:lnTo>
                    <a:pt x="19325" y="11660"/>
                  </a:lnTo>
                  <a:lnTo>
                    <a:pt x="19746" y="11430"/>
                  </a:lnTo>
                  <a:lnTo>
                    <a:pt x="20166" y="11182"/>
                  </a:lnTo>
                  <a:lnTo>
                    <a:pt x="20549" y="10914"/>
                  </a:lnTo>
                  <a:lnTo>
                    <a:pt x="20893" y="10647"/>
                  </a:lnTo>
                  <a:lnTo>
                    <a:pt x="21237" y="10379"/>
                  </a:lnTo>
                  <a:lnTo>
                    <a:pt x="21524" y="10092"/>
                  </a:lnTo>
                  <a:lnTo>
                    <a:pt x="21810" y="9806"/>
                  </a:lnTo>
                  <a:lnTo>
                    <a:pt x="22059" y="9519"/>
                  </a:lnTo>
                  <a:lnTo>
                    <a:pt x="22269" y="9213"/>
                  </a:lnTo>
                  <a:lnTo>
                    <a:pt x="22479" y="8907"/>
                  </a:lnTo>
                  <a:lnTo>
                    <a:pt x="22651" y="8602"/>
                  </a:lnTo>
                  <a:lnTo>
                    <a:pt x="22785" y="8296"/>
                  </a:lnTo>
                  <a:lnTo>
                    <a:pt x="22900" y="7971"/>
                  </a:lnTo>
                  <a:lnTo>
                    <a:pt x="22995" y="7646"/>
                  </a:lnTo>
                  <a:lnTo>
                    <a:pt x="23053" y="7340"/>
                  </a:lnTo>
                  <a:lnTo>
                    <a:pt x="23091" y="7015"/>
                  </a:lnTo>
                  <a:lnTo>
                    <a:pt x="23110" y="6690"/>
                  </a:lnTo>
                  <a:lnTo>
                    <a:pt x="23091" y="6365"/>
                  </a:lnTo>
                  <a:lnTo>
                    <a:pt x="23053" y="6059"/>
                  </a:lnTo>
                  <a:lnTo>
                    <a:pt x="22976" y="5734"/>
                  </a:lnTo>
                  <a:lnTo>
                    <a:pt x="22900" y="5409"/>
                  </a:lnTo>
                  <a:lnTo>
                    <a:pt x="22766" y="5104"/>
                  </a:lnTo>
                  <a:lnTo>
                    <a:pt x="22632" y="4798"/>
                  </a:lnTo>
                  <a:lnTo>
                    <a:pt x="22441" y="4473"/>
                  </a:lnTo>
                  <a:lnTo>
                    <a:pt x="22250" y="4186"/>
                  </a:lnTo>
                  <a:lnTo>
                    <a:pt x="22020" y="3880"/>
                  </a:lnTo>
                  <a:lnTo>
                    <a:pt x="21772" y="3594"/>
                  </a:lnTo>
                  <a:lnTo>
                    <a:pt x="21485" y="3288"/>
                  </a:lnTo>
                  <a:lnTo>
                    <a:pt x="21179" y="3020"/>
                  </a:lnTo>
                  <a:lnTo>
                    <a:pt x="20855" y="2733"/>
                  </a:lnTo>
                  <a:lnTo>
                    <a:pt x="20491" y="2466"/>
                  </a:lnTo>
                  <a:lnTo>
                    <a:pt x="20109" y="2217"/>
                  </a:lnTo>
                  <a:lnTo>
                    <a:pt x="19708" y="1969"/>
                  </a:lnTo>
                  <a:lnTo>
                    <a:pt x="19268" y="1720"/>
                  </a:lnTo>
                  <a:lnTo>
                    <a:pt x="18828" y="1510"/>
                  </a:lnTo>
                  <a:lnTo>
                    <a:pt x="18351" y="1300"/>
                  </a:lnTo>
                  <a:lnTo>
                    <a:pt x="17892" y="1109"/>
                  </a:lnTo>
                  <a:lnTo>
                    <a:pt x="17395" y="937"/>
                  </a:lnTo>
                  <a:lnTo>
                    <a:pt x="16898" y="765"/>
                  </a:lnTo>
                  <a:lnTo>
                    <a:pt x="16382" y="631"/>
                  </a:lnTo>
                  <a:lnTo>
                    <a:pt x="15866" y="497"/>
                  </a:lnTo>
                  <a:lnTo>
                    <a:pt x="15350" y="382"/>
                  </a:lnTo>
                  <a:lnTo>
                    <a:pt x="14814" y="287"/>
                  </a:lnTo>
                  <a:lnTo>
                    <a:pt x="14279" y="191"/>
                  </a:lnTo>
                  <a:lnTo>
                    <a:pt x="13725" y="134"/>
                  </a:lnTo>
                  <a:lnTo>
                    <a:pt x="13190" y="77"/>
                  </a:lnTo>
                  <a:lnTo>
                    <a:pt x="12635" y="38"/>
                  </a:lnTo>
                  <a:lnTo>
                    <a:pt x="12081" y="19"/>
                  </a:lnTo>
                  <a:lnTo>
                    <a:pt x="115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30"/>
            <p:cNvSpPr/>
            <p:nvPr/>
          </p:nvSpPr>
          <p:spPr>
            <a:xfrm>
              <a:off x="5823175" y="1852325"/>
              <a:ext cx="419600" cy="243250"/>
            </a:xfrm>
            <a:custGeom>
              <a:avLst/>
              <a:gdLst/>
              <a:ahLst/>
              <a:cxnLst/>
              <a:rect l="l" t="t" r="r" b="b"/>
              <a:pathLst>
                <a:path w="16784" h="9730" extrusionOk="0">
                  <a:moveTo>
                    <a:pt x="8354" y="0"/>
                  </a:moveTo>
                  <a:lnTo>
                    <a:pt x="7551" y="19"/>
                  </a:lnTo>
                  <a:lnTo>
                    <a:pt x="6748" y="96"/>
                  </a:lnTo>
                  <a:lnTo>
                    <a:pt x="6366" y="134"/>
                  </a:lnTo>
                  <a:lnTo>
                    <a:pt x="5964" y="191"/>
                  </a:lnTo>
                  <a:lnTo>
                    <a:pt x="5582" y="268"/>
                  </a:lnTo>
                  <a:lnTo>
                    <a:pt x="5200" y="363"/>
                  </a:lnTo>
                  <a:lnTo>
                    <a:pt x="4837" y="440"/>
                  </a:lnTo>
                  <a:lnTo>
                    <a:pt x="4454" y="554"/>
                  </a:lnTo>
                  <a:lnTo>
                    <a:pt x="4091" y="669"/>
                  </a:lnTo>
                  <a:lnTo>
                    <a:pt x="3747" y="803"/>
                  </a:lnTo>
                  <a:lnTo>
                    <a:pt x="3403" y="937"/>
                  </a:lnTo>
                  <a:lnTo>
                    <a:pt x="3059" y="1090"/>
                  </a:lnTo>
                  <a:lnTo>
                    <a:pt x="2753" y="1243"/>
                  </a:lnTo>
                  <a:lnTo>
                    <a:pt x="2428" y="1415"/>
                  </a:lnTo>
                  <a:lnTo>
                    <a:pt x="2142" y="1606"/>
                  </a:lnTo>
                  <a:lnTo>
                    <a:pt x="1855" y="1797"/>
                  </a:lnTo>
                  <a:lnTo>
                    <a:pt x="1606" y="1988"/>
                  </a:lnTo>
                  <a:lnTo>
                    <a:pt x="1358" y="2179"/>
                  </a:lnTo>
                  <a:lnTo>
                    <a:pt x="1148" y="2389"/>
                  </a:lnTo>
                  <a:lnTo>
                    <a:pt x="937" y="2600"/>
                  </a:lnTo>
                  <a:lnTo>
                    <a:pt x="765" y="2810"/>
                  </a:lnTo>
                  <a:lnTo>
                    <a:pt x="593" y="3039"/>
                  </a:lnTo>
                  <a:lnTo>
                    <a:pt x="460" y="3250"/>
                  </a:lnTo>
                  <a:lnTo>
                    <a:pt x="326" y="3479"/>
                  </a:lnTo>
                  <a:lnTo>
                    <a:pt x="230" y="3708"/>
                  </a:lnTo>
                  <a:lnTo>
                    <a:pt x="135" y="3938"/>
                  </a:lnTo>
                  <a:lnTo>
                    <a:pt x="77" y="4167"/>
                  </a:lnTo>
                  <a:lnTo>
                    <a:pt x="39" y="4396"/>
                  </a:lnTo>
                  <a:lnTo>
                    <a:pt x="1" y="4626"/>
                  </a:lnTo>
                  <a:lnTo>
                    <a:pt x="1" y="4855"/>
                  </a:lnTo>
                  <a:lnTo>
                    <a:pt x="1" y="5084"/>
                  </a:lnTo>
                  <a:lnTo>
                    <a:pt x="39" y="5333"/>
                  </a:lnTo>
                  <a:lnTo>
                    <a:pt x="77" y="5562"/>
                  </a:lnTo>
                  <a:lnTo>
                    <a:pt x="154" y="5792"/>
                  </a:lnTo>
                  <a:lnTo>
                    <a:pt x="249" y="6021"/>
                  </a:lnTo>
                  <a:lnTo>
                    <a:pt x="345" y="6250"/>
                  </a:lnTo>
                  <a:lnTo>
                    <a:pt x="479" y="6461"/>
                  </a:lnTo>
                  <a:lnTo>
                    <a:pt x="613" y="6690"/>
                  </a:lnTo>
                  <a:lnTo>
                    <a:pt x="785" y="6900"/>
                  </a:lnTo>
                  <a:lnTo>
                    <a:pt x="976" y="7130"/>
                  </a:lnTo>
                  <a:lnTo>
                    <a:pt x="1167" y="7340"/>
                  </a:lnTo>
                  <a:lnTo>
                    <a:pt x="1396" y="7531"/>
                  </a:lnTo>
                  <a:lnTo>
                    <a:pt x="1626" y="7741"/>
                  </a:lnTo>
                  <a:lnTo>
                    <a:pt x="1893" y="7933"/>
                  </a:lnTo>
                  <a:lnTo>
                    <a:pt x="2180" y="8124"/>
                  </a:lnTo>
                  <a:lnTo>
                    <a:pt x="2467" y="8296"/>
                  </a:lnTo>
                  <a:lnTo>
                    <a:pt x="2792" y="8468"/>
                  </a:lnTo>
                  <a:lnTo>
                    <a:pt x="3116" y="8640"/>
                  </a:lnTo>
                  <a:lnTo>
                    <a:pt x="3441" y="8774"/>
                  </a:lnTo>
                  <a:lnTo>
                    <a:pt x="3785" y="8926"/>
                  </a:lnTo>
                  <a:lnTo>
                    <a:pt x="4149" y="9041"/>
                  </a:lnTo>
                  <a:lnTo>
                    <a:pt x="4512" y="9175"/>
                  </a:lnTo>
                  <a:lnTo>
                    <a:pt x="4875" y="9271"/>
                  </a:lnTo>
                  <a:lnTo>
                    <a:pt x="5257" y="9366"/>
                  </a:lnTo>
                  <a:lnTo>
                    <a:pt x="5640" y="9443"/>
                  </a:lnTo>
                  <a:lnTo>
                    <a:pt x="6022" y="9519"/>
                  </a:lnTo>
                  <a:lnTo>
                    <a:pt x="6423" y="9576"/>
                  </a:lnTo>
                  <a:lnTo>
                    <a:pt x="6806" y="9634"/>
                  </a:lnTo>
                  <a:lnTo>
                    <a:pt x="7608" y="9691"/>
                  </a:lnTo>
                  <a:lnTo>
                    <a:pt x="8411" y="9729"/>
                  </a:lnTo>
                  <a:lnTo>
                    <a:pt x="9214" y="9691"/>
                  </a:lnTo>
                  <a:lnTo>
                    <a:pt x="10017" y="9634"/>
                  </a:lnTo>
                  <a:lnTo>
                    <a:pt x="10418" y="9576"/>
                  </a:lnTo>
                  <a:lnTo>
                    <a:pt x="10800" y="9519"/>
                  </a:lnTo>
                  <a:lnTo>
                    <a:pt x="11183" y="9443"/>
                  </a:lnTo>
                  <a:lnTo>
                    <a:pt x="11565" y="9366"/>
                  </a:lnTo>
                  <a:lnTo>
                    <a:pt x="11947" y="9271"/>
                  </a:lnTo>
                  <a:lnTo>
                    <a:pt x="12310" y="9156"/>
                  </a:lnTo>
                  <a:lnTo>
                    <a:pt x="12674" y="9041"/>
                  </a:lnTo>
                  <a:lnTo>
                    <a:pt x="13037" y="8926"/>
                  </a:lnTo>
                  <a:lnTo>
                    <a:pt x="13381" y="8774"/>
                  </a:lnTo>
                  <a:lnTo>
                    <a:pt x="13706" y="8640"/>
                  </a:lnTo>
                  <a:lnTo>
                    <a:pt x="14031" y="8468"/>
                  </a:lnTo>
                  <a:lnTo>
                    <a:pt x="14337" y="8296"/>
                  </a:lnTo>
                  <a:lnTo>
                    <a:pt x="14642" y="8124"/>
                  </a:lnTo>
                  <a:lnTo>
                    <a:pt x="14910" y="7933"/>
                  </a:lnTo>
                  <a:lnTo>
                    <a:pt x="15178" y="7741"/>
                  </a:lnTo>
                  <a:lnTo>
                    <a:pt x="15407" y="7531"/>
                  </a:lnTo>
                  <a:lnTo>
                    <a:pt x="15636" y="7321"/>
                  </a:lnTo>
                  <a:lnTo>
                    <a:pt x="15827" y="7130"/>
                  </a:lnTo>
                  <a:lnTo>
                    <a:pt x="16019" y="6900"/>
                  </a:lnTo>
                  <a:lnTo>
                    <a:pt x="16172" y="6690"/>
                  </a:lnTo>
                  <a:lnTo>
                    <a:pt x="16324" y="6461"/>
                  </a:lnTo>
                  <a:lnTo>
                    <a:pt x="16439" y="6250"/>
                  </a:lnTo>
                  <a:lnTo>
                    <a:pt x="16554" y="6021"/>
                  </a:lnTo>
                  <a:lnTo>
                    <a:pt x="16630" y="5792"/>
                  </a:lnTo>
                  <a:lnTo>
                    <a:pt x="16707" y="5562"/>
                  </a:lnTo>
                  <a:lnTo>
                    <a:pt x="16745" y="5333"/>
                  </a:lnTo>
                  <a:lnTo>
                    <a:pt x="16764" y="5084"/>
                  </a:lnTo>
                  <a:lnTo>
                    <a:pt x="16783" y="4855"/>
                  </a:lnTo>
                  <a:lnTo>
                    <a:pt x="16764" y="4626"/>
                  </a:lnTo>
                  <a:lnTo>
                    <a:pt x="16745" y="4396"/>
                  </a:lnTo>
                  <a:lnTo>
                    <a:pt x="16688" y="4167"/>
                  </a:lnTo>
                  <a:lnTo>
                    <a:pt x="16630" y="3938"/>
                  </a:lnTo>
                  <a:lnTo>
                    <a:pt x="16535" y="3708"/>
                  </a:lnTo>
                  <a:lnTo>
                    <a:pt x="16420" y="3479"/>
                  </a:lnTo>
                  <a:lnTo>
                    <a:pt x="16305" y="3250"/>
                  </a:lnTo>
                  <a:lnTo>
                    <a:pt x="16152" y="3039"/>
                  </a:lnTo>
                  <a:lnTo>
                    <a:pt x="15999" y="2810"/>
                  </a:lnTo>
                  <a:lnTo>
                    <a:pt x="15808" y="2600"/>
                  </a:lnTo>
                  <a:lnTo>
                    <a:pt x="15598" y="2389"/>
                  </a:lnTo>
                  <a:lnTo>
                    <a:pt x="15388" y="2179"/>
                  </a:lnTo>
                  <a:lnTo>
                    <a:pt x="15139" y="1988"/>
                  </a:lnTo>
                  <a:lnTo>
                    <a:pt x="14872" y="1797"/>
                  </a:lnTo>
                  <a:lnTo>
                    <a:pt x="14604" y="1606"/>
                  </a:lnTo>
                  <a:lnTo>
                    <a:pt x="14298" y="1415"/>
                  </a:lnTo>
                  <a:lnTo>
                    <a:pt x="13992" y="1243"/>
                  </a:lnTo>
                  <a:lnTo>
                    <a:pt x="13668" y="1090"/>
                  </a:lnTo>
                  <a:lnTo>
                    <a:pt x="13323" y="937"/>
                  </a:lnTo>
                  <a:lnTo>
                    <a:pt x="12979" y="803"/>
                  </a:lnTo>
                  <a:lnTo>
                    <a:pt x="12635" y="669"/>
                  </a:lnTo>
                  <a:lnTo>
                    <a:pt x="12272" y="554"/>
                  </a:lnTo>
                  <a:lnTo>
                    <a:pt x="11890" y="459"/>
                  </a:lnTo>
                  <a:lnTo>
                    <a:pt x="11527" y="363"/>
                  </a:lnTo>
                  <a:lnTo>
                    <a:pt x="11144" y="268"/>
                  </a:lnTo>
                  <a:lnTo>
                    <a:pt x="10743" y="191"/>
                  </a:lnTo>
                  <a:lnTo>
                    <a:pt x="10361" y="134"/>
                  </a:lnTo>
                  <a:lnTo>
                    <a:pt x="9959" y="96"/>
                  </a:lnTo>
                  <a:lnTo>
                    <a:pt x="9157" y="19"/>
                  </a:lnTo>
                  <a:lnTo>
                    <a:pt x="83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30"/>
            <p:cNvSpPr/>
            <p:nvPr/>
          </p:nvSpPr>
          <p:spPr>
            <a:xfrm>
              <a:off x="5841825" y="1873825"/>
              <a:ext cx="393300" cy="227950"/>
            </a:xfrm>
            <a:custGeom>
              <a:avLst/>
              <a:gdLst/>
              <a:ahLst/>
              <a:cxnLst/>
              <a:rect l="l" t="t" r="r" b="b"/>
              <a:pathLst>
                <a:path w="15732" h="9118" extrusionOk="0">
                  <a:moveTo>
                    <a:pt x="7837" y="0"/>
                  </a:moveTo>
                  <a:lnTo>
                    <a:pt x="7073" y="38"/>
                  </a:lnTo>
                  <a:lnTo>
                    <a:pt x="6327" y="96"/>
                  </a:lnTo>
                  <a:lnTo>
                    <a:pt x="5601" y="191"/>
                  </a:lnTo>
                  <a:lnTo>
                    <a:pt x="4874" y="344"/>
                  </a:lnTo>
                  <a:lnTo>
                    <a:pt x="4530" y="421"/>
                  </a:lnTo>
                  <a:lnTo>
                    <a:pt x="4186" y="535"/>
                  </a:lnTo>
                  <a:lnTo>
                    <a:pt x="3842" y="631"/>
                  </a:lnTo>
                  <a:lnTo>
                    <a:pt x="3517" y="765"/>
                  </a:lnTo>
                  <a:lnTo>
                    <a:pt x="3192" y="879"/>
                  </a:lnTo>
                  <a:lnTo>
                    <a:pt x="2867" y="1032"/>
                  </a:lnTo>
                  <a:lnTo>
                    <a:pt x="2581" y="1185"/>
                  </a:lnTo>
                  <a:lnTo>
                    <a:pt x="2275" y="1338"/>
                  </a:lnTo>
                  <a:lnTo>
                    <a:pt x="2007" y="1510"/>
                  </a:lnTo>
                  <a:lnTo>
                    <a:pt x="1740" y="1682"/>
                  </a:lnTo>
                  <a:lnTo>
                    <a:pt x="1491" y="1873"/>
                  </a:lnTo>
                  <a:lnTo>
                    <a:pt x="1281" y="2065"/>
                  </a:lnTo>
                  <a:lnTo>
                    <a:pt x="1071" y="2256"/>
                  </a:lnTo>
                  <a:lnTo>
                    <a:pt x="880" y="2447"/>
                  </a:lnTo>
                  <a:lnTo>
                    <a:pt x="708" y="2638"/>
                  </a:lnTo>
                  <a:lnTo>
                    <a:pt x="555" y="2848"/>
                  </a:lnTo>
                  <a:lnTo>
                    <a:pt x="421" y="3059"/>
                  </a:lnTo>
                  <a:lnTo>
                    <a:pt x="306" y="3269"/>
                  </a:lnTo>
                  <a:lnTo>
                    <a:pt x="211" y="3479"/>
                  </a:lnTo>
                  <a:lnTo>
                    <a:pt x="134" y="3689"/>
                  </a:lnTo>
                  <a:lnTo>
                    <a:pt x="77" y="3919"/>
                  </a:lnTo>
                  <a:lnTo>
                    <a:pt x="19" y="4129"/>
                  </a:lnTo>
                  <a:lnTo>
                    <a:pt x="0" y="4339"/>
                  </a:lnTo>
                  <a:lnTo>
                    <a:pt x="0" y="4569"/>
                  </a:lnTo>
                  <a:lnTo>
                    <a:pt x="0" y="4779"/>
                  </a:lnTo>
                  <a:lnTo>
                    <a:pt x="39" y="5008"/>
                  </a:lnTo>
                  <a:lnTo>
                    <a:pt x="77" y="5218"/>
                  </a:lnTo>
                  <a:lnTo>
                    <a:pt x="134" y="5429"/>
                  </a:lnTo>
                  <a:lnTo>
                    <a:pt x="230" y="5658"/>
                  </a:lnTo>
                  <a:lnTo>
                    <a:pt x="325" y="5868"/>
                  </a:lnTo>
                  <a:lnTo>
                    <a:pt x="440" y="6079"/>
                  </a:lnTo>
                  <a:lnTo>
                    <a:pt x="574" y="6289"/>
                  </a:lnTo>
                  <a:lnTo>
                    <a:pt x="727" y="6480"/>
                  </a:lnTo>
                  <a:lnTo>
                    <a:pt x="899" y="6690"/>
                  </a:lnTo>
                  <a:lnTo>
                    <a:pt x="1090" y="6881"/>
                  </a:lnTo>
                  <a:lnTo>
                    <a:pt x="1300" y="7073"/>
                  </a:lnTo>
                  <a:lnTo>
                    <a:pt x="1529" y="7264"/>
                  </a:lnTo>
                  <a:lnTo>
                    <a:pt x="1778" y="7436"/>
                  </a:lnTo>
                  <a:lnTo>
                    <a:pt x="2026" y="7627"/>
                  </a:lnTo>
                  <a:lnTo>
                    <a:pt x="2313" y="7780"/>
                  </a:lnTo>
                  <a:lnTo>
                    <a:pt x="2619" y="7952"/>
                  </a:lnTo>
                  <a:lnTo>
                    <a:pt x="2906" y="8105"/>
                  </a:lnTo>
                  <a:lnTo>
                    <a:pt x="3231" y="8238"/>
                  </a:lnTo>
                  <a:lnTo>
                    <a:pt x="3556" y="8372"/>
                  </a:lnTo>
                  <a:lnTo>
                    <a:pt x="3880" y="8487"/>
                  </a:lnTo>
                  <a:lnTo>
                    <a:pt x="4225" y="8602"/>
                  </a:lnTo>
                  <a:lnTo>
                    <a:pt x="4569" y="8697"/>
                  </a:lnTo>
                  <a:lnTo>
                    <a:pt x="4932" y="8793"/>
                  </a:lnTo>
                  <a:lnTo>
                    <a:pt x="5639" y="8927"/>
                  </a:lnTo>
                  <a:lnTo>
                    <a:pt x="6384" y="9041"/>
                  </a:lnTo>
                  <a:lnTo>
                    <a:pt x="7130" y="9099"/>
                  </a:lnTo>
                  <a:lnTo>
                    <a:pt x="7894" y="9118"/>
                  </a:lnTo>
                  <a:lnTo>
                    <a:pt x="8640" y="9099"/>
                  </a:lnTo>
                  <a:lnTo>
                    <a:pt x="9385" y="9041"/>
                  </a:lnTo>
                  <a:lnTo>
                    <a:pt x="10131" y="8927"/>
                  </a:lnTo>
                  <a:lnTo>
                    <a:pt x="10838" y="8793"/>
                  </a:lnTo>
                  <a:lnTo>
                    <a:pt x="11201" y="8697"/>
                  </a:lnTo>
                  <a:lnTo>
                    <a:pt x="11545" y="8602"/>
                  </a:lnTo>
                  <a:lnTo>
                    <a:pt x="11889" y="8487"/>
                  </a:lnTo>
                  <a:lnTo>
                    <a:pt x="12214" y="8372"/>
                  </a:lnTo>
                  <a:lnTo>
                    <a:pt x="12539" y="8238"/>
                  </a:lnTo>
                  <a:lnTo>
                    <a:pt x="12845" y="8105"/>
                  </a:lnTo>
                  <a:lnTo>
                    <a:pt x="13151" y="7952"/>
                  </a:lnTo>
                  <a:lnTo>
                    <a:pt x="13438" y="7780"/>
                  </a:lnTo>
                  <a:lnTo>
                    <a:pt x="13724" y="7627"/>
                  </a:lnTo>
                  <a:lnTo>
                    <a:pt x="13973" y="7436"/>
                  </a:lnTo>
                  <a:lnTo>
                    <a:pt x="14221" y="7264"/>
                  </a:lnTo>
                  <a:lnTo>
                    <a:pt x="14451" y="7073"/>
                  </a:lnTo>
                  <a:lnTo>
                    <a:pt x="14661" y="6881"/>
                  </a:lnTo>
                  <a:lnTo>
                    <a:pt x="14833" y="6690"/>
                  </a:lnTo>
                  <a:lnTo>
                    <a:pt x="15005" y="6480"/>
                  </a:lnTo>
                  <a:lnTo>
                    <a:pt x="15158" y="6289"/>
                  </a:lnTo>
                  <a:lnTo>
                    <a:pt x="15292" y="6079"/>
                  </a:lnTo>
                  <a:lnTo>
                    <a:pt x="15406" y="5868"/>
                  </a:lnTo>
                  <a:lnTo>
                    <a:pt x="15502" y="5658"/>
                  </a:lnTo>
                  <a:lnTo>
                    <a:pt x="15598" y="5429"/>
                  </a:lnTo>
                  <a:lnTo>
                    <a:pt x="15655" y="5218"/>
                  </a:lnTo>
                  <a:lnTo>
                    <a:pt x="15693" y="5008"/>
                  </a:lnTo>
                  <a:lnTo>
                    <a:pt x="15712" y="4779"/>
                  </a:lnTo>
                  <a:lnTo>
                    <a:pt x="15731" y="4569"/>
                  </a:lnTo>
                  <a:lnTo>
                    <a:pt x="15712" y="4339"/>
                  </a:lnTo>
                  <a:lnTo>
                    <a:pt x="15693" y="4129"/>
                  </a:lnTo>
                  <a:lnTo>
                    <a:pt x="15636" y="3919"/>
                  </a:lnTo>
                  <a:lnTo>
                    <a:pt x="15578" y="3689"/>
                  </a:lnTo>
                  <a:lnTo>
                    <a:pt x="15502" y="3479"/>
                  </a:lnTo>
                  <a:lnTo>
                    <a:pt x="15406" y="3269"/>
                  </a:lnTo>
                  <a:lnTo>
                    <a:pt x="15273" y="3059"/>
                  </a:lnTo>
                  <a:lnTo>
                    <a:pt x="15139" y="2848"/>
                  </a:lnTo>
                  <a:lnTo>
                    <a:pt x="14986" y="2638"/>
                  </a:lnTo>
                  <a:lnTo>
                    <a:pt x="14814" y="2447"/>
                  </a:lnTo>
                  <a:lnTo>
                    <a:pt x="14623" y="2256"/>
                  </a:lnTo>
                  <a:lnTo>
                    <a:pt x="14412" y="2065"/>
                  </a:lnTo>
                  <a:lnTo>
                    <a:pt x="14202" y="1873"/>
                  </a:lnTo>
                  <a:lnTo>
                    <a:pt x="13954" y="1682"/>
                  </a:lnTo>
                  <a:lnTo>
                    <a:pt x="13686" y="1510"/>
                  </a:lnTo>
                  <a:lnTo>
                    <a:pt x="13399" y="1338"/>
                  </a:lnTo>
                  <a:lnTo>
                    <a:pt x="13113" y="1185"/>
                  </a:lnTo>
                  <a:lnTo>
                    <a:pt x="12807" y="1032"/>
                  </a:lnTo>
                  <a:lnTo>
                    <a:pt x="12501" y="899"/>
                  </a:lnTo>
                  <a:lnTo>
                    <a:pt x="12176" y="765"/>
                  </a:lnTo>
                  <a:lnTo>
                    <a:pt x="11832" y="631"/>
                  </a:lnTo>
                  <a:lnTo>
                    <a:pt x="11488" y="535"/>
                  </a:lnTo>
                  <a:lnTo>
                    <a:pt x="11144" y="440"/>
                  </a:lnTo>
                  <a:lnTo>
                    <a:pt x="10800" y="344"/>
                  </a:lnTo>
                  <a:lnTo>
                    <a:pt x="10074" y="191"/>
                  </a:lnTo>
                  <a:lnTo>
                    <a:pt x="9347" y="96"/>
                  </a:lnTo>
                  <a:lnTo>
                    <a:pt x="8583" y="38"/>
                  </a:lnTo>
                  <a:lnTo>
                    <a:pt x="78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4" name="Google Shape;7204;p30"/>
          <p:cNvGrpSpPr/>
          <p:nvPr/>
        </p:nvGrpSpPr>
        <p:grpSpPr>
          <a:xfrm>
            <a:off x="4063550" y="4576338"/>
            <a:ext cx="1016900" cy="623150"/>
            <a:chOff x="1298375" y="238125"/>
            <a:chExt cx="1016900" cy="623150"/>
          </a:xfrm>
        </p:grpSpPr>
        <p:sp>
          <p:nvSpPr>
            <p:cNvPr id="7205" name="Google Shape;7205;p30"/>
            <p:cNvSpPr/>
            <p:nvPr/>
          </p:nvSpPr>
          <p:spPr>
            <a:xfrm>
              <a:off x="1298375" y="476075"/>
              <a:ext cx="488375" cy="283400"/>
            </a:xfrm>
            <a:custGeom>
              <a:avLst/>
              <a:gdLst/>
              <a:ahLst/>
              <a:cxnLst/>
              <a:rect l="l" t="t" r="r" b="b"/>
              <a:pathLst>
                <a:path w="19535" h="11336" extrusionOk="0">
                  <a:moveTo>
                    <a:pt x="11392" y="1"/>
                  </a:moveTo>
                  <a:lnTo>
                    <a:pt x="0" y="6634"/>
                  </a:lnTo>
                  <a:lnTo>
                    <a:pt x="8162" y="11336"/>
                  </a:lnTo>
                  <a:lnTo>
                    <a:pt x="19535" y="4703"/>
                  </a:lnTo>
                  <a:lnTo>
                    <a:pt x="11392"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30"/>
            <p:cNvSpPr/>
            <p:nvPr/>
          </p:nvSpPr>
          <p:spPr>
            <a:xfrm>
              <a:off x="1375300" y="238125"/>
              <a:ext cx="407625" cy="235125"/>
            </a:xfrm>
            <a:custGeom>
              <a:avLst/>
              <a:gdLst/>
              <a:ahLst/>
              <a:cxnLst/>
              <a:rect l="l" t="t" r="r" b="b"/>
              <a:pathLst>
                <a:path w="16305" h="9405" extrusionOk="0">
                  <a:moveTo>
                    <a:pt x="8162" y="0"/>
                  </a:moveTo>
                  <a:lnTo>
                    <a:pt x="0" y="4702"/>
                  </a:lnTo>
                  <a:lnTo>
                    <a:pt x="8162" y="9404"/>
                  </a:lnTo>
                  <a:lnTo>
                    <a:pt x="16305" y="4702"/>
                  </a:lnTo>
                  <a:lnTo>
                    <a:pt x="81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30"/>
            <p:cNvSpPr/>
            <p:nvPr/>
          </p:nvSpPr>
          <p:spPr>
            <a:xfrm>
              <a:off x="1826875" y="577400"/>
              <a:ext cx="488400" cy="283875"/>
            </a:xfrm>
            <a:custGeom>
              <a:avLst/>
              <a:gdLst/>
              <a:ahLst/>
              <a:cxnLst/>
              <a:rect l="l" t="t" r="r" b="b"/>
              <a:pathLst>
                <a:path w="19536" h="11355" extrusionOk="0">
                  <a:moveTo>
                    <a:pt x="11392" y="0"/>
                  </a:moveTo>
                  <a:lnTo>
                    <a:pt x="0" y="6652"/>
                  </a:lnTo>
                  <a:lnTo>
                    <a:pt x="8143" y="11354"/>
                  </a:lnTo>
                  <a:lnTo>
                    <a:pt x="19535" y="4702"/>
                  </a:lnTo>
                  <a:lnTo>
                    <a:pt x="11392"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30"/>
            <p:cNvSpPr/>
            <p:nvPr/>
          </p:nvSpPr>
          <p:spPr>
            <a:xfrm>
              <a:off x="1550675" y="270600"/>
              <a:ext cx="56400" cy="32525"/>
            </a:xfrm>
            <a:custGeom>
              <a:avLst/>
              <a:gdLst/>
              <a:ahLst/>
              <a:cxnLst/>
              <a:rect l="l" t="t" r="r" b="b"/>
              <a:pathLst>
                <a:path w="2256" h="1301" extrusionOk="0">
                  <a:moveTo>
                    <a:pt x="899" y="1"/>
                  </a:moveTo>
                  <a:lnTo>
                    <a:pt x="688" y="39"/>
                  </a:lnTo>
                  <a:lnTo>
                    <a:pt x="497" y="115"/>
                  </a:lnTo>
                  <a:lnTo>
                    <a:pt x="325" y="192"/>
                  </a:lnTo>
                  <a:lnTo>
                    <a:pt x="172" y="287"/>
                  </a:lnTo>
                  <a:lnTo>
                    <a:pt x="77" y="402"/>
                  </a:lnTo>
                  <a:lnTo>
                    <a:pt x="19" y="536"/>
                  </a:lnTo>
                  <a:lnTo>
                    <a:pt x="0" y="651"/>
                  </a:lnTo>
                  <a:lnTo>
                    <a:pt x="19" y="784"/>
                  </a:lnTo>
                  <a:lnTo>
                    <a:pt x="77" y="899"/>
                  </a:lnTo>
                  <a:lnTo>
                    <a:pt x="172" y="1014"/>
                  </a:lnTo>
                  <a:lnTo>
                    <a:pt x="325" y="1109"/>
                  </a:lnTo>
                  <a:lnTo>
                    <a:pt x="497" y="1205"/>
                  </a:lnTo>
                  <a:lnTo>
                    <a:pt x="688" y="1262"/>
                  </a:lnTo>
                  <a:lnTo>
                    <a:pt x="899" y="1301"/>
                  </a:lnTo>
                  <a:lnTo>
                    <a:pt x="1338" y="1301"/>
                  </a:lnTo>
                  <a:lnTo>
                    <a:pt x="1549" y="1262"/>
                  </a:lnTo>
                  <a:lnTo>
                    <a:pt x="1740" y="1205"/>
                  </a:lnTo>
                  <a:lnTo>
                    <a:pt x="1931" y="1109"/>
                  </a:lnTo>
                  <a:lnTo>
                    <a:pt x="2065" y="1014"/>
                  </a:lnTo>
                  <a:lnTo>
                    <a:pt x="2179" y="899"/>
                  </a:lnTo>
                  <a:lnTo>
                    <a:pt x="2237" y="784"/>
                  </a:lnTo>
                  <a:lnTo>
                    <a:pt x="2256" y="651"/>
                  </a:lnTo>
                  <a:lnTo>
                    <a:pt x="2237" y="536"/>
                  </a:lnTo>
                  <a:lnTo>
                    <a:pt x="2179" y="402"/>
                  </a:lnTo>
                  <a:lnTo>
                    <a:pt x="2065" y="287"/>
                  </a:lnTo>
                  <a:lnTo>
                    <a:pt x="1931" y="192"/>
                  </a:lnTo>
                  <a:lnTo>
                    <a:pt x="1740" y="115"/>
                  </a:lnTo>
                  <a:lnTo>
                    <a:pt x="1549" y="39"/>
                  </a:lnTo>
                  <a:lnTo>
                    <a:pt x="13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30"/>
            <p:cNvSpPr/>
            <p:nvPr/>
          </p:nvSpPr>
          <p:spPr>
            <a:xfrm>
              <a:off x="1431675" y="338950"/>
              <a:ext cx="56425" cy="33000"/>
            </a:xfrm>
            <a:custGeom>
              <a:avLst/>
              <a:gdLst/>
              <a:ahLst/>
              <a:cxnLst/>
              <a:rect l="l" t="t" r="r" b="b"/>
              <a:pathLst>
                <a:path w="2257" h="1320" extrusionOk="0">
                  <a:moveTo>
                    <a:pt x="1129" y="0"/>
                  </a:moveTo>
                  <a:lnTo>
                    <a:pt x="918" y="19"/>
                  </a:lnTo>
                  <a:lnTo>
                    <a:pt x="708" y="57"/>
                  </a:lnTo>
                  <a:lnTo>
                    <a:pt x="498" y="115"/>
                  </a:lnTo>
                  <a:lnTo>
                    <a:pt x="326" y="191"/>
                  </a:lnTo>
                  <a:lnTo>
                    <a:pt x="192" y="306"/>
                  </a:lnTo>
                  <a:lnTo>
                    <a:pt x="77" y="421"/>
                  </a:lnTo>
                  <a:lnTo>
                    <a:pt x="20" y="535"/>
                  </a:lnTo>
                  <a:lnTo>
                    <a:pt x="1" y="669"/>
                  </a:lnTo>
                  <a:lnTo>
                    <a:pt x="20" y="784"/>
                  </a:lnTo>
                  <a:lnTo>
                    <a:pt x="77" y="918"/>
                  </a:lnTo>
                  <a:lnTo>
                    <a:pt x="192" y="1032"/>
                  </a:lnTo>
                  <a:lnTo>
                    <a:pt x="326" y="1128"/>
                  </a:lnTo>
                  <a:lnTo>
                    <a:pt x="498" y="1204"/>
                  </a:lnTo>
                  <a:lnTo>
                    <a:pt x="708" y="1262"/>
                  </a:lnTo>
                  <a:lnTo>
                    <a:pt x="918" y="1300"/>
                  </a:lnTo>
                  <a:lnTo>
                    <a:pt x="1129" y="1319"/>
                  </a:lnTo>
                  <a:lnTo>
                    <a:pt x="1339" y="1300"/>
                  </a:lnTo>
                  <a:lnTo>
                    <a:pt x="1549" y="1262"/>
                  </a:lnTo>
                  <a:lnTo>
                    <a:pt x="1759" y="1204"/>
                  </a:lnTo>
                  <a:lnTo>
                    <a:pt x="1931" y="1128"/>
                  </a:lnTo>
                  <a:lnTo>
                    <a:pt x="2084" y="1032"/>
                  </a:lnTo>
                  <a:lnTo>
                    <a:pt x="2180" y="918"/>
                  </a:lnTo>
                  <a:lnTo>
                    <a:pt x="2237" y="784"/>
                  </a:lnTo>
                  <a:lnTo>
                    <a:pt x="2256" y="669"/>
                  </a:lnTo>
                  <a:lnTo>
                    <a:pt x="2237" y="535"/>
                  </a:lnTo>
                  <a:lnTo>
                    <a:pt x="2180" y="421"/>
                  </a:lnTo>
                  <a:lnTo>
                    <a:pt x="2084" y="306"/>
                  </a:lnTo>
                  <a:lnTo>
                    <a:pt x="1931" y="191"/>
                  </a:lnTo>
                  <a:lnTo>
                    <a:pt x="1759" y="115"/>
                  </a:lnTo>
                  <a:lnTo>
                    <a:pt x="1549" y="57"/>
                  </a:lnTo>
                  <a:lnTo>
                    <a:pt x="1339" y="19"/>
                  </a:lnTo>
                  <a:lnTo>
                    <a:pt x="11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30"/>
            <p:cNvSpPr/>
            <p:nvPr/>
          </p:nvSpPr>
          <p:spPr>
            <a:xfrm>
              <a:off x="1670125" y="339900"/>
              <a:ext cx="56900" cy="32525"/>
            </a:xfrm>
            <a:custGeom>
              <a:avLst/>
              <a:gdLst/>
              <a:ahLst/>
              <a:cxnLst/>
              <a:rect l="l" t="t" r="r" b="b"/>
              <a:pathLst>
                <a:path w="2276" h="1301" extrusionOk="0">
                  <a:moveTo>
                    <a:pt x="918" y="0"/>
                  </a:moveTo>
                  <a:lnTo>
                    <a:pt x="708" y="39"/>
                  </a:lnTo>
                  <a:lnTo>
                    <a:pt x="517" y="96"/>
                  </a:lnTo>
                  <a:lnTo>
                    <a:pt x="345" y="191"/>
                  </a:lnTo>
                  <a:lnTo>
                    <a:pt x="192" y="287"/>
                  </a:lnTo>
                  <a:lnTo>
                    <a:pt x="96" y="402"/>
                  </a:lnTo>
                  <a:lnTo>
                    <a:pt x="20" y="516"/>
                  </a:lnTo>
                  <a:lnTo>
                    <a:pt x="1" y="650"/>
                  </a:lnTo>
                  <a:lnTo>
                    <a:pt x="20" y="765"/>
                  </a:lnTo>
                  <a:lnTo>
                    <a:pt x="96" y="899"/>
                  </a:lnTo>
                  <a:lnTo>
                    <a:pt x="192" y="1013"/>
                  </a:lnTo>
                  <a:lnTo>
                    <a:pt x="345" y="1109"/>
                  </a:lnTo>
                  <a:lnTo>
                    <a:pt x="517" y="1185"/>
                  </a:lnTo>
                  <a:lnTo>
                    <a:pt x="708" y="1262"/>
                  </a:lnTo>
                  <a:lnTo>
                    <a:pt x="918" y="1281"/>
                  </a:lnTo>
                  <a:lnTo>
                    <a:pt x="1129" y="1300"/>
                  </a:lnTo>
                  <a:lnTo>
                    <a:pt x="1358" y="1281"/>
                  </a:lnTo>
                  <a:lnTo>
                    <a:pt x="1568" y="1262"/>
                  </a:lnTo>
                  <a:lnTo>
                    <a:pt x="1759" y="1185"/>
                  </a:lnTo>
                  <a:lnTo>
                    <a:pt x="1931" y="1109"/>
                  </a:lnTo>
                  <a:lnTo>
                    <a:pt x="2084" y="1013"/>
                  </a:lnTo>
                  <a:lnTo>
                    <a:pt x="2180" y="899"/>
                  </a:lnTo>
                  <a:lnTo>
                    <a:pt x="2256" y="765"/>
                  </a:lnTo>
                  <a:lnTo>
                    <a:pt x="2275" y="650"/>
                  </a:lnTo>
                  <a:lnTo>
                    <a:pt x="2256" y="516"/>
                  </a:lnTo>
                  <a:lnTo>
                    <a:pt x="2180" y="402"/>
                  </a:lnTo>
                  <a:lnTo>
                    <a:pt x="2084" y="287"/>
                  </a:lnTo>
                  <a:lnTo>
                    <a:pt x="1931" y="191"/>
                  </a:lnTo>
                  <a:lnTo>
                    <a:pt x="1759" y="96"/>
                  </a:lnTo>
                  <a:lnTo>
                    <a:pt x="1568" y="39"/>
                  </a:lnTo>
                  <a:lnTo>
                    <a:pt x="13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30"/>
            <p:cNvSpPr/>
            <p:nvPr/>
          </p:nvSpPr>
          <p:spPr>
            <a:xfrm>
              <a:off x="1551150" y="408225"/>
              <a:ext cx="56900" cy="33000"/>
            </a:xfrm>
            <a:custGeom>
              <a:avLst/>
              <a:gdLst/>
              <a:ahLst/>
              <a:cxnLst/>
              <a:rect l="l" t="t" r="r" b="b"/>
              <a:pathLst>
                <a:path w="2276" h="1320" extrusionOk="0">
                  <a:moveTo>
                    <a:pt x="1147" y="1"/>
                  </a:moveTo>
                  <a:lnTo>
                    <a:pt x="918" y="20"/>
                  </a:lnTo>
                  <a:lnTo>
                    <a:pt x="708" y="58"/>
                  </a:lnTo>
                  <a:lnTo>
                    <a:pt x="517" y="115"/>
                  </a:lnTo>
                  <a:lnTo>
                    <a:pt x="344" y="192"/>
                  </a:lnTo>
                  <a:lnTo>
                    <a:pt x="192" y="307"/>
                  </a:lnTo>
                  <a:lnTo>
                    <a:pt x="96" y="421"/>
                  </a:lnTo>
                  <a:lnTo>
                    <a:pt x="39" y="536"/>
                  </a:lnTo>
                  <a:lnTo>
                    <a:pt x="0" y="651"/>
                  </a:lnTo>
                  <a:lnTo>
                    <a:pt x="39" y="784"/>
                  </a:lnTo>
                  <a:lnTo>
                    <a:pt x="96" y="899"/>
                  </a:lnTo>
                  <a:lnTo>
                    <a:pt x="192" y="1014"/>
                  </a:lnTo>
                  <a:lnTo>
                    <a:pt x="344" y="1128"/>
                  </a:lnTo>
                  <a:lnTo>
                    <a:pt x="517" y="1205"/>
                  </a:lnTo>
                  <a:lnTo>
                    <a:pt x="708" y="1262"/>
                  </a:lnTo>
                  <a:lnTo>
                    <a:pt x="918" y="1300"/>
                  </a:lnTo>
                  <a:lnTo>
                    <a:pt x="1147" y="1320"/>
                  </a:lnTo>
                  <a:lnTo>
                    <a:pt x="1358" y="1300"/>
                  </a:lnTo>
                  <a:lnTo>
                    <a:pt x="1568" y="1262"/>
                  </a:lnTo>
                  <a:lnTo>
                    <a:pt x="1759" y="1205"/>
                  </a:lnTo>
                  <a:lnTo>
                    <a:pt x="1950" y="1128"/>
                  </a:lnTo>
                  <a:lnTo>
                    <a:pt x="2084" y="1014"/>
                  </a:lnTo>
                  <a:lnTo>
                    <a:pt x="2199" y="899"/>
                  </a:lnTo>
                  <a:lnTo>
                    <a:pt x="2256" y="784"/>
                  </a:lnTo>
                  <a:lnTo>
                    <a:pt x="2275" y="651"/>
                  </a:lnTo>
                  <a:lnTo>
                    <a:pt x="2256" y="536"/>
                  </a:lnTo>
                  <a:lnTo>
                    <a:pt x="2199" y="421"/>
                  </a:lnTo>
                  <a:lnTo>
                    <a:pt x="2084" y="307"/>
                  </a:lnTo>
                  <a:lnTo>
                    <a:pt x="1950" y="192"/>
                  </a:lnTo>
                  <a:lnTo>
                    <a:pt x="1759" y="115"/>
                  </a:lnTo>
                  <a:lnTo>
                    <a:pt x="1568" y="58"/>
                  </a:lnTo>
                  <a:lnTo>
                    <a:pt x="1358" y="20"/>
                  </a:lnTo>
                  <a:lnTo>
                    <a:pt x="11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30"/>
            <p:cNvSpPr/>
            <p:nvPr/>
          </p:nvSpPr>
          <p:spPr>
            <a:xfrm>
              <a:off x="1550675" y="339425"/>
              <a:ext cx="56875" cy="32525"/>
            </a:xfrm>
            <a:custGeom>
              <a:avLst/>
              <a:gdLst/>
              <a:ahLst/>
              <a:cxnLst/>
              <a:rect l="l" t="t" r="r" b="b"/>
              <a:pathLst>
                <a:path w="2275" h="1301" extrusionOk="0">
                  <a:moveTo>
                    <a:pt x="1147" y="0"/>
                  </a:moveTo>
                  <a:lnTo>
                    <a:pt x="918" y="19"/>
                  </a:lnTo>
                  <a:lnTo>
                    <a:pt x="708" y="58"/>
                  </a:lnTo>
                  <a:lnTo>
                    <a:pt x="516" y="115"/>
                  </a:lnTo>
                  <a:lnTo>
                    <a:pt x="344" y="191"/>
                  </a:lnTo>
                  <a:lnTo>
                    <a:pt x="191" y="287"/>
                  </a:lnTo>
                  <a:lnTo>
                    <a:pt x="96" y="402"/>
                  </a:lnTo>
                  <a:lnTo>
                    <a:pt x="39" y="535"/>
                  </a:lnTo>
                  <a:lnTo>
                    <a:pt x="0" y="650"/>
                  </a:lnTo>
                  <a:lnTo>
                    <a:pt x="39" y="784"/>
                  </a:lnTo>
                  <a:lnTo>
                    <a:pt x="96" y="899"/>
                  </a:lnTo>
                  <a:lnTo>
                    <a:pt x="191" y="1013"/>
                  </a:lnTo>
                  <a:lnTo>
                    <a:pt x="344" y="1109"/>
                  </a:lnTo>
                  <a:lnTo>
                    <a:pt x="516" y="1204"/>
                  </a:lnTo>
                  <a:lnTo>
                    <a:pt x="708" y="1262"/>
                  </a:lnTo>
                  <a:lnTo>
                    <a:pt x="918" y="1300"/>
                  </a:lnTo>
                  <a:lnTo>
                    <a:pt x="1357" y="1300"/>
                  </a:lnTo>
                  <a:lnTo>
                    <a:pt x="1568" y="1262"/>
                  </a:lnTo>
                  <a:lnTo>
                    <a:pt x="1759" y="1204"/>
                  </a:lnTo>
                  <a:lnTo>
                    <a:pt x="1950" y="1109"/>
                  </a:lnTo>
                  <a:lnTo>
                    <a:pt x="2084" y="1013"/>
                  </a:lnTo>
                  <a:lnTo>
                    <a:pt x="2198" y="899"/>
                  </a:lnTo>
                  <a:lnTo>
                    <a:pt x="2256" y="784"/>
                  </a:lnTo>
                  <a:lnTo>
                    <a:pt x="2275" y="650"/>
                  </a:lnTo>
                  <a:lnTo>
                    <a:pt x="2256" y="535"/>
                  </a:lnTo>
                  <a:lnTo>
                    <a:pt x="2198" y="402"/>
                  </a:lnTo>
                  <a:lnTo>
                    <a:pt x="2084" y="287"/>
                  </a:lnTo>
                  <a:lnTo>
                    <a:pt x="1950" y="191"/>
                  </a:lnTo>
                  <a:lnTo>
                    <a:pt x="1759" y="115"/>
                  </a:lnTo>
                  <a:lnTo>
                    <a:pt x="1568" y="58"/>
                  </a:lnTo>
                  <a:lnTo>
                    <a:pt x="1357" y="19"/>
                  </a:lnTo>
                  <a:lnTo>
                    <a:pt x="11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30"/>
            <p:cNvSpPr/>
            <p:nvPr/>
          </p:nvSpPr>
          <p:spPr>
            <a:xfrm>
              <a:off x="1579350" y="355675"/>
              <a:ext cx="203575" cy="353150"/>
            </a:xfrm>
            <a:custGeom>
              <a:avLst/>
              <a:gdLst/>
              <a:ahLst/>
              <a:cxnLst/>
              <a:rect l="l" t="t" r="r" b="b"/>
              <a:pathLst>
                <a:path w="8143" h="14126" extrusionOk="0">
                  <a:moveTo>
                    <a:pt x="8143" y="0"/>
                  </a:moveTo>
                  <a:lnTo>
                    <a:pt x="0" y="4721"/>
                  </a:lnTo>
                  <a:lnTo>
                    <a:pt x="0" y="14126"/>
                  </a:lnTo>
                  <a:lnTo>
                    <a:pt x="8143" y="9423"/>
                  </a:lnTo>
                  <a:lnTo>
                    <a:pt x="8143" y="0"/>
                  </a:lnTo>
                  <a:close/>
                </a:path>
              </a:pathLst>
            </a:custGeom>
            <a:solidFill>
              <a:srgbClr val="FCE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30"/>
            <p:cNvSpPr/>
            <p:nvPr/>
          </p:nvSpPr>
          <p:spPr>
            <a:xfrm>
              <a:off x="1601325" y="472275"/>
              <a:ext cx="40175" cy="51625"/>
            </a:xfrm>
            <a:custGeom>
              <a:avLst/>
              <a:gdLst/>
              <a:ahLst/>
              <a:cxnLst/>
              <a:rect l="l" t="t" r="r" b="b"/>
              <a:pathLst>
                <a:path w="1607" h="2065" extrusionOk="0">
                  <a:moveTo>
                    <a:pt x="1109" y="0"/>
                  </a:moveTo>
                  <a:lnTo>
                    <a:pt x="956" y="38"/>
                  </a:lnTo>
                  <a:lnTo>
                    <a:pt x="803" y="115"/>
                  </a:lnTo>
                  <a:lnTo>
                    <a:pt x="631" y="229"/>
                  </a:lnTo>
                  <a:lnTo>
                    <a:pt x="478" y="363"/>
                  </a:lnTo>
                  <a:lnTo>
                    <a:pt x="344" y="535"/>
                  </a:lnTo>
                  <a:lnTo>
                    <a:pt x="230" y="707"/>
                  </a:lnTo>
                  <a:lnTo>
                    <a:pt x="134" y="898"/>
                  </a:lnTo>
                  <a:lnTo>
                    <a:pt x="58" y="1109"/>
                  </a:lnTo>
                  <a:lnTo>
                    <a:pt x="20" y="1300"/>
                  </a:lnTo>
                  <a:lnTo>
                    <a:pt x="0" y="1510"/>
                  </a:lnTo>
                  <a:lnTo>
                    <a:pt x="20" y="1682"/>
                  </a:lnTo>
                  <a:lnTo>
                    <a:pt x="58" y="1835"/>
                  </a:lnTo>
                  <a:lnTo>
                    <a:pt x="134" y="1950"/>
                  </a:lnTo>
                  <a:lnTo>
                    <a:pt x="230" y="2026"/>
                  </a:lnTo>
                  <a:lnTo>
                    <a:pt x="344" y="2064"/>
                  </a:lnTo>
                  <a:lnTo>
                    <a:pt x="478" y="2064"/>
                  </a:lnTo>
                  <a:lnTo>
                    <a:pt x="631" y="2045"/>
                  </a:lnTo>
                  <a:lnTo>
                    <a:pt x="803" y="1969"/>
                  </a:lnTo>
                  <a:lnTo>
                    <a:pt x="956" y="1854"/>
                  </a:lnTo>
                  <a:lnTo>
                    <a:pt x="1109" y="1720"/>
                  </a:lnTo>
                  <a:lnTo>
                    <a:pt x="1243" y="1548"/>
                  </a:lnTo>
                  <a:lnTo>
                    <a:pt x="1358" y="1376"/>
                  </a:lnTo>
                  <a:lnTo>
                    <a:pt x="1453" y="1166"/>
                  </a:lnTo>
                  <a:lnTo>
                    <a:pt x="1530" y="975"/>
                  </a:lnTo>
                  <a:lnTo>
                    <a:pt x="1587" y="765"/>
                  </a:lnTo>
                  <a:lnTo>
                    <a:pt x="1606" y="573"/>
                  </a:lnTo>
                  <a:lnTo>
                    <a:pt x="1587" y="401"/>
                  </a:lnTo>
                  <a:lnTo>
                    <a:pt x="1530" y="248"/>
                  </a:lnTo>
                  <a:lnTo>
                    <a:pt x="1453" y="134"/>
                  </a:lnTo>
                  <a:lnTo>
                    <a:pt x="1358" y="57"/>
                  </a:lnTo>
                  <a:lnTo>
                    <a:pt x="1243" y="19"/>
                  </a:lnTo>
                  <a:lnTo>
                    <a:pt x="1109"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30"/>
            <p:cNvSpPr/>
            <p:nvPr/>
          </p:nvSpPr>
          <p:spPr>
            <a:xfrm>
              <a:off x="1601325" y="609875"/>
              <a:ext cx="40175" cy="51650"/>
            </a:xfrm>
            <a:custGeom>
              <a:avLst/>
              <a:gdLst/>
              <a:ahLst/>
              <a:cxnLst/>
              <a:rect l="l" t="t" r="r" b="b"/>
              <a:pathLst>
                <a:path w="1607" h="2066" extrusionOk="0">
                  <a:moveTo>
                    <a:pt x="1109" y="1"/>
                  </a:moveTo>
                  <a:lnTo>
                    <a:pt x="956" y="20"/>
                  </a:lnTo>
                  <a:lnTo>
                    <a:pt x="803" y="96"/>
                  </a:lnTo>
                  <a:lnTo>
                    <a:pt x="631" y="211"/>
                  </a:lnTo>
                  <a:lnTo>
                    <a:pt x="478" y="345"/>
                  </a:lnTo>
                  <a:lnTo>
                    <a:pt x="344" y="517"/>
                  </a:lnTo>
                  <a:lnTo>
                    <a:pt x="230" y="689"/>
                  </a:lnTo>
                  <a:lnTo>
                    <a:pt x="134" y="899"/>
                  </a:lnTo>
                  <a:lnTo>
                    <a:pt x="58" y="1090"/>
                  </a:lnTo>
                  <a:lnTo>
                    <a:pt x="20" y="1301"/>
                  </a:lnTo>
                  <a:lnTo>
                    <a:pt x="0" y="1492"/>
                  </a:lnTo>
                  <a:lnTo>
                    <a:pt x="20" y="1664"/>
                  </a:lnTo>
                  <a:lnTo>
                    <a:pt x="58" y="1817"/>
                  </a:lnTo>
                  <a:lnTo>
                    <a:pt x="134" y="1931"/>
                  </a:lnTo>
                  <a:lnTo>
                    <a:pt x="230" y="2008"/>
                  </a:lnTo>
                  <a:lnTo>
                    <a:pt x="344" y="2046"/>
                  </a:lnTo>
                  <a:lnTo>
                    <a:pt x="478" y="2065"/>
                  </a:lnTo>
                  <a:lnTo>
                    <a:pt x="631" y="2027"/>
                  </a:lnTo>
                  <a:lnTo>
                    <a:pt x="803" y="1951"/>
                  </a:lnTo>
                  <a:lnTo>
                    <a:pt x="956" y="1836"/>
                  </a:lnTo>
                  <a:lnTo>
                    <a:pt x="1109" y="1702"/>
                  </a:lnTo>
                  <a:lnTo>
                    <a:pt x="1243" y="1530"/>
                  </a:lnTo>
                  <a:lnTo>
                    <a:pt x="1358" y="1358"/>
                  </a:lnTo>
                  <a:lnTo>
                    <a:pt x="1453" y="1167"/>
                  </a:lnTo>
                  <a:lnTo>
                    <a:pt x="1530" y="957"/>
                  </a:lnTo>
                  <a:lnTo>
                    <a:pt x="1587" y="765"/>
                  </a:lnTo>
                  <a:lnTo>
                    <a:pt x="1606" y="555"/>
                  </a:lnTo>
                  <a:lnTo>
                    <a:pt x="1587" y="383"/>
                  </a:lnTo>
                  <a:lnTo>
                    <a:pt x="1530" y="230"/>
                  </a:lnTo>
                  <a:lnTo>
                    <a:pt x="1453" y="116"/>
                  </a:lnTo>
                  <a:lnTo>
                    <a:pt x="1358" y="39"/>
                  </a:lnTo>
                  <a:lnTo>
                    <a:pt x="1243" y="1"/>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30"/>
            <p:cNvSpPr/>
            <p:nvPr/>
          </p:nvSpPr>
          <p:spPr>
            <a:xfrm>
              <a:off x="1720800" y="403450"/>
              <a:ext cx="40150" cy="51625"/>
            </a:xfrm>
            <a:custGeom>
              <a:avLst/>
              <a:gdLst/>
              <a:ahLst/>
              <a:cxnLst/>
              <a:rect l="l" t="t" r="r" b="b"/>
              <a:pathLst>
                <a:path w="1606" h="2065" extrusionOk="0">
                  <a:moveTo>
                    <a:pt x="1128" y="1"/>
                  </a:moveTo>
                  <a:lnTo>
                    <a:pt x="975" y="20"/>
                  </a:lnTo>
                  <a:lnTo>
                    <a:pt x="803" y="96"/>
                  </a:lnTo>
                  <a:lnTo>
                    <a:pt x="650" y="211"/>
                  </a:lnTo>
                  <a:lnTo>
                    <a:pt x="497" y="364"/>
                  </a:lnTo>
                  <a:lnTo>
                    <a:pt x="363" y="517"/>
                  </a:lnTo>
                  <a:lnTo>
                    <a:pt x="248" y="708"/>
                  </a:lnTo>
                  <a:lnTo>
                    <a:pt x="153" y="899"/>
                  </a:lnTo>
                  <a:lnTo>
                    <a:pt x="76" y="1090"/>
                  </a:lnTo>
                  <a:lnTo>
                    <a:pt x="19" y="1300"/>
                  </a:lnTo>
                  <a:lnTo>
                    <a:pt x="0" y="1491"/>
                  </a:lnTo>
                  <a:lnTo>
                    <a:pt x="19" y="1663"/>
                  </a:lnTo>
                  <a:lnTo>
                    <a:pt x="76" y="1816"/>
                  </a:lnTo>
                  <a:lnTo>
                    <a:pt x="153" y="1931"/>
                  </a:lnTo>
                  <a:lnTo>
                    <a:pt x="248" y="2008"/>
                  </a:lnTo>
                  <a:lnTo>
                    <a:pt x="363" y="2046"/>
                  </a:lnTo>
                  <a:lnTo>
                    <a:pt x="497" y="2065"/>
                  </a:lnTo>
                  <a:lnTo>
                    <a:pt x="650" y="2027"/>
                  </a:lnTo>
                  <a:lnTo>
                    <a:pt x="803" y="1950"/>
                  </a:lnTo>
                  <a:lnTo>
                    <a:pt x="975" y="1836"/>
                  </a:lnTo>
                  <a:lnTo>
                    <a:pt x="1128" y="1702"/>
                  </a:lnTo>
                  <a:lnTo>
                    <a:pt x="1262" y="1530"/>
                  </a:lnTo>
                  <a:lnTo>
                    <a:pt x="1376" y="1358"/>
                  </a:lnTo>
                  <a:lnTo>
                    <a:pt x="1472" y="1167"/>
                  </a:lnTo>
                  <a:lnTo>
                    <a:pt x="1548" y="956"/>
                  </a:lnTo>
                  <a:lnTo>
                    <a:pt x="1586" y="765"/>
                  </a:lnTo>
                  <a:lnTo>
                    <a:pt x="1606" y="555"/>
                  </a:lnTo>
                  <a:lnTo>
                    <a:pt x="1586" y="383"/>
                  </a:lnTo>
                  <a:lnTo>
                    <a:pt x="1548" y="249"/>
                  </a:lnTo>
                  <a:lnTo>
                    <a:pt x="1472" y="134"/>
                  </a:lnTo>
                  <a:lnTo>
                    <a:pt x="1376" y="39"/>
                  </a:lnTo>
                  <a:lnTo>
                    <a:pt x="1262" y="1"/>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30"/>
            <p:cNvSpPr/>
            <p:nvPr/>
          </p:nvSpPr>
          <p:spPr>
            <a:xfrm>
              <a:off x="1720800" y="540600"/>
              <a:ext cx="40150" cy="51625"/>
            </a:xfrm>
            <a:custGeom>
              <a:avLst/>
              <a:gdLst/>
              <a:ahLst/>
              <a:cxnLst/>
              <a:rect l="l" t="t" r="r" b="b"/>
              <a:pathLst>
                <a:path w="1606" h="2065" extrusionOk="0">
                  <a:moveTo>
                    <a:pt x="1128" y="0"/>
                  </a:moveTo>
                  <a:lnTo>
                    <a:pt x="975" y="39"/>
                  </a:lnTo>
                  <a:lnTo>
                    <a:pt x="803" y="96"/>
                  </a:lnTo>
                  <a:lnTo>
                    <a:pt x="650" y="211"/>
                  </a:lnTo>
                  <a:lnTo>
                    <a:pt x="497" y="364"/>
                  </a:lnTo>
                  <a:lnTo>
                    <a:pt x="363" y="516"/>
                  </a:lnTo>
                  <a:lnTo>
                    <a:pt x="248" y="708"/>
                  </a:lnTo>
                  <a:lnTo>
                    <a:pt x="153" y="899"/>
                  </a:lnTo>
                  <a:lnTo>
                    <a:pt x="76" y="1090"/>
                  </a:lnTo>
                  <a:lnTo>
                    <a:pt x="19" y="1300"/>
                  </a:lnTo>
                  <a:lnTo>
                    <a:pt x="0" y="1491"/>
                  </a:lnTo>
                  <a:lnTo>
                    <a:pt x="19" y="1663"/>
                  </a:lnTo>
                  <a:lnTo>
                    <a:pt x="76" y="1816"/>
                  </a:lnTo>
                  <a:lnTo>
                    <a:pt x="153" y="1931"/>
                  </a:lnTo>
                  <a:lnTo>
                    <a:pt x="248" y="2007"/>
                  </a:lnTo>
                  <a:lnTo>
                    <a:pt x="363" y="2065"/>
                  </a:lnTo>
                  <a:lnTo>
                    <a:pt x="497" y="2065"/>
                  </a:lnTo>
                  <a:lnTo>
                    <a:pt x="650" y="2026"/>
                  </a:lnTo>
                  <a:lnTo>
                    <a:pt x="803" y="1950"/>
                  </a:lnTo>
                  <a:lnTo>
                    <a:pt x="975" y="1835"/>
                  </a:lnTo>
                  <a:lnTo>
                    <a:pt x="1128" y="1702"/>
                  </a:lnTo>
                  <a:lnTo>
                    <a:pt x="1262" y="1529"/>
                  </a:lnTo>
                  <a:lnTo>
                    <a:pt x="1376" y="1357"/>
                  </a:lnTo>
                  <a:lnTo>
                    <a:pt x="1472" y="1166"/>
                  </a:lnTo>
                  <a:lnTo>
                    <a:pt x="1548" y="956"/>
                  </a:lnTo>
                  <a:lnTo>
                    <a:pt x="1586" y="765"/>
                  </a:lnTo>
                  <a:lnTo>
                    <a:pt x="1606" y="574"/>
                  </a:lnTo>
                  <a:lnTo>
                    <a:pt x="1586" y="383"/>
                  </a:lnTo>
                  <a:lnTo>
                    <a:pt x="1548" y="249"/>
                  </a:lnTo>
                  <a:lnTo>
                    <a:pt x="1472" y="134"/>
                  </a:lnTo>
                  <a:lnTo>
                    <a:pt x="1376" y="58"/>
                  </a:lnTo>
                  <a:lnTo>
                    <a:pt x="1262"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30"/>
            <p:cNvSpPr/>
            <p:nvPr/>
          </p:nvSpPr>
          <p:spPr>
            <a:xfrm>
              <a:off x="1375300" y="355675"/>
              <a:ext cx="204075" cy="353150"/>
            </a:xfrm>
            <a:custGeom>
              <a:avLst/>
              <a:gdLst/>
              <a:ahLst/>
              <a:cxnLst/>
              <a:rect l="l" t="t" r="r" b="b"/>
              <a:pathLst>
                <a:path w="8163" h="14126" extrusionOk="0">
                  <a:moveTo>
                    <a:pt x="0" y="0"/>
                  </a:moveTo>
                  <a:lnTo>
                    <a:pt x="0" y="9423"/>
                  </a:lnTo>
                  <a:lnTo>
                    <a:pt x="8162" y="14126"/>
                  </a:lnTo>
                  <a:lnTo>
                    <a:pt x="8162" y="4702"/>
                  </a:lnTo>
                  <a:lnTo>
                    <a:pt x="0" y="0"/>
                  </a:lnTo>
                  <a:close/>
                </a:path>
              </a:pathLst>
            </a:custGeom>
            <a:solidFill>
              <a:srgbClr val="F4D4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30"/>
            <p:cNvSpPr/>
            <p:nvPr/>
          </p:nvSpPr>
          <p:spPr>
            <a:xfrm>
              <a:off x="1517225" y="472275"/>
              <a:ext cx="40150" cy="51625"/>
            </a:xfrm>
            <a:custGeom>
              <a:avLst/>
              <a:gdLst/>
              <a:ahLst/>
              <a:cxnLst/>
              <a:rect l="l" t="t" r="r" b="b"/>
              <a:pathLst>
                <a:path w="1606" h="2065" extrusionOk="0">
                  <a:moveTo>
                    <a:pt x="497" y="0"/>
                  </a:moveTo>
                  <a:lnTo>
                    <a:pt x="344" y="19"/>
                  </a:lnTo>
                  <a:lnTo>
                    <a:pt x="230" y="57"/>
                  </a:lnTo>
                  <a:lnTo>
                    <a:pt x="134" y="134"/>
                  </a:lnTo>
                  <a:lnTo>
                    <a:pt x="58" y="248"/>
                  </a:lnTo>
                  <a:lnTo>
                    <a:pt x="19" y="401"/>
                  </a:lnTo>
                  <a:lnTo>
                    <a:pt x="0" y="573"/>
                  </a:lnTo>
                  <a:lnTo>
                    <a:pt x="19" y="765"/>
                  </a:lnTo>
                  <a:lnTo>
                    <a:pt x="58" y="975"/>
                  </a:lnTo>
                  <a:lnTo>
                    <a:pt x="134" y="1166"/>
                  </a:lnTo>
                  <a:lnTo>
                    <a:pt x="230" y="1357"/>
                  </a:lnTo>
                  <a:lnTo>
                    <a:pt x="344" y="1548"/>
                  </a:lnTo>
                  <a:lnTo>
                    <a:pt x="497" y="1701"/>
                  </a:lnTo>
                  <a:lnTo>
                    <a:pt x="631" y="1854"/>
                  </a:lnTo>
                  <a:lnTo>
                    <a:pt x="803" y="1969"/>
                  </a:lnTo>
                  <a:lnTo>
                    <a:pt x="956" y="2045"/>
                  </a:lnTo>
                  <a:lnTo>
                    <a:pt x="1109" y="2064"/>
                  </a:lnTo>
                  <a:lnTo>
                    <a:pt x="1243" y="2064"/>
                  </a:lnTo>
                  <a:lnTo>
                    <a:pt x="1377" y="2026"/>
                  </a:lnTo>
                  <a:lnTo>
                    <a:pt x="1472" y="1931"/>
                  </a:lnTo>
                  <a:lnTo>
                    <a:pt x="1549" y="1816"/>
                  </a:lnTo>
                  <a:lnTo>
                    <a:pt x="1587" y="1682"/>
                  </a:lnTo>
                  <a:lnTo>
                    <a:pt x="1606" y="1491"/>
                  </a:lnTo>
                  <a:lnTo>
                    <a:pt x="1587" y="1300"/>
                  </a:lnTo>
                  <a:lnTo>
                    <a:pt x="1549" y="1109"/>
                  </a:lnTo>
                  <a:lnTo>
                    <a:pt x="1472" y="898"/>
                  </a:lnTo>
                  <a:lnTo>
                    <a:pt x="1377" y="707"/>
                  </a:lnTo>
                  <a:lnTo>
                    <a:pt x="1243" y="535"/>
                  </a:lnTo>
                  <a:lnTo>
                    <a:pt x="1109" y="363"/>
                  </a:lnTo>
                  <a:lnTo>
                    <a:pt x="956" y="229"/>
                  </a:lnTo>
                  <a:lnTo>
                    <a:pt x="803" y="115"/>
                  </a:lnTo>
                  <a:lnTo>
                    <a:pt x="631" y="38"/>
                  </a:lnTo>
                  <a:lnTo>
                    <a:pt x="497"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30"/>
            <p:cNvSpPr/>
            <p:nvPr/>
          </p:nvSpPr>
          <p:spPr>
            <a:xfrm>
              <a:off x="1517225" y="609400"/>
              <a:ext cx="40150" cy="51650"/>
            </a:xfrm>
            <a:custGeom>
              <a:avLst/>
              <a:gdLst/>
              <a:ahLst/>
              <a:cxnLst/>
              <a:rect l="l" t="t" r="r" b="b"/>
              <a:pathLst>
                <a:path w="1606" h="2066" extrusionOk="0">
                  <a:moveTo>
                    <a:pt x="497" y="1"/>
                  </a:moveTo>
                  <a:lnTo>
                    <a:pt x="344" y="20"/>
                  </a:lnTo>
                  <a:lnTo>
                    <a:pt x="230" y="58"/>
                  </a:lnTo>
                  <a:lnTo>
                    <a:pt x="134" y="135"/>
                  </a:lnTo>
                  <a:lnTo>
                    <a:pt x="58" y="249"/>
                  </a:lnTo>
                  <a:lnTo>
                    <a:pt x="19" y="402"/>
                  </a:lnTo>
                  <a:lnTo>
                    <a:pt x="0" y="574"/>
                  </a:lnTo>
                  <a:lnTo>
                    <a:pt x="19" y="784"/>
                  </a:lnTo>
                  <a:lnTo>
                    <a:pt x="58" y="976"/>
                  </a:lnTo>
                  <a:lnTo>
                    <a:pt x="134" y="1167"/>
                  </a:lnTo>
                  <a:lnTo>
                    <a:pt x="230" y="1377"/>
                  </a:lnTo>
                  <a:lnTo>
                    <a:pt x="344" y="1549"/>
                  </a:lnTo>
                  <a:lnTo>
                    <a:pt x="497" y="1721"/>
                  </a:lnTo>
                  <a:lnTo>
                    <a:pt x="631" y="1855"/>
                  </a:lnTo>
                  <a:lnTo>
                    <a:pt x="803" y="1970"/>
                  </a:lnTo>
                  <a:lnTo>
                    <a:pt x="956" y="2046"/>
                  </a:lnTo>
                  <a:lnTo>
                    <a:pt x="1109" y="2065"/>
                  </a:lnTo>
                  <a:lnTo>
                    <a:pt x="1243" y="2065"/>
                  </a:lnTo>
                  <a:lnTo>
                    <a:pt x="1377" y="2027"/>
                  </a:lnTo>
                  <a:lnTo>
                    <a:pt x="1472" y="1950"/>
                  </a:lnTo>
                  <a:lnTo>
                    <a:pt x="1549" y="1836"/>
                  </a:lnTo>
                  <a:lnTo>
                    <a:pt x="1587" y="1683"/>
                  </a:lnTo>
                  <a:lnTo>
                    <a:pt x="1606" y="1511"/>
                  </a:lnTo>
                  <a:lnTo>
                    <a:pt x="1587" y="1301"/>
                  </a:lnTo>
                  <a:lnTo>
                    <a:pt x="1549" y="1109"/>
                  </a:lnTo>
                  <a:lnTo>
                    <a:pt x="1472" y="899"/>
                  </a:lnTo>
                  <a:lnTo>
                    <a:pt x="1377" y="708"/>
                  </a:lnTo>
                  <a:lnTo>
                    <a:pt x="1243" y="536"/>
                  </a:lnTo>
                  <a:lnTo>
                    <a:pt x="1109" y="364"/>
                  </a:lnTo>
                  <a:lnTo>
                    <a:pt x="956" y="230"/>
                  </a:lnTo>
                  <a:lnTo>
                    <a:pt x="803" y="115"/>
                  </a:lnTo>
                  <a:lnTo>
                    <a:pt x="631" y="39"/>
                  </a:lnTo>
                  <a:lnTo>
                    <a:pt x="497" y="1"/>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30"/>
            <p:cNvSpPr/>
            <p:nvPr/>
          </p:nvSpPr>
          <p:spPr>
            <a:xfrm>
              <a:off x="1517225" y="541075"/>
              <a:ext cx="40150" cy="51625"/>
            </a:xfrm>
            <a:custGeom>
              <a:avLst/>
              <a:gdLst/>
              <a:ahLst/>
              <a:cxnLst/>
              <a:rect l="l" t="t" r="r" b="b"/>
              <a:pathLst>
                <a:path w="1606" h="2065" extrusionOk="0">
                  <a:moveTo>
                    <a:pt x="344" y="0"/>
                  </a:moveTo>
                  <a:lnTo>
                    <a:pt x="230" y="58"/>
                  </a:lnTo>
                  <a:lnTo>
                    <a:pt x="134" y="134"/>
                  </a:lnTo>
                  <a:lnTo>
                    <a:pt x="58" y="249"/>
                  </a:lnTo>
                  <a:lnTo>
                    <a:pt x="19" y="383"/>
                  </a:lnTo>
                  <a:lnTo>
                    <a:pt x="0" y="574"/>
                  </a:lnTo>
                  <a:lnTo>
                    <a:pt x="19" y="765"/>
                  </a:lnTo>
                  <a:lnTo>
                    <a:pt x="58" y="956"/>
                  </a:lnTo>
                  <a:lnTo>
                    <a:pt x="134" y="1166"/>
                  </a:lnTo>
                  <a:lnTo>
                    <a:pt x="230" y="1358"/>
                  </a:lnTo>
                  <a:lnTo>
                    <a:pt x="344" y="1530"/>
                  </a:lnTo>
                  <a:lnTo>
                    <a:pt x="497" y="1702"/>
                  </a:lnTo>
                  <a:lnTo>
                    <a:pt x="631" y="1835"/>
                  </a:lnTo>
                  <a:lnTo>
                    <a:pt x="803" y="1950"/>
                  </a:lnTo>
                  <a:lnTo>
                    <a:pt x="956" y="2027"/>
                  </a:lnTo>
                  <a:lnTo>
                    <a:pt x="1109" y="2065"/>
                  </a:lnTo>
                  <a:lnTo>
                    <a:pt x="1243" y="2065"/>
                  </a:lnTo>
                  <a:lnTo>
                    <a:pt x="1377" y="2007"/>
                  </a:lnTo>
                  <a:lnTo>
                    <a:pt x="1472" y="1931"/>
                  </a:lnTo>
                  <a:lnTo>
                    <a:pt x="1549" y="1816"/>
                  </a:lnTo>
                  <a:lnTo>
                    <a:pt x="1587" y="1663"/>
                  </a:lnTo>
                  <a:lnTo>
                    <a:pt x="1606" y="1491"/>
                  </a:lnTo>
                  <a:lnTo>
                    <a:pt x="1587" y="1300"/>
                  </a:lnTo>
                  <a:lnTo>
                    <a:pt x="1549" y="1090"/>
                  </a:lnTo>
                  <a:lnTo>
                    <a:pt x="1472" y="899"/>
                  </a:lnTo>
                  <a:lnTo>
                    <a:pt x="1377" y="708"/>
                  </a:lnTo>
                  <a:lnTo>
                    <a:pt x="1243" y="517"/>
                  </a:lnTo>
                  <a:lnTo>
                    <a:pt x="1109" y="364"/>
                  </a:lnTo>
                  <a:lnTo>
                    <a:pt x="956" y="211"/>
                  </a:lnTo>
                  <a:lnTo>
                    <a:pt x="803" y="96"/>
                  </a:lnTo>
                  <a:lnTo>
                    <a:pt x="631" y="39"/>
                  </a:lnTo>
                  <a:lnTo>
                    <a:pt x="497"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30"/>
            <p:cNvSpPr/>
            <p:nvPr/>
          </p:nvSpPr>
          <p:spPr>
            <a:xfrm>
              <a:off x="1397275" y="403450"/>
              <a:ext cx="40175" cy="51625"/>
            </a:xfrm>
            <a:custGeom>
              <a:avLst/>
              <a:gdLst/>
              <a:ahLst/>
              <a:cxnLst/>
              <a:rect l="l" t="t" r="r" b="b"/>
              <a:pathLst>
                <a:path w="1607" h="2065" extrusionOk="0">
                  <a:moveTo>
                    <a:pt x="364" y="1"/>
                  </a:moveTo>
                  <a:lnTo>
                    <a:pt x="249" y="39"/>
                  </a:lnTo>
                  <a:lnTo>
                    <a:pt x="134" y="115"/>
                  </a:lnTo>
                  <a:lnTo>
                    <a:pt x="77" y="230"/>
                  </a:lnTo>
                  <a:lnTo>
                    <a:pt x="20" y="383"/>
                  </a:lnTo>
                  <a:lnTo>
                    <a:pt x="1" y="555"/>
                  </a:lnTo>
                  <a:lnTo>
                    <a:pt x="20" y="765"/>
                  </a:lnTo>
                  <a:lnTo>
                    <a:pt x="77" y="956"/>
                  </a:lnTo>
                  <a:lnTo>
                    <a:pt x="134" y="1167"/>
                  </a:lnTo>
                  <a:lnTo>
                    <a:pt x="249" y="1358"/>
                  </a:lnTo>
                  <a:lnTo>
                    <a:pt x="364" y="1530"/>
                  </a:lnTo>
                  <a:lnTo>
                    <a:pt x="498" y="1702"/>
                  </a:lnTo>
                  <a:lnTo>
                    <a:pt x="651" y="1836"/>
                  </a:lnTo>
                  <a:lnTo>
                    <a:pt x="803" y="1950"/>
                  </a:lnTo>
                  <a:lnTo>
                    <a:pt x="975" y="2027"/>
                  </a:lnTo>
                  <a:lnTo>
                    <a:pt x="1128" y="2065"/>
                  </a:lnTo>
                  <a:lnTo>
                    <a:pt x="1262" y="2046"/>
                  </a:lnTo>
                  <a:lnTo>
                    <a:pt x="1377" y="2008"/>
                  </a:lnTo>
                  <a:lnTo>
                    <a:pt x="1472" y="1931"/>
                  </a:lnTo>
                  <a:lnTo>
                    <a:pt x="1549" y="1816"/>
                  </a:lnTo>
                  <a:lnTo>
                    <a:pt x="1587" y="1663"/>
                  </a:lnTo>
                  <a:lnTo>
                    <a:pt x="1606" y="1491"/>
                  </a:lnTo>
                  <a:lnTo>
                    <a:pt x="1587" y="1281"/>
                  </a:lnTo>
                  <a:lnTo>
                    <a:pt x="1549" y="1090"/>
                  </a:lnTo>
                  <a:lnTo>
                    <a:pt x="1472" y="899"/>
                  </a:lnTo>
                  <a:lnTo>
                    <a:pt x="1377" y="689"/>
                  </a:lnTo>
                  <a:lnTo>
                    <a:pt x="1262" y="517"/>
                  </a:lnTo>
                  <a:lnTo>
                    <a:pt x="1128" y="345"/>
                  </a:lnTo>
                  <a:lnTo>
                    <a:pt x="975" y="211"/>
                  </a:lnTo>
                  <a:lnTo>
                    <a:pt x="803" y="96"/>
                  </a:lnTo>
                  <a:lnTo>
                    <a:pt x="651" y="20"/>
                  </a:lnTo>
                  <a:lnTo>
                    <a:pt x="498" y="1"/>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30"/>
            <p:cNvSpPr/>
            <p:nvPr/>
          </p:nvSpPr>
          <p:spPr>
            <a:xfrm>
              <a:off x="1397275" y="540600"/>
              <a:ext cx="40175" cy="51625"/>
            </a:xfrm>
            <a:custGeom>
              <a:avLst/>
              <a:gdLst/>
              <a:ahLst/>
              <a:cxnLst/>
              <a:rect l="l" t="t" r="r" b="b"/>
              <a:pathLst>
                <a:path w="1607" h="2065" extrusionOk="0">
                  <a:moveTo>
                    <a:pt x="364" y="0"/>
                  </a:moveTo>
                  <a:lnTo>
                    <a:pt x="249" y="39"/>
                  </a:lnTo>
                  <a:lnTo>
                    <a:pt x="134" y="134"/>
                  </a:lnTo>
                  <a:lnTo>
                    <a:pt x="77" y="249"/>
                  </a:lnTo>
                  <a:lnTo>
                    <a:pt x="20" y="383"/>
                  </a:lnTo>
                  <a:lnTo>
                    <a:pt x="1" y="574"/>
                  </a:lnTo>
                  <a:lnTo>
                    <a:pt x="20" y="765"/>
                  </a:lnTo>
                  <a:lnTo>
                    <a:pt x="77" y="956"/>
                  </a:lnTo>
                  <a:lnTo>
                    <a:pt x="134" y="1166"/>
                  </a:lnTo>
                  <a:lnTo>
                    <a:pt x="249" y="1357"/>
                  </a:lnTo>
                  <a:lnTo>
                    <a:pt x="364" y="1529"/>
                  </a:lnTo>
                  <a:lnTo>
                    <a:pt x="498" y="1702"/>
                  </a:lnTo>
                  <a:lnTo>
                    <a:pt x="651" y="1835"/>
                  </a:lnTo>
                  <a:lnTo>
                    <a:pt x="803" y="1950"/>
                  </a:lnTo>
                  <a:lnTo>
                    <a:pt x="975" y="2026"/>
                  </a:lnTo>
                  <a:lnTo>
                    <a:pt x="1128" y="2065"/>
                  </a:lnTo>
                  <a:lnTo>
                    <a:pt x="1262" y="2046"/>
                  </a:lnTo>
                  <a:lnTo>
                    <a:pt x="1377" y="2007"/>
                  </a:lnTo>
                  <a:lnTo>
                    <a:pt x="1472" y="1931"/>
                  </a:lnTo>
                  <a:lnTo>
                    <a:pt x="1549" y="1816"/>
                  </a:lnTo>
                  <a:lnTo>
                    <a:pt x="1587" y="1663"/>
                  </a:lnTo>
                  <a:lnTo>
                    <a:pt x="1606" y="1491"/>
                  </a:lnTo>
                  <a:lnTo>
                    <a:pt x="1587" y="1300"/>
                  </a:lnTo>
                  <a:lnTo>
                    <a:pt x="1549" y="1090"/>
                  </a:lnTo>
                  <a:lnTo>
                    <a:pt x="1472" y="899"/>
                  </a:lnTo>
                  <a:lnTo>
                    <a:pt x="1377" y="708"/>
                  </a:lnTo>
                  <a:lnTo>
                    <a:pt x="1262" y="516"/>
                  </a:lnTo>
                  <a:lnTo>
                    <a:pt x="1128" y="364"/>
                  </a:lnTo>
                  <a:lnTo>
                    <a:pt x="975" y="211"/>
                  </a:lnTo>
                  <a:lnTo>
                    <a:pt x="803" y="96"/>
                  </a:lnTo>
                  <a:lnTo>
                    <a:pt x="651" y="19"/>
                  </a:lnTo>
                  <a:lnTo>
                    <a:pt x="498"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30"/>
            <p:cNvSpPr/>
            <p:nvPr/>
          </p:nvSpPr>
          <p:spPr>
            <a:xfrm>
              <a:off x="1397275" y="471775"/>
              <a:ext cx="40175" cy="51650"/>
            </a:xfrm>
            <a:custGeom>
              <a:avLst/>
              <a:gdLst/>
              <a:ahLst/>
              <a:cxnLst/>
              <a:rect l="l" t="t" r="r" b="b"/>
              <a:pathLst>
                <a:path w="1607" h="2066" extrusionOk="0">
                  <a:moveTo>
                    <a:pt x="364" y="1"/>
                  </a:moveTo>
                  <a:lnTo>
                    <a:pt x="249" y="58"/>
                  </a:lnTo>
                  <a:lnTo>
                    <a:pt x="134" y="135"/>
                  </a:lnTo>
                  <a:lnTo>
                    <a:pt x="77" y="249"/>
                  </a:lnTo>
                  <a:lnTo>
                    <a:pt x="20" y="402"/>
                  </a:lnTo>
                  <a:lnTo>
                    <a:pt x="1" y="574"/>
                  </a:lnTo>
                  <a:lnTo>
                    <a:pt x="20" y="765"/>
                  </a:lnTo>
                  <a:lnTo>
                    <a:pt x="77" y="976"/>
                  </a:lnTo>
                  <a:lnTo>
                    <a:pt x="134" y="1167"/>
                  </a:lnTo>
                  <a:lnTo>
                    <a:pt x="249" y="1358"/>
                  </a:lnTo>
                  <a:lnTo>
                    <a:pt x="364" y="1549"/>
                  </a:lnTo>
                  <a:lnTo>
                    <a:pt x="498" y="1702"/>
                  </a:lnTo>
                  <a:lnTo>
                    <a:pt x="651" y="1855"/>
                  </a:lnTo>
                  <a:lnTo>
                    <a:pt x="803" y="1970"/>
                  </a:lnTo>
                  <a:lnTo>
                    <a:pt x="975" y="2027"/>
                  </a:lnTo>
                  <a:lnTo>
                    <a:pt x="1128" y="2065"/>
                  </a:lnTo>
                  <a:lnTo>
                    <a:pt x="1262" y="2065"/>
                  </a:lnTo>
                  <a:lnTo>
                    <a:pt x="1377" y="2008"/>
                  </a:lnTo>
                  <a:lnTo>
                    <a:pt x="1472" y="1931"/>
                  </a:lnTo>
                  <a:lnTo>
                    <a:pt x="1549" y="1817"/>
                  </a:lnTo>
                  <a:lnTo>
                    <a:pt x="1587" y="1683"/>
                  </a:lnTo>
                  <a:lnTo>
                    <a:pt x="1606" y="1492"/>
                  </a:lnTo>
                  <a:lnTo>
                    <a:pt x="1587" y="1301"/>
                  </a:lnTo>
                  <a:lnTo>
                    <a:pt x="1549" y="1110"/>
                  </a:lnTo>
                  <a:lnTo>
                    <a:pt x="1472" y="899"/>
                  </a:lnTo>
                  <a:lnTo>
                    <a:pt x="1377" y="708"/>
                  </a:lnTo>
                  <a:lnTo>
                    <a:pt x="1262" y="536"/>
                  </a:lnTo>
                  <a:lnTo>
                    <a:pt x="1128" y="364"/>
                  </a:lnTo>
                  <a:lnTo>
                    <a:pt x="975" y="230"/>
                  </a:lnTo>
                  <a:lnTo>
                    <a:pt x="803" y="116"/>
                  </a:lnTo>
                  <a:lnTo>
                    <a:pt x="651" y="39"/>
                  </a:lnTo>
                  <a:lnTo>
                    <a:pt x="498" y="1"/>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30"/>
            <p:cNvSpPr/>
            <p:nvPr/>
          </p:nvSpPr>
          <p:spPr>
            <a:xfrm>
              <a:off x="1903325" y="339900"/>
              <a:ext cx="407150" cy="235125"/>
            </a:xfrm>
            <a:custGeom>
              <a:avLst/>
              <a:gdLst/>
              <a:ahLst/>
              <a:cxnLst/>
              <a:rect l="l" t="t" r="r" b="b"/>
              <a:pathLst>
                <a:path w="16286" h="9405" extrusionOk="0">
                  <a:moveTo>
                    <a:pt x="8143" y="0"/>
                  </a:moveTo>
                  <a:lnTo>
                    <a:pt x="1" y="4702"/>
                  </a:lnTo>
                  <a:lnTo>
                    <a:pt x="8143" y="9405"/>
                  </a:lnTo>
                  <a:lnTo>
                    <a:pt x="16286" y="4702"/>
                  </a:lnTo>
                  <a:lnTo>
                    <a:pt x="8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30"/>
            <p:cNvSpPr/>
            <p:nvPr/>
          </p:nvSpPr>
          <p:spPr>
            <a:xfrm>
              <a:off x="1959250" y="440725"/>
              <a:ext cx="56875" cy="32525"/>
            </a:xfrm>
            <a:custGeom>
              <a:avLst/>
              <a:gdLst/>
              <a:ahLst/>
              <a:cxnLst/>
              <a:rect l="l" t="t" r="r" b="b"/>
              <a:pathLst>
                <a:path w="2275" h="1301" extrusionOk="0">
                  <a:moveTo>
                    <a:pt x="1128" y="0"/>
                  </a:moveTo>
                  <a:lnTo>
                    <a:pt x="917" y="20"/>
                  </a:lnTo>
                  <a:lnTo>
                    <a:pt x="707" y="39"/>
                  </a:lnTo>
                  <a:lnTo>
                    <a:pt x="516" y="115"/>
                  </a:lnTo>
                  <a:lnTo>
                    <a:pt x="325" y="192"/>
                  </a:lnTo>
                  <a:lnTo>
                    <a:pt x="191" y="287"/>
                  </a:lnTo>
                  <a:lnTo>
                    <a:pt x="76" y="402"/>
                  </a:lnTo>
                  <a:lnTo>
                    <a:pt x="19" y="536"/>
                  </a:lnTo>
                  <a:lnTo>
                    <a:pt x="0" y="650"/>
                  </a:lnTo>
                  <a:lnTo>
                    <a:pt x="19" y="784"/>
                  </a:lnTo>
                  <a:lnTo>
                    <a:pt x="76" y="899"/>
                  </a:lnTo>
                  <a:lnTo>
                    <a:pt x="191" y="1014"/>
                  </a:lnTo>
                  <a:lnTo>
                    <a:pt x="325" y="1109"/>
                  </a:lnTo>
                  <a:lnTo>
                    <a:pt x="516" y="1205"/>
                  </a:lnTo>
                  <a:lnTo>
                    <a:pt x="707" y="1262"/>
                  </a:lnTo>
                  <a:lnTo>
                    <a:pt x="917" y="1300"/>
                  </a:lnTo>
                  <a:lnTo>
                    <a:pt x="1357" y="1300"/>
                  </a:lnTo>
                  <a:lnTo>
                    <a:pt x="1567" y="1262"/>
                  </a:lnTo>
                  <a:lnTo>
                    <a:pt x="1759" y="1205"/>
                  </a:lnTo>
                  <a:lnTo>
                    <a:pt x="1931" y="1109"/>
                  </a:lnTo>
                  <a:lnTo>
                    <a:pt x="2083" y="1014"/>
                  </a:lnTo>
                  <a:lnTo>
                    <a:pt x="2179" y="899"/>
                  </a:lnTo>
                  <a:lnTo>
                    <a:pt x="2255" y="784"/>
                  </a:lnTo>
                  <a:lnTo>
                    <a:pt x="2275" y="650"/>
                  </a:lnTo>
                  <a:lnTo>
                    <a:pt x="2255" y="536"/>
                  </a:lnTo>
                  <a:lnTo>
                    <a:pt x="2179" y="402"/>
                  </a:lnTo>
                  <a:lnTo>
                    <a:pt x="2083" y="287"/>
                  </a:lnTo>
                  <a:lnTo>
                    <a:pt x="1931" y="192"/>
                  </a:lnTo>
                  <a:lnTo>
                    <a:pt x="1759" y="115"/>
                  </a:lnTo>
                  <a:lnTo>
                    <a:pt x="1567" y="39"/>
                  </a:lnTo>
                  <a:lnTo>
                    <a:pt x="1357" y="20"/>
                  </a:lnTo>
                  <a:lnTo>
                    <a:pt x="11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30"/>
            <p:cNvSpPr/>
            <p:nvPr/>
          </p:nvSpPr>
          <p:spPr>
            <a:xfrm>
              <a:off x="2197700" y="441200"/>
              <a:ext cx="56875" cy="33000"/>
            </a:xfrm>
            <a:custGeom>
              <a:avLst/>
              <a:gdLst/>
              <a:ahLst/>
              <a:cxnLst/>
              <a:rect l="l" t="t" r="r" b="b"/>
              <a:pathLst>
                <a:path w="2275" h="1320" extrusionOk="0">
                  <a:moveTo>
                    <a:pt x="1147" y="1"/>
                  </a:moveTo>
                  <a:lnTo>
                    <a:pt x="918" y="20"/>
                  </a:lnTo>
                  <a:lnTo>
                    <a:pt x="707" y="58"/>
                  </a:lnTo>
                  <a:lnTo>
                    <a:pt x="516" y="115"/>
                  </a:lnTo>
                  <a:lnTo>
                    <a:pt x="344" y="192"/>
                  </a:lnTo>
                  <a:lnTo>
                    <a:pt x="191" y="287"/>
                  </a:lnTo>
                  <a:lnTo>
                    <a:pt x="96" y="402"/>
                  </a:lnTo>
                  <a:lnTo>
                    <a:pt x="38" y="536"/>
                  </a:lnTo>
                  <a:lnTo>
                    <a:pt x="0" y="650"/>
                  </a:lnTo>
                  <a:lnTo>
                    <a:pt x="38" y="784"/>
                  </a:lnTo>
                  <a:lnTo>
                    <a:pt x="96" y="899"/>
                  </a:lnTo>
                  <a:lnTo>
                    <a:pt x="191" y="1014"/>
                  </a:lnTo>
                  <a:lnTo>
                    <a:pt x="344" y="1128"/>
                  </a:lnTo>
                  <a:lnTo>
                    <a:pt x="516" y="1205"/>
                  </a:lnTo>
                  <a:lnTo>
                    <a:pt x="707" y="1262"/>
                  </a:lnTo>
                  <a:lnTo>
                    <a:pt x="918" y="1300"/>
                  </a:lnTo>
                  <a:lnTo>
                    <a:pt x="1147" y="1319"/>
                  </a:lnTo>
                  <a:lnTo>
                    <a:pt x="1357" y="1300"/>
                  </a:lnTo>
                  <a:lnTo>
                    <a:pt x="1567" y="1262"/>
                  </a:lnTo>
                  <a:lnTo>
                    <a:pt x="1759" y="1205"/>
                  </a:lnTo>
                  <a:lnTo>
                    <a:pt x="1950" y="1128"/>
                  </a:lnTo>
                  <a:lnTo>
                    <a:pt x="2083" y="1014"/>
                  </a:lnTo>
                  <a:lnTo>
                    <a:pt x="2198" y="899"/>
                  </a:lnTo>
                  <a:lnTo>
                    <a:pt x="2256" y="784"/>
                  </a:lnTo>
                  <a:lnTo>
                    <a:pt x="2275" y="650"/>
                  </a:lnTo>
                  <a:lnTo>
                    <a:pt x="2256" y="536"/>
                  </a:lnTo>
                  <a:lnTo>
                    <a:pt x="2198" y="402"/>
                  </a:lnTo>
                  <a:lnTo>
                    <a:pt x="2083" y="287"/>
                  </a:lnTo>
                  <a:lnTo>
                    <a:pt x="1950" y="192"/>
                  </a:lnTo>
                  <a:lnTo>
                    <a:pt x="1759" y="115"/>
                  </a:lnTo>
                  <a:lnTo>
                    <a:pt x="1567" y="58"/>
                  </a:lnTo>
                  <a:lnTo>
                    <a:pt x="1357" y="20"/>
                  </a:lnTo>
                  <a:lnTo>
                    <a:pt x="11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30"/>
            <p:cNvSpPr/>
            <p:nvPr/>
          </p:nvSpPr>
          <p:spPr>
            <a:xfrm>
              <a:off x="2078700" y="441200"/>
              <a:ext cx="56425" cy="32525"/>
            </a:xfrm>
            <a:custGeom>
              <a:avLst/>
              <a:gdLst/>
              <a:ahLst/>
              <a:cxnLst/>
              <a:rect l="l" t="t" r="r" b="b"/>
              <a:pathLst>
                <a:path w="2257" h="1301" extrusionOk="0">
                  <a:moveTo>
                    <a:pt x="918" y="1"/>
                  </a:moveTo>
                  <a:lnTo>
                    <a:pt x="708" y="39"/>
                  </a:lnTo>
                  <a:lnTo>
                    <a:pt x="498" y="96"/>
                  </a:lnTo>
                  <a:lnTo>
                    <a:pt x="326" y="192"/>
                  </a:lnTo>
                  <a:lnTo>
                    <a:pt x="192" y="287"/>
                  </a:lnTo>
                  <a:lnTo>
                    <a:pt x="77" y="402"/>
                  </a:lnTo>
                  <a:lnTo>
                    <a:pt x="20" y="517"/>
                  </a:lnTo>
                  <a:lnTo>
                    <a:pt x="1" y="650"/>
                  </a:lnTo>
                  <a:lnTo>
                    <a:pt x="20" y="765"/>
                  </a:lnTo>
                  <a:lnTo>
                    <a:pt x="77" y="899"/>
                  </a:lnTo>
                  <a:lnTo>
                    <a:pt x="192" y="1014"/>
                  </a:lnTo>
                  <a:lnTo>
                    <a:pt x="326" y="1109"/>
                  </a:lnTo>
                  <a:lnTo>
                    <a:pt x="498" y="1186"/>
                  </a:lnTo>
                  <a:lnTo>
                    <a:pt x="708" y="1243"/>
                  </a:lnTo>
                  <a:lnTo>
                    <a:pt x="918" y="1281"/>
                  </a:lnTo>
                  <a:lnTo>
                    <a:pt x="1128" y="1300"/>
                  </a:lnTo>
                  <a:lnTo>
                    <a:pt x="1339" y="1281"/>
                  </a:lnTo>
                  <a:lnTo>
                    <a:pt x="1549" y="1243"/>
                  </a:lnTo>
                  <a:lnTo>
                    <a:pt x="1759" y="1186"/>
                  </a:lnTo>
                  <a:lnTo>
                    <a:pt x="1931" y="1109"/>
                  </a:lnTo>
                  <a:lnTo>
                    <a:pt x="2084" y="1014"/>
                  </a:lnTo>
                  <a:lnTo>
                    <a:pt x="2180" y="899"/>
                  </a:lnTo>
                  <a:lnTo>
                    <a:pt x="2237" y="765"/>
                  </a:lnTo>
                  <a:lnTo>
                    <a:pt x="2256" y="650"/>
                  </a:lnTo>
                  <a:lnTo>
                    <a:pt x="2237" y="517"/>
                  </a:lnTo>
                  <a:lnTo>
                    <a:pt x="2180" y="402"/>
                  </a:lnTo>
                  <a:lnTo>
                    <a:pt x="2084" y="287"/>
                  </a:lnTo>
                  <a:lnTo>
                    <a:pt x="1931" y="192"/>
                  </a:lnTo>
                  <a:lnTo>
                    <a:pt x="1759" y="96"/>
                  </a:lnTo>
                  <a:lnTo>
                    <a:pt x="1549" y="39"/>
                  </a:lnTo>
                  <a:lnTo>
                    <a:pt x="13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30"/>
            <p:cNvSpPr/>
            <p:nvPr/>
          </p:nvSpPr>
          <p:spPr>
            <a:xfrm>
              <a:off x="2106900" y="457450"/>
              <a:ext cx="203575" cy="352675"/>
            </a:xfrm>
            <a:custGeom>
              <a:avLst/>
              <a:gdLst/>
              <a:ahLst/>
              <a:cxnLst/>
              <a:rect l="l" t="t" r="r" b="b"/>
              <a:pathLst>
                <a:path w="8143" h="14107" extrusionOk="0">
                  <a:moveTo>
                    <a:pt x="8143" y="0"/>
                  </a:moveTo>
                  <a:lnTo>
                    <a:pt x="0" y="4703"/>
                  </a:lnTo>
                  <a:lnTo>
                    <a:pt x="0" y="14107"/>
                  </a:lnTo>
                  <a:lnTo>
                    <a:pt x="8143" y="9405"/>
                  </a:lnTo>
                  <a:lnTo>
                    <a:pt x="8143" y="0"/>
                  </a:lnTo>
                  <a:close/>
                </a:path>
              </a:pathLst>
            </a:custGeom>
            <a:solidFill>
              <a:srgbClr val="FCE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30"/>
            <p:cNvSpPr/>
            <p:nvPr/>
          </p:nvSpPr>
          <p:spPr>
            <a:xfrm>
              <a:off x="2188600" y="607975"/>
              <a:ext cx="40175" cy="51625"/>
            </a:xfrm>
            <a:custGeom>
              <a:avLst/>
              <a:gdLst/>
              <a:ahLst/>
              <a:cxnLst/>
              <a:rect l="l" t="t" r="r" b="b"/>
              <a:pathLst>
                <a:path w="1607" h="2065" extrusionOk="0">
                  <a:moveTo>
                    <a:pt x="1129" y="0"/>
                  </a:moveTo>
                  <a:lnTo>
                    <a:pt x="976" y="39"/>
                  </a:lnTo>
                  <a:lnTo>
                    <a:pt x="804" y="115"/>
                  </a:lnTo>
                  <a:lnTo>
                    <a:pt x="651" y="230"/>
                  </a:lnTo>
                  <a:lnTo>
                    <a:pt x="498" y="364"/>
                  </a:lnTo>
                  <a:lnTo>
                    <a:pt x="364" y="536"/>
                  </a:lnTo>
                  <a:lnTo>
                    <a:pt x="249" y="708"/>
                  </a:lnTo>
                  <a:lnTo>
                    <a:pt x="135" y="899"/>
                  </a:lnTo>
                  <a:lnTo>
                    <a:pt x="77" y="1109"/>
                  </a:lnTo>
                  <a:lnTo>
                    <a:pt x="20" y="1300"/>
                  </a:lnTo>
                  <a:lnTo>
                    <a:pt x="1" y="1491"/>
                  </a:lnTo>
                  <a:lnTo>
                    <a:pt x="20" y="1683"/>
                  </a:lnTo>
                  <a:lnTo>
                    <a:pt x="77" y="1816"/>
                  </a:lnTo>
                  <a:lnTo>
                    <a:pt x="135" y="1931"/>
                  </a:lnTo>
                  <a:lnTo>
                    <a:pt x="249" y="2007"/>
                  </a:lnTo>
                  <a:lnTo>
                    <a:pt x="364" y="2065"/>
                  </a:lnTo>
                  <a:lnTo>
                    <a:pt x="498" y="2065"/>
                  </a:lnTo>
                  <a:lnTo>
                    <a:pt x="651" y="2027"/>
                  </a:lnTo>
                  <a:lnTo>
                    <a:pt x="804" y="1969"/>
                  </a:lnTo>
                  <a:lnTo>
                    <a:pt x="976" y="1855"/>
                  </a:lnTo>
                  <a:lnTo>
                    <a:pt x="1129" y="1702"/>
                  </a:lnTo>
                  <a:lnTo>
                    <a:pt x="1262" y="1549"/>
                  </a:lnTo>
                  <a:lnTo>
                    <a:pt x="1377" y="1358"/>
                  </a:lnTo>
                  <a:lnTo>
                    <a:pt x="1473" y="1166"/>
                  </a:lnTo>
                  <a:lnTo>
                    <a:pt x="1549" y="975"/>
                  </a:lnTo>
                  <a:lnTo>
                    <a:pt x="1587" y="765"/>
                  </a:lnTo>
                  <a:lnTo>
                    <a:pt x="1606" y="574"/>
                  </a:lnTo>
                  <a:lnTo>
                    <a:pt x="1587" y="402"/>
                  </a:lnTo>
                  <a:lnTo>
                    <a:pt x="1549" y="249"/>
                  </a:lnTo>
                  <a:lnTo>
                    <a:pt x="1473" y="134"/>
                  </a:lnTo>
                  <a:lnTo>
                    <a:pt x="1377" y="58"/>
                  </a:lnTo>
                  <a:lnTo>
                    <a:pt x="12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30"/>
            <p:cNvSpPr/>
            <p:nvPr/>
          </p:nvSpPr>
          <p:spPr>
            <a:xfrm>
              <a:off x="1903325" y="457450"/>
              <a:ext cx="203600" cy="352675"/>
            </a:xfrm>
            <a:custGeom>
              <a:avLst/>
              <a:gdLst/>
              <a:ahLst/>
              <a:cxnLst/>
              <a:rect l="l" t="t" r="r" b="b"/>
              <a:pathLst>
                <a:path w="8144" h="14107" extrusionOk="0">
                  <a:moveTo>
                    <a:pt x="1" y="0"/>
                  </a:moveTo>
                  <a:lnTo>
                    <a:pt x="1" y="9405"/>
                  </a:lnTo>
                  <a:lnTo>
                    <a:pt x="8143" y="14107"/>
                  </a:lnTo>
                  <a:lnTo>
                    <a:pt x="8143" y="4703"/>
                  </a:lnTo>
                  <a:lnTo>
                    <a:pt x="1" y="0"/>
                  </a:lnTo>
                  <a:close/>
                </a:path>
              </a:pathLst>
            </a:custGeom>
            <a:solidFill>
              <a:srgbClr val="F4D4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30"/>
            <p:cNvSpPr/>
            <p:nvPr/>
          </p:nvSpPr>
          <p:spPr>
            <a:xfrm>
              <a:off x="2044775" y="574050"/>
              <a:ext cx="40175" cy="51625"/>
            </a:xfrm>
            <a:custGeom>
              <a:avLst/>
              <a:gdLst/>
              <a:ahLst/>
              <a:cxnLst/>
              <a:rect l="l" t="t" r="r" b="b"/>
              <a:pathLst>
                <a:path w="1607" h="2065" extrusionOk="0">
                  <a:moveTo>
                    <a:pt x="364" y="0"/>
                  </a:moveTo>
                  <a:lnTo>
                    <a:pt x="249" y="39"/>
                  </a:lnTo>
                  <a:lnTo>
                    <a:pt x="134" y="134"/>
                  </a:lnTo>
                  <a:lnTo>
                    <a:pt x="77" y="249"/>
                  </a:lnTo>
                  <a:lnTo>
                    <a:pt x="20" y="383"/>
                  </a:lnTo>
                  <a:lnTo>
                    <a:pt x="0" y="574"/>
                  </a:lnTo>
                  <a:lnTo>
                    <a:pt x="20" y="765"/>
                  </a:lnTo>
                  <a:lnTo>
                    <a:pt x="77" y="956"/>
                  </a:lnTo>
                  <a:lnTo>
                    <a:pt x="134" y="1166"/>
                  </a:lnTo>
                  <a:lnTo>
                    <a:pt x="249" y="1357"/>
                  </a:lnTo>
                  <a:lnTo>
                    <a:pt x="364" y="1529"/>
                  </a:lnTo>
                  <a:lnTo>
                    <a:pt x="497" y="1702"/>
                  </a:lnTo>
                  <a:lnTo>
                    <a:pt x="650" y="1835"/>
                  </a:lnTo>
                  <a:lnTo>
                    <a:pt x="803" y="1950"/>
                  </a:lnTo>
                  <a:lnTo>
                    <a:pt x="975" y="2026"/>
                  </a:lnTo>
                  <a:lnTo>
                    <a:pt x="1109" y="2065"/>
                  </a:lnTo>
                  <a:lnTo>
                    <a:pt x="1262" y="2046"/>
                  </a:lnTo>
                  <a:lnTo>
                    <a:pt x="1377" y="2007"/>
                  </a:lnTo>
                  <a:lnTo>
                    <a:pt x="1472" y="1931"/>
                  </a:lnTo>
                  <a:lnTo>
                    <a:pt x="1549" y="1816"/>
                  </a:lnTo>
                  <a:lnTo>
                    <a:pt x="1587" y="1663"/>
                  </a:lnTo>
                  <a:lnTo>
                    <a:pt x="1606" y="1491"/>
                  </a:lnTo>
                  <a:lnTo>
                    <a:pt x="1587" y="1300"/>
                  </a:lnTo>
                  <a:lnTo>
                    <a:pt x="1549" y="1090"/>
                  </a:lnTo>
                  <a:lnTo>
                    <a:pt x="1472" y="899"/>
                  </a:lnTo>
                  <a:lnTo>
                    <a:pt x="1377" y="708"/>
                  </a:lnTo>
                  <a:lnTo>
                    <a:pt x="1262" y="516"/>
                  </a:lnTo>
                  <a:lnTo>
                    <a:pt x="1109" y="364"/>
                  </a:lnTo>
                  <a:lnTo>
                    <a:pt x="975" y="211"/>
                  </a:lnTo>
                  <a:lnTo>
                    <a:pt x="803" y="96"/>
                  </a:lnTo>
                  <a:lnTo>
                    <a:pt x="650" y="19"/>
                  </a:lnTo>
                  <a:lnTo>
                    <a:pt x="497"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30"/>
            <p:cNvSpPr/>
            <p:nvPr/>
          </p:nvSpPr>
          <p:spPr>
            <a:xfrm>
              <a:off x="2044775" y="711200"/>
              <a:ext cx="40175" cy="51625"/>
            </a:xfrm>
            <a:custGeom>
              <a:avLst/>
              <a:gdLst/>
              <a:ahLst/>
              <a:cxnLst/>
              <a:rect l="l" t="t" r="r" b="b"/>
              <a:pathLst>
                <a:path w="1607" h="2065" extrusionOk="0">
                  <a:moveTo>
                    <a:pt x="364" y="0"/>
                  </a:moveTo>
                  <a:lnTo>
                    <a:pt x="249" y="57"/>
                  </a:lnTo>
                  <a:lnTo>
                    <a:pt x="134" y="134"/>
                  </a:lnTo>
                  <a:lnTo>
                    <a:pt x="77" y="249"/>
                  </a:lnTo>
                  <a:lnTo>
                    <a:pt x="20" y="402"/>
                  </a:lnTo>
                  <a:lnTo>
                    <a:pt x="0" y="574"/>
                  </a:lnTo>
                  <a:lnTo>
                    <a:pt x="20" y="765"/>
                  </a:lnTo>
                  <a:lnTo>
                    <a:pt x="77" y="975"/>
                  </a:lnTo>
                  <a:lnTo>
                    <a:pt x="134" y="1166"/>
                  </a:lnTo>
                  <a:lnTo>
                    <a:pt x="249" y="1357"/>
                  </a:lnTo>
                  <a:lnTo>
                    <a:pt x="364" y="1548"/>
                  </a:lnTo>
                  <a:lnTo>
                    <a:pt x="497" y="1701"/>
                  </a:lnTo>
                  <a:lnTo>
                    <a:pt x="650" y="1854"/>
                  </a:lnTo>
                  <a:lnTo>
                    <a:pt x="803" y="1950"/>
                  </a:lnTo>
                  <a:lnTo>
                    <a:pt x="975" y="2026"/>
                  </a:lnTo>
                  <a:lnTo>
                    <a:pt x="1109" y="2064"/>
                  </a:lnTo>
                  <a:lnTo>
                    <a:pt x="1262" y="2064"/>
                  </a:lnTo>
                  <a:lnTo>
                    <a:pt x="1377" y="2007"/>
                  </a:lnTo>
                  <a:lnTo>
                    <a:pt x="1472" y="1931"/>
                  </a:lnTo>
                  <a:lnTo>
                    <a:pt x="1549" y="1816"/>
                  </a:lnTo>
                  <a:lnTo>
                    <a:pt x="1587" y="1663"/>
                  </a:lnTo>
                  <a:lnTo>
                    <a:pt x="1606" y="1491"/>
                  </a:lnTo>
                  <a:lnTo>
                    <a:pt x="1587" y="1300"/>
                  </a:lnTo>
                  <a:lnTo>
                    <a:pt x="1549" y="1090"/>
                  </a:lnTo>
                  <a:lnTo>
                    <a:pt x="1472" y="899"/>
                  </a:lnTo>
                  <a:lnTo>
                    <a:pt x="1377" y="707"/>
                  </a:lnTo>
                  <a:lnTo>
                    <a:pt x="1262" y="516"/>
                  </a:lnTo>
                  <a:lnTo>
                    <a:pt x="1109" y="363"/>
                  </a:lnTo>
                  <a:lnTo>
                    <a:pt x="975" y="210"/>
                  </a:lnTo>
                  <a:lnTo>
                    <a:pt x="803" y="115"/>
                  </a:lnTo>
                  <a:lnTo>
                    <a:pt x="650" y="38"/>
                  </a:lnTo>
                  <a:lnTo>
                    <a:pt x="497"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30"/>
            <p:cNvSpPr/>
            <p:nvPr/>
          </p:nvSpPr>
          <p:spPr>
            <a:xfrm>
              <a:off x="1925300" y="504750"/>
              <a:ext cx="39700" cy="51650"/>
            </a:xfrm>
            <a:custGeom>
              <a:avLst/>
              <a:gdLst/>
              <a:ahLst/>
              <a:cxnLst/>
              <a:rect l="l" t="t" r="r" b="b"/>
              <a:pathLst>
                <a:path w="1588" h="2066" extrusionOk="0">
                  <a:moveTo>
                    <a:pt x="345" y="1"/>
                  </a:moveTo>
                  <a:lnTo>
                    <a:pt x="230" y="58"/>
                  </a:lnTo>
                  <a:lnTo>
                    <a:pt x="135" y="135"/>
                  </a:lnTo>
                  <a:lnTo>
                    <a:pt x="58" y="249"/>
                  </a:lnTo>
                  <a:lnTo>
                    <a:pt x="1" y="402"/>
                  </a:lnTo>
                  <a:lnTo>
                    <a:pt x="1" y="574"/>
                  </a:lnTo>
                  <a:lnTo>
                    <a:pt x="1" y="765"/>
                  </a:lnTo>
                  <a:lnTo>
                    <a:pt x="58" y="976"/>
                  </a:lnTo>
                  <a:lnTo>
                    <a:pt x="135" y="1167"/>
                  </a:lnTo>
                  <a:lnTo>
                    <a:pt x="230" y="1358"/>
                  </a:lnTo>
                  <a:lnTo>
                    <a:pt x="345" y="1549"/>
                  </a:lnTo>
                  <a:lnTo>
                    <a:pt x="479" y="1702"/>
                  </a:lnTo>
                  <a:lnTo>
                    <a:pt x="632" y="1855"/>
                  </a:lnTo>
                  <a:lnTo>
                    <a:pt x="785" y="1950"/>
                  </a:lnTo>
                  <a:lnTo>
                    <a:pt x="957" y="2027"/>
                  </a:lnTo>
                  <a:lnTo>
                    <a:pt x="1110" y="2065"/>
                  </a:lnTo>
                  <a:lnTo>
                    <a:pt x="1243" y="2065"/>
                  </a:lnTo>
                  <a:lnTo>
                    <a:pt x="1358" y="2008"/>
                  </a:lnTo>
                  <a:lnTo>
                    <a:pt x="1454" y="1931"/>
                  </a:lnTo>
                  <a:lnTo>
                    <a:pt x="1530" y="1817"/>
                  </a:lnTo>
                  <a:lnTo>
                    <a:pt x="1587" y="1683"/>
                  </a:lnTo>
                  <a:lnTo>
                    <a:pt x="1587" y="1492"/>
                  </a:lnTo>
                  <a:lnTo>
                    <a:pt x="1587" y="1301"/>
                  </a:lnTo>
                  <a:lnTo>
                    <a:pt x="1530" y="1109"/>
                  </a:lnTo>
                  <a:lnTo>
                    <a:pt x="1454" y="899"/>
                  </a:lnTo>
                  <a:lnTo>
                    <a:pt x="1358" y="708"/>
                  </a:lnTo>
                  <a:lnTo>
                    <a:pt x="1243" y="517"/>
                  </a:lnTo>
                  <a:lnTo>
                    <a:pt x="1110" y="364"/>
                  </a:lnTo>
                  <a:lnTo>
                    <a:pt x="957" y="230"/>
                  </a:lnTo>
                  <a:lnTo>
                    <a:pt x="785" y="115"/>
                  </a:lnTo>
                  <a:lnTo>
                    <a:pt x="632" y="39"/>
                  </a:lnTo>
                  <a:lnTo>
                    <a:pt x="479" y="1"/>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30"/>
            <p:cNvSpPr/>
            <p:nvPr/>
          </p:nvSpPr>
          <p:spPr>
            <a:xfrm>
              <a:off x="1925300" y="641900"/>
              <a:ext cx="39700" cy="51625"/>
            </a:xfrm>
            <a:custGeom>
              <a:avLst/>
              <a:gdLst/>
              <a:ahLst/>
              <a:cxnLst/>
              <a:rect l="l" t="t" r="r" b="b"/>
              <a:pathLst>
                <a:path w="1588" h="2065" extrusionOk="0">
                  <a:moveTo>
                    <a:pt x="479" y="1"/>
                  </a:moveTo>
                  <a:lnTo>
                    <a:pt x="345" y="20"/>
                  </a:lnTo>
                  <a:lnTo>
                    <a:pt x="230" y="58"/>
                  </a:lnTo>
                  <a:lnTo>
                    <a:pt x="135" y="134"/>
                  </a:lnTo>
                  <a:lnTo>
                    <a:pt x="58" y="249"/>
                  </a:lnTo>
                  <a:lnTo>
                    <a:pt x="1" y="402"/>
                  </a:lnTo>
                  <a:lnTo>
                    <a:pt x="1" y="574"/>
                  </a:lnTo>
                  <a:lnTo>
                    <a:pt x="1" y="765"/>
                  </a:lnTo>
                  <a:lnTo>
                    <a:pt x="58" y="975"/>
                  </a:lnTo>
                  <a:lnTo>
                    <a:pt x="135" y="1167"/>
                  </a:lnTo>
                  <a:lnTo>
                    <a:pt x="230" y="1358"/>
                  </a:lnTo>
                  <a:lnTo>
                    <a:pt x="345" y="1549"/>
                  </a:lnTo>
                  <a:lnTo>
                    <a:pt x="479" y="1702"/>
                  </a:lnTo>
                  <a:lnTo>
                    <a:pt x="632" y="1855"/>
                  </a:lnTo>
                  <a:lnTo>
                    <a:pt x="785" y="1969"/>
                  </a:lnTo>
                  <a:lnTo>
                    <a:pt x="957" y="2046"/>
                  </a:lnTo>
                  <a:lnTo>
                    <a:pt x="1110" y="2065"/>
                  </a:lnTo>
                  <a:lnTo>
                    <a:pt x="1243" y="2065"/>
                  </a:lnTo>
                  <a:lnTo>
                    <a:pt x="1358" y="2027"/>
                  </a:lnTo>
                  <a:lnTo>
                    <a:pt x="1454" y="1931"/>
                  </a:lnTo>
                  <a:lnTo>
                    <a:pt x="1530" y="1816"/>
                  </a:lnTo>
                  <a:lnTo>
                    <a:pt x="1587" y="1683"/>
                  </a:lnTo>
                  <a:lnTo>
                    <a:pt x="1587" y="1491"/>
                  </a:lnTo>
                  <a:lnTo>
                    <a:pt x="1587" y="1300"/>
                  </a:lnTo>
                  <a:lnTo>
                    <a:pt x="1530" y="1109"/>
                  </a:lnTo>
                  <a:lnTo>
                    <a:pt x="1454" y="899"/>
                  </a:lnTo>
                  <a:lnTo>
                    <a:pt x="1358" y="708"/>
                  </a:lnTo>
                  <a:lnTo>
                    <a:pt x="1243" y="536"/>
                  </a:lnTo>
                  <a:lnTo>
                    <a:pt x="1110" y="364"/>
                  </a:lnTo>
                  <a:lnTo>
                    <a:pt x="957" y="230"/>
                  </a:lnTo>
                  <a:lnTo>
                    <a:pt x="785" y="115"/>
                  </a:lnTo>
                  <a:lnTo>
                    <a:pt x="632" y="39"/>
                  </a:lnTo>
                  <a:lnTo>
                    <a:pt x="479" y="1"/>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30"/>
            <p:cNvSpPr/>
            <p:nvPr/>
          </p:nvSpPr>
          <p:spPr>
            <a:xfrm>
              <a:off x="1985050" y="607975"/>
              <a:ext cx="40150" cy="51625"/>
            </a:xfrm>
            <a:custGeom>
              <a:avLst/>
              <a:gdLst/>
              <a:ahLst/>
              <a:cxnLst/>
              <a:rect l="l" t="t" r="r" b="b"/>
              <a:pathLst>
                <a:path w="1606" h="2065" extrusionOk="0">
                  <a:moveTo>
                    <a:pt x="344" y="0"/>
                  </a:moveTo>
                  <a:lnTo>
                    <a:pt x="230" y="58"/>
                  </a:lnTo>
                  <a:lnTo>
                    <a:pt x="134" y="134"/>
                  </a:lnTo>
                  <a:lnTo>
                    <a:pt x="58" y="249"/>
                  </a:lnTo>
                  <a:lnTo>
                    <a:pt x="19" y="402"/>
                  </a:lnTo>
                  <a:lnTo>
                    <a:pt x="0" y="574"/>
                  </a:lnTo>
                  <a:lnTo>
                    <a:pt x="19" y="765"/>
                  </a:lnTo>
                  <a:lnTo>
                    <a:pt x="58" y="975"/>
                  </a:lnTo>
                  <a:lnTo>
                    <a:pt x="134" y="1166"/>
                  </a:lnTo>
                  <a:lnTo>
                    <a:pt x="230" y="1358"/>
                  </a:lnTo>
                  <a:lnTo>
                    <a:pt x="344" y="1549"/>
                  </a:lnTo>
                  <a:lnTo>
                    <a:pt x="497" y="1702"/>
                  </a:lnTo>
                  <a:lnTo>
                    <a:pt x="631" y="1855"/>
                  </a:lnTo>
                  <a:lnTo>
                    <a:pt x="803" y="1950"/>
                  </a:lnTo>
                  <a:lnTo>
                    <a:pt x="956" y="2027"/>
                  </a:lnTo>
                  <a:lnTo>
                    <a:pt x="1109" y="2065"/>
                  </a:lnTo>
                  <a:lnTo>
                    <a:pt x="1243" y="2065"/>
                  </a:lnTo>
                  <a:lnTo>
                    <a:pt x="1357" y="2007"/>
                  </a:lnTo>
                  <a:lnTo>
                    <a:pt x="1472" y="1931"/>
                  </a:lnTo>
                  <a:lnTo>
                    <a:pt x="1529" y="1816"/>
                  </a:lnTo>
                  <a:lnTo>
                    <a:pt x="1587" y="1663"/>
                  </a:lnTo>
                  <a:lnTo>
                    <a:pt x="1606" y="1491"/>
                  </a:lnTo>
                  <a:lnTo>
                    <a:pt x="1587" y="1300"/>
                  </a:lnTo>
                  <a:lnTo>
                    <a:pt x="1529" y="1090"/>
                  </a:lnTo>
                  <a:lnTo>
                    <a:pt x="1472" y="899"/>
                  </a:lnTo>
                  <a:lnTo>
                    <a:pt x="1357" y="708"/>
                  </a:lnTo>
                  <a:lnTo>
                    <a:pt x="1243" y="517"/>
                  </a:lnTo>
                  <a:lnTo>
                    <a:pt x="1109" y="364"/>
                  </a:lnTo>
                  <a:lnTo>
                    <a:pt x="956" y="211"/>
                  </a:lnTo>
                  <a:lnTo>
                    <a:pt x="803" y="115"/>
                  </a:lnTo>
                  <a:lnTo>
                    <a:pt x="631" y="39"/>
                  </a:lnTo>
                  <a:lnTo>
                    <a:pt x="497" y="0"/>
                  </a:lnTo>
                  <a:close/>
                </a:path>
              </a:pathLst>
            </a:custGeom>
            <a:solidFill>
              <a:srgbClr val="2C2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685800"/>
            <a:ext cx="7717500" cy="735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3"/>
              </a:buClr>
              <a:buSzPts val="2700"/>
              <a:buFont typeface="Rubik Mono One"/>
              <a:buNone/>
              <a:defRPr sz="2700">
                <a:solidFill>
                  <a:schemeClr val="accent3"/>
                </a:solidFill>
                <a:latin typeface="Rubik Mono One"/>
                <a:ea typeface="Rubik Mono One"/>
                <a:cs typeface="Rubik Mono One"/>
                <a:sym typeface="Rubik Mono One"/>
              </a:defRPr>
            </a:lvl1pPr>
            <a:lvl2pPr lvl="1" algn="ctr" rtl="0">
              <a:spcBef>
                <a:spcPts val="0"/>
              </a:spcBef>
              <a:spcAft>
                <a:spcPts val="0"/>
              </a:spcAft>
              <a:buClr>
                <a:schemeClr val="lt1"/>
              </a:buClr>
              <a:buSzPts val="2800"/>
              <a:buNone/>
              <a:defRPr sz="2800">
                <a:solidFill>
                  <a:schemeClr val="lt1"/>
                </a:solidFill>
              </a:defRPr>
            </a:lvl2pPr>
            <a:lvl3pPr lvl="2" algn="ctr" rtl="0">
              <a:spcBef>
                <a:spcPts val="0"/>
              </a:spcBef>
              <a:spcAft>
                <a:spcPts val="0"/>
              </a:spcAft>
              <a:buClr>
                <a:schemeClr val="lt1"/>
              </a:buClr>
              <a:buSzPts val="2800"/>
              <a:buNone/>
              <a:defRPr sz="2800">
                <a:solidFill>
                  <a:schemeClr val="lt1"/>
                </a:solidFill>
              </a:defRPr>
            </a:lvl3pPr>
            <a:lvl4pPr lvl="3" algn="ctr" rtl="0">
              <a:spcBef>
                <a:spcPts val="0"/>
              </a:spcBef>
              <a:spcAft>
                <a:spcPts val="0"/>
              </a:spcAft>
              <a:buClr>
                <a:schemeClr val="lt1"/>
              </a:buClr>
              <a:buSzPts val="2800"/>
              <a:buNone/>
              <a:defRPr sz="2800">
                <a:solidFill>
                  <a:schemeClr val="lt1"/>
                </a:solidFill>
              </a:defRPr>
            </a:lvl4pPr>
            <a:lvl5pPr lvl="4" algn="ctr" rtl="0">
              <a:spcBef>
                <a:spcPts val="0"/>
              </a:spcBef>
              <a:spcAft>
                <a:spcPts val="0"/>
              </a:spcAft>
              <a:buClr>
                <a:schemeClr val="lt1"/>
              </a:buClr>
              <a:buSzPts val="2800"/>
              <a:buNone/>
              <a:defRPr sz="2800">
                <a:solidFill>
                  <a:schemeClr val="lt1"/>
                </a:solidFill>
              </a:defRPr>
            </a:lvl5pPr>
            <a:lvl6pPr lvl="5" algn="ctr" rtl="0">
              <a:spcBef>
                <a:spcPts val="0"/>
              </a:spcBef>
              <a:spcAft>
                <a:spcPts val="0"/>
              </a:spcAft>
              <a:buClr>
                <a:schemeClr val="lt1"/>
              </a:buClr>
              <a:buSzPts val="2800"/>
              <a:buNone/>
              <a:defRPr sz="2800">
                <a:solidFill>
                  <a:schemeClr val="lt1"/>
                </a:solidFill>
              </a:defRPr>
            </a:lvl6pPr>
            <a:lvl7pPr lvl="6" algn="ctr" rtl="0">
              <a:spcBef>
                <a:spcPts val="0"/>
              </a:spcBef>
              <a:spcAft>
                <a:spcPts val="0"/>
              </a:spcAft>
              <a:buClr>
                <a:schemeClr val="lt1"/>
              </a:buClr>
              <a:buSzPts val="2800"/>
              <a:buNone/>
              <a:defRPr sz="2800">
                <a:solidFill>
                  <a:schemeClr val="lt1"/>
                </a:solidFill>
              </a:defRPr>
            </a:lvl7pPr>
            <a:lvl8pPr lvl="7" algn="ctr" rtl="0">
              <a:spcBef>
                <a:spcPts val="0"/>
              </a:spcBef>
              <a:spcAft>
                <a:spcPts val="0"/>
              </a:spcAft>
              <a:buClr>
                <a:schemeClr val="lt1"/>
              </a:buClr>
              <a:buSzPts val="2800"/>
              <a:buNone/>
              <a:defRPr sz="2800">
                <a:solidFill>
                  <a:schemeClr val="lt1"/>
                </a:solidFill>
              </a:defRPr>
            </a:lvl8pPr>
            <a:lvl9pPr lvl="8" algn="ctr" rtl="0">
              <a:spcBef>
                <a:spcPts val="0"/>
              </a:spcBef>
              <a:spcAft>
                <a:spcPts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713225" y="1152475"/>
            <a:ext cx="7717500" cy="3447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lt1"/>
              </a:buClr>
              <a:buSzPts val="1600"/>
              <a:buFont typeface="Baloo 2 Medium"/>
              <a:buChar char="●"/>
              <a:defRPr sz="1600">
                <a:solidFill>
                  <a:schemeClr val="lt1"/>
                </a:solidFill>
                <a:latin typeface="Baloo 2 Medium"/>
                <a:ea typeface="Baloo 2 Medium"/>
                <a:cs typeface="Baloo 2 Medium"/>
                <a:sym typeface="Baloo 2 Medium"/>
              </a:defRPr>
            </a:lvl1pPr>
            <a:lvl2pPr marL="914400" lvl="1" indent="-330200">
              <a:lnSpc>
                <a:spcPct val="100000"/>
              </a:lnSpc>
              <a:spcBef>
                <a:spcPts val="0"/>
              </a:spcBef>
              <a:spcAft>
                <a:spcPts val="0"/>
              </a:spcAft>
              <a:buClr>
                <a:schemeClr val="lt1"/>
              </a:buClr>
              <a:buSzPts val="1600"/>
              <a:buFont typeface="Baloo 2 Medium"/>
              <a:buChar char="○"/>
              <a:defRPr sz="1600">
                <a:solidFill>
                  <a:schemeClr val="lt1"/>
                </a:solidFill>
                <a:latin typeface="Baloo 2 Medium"/>
                <a:ea typeface="Baloo 2 Medium"/>
                <a:cs typeface="Baloo 2 Medium"/>
                <a:sym typeface="Baloo 2 Medium"/>
              </a:defRPr>
            </a:lvl2pPr>
            <a:lvl3pPr marL="1371600" lvl="2" indent="-330200">
              <a:lnSpc>
                <a:spcPct val="100000"/>
              </a:lnSpc>
              <a:spcBef>
                <a:spcPts val="0"/>
              </a:spcBef>
              <a:spcAft>
                <a:spcPts val="0"/>
              </a:spcAft>
              <a:buClr>
                <a:schemeClr val="lt1"/>
              </a:buClr>
              <a:buSzPts val="1600"/>
              <a:buFont typeface="Baloo 2 Medium"/>
              <a:buChar char="■"/>
              <a:defRPr sz="1600">
                <a:solidFill>
                  <a:schemeClr val="lt1"/>
                </a:solidFill>
                <a:latin typeface="Baloo 2 Medium"/>
                <a:ea typeface="Baloo 2 Medium"/>
                <a:cs typeface="Baloo 2 Medium"/>
                <a:sym typeface="Baloo 2 Medium"/>
              </a:defRPr>
            </a:lvl3pPr>
            <a:lvl4pPr marL="1828800" lvl="3" indent="-330200">
              <a:lnSpc>
                <a:spcPct val="100000"/>
              </a:lnSpc>
              <a:spcBef>
                <a:spcPts val="0"/>
              </a:spcBef>
              <a:spcAft>
                <a:spcPts val="0"/>
              </a:spcAft>
              <a:buClr>
                <a:schemeClr val="lt1"/>
              </a:buClr>
              <a:buSzPts val="1600"/>
              <a:buFont typeface="Baloo 2 Medium"/>
              <a:buChar char="●"/>
              <a:defRPr sz="1600">
                <a:solidFill>
                  <a:schemeClr val="lt1"/>
                </a:solidFill>
                <a:latin typeface="Baloo 2 Medium"/>
                <a:ea typeface="Baloo 2 Medium"/>
                <a:cs typeface="Baloo 2 Medium"/>
                <a:sym typeface="Baloo 2 Medium"/>
              </a:defRPr>
            </a:lvl4pPr>
            <a:lvl5pPr marL="2286000" lvl="4" indent="-330200">
              <a:lnSpc>
                <a:spcPct val="100000"/>
              </a:lnSpc>
              <a:spcBef>
                <a:spcPts val="0"/>
              </a:spcBef>
              <a:spcAft>
                <a:spcPts val="0"/>
              </a:spcAft>
              <a:buClr>
                <a:schemeClr val="lt1"/>
              </a:buClr>
              <a:buSzPts val="1600"/>
              <a:buFont typeface="Baloo 2 Medium"/>
              <a:buChar char="○"/>
              <a:defRPr sz="1600">
                <a:solidFill>
                  <a:schemeClr val="lt1"/>
                </a:solidFill>
                <a:latin typeface="Baloo 2 Medium"/>
                <a:ea typeface="Baloo 2 Medium"/>
                <a:cs typeface="Baloo 2 Medium"/>
                <a:sym typeface="Baloo 2 Medium"/>
              </a:defRPr>
            </a:lvl5pPr>
            <a:lvl6pPr marL="2743200" lvl="5" indent="-330200">
              <a:lnSpc>
                <a:spcPct val="100000"/>
              </a:lnSpc>
              <a:spcBef>
                <a:spcPts val="0"/>
              </a:spcBef>
              <a:spcAft>
                <a:spcPts val="0"/>
              </a:spcAft>
              <a:buClr>
                <a:schemeClr val="lt1"/>
              </a:buClr>
              <a:buSzPts val="1600"/>
              <a:buFont typeface="Baloo 2 Medium"/>
              <a:buChar char="■"/>
              <a:defRPr sz="1600">
                <a:solidFill>
                  <a:schemeClr val="lt1"/>
                </a:solidFill>
                <a:latin typeface="Baloo 2 Medium"/>
                <a:ea typeface="Baloo 2 Medium"/>
                <a:cs typeface="Baloo 2 Medium"/>
                <a:sym typeface="Baloo 2 Medium"/>
              </a:defRPr>
            </a:lvl6pPr>
            <a:lvl7pPr marL="3200400" lvl="6" indent="-330200">
              <a:lnSpc>
                <a:spcPct val="100000"/>
              </a:lnSpc>
              <a:spcBef>
                <a:spcPts val="0"/>
              </a:spcBef>
              <a:spcAft>
                <a:spcPts val="0"/>
              </a:spcAft>
              <a:buClr>
                <a:schemeClr val="lt1"/>
              </a:buClr>
              <a:buSzPts val="1600"/>
              <a:buFont typeface="Baloo 2 Medium"/>
              <a:buChar char="●"/>
              <a:defRPr sz="1600">
                <a:solidFill>
                  <a:schemeClr val="lt1"/>
                </a:solidFill>
                <a:latin typeface="Baloo 2 Medium"/>
                <a:ea typeface="Baloo 2 Medium"/>
                <a:cs typeface="Baloo 2 Medium"/>
                <a:sym typeface="Baloo 2 Medium"/>
              </a:defRPr>
            </a:lvl7pPr>
            <a:lvl8pPr marL="3657600" lvl="7" indent="-330200">
              <a:lnSpc>
                <a:spcPct val="100000"/>
              </a:lnSpc>
              <a:spcBef>
                <a:spcPts val="0"/>
              </a:spcBef>
              <a:spcAft>
                <a:spcPts val="0"/>
              </a:spcAft>
              <a:buClr>
                <a:schemeClr val="lt1"/>
              </a:buClr>
              <a:buSzPts val="1600"/>
              <a:buFont typeface="Baloo 2 Medium"/>
              <a:buChar char="○"/>
              <a:defRPr sz="1600">
                <a:solidFill>
                  <a:schemeClr val="lt1"/>
                </a:solidFill>
                <a:latin typeface="Baloo 2 Medium"/>
                <a:ea typeface="Baloo 2 Medium"/>
                <a:cs typeface="Baloo 2 Medium"/>
                <a:sym typeface="Baloo 2 Medium"/>
              </a:defRPr>
            </a:lvl8pPr>
            <a:lvl9pPr marL="4114800" lvl="8" indent="-330200">
              <a:lnSpc>
                <a:spcPct val="100000"/>
              </a:lnSpc>
              <a:spcBef>
                <a:spcPts val="0"/>
              </a:spcBef>
              <a:spcAft>
                <a:spcPts val="0"/>
              </a:spcAft>
              <a:buClr>
                <a:schemeClr val="lt1"/>
              </a:buClr>
              <a:buSzPts val="1600"/>
              <a:buFont typeface="Baloo 2 Medium"/>
              <a:buChar char="■"/>
              <a:defRPr sz="1600">
                <a:solidFill>
                  <a:schemeClr val="lt1"/>
                </a:solidFill>
                <a:latin typeface="Baloo 2 Medium"/>
                <a:ea typeface="Baloo 2 Medium"/>
                <a:cs typeface="Baloo 2 Medium"/>
                <a:sym typeface="Baloo 2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59" r:id="rId6"/>
    <p:sldLayoutId id="2147483668" r:id="rId7"/>
    <p:sldLayoutId id="2147483669" r:id="rId8"/>
    <p:sldLayoutId id="2147483676" r:id="rId9"/>
    <p:sldLayoutId id="214748367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hyperlink" Target="https://www.aiteco.com/juego-de-role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37"/>
        <p:cNvGrpSpPr/>
        <p:nvPr/>
      </p:nvGrpSpPr>
      <p:grpSpPr>
        <a:xfrm>
          <a:off x="0" y="0"/>
          <a:ext cx="0" cy="0"/>
          <a:chOff x="0" y="0"/>
          <a:chExt cx="0" cy="0"/>
        </a:xfrm>
      </p:grpSpPr>
      <p:sp>
        <p:nvSpPr>
          <p:cNvPr id="7538" name="Google Shape;7538;p34"/>
          <p:cNvSpPr txBox="1">
            <a:spLocks noGrp="1"/>
          </p:cNvSpPr>
          <p:nvPr>
            <p:ph type="ctrTitle"/>
          </p:nvPr>
        </p:nvSpPr>
        <p:spPr>
          <a:xfrm>
            <a:off x="708600" y="614975"/>
            <a:ext cx="7726800" cy="7314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sz="4800" dirty="0" smtClean="0"/>
              <a:t>JUEGO DE ROLES</a:t>
            </a:r>
            <a:endParaRPr sz="4800" dirty="0"/>
          </a:p>
        </p:txBody>
      </p:sp>
      <p:sp>
        <p:nvSpPr>
          <p:cNvPr id="7539" name="Google Shape;7539;p34"/>
          <p:cNvSpPr txBox="1">
            <a:spLocks noGrp="1"/>
          </p:cNvSpPr>
          <p:nvPr>
            <p:ph type="subTitle" idx="1"/>
          </p:nvPr>
        </p:nvSpPr>
        <p:spPr>
          <a:xfrm>
            <a:off x="1305137" y="4544061"/>
            <a:ext cx="6263454" cy="635662"/>
          </a:xfrm>
          <a:prstGeom prst="rect">
            <a:avLst/>
          </a:prstGeom>
        </p:spPr>
        <p:txBody>
          <a:bodyPr spcFirstLastPara="1" wrap="square" lIns="91425" tIns="91425" rIns="91425" bIns="91425" anchor="ctr" anchorCtr="0">
            <a:noAutofit/>
          </a:bodyPr>
          <a:lstStyle/>
          <a:p>
            <a:pPr marL="0" lvl="0" indent="0"/>
            <a:r>
              <a:rPr lang="es-CO" sz="1100" dirty="0" smtClean="0"/>
              <a:t>PRESENTADO POR:</a:t>
            </a:r>
          </a:p>
          <a:p>
            <a:pPr marL="0" lvl="0" indent="0"/>
            <a:r>
              <a:rPr lang="es-CO" sz="1100" dirty="0" smtClean="0"/>
              <a:t>Natalia Palacios Cifuentes-COD:01200141019</a:t>
            </a:r>
          </a:p>
          <a:p>
            <a:pPr marL="0" lvl="0" indent="0"/>
            <a:r>
              <a:rPr lang="es-CO" sz="1100" dirty="0" smtClean="0"/>
              <a:t>Mamfreth Sebastián Álvarez Rodríguez-COD:01200142026</a:t>
            </a:r>
          </a:p>
          <a:p>
            <a:pPr marL="0" lvl="0" indent="0" algn="l"/>
            <a:endParaRPr lang="es-CO" dirty="0"/>
          </a:p>
          <a:p>
            <a:pPr marL="0" lvl="0" indent="0" algn="l" rtl="0">
              <a:spcBef>
                <a:spcPts val="0"/>
              </a:spcBef>
              <a:spcAft>
                <a:spcPts val="0"/>
              </a:spcAft>
              <a:buNone/>
            </a:pPr>
            <a:endParaRPr dirty="0"/>
          </a:p>
        </p:txBody>
      </p:sp>
      <p:grpSp>
        <p:nvGrpSpPr>
          <p:cNvPr id="7540" name="Google Shape;7540;p34"/>
          <p:cNvGrpSpPr/>
          <p:nvPr/>
        </p:nvGrpSpPr>
        <p:grpSpPr>
          <a:xfrm>
            <a:off x="2918550" y="1605525"/>
            <a:ext cx="3306900" cy="2436605"/>
            <a:chOff x="2135623" y="1870521"/>
            <a:chExt cx="4882039" cy="3458141"/>
          </a:xfrm>
        </p:grpSpPr>
        <p:sp>
          <p:nvSpPr>
            <p:cNvPr id="7541" name="Google Shape;7541;p34"/>
            <p:cNvSpPr/>
            <p:nvPr/>
          </p:nvSpPr>
          <p:spPr>
            <a:xfrm>
              <a:off x="6240568" y="2952326"/>
              <a:ext cx="506536" cy="878203"/>
            </a:xfrm>
            <a:custGeom>
              <a:avLst/>
              <a:gdLst/>
              <a:ahLst/>
              <a:cxnLst/>
              <a:rect l="l" t="t" r="r" b="b"/>
              <a:pathLst>
                <a:path w="29648" h="51402" extrusionOk="0">
                  <a:moveTo>
                    <a:pt x="827" y="0"/>
                  </a:moveTo>
                  <a:lnTo>
                    <a:pt x="614" y="80"/>
                  </a:lnTo>
                  <a:lnTo>
                    <a:pt x="454" y="160"/>
                  </a:lnTo>
                  <a:lnTo>
                    <a:pt x="294" y="293"/>
                  </a:lnTo>
                  <a:lnTo>
                    <a:pt x="161" y="453"/>
                  </a:lnTo>
                  <a:lnTo>
                    <a:pt x="81" y="613"/>
                  </a:lnTo>
                  <a:lnTo>
                    <a:pt x="1" y="827"/>
                  </a:lnTo>
                  <a:lnTo>
                    <a:pt x="1" y="1013"/>
                  </a:lnTo>
                  <a:lnTo>
                    <a:pt x="1" y="50362"/>
                  </a:lnTo>
                  <a:lnTo>
                    <a:pt x="1" y="50575"/>
                  </a:lnTo>
                  <a:lnTo>
                    <a:pt x="81" y="50762"/>
                  </a:lnTo>
                  <a:lnTo>
                    <a:pt x="161" y="50949"/>
                  </a:lnTo>
                  <a:lnTo>
                    <a:pt x="294" y="51109"/>
                  </a:lnTo>
                  <a:lnTo>
                    <a:pt x="454" y="51242"/>
                  </a:lnTo>
                  <a:lnTo>
                    <a:pt x="614" y="51322"/>
                  </a:lnTo>
                  <a:lnTo>
                    <a:pt x="827" y="51375"/>
                  </a:lnTo>
                  <a:lnTo>
                    <a:pt x="1014" y="51402"/>
                  </a:lnTo>
                  <a:lnTo>
                    <a:pt x="29648" y="51402"/>
                  </a:lnTo>
                  <a:lnTo>
                    <a:pt x="29648" y="0"/>
                  </a:lnTo>
                  <a:close/>
                </a:path>
              </a:pathLst>
            </a:custGeom>
            <a:solidFill>
              <a:srgbClr val="E1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34"/>
            <p:cNvSpPr/>
            <p:nvPr/>
          </p:nvSpPr>
          <p:spPr>
            <a:xfrm>
              <a:off x="6673296" y="2952326"/>
              <a:ext cx="150331" cy="878203"/>
            </a:xfrm>
            <a:custGeom>
              <a:avLst/>
              <a:gdLst/>
              <a:ahLst/>
              <a:cxnLst/>
              <a:rect l="l" t="t" r="r" b="b"/>
              <a:pathLst>
                <a:path w="8799" h="51402" extrusionOk="0">
                  <a:moveTo>
                    <a:pt x="507" y="0"/>
                  </a:moveTo>
                  <a:lnTo>
                    <a:pt x="400" y="27"/>
                  </a:lnTo>
                  <a:lnTo>
                    <a:pt x="294" y="107"/>
                  </a:lnTo>
                  <a:lnTo>
                    <a:pt x="187" y="187"/>
                  </a:lnTo>
                  <a:lnTo>
                    <a:pt x="107" y="267"/>
                  </a:lnTo>
                  <a:lnTo>
                    <a:pt x="54" y="373"/>
                  </a:lnTo>
                  <a:lnTo>
                    <a:pt x="27" y="507"/>
                  </a:lnTo>
                  <a:lnTo>
                    <a:pt x="0" y="640"/>
                  </a:lnTo>
                  <a:lnTo>
                    <a:pt x="0" y="50762"/>
                  </a:lnTo>
                  <a:lnTo>
                    <a:pt x="27" y="50895"/>
                  </a:lnTo>
                  <a:lnTo>
                    <a:pt x="54" y="51029"/>
                  </a:lnTo>
                  <a:lnTo>
                    <a:pt x="107" y="51135"/>
                  </a:lnTo>
                  <a:lnTo>
                    <a:pt x="187" y="51215"/>
                  </a:lnTo>
                  <a:lnTo>
                    <a:pt x="294" y="51295"/>
                  </a:lnTo>
                  <a:lnTo>
                    <a:pt x="400" y="51349"/>
                  </a:lnTo>
                  <a:lnTo>
                    <a:pt x="507" y="51402"/>
                  </a:lnTo>
                  <a:lnTo>
                    <a:pt x="8292" y="51402"/>
                  </a:lnTo>
                  <a:lnTo>
                    <a:pt x="8399" y="51349"/>
                  </a:lnTo>
                  <a:lnTo>
                    <a:pt x="8505" y="51295"/>
                  </a:lnTo>
                  <a:lnTo>
                    <a:pt x="8612" y="51215"/>
                  </a:lnTo>
                  <a:lnTo>
                    <a:pt x="8692" y="51135"/>
                  </a:lnTo>
                  <a:lnTo>
                    <a:pt x="8745" y="51029"/>
                  </a:lnTo>
                  <a:lnTo>
                    <a:pt x="8772" y="50895"/>
                  </a:lnTo>
                  <a:lnTo>
                    <a:pt x="8799" y="50762"/>
                  </a:lnTo>
                  <a:lnTo>
                    <a:pt x="8799" y="640"/>
                  </a:lnTo>
                  <a:lnTo>
                    <a:pt x="8772" y="507"/>
                  </a:lnTo>
                  <a:lnTo>
                    <a:pt x="8745" y="373"/>
                  </a:lnTo>
                  <a:lnTo>
                    <a:pt x="8692" y="267"/>
                  </a:lnTo>
                  <a:lnTo>
                    <a:pt x="8612" y="187"/>
                  </a:lnTo>
                  <a:lnTo>
                    <a:pt x="8505" y="107"/>
                  </a:lnTo>
                  <a:lnTo>
                    <a:pt x="8399" y="27"/>
                  </a:lnTo>
                  <a:lnTo>
                    <a:pt x="8292" y="0"/>
                  </a:lnTo>
                  <a:close/>
                </a:path>
              </a:pathLst>
            </a:custGeom>
            <a:solidFill>
              <a:srgbClr val="A7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34"/>
            <p:cNvSpPr/>
            <p:nvPr/>
          </p:nvSpPr>
          <p:spPr>
            <a:xfrm>
              <a:off x="5887113" y="4014996"/>
              <a:ext cx="838583" cy="501069"/>
            </a:xfrm>
            <a:custGeom>
              <a:avLst/>
              <a:gdLst/>
              <a:ahLst/>
              <a:cxnLst/>
              <a:rect l="l" t="t" r="r" b="b"/>
              <a:pathLst>
                <a:path w="49083" h="29328" extrusionOk="0">
                  <a:moveTo>
                    <a:pt x="34872" y="1"/>
                  </a:moveTo>
                  <a:lnTo>
                    <a:pt x="2799" y="587"/>
                  </a:lnTo>
                  <a:lnTo>
                    <a:pt x="2506" y="614"/>
                  </a:lnTo>
                  <a:lnTo>
                    <a:pt x="2240" y="667"/>
                  </a:lnTo>
                  <a:lnTo>
                    <a:pt x="1973" y="747"/>
                  </a:lnTo>
                  <a:lnTo>
                    <a:pt x="1706" y="827"/>
                  </a:lnTo>
                  <a:lnTo>
                    <a:pt x="1466" y="960"/>
                  </a:lnTo>
                  <a:lnTo>
                    <a:pt x="1226" y="1120"/>
                  </a:lnTo>
                  <a:lnTo>
                    <a:pt x="1013" y="1307"/>
                  </a:lnTo>
                  <a:lnTo>
                    <a:pt x="826" y="1494"/>
                  </a:lnTo>
                  <a:lnTo>
                    <a:pt x="640" y="1707"/>
                  </a:lnTo>
                  <a:lnTo>
                    <a:pt x="480" y="1947"/>
                  </a:lnTo>
                  <a:lnTo>
                    <a:pt x="320" y="2187"/>
                  </a:lnTo>
                  <a:lnTo>
                    <a:pt x="213" y="2453"/>
                  </a:lnTo>
                  <a:lnTo>
                    <a:pt x="107" y="2747"/>
                  </a:lnTo>
                  <a:lnTo>
                    <a:pt x="53" y="3040"/>
                  </a:lnTo>
                  <a:lnTo>
                    <a:pt x="0" y="3333"/>
                  </a:lnTo>
                  <a:lnTo>
                    <a:pt x="0" y="3653"/>
                  </a:lnTo>
                  <a:lnTo>
                    <a:pt x="0" y="29327"/>
                  </a:lnTo>
                  <a:lnTo>
                    <a:pt x="49082" y="29167"/>
                  </a:lnTo>
                  <a:lnTo>
                    <a:pt x="38978" y="3013"/>
                  </a:lnTo>
                  <a:lnTo>
                    <a:pt x="38845" y="2693"/>
                  </a:lnTo>
                  <a:lnTo>
                    <a:pt x="38685" y="2373"/>
                  </a:lnTo>
                  <a:lnTo>
                    <a:pt x="38498" y="2107"/>
                  </a:lnTo>
                  <a:lnTo>
                    <a:pt x="38285" y="1813"/>
                  </a:lnTo>
                  <a:lnTo>
                    <a:pt x="38045" y="1547"/>
                  </a:lnTo>
                  <a:lnTo>
                    <a:pt x="37805" y="1307"/>
                  </a:lnTo>
                  <a:lnTo>
                    <a:pt x="37565" y="1067"/>
                  </a:lnTo>
                  <a:lnTo>
                    <a:pt x="37272" y="854"/>
                  </a:lnTo>
                  <a:lnTo>
                    <a:pt x="37005" y="667"/>
                  </a:lnTo>
                  <a:lnTo>
                    <a:pt x="36712" y="507"/>
                  </a:lnTo>
                  <a:lnTo>
                    <a:pt x="36419" y="347"/>
                  </a:lnTo>
                  <a:lnTo>
                    <a:pt x="36099" y="241"/>
                  </a:lnTo>
                  <a:lnTo>
                    <a:pt x="35805" y="134"/>
                  </a:lnTo>
                  <a:lnTo>
                    <a:pt x="35485" y="54"/>
                  </a:lnTo>
                  <a:lnTo>
                    <a:pt x="35192" y="27"/>
                  </a:lnTo>
                  <a:lnTo>
                    <a:pt x="34872" y="1"/>
                  </a:lnTo>
                  <a:close/>
                </a:path>
              </a:pathLst>
            </a:custGeom>
            <a:solidFill>
              <a:srgbClr val="E1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34"/>
            <p:cNvSpPr/>
            <p:nvPr/>
          </p:nvSpPr>
          <p:spPr>
            <a:xfrm>
              <a:off x="5887113" y="4423123"/>
              <a:ext cx="861819" cy="192702"/>
            </a:xfrm>
            <a:custGeom>
              <a:avLst/>
              <a:gdLst/>
              <a:ahLst/>
              <a:cxnLst/>
              <a:rect l="l" t="t" r="r" b="b"/>
              <a:pathLst>
                <a:path w="50443" h="11279" extrusionOk="0">
                  <a:moveTo>
                    <a:pt x="44790" y="1"/>
                  </a:moveTo>
                  <a:lnTo>
                    <a:pt x="2133" y="267"/>
                  </a:lnTo>
                  <a:lnTo>
                    <a:pt x="1920" y="267"/>
                  </a:lnTo>
                  <a:lnTo>
                    <a:pt x="1706" y="320"/>
                  </a:lnTo>
                  <a:lnTo>
                    <a:pt x="1493" y="374"/>
                  </a:lnTo>
                  <a:lnTo>
                    <a:pt x="1306" y="480"/>
                  </a:lnTo>
                  <a:lnTo>
                    <a:pt x="1120" y="587"/>
                  </a:lnTo>
                  <a:lnTo>
                    <a:pt x="933" y="747"/>
                  </a:lnTo>
                  <a:lnTo>
                    <a:pt x="773" y="907"/>
                  </a:lnTo>
                  <a:lnTo>
                    <a:pt x="613" y="1094"/>
                  </a:lnTo>
                  <a:lnTo>
                    <a:pt x="480" y="1280"/>
                  </a:lnTo>
                  <a:lnTo>
                    <a:pt x="347" y="1494"/>
                  </a:lnTo>
                  <a:lnTo>
                    <a:pt x="240" y="1733"/>
                  </a:lnTo>
                  <a:lnTo>
                    <a:pt x="160" y="2000"/>
                  </a:lnTo>
                  <a:lnTo>
                    <a:pt x="80" y="2240"/>
                  </a:lnTo>
                  <a:lnTo>
                    <a:pt x="27" y="2533"/>
                  </a:lnTo>
                  <a:lnTo>
                    <a:pt x="0" y="2800"/>
                  </a:lnTo>
                  <a:lnTo>
                    <a:pt x="0" y="3093"/>
                  </a:lnTo>
                  <a:lnTo>
                    <a:pt x="0" y="8079"/>
                  </a:lnTo>
                  <a:lnTo>
                    <a:pt x="0" y="8399"/>
                  </a:lnTo>
                  <a:lnTo>
                    <a:pt x="27" y="8719"/>
                  </a:lnTo>
                  <a:lnTo>
                    <a:pt x="107" y="9012"/>
                  </a:lnTo>
                  <a:lnTo>
                    <a:pt x="187" y="9305"/>
                  </a:lnTo>
                  <a:lnTo>
                    <a:pt x="267" y="9598"/>
                  </a:lnTo>
                  <a:lnTo>
                    <a:pt x="400" y="9865"/>
                  </a:lnTo>
                  <a:lnTo>
                    <a:pt x="533" y="10105"/>
                  </a:lnTo>
                  <a:lnTo>
                    <a:pt x="667" y="10345"/>
                  </a:lnTo>
                  <a:lnTo>
                    <a:pt x="853" y="10558"/>
                  </a:lnTo>
                  <a:lnTo>
                    <a:pt x="1013" y="10745"/>
                  </a:lnTo>
                  <a:lnTo>
                    <a:pt x="1226" y="10905"/>
                  </a:lnTo>
                  <a:lnTo>
                    <a:pt x="1413" y="11038"/>
                  </a:lnTo>
                  <a:lnTo>
                    <a:pt x="1653" y="11145"/>
                  </a:lnTo>
                  <a:lnTo>
                    <a:pt x="1866" y="11225"/>
                  </a:lnTo>
                  <a:lnTo>
                    <a:pt x="2106" y="11278"/>
                  </a:lnTo>
                  <a:lnTo>
                    <a:pt x="49189" y="11278"/>
                  </a:lnTo>
                  <a:lnTo>
                    <a:pt x="49402" y="11225"/>
                  </a:lnTo>
                  <a:lnTo>
                    <a:pt x="49616" y="11145"/>
                  </a:lnTo>
                  <a:lnTo>
                    <a:pt x="49802" y="11038"/>
                  </a:lnTo>
                  <a:lnTo>
                    <a:pt x="49962" y="10878"/>
                  </a:lnTo>
                  <a:lnTo>
                    <a:pt x="50096" y="10718"/>
                  </a:lnTo>
                  <a:lnTo>
                    <a:pt x="50202" y="10532"/>
                  </a:lnTo>
                  <a:lnTo>
                    <a:pt x="50309" y="10318"/>
                  </a:lnTo>
                  <a:lnTo>
                    <a:pt x="50389" y="10078"/>
                  </a:lnTo>
                  <a:lnTo>
                    <a:pt x="50416" y="9838"/>
                  </a:lnTo>
                  <a:lnTo>
                    <a:pt x="50442" y="9545"/>
                  </a:lnTo>
                  <a:lnTo>
                    <a:pt x="50442" y="9278"/>
                  </a:lnTo>
                  <a:lnTo>
                    <a:pt x="50389" y="8959"/>
                  </a:lnTo>
                  <a:lnTo>
                    <a:pt x="50336" y="8639"/>
                  </a:lnTo>
                  <a:lnTo>
                    <a:pt x="50256" y="8319"/>
                  </a:lnTo>
                  <a:lnTo>
                    <a:pt x="50122" y="7999"/>
                  </a:lnTo>
                  <a:lnTo>
                    <a:pt x="48176" y="2907"/>
                  </a:lnTo>
                  <a:lnTo>
                    <a:pt x="48043" y="2587"/>
                  </a:lnTo>
                  <a:lnTo>
                    <a:pt x="47883" y="2293"/>
                  </a:lnTo>
                  <a:lnTo>
                    <a:pt x="47723" y="2027"/>
                  </a:lnTo>
                  <a:lnTo>
                    <a:pt x="47536" y="1760"/>
                  </a:lnTo>
                  <a:lnTo>
                    <a:pt x="47350" y="1520"/>
                  </a:lnTo>
                  <a:lnTo>
                    <a:pt x="47136" y="1280"/>
                  </a:lnTo>
                  <a:lnTo>
                    <a:pt x="46923" y="1040"/>
                  </a:lnTo>
                  <a:lnTo>
                    <a:pt x="46710" y="854"/>
                  </a:lnTo>
                  <a:lnTo>
                    <a:pt x="46470" y="667"/>
                  </a:lnTo>
                  <a:lnTo>
                    <a:pt x="46230" y="480"/>
                  </a:lnTo>
                  <a:lnTo>
                    <a:pt x="45990" y="347"/>
                  </a:lnTo>
                  <a:lnTo>
                    <a:pt x="45750" y="240"/>
                  </a:lnTo>
                  <a:lnTo>
                    <a:pt x="45510" y="134"/>
                  </a:lnTo>
                  <a:lnTo>
                    <a:pt x="45270" y="54"/>
                  </a:lnTo>
                  <a:lnTo>
                    <a:pt x="45030" y="27"/>
                  </a:lnTo>
                  <a:lnTo>
                    <a:pt x="44790" y="1"/>
                  </a:lnTo>
                  <a:close/>
                </a:path>
              </a:pathLst>
            </a:custGeom>
            <a:solidFill>
              <a:srgbClr val="A7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34"/>
            <p:cNvSpPr/>
            <p:nvPr/>
          </p:nvSpPr>
          <p:spPr>
            <a:xfrm>
              <a:off x="6702443" y="4645860"/>
              <a:ext cx="315218" cy="586699"/>
            </a:xfrm>
            <a:custGeom>
              <a:avLst/>
              <a:gdLst/>
              <a:ahLst/>
              <a:cxnLst/>
              <a:rect l="l" t="t" r="r" b="b"/>
              <a:pathLst>
                <a:path w="18450" h="34340" extrusionOk="0">
                  <a:moveTo>
                    <a:pt x="1414" y="1"/>
                  </a:moveTo>
                  <a:lnTo>
                    <a:pt x="1" y="720"/>
                  </a:lnTo>
                  <a:lnTo>
                    <a:pt x="17010" y="34340"/>
                  </a:lnTo>
                  <a:lnTo>
                    <a:pt x="18450" y="33620"/>
                  </a:lnTo>
                  <a:lnTo>
                    <a:pt x="1414" y="1"/>
                  </a:lnTo>
                  <a:close/>
                </a:path>
              </a:pathLst>
            </a:custGeom>
            <a:solidFill>
              <a:srgbClr val="FF95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34"/>
            <p:cNvSpPr/>
            <p:nvPr/>
          </p:nvSpPr>
          <p:spPr>
            <a:xfrm>
              <a:off x="5953608" y="3441077"/>
              <a:ext cx="807164" cy="1239876"/>
            </a:xfrm>
            <a:custGeom>
              <a:avLst/>
              <a:gdLst/>
              <a:ahLst/>
              <a:cxnLst/>
              <a:rect l="l" t="t" r="r" b="b"/>
              <a:pathLst>
                <a:path w="47244" h="72571" extrusionOk="0">
                  <a:moveTo>
                    <a:pt x="45644" y="0"/>
                  </a:moveTo>
                  <a:lnTo>
                    <a:pt x="45644" y="70971"/>
                  </a:lnTo>
                  <a:lnTo>
                    <a:pt x="0" y="70971"/>
                  </a:lnTo>
                  <a:lnTo>
                    <a:pt x="0" y="72570"/>
                  </a:lnTo>
                  <a:lnTo>
                    <a:pt x="47243" y="72570"/>
                  </a:lnTo>
                  <a:lnTo>
                    <a:pt x="47243" y="0"/>
                  </a:ln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34"/>
            <p:cNvSpPr/>
            <p:nvPr/>
          </p:nvSpPr>
          <p:spPr>
            <a:xfrm>
              <a:off x="5705824" y="3911598"/>
              <a:ext cx="826282" cy="588066"/>
            </a:xfrm>
            <a:custGeom>
              <a:avLst/>
              <a:gdLst/>
              <a:ahLst/>
              <a:cxnLst/>
              <a:rect l="l" t="t" r="r" b="b"/>
              <a:pathLst>
                <a:path w="48363" h="34420" extrusionOk="0">
                  <a:moveTo>
                    <a:pt x="39565" y="1"/>
                  </a:moveTo>
                  <a:lnTo>
                    <a:pt x="38898" y="54"/>
                  </a:lnTo>
                  <a:lnTo>
                    <a:pt x="38232" y="107"/>
                  </a:lnTo>
                  <a:lnTo>
                    <a:pt x="37565" y="161"/>
                  </a:lnTo>
                  <a:lnTo>
                    <a:pt x="36925" y="267"/>
                  </a:lnTo>
                  <a:lnTo>
                    <a:pt x="36259" y="374"/>
                  </a:lnTo>
                  <a:lnTo>
                    <a:pt x="35592" y="507"/>
                  </a:lnTo>
                  <a:lnTo>
                    <a:pt x="34286" y="800"/>
                  </a:lnTo>
                  <a:lnTo>
                    <a:pt x="32953" y="1174"/>
                  </a:lnTo>
                  <a:lnTo>
                    <a:pt x="31646" y="1574"/>
                  </a:lnTo>
                  <a:lnTo>
                    <a:pt x="30340" y="2027"/>
                  </a:lnTo>
                  <a:lnTo>
                    <a:pt x="29060" y="2507"/>
                  </a:lnTo>
                  <a:lnTo>
                    <a:pt x="27781" y="3040"/>
                  </a:lnTo>
                  <a:lnTo>
                    <a:pt x="26501" y="3573"/>
                  </a:lnTo>
                  <a:lnTo>
                    <a:pt x="23995" y="4666"/>
                  </a:lnTo>
                  <a:lnTo>
                    <a:pt x="21249" y="5919"/>
                  </a:lnTo>
                  <a:lnTo>
                    <a:pt x="18476" y="7199"/>
                  </a:lnTo>
                  <a:lnTo>
                    <a:pt x="15730" y="8505"/>
                  </a:lnTo>
                  <a:lnTo>
                    <a:pt x="14370" y="9172"/>
                  </a:lnTo>
                  <a:lnTo>
                    <a:pt x="13010" y="9865"/>
                  </a:lnTo>
                  <a:lnTo>
                    <a:pt x="11677" y="10585"/>
                  </a:lnTo>
                  <a:lnTo>
                    <a:pt x="10371" y="11331"/>
                  </a:lnTo>
                  <a:lnTo>
                    <a:pt x="9038" y="12078"/>
                  </a:lnTo>
                  <a:lnTo>
                    <a:pt x="7758" y="12878"/>
                  </a:lnTo>
                  <a:lnTo>
                    <a:pt x="6479" y="13678"/>
                  </a:lnTo>
                  <a:lnTo>
                    <a:pt x="5226" y="14531"/>
                  </a:lnTo>
                  <a:lnTo>
                    <a:pt x="3999" y="15410"/>
                  </a:lnTo>
                  <a:lnTo>
                    <a:pt x="2799" y="16317"/>
                  </a:lnTo>
                  <a:lnTo>
                    <a:pt x="2080" y="16903"/>
                  </a:lnTo>
                  <a:lnTo>
                    <a:pt x="1733" y="17223"/>
                  </a:lnTo>
                  <a:lnTo>
                    <a:pt x="1386" y="17543"/>
                  </a:lnTo>
                  <a:lnTo>
                    <a:pt x="1093" y="17890"/>
                  </a:lnTo>
                  <a:lnTo>
                    <a:pt x="800" y="18236"/>
                  </a:lnTo>
                  <a:lnTo>
                    <a:pt x="560" y="18636"/>
                  </a:lnTo>
                  <a:lnTo>
                    <a:pt x="373" y="19036"/>
                  </a:lnTo>
                  <a:lnTo>
                    <a:pt x="213" y="19490"/>
                  </a:lnTo>
                  <a:lnTo>
                    <a:pt x="80" y="19943"/>
                  </a:lnTo>
                  <a:lnTo>
                    <a:pt x="27" y="20423"/>
                  </a:lnTo>
                  <a:lnTo>
                    <a:pt x="0" y="20903"/>
                  </a:lnTo>
                  <a:lnTo>
                    <a:pt x="0" y="21382"/>
                  </a:lnTo>
                  <a:lnTo>
                    <a:pt x="27" y="21862"/>
                  </a:lnTo>
                  <a:lnTo>
                    <a:pt x="133" y="22822"/>
                  </a:lnTo>
                  <a:lnTo>
                    <a:pt x="293" y="23835"/>
                  </a:lnTo>
                  <a:lnTo>
                    <a:pt x="453" y="24848"/>
                  </a:lnTo>
                  <a:lnTo>
                    <a:pt x="667" y="25861"/>
                  </a:lnTo>
                  <a:lnTo>
                    <a:pt x="906" y="26848"/>
                  </a:lnTo>
                  <a:lnTo>
                    <a:pt x="1173" y="27861"/>
                  </a:lnTo>
                  <a:lnTo>
                    <a:pt x="1466" y="28847"/>
                  </a:lnTo>
                  <a:lnTo>
                    <a:pt x="1786" y="29834"/>
                  </a:lnTo>
                  <a:lnTo>
                    <a:pt x="2106" y="30794"/>
                  </a:lnTo>
                  <a:lnTo>
                    <a:pt x="2320" y="31274"/>
                  </a:lnTo>
                  <a:lnTo>
                    <a:pt x="2506" y="31780"/>
                  </a:lnTo>
                  <a:lnTo>
                    <a:pt x="2746" y="32233"/>
                  </a:lnTo>
                  <a:lnTo>
                    <a:pt x="3013" y="32687"/>
                  </a:lnTo>
                  <a:lnTo>
                    <a:pt x="3333" y="33113"/>
                  </a:lnTo>
                  <a:lnTo>
                    <a:pt x="3493" y="33300"/>
                  </a:lnTo>
                  <a:lnTo>
                    <a:pt x="3679" y="33486"/>
                  </a:lnTo>
                  <a:lnTo>
                    <a:pt x="3866" y="33646"/>
                  </a:lnTo>
                  <a:lnTo>
                    <a:pt x="4052" y="33806"/>
                  </a:lnTo>
                  <a:lnTo>
                    <a:pt x="4266" y="33940"/>
                  </a:lnTo>
                  <a:lnTo>
                    <a:pt x="4506" y="34073"/>
                  </a:lnTo>
                  <a:lnTo>
                    <a:pt x="4826" y="34206"/>
                  </a:lnTo>
                  <a:lnTo>
                    <a:pt x="5146" y="34286"/>
                  </a:lnTo>
                  <a:lnTo>
                    <a:pt x="5465" y="34366"/>
                  </a:lnTo>
                  <a:lnTo>
                    <a:pt x="5812" y="34393"/>
                  </a:lnTo>
                  <a:lnTo>
                    <a:pt x="6159" y="34420"/>
                  </a:lnTo>
                  <a:lnTo>
                    <a:pt x="7172" y="34420"/>
                  </a:lnTo>
                  <a:lnTo>
                    <a:pt x="8958" y="34313"/>
                  </a:lnTo>
                  <a:lnTo>
                    <a:pt x="10718" y="34206"/>
                  </a:lnTo>
                  <a:lnTo>
                    <a:pt x="12477" y="34073"/>
                  </a:lnTo>
                  <a:lnTo>
                    <a:pt x="14237" y="33913"/>
                  </a:lnTo>
                  <a:lnTo>
                    <a:pt x="15996" y="33726"/>
                  </a:lnTo>
                  <a:lnTo>
                    <a:pt x="17756" y="33513"/>
                  </a:lnTo>
                  <a:lnTo>
                    <a:pt x="19516" y="33273"/>
                  </a:lnTo>
                  <a:lnTo>
                    <a:pt x="21249" y="33007"/>
                  </a:lnTo>
                  <a:lnTo>
                    <a:pt x="23008" y="32713"/>
                  </a:lnTo>
                  <a:lnTo>
                    <a:pt x="24741" y="32393"/>
                  </a:lnTo>
                  <a:lnTo>
                    <a:pt x="26474" y="32047"/>
                  </a:lnTo>
                  <a:lnTo>
                    <a:pt x="28207" y="31673"/>
                  </a:lnTo>
                  <a:lnTo>
                    <a:pt x="29940" y="31274"/>
                  </a:lnTo>
                  <a:lnTo>
                    <a:pt x="31646" y="30847"/>
                  </a:lnTo>
                  <a:lnTo>
                    <a:pt x="33353" y="30394"/>
                  </a:lnTo>
                  <a:lnTo>
                    <a:pt x="35059" y="29914"/>
                  </a:lnTo>
                  <a:lnTo>
                    <a:pt x="36312" y="29541"/>
                  </a:lnTo>
                  <a:lnTo>
                    <a:pt x="37592" y="29141"/>
                  </a:lnTo>
                  <a:lnTo>
                    <a:pt x="38818" y="28687"/>
                  </a:lnTo>
                  <a:lnTo>
                    <a:pt x="39431" y="28421"/>
                  </a:lnTo>
                  <a:lnTo>
                    <a:pt x="40018" y="28154"/>
                  </a:lnTo>
                  <a:lnTo>
                    <a:pt x="40631" y="27888"/>
                  </a:lnTo>
                  <a:lnTo>
                    <a:pt x="41191" y="27594"/>
                  </a:lnTo>
                  <a:lnTo>
                    <a:pt x="41777" y="27274"/>
                  </a:lnTo>
                  <a:lnTo>
                    <a:pt x="42311" y="26928"/>
                  </a:lnTo>
                  <a:lnTo>
                    <a:pt x="42844" y="26555"/>
                  </a:lnTo>
                  <a:lnTo>
                    <a:pt x="43377" y="26155"/>
                  </a:lnTo>
                  <a:lnTo>
                    <a:pt x="43857" y="25755"/>
                  </a:lnTo>
                  <a:lnTo>
                    <a:pt x="44337" y="25302"/>
                  </a:lnTo>
                  <a:lnTo>
                    <a:pt x="44897" y="24715"/>
                  </a:lnTo>
                  <a:lnTo>
                    <a:pt x="45403" y="24102"/>
                  </a:lnTo>
                  <a:lnTo>
                    <a:pt x="45857" y="23462"/>
                  </a:lnTo>
                  <a:lnTo>
                    <a:pt x="46283" y="22769"/>
                  </a:lnTo>
                  <a:lnTo>
                    <a:pt x="46683" y="22076"/>
                  </a:lnTo>
                  <a:lnTo>
                    <a:pt x="47003" y="21356"/>
                  </a:lnTo>
                  <a:lnTo>
                    <a:pt x="47323" y="20609"/>
                  </a:lnTo>
                  <a:lnTo>
                    <a:pt x="47563" y="19836"/>
                  </a:lnTo>
                  <a:lnTo>
                    <a:pt x="47803" y="19063"/>
                  </a:lnTo>
                  <a:lnTo>
                    <a:pt x="47989" y="18290"/>
                  </a:lnTo>
                  <a:lnTo>
                    <a:pt x="48123" y="17490"/>
                  </a:lnTo>
                  <a:lnTo>
                    <a:pt x="48229" y="16664"/>
                  </a:lnTo>
                  <a:lnTo>
                    <a:pt x="48309" y="15864"/>
                  </a:lnTo>
                  <a:lnTo>
                    <a:pt x="48363" y="15064"/>
                  </a:lnTo>
                  <a:lnTo>
                    <a:pt x="48363" y="14237"/>
                  </a:lnTo>
                  <a:lnTo>
                    <a:pt x="48363" y="13438"/>
                  </a:lnTo>
                  <a:lnTo>
                    <a:pt x="48309" y="12638"/>
                  </a:lnTo>
                  <a:lnTo>
                    <a:pt x="48229" y="11838"/>
                  </a:lnTo>
                  <a:lnTo>
                    <a:pt x="48123" y="11038"/>
                  </a:lnTo>
                  <a:lnTo>
                    <a:pt x="47989" y="10238"/>
                  </a:lnTo>
                  <a:lnTo>
                    <a:pt x="47856" y="9438"/>
                  </a:lnTo>
                  <a:lnTo>
                    <a:pt x="47696" y="8665"/>
                  </a:lnTo>
                  <a:lnTo>
                    <a:pt x="47510" y="7865"/>
                  </a:lnTo>
                  <a:lnTo>
                    <a:pt x="47323" y="7092"/>
                  </a:lnTo>
                  <a:lnTo>
                    <a:pt x="46870" y="5546"/>
                  </a:lnTo>
                  <a:lnTo>
                    <a:pt x="46416" y="4000"/>
                  </a:lnTo>
                  <a:lnTo>
                    <a:pt x="45910" y="2453"/>
                  </a:lnTo>
                  <a:lnTo>
                    <a:pt x="45377" y="934"/>
                  </a:lnTo>
                  <a:lnTo>
                    <a:pt x="44817" y="587"/>
                  </a:lnTo>
                  <a:lnTo>
                    <a:pt x="44177" y="427"/>
                  </a:lnTo>
                  <a:lnTo>
                    <a:pt x="43510" y="294"/>
                  </a:lnTo>
                  <a:lnTo>
                    <a:pt x="42871" y="187"/>
                  </a:lnTo>
                  <a:lnTo>
                    <a:pt x="42204" y="107"/>
                  </a:lnTo>
                  <a:lnTo>
                    <a:pt x="41537" y="54"/>
                  </a:lnTo>
                  <a:lnTo>
                    <a:pt x="40871" y="1"/>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34"/>
            <p:cNvSpPr/>
            <p:nvPr/>
          </p:nvSpPr>
          <p:spPr>
            <a:xfrm>
              <a:off x="5705824" y="3911598"/>
              <a:ext cx="826282" cy="588066"/>
            </a:xfrm>
            <a:custGeom>
              <a:avLst/>
              <a:gdLst/>
              <a:ahLst/>
              <a:cxnLst/>
              <a:rect l="l" t="t" r="r" b="b"/>
              <a:pathLst>
                <a:path w="48363" h="34420" fill="none" extrusionOk="0">
                  <a:moveTo>
                    <a:pt x="45377" y="934"/>
                  </a:moveTo>
                  <a:lnTo>
                    <a:pt x="45377" y="934"/>
                  </a:lnTo>
                  <a:lnTo>
                    <a:pt x="45910" y="2453"/>
                  </a:lnTo>
                  <a:lnTo>
                    <a:pt x="46416" y="4000"/>
                  </a:lnTo>
                  <a:lnTo>
                    <a:pt x="46870" y="5546"/>
                  </a:lnTo>
                  <a:lnTo>
                    <a:pt x="47323" y="7092"/>
                  </a:lnTo>
                  <a:lnTo>
                    <a:pt x="47510" y="7865"/>
                  </a:lnTo>
                  <a:lnTo>
                    <a:pt x="47696" y="8665"/>
                  </a:lnTo>
                  <a:lnTo>
                    <a:pt x="47856" y="9438"/>
                  </a:lnTo>
                  <a:lnTo>
                    <a:pt x="47989" y="10238"/>
                  </a:lnTo>
                  <a:lnTo>
                    <a:pt x="48123" y="11038"/>
                  </a:lnTo>
                  <a:lnTo>
                    <a:pt x="48229" y="11838"/>
                  </a:lnTo>
                  <a:lnTo>
                    <a:pt x="48309" y="12638"/>
                  </a:lnTo>
                  <a:lnTo>
                    <a:pt x="48363" y="13438"/>
                  </a:lnTo>
                  <a:lnTo>
                    <a:pt x="48363" y="13438"/>
                  </a:lnTo>
                  <a:lnTo>
                    <a:pt x="48363" y="14237"/>
                  </a:lnTo>
                  <a:lnTo>
                    <a:pt x="48363" y="15064"/>
                  </a:lnTo>
                  <a:lnTo>
                    <a:pt x="48309" y="15864"/>
                  </a:lnTo>
                  <a:lnTo>
                    <a:pt x="48229" y="16664"/>
                  </a:lnTo>
                  <a:lnTo>
                    <a:pt x="48123" y="17490"/>
                  </a:lnTo>
                  <a:lnTo>
                    <a:pt x="47989" y="18290"/>
                  </a:lnTo>
                  <a:lnTo>
                    <a:pt x="47803" y="19063"/>
                  </a:lnTo>
                  <a:lnTo>
                    <a:pt x="47563" y="19836"/>
                  </a:lnTo>
                  <a:lnTo>
                    <a:pt x="47323" y="20609"/>
                  </a:lnTo>
                  <a:lnTo>
                    <a:pt x="47003" y="21356"/>
                  </a:lnTo>
                  <a:lnTo>
                    <a:pt x="46683" y="22076"/>
                  </a:lnTo>
                  <a:lnTo>
                    <a:pt x="46283" y="22769"/>
                  </a:lnTo>
                  <a:lnTo>
                    <a:pt x="45857" y="23462"/>
                  </a:lnTo>
                  <a:lnTo>
                    <a:pt x="45403" y="24102"/>
                  </a:lnTo>
                  <a:lnTo>
                    <a:pt x="44897" y="24715"/>
                  </a:lnTo>
                  <a:lnTo>
                    <a:pt x="44337" y="25302"/>
                  </a:lnTo>
                  <a:lnTo>
                    <a:pt x="44337" y="25302"/>
                  </a:lnTo>
                  <a:lnTo>
                    <a:pt x="43857" y="25755"/>
                  </a:lnTo>
                  <a:lnTo>
                    <a:pt x="43377" y="26155"/>
                  </a:lnTo>
                  <a:lnTo>
                    <a:pt x="42844" y="26555"/>
                  </a:lnTo>
                  <a:lnTo>
                    <a:pt x="42311" y="26928"/>
                  </a:lnTo>
                  <a:lnTo>
                    <a:pt x="41777" y="27274"/>
                  </a:lnTo>
                  <a:lnTo>
                    <a:pt x="41191" y="27594"/>
                  </a:lnTo>
                  <a:lnTo>
                    <a:pt x="40631" y="27888"/>
                  </a:lnTo>
                  <a:lnTo>
                    <a:pt x="40018" y="28154"/>
                  </a:lnTo>
                  <a:lnTo>
                    <a:pt x="39431" y="28421"/>
                  </a:lnTo>
                  <a:lnTo>
                    <a:pt x="38818" y="28687"/>
                  </a:lnTo>
                  <a:lnTo>
                    <a:pt x="37592" y="29141"/>
                  </a:lnTo>
                  <a:lnTo>
                    <a:pt x="36312" y="29541"/>
                  </a:lnTo>
                  <a:lnTo>
                    <a:pt x="35059" y="29914"/>
                  </a:lnTo>
                  <a:lnTo>
                    <a:pt x="35059" y="29914"/>
                  </a:lnTo>
                  <a:lnTo>
                    <a:pt x="33353" y="30394"/>
                  </a:lnTo>
                  <a:lnTo>
                    <a:pt x="31646" y="30847"/>
                  </a:lnTo>
                  <a:lnTo>
                    <a:pt x="29940" y="31274"/>
                  </a:lnTo>
                  <a:lnTo>
                    <a:pt x="28207" y="31673"/>
                  </a:lnTo>
                  <a:lnTo>
                    <a:pt x="26474" y="32047"/>
                  </a:lnTo>
                  <a:lnTo>
                    <a:pt x="24741" y="32393"/>
                  </a:lnTo>
                  <a:lnTo>
                    <a:pt x="23008" y="32713"/>
                  </a:lnTo>
                  <a:lnTo>
                    <a:pt x="21249" y="33007"/>
                  </a:lnTo>
                  <a:lnTo>
                    <a:pt x="19516" y="33273"/>
                  </a:lnTo>
                  <a:lnTo>
                    <a:pt x="17756" y="33513"/>
                  </a:lnTo>
                  <a:lnTo>
                    <a:pt x="15996" y="33726"/>
                  </a:lnTo>
                  <a:lnTo>
                    <a:pt x="14237" y="33913"/>
                  </a:lnTo>
                  <a:lnTo>
                    <a:pt x="12477" y="34073"/>
                  </a:lnTo>
                  <a:lnTo>
                    <a:pt x="10718" y="34206"/>
                  </a:lnTo>
                  <a:lnTo>
                    <a:pt x="8958" y="34313"/>
                  </a:lnTo>
                  <a:lnTo>
                    <a:pt x="7172" y="34420"/>
                  </a:lnTo>
                  <a:lnTo>
                    <a:pt x="7172" y="34420"/>
                  </a:lnTo>
                  <a:lnTo>
                    <a:pt x="6505" y="34420"/>
                  </a:lnTo>
                  <a:lnTo>
                    <a:pt x="6159" y="34420"/>
                  </a:lnTo>
                  <a:lnTo>
                    <a:pt x="5812" y="34393"/>
                  </a:lnTo>
                  <a:lnTo>
                    <a:pt x="5465" y="34366"/>
                  </a:lnTo>
                  <a:lnTo>
                    <a:pt x="5146" y="34286"/>
                  </a:lnTo>
                  <a:lnTo>
                    <a:pt x="4826" y="34206"/>
                  </a:lnTo>
                  <a:lnTo>
                    <a:pt x="4506" y="34073"/>
                  </a:lnTo>
                  <a:lnTo>
                    <a:pt x="4506" y="34073"/>
                  </a:lnTo>
                  <a:lnTo>
                    <a:pt x="4266" y="33940"/>
                  </a:lnTo>
                  <a:lnTo>
                    <a:pt x="4052" y="33806"/>
                  </a:lnTo>
                  <a:lnTo>
                    <a:pt x="3866" y="33646"/>
                  </a:lnTo>
                  <a:lnTo>
                    <a:pt x="3679" y="33486"/>
                  </a:lnTo>
                  <a:lnTo>
                    <a:pt x="3493" y="33300"/>
                  </a:lnTo>
                  <a:lnTo>
                    <a:pt x="3333" y="33113"/>
                  </a:lnTo>
                  <a:lnTo>
                    <a:pt x="3013" y="32687"/>
                  </a:lnTo>
                  <a:lnTo>
                    <a:pt x="2746" y="32233"/>
                  </a:lnTo>
                  <a:lnTo>
                    <a:pt x="2506" y="31780"/>
                  </a:lnTo>
                  <a:lnTo>
                    <a:pt x="2320" y="31274"/>
                  </a:lnTo>
                  <a:lnTo>
                    <a:pt x="2106" y="30794"/>
                  </a:lnTo>
                  <a:lnTo>
                    <a:pt x="2106" y="30794"/>
                  </a:lnTo>
                  <a:lnTo>
                    <a:pt x="1786" y="29834"/>
                  </a:lnTo>
                  <a:lnTo>
                    <a:pt x="1466" y="28847"/>
                  </a:lnTo>
                  <a:lnTo>
                    <a:pt x="1173" y="27861"/>
                  </a:lnTo>
                  <a:lnTo>
                    <a:pt x="906" y="26848"/>
                  </a:lnTo>
                  <a:lnTo>
                    <a:pt x="667" y="25861"/>
                  </a:lnTo>
                  <a:lnTo>
                    <a:pt x="453" y="24848"/>
                  </a:lnTo>
                  <a:lnTo>
                    <a:pt x="293" y="23835"/>
                  </a:lnTo>
                  <a:lnTo>
                    <a:pt x="133" y="22822"/>
                  </a:lnTo>
                  <a:lnTo>
                    <a:pt x="133" y="22822"/>
                  </a:lnTo>
                  <a:lnTo>
                    <a:pt x="27" y="21862"/>
                  </a:lnTo>
                  <a:lnTo>
                    <a:pt x="0" y="21382"/>
                  </a:lnTo>
                  <a:lnTo>
                    <a:pt x="0" y="20903"/>
                  </a:lnTo>
                  <a:lnTo>
                    <a:pt x="27" y="20423"/>
                  </a:lnTo>
                  <a:lnTo>
                    <a:pt x="80" y="19943"/>
                  </a:lnTo>
                  <a:lnTo>
                    <a:pt x="213" y="19490"/>
                  </a:lnTo>
                  <a:lnTo>
                    <a:pt x="373" y="19036"/>
                  </a:lnTo>
                  <a:lnTo>
                    <a:pt x="373" y="19036"/>
                  </a:lnTo>
                  <a:lnTo>
                    <a:pt x="560" y="18636"/>
                  </a:lnTo>
                  <a:lnTo>
                    <a:pt x="800" y="18236"/>
                  </a:lnTo>
                  <a:lnTo>
                    <a:pt x="1093" y="17890"/>
                  </a:lnTo>
                  <a:lnTo>
                    <a:pt x="1386" y="17543"/>
                  </a:lnTo>
                  <a:lnTo>
                    <a:pt x="1733" y="17223"/>
                  </a:lnTo>
                  <a:lnTo>
                    <a:pt x="2080" y="16903"/>
                  </a:lnTo>
                  <a:lnTo>
                    <a:pt x="2799" y="16317"/>
                  </a:lnTo>
                  <a:lnTo>
                    <a:pt x="2799" y="16317"/>
                  </a:lnTo>
                  <a:lnTo>
                    <a:pt x="3999" y="15410"/>
                  </a:lnTo>
                  <a:lnTo>
                    <a:pt x="5226" y="14531"/>
                  </a:lnTo>
                  <a:lnTo>
                    <a:pt x="6479" y="13678"/>
                  </a:lnTo>
                  <a:lnTo>
                    <a:pt x="7758" y="12878"/>
                  </a:lnTo>
                  <a:lnTo>
                    <a:pt x="9038" y="12078"/>
                  </a:lnTo>
                  <a:lnTo>
                    <a:pt x="10371" y="11331"/>
                  </a:lnTo>
                  <a:lnTo>
                    <a:pt x="11677" y="10585"/>
                  </a:lnTo>
                  <a:lnTo>
                    <a:pt x="13010" y="9865"/>
                  </a:lnTo>
                  <a:lnTo>
                    <a:pt x="14370" y="9172"/>
                  </a:lnTo>
                  <a:lnTo>
                    <a:pt x="15730" y="8505"/>
                  </a:lnTo>
                  <a:lnTo>
                    <a:pt x="18476" y="7199"/>
                  </a:lnTo>
                  <a:lnTo>
                    <a:pt x="21249" y="5919"/>
                  </a:lnTo>
                  <a:lnTo>
                    <a:pt x="23995" y="4666"/>
                  </a:lnTo>
                  <a:lnTo>
                    <a:pt x="23995" y="4666"/>
                  </a:lnTo>
                  <a:lnTo>
                    <a:pt x="26501" y="3573"/>
                  </a:lnTo>
                  <a:lnTo>
                    <a:pt x="27781" y="3040"/>
                  </a:lnTo>
                  <a:lnTo>
                    <a:pt x="29060" y="2507"/>
                  </a:lnTo>
                  <a:lnTo>
                    <a:pt x="30340" y="2027"/>
                  </a:lnTo>
                  <a:lnTo>
                    <a:pt x="31646" y="1574"/>
                  </a:lnTo>
                  <a:lnTo>
                    <a:pt x="32953" y="1174"/>
                  </a:lnTo>
                  <a:lnTo>
                    <a:pt x="34286" y="800"/>
                  </a:lnTo>
                  <a:lnTo>
                    <a:pt x="35592" y="507"/>
                  </a:lnTo>
                  <a:lnTo>
                    <a:pt x="36259" y="374"/>
                  </a:lnTo>
                  <a:lnTo>
                    <a:pt x="36925" y="267"/>
                  </a:lnTo>
                  <a:lnTo>
                    <a:pt x="37565" y="161"/>
                  </a:lnTo>
                  <a:lnTo>
                    <a:pt x="38232" y="107"/>
                  </a:lnTo>
                  <a:lnTo>
                    <a:pt x="38898" y="54"/>
                  </a:lnTo>
                  <a:lnTo>
                    <a:pt x="39565" y="1"/>
                  </a:lnTo>
                  <a:lnTo>
                    <a:pt x="40231" y="1"/>
                  </a:lnTo>
                  <a:lnTo>
                    <a:pt x="40871" y="1"/>
                  </a:lnTo>
                  <a:lnTo>
                    <a:pt x="41537" y="54"/>
                  </a:lnTo>
                  <a:lnTo>
                    <a:pt x="42204" y="107"/>
                  </a:lnTo>
                  <a:lnTo>
                    <a:pt x="42871" y="187"/>
                  </a:lnTo>
                  <a:lnTo>
                    <a:pt x="43510" y="294"/>
                  </a:lnTo>
                  <a:lnTo>
                    <a:pt x="44177" y="427"/>
                  </a:lnTo>
                  <a:lnTo>
                    <a:pt x="44817" y="58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34"/>
            <p:cNvSpPr/>
            <p:nvPr/>
          </p:nvSpPr>
          <p:spPr>
            <a:xfrm>
              <a:off x="5662992" y="3913426"/>
              <a:ext cx="784389" cy="616751"/>
            </a:xfrm>
            <a:custGeom>
              <a:avLst/>
              <a:gdLst/>
              <a:ahLst/>
              <a:cxnLst/>
              <a:rect l="l" t="t" r="r" b="b"/>
              <a:pathLst>
                <a:path w="45911" h="36099" extrusionOk="0">
                  <a:moveTo>
                    <a:pt x="44658" y="0"/>
                  </a:moveTo>
                  <a:lnTo>
                    <a:pt x="44284" y="27"/>
                  </a:lnTo>
                  <a:lnTo>
                    <a:pt x="43885" y="107"/>
                  </a:lnTo>
                  <a:lnTo>
                    <a:pt x="43511" y="214"/>
                  </a:lnTo>
                  <a:lnTo>
                    <a:pt x="43165" y="347"/>
                  </a:lnTo>
                  <a:lnTo>
                    <a:pt x="41432" y="1093"/>
                  </a:lnTo>
                  <a:lnTo>
                    <a:pt x="39672" y="1813"/>
                  </a:lnTo>
                  <a:lnTo>
                    <a:pt x="37913" y="2533"/>
                  </a:lnTo>
                  <a:lnTo>
                    <a:pt x="36126" y="3226"/>
                  </a:lnTo>
                  <a:lnTo>
                    <a:pt x="34367" y="3893"/>
                  </a:lnTo>
                  <a:lnTo>
                    <a:pt x="32580" y="4559"/>
                  </a:lnTo>
                  <a:lnTo>
                    <a:pt x="30794" y="5226"/>
                  </a:lnTo>
                  <a:lnTo>
                    <a:pt x="28981" y="5839"/>
                  </a:lnTo>
                  <a:lnTo>
                    <a:pt x="27195" y="6479"/>
                  </a:lnTo>
                  <a:lnTo>
                    <a:pt x="25382" y="7065"/>
                  </a:lnTo>
                  <a:lnTo>
                    <a:pt x="23596" y="7652"/>
                  </a:lnTo>
                  <a:lnTo>
                    <a:pt x="21783" y="8238"/>
                  </a:lnTo>
                  <a:lnTo>
                    <a:pt x="19943" y="8798"/>
                  </a:lnTo>
                  <a:lnTo>
                    <a:pt x="18130" y="9331"/>
                  </a:lnTo>
                  <a:lnTo>
                    <a:pt x="16291" y="9865"/>
                  </a:lnTo>
                  <a:lnTo>
                    <a:pt x="14478" y="10371"/>
                  </a:lnTo>
                  <a:lnTo>
                    <a:pt x="12292" y="10958"/>
                  </a:lnTo>
                  <a:lnTo>
                    <a:pt x="11198" y="11278"/>
                  </a:lnTo>
                  <a:lnTo>
                    <a:pt x="10105" y="11624"/>
                  </a:lnTo>
                  <a:lnTo>
                    <a:pt x="9039" y="11998"/>
                  </a:lnTo>
                  <a:lnTo>
                    <a:pt x="7999" y="12397"/>
                  </a:lnTo>
                  <a:lnTo>
                    <a:pt x="6959" y="12877"/>
                  </a:lnTo>
                  <a:lnTo>
                    <a:pt x="6453" y="13117"/>
                  </a:lnTo>
                  <a:lnTo>
                    <a:pt x="5973" y="13384"/>
                  </a:lnTo>
                  <a:lnTo>
                    <a:pt x="5466" y="13677"/>
                  </a:lnTo>
                  <a:lnTo>
                    <a:pt x="4986" y="13970"/>
                  </a:lnTo>
                  <a:lnTo>
                    <a:pt x="4533" y="14317"/>
                  </a:lnTo>
                  <a:lnTo>
                    <a:pt x="4080" y="14637"/>
                  </a:lnTo>
                  <a:lnTo>
                    <a:pt x="3627" y="15010"/>
                  </a:lnTo>
                  <a:lnTo>
                    <a:pt x="3200" y="15383"/>
                  </a:lnTo>
                  <a:lnTo>
                    <a:pt x="2800" y="15783"/>
                  </a:lnTo>
                  <a:lnTo>
                    <a:pt x="2400" y="16210"/>
                  </a:lnTo>
                  <a:lnTo>
                    <a:pt x="2054" y="16637"/>
                  </a:lnTo>
                  <a:lnTo>
                    <a:pt x="1707" y="17090"/>
                  </a:lnTo>
                  <a:lnTo>
                    <a:pt x="1387" y="17543"/>
                  </a:lnTo>
                  <a:lnTo>
                    <a:pt x="1094" y="18023"/>
                  </a:lnTo>
                  <a:lnTo>
                    <a:pt x="854" y="18529"/>
                  </a:lnTo>
                  <a:lnTo>
                    <a:pt x="614" y="19036"/>
                  </a:lnTo>
                  <a:lnTo>
                    <a:pt x="427" y="19569"/>
                  </a:lnTo>
                  <a:lnTo>
                    <a:pt x="268" y="20102"/>
                  </a:lnTo>
                  <a:lnTo>
                    <a:pt x="134" y="20769"/>
                  </a:lnTo>
                  <a:lnTo>
                    <a:pt x="54" y="21435"/>
                  </a:lnTo>
                  <a:lnTo>
                    <a:pt x="1" y="22102"/>
                  </a:lnTo>
                  <a:lnTo>
                    <a:pt x="1" y="22795"/>
                  </a:lnTo>
                  <a:lnTo>
                    <a:pt x="28" y="23462"/>
                  </a:lnTo>
                  <a:lnTo>
                    <a:pt x="54" y="24155"/>
                  </a:lnTo>
                  <a:lnTo>
                    <a:pt x="134" y="24821"/>
                  </a:lnTo>
                  <a:lnTo>
                    <a:pt x="241" y="25488"/>
                  </a:lnTo>
                  <a:lnTo>
                    <a:pt x="427" y="26714"/>
                  </a:lnTo>
                  <a:lnTo>
                    <a:pt x="667" y="27914"/>
                  </a:lnTo>
                  <a:lnTo>
                    <a:pt x="934" y="29114"/>
                  </a:lnTo>
                  <a:lnTo>
                    <a:pt x="1281" y="30313"/>
                  </a:lnTo>
                  <a:lnTo>
                    <a:pt x="1467" y="30900"/>
                  </a:lnTo>
                  <a:lnTo>
                    <a:pt x="1681" y="31487"/>
                  </a:lnTo>
                  <a:lnTo>
                    <a:pt x="1894" y="32046"/>
                  </a:lnTo>
                  <a:lnTo>
                    <a:pt x="2134" y="32606"/>
                  </a:lnTo>
                  <a:lnTo>
                    <a:pt x="2374" y="33166"/>
                  </a:lnTo>
                  <a:lnTo>
                    <a:pt x="2640" y="33726"/>
                  </a:lnTo>
                  <a:lnTo>
                    <a:pt x="2934" y="34259"/>
                  </a:lnTo>
                  <a:lnTo>
                    <a:pt x="3254" y="34792"/>
                  </a:lnTo>
                  <a:lnTo>
                    <a:pt x="3493" y="35192"/>
                  </a:lnTo>
                  <a:lnTo>
                    <a:pt x="3653" y="35352"/>
                  </a:lnTo>
                  <a:lnTo>
                    <a:pt x="3787" y="35539"/>
                  </a:lnTo>
                  <a:lnTo>
                    <a:pt x="3947" y="35699"/>
                  </a:lnTo>
                  <a:lnTo>
                    <a:pt x="4133" y="35832"/>
                  </a:lnTo>
                  <a:lnTo>
                    <a:pt x="4320" y="35939"/>
                  </a:lnTo>
                  <a:lnTo>
                    <a:pt x="4533" y="36019"/>
                  </a:lnTo>
                  <a:lnTo>
                    <a:pt x="4693" y="36072"/>
                  </a:lnTo>
                  <a:lnTo>
                    <a:pt x="4853" y="36099"/>
                  </a:lnTo>
                  <a:lnTo>
                    <a:pt x="5040" y="36099"/>
                  </a:lnTo>
                  <a:lnTo>
                    <a:pt x="5200" y="36072"/>
                  </a:lnTo>
                  <a:lnTo>
                    <a:pt x="5520" y="35992"/>
                  </a:lnTo>
                  <a:lnTo>
                    <a:pt x="5813" y="35859"/>
                  </a:lnTo>
                  <a:lnTo>
                    <a:pt x="6133" y="35699"/>
                  </a:lnTo>
                  <a:lnTo>
                    <a:pt x="6426" y="35486"/>
                  </a:lnTo>
                  <a:lnTo>
                    <a:pt x="6693" y="35246"/>
                  </a:lnTo>
                  <a:lnTo>
                    <a:pt x="6959" y="35032"/>
                  </a:lnTo>
                  <a:lnTo>
                    <a:pt x="7839" y="34179"/>
                  </a:lnTo>
                  <a:lnTo>
                    <a:pt x="8692" y="33299"/>
                  </a:lnTo>
                  <a:lnTo>
                    <a:pt x="9545" y="32420"/>
                  </a:lnTo>
                  <a:lnTo>
                    <a:pt x="10345" y="31513"/>
                  </a:lnTo>
                  <a:lnTo>
                    <a:pt x="11172" y="30607"/>
                  </a:lnTo>
                  <a:lnTo>
                    <a:pt x="11945" y="29674"/>
                  </a:lnTo>
                  <a:lnTo>
                    <a:pt x="13518" y="27781"/>
                  </a:lnTo>
                  <a:lnTo>
                    <a:pt x="16584" y="23995"/>
                  </a:lnTo>
                  <a:lnTo>
                    <a:pt x="18157" y="22102"/>
                  </a:lnTo>
                  <a:lnTo>
                    <a:pt x="18957" y="21195"/>
                  </a:lnTo>
                  <a:lnTo>
                    <a:pt x="19757" y="20262"/>
                  </a:lnTo>
                  <a:lnTo>
                    <a:pt x="20503" y="19463"/>
                  </a:lnTo>
                  <a:lnTo>
                    <a:pt x="21276" y="18663"/>
                  </a:lnTo>
                  <a:lnTo>
                    <a:pt x="21703" y="18289"/>
                  </a:lnTo>
                  <a:lnTo>
                    <a:pt x="22103" y="17943"/>
                  </a:lnTo>
                  <a:lnTo>
                    <a:pt x="22529" y="17596"/>
                  </a:lnTo>
                  <a:lnTo>
                    <a:pt x="22982" y="17276"/>
                  </a:lnTo>
                  <a:lnTo>
                    <a:pt x="23382" y="17010"/>
                  </a:lnTo>
                  <a:lnTo>
                    <a:pt x="23809" y="16743"/>
                  </a:lnTo>
                  <a:lnTo>
                    <a:pt x="24662" y="16290"/>
                  </a:lnTo>
                  <a:lnTo>
                    <a:pt x="25542" y="15863"/>
                  </a:lnTo>
                  <a:lnTo>
                    <a:pt x="26422" y="15463"/>
                  </a:lnTo>
                  <a:lnTo>
                    <a:pt x="38899" y="9865"/>
                  </a:lnTo>
                  <a:lnTo>
                    <a:pt x="39912" y="9411"/>
                  </a:lnTo>
                  <a:lnTo>
                    <a:pt x="40419" y="9172"/>
                  </a:lnTo>
                  <a:lnTo>
                    <a:pt x="40925" y="8905"/>
                  </a:lnTo>
                  <a:lnTo>
                    <a:pt x="41405" y="8638"/>
                  </a:lnTo>
                  <a:lnTo>
                    <a:pt x="41885" y="8345"/>
                  </a:lnTo>
                  <a:lnTo>
                    <a:pt x="42338" y="8025"/>
                  </a:lnTo>
                  <a:lnTo>
                    <a:pt x="42765" y="7679"/>
                  </a:lnTo>
                  <a:lnTo>
                    <a:pt x="43165" y="7305"/>
                  </a:lnTo>
                  <a:lnTo>
                    <a:pt x="43565" y="6905"/>
                  </a:lnTo>
                  <a:lnTo>
                    <a:pt x="43911" y="6452"/>
                  </a:lnTo>
                  <a:lnTo>
                    <a:pt x="44204" y="5972"/>
                  </a:lnTo>
                  <a:lnTo>
                    <a:pt x="44444" y="5492"/>
                  </a:lnTo>
                  <a:lnTo>
                    <a:pt x="44551" y="5226"/>
                  </a:lnTo>
                  <a:lnTo>
                    <a:pt x="44631" y="4959"/>
                  </a:lnTo>
                  <a:lnTo>
                    <a:pt x="44711" y="4693"/>
                  </a:lnTo>
                  <a:lnTo>
                    <a:pt x="44764" y="4426"/>
                  </a:lnTo>
                  <a:lnTo>
                    <a:pt x="44791" y="4159"/>
                  </a:lnTo>
                  <a:lnTo>
                    <a:pt x="44818" y="3893"/>
                  </a:lnTo>
                  <a:lnTo>
                    <a:pt x="45351" y="2453"/>
                  </a:lnTo>
                  <a:lnTo>
                    <a:pt x="45617" y="2000"/>
                  </a:lnTo>
                  <a:lnTo>
                    <a:pt x="45751" y="1760"/>
                  </a:lnTo>
                  <a:lnTo>
                    <a:pt x="45831" y="1520"/>
                  </a:lnTo>
                  <a:lnTo>
                    <a:pt x="45884" y="1280"/>
                  </a:lnTo>
                  <a:lnTo>
                    <a:pt x="45911" y="1040"/>
                  </a:lnTo>
                  <a:lnTo>
                    <a:pt x="45884" y="800"/>
                  </a:lnTo>
                  <a:lnTo>
                    <a:pt x="45777" y="560"/>
                  </a:lnTo>
                  <a:lnTo>
                    <a:pt x="45697" y="427"/>
                  </a:lnTo>
                  <a:lnTo>
                    <a:pt x="45591" y="293"/>
                  </a:lnTo>
                  <a:lnTo>
                    <a:pt x="45458" y="187"/>
                  </a:lnTo>
                  <a:lnTo>
                    <a:pt x="45324" y="134"/>
                  </a:lnTo>
                  <a:lnTo>
                    <a:pt x="45164" y="54"/>
                  </a:lnTo>
                  <a:lnTo>
                    <a:pt x="45004" y="27"/>
                  </a:lnTo>
                  <a:lnTo>
                    <a:pt x="44818" y="0"/>
                  </a:lnTo>
                  <a:close/>
                </a:path>
              </a:pathLst>
            </a:custGeom>
            <a:solidFill>
              <a:srgbClr val="AF68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34"/>
            <p:cNvSpPr/>
            <p:nvPr/>
          </p:nvSpPr>
          <p:spPr>
            <a:xfrm>
              <a:off x="5662992" y="3913426"/>
              <a:ext cx="784389" cy="616751"/>
            </a:xfrm>
            <a:custGeom>
              <a:avLst/>
              <a:gdLst/>
              <a:ahLst/>
              <a:cxnLst/>
              <a:rect l="l" t="t" r="r" b="b"/>
              <a:pathLst>
                <a:path w="45911" h="36099" fill="none" extrusionOk="0">
                  <a:moveTo>
                    <a:pt x="44818" y="3893"/>
                  </a:moveTo>
                  <a:lnTo>
                    <a:pt x="44818" y="3893"/>
                  </a:lnTo>
                  <a:lnTo>
                    <a:pt x="44791" y="4159"/>
                  </a:lnTo>
                  <a:lnTo>
                    <a:pt x="44764" y="4426"/>
                  </a:lnTo>
                  <a:lnTo>
                    <a:pt x="44711" y="4693"/>
                  </a:lnTo>
                  <a:lnTo>
                    <a:pt x="44631" y="4959"/>
                  </a:lnTo>
                  <a:lnTo>
                    <a:pt x="44551" y="5226"/>
                  </a:lnTo>
                  <a:lnTo>
                    <a:pt x="44444" y="5492"/>
                  </a:lnTo>
                  <a:lnTo>
                    <a:pt x="44204" y="5972"/>
                  </a:lnTo>
                  <a:lnTo>
                    <a:pt x="43911" y="6452"/>
                  </a:lnTo>
                  <a:lnTo>
                    <a:pt x="43565" y="6905"/>
                  </a:lnTo>
                  <a:lnTo>
                    <a:pt x="43165" y="7305"/>
                  </a:lnTo>
                  <a:lnTo>
                    <a:pt x="42765" y="7679"/>
                  </a:lnTo>
                  <a:lnTo>
                    <a:pt x="42765" y="7679"/>
                  </a:lnTo>
                  <a:lnTo>
                    <a:pt x="42338" y="8025"/>
                  </a:lnTo>
                  <a:lnTo>
                    <a:pt x="41885" y="8345"/>
                  </a:lnTo>
                  <a:lnTo>
                    <a:pt x="41405" y="8638"/>
                  </a:lnTo>
                  <a:lnTo>
                    <a:pt x="40925" y="8905"/>
                  </a:lnTo>
                  <a:lnTo>
                    <a:pt x="40419" y="9172"/>
                  </a:lnTo>
                  <a:lnTo>
                    <a:pt x="39912" y="9411"/>
                  </a:lnTo>
                  <a:lnTo>
                    <a:pt x="38899" y="9865"/>
                  </a:lnTo>
                  <a:lnTo>
                    <a:pt x="38899" y="9865"/>
                  </a:lnTo>
                  <a:lnTo>
                    <a:pt x="26422" y="15463"/>
                  </a:lnTo>
                  <a:lnTo>
                    <a:pt x="26422" y="15463"/>
                  </a:lnTo>
                  <a:lnTo>
                    <a:pt x="25542" y="15863"/>
                  </a:lnTo>
                  <a:lnTo>
                    <a:pt x="24662" y="16290"/>
                  </a:lnTo>
                  <a:lnTo>
                    <a:pt x="23809" y="16743"/>
                  </a:lnTo>
                  <a:lnTo>
                    <a:pt x="23382" y="17010"/>
                  </a:lnTo>
                  <a:lnTo>
                    <a:pt x="22982" y="17276"/>
                  </a:lnTo>
                  <a:lnTo>
                    <a:pt x="22982" y="17276"/>
                  </a:lnTo>
                  <a:lnTo>
                    <a:pt x="22529" y="17596"/>
                  </a:lnTo>
                  <a:lnTo>
                    <a:pt x="22103" y="17943"/>
                  </a:lnTo>
                  <a:lnTo>
                    <a:pt x="21703" y="18289"/>
                  </a:lnTo>
                  <a:lnTo>
                    <a:pt x="21276" y="18663"/>
                  </a:lnTo>
                  <a:lnTo>
                    <a:pt x="20503" y="19463"/>
                  </a:lnTo>
                  <a:lnTo>
                    <a:pt x="19757" y="20262"/>
                  </a:lnTo>
                  <a:lnTo>
                    <a:pt x="19757" y="20262"/>
                  </a:lnTo>
                  <a:lnTo>
                    <a:pt x="18957" y="21195"/>
                  </a:lnTo>
                  <a:lnTo>
                    <a:pt x="18157" y="22102"/>
                  </a:lnTo>
                  <a:lnTo>
                    <a:pt x="16584" y="23995"/>
                  </a:lnTo>
                  <a:lnTo>
                    <a:pt x="13518" y="27781"/>
                  </a:lnTo>
                  <a:lnTo>
                    <a:pt x="11945" y="29674"/>
                  </a:lnTo>
                  <a:lnTo>
                    <a:pt x="11172" y="30607"/>
                  </a:lnTo>
                  <a:lnTo>
                    <a:pt x="10345" y="31513"/>
                  </a:lnTo>
                  <a:lnTo>
                    <a:pt x="9545" y="32420"/>
                  </a:lnTo>
                  <a:lnTo>
                    <a:pt x="8692" y="33299"/>
                  </a:lnTo>
                  <a:lnTo>
                    <a:pt x="7839" y="34179"/>
                  </a:lnTo>
                  <a:lnTo>
                    <a:pt x="6959" y="35032"/>
                  </a:lnTo>
                  <a:lnTo>
                    <a:pt x="6959" y="35032"/>
                  </a:lnTo>
                  <a:lnTo>
                    <a:pt x="6693" y="35246"/>
                  </a:lnTo>
                  <a:lnTo>
                    <a:pt x="6426" y="35486"/>
                  </a:lnTo>
                  <a:lnTo>
                    <a:pt x="6133" y="35699"/>
                  </a:lnTo>
                  <a:lnTo>
                    <a:pt x="5813" y="35859"/>
                  </a:lnTo>
                  <a:lnTo>
                    <a:pt x="5520" y="35992"/>
                  </a:lnTo>
                  <a:lnTo>
                    <a:pt x="5200" y="36072"/>
                  </a:lnTo>
                  <a:lnTo>
                    <a:pt x="5040" y="36099"/>
                  </a:lnTo>
                  <a:lnTo>
                    <a:pt x="4853" y="36099"/>
                  </a:lnTo>
                  <a:lnTo>
                    <a:pt x="4693" y="36072"/>
                  </a:lnTo>
                  <a:lnTo>
                    <a:pt x="4533" y="36019"/>
                  </a:lnTo>
                  <a:lnTo>
                    <a:pt x="4533" y="36019"/>
                  </a:lnTo>
                  <a:lnTo>
                    <a:pt x="4320" y="35939"/>
                  </a:lnTo>
                  <a:lnTo>
                    <a:pt x="4133" y="35832"/>
                  </a:lnTo>
                  <a:lnTo>
                    <a:pt x="3947" y="35699"/>
                  </a:lnTo>
                  <a:lnTo>
                    <a:pt x="3787" y="35539"/>
                  </a:lnTo>
                  <a:lnTo>
                    <a:pt x="3653" y="35352"/>
                  </a:lnTo>
                  <a:lnTo>
                    <a:pt x="3493" y="35192"/>
                  </a:lnTo>
                  <a:lnTo>
                    <a:pt x="3254" y="34792"/>
                  </a:lnTo>
                  <a:lnTo>
                    <a:pt x="3254" y="34792"/>
                  </a:lnTo>
                  <a:lnTo>
                    <a:pt x="2934" y="34259"/>
                  </a:lnTo>
                  <a:lnTo>
                    <a:pt x="2640" y="33726"/>
                  </a:lnTo>
                  <a:lnTo>
                    <a:pt x="2374" y="33166"/>
                  </a:lnTo>
                  <a:lnTo>
                    <a:pt x="2134" y="32606"/>
                  </a:lnTo>
                  <a:lnTo>
                    <a:pt x="1894" y="32046"/>
                  </a:lnTo>
                  <a:lnTo>
                    <a:pt x="1681" y="31487"/>
                  </a:lnTo>
                  <a:lnTo>
                    <a:pt x="1467" y="30900"/>
                  </a:lnTo>
                  <a:lnTo>
                    <a:pt x="1281" y="30313"/>
                  </a:lnTo>
                  <a:lnTo>
                    <a:pt x="934" y="29114"/>
                  </a:lnTo>
                  <a:lnTo>
                    <a:pt x="667" y="27914"/>
                  </a:lnTo>
                  <a:lnTo>
                    <a:pt x="427" y="26714"/>
                  </a:lnTo>
                  <a:lnTo>
                    <a:pt x="241" y="25488"/>
                  </a:lnTo>
                  <a:lnTo>
                    <a:pt x="241" y="25488"/>
                  </a:lnTo>
                  <a:lnTo>
                    <a:pt x="134" y="24821"/>
                  </a:lnTo>
                  <a:lnTo>
                    <a:pt x="54" y="24155"/>
                  </a:lnTo>
                  <a:lnTo>
                    <a:pt x="28" y="23462"/>
                  </a:lnTo>
                  <a:lnTo>
                    <a:pt x="1" y="22795"/>
                  </a:lnTo>
                  <a:lnTo>
                    <a:pt x="1" y="22102"/>
                  </a:lnTo>
                  <a:lnTo>
                    <a:pt x="54" y="21435"/>
                  </a:lnTo>
                  <a:lnTo>
                    <a:pt x="134" y="20769"/>
                  </a:lnTo>
                  <a:lnTo>
                    <a:pt x="268" y="20102"/>
                  </a:lnTo>
                  <a:lnTo>
                    <a:pt x="268" y="20102"/>
                  </a:lnTo>
                  <a:lnTo>
                    <a:pt x="427" y="19569"/>
                  </a:lnTo>
                  <a:lnTo>
                    <a:pt x="614" y="19036"/>
                  </a:lnTo>
                  <a:lnTo>
                    <a:pt x="854" y="18529"/>
                  </a:lnTo>
                  <a:lnTo>
                    <a:pt x="1094" y="18023"/>
                  </a:lnTo>
                  <a:lnTo>
                    <a:pt x="1387" y="17543"/>
                  </a:lnTo>
                  <a:lnTo>
                    <a:pt x="1707" y="17090"/>
                  </a:lnTo>
                  <a:lnTo>
                    <a:pt x="2054" y="16637"/>
                  </a:lnTo>
                  <a:lnTo>
                    <a:pt x="2400" y="16210"/>
                  </a:lnTo>
                  <a:lnTo>
                    <a:pt x="2800" y="15783"/>
                  </a:lnTo>
                  <a:lnTo>
                    <a:pt x="3200" y="15383"/>
                  </a:lnTo>
                  <a:lnTo>
                    <a:pt x="3627" y="15010"/>
                  </a:lnTo>
                  <a:lnTo>
                    <a:pt x="4080" y="14637"/>
                  </a:lnTo>
                  <a:lnTo>
                    <a:pt x="4533" y="14317"/>
                  </a:lnTo>
                  <a:lnTo>
                    <a:pt x="4986" y="13970"/>
                  </a:lnTo>
                  <a:lnTo>
                    <a:pt x="5466" y="13677"/>
                  </a:lnTo>
                  <a:lnTo>
                    <a:pt x="5973" y="13384"/>
                  </a:lnTo>
                  <a:lnTo>
                    <a:pt x="5973" y="13384"/>
                  </a:lnTo>
                  <a:lnTo>
                    <a:pt x="6453" y="13117"/>
                  </a:lnTo>
                  <a:lnTo>
                    <a:pt x="6959" y="12877"/>
                  </a:lnTo>
                  <a:lnTo>
                    <a:pt x="7999" y="12397"/>
                  </a:lnTo>
                  <a:lnTo>
                    <a:pt x="9039" y="11998"/>
                  </a:lnTo>
                  <a:lnTo>
                    <a:pt x="10105" y="11624"/>
                  </a:lnTo>
                  <a:lnTo>
                    <a:pt x="11198" y="11278"/>
                  </a:lnTo>
                  <a:lnTo>
                    <a:pt x="12292" y="10958"/>
                  </a:lnTo>
                  <a:lnTo>
                    <a:pt x="14478" y="10371"/>
                  </a:lnTo>
                  <a:lnTo>
                    <a:pt x="14478" y="10371"/>
                  </a:lnTo>
                  <a:lnTo>
                    <a:pt x="16291" y="9865"/>
                  </a:lnTo>
                  <a:lnTo>
                    <a:pt x="18130" y="9331"/>
                  </a:lnTo>
                  <a:lnTo>
                    <a:pt x="19943" y="8798"/>
                  </a:lnTo>
                  <a:lnTo>
                    <a:pt x="21783" y="8238"/>
                  </a:lnTo>
                  <a:lnTo>
                    <a:pt x="23596" y="7652"/>
                  </a:lnTo>
                  <a:lnTo>
                    <a:pt x="25382" y="7065"/>
                  </a:lnTo>
                  <a:lnTo>
                    <a:pt x="27195" y="6479"/>
                  </a:lnTo>
                  <a:lnTo>
                    <a:pt x="28981" y="5839"/>
                  </a:lnTo>
                  <a:lnTo>
                    <a:pt x="30794" y="5226"/>
                  </a:lnTo>
                  <a:lnTo>
                    <a:pt x="32580" y="4559"/>
                  </a:lnTo>
                  <a:lnTo>
                    <a:pt x="34367" y="3893"/>
                  </a:lnTo>
                  <a:lnTo>
                    <a:pt x="36126" y="3226"/>
                  </a:lnTo>
                  <a:lnTo>
                    <a:pt x="37913" y="2533"/>
                  </a:lnTo>
                  <a:lnTo>
                    <a:pt x="39672" y="1813"/>
                  </a:lnTo>
                  <a:lnTo>
                    <a:pt x="41432" y="1093"/>
                  </a:lnTo>
                  <a:lnTo>
                    <a:pt x="43165" y="347"/>
                  </a:lnTo>
                  <a:lnTo>
                    <a:pt x="43165" y="347"/>
                  </a:lnTo>
                  <a:lnTo>
                    <a:pt x="43511" y="214"/>
                  </a:lnTo>
                  <a:lnTo>
                    <a:pt x="43885" y="107"/>
                  </a:lnTo>
                  <a:lnTo>
                    <a:pt x="44284" y="27"/>
                  </a:lnTo>
                  <a:lnTo>
                    <a:pt x="44658" y="0"/>
                  </a:lnTo>
                  <a:lnTo>
                    <a:pt x="44818" y="0"/>
                  </a:lnTo>
                  <a:lnTo>
                    <a:pt x="45004" y="27"/>
                  </a:lnTo>
                  <a:lnTo>
                    <a:pt x="45164" y="54"/>
                  </a:lnTo>
                  <a:lnTo>
                    <a:pt x="45324" y="134"/>
                  </a:lnTo>
                  <a:lnTo>
                    <a:pt x="45458" y="187"/>
                  </a:lnTo>
                  <a:lnTo>
                    <a:pt x="45591" y="293"/>
                  </a:lnTo>
                  <a:lnTo>
                    <a:pt x="45697" y="427"/>
                  </a:lnTo>
                  <a:lnTo>
                    <a:pt x="45777" y="560"/>
                  </a:lnTo>
                  <a:lnTo>
                    <a:pt x="45777" y="560"/>
                  </a:lnTo>
                  <a:lnTo>
                    <a:pt x="45884" y="800"/>
                  </a:lnTo>
                  <a:lnTo>
                    <a:pt x="45911" y="1040"/>
                  </a:lnTo>
                  <a:lnTo>
                    <a:pt x="45884" y="1280"/>
                  </a:lnTo>
                  <a:lnTo>
                    <a:pt x="45831" y="1520"/>
                  </a:lnTo>
                  <a:lnTo>
                    <a:pt x="45751" y="1760"/>
                  </a:lnTo>
                  <a:lnTo>
                    <a:pt x="45617" y="2000"/>
                  </a:lnTo>
                  <a:lnTo>
                    <a:pt x="45351" y="2453"/>
                  </a:lnTo>
                </a:path>
              </a:pathLst>
            </a:custGeom>
            <a:solidFill>
              <a:srgbClr val="AF68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34"/>
            <p:cNvSpPr/>
            <p:nvPr/>
          </p:nvSpPr>
          <p:spPr>
            <a:xfrm>
              <a:off x="6011919" y="2996508"/>
              <a:ext cx="609012" cy="1020777"/>
            </a:xfrm>
            <a:custGeom>
              <a:avLst/>
              <a:gdLst/>
              <a:ahLst/>
              <a:cxnLst/>
              <a:rect l="l" t="t" r="r" b="b"/>
              <a:pathLst>
                <a:path w="35646" h="59747" extrusionOk="0">
                  <a:moveTo>
                    <a:pt x="24448" y="0"/>
                  </a:moveTo>
                  <a:lnTo>
                    <a:pt x="21915" y="2160"/>
                  </a:lnTo>
                  <a:lnTo>
                    <a:pt x="20635" y="2720"/>
                  </a:lnTo>
                  <a:lnTo>
                    <a:pt x="19329" y="3280"/>
                  </a:lnTo>
                  <a:lnTo>
                    <a:pt x="18076" y="3893"/>
                  </a:lnTo>
                  <a:lnTo>
                    <a:pt x="16823" y="4559"/>
                  </a:lnTo>
                  <a:lnTo>
                    <a:pt x="16210" y="4906"/>
                  </a:lnTo>
                  <a:lnTo>
                    <a:pt x="15623" y="5279"/>
                  </a:lnTo>
                  <a:lnTo>
                    <a:pt x="15037" y="5652"/>
                  </a:lnTo>
                  <a:lnTo>
                    <a:pt x="14477" y="6052"/>
                  </a:lnTo>
                  <a:lnTo>
                    <a:pt x="13917" y="6452"/>
                  </a:lnTo>
                  <a:lnTo>
                    <a:pt x="13384" y="6905"/>
                  </a:lnTo>
                  <a:lnTo>
                    <a:pt x="12851" y="7359"/>
                  </a:lnTo>
                  <a:lnTo>
                    <a:pt x="12371" y="7865"/>
                  </a:lnTo>
                  <a:lnTo>
                    <a:pt x="11997" y="8238"/>
                  </a:lnTo>
                  <a:lnTo>
                    <a:pt x="11651" y="8612"/>
                  </a:lnTo>
                  <a:lnTo>
                    <a:pt x="11011" y="9438"/>
                  </a:lnTo>
                  <a:lnTo>
                    <a:pt x="10398" y="10265"/>
                  </a:lnTo>
                  <a:lnTo>
                    <a:pt x="9785" y="11118"/>
                  </a:lnTo>
                  <a:lnTo>
                    <a:pt x="8638" y="12851"/>
                  </a:lnTo>
                  <a:lnTo>
                    <a:pt x="8052" y="13731"/>
                  </a:lnTo>
                  <a:lnTo>
                    <a:pt x="7438" y="14584"/>
                  </a:lnTo>
                  <a:lnTo>
                    <a:pt x="6772" y="15437"/>
                  </a:lnTo>
                  <a:lnTo>
                    <a:pt x="6105" y="16290"/>
                  </a:lnTo>
                  <a:lnTo>
                    <a:pt x="4719" y="17943"/>
                  </a:lnTo>
                  <a:lnTo>
                    <a:pt x="4026" y="18769"/>
                  </a:lnTo>
                  <a:lnTo>
                    <a:pt x="3333" y="19623"/>
                  </a:lnTo>
                  <a:lnTo>
                    <a:pt x="2693" y="20502"/>
                  </a:lnTo>
                  <a:lnTo>
                    <a:pt x="2080" y="21382"/>
                  </a:lnTo>
                  <a:lnTo>
                    <a:pt x="1813" y="21862"/>
                  </a:lnTo>
                  <a:lnTo>
                    <a:pt x="1520" y="22315"/>
                  </a:lnTo>
                  <a:lnTo>
                    <a:pt x="1280" y="22822"/>
                  </a:lnTo>
                  <a:lnTo>
                    <a:pt x="1040" y="23302"/>
                  </a:lnTo>
                  <a:lnTo>
                    <a:pt x="827" y="23808"/>
                  </a:lnTo>
                  <a:lnTo>
                    <a:pt x="613" y="24315"/>
                  </a:lnTo>
                  <a:lnTo>
                    <a:pt x="453" y="24848"/>
                  </a:lnTo>
                  <a:lnTo>
                    <a:pt x="293" y="25355"/>
                  </a:lnTo>
                  <a:lnTo>
                    <a:pt x="187" y="25888"/>
                  </a:lnTo>
                  <a:lnTo>
                    <a:pt x="80" y="26421"/>
                  </a:lnTo>
                  <a:lnTo>
                    <a:pt x="27" y="26954"/>
                  </a:lnTo>
                  <a:lnTo>
                    <a:pt x="0" y="27487"/>
                  </a:lnTo>
                  <a:lnTo>
                    <a:pt x="0" y="28021"/>
                  </a:lnTo>
                  <a:lnTo>
                    <a:pt x="27" y="28554"/>
                  </a:lnTo>
                  <a:lnTo>
                    <a:pt x="107" y="29087"/>
                  </a:lnTo>
                  <a:lnTo>
                    <a:pt x="240" y="29620"/>
                  </a:lnTo>
                  <a:lnTo>
                    <a:pt x="320" y="29967"/>
                  </a:lnTo>
                  <a:lnTo>
                    <a:pt x="453" y="30313"/>
                  </a:lnTo>
                  <a:lnTo>
                    <a:pt x="587" y="30633"/>
                  </a:lnTo>
                  <a:lnTo>
                    <a:pt x="720" y="30953"/>
                  </a:lnTo>
                  <a:lnTo>
                    <a:pt x="1040" y="31593"/>
                  </a:lnTo>
                  <a:lnTo>
                    <a:pt x="1440" y="32180"/>
                  </a:lnTo>
                  <a:lnTo>
                    <a:pt x="1866" y="32740"/>
                  </a:lnTo>
                  <a:lnTo>
                    <a:pt x="2320" y="33273"/>
                  </a:lnTo>
                  <a:lnTo>
                    <a:pt x="2826" y="33806"/>
                  </a:lnTo>
                  <a:lnTo>
                    <a:pt x="3359" y="34286"/>
                  </a:lnTo>
                  <a:lnTo>
                    <a:pt x="3919" y="34766"/>
                  </a:lnTo>
                  <a:lnTo>
                    <a:pt x="4532" y="35192"/>
                  </a:lnTo>
                  <a:lnTo>
                    <a:pt x="5119" y="35619"/>
                  </a:lnTo>
                  <a:lnTo>
                    <a:pt x="5759" y="36046"/>
                  </a:lnTo>
                  <a:lnTo>
                    <a:pt x="6399" y="36445"/>
                  </a:lnTo>
                  <a:lnTo>
                    <a:pt x="7038" y="36819"/>
                  </a:lnTo>
                  <a:lnTo>
                    <a:pt x="8318" y="37565"/>
                  </a:lnTo>
                  <a:lnTo>
                    <a:pt x="7172" y="49243"/>
                  </a:lnTo>
                  <a:lnTo>
                    <a:pt x="6959" y="51509"/>
                  </a:lnTo>
                  <a:lnTo>
                    <a:pt x="6852" y="52655"/>
                  </a:lnTo>
                  <a:lnTo>
                    <a:pt x="6799" y="53775"/>
                  </a:lnTo>
                  <a:lnTo>
                    <a:pt x="6745" y="54895"/>
                  </a:lnTo>
                  <a:lnTo>
                    <a:pt x="6745" y="56041"/>
                  </a:lnTo>
                  <a:lnTo>
                    <a:pt x="6772" y="57161"/>
                  </a:lnTo>
                  <a:lnTo>
                    <a:pt x="6852" y="58307"/>
                  </a:lnTo>
                  <a:lnTo>
                    <a:pt x="8185" y="58654"/>
                  </a:lnTo>
                  <a:lnTo>
                    <a:pt x="9571" y="58974"/>
                  </a:lnTo>
                  <a:lnTo>
                    <a:pt x="10931" y="59240"/>
                  </a:lnTo>
                  <a:lnTo>
                    <a:pt x="12344" y="59427"/>
                  </a:lnTo>
                  <a:lnTo>
                    <a:pt x="13730" y="59587"/>
                  </a:lnTo>
                  <a:lnTo>
                    <a:pt x="15117" y="59694"/>
                  </a:lnTo>
                  <a:lnTo>
                    <a:pt x="16530" y="59747"/>
                  </a:lnTo>
                  <a:lnTo>
                    <a:pt x="17943" y="59747"/>
                  </a:lnTo>
                  <a:lnTo>
                    <a:pt x="19329" y="59694"/>
                  </a:lnTo>
                  <a:lnTo>
                    <a:pt x="20742" y="59587"/>
                  </a:lnTo>
                  <a:lnTo>
                    <a:pt x="22128" y="59427"/>
                  </a:lnTo>
                  <a:lnTo>
                    <a:pt x="23515" y="59214"/>
                  </a:lnTo>
                  <a:lnTo>
                    <a:pt x="24901" y="58947"/>
                  </a:lnTo>
                  <a:lnTo>
                    <a:pt x="26261" y="58654"/>
                  </a:lnTo>
                  <a:lnTo>
                    <a:pt x="27621" y="58281"/>
                  </a:lnTo>
                  <a:lnTo>
                    <a:pt x="28954" y="57854"/>
                  </a:lnTo>
                  <a:lnTo>
                    <a:pt x="28954" y="56788"/>
                  </a:lnTo>
                  <a:lnTo>
                    <a:pt x="28980" y="55694"/>
                  </a:lnTo>
                  <a:lnTo>
                    <a:pt x="29034" y="54628"/>
                  </a:lnTo>
                  <a:lnTo>
                    <a:pt x="29114" y="53562"/>
                  </a:lnTo>
                  <a:lnTo>
                    <a:pt x="29247" y="52495"/>
                  </a:lnTo>
                  <a:lnTo>
                    <a:pt x="29407" y="51429"/>
                  </a:lnTo>
                  <a:lnTo>
                    <a:pt x="29594" y="50389"/>
                  </a:lnTo>
                  <a:lnTo>
                    <a:pt x="29807" y="49323"/>
                  </a:lnTo>
                  <a:lnTo>
                    <a:pt x="30047" y="48256"/>
                  </a:lnTo>
                  <a:lnTo>
                    <a:pt x="30287" y="47216"/>
                  </a:lnTo>
                  <a:lnTo>
                    <a:pt x="30847" y="45110"/>
                  </a:lnTo>
                  <a:lnTo>
                    <a:pt x="31460" y="43031"/>
                  </a:lnTo>
                  <a:lnTo>
                    <a:pt x="32100" y="40924"/>
                  </a:lnTo>
                  <a:lnTo>
                    <a:pt x="32739" y="38845"/>
                  </a:lnTo>
                  <a:lnTo>
                    <a:pt x="33353" y="36739"/>
                  </a:lnTo>
                  <a:lnTo>
                    <a:pt x="33939" y="34632"/>
                  </a:lnTo>
                  <a:lnTo>
                    <a:pt x="34232" y="33593"/>
                  </a:lnTo>
                  <a:lnTo>
                    <a:pt x="34472" y="32526"/>
                  </a:lnTo>
                  <a:lnTo>
                    <a:pt x="34712" y="31487"/>
                  </a:lnTo>
                  <a:lnTo>
                    <a:pt x="34926" y="30420"/>
                  </a:lnTo>
                  <a:lnTo>
                    <a:pt x="35139" y="29354"/>
                  </a:lnTo>
                  <a:lnTo>
                    <a:pt x="35299" y="28287"/>
                  </a:lnTo>
                  <a:lnTo>
                    <a:pt x="35432" y="27221"/>
                  </a:lnTo>
                  <a:lnTo>
                    <a:pt x="35539" y="26154"/>
                  </a:lnTo>
                  <a:lnTo>
                    <a:pt x="35619" y="25088"/>
                  </a:lnTo>
                  <a:lnTo>
                    <a:pt x="35645" y="23995"/>
                  </a:lnTo>
                  <a:lnTo>
                    <a:pt x="35645" y="22715"/>
                  </a:lnTo>
                  <a:lnTo>
                    <a:pt x="35566" y="21462"/>
                  </a:lnTo>
                  <a:lnTo>
                    <a:pt x="35459" y="20182"/>
                  </a:lnTo>
                  <a:lnTo>
                    <a:pt x="35272" y="18929"/>
                  </a:lnTo>
                  <a:lnTo>
                    <a:pt x="35032" y="17676"/>
                  </a:lnTo>
                  <a:lnTo>
                    <a:pt x="34739" y="16450"/>
                  </a:lnTo>
                  <a:lnTo>
                    <a:pt x="34419" y="15224"/>
                  </a:lnTo>
                  <a:lnTo>
                    <a:pt x="34019" y="14024"/>
                  </a:lnTo>
                  <a:lnTo>
                    <a:pt x="33593" y="12824"/>
                  </a:lnTo>
                  <a:lnTo>
                    <a:pt x="33086" y="11651"/>
                  </a:lnTo>
                  <a:lnTo>
                    <a:pt x="32553" y="10505"/>
                  </a:lnTo>
                  <a:lnTo>
                    <a:pt x="31966" y="9385"/>
                  </a:lnTo>
                  <a:lnTo>
                    <a:pt x="31326" y="8265"/>
                  </a:lnTo>
                  <a:lnTo>
                    <a:pt x="30633" y="7199"/>
                  </a:lnTo>
                  <a:lnTo>
                    <a:pt x="29913" y="6159"/>
                  </a:lnTo>
                  <a:lnTo>
                    <a:pt x="29114" y="5172"/>
                  </a:lnTo>
                  <a:lnTo>
                    <a:pt x="28580" y="4479"/>
                  </a:lnTo>
                  <a:lnTo>
                    <a:pt x="27994" y="3839"/>
                  </a:lnTo>
                  <a:lnTo>
                    <a:pt x="26821" y="2560"/>
                  </a:lnTo>
                  <a:lnTo>
                    <a:pt x="25621" y="1280"/>
                  </a:lnTo>
                  <a:lnTo>
                    <a:pt x="244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34"/>
            <p:cNvSpPr/>
            <p:nvPr/>
          </p:nvSpPr>
          <p:spPr>
            <a:xfrm>
              <a:off x="6186374" y="2759198"/>
              <a:ext cx="271942" cy="405410"/>
            </a:xfrm>
            <a:custGeom>
              <a:avLst/>
              <a:gdLst/>
              <a:ahLst/>
              <a:cxnLst/>
              <a:rect l="l" t="t" r="r" b="b"/>
              <a:pathLst>
                <a:path w="15917" h="23729" extrusionOk="0">
                  <a:moveTo>
                    <a:pt x="12264" y="0"/>
                  </a:moveTo>
                  <a:lnTo>
                    <a:pt x="11118" y="640"/>
                  </a:lnTo>
                  <a:lnTo>
                    <a:pt x="720" y="13330"/>
                  </a:lnTo>
                  <a:lnTo>
                    <a:pt x="533" y="13544"/>
                  </a:lnTo>
                  <a:lnTo>
                    <a:pt x="373" y="13784"/>
                  </a:lnTo>
                  <a:lnTo>
                    <a:pt x="213" y="14024"/>
                  </a:lnTo>
                  <a:lnTo>
                    <a:pt x="107" y="14290"/>
                  </a:lnTo>
                  <a:lnTo>
                    <a:pt x="27" y="14503"/>
                  </a:lnTo>
                  <a:lnTo>
                    <a:pt x="0" y="14743"/>
                  </a:lnTo>
                  <a:lnTo>
                    <a:pt x="0" y="14957"/>
                  </a:lnTo>
                  <a:lnTo>
                    <a:pt x="0" y="15197"/>
                  </a:lnTo>
                  <a:lnTo>
                    <a:pt x="53" y="15650"/>
                  </a:lnTo>
                  <a:lnTo>
                    <a:pt x="133" y="16130"/>
                  </a:lnTo>
                  <a:lnTo>
                    <a:pt x="320" y="17063"/>
                  </a:lnTo>
                  <a:lnTo>
                    <a:pt x="427" y="18023"/>
                  </a:lnTo>
                  <a:lnTo>
                    <a:pt x="507" y="18956"/>
                  </a:lnTo>
                  <a:lnTo>
                    <a:pt x="560" y="19916"/>
                  </a:lnTo>
                  <a:lnTo>
                    <a:pt x="587" y="20875"/>
                  </a:lnTo>
                  <a:lnTo>
                    <a:pt x="560" y="21835"/>
                  </a:lnTo>
                  <a:lnTo>
                    <a:pt x="507" y="22795"/>
                  </a:lnTo>
                  <a:lnTo>
                    <a:pt x="400" y="23728"/>
                  </a:lnTo>
                  <a:lnTo>
                    <a:pt x="1413" y="23675"/>
                  </a:lnTo>
                  <a:lnTo>
                    <a:pt x="2426" y="23595"/>
                  </a:lnTo>
                  <a:lnTo>
                    <a:pt x="3466" y="23488"/>
                  </a:lnTo>
                  <a:lnTo>
                    <a:pt x="4452" y="23328"/>
                  </a:lnTo>
                  <a:lnTo>
                    <a:pt x="5466" y="23142"/>
                  </a:lnTo>
                  <a:lnTo>
                    <a:pt x="6452" y="22902"/>
                  </a:lnTo>
                  <a:lnTo>
                    <a:pt x="7438" y="22608"/>
                  </a:lnTo>
                  <a:lnTo>
                    <a:pt x="8398" y="22315"/>
                  </a:lnTo>
                  <a:lnTo>
                    <a:pt x="9358" y="21942"/>
                  </a:lnTo>
                  <a:lnTo>
                    <a:pt x="10265" y="21542"/>
                  </a:lnTo>
                  <a:lnTo>
                    <a:pt x="11144" y="21089"/>
                  </a:lnTo>
                  <a:lnTo>
                    <a:pt x="12024" y="20582"/>
                  </a:lnTo>
                  <a:lnTo>
                    <a:pt x="12851" y="20022"/>
                  </a:lnTo>
                  <a:lnTo>
                    <a:pt x="13251" y="19729"/>
                  </a:lnTo>
                  <a:lnTo>
                    <a:pt x="13624" y="19409"/>
                  </a:lnTo>
                  <a:lnTo>
                    <a:pt x="13997" y="19089"/>
                  </a:lnTo>
                  <a:lnTo>
                    <a:pt x="14370" y="18742"/>
                  </a:lnTo>
                  <a:lnTo>
                    <a:pt x="14717" y="18396"/>
                  </a:lnTo>
                  <a:lnTo>
                    <a:pt x="15063" y="18023"/>
                  </a:lnTo>
                  <a:lnTo>
                    <a:pt x="15330" y="17729"/>
                  </a:lnTo>
                  <a:lnTo>
                    <a:pt x="15543" y="17436"/>
                  </a:lnTo>
                  <a:lnTo>
                    <a:pt x="15730" y="17116"/>
                  </a:lnTo>
                  <a:lnTo>
                    <a:pt x="15783" y="16956"/>
                  </a:lnTo>
                  <a:lnTo>
                    <a:pt x="15837" y="16770"/>
                  </a:lnTo>
                  <a:lnTo>
                    <a:pt x="15890" y="16530"/>
                  </a:lnTo>
                  <a:lnTo>
                    <a:pt x="15917" y="16263"/>
                  </a:lnTo>
                  <a:lnTo>
                    <a:pt x="15890" y="15996"/>
                  </a:lnTo>
                  <a:lnTo>
                    <a:pt x="15837" y="15730"/>
                  </a:lnTo>
                  <a:lnTo>
                    <a:pt x="15783" y="15490"/>
                  </a:lnTo>
                  <a:lnTo>
                    <a:pt x="15703" y="15223"/>
                  </a:lnTo>
                  <a:lnTo>
                    <a:pt x="15517" y="14717"/>
                  </a:lnTo>
                  <a:lnTo>
                    <a:pt x="14903" y="12930"/>
                  </a:lnTo>
                  <a:lnTo>
                    <a:pt x="14344" y="11118"/>
                  </a:lnTo>
                  <a:lnTo>
                    <a:pt x="13837" y="9305"/>
                  </a:lnTo>
                  <a:lnTo>
                    <a:pt x="13410" y="7465"/>
                  </a:lnTo>
                  <a:lnTo>
                    <a:pt x="13011" y="5625"/>
                  </a:lnTo>
                  <a:lnTo>
                    <a:pt x="12717" y="3759"/>
                  </a:lnTo>
                  <a:lnTo>
                    <a:pt x="12451" y="1893"/>
                  </a:lnTo>
                  <a:lnTo>
                    <a:pt x="12264" y="0"/>
                  </a:lnTo>
                  <a:close/>
                </a:path>
              </a:pathLst>
            </a:custGeom>
            <a:solidFill>
              <a:srgbClr val="FFA8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34"/>
            <p:cNvSpPr/>
            <p:nvPr/>
          </p:nvSpPr>
          <p:spPr>
            <a:xfrm>
              <a:off x="5953608" y="2289565"/>
              <a:ext cx="513370" cy="748870"/>
            </a:xfrm>
            <a:custGeom>
              <a:avLst/>
              <a:gdLst/>
              <a:ahLst/>
              <a:cxnLst/>
              <a:rect l="l" t="t" r="r" b="b"/>
              <a:pathLst>
                <a:path w="30048" h="43832" extrusionOk="0">
                  <a:moveTo>
                    <a:pt x="10825" y="1"/>
                  </a:moveTo>
                  <a:lnTo>
                    <a:pt x="10425" y="28"/>
                  </a:lnTo>
                  <a:lnTo>
                    <a:pt x="10025" y="107"/>
                  </a:lnTo>
                  <a:lnTo>
                    <a:pt x="9625" y="214"/>
                  </a:lnTo>
                  <a:lnTo>
                    <a:pt x="9252" y="347"/>
                  </a:lnTo>
                  <a:lnTo>
                    <a:pt x="8879" y="507"/>
                  </a:lnTo>
                  <a:lnTo>
                    <a:pt x="8265" y="774"/>
                  </a:lnTo>
                  <a:lnTo>
                    <a:pt x="7679" y="1067"/>
                  </a:lnTo>
                  <a:lnTo>
                    <a:pt x="7092" y="1361"/>
                  </a:lnTo>
                  <a:lnTo>
                    <a:pt x="6532" y="1707"/>
                  </a:lnTo>
                  <a:lnTo>
                    <a:pt x="5972" y="2027"/>
                  </a:lnTo>
                  <a:lnTo>
                    <a:pt x="5413" y="2400"/>
                  </a:lnTo>
                  <a:lnTo>
                    <a:pt x="4879" y="2774"/>
                  </a:lnTo>
                  <a:lnTo>
                    <a:pt x="4346" y="3173"/>
                  </a:lnTo>
                  <a:lnTo>
                    <a:pt x="3946" y="3520"/>
                  </a:lnTo>
                  <a:lnTo>
                    <a:pt x="3573" y="3840"/>
                  </a:lnTo>
                  <a:lnTo>
                    <a:pt x="3173" y="4187"/>
                  </a:lnTo>
                  <a:lnTo>
                    <a:pt x="2827" y="4560"/>
                  </a:lnTo>
                  <a:lnTo>
                    <a:pt x="2480" y="4933"/>
                  </a:lnTo>
                  <a:lnTo>
                    <a:pt x="2133" y="5333"/>
                  </a:lnTo>
                  <a:lnTo>
                    <a:pt x="1813" y="5733"/>
                  </a:lnTo>
                  <a:lnTo>
                    <a:pt x="1520" y="6133"/>
                  </a:lnTo>
                  <a:lnTo>
                    <a:pt x="1227" y="6559"/>
                  </a:lnTo>
                  <a:lnTo>
                    <a:pt x="987" y="7013"/>
                  </a:lnTo>
                  <a:lnTo>
                    <a:pt x="747" y="7466"/>
                  </a:lnTo>
                  <a:lnTo>
                    <a:pt x="560" y="7919"/>
                  </a:lnTo>
                  <a:lnTo>
                    <a:pt x="374" y="8399"/>
                  </a:lnTo>
                  <a:lnTo>
                    <a:pt x="240" y="8879"/>
                  </a:lnTo>
                  <a:lnTo>
                    <a:pt x="134" y="9359"/>
                  </a:lnTo>
                  <a:lnTo>
                    <a:pt x="54" y="9865"/>
                  </a:lnTo>
                  <a:lnTo>
                    <a:pt x="0" y="10452"/>
                  </a:lnTo>
                  <a:lnTo>
                    <a:pt x="27" y="11038"/>
                  </a:lnTo>
                  <a:lnTo>
                    <a:pt x="54" y="11652"/>
                  </a:lnTo>
                  <a:lnTo>
                    <a:pt x="107" y="12238"/>
                  </a:lnTo>
                  <a:lnTo>
                    <a:pt x="214" y="12825"/>
                  </a:lnTo>
                  <a:lnTo>
                    <a:pt x="294" y="13411"/>
                  </a:lnTo>
                  <a:lnTo>
                    <a:pt x="534" y="14584"/>
                  </a:lnTo>
                  <a:lnTo>
                    <a:pt x="720" y="15784"/>
                  </a:lnTo>
                  <a:lnTo>
                    <a:pt x="880" y="16957"/>
                  </a:lnTo>
                  <a:lnTo>
                    <a:pt x="1014" y="18157"/>
                  </a:lnTo>
                  <a:lnTo>
                    <a:pt x="1147" y="19357"/>
                  </a:lnTo>
                  <a:lnTo>
                    <a:pt x="1227" y="20556"/>
                  </a:lnTo>
                  <a:lnTo>
                    <a:pt x="1307" y="21729"/>
                  </a:lnTo>
                  <a:lnTo>
                    <a:pt x="1440" y="24155"/>
                  </a:lnTo>
                  <a:lnTo>
                    <a:pt x="1600" y="28954"/>
                  </a:lnTo>
                  <a:lnTo>
                    <a:pt x="1707" y="31354"/>
                  </a:lnTo>
                  <a:lnTo>
                    <a:pt x="1867" y="33753"/>
                  </a:lnTo>
                  <a:lnTo>
                    <a:pt x="1973" y="35140"/>
                  </a:lnTo>
                  <a:lnTo>
                    <a:pt x="2053" y="35833"/>
                  </a:lnTo>
                  <a:lnTo>
                    <a:pt x="2160" y="36526"/>
                  </a:lnTo>
                  <a:lnTo>
                    <a:pt x="2293" y="37219"/>
                  </a:lnTo>
                  <a:lnTo>
                    <a:pt x="2453" y="37886"/>
                  </a:lnTo>
                  <a:lnTo>
                    <a:pt x="2640" y="38552"/>
                  </a:lnTo>
                  <a:lnTo>
                    <a:pt x="2880" y="39219"/>
                  </a:lnTo>
                  <a:lnTo>
                    <a:pt x="3173" y="39859"/>
                  </a:lnTo>
                  <a:lnTo>
                    <a:pt x="3493" y="40472"/>
                  </a:lnTo>
                  <a:lnTo>
                    <a:pt x="3866" y="41058"/>
                  </a:lnTo>
                  <a:lnTo>
                    <a:pt x="4293" y="41618"/>
                  </a:lnTo>
                  <a:lnTo>
                    <a:pt x="4533" y="41858"/>
                  </a:lnTo>
                  <a:lnTo>
                    <a:pt x="4773" y="42125"/>
                  </a:lnTo>
                  <a:lnTo>
                    <a:pt x="5013" y="42365"/>
                  </a:lnTo>
                  <a:lnTo>
                    <a:pt x="5279" y="42578"/>
                  </a:lnTo>
                  <a:lnTo>
                    <a:pt x="5573" y="42765"/>
                  </a:lnTo>
                  <a:lnTo>
                    <a:pt x="5866" y="42978"/>
                  </a:lnTo>
                  <a:lnTo>
                    <a:pt x="6159" y="43138"/>
                  </a:lnTo>
                  <a:lnTo>
                    <a:pt x="6452" y="43298"/>
                  </a:lnTo>
                  <a:lnTo>
                    <a:pt x="6879" y="43458"/>
                  </a:lnTo>
                  <a:lnTo>
                    <a:pt x="7279" y="43591"/>
                  </a:lnTo>
                  <a:lnTo>
                    <a:pt x="7705" y="43698"/>
                  </a:lnTo>
                  <a:lnTo>
                    <a:pt x="8132" y="43778"/>
                  </a:lnTo>
                  <a:lnTo>
                    <a:pt x="8559" y="43804"/>
                  </a:lnTo>
                  <a:lnTo>
                    <a:pt x="8985" y="43831"/>
                  </a:lnTo>
                  <a:lnTo>
                    <a:pt x="9438" y="43831"/>
                  </a:lnTo>
                  <a:lnTo>
                    <a:pt x="9865" y="43804"/>
                  </a:lnTo>
                  <a:lnTo>
                    <a:pt x="10318" y="43778"/>
                  </a:lnTo>
                  <a:lnTo>
                    <a:pt x="10745" y="43698"/>
                  </a:lnTo>
                  <a:lnTo>
                    <a:pt x="11625" y="43538"/>
                  </a:lnTo>
                  <a:lnTo>
                    <a:pt x="12504" y="43298"/>
                  </a:lnTo>
                  <a:lnTo>
                    <a:pt x="13358" y="43058"/>
                  </a:lnTo>
                  <a:lnTo>
                    <a:pt x="14264" y="42711"/>
                  </a:lnTo>
                  <a:lnTo>
                    <a:pt x="15170" y="42365"/>
                  </a:lnTo>
                  <a:lnTo>
                    <a:pt x="16077" y="41965"/>
                  </a:lnTo>
                  <a:lnTo>
                    <a:pt x="16957" y="41512"/>
                  </a:lnTo>
                  <a:lnTo>
                    <a:pt x="17810" y="41032"/>
                  </a:lnTo>
                  <a:lnTo>
                    <a:pt x="18636" y="40525"/>
                  </a:lnTo>
                  <a:lnTo>
                    <a:pt x="19463" y="39965"/>
                  </a:lnTo>
                  <a:lnTo>
                    <a:pt x="20236" y="39379"/>
                  </a:lnTo>
                  <a:lnTo>
                    <a:pt x="20956" y="38765"/>
                  </a:lnTo>
                  <a:lnTo>
                    <a:pt x="21649" y="38099"/>
                  </a:lnTo>
                  <a:lnTo>
                    <a:pt x="22316" y="37379"/>
                  </a:lnTo>
                  <a:lnTo>
                    <a:pt x="22609" y="37033"/>
                  </a:lnTo>
                  <a:lnTo>
                    <a:pt x="22902" y="36659"/>
                  </a:lnTo>
                  <a:lnTo>
                    <a:pt x="23195" y="36259"/>
                  </a:lnTo>
                  <a:lnTo>
                    <a:pt x="23462" y="35859"/>
                  </a:lnTo>
                  <a:lnTo>
                    <a:pt x="23702" y="35460"/>
                  </a:lnTo>
                  <a:lnTo>
                    <a:pt x="23942" y="35060"/>
                  </a:lnTo>
                  <a:lnTo>
                    <a:pt x="24182" y="34633"/>
                  </a:lnTo>
                  <a:lnTo>
                    <a:pt x="24368" y="34207"/>
                  </a:lnTo>
                  <a:lnTo>
                    <a:pt x="24555" y="33753"/>
                  </a:lnTo>
                  <a:lnTo>
                    <a:pt x="24742" y="33300"/>
                  </a:lnTo>
                  <a:lnTo>
                    <a:pt x="25035" y="32420"/>
                  </a:lnTo>
                  <a:lnTo>
                    <a:pt x="25302" y="31540"/>
                  </a:lnTo>
                  <a:lnTo>
                    <a:pt x="25462" y="31114"/>
                  </a:lnTo>
                  <a:lnTo>
                    <a:pt x="25621" y="30687"/>
                  </a:lnTo>
                  <a:lnTo>
                    <a:pt x="25808" y="30261"/>
                  </a:lnTo>
                  <a:lnTo>
                    <a:pt x="26021" y="29861"/>
                  </a:lnTo>
                  <a:lnTo>
                    <a:pt x="26235" y="29488"/>
                  </a:lnTo>
                  <a:lnTo>
                    <a:pt x="26501" y="29141"/>
                  </a:lnTo>
                  <a:lnTo>
                    <a:pt x="27061" y="28448"/>
                  </a:lnTo>
                  <a:lnTo>
                    <a:pt x="27621" y="27808"/>
                  </a:lnTo>
                  <a:lnTo>
                    <a:pt x="28181" y="27115"/>
                  </a:lnTo>
                  <a:lnTo>
                    <a:pt x="28527" y="26608"/>
                  </a:lnTo>
                  <a:lnTo>
                    <a:pt x="28847" y="26075"/>
                  </a:lnTo>
                  <a:lnTo>
                    <a:pt x="29141" y="25542"/>
                  </a:lnTo>
                  <a:lnTo>
                    <a:pt x="29381" y="24955"/>
                  </a:lnTo>
                  <a:lnTo>
                    <a:pt x="29594" y="24369"/>
                  </a:lnTo>
                  <a:lnTo>
                    <a:pt x="29781" y="23782"/>
                  </a:lnTo>
                  <a:lnTo>
                    <a:pt x="29914" y="23169"/>
                  </a:lnTo>
                  <a:lnTo>
                    <a:pt x="29994" y="22556"/>
                  </a:lnTo>
                  <a:lnTo>
                    <a:pt x="30020" y="22049"/>
                  </a:lnTo>
                  <a:lnTo>
                    <a:pt x="30047" y="21569"/>
                  </a:lnTo>
                  <a:lnTo>
                    <a:pt x="30047" y="21089"/>
                  </a:lnTo>
                  <a:lnTo>
                    <a:pt x="30020" y="20583"/>
                  </a:lnTo>
                  <a:lnTo>
                    <a:pt x="29967" y="20103"/>
                  </a:lnTo>
                  <a:lnTo>
                    <a:pt x="29914" y="19623"/>
                  </a:lnTo>
                  <a:lnTo>
                    <a:pt x="29727" y="18637"/>
                  </a:lnTo>
                  <a:lnTo>
                    <a:pt x="29541" y="17837"/>
                  </a:lnTo>
                  <a:lnTo>
                    <a:pt x="29327" y="17037"/>
                  </a:lnTo>
                  <a:lnTo>
                    <a:pt x="29087" y="16237"/>
                  </a:lnTo>
                  <a:lnTo>
                    <a:pt x="28821" y="15464"/>
                  </a:lnTo>
                  <a:lnTo>
                    <a:pt x="28527" y="14691"/>
                  </a:lnTo>
                  <a:lnTo>
                    <a:pt x="28181" y="13918"/>
                  </a:lnTo>
                  <a:lnTo>
                    <a:pt x="27834" y="13171"/>
                  </a:lnTo>
                  <a:lnTo>
                    <a:pt x="27434" y="12451"/>
                  </a:lnTo>
                  <a:lnTo>
                    <a:pt x="27034" y="11732"/>
                  </a:lnTo>
                  <a:lnTo>
                    <a:pt x="26581" y="11038"/>
                  </a:lnTo>
                  <a:lnTo>
                    <a:pt x="26128" y="10345"/>
                  </a:lnTo>
                  <a:lnTo>
                    <a:pt x="25621" y="9679"/>
                  </a:lnTo>
                  <a:lnTo>
                    <a:pt x="25115" y="9012"/>
                  </a:lnTo>
                  <a:lnTo>
                    <a:pt x="24582" y="8372"/>
                  </a:lnTo>
                  <a:lnTo>
                    <a:pt x="24022" y="7759"/>
                  </a:lnTo>
                  <a:lnTo>
                    <a:pt x="23462" y="7173"/>
                  </a:lnTo>
                  <a:lnTo>
                    <a:pt x="22875" y="6586"/>
                  </a:lnTo>
                  <a:lnTo>
                    <a:pt x="22262" y="6026"/>
                  </a:lnTo>
                  <a:lnTo>
                    <a:pt x="21622" y="5493"/>
                  </a:lnTo>
                  <a:lnTo>
                    <a:pt x="20982" y="4986"/>
                  </a:lnTo>
                  <a:lnTo>
                    <a:pt x="20316" y="4480"/>
                  </a:lnTo>
                  <a:lnTo>
                    <a:pt x="19623" y="4000"/>
                  </a:lnTo>
                  <a:lnTo>
                    <a:pt x="18930" y="3547"/>
                  </a:lnTo>
                  <a:lnTo>
                    <a:pt x="18236" y="3120"/>
                  </a:lnTo>
                  <a:lnTo>
                    <a:pt x="17517" y="2720"/>
                  </a:lnTo>
                  <a:lnTo>
                    <a:pt x="16770" y="2320"/>
                  </a:lnTo>
                  <a:lnTo>
                    <a:pt x="16024" y="1947"/>
                  </a:lnTo>
                  <a:lnTo>
                    <a:pt x="15277" y="1600"/>
                  </a:lnTo>
                  <a:lnTo>
                    <a:pt x="14504" y="1281"/>
                  </a:lnTo>
                  <a:lnTo>
                    <a:pt x="13731" y="987"/>
                  </a:lnTo>
                  <a:lnTo>
                    <a:pt x="12958" y="694"/>
                  </a:lnTo>
                  <a:lnTo>
                    <a:pt x="12158" y="454"/>
                  </a:lnTo>
                  <a:lnTo>
                    <a:pt x="11971" y="187"/>
                  </a:lnTo>
                  <a:lnTo>
                    <a:pt x="11785" y="107"/>
                  </a:lnTo>
                  <a:lnTo>
                    <a:pt x="11598" y="54"/>
                  </a:lnTo>
                  <a:lnTo>
                    <a:pt x="11198" y="1"/>
                  </a:lnTo>
                  <a:close/>
                </a:path>
              </a:pathLst>
            </a:custGeom>
            <a:solidFill>
              <a:srgbClr val="FFA8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34"/>
            <p:cNvSpPr/>
            <p:nvPr/>
          </p:nvSpPr>
          <p:spPr>
            <a:xfrm>
              <a:off x="5953608" y="2289565"/>
              <a:ext cx="513370" cy="748870"/>
            </a:xfrm>
            <a:custGeom>
              <a:avLst/>
              <a:gdLst/>
              <a:ahLst/>
              <a:cxnLst/>
              <a:rect l="l" t="t" r="r" b="b"/>
              <a:pathLst>
                <a:path w="30048" h="43832" fill="none" extrusionOk="0">
                  <a:moveTo>
                    <a:pt x="11971" y="187"/>
                  </a:moveTo>
                  <a:lnTo>
                    <a:pt x="11971" y="187"/>
                  </a:lnTo>
                  <a:lnTo>
                    <a:pt x="11785" y="107"/>
                  </a:lnTo>
                  <a:lnTo>
                    <a:pt x="11598" y="54"/>
                  </a:lnTo>
                  <a:lnTo>
                    <a:pt x="11198" y="1"/>
                  </a:lnTo>
                  <a:lnTo>
                    <a:pt x="10825" y="1"/>
                  </a:lnTo>
                  <a:lnTo>
                    <a:pt x="10425" y="28"/>
                  </a:lnTo>
                  <a:lnTo>
                    <a:pt x="10025" y="107"/>
                  </a:lnTo>
                  <a:lnTo>
                    <a:pt x="9625" y="214"/>
                  </a:lnTo>
                  <a:lnTo>
                    <a:pt x="9252" y="347"/>
                  </a:lnTo>
                  <a:lnTo>
                    <a:pt x="8879" y="507"/>
                  </a:lnTo>
                  <a:lnTo>
                    <a:pt x="8879" y="507"/>
                  </a:lnTo>
                  <a:lnTo>
                    <a:pt x="8265" y="774"/>
                  </a:lnTo>
                  <a:lnTo>
                    <a:pt x="7679" y="1067"/>
                  </a:lnTo>
                  <a:lnTo>
                    <a:pt x="7092" y="1361"/>
                  </a:lnTo>
                  <a:lnTo>
                    <a:pt x="6532" y="1707"/>
                  </a:lnTo>
                  <a:lnTo>
                    <a:pt x="5972" y="2027"/>
                  </a:lnTo>
                  <a:lnTo>
                    <a:pt x="5413" y="2400"/>
                  </a:lnTo>
                  <a:lnTo>
                    <a:pt x="4879" y="2774"/>
                  </a:lnTo>
                  <a:lnTo>
                    <a:pt x="4346" y="3173"/>
                  </a:lnTo>
                  <a:lnTo>
                    <a:pt x="4346" y="3173"/>
                  </a:lnTo>
                  <a:lnTo>
                    <a:pt x="3946" y="3520"/>
                  </a:lnTo>
                  <a:lnTo>
                    <a:pt x="3573" y="3840"/>
                  </a:lnTo>
                  <a:lnTo>
                    <a:pt x="3173" y="4187"/>
                  </a:lnTo>
                  <a:lnTo>
                    <a:pt x="2827" y="4560"/>
                  </a:lnTo>
                  <a:lnTo>
                    <a:pt x="2480" y="4933"/>
                  </a:lnTo>
                  <a:lnTo>
                    <a:pt x="2133" y="5333"/>
                  </a:lnTo>
                  <a:lnTo>
                    <a:pt x="1813" y="5733"/>
                  </a:lnTo>
                  <a:lnTo>
                    <a:pt x="1520" y="6133"/>
                  </a:lnTo>
                  <a:lnTo>
                    <a:pt x="1227" y="6559"/>
                  </a:lnTo>
                  <a:lnTo>
                    <a:pt x="987" y="7013"/>
                  </a:lnTo>
                  <a:lnTo>
                    <a:pt x="747" y="7466"/>
                  </a:lnTo>
                  <a:lnTo>
                    <a:pt x="560" y="7919"/>
                  </a:lnTo>
                  <a:lnTo>
                    <a:pt x="374" y="8399"/>
                  </a:lnTo>
                  <a:lnTo>
                    <a:pt x="240" y="8879"/>
                  </a:lnTo>
                  <a:lnTo>
                    <a:pt x="134" y="9359"/>
                  </a:lnTo>
                  <a:lnTo>
                    <a:pt x="54" y="9865"/>
                  </a:lnTo>
                  <a:lnTo>
                    <a:pt x="54" y="9865"/>
                  </a:lnTo>
                  <a:lnTo>
                    <a:pt x="0" y="10452"/>
                  </a:lnTo>
                  <a:lnTo>
                    <a:pt x="27" y="11038"/>
                  </a:lnTo>
                  <a:lnTo>
                    <a:pt x="54" y="11652"/>
                  </a:lnTo>
                  <a:lnTo>
                    <a:pt x="107" y="12238"/>
                  </a:lnTo>
                  <a:lnTo>
                    <a:pt x="214" y="12825"/>
                  </a:lnTo>
                  <a:lnTo>
                    <a:pt x="294" y="13411"/>
                  </a:lnTo>
                  <a:lnTo>
                    <a:pt x="534" y="14584"/>
                  </a:lnTo>
                  <a:lnTo>
                    <a:pt x="534" y="14584"/>
                  </a:lnTo>
                  <a:lnTo>
                    <a:pt x="720" y="15784"/>
                  </a:lnTo>
                  <a:lnTo>
                    <a:pt x="880" y="16957"/>
                  </a:lnTo>
                  <a:lnTo>
                    <a:pt x="1014" y="18157"/>
                  </a:lnTo>
                  <a:lnTo>
                    <a:pt x="1147" y="19357"/>
                  </a:lnTo>
                  <a:lnTo>
                    <a:pt x="1227" y="20556"/>
                  </a:lnTo>
                  <a:lnTo>
                    <a:pt x="1307" y="21729"/>
                  </a:lnTo>
                  <a:lnTo>
                    <a:pt x="1440" y="24155"/>
                  </a:lnTo>
                  <a:lnTo>
                    <a:pt x="1600" y="28954"/>
                  </a:lnTo>
                  <a:lnTo>
                    <a:pt x="1707" y="31354"/>
                  </a:lnTo>
                  <a:lnTo>
                    <a:pt x="1867" y="33753"/>
                  </a:lnTo>
                  <a:lnTo>
                    <a:pt x="1867" y="33753"/>
                  </a:lnTo>
                  <a:lnTo>
                    <a:pt x="1973" y="35140"/>
                  </a:lnTo>
                  <a:lnTo>
                    <a:pt x="2053" y="35833"/>
                  </a:lnTo>
                  <a:lnTo>
                    <a:pt x="2160" y="36526"/>
                  </a:lnTo>
                  <a:lnTo>
                    <a:pt x="2293" y="37219"/>
                  </a:lnTo>
                  <a:lnTo>
                    <a:pt x="2453" y="37886"/>
                  </a:lnTo>
                  <a:lnTo>
                    <a:pt x="2640" y="38552"/>
                  </a:lnTo>
                  <a:lnTo>
                    <a:pt x="2880" y="39219"/>
                  </a:lnTo>
                  <a:lnTo>
                    <a:pt x="2880" y="39219"/>
                  </a:lnTo>
                  <a:lnTo>
                    <a:pt x="3173" y="39859"/>
                  </a:lnTo>
                  <a:lnTo>
                    <a:pt x="3493" y="40472"/>
                  </a:lnTo>
                  <a:lnTo>
                    <a:pt x="3866" y="41058"/>
                  </a:lnTo>
                  <a:lnTo>
                    <a:pt x="4293" y="41618"/>
                  </a:lnTo>
                  <a:lnTo>
                    <a:pt x="4533" y="41858"/>
                  </a:lnTo>
                  <a:lnTo>
                    <a:pt x="4773" y="42125"/>
                  </a:lnTo>
                  <a:lnTo>
                    <a:pt x="5013" y="42365"/>
                  </a:lnTo>
                  <a:lnTo>
                    <a:pt x="5279" y="42578"/>
                  </a:lnTo>
                  <a:lnTo>
                    <a:pt x="5573" y="42765"/>
                  </a:lnTo>
                  <a:lnTo>
                    <a:pt x="5866" y="42978"/>
                  </a:lnTo>
                  <a:lnTo>
                    <a:pt x="6159" y="43138"/>
                  </a:lnTo>
                  <a:lnTo>
                    <a:pt x="6452" y="43298"/>
                  </a:lnTo>
                  <a:lnTo>
                    <a:pt x="6452" y="43298"/>
                  </a:lnTo>
                  <a:lnTo>
                    <a:pt x="6879" y="43458"/>
                  </a:lnTo>
                  <a:lnTo>
                    <a:pt x="7279" y="43591"/>
                  </a:lnTo>
                  <a:lnTo>
                    <a:pt x="7705" y="43698"/>
                  </a:lnTo>
                  <a:lnTo>
                    <a:pt x="8132" y="43778"/>
                  </a:lnTo>
                  <a:lnTo>
                    <a:pt x="8559" y="43804"/>
                  </a:lnTo>
                  <a:lnTo>
                    <a:pt x="8985" y="43831"/>
                  </a:lnTo>
                  <a:lnTo>
                    <a:pt x="9438" y="43831"/>
                  </a:lnTo>
                  <a:lnTo>
                    <a:pt x="9865" y="43804"/>
                  </a:lnTo>
                  <a:lnTo>
                    <a:pt x="10318" y="43778"/>
                  </a:lnTo>
                  <a:lnTo>
                    <a:pt x="10745" y="43698"/>
                  </a:lnTo>
                  <a:lnTo>
                    <a:pt x="11625" y="43538"/>
                  </a:lnTo>
                  <a:lnTo>
                    <a:pt x="12504" y="43298"/>
                  </a:lnTo>
                  <a:lnTo>
                    <a:pt x="13358" y="43058"/>
                  </a:lnTo>
                  <a:lnTo>
                    <a:pt x="13358" y="43058"/>
                  </a:lnTo>
                  <a:lnTo>
                    <a:pt x="14264" y="42711"/>
                  </a:lnTo>
                  <a:lnTo>
                    <a:pt x="15170" y="42365"/>
                  </a:lnTo>
                  <a:lnTo>
                    <a:pt x="16077" y="41965"/>
                  </a:lnTo>
                  <a:lnTo>
                    <a:pt x="16957" y="41512"/>
                  </a:lnTo>
                  <a:lnTo>
                    <a:pt x="17810" y="41032"/>
                  </a:lnTo>
                  <a:lnTo>
                    <a:pt x="18636" y="40525"/>
                  </a:lnTo>
                  <a:lnTo>
                    <a:pt x="19463" y="39965"/>
                  </a:lnTo>
                  <a:lnTo>
                    <a:pt x="20236" y="39379"/>
                  </a:lnTo>
                  <a:lnTo>
                    <a:pt x="20956" y="38765"/>
                  </a:lnTo>
                  <a:lnTo>
                    <a:pt x="21649" y="38099"/>
                  </a:lnTo>
                  <a:lnTo>
                    <a:pt x="22316" y="37379"/>
                  </a:lnTo>
                  <a:lnTo>
                    <a:pt x="22609" y="37033"/>
                  </a:lnTo>
                  <a:lnTo>
                    <a:pt x="22902" y="36659"/>
                  </a:lnTo>
                  <a:lnTo>
                    <a:pt x="23195" y="36259"/>
                  </a:lnTo>
                  <a:lnTo>
                    <a:pt x="23462" y="35859"/>
                  </a:lnTo>
                  <a:lnTo>
                    <a:pt x="23702" y="35460"/>
                  </a:lnTo>
                  <a:lnTo>
                    <a:pt x="23942" y="35060"/>
                  </a:lnTo>
                  <a:lnTo>
                    <a:pt x="24182" y="34633"/>
                  </a:lnTo>
                  <a:lnTo>
                    <a:pt x="24368" y="34207"/>
                  </a:lnTo>
                  <a:lnTo>
                    <a:pt x="24555" y="33753"/>
                  </a:lnTo>
                  <a:lnTo>
                    <a:pt x="24742" y="33300"/>
                  </a:lnTo>
                  <a:lnTo>
                    <a:pt x="24742" y="33300"/>
                  </a:lnTo>
                  <a:lnTo>
                    <a:pt x="25035" y="32420"/>
                  </a:lnTo>
                  <a:lnTo>
                    <a:pt x="25302" y="31540"/>
                  </a:lnTo>
                  <a:lnTo>
                    <a:pt x="25462" y="31114"/>
                  </a:lnTo>
                  <a:lnTo>
                    <a:pt x="25621" y="30687"/>
                  </a:lnTo>
                  <a:lnTo>
                    <a:pt x="25808" y="30261"/>
                  </a:lnTo>
                  <a:lnTo>
                    <a:pt x="26021" y="29861"/>
                  </a:lnTo>
                  <a:lnTo>
                    <a:pt x="26021" y="29861"/>
                  </a:lnTo>
                  <a:lnTo>
                    <a:pt x="26235" y="29488"/>
                  </a:lnTo>
                  <a:lnTo>
                    <a:pt x="26501" y="29141"/>
                  </a:lnTo>
                  <a:lnTo>
                    <a:pt x="27061" y="28448"/>
                  </a:lnTo>
                  <a:lnTo>
                    <a:pt x="27621" y="27808"/>
                  </a:lnTo>
                  <a:lnTo>
                    <a:pt x="28181" y="27115"/>
                  </a:lnTo>
                  <a:lnTo>
                    <a:pt x="28181" y="27115"/>
                  </a:lnTo>
                  <a:lnTo>
                    <a:pt x="28527" y="26608"/>
                  </a:lnTo>
                  <a:lnTo>
                    <a:pt x="28847" y="26075"/>
                  </a:lnTo>
                  <a:lnTo>
                    <a:pt x="29141" y="25542"/>
                  </a:lnTo>
                  <a:lnTo>
                    <a:pt x="29381" y="24955"/>
                  </a:lnTo>
                  <a:lnTo>
                    <a:pt x="29594" y="24369"/>
                  </a:lnTo>
                  <a:lnTo>
                    <a:pt x="29781" y="23782"/>
                  </a:lnTo>
                  <a:lnTo>
                    <a:pt x="29914" y="23169"/>
                  </a:lnTo>
                  <a:lnTo>
                    <a:pt x="29994" y="22556"/>
                  </a:lnTo>
                  <a:lnTo>
                    <a:pt x="29994" y="22556"/>
                  </a:lnTo>
                  <a:lnTo>
                    <a:pt x="30020" y="22049"/>
                  </a:lnTo>
                  <a:lnTo>
                    <a:pt x="30047" y="21569"/>
                  </a:lnTo>
                  <a:lnTo>
                    <a:pt x="30047" y="21089"/>
                  </a:lnTo>
                  <a:lnTo>
                    <a:pt x="30020" y="20583"/>
                  </a:lnTo>
                  <a:lnTo>
                    <a:pt x="29967" y="20103"/>
                  </a:lnTo>
                  <a:lnTo>
                    <a:pt x="29914" y="19623"/>
                  </a:lnTo>
                  <a:lnTo>
                    <a:pt x="29727" y="18637"/>
                  </a:lnTo>
                  <a:lnTo>
                    <a:pt x="29727" y="18637"/>
                  </a:lnTo>
                  <a:lnTo>
                    <a:pt x="29541" y="17837"/>
                  </a:lnTo>
                  <a:lnTo>
                    <a:pt x="29327" y="17037"/>
                  </a:lnTo>
                  <a:lnTo>
                    <a:pt x="29087" y="16237"/>
                  </a:lnTo>
                  <a:lnTo>
                    <a:pt x="28821" y="15464"/>
                  </a:lnTo>
                  <a:lnTo>
                    <a:pt x="28527" y="14691"/>
                  </a:lnTo>
                  <a:lnTo>
                    <a:pt x="28181" y="13918"/>
                  </a:lnTo>
                  <a:lnTo>
                    <a:pt x="27834" y="13171"/>
                  </a:lnTo>
                  <a:lnTo>
                    <a:pt x="27434" y="12451"/>
                  </a:lnTo>
                  <a:lnTo>
                    <a:pt x="27034" y="11732"/>
                  </a:lnTo>
                  <a:lnTo>
                    <a:pt x="26581" y="11038"/>
                  </a:lnTo>
                  <a:lnTo>
                    <a:pt x="26128" y="10345"/>
                  </a:lnTo>
                  <a:lnTo>
                    <a:pt x="25621" y="9679"/>
                  </a:lnTo>
                  <a:lnTo>
                    <a:pt x="25115" y="9012"/>
                  </a:lnTo>
                  <a:lnTo>
                    <a:pt x="24582" y="8372"/>
                  </a:lnTo>
                  <a:lnTo>
                    <a:pt x="24022" y="7759"/>
                  </a:lnTo>
                  <a:lnTo>
                    <a:pt x="23462" y="7173"/>
                  </a:lnTo>
                  <a:lnTo>
                    <a:pt x="23462" y="7173"/>
                  </a:lnTo>
                  <a:lnTo>
                    <a:pt x="22875" y="6586"/>
                  </a:lnTo>
                  <a:lnTo>
                    <a:pt x="22262" y="6026"/>
                  </a:lnTo>
                  <a:lnTo>
                    <a:pt x="21622" y="5493"/>
                  </a:lnTo>
                  <a:lnTo>
                    <a:pt x="20982" y="4986"/>
                  </a:lnTo>
                  <a:lnTo>
                    <a:pt x="20316" y="4480"/>
                  </a:lnTo>
                  <a:lnTo>
                    <a:pt x="19623" y="4000"/>
                  </a:lnTo>
                  <a:lnTo>
                    <a:pt x="18930" y="3547"/>
                  </a:lnTo>
                  <a:lnTo>
                    <a:pt x="18236" y="3120"/>
                  </a:lnTo>
                  <a:lnTo>
                    <a:pt x="17517" y="2720"/>
                  </a:lnTo>
                  <a:lnTo>
                    <a:pt x="16770" y="2320"/>
                  </a:lnTo>
                  <a:lnTo>
                    <a:pt x="16024" y="1947"/>
                  </a:lnTo>
                  <a:lnTo>
                    <a:pt x="15277" y="1600"/>
                  </a:lnTo>
                  <a:lnTo>
                    <a:pt x="14504" y="1281"/>
                  </a:lnTo>
                  <a:lnTo>
                    <a:pt x="13731" y="987"/>
                  </a:lnTo>
                  <a:lnTo>
                    <a:pt x="12958" y="694"/>
                  </a:lnTo>
                  <a:lnTo>
                    <a:pt x="12158" y="454"/>
                  </a:lnTo>
                  <a:lnTo>
                    <a:pt x="11971" y="18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34"/>
            <p:cNvSpPr/>
            <p:nvPr/>
          </p:nvSpPr>
          <p:spPr>
            <a:xfrm>
              <a:off x="6320747" y="2005339"/>
              <a:ext cx="320224" cy="320685"/>
            </a:xfrm>
            <a:custGeom>
              <a:avLst/>
              <a:gdLst/>
              <a:ahLst/>
              <a:cxnLst/>
              <a:rect l="l" t="t" r="r" b="b"/>
              <a:pathLst>
                <a:path w="18743" h="18770" extrusionOk="0">
                  <a:moveTo>
                    <a:pt x="9385" y="1"/>
                  </a:moveTo>
                  <a:lnTo>
                    <a:pt x="8878" y="27"/>
                  </a:lnTo>
                  <a:lnTo>
                    <a:pt x="8425" y="54"/>
                  </a:lnTo>
                  <a:lnTo>
                    <a:pt x="7945" y="107"/>
                  </a:lnTo>
                  <a:lnTo>
                    <a:pt x="7492" y="187"/>
                  </a:lnTo>
                  <a:lnTo>
                    <a:pt x="7038" y="294"/>
                  </a:lnTo>
                  <a:lnTo>
                    <a:pt x="6585" y="427"/>
                  </a:lnTo>
                  <a:lnTo>
                    <a:pt x="6159" y="560"/>
                  </a:lnTo>
                  <a:lnTo>
                    <a:pt x="5732" y="747"/>
                  </a:lnTo>
                  <a:lnTo>
                    <a:pt x="5306" y="934"/>
                  </a:lnTo>
                  <a:lnTo>
                    <a:pt x="4906" y="1147"/>
                  </a:lnTo>
                  <a:lnTo>
                    <a:pt x="4506" y="1360"/>
                  </a:lnTo>
                  <a:lnTo>
                    <a:pt x="4132" y="1600"/>
                  </a:lnTo>
                  <a:lnTo>
                    <a:pt x="3759" y="1867"/>
                  </a:lnTo>
                  <a:lnTo>
                    <a:pt x="3413" y="2133"/>
                  </a:lnTo>
                  <a:lnTo>
                    <a:pt x="3066" y="2453"/>
                  </a:lnTo>
                  <a:lnTo>
                    <a:pt x="2746" y="2747"/>
                  </a:lnTo>
                  <a:lnTo>
                    <a:pt x="2426" y="3067"/>
                  </a:lnTo>
                  <a:lnTo>
                    <a:pt x="2133" y="3413"/>
                  </a:lnTo>
                  <a:lnTo>
                    <a:pt x="1866" y="3760"/>
                  </a:lnTo>
                  <a:lnTo>
                    <a:pt x="1600" y="4133"/>
                  </a:lnTo>
                  <a:lnTo>
                    <a:pt x="1360" y="4533"/>
                  </a:lnTo>
                  <a:lnTo>
                    <a:pt x="1120" y="4906"/>
                  </a:lnTo>
                  <a:lnTo>
                    <a:pt x="907" y="5306"/>
                  </a:lnTo>
                  <a:lnTo>
                    <a:pt x="720" y="5733"/>
                  </a:lnTo>
                  <a:lnTo>
                    <a:pt x="560" y="6159"/>
                  </a:lnTo>
                  <a:lnTo>
                    <a:pt x="427" y="6586"/>
                  </a:lnTo>
                  <a:lnTo>
                    <a:pt x="293" y="7039"/>
                  </a:lnTo>
                  <a:lnTo>
                    <a:pt x="187" y="7492"/>
                  </a:lnTo>
                  <a:lnTo>
                    <a:pt x="107" y="7945"/>
                  </a:lnTo>
                  <a:lnTo>
                    <a:pt x="53" y="8425"/>
                  </a:lnTo>
                  <a:lnTo>
                    <a:pt x="0" y="8905"/>
                  </a:lnTo>
                  <a:lnTo>
                    <a:pt x="0" y="9385"/>
                  </a:lnTo>
                  <a:lnTo>
                    <a:pt x="0" y="9865"/>
                  </a:lnTo>
                  <a:lnTo>
                    <a:pt x="53" y="10345"/>
                  </a:lnTo>
                  <a:lnTo>
                    <a:pt x="107" y="10825"/>
                  </a:lnTo>
                  <a:lnTo>
                    <a:pt x="187" y="11278"/>
                  </a:lnTo>
                  <a:lnTo>
                    <a:pt x="293" y="11731"/>
                  </a:lnTo>
                  <a:lnTo>
                    <a:pt x="427" y="12185"/>
                  </a:lnTo>
                  <a:lnTo>
                    <a:pt x="560" y="12611"/>
                  </a:lnTo>
                  <a:lnTo>
                    <a:pt x="720" y="13038"/>
                  </a:lnTo>
                  <a:lnTo>
                    <a:pt x="907" y="13464"/>
                  </a:lnTo>
                  <a:lnTo>
                    <a:pt x="1120" y="13864"/>
                  </a:lnTo>
                  <a:lnTo>
                    <a:pt x="1360" y="14237"/>
                  </a:lnTo>
                  <a:lnTo>
                    <a:pt x="1600" y="14637"/>
                  </a:lnTo>
                  <a:lnTo>
                    <a:pt x="1866" y="14984"/>
                  </a:lnTo>
                  <a:lnTo>
                    <a:pt x="2133" y="15357"/>
                  </a:lnTo>
                  <a:lnTo>
                    <a:pt x="2426" y="15704"/>
                  </a:lnTo>
                  <a:lnTo>
                    <a:pt x="2746" y="16024"/>
                  </a:lnTo>
                  <a:lnTo>
                    <a:pt x="3066" y="16317"/>
                  </a:lnTo>
                  <a:lnTo>
                    <a:pt x="3413" y="16610"/>
                  </a:lnTo>
                  <a:lnTo>
                    <a:pt x="3759" y="16903"/>
                  </a:lnTo>
                  <a:lnTo>
                    <a:pt x="4132" y="17170"/>
                  </a:lnTo>
                  <a:lnTo>
                    <a:pt x="4506" y="17410"/>
                  </a:lnTo>
                  <a:lnTo>
                    <a:pt x="4906" y="17623"/>
                  </a:lnTo>
                  <a:lnTo>
                    <a:pt x="5306" y="17837"/>
                  </a:lnTo>
                  <a:lnTo>
                    <a:pt x="5732" y="18023"/>
                  </a:lnTo>
                  <a:lnTo>
                    <a:pt x="6159" y="18183"/>
                  </a:lnTo>
                  <a:lnTo>
                    <a:pt x="6585" y="18343"/>
                  </a:lnTo>
                  <a:lnTo>
                    <a:pt x="7038" y="18476"/>
                  </a:lnTo>
                  <a:lnTo>
                    <a:pt x="7492" y="18583"/>
                  </a:lnTo>
                  <a:lnTo>
                    <a:pt x="7945" y="18663"/>
                  </a:lnTo>
                  <a:lnTo>
                    <a:pt x="8425" y="18716"/>
                  </a:lnTo>
                  <a:lnTo>
                    <a:pt x="8878" y="18743"/>
                  </a:lnTo>
                  <a:lnTo>
                    <a:pt x="9385" y="18770"/>
                  </a:lnTo>
                  <a:lnTo>
                    <a:pt x="9865" y="18743"/>
                  </a:lnTo>
                  <a:lnTo>
                    <a:pt x="10344" y="18716"/>
                  </a:lnTo>
                  <a:lnTo>
                    <a:pt x="10798" y="18663"/>
                  </a:lnTo>
                  <a:lnTo>
                    <a:pt x="11251" y="18583"/>
                  </a:lnTo>
                  <a:lnTo>
                    <a:pt x="11731" y="18476"/>
                  </a:lnTo>
                  <a:lnTo>
                    <a:pt x="12157" y="18343"/>
                  </a:lnTo>
                  <a:lnTo>
                    <a:pt x="12611" y="18183"/>
                  </a:lnTo>
                  <a:lnTo>
                    <a:pt x="13037" y="18023"/>
                  </a:lnTo>
                  <a:lnTo>
                    <a:pt x="13437" y="17837"/>
                  </a:lnTo>
                  <a:lnTo>
                    <a:pt x="13837" y="17623"/>
                  </a:lnTo>
                  <a:lnTo>
                    <a:pt x="14237" y="17410"/>
                  </a:lnTo>
                  <a:lnTo>
                    <a:pt x="14610" y="17170"/>
                  </a:lnTo>
                  <a:lnTo>
                    <a:pt x="14983" y="16903"/>
                  </a:lnTo>
                  <a:lnTo>
                    <a:pt x="15330" y="16610"/>
                  </a:lnTo>
                  <a:lnTo>
                    <a:pt x="15677" y="16317"/>
                  </a:lnTo>
                  <a:lnTo>
                    <a:pt x="15997" y="16024"/>
                  </a:lnTo>
                  <a:lnTo>
                    <a:pt x="16316" y="15704"/>
                  </a:lnTo>
                  <a:lnTo>
                    <a:pt x="16610" y="15357"/>
                  </a:lnTo>
                  <a:lnTo>
                    <a:pt x="16903" y="14984"/>
                  </a:lnTo>
                  <a:lnTo>
                    <a:pt x="17143" y="14637"/>
                  </a:lnTo>
                  <a:lnTo>
                    <a:pt x="17383" y="14237"/>
                  </a:lnTo>
                  <a:lnTo>
                    <a:pt x="17623" y="13864"/>
                  </a:lnTo>
                  <a:lnTo>
                    <a:pt x="17836" y="13464"/>
                  </a:lnTo>
                  <a:lnTo>
                    <a:pt x="18023" y="13038"/>
                  </a:lnTo>
                  <a:lnTo>
                    <a:pt x="18183" y="12611"/>
                  </a:lnTo>
                  <a:lnTo>
                    <a:pt x="18343" y="12185"/>
                  </a:lnTo>
                  <a:lnTo>
                    <a:pt x="18449" y="11731"/>
                  </a:lnTo>
                  <a:lnTo>
                    <a:pt x="18556" y="11278"/>
                  </a:lnTo>
                  <a:lnTo>
                    <a:pt x="18636" y="10825"/>
                  </a:lnTo>
                  <a:lnTo>
                    <a:pt x="18716" y="10345"/>
                  </a:lnTo>
                  <a:lnTo>
                    <a:pt x="18743" y="9865"/>
                  </a:lnTo>
                  <a:lnTo>
                    <a:pt x="18743" y="9385"/>
                  </a:lnTo>
                  <a:lnTo>
                    <a:pt x="18743" y="8905"/>
                  </a:lnTo>
                  <a:lnTo>
                    <a:pt x="18716" y="8425"/>
                  </a:lnTo>
                  <a:lnTo>
                    <a:pt x="18636" y="7945"/>
                  </a:lnTo>
                  <a:lnTo>
                    <a:pt x="18556" y="7492"/>
                  </a:lnTo>
                  <a:lnTo>
                    <a:pt x="18449" y="7039"/>
                  </a:lnTo>
                  <a:lnTo>
                    <a:pt x="18343" y="6586"/>
                  </a:lnTo>
                  <a:lnTo>
                    <a:pt x="18183" y="6159"/>
                  </a:lnTo>
                  <a:lnTo>
                    <a:pt x="18023" y="5733"/>
                  </a:lnTo>
                  <a:lnTo>
                    <a:pt x="17836" y="5306"/>
                  </a:lnTo>
                  <a:lnTo>
                    <a:pt x="17623" y="4906"/>
                  </a:lnTo>
                  <a:lnTo>
                    <a:pt x="17383" y="4533"/>
                  </a:lnTo>
                  <a:lnTo>
                    <a:pt x="17143" y="4133"/>
                  </a:lnTo>
                  <a:lnTo>
                    <a:pt x="16903" y="3760"/>
                  </a:lnTo>
                  <a:lnTo>
                    <a:pt x="16610" y="3413"/>
                  </a:lnTo>
                  <a:lnTo>
                    <a:pt x="16316" y="3067"/>
                  </a:lnTo>
                  <a:lnTo>
                    <a:pt x="15997" y="2747"/>
                  </a:lnTo>
                  <a:lnTo>
                    <a:pt x="15677" y="2453"/>
                  </a:lnTo>
                  <a:lnTo>
                    <a:pt x="15330" y="2133"/>
                  </a:lnTo>
                  <a:lnTo>
                    <a:pt x="14983" y="1867"/>
                  </a:lnTo>
                  <a:lnTo>
                    <a:pt x="14610" y="1600"/>
                  </a:lnTo>
                  <a:lnTo>
                    <a:pt x="14237" y="1360"/>
                  </a:lnTo>
                  <a:lnTo>
                    <a:pt x="13837" y="1147"/>
                  </a:lnTo>
                  <a:lnTo>
                    <a:pt x="13437" y="934"/>
                  </a:lnTo>
                  <a:lnTo>
                    <a:pt x="13037" y="747"/>
                  </a:lnTo>
                  <a:lnTo>
                    <a:pt x="12611" y="560"/>
                  </a:lnTo>
                  <a:lnTo>
                    <a:pt x="12157" y="427"/>
                  </a:lnTo>
                  <a:lnTo>
                    <a:pt x="11731" y="294"/>
                  </a:lnTo>
                  <a:lnTo>
                    <a:pt x="11251" y="187"/>
                  </a:lnTo>
                  <a:lnTo>
                    <a:pt x="10798" y="107"/>
                  </a:lnTo>
                  <a:lnTo>
                    <a:pt x="10344" y="54"/>
                  </a:lnTo>
                  <a:lnTo>
                    <a:pt x="9865" y="27"/>
                  </a:lnTo>
                  <a:lnTo>
                    <a:pt x="9385" y="1"/>
                  </a:lnTo>
                  <a:close/>
                </a:path>
              </a:pathLst>
            </a:custGeom>
            <a:solidFill>
              <a:srgbClr val="C24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34"/>
            <p:cNvSpPr/>
            <p:nvPr/>
          </p:nvSpPr>
          <p:spPr>
            <a:xfrm>
              <a:off x="6320747" y="2005339"/>
              <a:ext cx="320224" cy="320685"/>
            </a:xfrm>
            <a:custGeom>
              <a:avLst/>
              <a:gdLst/>
              <a:ahLst/>
              <a:cxnLst/>
              <a:rect l="l" t="t" r="r" b="b"/>
              <a:pathLst>
                <a:path w="18743" h="18770" fill="none" extrusionOk="0">
                  <a:moveTo>
                    <a:pt x="18743" y="9385"/>
                  </a:moveTo>
                  <a:lnTo>
                    <a:pt x="18743" y="9385"/>
                  </a:lnTo>
                  <a:lnTo>
                    <a:pt x="18743" y="9865"/>
                  </a:lnTo>
                  <a:lnTo>
                    <a:pt x="18716" y="10345"/>
                  </a:lnTo>
                  <a:lnTo>
                    <a:pt x="18636" y="10825"/>
                  </a:lnTo>
                  <a:lnTo>
                    <a:pt x="18556" y="11278"/>
                  </a:lnTo>
                  <a:lnTo>
                    <a:pt x="18449" y="11731"/>
                  </a:lnTo>
                  <a:lnTo>
                    <a:pt x="18343" y="12185"/>
                  </a:lnTo>
                  <a:lnTo>
                    <a:pt x="18183" y="12611"/>
                  </a:lnTo>
                  <a:lnTo>
                    <a:pt x="18023" y="13038"/>
                  </a:lnTo>
                  <a:lnTo>
                    <a:pt x="17836" y="13464"/>
                  </a:lnTo>
                  <a:lnTo>
                    <a:pt x="17623" y="13864"/>
                  </a:lnTo>
                  <a:lnTo>
                    <a:pt x="17383" y="14237"/>
                  </a:lnTo>
                  <a:lnTo>
                    <a:pt x="17143" y="14637"/>
                  </a:lnTo>
                  <a:lnTo>
                    <a:pt x="16903" y="14984"/>
                  </a:lnTo>
                  <a:lnTo>
                    <a:pt x="16610" y="15357"/>
                  </a:lnTo>
                  <a:lnTo>
                    <a:pt x="16316" y="15704"/>
                  </a:lnTo>
                  <a:lnTo>
                    <a:pt x="15997" y="16024"/>
                  </a:lnTo>
                  <a:lnTo>
                    <a:pt x="15677" y="16317"/>
                  </a:lnTo>
                  <a:lnTo>
                    <a:pt x="15330" y="16610"/>
                  </a:lnTo>
                  <a:lnTo>
                    <a:pt x="14983" y="16903"/>
                  </a:lnTo>
                  <a:lnTo>
                    <a:pt x="14610" y="17170"/>
                  </a:lnTo>
                  <a:lnTo>
                    <a:pt x="14237" y="17410"/>
                  </a:lnTo>
                  <a:lnTo>
                    <a:pt x="13837" y="17623"/>
                  </a:lnTo>
                  <a:lnTo>
                    <a:pt x="13437" y="17837"/>
                  </a:lnTo>
                  <a:lnTo>
                    <a:pt x="13037" y="18023"/>
                  </a:lnTo>
                  <a:lnTo>
                    <a:pt x="12611" y="18183"/>
                  </a:lnTo>
                  <a:lnTo>
                    <a:pt x="12157" y="18343"/>
                  </a:lnTo>
                  <a:lnTo>
                    <a:pt x="11731" y="18476"/>
                  </a:lnTo>
                  <a:lnTo>
                    <a:pt x="11251" y="18583"/>
                  </a:lnTo>
                  <a:lnTo>
                    <a:pt x="10798" y="18663"/>
                  </a:lnTo>
                  <a:lnTo>
                    <a:pt x="10344" y="18716"/>
                  </a:lnTo>
                  <a:lnTo>
                    <a:pt x="9865" y="18743"/>
                  </a:lnTo>
                  <a:lnTo>
                    <a:pt x="9385" y="18770"/>
                  </a:lnTo>
                  <a:lnTo>
                    <a:pt x="9385" y="18770"/>
                  </a:lnTo>
                  <a:lnTo>
                    <a:pt x="8878" y="18743"/>
                  </a:lnTo>
                  <a:lnTo>
                    <a:pt x="8425" y="18716"/>
                  </a:lnTo>
                  <a:lnTo>
                    <a:pt x="7945" y="18663"/>
                  </a:lnTo>
                  <a:lnTo>
                    <a:pt x="7492" y="18583"/>
                  </a:lnTo>
                  <a:lnTo>
                    <a:pt x="7038" y="18476"/>
                  </a:lnTo>
                  <a:lnTo>
                    <a:pt x="6585" y="18343"/>
                  </a:lnTo>
                  <a:lnTo>
                    <a:pt x="6159" y="18183"/>
                  </a:lnTo>
                  <a:lnTo>
                    <a:pt x="5732" y="18023"/>
                  </a:lnTo>
                  <a:lnTo>
                    <a:pt x="5306" y="17837"/>
                  </a:lnTo>
                  <a:lnTo>
                    <a:pt x="4906" y="17623"/>
                  </a:lnTo>
                  <a:lnTo>
                    <a:pt x="4506" y="17410"/>
                  </a:lnTo>
                  <a:lnTo>
                    <a:pt x="4132" y="17170"/>
                  </a:lnTo>
                  <a:lnTo>
                    <a:pt x="3759" y="16903"/>
                  </a:lnTo>
                  <a:lnTo>
                    <a:pt x="3413" y="16610"/>
                  </a:lnTo>
                  <a:lnTo>
                    <a:pt x="3066" y="16317"/>
                  </a:lnTo>
                  <a:lnTo>
                    <a:pt x="2746" y="16024"/>
                  </a:lnTo>
                  <a:lnTo>
                    <a:pt x="2426" y="15704"/>
                  </a:lnTo>
                  <a:lnTo>
                    <a:pt x="2133" y="15357"/>
                  </a:lnTo>
                  <a:lnTo>
                    <a:pt x="1866" y="14984"/>
                  </a:lnTo>
                  <a:lnTo>
                    <a:pt x="1600" y="14637"/>
                  </a:lnTo>
                  <a:lnTo>
                    <a:pt x="1360" y="14237"/>
                  </a:lnTo>
                  <a:lnTo>
                    <a:pt x="1120" y="13864"/>
                  </a:lnTo>
                  <a:lnTo>
                    <a:pt x="907" y="13464"/>
                  </a:lnTo>
                  <a:lnTo>
                    <a:pt x="720" y="13038"/>
                  </a:lnTo>
                  <a:lnTo>
                    <a:pt x="560" y="12611"/>
                  </a:lnTo>
                  <a:lnTo>
                    <a:pt x="427" y="12185"/>
                  </a:lnTo>
                  <a:lnTo>
                    <a:pt x="293" y="11731"/>
                  </a:lnTo>
                  <a:lnTo>
                    <a:pt x="187" y="11278"/>
                  </a:lnTo>
                  <a:lnTo>
                    <a:pt x="107" y="10825"/>
                  </a:lnTo>
                  <a:lnTo>
                    <a:pt x="53" y="10345"/>
                  </a:lnTo>
                  <a:lnTo>
                    <a:pt x="0" y="9865"/>
                  </a:lnTo>
                  <a:lnTo>
                    <a:pt x="0" y="9385"/>
                  </a:lnTo>
                  <a:lnTo>
                    <a:pt x="0" y="9385"/>
                  </a:lnTo>
                  <a:lnTo>
                    <a:pt x="0" y="8905"/>
                  </a:lnTo>
                  <a:lnTo>
                    <a:pt x="53" y="8425"/>
                  </a:lnTo>
                  <a:lnTo>
                    <a:pt x="107" y="7945"/>
                  </a:lnTo>
                  <a:lnTo>
                    <a:pt x="187" y="7492"/>
                  </a:lnTo>
                  <a:lnTo>
                    <a:pt x="293" y="7039"/>
                  </a:lnTo>
                  <a:lnTo>
                    <a:pt x="427" y="6586"/>
                  </a:lnTo>
                  <a:lnTo>
                    <a:pt x="560" y="6159"/>
                  </a:lnTo>
                  <a:lnTo>
                    <a:pt x="720" y="5733"/>
                  </a:lnTo>
                  <a:lnTo>
                    <a:pt x="907" y="5306"/>
                  </a:lnTo>
                  <a:lnTo>
                    <a:pt x="1120" y="4906"/>
                  </a:lnTo>
                  <a:lnTo>
                    <a:pt x="1360" y="4533"/>
                  </a:lnTo>
                  <a:lnTo>
                    <a:pt x="1600" y="4133"/>
                  </a:lnTo>
                  <a:lnTo>
                    <a:pt x="1866" y="3760"/>
                  </a:lnTo>
                  <a:lnTo>
                    <a:pt x="2133" y="3413"/>
                  </a:lnTo>
                  <a:lnTo>
                    <a:pt x="2426" y="3067"/>
                  </a:lnTo>
                  <a:lnTo>
                    <a:pt x="2746" y="2747"/>
                  </a:lnTo>
                  <a:lnTo>
                    <a:pt x="3066" y="2453"/>
                  </a:lnTo>
                  <a:lnTo>
                    <a:pt x="3413" y="2133"/>
                  </a:lnTo>
                  <a:lnTo>
                    <a:pt x="3759" y="1867"/>
                  </a:lnTo>
                  <a:lnTo>
                    <a:pt x="4132" y="1600"/>
                  </a:lnTo>
                  <a:lnTo>
                    <a:pt x="4506" y="1360"/>
                  </a:lnTo>
                  <a:lnTo>
                    <a:pt x="4906" y="1147"/>
                  </a:lnTo>
                  <a:lnTo>
                    <a:pt x="5306" y="934"/>
                  </a:lnTo>
                  <a:lnTo>
                    <a:pt x="5732" y="747"/>
                  </a:lnTo>
                  <a:lnTo>
                    <a:pt x="6159" y="560"/>
                  </a:lnTo>
                  <a:lnTo>
                    <a:pt x="6585" y="427"/>
                  </a:lnTo>
                  <a:lnTo>
                    <a:pt x="7038" y="294"/>
                  </a:lnTo>
                  <a:lnTo>
                    <a:pt x="7492" y="187"/>
                  </a:lnTo>
                  <a:lnTo>
                    <a:pt x="7945" y="107"/>
                  </a:lnTo>
                  <a:lnTo>
                    <a:pt x="8425" y="54"/>
                  </a:lnTo>
                  <a:lnTo>
                    <a:pt x="8878" y="27"/>
                  </a:lnTo>
                  <a:lnTo>
                    <a:pt x="9385" y="1"/>
                  </a:lnTo>
                  <a:lnTo>
                    <a:pt x="9385" y="1"/>
                  </a:lnTo>
                  <a:lnTo>
                    <a:pt x="9865" y="27"/>
                  </a:lnTo>
                  <a:lnTo>
                    <a:pt x="10344" y="54"/>
                  </a:lnTo>
                  <a:lnTo>
                    <a:pt x="10798" y="107"/>
                  </a:lnTo>
                  <a:lnTo>
                    <a:pt x="11251" y="187"/>
                  </a:lnTo>
                  <a:lnTo>
                    <a:pt x="11731" y="294"/>
                  </a:lnTo>
                  <a:lnTo>
                    <a:pt x="12157" y="427"/>
                  </a:lnTo>
                  <a:lnTo>
                    <a:pt x="12611" y="560"/>
                  </a:lnTo>
                  <a:lnTo>
                    <a:pt x="13037" y="747"/>
                  </a:lnTo>
                  <a:lnTo>
                    <a:pt x="13437" y="934"/>
                  </a:lnTo>
                  <a:lnTo>
                    <a:pt x="13837" y="1147"/>
                  </a:lnTo>
                  <a:lnTo>
                    <a:pt x="14237" y="1360"/>
                  </a:lnTo>
                  <a:lnTo>
                    <a:pt x="14610" y="1600"/>
                  </a:lnTo>
                  <a:lnTo>
                    <a:pt x="14983" y="1867"/>
                  </a:lnTo>
                  <a:lnTo>
                    <a:pt x="15330" y="2133"/>
                  </a:lnTo>
                  <a:lnTo>
                    <a:pt x="15677" y="2453"/>
                  </a:lnTo>
                  <a:lnTo>
                    <a:pt x="15997" y="2747"/>
                  </a:lnTo>
                  <a:lnTo>
                    <a:pt x="16316" y="3067"/>
                  </a:lnTo>
                  <a:lnTo>
                    <a:pt x="16610" y="3413"/>
                  </a:lnTo>
                  <a:lnTo>
                    <a:pt x="16903" y="3760"/>
                  </a:lnTo>
                  <a:lnTo>
                    <a:pt x="17143" y="4133"/>
                  </a:lnTo>
                  <a:lnTo>
                    <a:pt x="17383" y="4533"/>
                  </a:lnTo>
                  <a:lnTo>
                    <a:pt x="17623" y="4906"/>
                  </a:lnTo>
                  <a:lnTo>
                    <a:pt x="17836" y="5306"/>
                  </a:lnTo>
                  <a:lnTo>
                    <a:pt x="18023" y="5733"/>
                  </a:lnTo>
                  <a:lnTo>
                    <a:pt x="18183" y="6159"/>
                  </a:lnTo>
                  <a:lnTo>
                    <a:pt x="18343" y="6586"/>
                  </a:lnTo>
                  <a:lnTo>
                    <a:pt x="18449" y="7039"/>
                  </a:lnTo>
                  <a:lnTo>
                    <a:pt x="18556" y="7492"/>
                  </a:lnTo>
                  <a:lnTo>
                    <a:pt x="18636" y="7945"/>
                  </a:lnTo>
                  <a:lnTo>
                    <a:pt x="18716" y="8425"/>
                  </a:lnTo>
                  <a:lnTo>
                    <a:pt x="18743" y="8905"/>
                  </a:lnTo>
                  <a:lnTo>
                    <a:pt x="18743" y="93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34"/>
            <p:cNvSpPr/>
            <p:nvPr/>
          </p:nvSpPr>
          <p:spPr>
            <a:xfrm>
              <a:off x="5933106" y="2254045"/>
              <a:ext cx="601272" cy="558902"/>
            </a:xfrm>
            <a:custGeom>
              <a:avLst/>
              <a:gdLst/>
              <a:ahLst/>
              <a:cxnLst/>
              <a:rect l="l" t="t" r="r" b="b"/>
              <a:pathLst>
                <a:path w="35193" h="32713" extrusionOk="0">
                  <a:moveTo>
                    <a:pt x="17917" y="0"/>
                  </a:moveTo>
                  <a:lnTo>
                    <a:pt x="17037" y="80"/>
                  </a:lnTo>
                  <a:lnTo>
                    <a:pt x="16131" y="160"/>
                  </a:lnTo>
                  <a:lnTo>
                    <a:pt x="15251" y="267"/>
                  </a:lnTo>
                  <a:lnTo>
                    <a:pt x="14371" y="427"/>
                  </a:lnTo>
                  <a:lnTo>
                    <a:pt x="13491" y="614"/>
                  </a:lnTo>
                  <a:lnTo>
                    <a:pt x="12611" y="800"/>
                  </a:lnTo>
                  <a:lnTo>
                    <a:pt x="11358" y="1147"/>
                  </a:lnTo>
                  <a:lnTo>
                    <a:pt x="10079" y="1547"/>
                  </a:lnTo>
                  <a:lnTo>
                    <a:pt x="8852" y="2000"/>
                  </a:lnTo>
                  <a:lnTo>
                    <a:pt x="7626" y="2506"/>
                  </a:lnTo>
                  <a:lnTo>
                    <a:pt x="6693" y="2960"/>
                  </a:lnTo>
                  <a:lnTo>
                    <a:pt x="5733" y="3440"/>
                  </a:lnTo>
                  <a:lnTo>
                    <a:pt x="4826" y="3973"/>
                  </a:lnTo>
                  <a:lnTo>
                    <a:pt x="4400" y="4239"/>
                  </a:lnTo>
                  <a:lnTo>
                    <a:pt x="3973" y="4559"/>
                  </a:lnTo>
                  <a:lnTo>
                    <a:pt x="3547" y="4879"/>
                  </a:lnTo>
                  <a:lnTo>
                    <a:pt x="3147" y="5199"/>
                  </a:lnTo>
                  <a:lnTo>
                    <a:pt x="2773" y="5546"/>
                  </a:lnTo>
                  <a:lnTo>
                    <a:pt x="2400" y="5919"/>
                  </a:lnTo>
                  <a:lnTo>
                    <a:pt x="2054" y="6292"/>
                  </a:lnTo>
                  <a:lnTo>
                    <a:pt x="1707" y="6692"/>
                  </a:lnTo>
                  <a:lnTo>
                    <a:pt x="1414" y="7092"/>
                  </a:lnTo>
                  <a:lnTo>
                    <a:pt x="1120" y="7545"/>
                  </a:lnTo>
                  <a:lnTo>
                    <a:pt x="854" y="7999"/>
                  </a:lnTo>
                  <a:lnTo>
                    <a:pt x="641" y="8478"/>
                  </a:lnTo>
                  <a:lnTo>
                    <a:pt x="454" y="8958"/>
                  </a:lnTo>
                  <a:lnTo>
                    <a:pt x="294" y="9465"/>
                  </a:lnTo>
                  <a:lnTo>
                    <a:pt x="161" y="9971"/>
                  </a:lnTo>
                  <a:lnTo>
                    <a:pt x="81" y="10505"/>
                  </a:lnTo>
                  <a:lnTo>
                    <a:pt x="27" y="11038"/>
                  </a:lnTo>
                  <a:lnTo>
                    <a:pt x="1" y="11544"/>
                  </a:lnTo>
                  <a:lnTo>
                    <a:pt x="27" y="12078"/>
                  </a:lnTo>
                  <a:lnTo>
                    <a:pt x="107" y="12584"/>
                  </a:lnTo>
                  <a:lnTo>
                    <a:pt x="214" y="13091"/>
                  </a:lnTo>
                  <a:lnTo>
                    <a:pt x="374" y="13571"/>
                  </a:lnTo>
                  <a:lnTo>
                    <a:pt x="561" y="14050"/>
                  </a:lnTo>
                  <a:lnTo>
                    <a:pt x="801" y="14504"/>
                  </a:lnTo>
                  <a:lnTo>
                    <a:pt x="1067" y="14930"/>
                  </a:lnTo>
                  <a:lnTo>
                    <a:pt x="1414" y="15330"/>
                  </a:lnTo>
                  <a:lnTo>
                    <a:pt x="1520" y="14664"/>
                  </a:lnTo>
                  <a:lnTo>
                    <a:pt x="1734" y="13784"/>
                  </a:lnTo>
                  <a:lnTo>
                    <a:pt x="1894" y="13277"/>
                  </a:lnTo>
                  <a:lnTo>
                    <a:pt x="2054" y="12744"/>
                  </a:lnTo>
                  <a:lnTo>
                    <a:pt x="2267" y="12184"/>
                  </a:lnTo>
                  <a:lnTo>
                    <a:pt x="2507" y="11598"/>
                  </a:lnTo>
                  <a:lnTo>
                    <a:pt x="2800" y="11011"/>
                  </a:lnTo>
                  <a:lnTo>
                    <a:pt x="3120" y="10398"/>
                  </a:lnTo>
                  <a:lnTo>
                    <a:pt x="3493" y="9785"/>
                  </a:lnTo>
                  <a:lnTo>
                    <a:pt x="3920" y="9172"/>
                  </a:lnTo>
                  <a:lnTo>
                    <a:pt x="4400" y="8585"/>
                  </a:lnTo>
                  <a:lnTo>
                    <a:pt x="4933" y="7999"/>
                  </a:lnTo>
                  <a:lnTo>
                    <a:pt x="5520" y="7439"/>
                  </a:lnTo>
                  <a:lnTo>
                    <a:pt x="6159" y="6879"/>
                  </a:lnTo>
                  <a:lnTo>
                    <a:pt x="6533" y="6612"/>
                  </a:lnTo>
                  <a:lnTo>
                    <a:pt x="6879" y="6372"/>
                  </a:lnTo>
                  <a:lnTo>
                    <a:pt x="7599" y="5946"/>
                  </a:lnTo>
                  <a:lnTo>
                    <a:pt x="8319" y="5572"/>
                  </a:lnTo>
                  <a:lnTo>
                    <a:pt x="8985" y="5279"/>
                  </a:lnTo>
                  <a:lnTo>
                    <a:pt x="9225" y="5626"/>
                  </a:lnTo>
                  <a:lnTo>
                    <a:pt x="9545" y="6026"/>
                  </a:lnTo>
                  <a:lnTo>
                    <a:pt x="9919" y="6452"/>
                  </a:lnTo>
                  <a:lnTo>
                    <a:pt x="10372" y="6905"/>
                  </a:lnTo>
                  <a:lnTo>
                    <a:pt x="10852" y="7359"/>
                  </a:lnTo>
                  <a:lnTo>
                    <a:pt x="11438" y="7839"/>
                  </a:lnTo>
                  <a:lnTo>
                    <a:pt x="12078" y="8292"/>
                  </a:lnTo>
                  <a:lnTo>
                    <a:pt x="12798" y="8745"/>
                  </a:lnTo>
                  <a:lnTo>
                    <a:pt x="13544" y="9118"/>
                  </a:lnTo>
                  <a:lnTo>
                    <a:pt x="14264" y="9438"/>
                  </a:lnTo>
                  <a:lnTo>
                    <a:pt x="14957" y="9705"/>
                  </a:lnTo>
                  <a:lnTo>
                    <a:pt x="15624" y="9891"/>
                  </a:lnTo>
                  <a:lnTo>
                    <a:pt x="16237" y="10051"/>
                  </a:lnTo>
                  <a:lnTo>
                    <a:pt x="16797" y="10131"/>
                  </a:lnTo>
                  <a:lnTo>
                    <a:pt x="17277" y="10211"/>
                  </a:lnTo>
                  <a:lnTo>
                    <a:pt x="17703" y="10265"/>
                  </a:lnTo>
                  <a:lnTo>
                    <a:pt x="17570" y="10825"/>
                  </a:lnTo>
                  <a:lnTo>
                    <a:pt x="17490" y="11411"/>
                  </a:lnTo>
                  <a:lnTo>
                    <a:pt x="17437" y="11998"/>
                  </a:lnTo>
                  <a:lnTo>
                    <a:pt x="17437" y="12557"/>
                  </a:lnTo>
                  <a:lnTo>
                    <a:pt x="17490" y="13144"/>
                  </a:lnTo>
                  <a:lnTo>
                    <a:pt x="17570" y="13731"/>
                  </a:lnTo>
                  <a:lnTo>
                    <a:pt x="17677" y="14317"/>
                  </a:lnTo>
                  <a:lnTo>
                    <a:pt x="17837" y="14877"/>
                  </a:lnTo>
                  <a:lnTo>
                    <a:pt x="18077" y="15543"/>
                  </a:lnTo>
                  <a:lnTo>
                    <a:pt x="18370" y="16183"/>
                  </a:lnTo>
                  <a:lnTo>
                    <a:pt x="18663" y="16823"/>
                  </a:lnTo>
                  <a:lnTo>
                    <a:pt x="18983" y="17463"/>
                  </a:lnTo>
                  <a:lnTo>
                    <a:pt x="19330" y="18103"/>
                  </a:lnTo>
                  <a:lnTo>
                    <a:pt x="19623" y="18743"/>
                  </a:lnTo>
                  <a:lnTo>
                    <a:pt x="19890" y="19383"/>
                  </a:lnTo>
                  <a:lnTo>
                    <a:pt x="20130" y="20076"/>
                  </a:lnTo>
                  <a:lnTo>
                    <a:pt x="20210" y="20449"/>
                  </a:lnTo>
                  <a:lnTo>
                    <a:pt x="20316" y="20849"/>
                  </a:lnTo>
                  <a:lnTo>
                    <a:pt x="20370" y="21222"/>
                  </a:lnTo>
                  <a:lnTo>
                    <a:pt x="20423" y="21622"/>
                  </a:lnTo>
                  <a:lnTo>
                    <a:pt x="20476" y="22422"/>
                  </a:lnTo>
                  <a:lnTo>
                    <a:pt x="20450" y="23222"/>
                  </a:lnTo>
                  <a:lnTo>
                    <a:pt x="20423" y="24022"/>
                  </a:lnTo>
                  <a:lnTo>
                    <a:pt x="20343" y="24821"/>
                  </a:lnTo>
                  <a:lnTo>
                    <a:pt x="20236" y="25621"/>
                  </a:lnTo>
                  <a:lnTo>
                    <a:pt x="20103" y="26421"/>
                  </a:lnTo>
                  <a:lnTo>
                    <a:pt x="19863" y="27994"/>
                  </a:lnTo>
                  <a:lnTo>
                    <a:pt x="19596" y="29567"/>
                  </a:lnTo>
                  <a:lnTo>
                    <a:pt x="19303" y="31140"/>
                  </a:lnTo>
                  <a:lnTo>
                    <a:pt x="18983" y="32713"/>
                  </a:lnTo>
                  <a:lnTo>
                    <a:pt x="19276" y="31807"/>
                  </a:lnTo>
                  <a:lnTo>
                    <a:pt x="19596" y="30900"/>
                  </a:lnTo>
                  <a:lnTo>
                    <a:pt x="19970" y="30020"/>
                  </a:lnTo>
                  <a:lnTo>
                    <a:pt x="20370" y="29140"/>
                  </a:lnTo>
                  <a:lnTo>
                    <a:pt x="20823" y="28287"/>
                  </a:lnTo>
                  <a:lnTo>
                    <a:pt x="21276" y="27434"/>
                  </a:lnTo>
                  <a:lnTo>
                    <a:pt x="21783" y="26634"/>
                  </a:lnTo>
                  <a:lnTo>
                    <a:pt x="22316" y="25835"/>
                  </a:lnTo>
                  <a:lnTo>
                    <a:pt x="22769" y="25221"/>
                  </a:lnTo>
                  <a:lnTo>
                    <a:pt x="23276" y="24635"/>
                  </a:lnTo>
                  <a:lnTo>
                    <a:pt x="23516" y="24368"/>
                  </a:lnTo>
                  <a:lnTo>
                    <a:pt x="23809" y="24102"/>
                  </a:lnTo>
                  <a:lnTo>
                    <a:pt x="24102" y="23862"/>
                  </a:lnTo>
                  <a:lnTo>
                    <a:pt x="24395" y="23648"/>
                  </a:lnTo>
                  <a:lnTo>
                    <a:pt x="24742" y="23462"/>
                  </a:lnTo>
                  <a:lnTo>
                    <a:pt x="25089" y="23302"/>
                  </a:lnTo>
                  <a:lnTo>
                    <a:pt x="25435" y="23168"/>
                  </a:lnTo>
                  <a:lnTo>
                    <a:pt x="25808" y="23088"/>
                  </a:lnTo>
                  <a:lnTo>
                    <a:pt x="26182" y="23035"/>
                  </a:lnTo>
                  <a:lnTo>
                    <a:pt x="26555" y="23035"/>
                  </a:lnTo>
                  <a:lnTo>
                    <a:pt x="26928" y="23062"/>
                  </a:lnTo>
                  <a:lnTo>
                    <a:pt x="27301" y="23168"/>
                  </a:lnTo>
                  <a:lnTo>
                    <a:pt x="27515" y="23248"/>
                  </a:lnTo>
                  <a:lnTo>
                    <a:pt x="27701" y="23328"/>
                  </a:lnTo>
                  <a:lnTo>
                    <a:pt x="27915" y="23462"/>
                  </a:lnTo>
                  <a:lnTo>
                    <a:pt x="28101" y="23595"/>
                  </a:lnTo>
                  <a:lnTo>
                    <a:pt x="28261" y="23728"/>
                  </a:lnTo>
                  <a:lnTo>
                    <a:pt x="28448" y="23888"/>
                  </a:lnTo>
                  <a:lnTo>
                    <a:pt x="28741" y="24235"/>
                  </a:lnTo>
                  <a:lnTo>
                    <a:pt x="28981" y="24635"/>
                  </a:lnTo>
                  <a:lnTo>
                    <a:pt x="29194" y="25061"/>
                  </a:lnTo>
                  <a:lnTo>
                    <a:pt x="29354" y="25488"/>
                  </a:lnTo>
                  <a:lnTo>
                    <a:pt x="29461" y="25941"/>
                  </a:lnTo>
                  <a:lnTo>
                    <a:pt x="29541" y="26394"/>
                  </a:lnTo>
                  <a:lnTo>
                    <a:pt x="29568" y="26874"/>
                  </a:lnTo>
                  <a:lnTo>
                    <a:pt x="29568" y="27328"/>
                  </a:lnTo>
                  <a:lnTo>
                    <a:pt x="29541" y="27781"/>
                  </a:lnTo>
                  <a:lnTo>
                    <a:pt x="29488" y="28261"/>
                  </a:lnTo>
                  <a:lnTo>
                    <a:pt x="29408" y="28714"/>
                  </a:lnTo>
                  <a:lnTo>
                    <a:pt x="29221" y="29620"/>
                  </a:lnTo>
                  <a:lnTo>
                    <a:pt x="29861" y="28927"/>
                  </a:lnTo>
                  <a:lnTo>
                    <a:pt x="30474" y="28181"/>
                  </a:lnTo>
                  <a:lnTo>
                    <a:pt x="31034" y="27408"/>
                  </a:lnTo>
                  <a:lnTo>
                    <a:pt x="31567" y="26608"/>
                  </a:lnTo>
                  <a:lnTo>
                    <a:pt x="32047" y="25781"/>
                  </a:lnTo>
                  <a:lnTo>
                    <a:pt x="32500" y="24955"/>
                  </a:lnTo>
                  <a:lnTo>
                    <a:pt x="32900" y="24075"/>
                  </a:lnTo>
                  <a:lnTo>
                    <a:pt x="33273" y="23195"/>
                  </a:lnTo>
                  <a:lnTo>
                    <a:pt x="33620" y="22315"/>
                  </a:lnTo>
                  <a:lnTo>
                    <a:pt x="33940" y="21409"/>
                  </a:lnTo>
                  <a:lnTo>
                    <a:pt x="34207" y="20476"/>
                  </a:lnTo>
                  <a:lnTo>
                    <a:pt x="34446" y="19543"/>
                  </a:lnTo>
                  <a:lnTo>
                    <a:pt x="34660" y="18609"/>
                  </a:lnTo>
                  <a:lnTo>
                    <a:pt x="34820" y="17650"/>
                  </a:lnTo>
                  <a:lnTo>
                    <a:pt x="34980" y="16717"/>
                  </a:lnTo>
                  <a:lnTo>
                    <a:pt x="35086" y="15757"/>
                  </a:lnTo>
                  <a:lnTo>
                    <a:pt x="35166" y="14850"/>
                  </a:lnTo>
                  <a:lnTo>
                    <a:pt x="35193" y="13944"/>
                  </a:lnTo>
                  <a:lnTo>
                    <a:pt x="35193" y="13037"/>
                  </a:lnTo>
                  <a:lnTo>
                    <a:pt x="35166" y="12584"/>
                  </a:lnTo>
                  <a:lnTo>
                    <a:pt x="35140" y="12131"/>
                  </a:lnTo>
                  <a:lnTo>
                    <a:pt x="35060" y="11678"/>
                  </a:lnTo>
                  <a:lnTo>
                    <a:pt x="35006" y="11251"/>
                  </a:lnTo>
                  <a:lnTo>
                    <a:pt x="34900" y="10798"/>
                  </a:lnTo>
                  <a:lnTo>
                    <a:pt x="34793" y="10371"/>
                  </a:lnTo>
                  <a:lnTo>
                    <a:pt x="34660" y="9971"/>
                  </a:lnTo>
                  <a:lnTo>
                    <a:pt x="34526" y="9545"/>
                  </a:lnTo>
                  <a:lnTo>
                    <a:pt x="34366" y="9118"/>
                  </a:lnTo>
                  <a:lnTo>
                    <a:pt x="34180" y="8718"/>
                  </a:lnTo>
                  <a:lnTo>
                    <a:pt x="33807" y="7919"/>
                  </a:lnTo>
                  <a:lnTo>
                    <a:pt x="33353" y="7172"/>
                  </a:lnTo>
                  <a:lnTo>
                    <a:pt x="32873" y="6426"/>
                  </a:lnTo>
                  <a:lnTo>
                    <a:pt x="32314" y="5732"/>
                  </a:lnTo>
                  <a:lnTo>
                    <a:pt x="31727" y="5039"/>
                  </a:lnTo>
                  <a:lnTo>
                    <a:pt x="31114" y="4426"/>
                  </a:lnTo>
                  <a:lnTo>
                    <a:pt x="30421" y="3813"/>
                  </a:lnTo>
                  <a:lnTo>
                    <a:pt x="29727" y="3253"/>
                  </a:lnTo>
                  <a:lnTo>
                    <a:pt x="28981" y="2746"/>
                  </a:lnTo>
                  <a:lnTo>
                    <a:pt x="28234" y="2266"/>
                  </a:lnTo>
                  <a:lnTo>
                    <a:pt x="27435" y="1840"/>
                  </a:lnTo>
                  <a:lnTo>
                    <a:pt x="26635" y="1467"/>
                  </a:lnTo>
                  <a:lnTo>
                    <a:pt x="25808" y="1120"/>
                  </a:lnTo>
                  <a:lnTo>
                    <a:pt x="24955" y="853"/>
                  </a:lnTo>
                  <a:lnTo>
                    <a:pt x="24102" y="614"/>
                  </a:lnTo>
                  <a:lnTo>
                    <a:pt x="23249" y="400"/>
                  </a:lnTo>
                  <a:lnTo>
                    <a:pt x="22369" y="240"/>
                  </a:lnTo>
                  <a:lnTo>
                    <a:pt x="21489" y="134"/>
                  </a:lnTo>
                  <a:lnTo>
                    <a:pt x="20610" y="54"/>
                  </a:lnTo>
                  <a:lnTo>
                    <a:pt x="19703" y="0"/>
                  </a:lnTo>
                  <a:close/>
                </a:path>
              </a:pathLst>
            </a:custGeom>
            <a:solidFill>
              <a:srgbClr val="C24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34"/>
            <p:cNvSpPr/>
            <p:nvPr/>
          </p:nvSpPr>
          <p:spPr>
            <a:xfrm>
              <a:off x="5933106" y="2254045"/>
              <a:ext cx="601272" cy="558902"/>
            </a:xfrm>
            <a:custGeom>
              <a:avLst/>
              <a:gdLst/>
              <a:ahLst/>
              <a:cxnLst/>
              <a:rect l="l" t="t" r="r" b="b"/>
              <a:pathLst>
                <a:path w="35193" h="32713" fill="none" extrusionOk="0">
                  <a:moveTo>
                    <a:pt x="8985" y="5279"/>
                  </a:moveTo>
                  <a:lnTo>
                    <a:pt x="8985" y="5279"/>
                  </a:lnTo>
                  <a:lnTo>
                    <a:pt x="9225" y="5626"/>
                  </a:lnTo>
                  <a:lnTo>
                    <a:pt x="9545" y="6026"/>
                  </a:lnTo>
                  <a:lnTo>
                    <a:pt x="9919" y="6452"/>
                  </a:lnTo>
                  <a:lnTo>
                    <a:pt x="10372" y="6905"/>
                  </a:lnTo>
                  <a:lnTo>
                    <a:pt x="10852" y="7359"/>
                  </a:lnTo>
                  <a:lnTo>
                    <a:pt x="11438" y="7839"/>
                  </a:lnTo>
                  <a:lnTo>
                    <a:pt x="12078" y="8292"/>
                  </a:lnTo>
                  <a:lnTo>
                    <a:pt x="12798" y="8745"/>
                  </a:lnTo>
                  <a:lnTo>
                    <a:pt x="12798" y="8745"/>
                  </a:lnTo>
                  <a:lnTo>
                    <a:pt x="13544" y="9118"/>
                  </a:lnTo>
                  <a:lnTo>
                    <a:pt x="14264" y="9438"/>
                  </a:lnTo>
                  <a:lnTo>
                    <a:pt x="14957" y="9705"/>
                  </a:lnTo>
                  <a:lnTo>
                    <a:pt x="15624" y="9891"/>
                  </a:lnTo>
                  <a:lnTo>
                    <a:pt x="16237" y="10051"/>
                  </a:lnTo>
                  <a:lnTo>
                    <a:pt x="16797" y="10131"/>
                  </a:lnTo>
                  <a:lnTo>
                    <a:pt x="17277" y="10211"/>
                  </a:lnTo>
                  <a:lnTo>
                    <a:pt x="17703" y="10265"/>
                  </a:lnTo>
                  <a:lnTo>
                    <a:pt x="17703" y="10265"/>
                  </a:lnTo>
                  <a:lnTo>
                    <a:pt x="17570" y="10825"/>
                  </a:lnTo>
                  <a:lnTo>
                    <a:pt x="17490" y="11411"/>
                  </a:lnTo>
                  <a:lnTo>
                    <a:pt x="17437" y="11998"/>
                  </a:lnTo>
                  <a:lnTo>
                    <a:pt x="17437" y="12557"/>
                  </a:lnTo>
                  <a:lnTo>
                    <a:pt x="17490" y="13144"/>
                  </a:lnTo>
                  <a:lnTo>
                    <a:pt x="17570" y="13731"/>
                  </a:lnTo>
                  <a:lnTo>
                    <a:pt x="17677" y="14317"/>
                  </a:lnTo>
                  <a:lnTo>
                    <a:pt x="17837" y="14877"/>
                  </a:lnTo>
                  <a:lnTo>
                    <a:pt x="17837" y="14877"/>
                  </a:lnTo>
                  <a:lnTo>
                    <a:pt x="18077" y="15543"/>
                  </a:lnTo>
                  <a:lnTo>
                    <a:pt x="18370" y="16183"/>
                  </a:lnTo>
                  <a:lnTo>
                    <a:pt x="18663" y="16823"/>
                  </a:lnTo>
                  <a:lnTo>
                    <a:pt x="18983" y="17463"/>
                  </a:lnTo>
                  <a:lnTo>
                    <a:pt x="19330" y="18103"/>
                  </a:lnTo>
                  <a:lnTo>
                    <a:pt x="19623" y="18743"/>
                  </a:lnTo>
                  <a:lnTo>
                    <a:pt x="19890" y="19383"/>
                  </a:lnTo>
                  <a:lnTo>
                    <a:pt x="20130" y="20076"/>
                  </a:lnTo>
                  <a:lnTo>
                    <a:pt x="20130" y="20076"/>
                  </a:lnTo>
                  <a:lnTo>
                    <a:pt x="20210" y="20449"/>
                  </a:lnTo>
                  <a:lnTo>
                    <a:pt x="20316" y="20849"/>
                  </a:lnTo>
                  <a:lnTo>
                    <a:pt x="20370" y="21222"/>
                  </a:lnTo>
                  <a:lnTo>
                    <a:pt x="20423" y="21622"/>
                  </a:lnTo>
                  <a:lnTo>
                    <a:pt x="20476" y="22422"/>
                  </a:lnTo>
                  <a:lnTo>
                    <a:pt x="20450" y="23222"/>
                  </a:lnTo>
                  <a:lnTo>
                    <a:pt x="20423" y="24022"/>
                  </a:lnTo>
                  <a:lnTo>
                    <a:pt x="20343" y="24821"/>
                  </a:lnTo>
                  <a:lnTo>
                    <a:pt x="20236" y="25621"/>
                  </a:lnTo>
                  <a:lnTo>
                    <a:pt x="20103" y="26421"/>
                  </a:lnTo>
                  <a:lnTo>
                    <a:pt x="20103" y="26421"/>
                  </a:lnTo>
                  <a:lnTo>
                    <a:pt x="19863" y="27994"/>
                  </a:lnTo>
                  <a:lnTo>
                    <a:pt x="19596" y="29567"/>
                  </a:lnTo>
                  <a:lnTo>
                    <a:pt x="19303" y="31140"/>
                  </a:lnTo>
                  <a:lnTo>
                    <a:pt x="18983" y="32713"/>
                  </a:lnTo>
                  <a:lnTo>
                    <a:pt x="18983" y="32713"/>
                  </a:lnTo>
                  <a:lnTo>
                    <a:pt x="19276" y="31807"/>
                  </a:lnTo>
                  <a:lnTo>
                    <a:pt x="19596" y="30900"/>
                  </a:lnTo>
                  <a:lnTo>
                    <a:pt x="19970" y="30020"/>
                  </a:lnTo>
                  <a:lnTo>
                    <a:pt x="20370" y="29140"/>
                  </a:lnTo>
                  <a:lnTo>
                    <a:pt x="20823" y="28287"/>
                  </a:lnTo>
                  <a:lnTo>
                    <a:pt x="21276" y="27434"/>
                  </a:lnTo>
                  <a:lnTo>
                    <a:pt x="21783" y="26634"/>
                  </a:lnTo>
                  <a:lnTo>
                    <a:pt x="22316" y="25835"/>
                  </a:lnTo>
                  <a:lnTo>
                    <a:pt x="22316" y="25835"/>
                  </a:lnTo>
                  <a:lnTo>
                    <a:pt x="22769" y="25221"/>
                  </a:lnTo>
                  <a:lnTo>
                    <a:pt x="23276" y="24635"/>
                  </a:lnTo>
                  <a:lnTo>
                    <a:pt x="23516" y="24368"/>
                  </a:lnTo>
                  <a:lnTo>
                    <a:pt x="23809" y="24102"/>
                  </a:lnTo>
                  <a:lnTo>
                    <a:pt x="24102" y="23862"/>
                  </a:lnTo>
                  <a:lnTo>
                    <a:pt x="24395" y="23648"/>
                  </a:lnTo>
                  <a:lnTo>
                    <a:pt x="24395" y="23648"/>
                  </a:lnTo>
                  <a:lnTo>
                    <a:pt x="24742" y="23462"/>
                  </a:lnTo>
                  <a:lnTo>
                    <a:pt x="25089" y="23302"/>
                  </a:lnTo>
                  <a:lnTo>
                    <a:pt x="25435" y="23168"/>
                  </a:lnTo>
                  <a:lnTo>
                    <a:pt x="25808" y="23088"/>
                  </a:lnTo>
                  <a:lnTo>
                    <a:pt x="26182" y="23035"/>
                  </a:lnTo>
                  <a:lnTo>
                    <a:pt x="26555" y="23035"/>
                  </a:lnTo>
                  <a:lnTo>
                    <a:pt x="26928" y="23062"/>
                  </a:lnTo>
                  <a:lnTo>
                    <a:pt x="27301" y="23168"/>
                  </a:lnTo>
                  <a:lnTo>
                    <a:pt x="27301" y="23168"/>
                  </a:lnTo>
                  <a:lnTo>
                    <a:pt x="27515" y="23248"/>
                  </a:lnTo>
                  <a:lnTo>
                    <a:pt x="27701" y="23328"/>
                  </a:lnTo>
                  <a:lnTo>
                    <a:pt x="27915" y="23462"/>
                  </a:lnTo>
                  <a:lnTo>
                    <a:pt x="28101" y="23595"/>
                  </a:lnTo>
                  <a:lnTo>
                    <a:pt x="28261" y="23728"/>
                  </a:lnTo>
                  <a:lnTo>
                    <a:pt x="28448" y="23888"/>
                  </a:lnTo>
                  <a:lnTo>
                    <a:pt x="28741" y="24235"/>
                  </a:lnTo>
                  <a:lnTo>
                    <a:pt x="28981" y="24635"/>
                  </a:lnTo>
                  <a:lnTo>
                    <a:pt x="29194" y="25061"/>
                  </a:lnTo>
                  <a:lnTo>
                    <a:pt x="29354" y="25488"/>
                  </a:lnTo>
                  <a:lnTo>
                    <a:pt x="29461" y="25941"/>
                  </a:lnTo>
                  <a:lnTo>
                    <a:pt x="29461" y="25941"/>
                  </a:lnTo>
                  <a:lnTo>
                    <a:pt x="29541" y="26394"/>
                  </a:lnTo>
                  <a:lnTo>
                    <a:pt x="29568" y="26874"/>
                  </a:lnTo>
                  <a:lnTo>
                    <a:pt x="29568" y="27328"/>
                  </a:lnTo>
                  <a:lnTo>
                    <a:pt x="29541" y="27781"/>
                  </a:lnTo>
                  <a:lnTo>
                    <a:pt x="29488" y="28261"/>
                  </a:lnTo>
                  <a:lnTo>
                    <a:pt x="29408" y="28714"/>
                  </a:lnTo>
                  <a:lnTo>
                    <a:pt x="29221" y="29620"/>
                  </a:lnTo>
                  <a:lnTo>
                    <a:pt x="29221" y="29620"/>
                  </a:lnTo>
                  <a:lnTo>
                    <a:pt x="29861" y="28927"/>
                  </a:lnTo>
                  <a:lnTo>
                    <a:pt x="30474" y="28181"/>
                  </a:lnTo>
                  <a:lnTo>
                    <a:pt x="31034" y="27408"/>
                  </a:lnTo>
                  <a:lnTo>
                    <a:pt x="31567" y="26608"/>
                  </a:lnTo>
                  <a:lnTo>
                    <a:pt x="32047" y="25781"/>
                  </a:lnTo>
                  <a:lnTo>
                    <a:pt x="32500" y="24955"/>
                  </a:lnTo>
                  <a:lnTo>
                    <a:pt x="32900" y="24075"/>
                  </a:lnTo>
                  <a:lnTo>
                    <a:pt x="33273" y="23195"/>
                  </a:lnTo>
                  <a:lnTo>
                    <a:pt x="33620" y="22315"/>
                  </a:lnTo>
                  <a:lnTo>
                    <a:pt x="33940" y="21409"/>
                  </a:lnTo>
                  <a:lnTo>
                    <a:pt x="34207" y="20476"/>
                  </a:lnTo>
                  <a:lnTo>
                    <a:pt x="34446" y="19543"/>
                  </a:lnTo>
                  <a:lnTo>
                    <a:pt x="34660" y="18609"/>
                  </a:lnTo>
                  <a:lnTo>
                    <a:pt x="34820" y="17650"/>
                  </a:lnTo>
                  <a:lnTo>
                    <a:pt x="34980" y="16717"/>
                  </a:lnTo>
                  <a:lnTo>
                    <a:pt x="35086" y="15757"/>
                  </a:lnTo>
                  <a:lnTo>
                    <a:pt x="35086" y="15757"/>
                  </a:lnTo>
                  <a:lnTo>
                    <a:pt x="35166" y="14850"/>
                  </a:lnTo>
                  <a:lnTo>
                    <a:pt x="35193" y="13944"/>
                  </a:lnTo>
                  <a:lnTo>
                    <a:pt x="35193" y="13037"/>
                  </a:lnTo>
                  <a:lnTo>
                    <a:pt x="35166" y="12584"/>
                  </a:lnTo>
                  <a:lnTo>
                    <a:pt x="35140" y="12131"/>
                  </a:lnTo>
                  <a:lnTo>
                    <a:pt x="35140" y="12131"/>
                  </a:lnTo>
                  <a:lnTo>
                    <a:pt x="35060" y="11678"/>
                  </a:lnTo>
                  <a:lnTo>
                    <a:pt x="35006" y="11251"/>
                  </a:lnTo>
                  <a:lnTo>
                    <a:pt x="34900" y="10798"/>
                  </a:lnTo>
                  <a:lnTo>
                    <a:pt x="34793" y="10371"/>
                  </a:lnTo>
                  <a:lnTo>
                    <a:pt x="34660" y="9971"/>
                  </a:lnTo>
                  <a:lnTo>
                    <a:pt x="34526" y="9545"/>
                  </a:lnTo>
                  <a:lnTo>
                    <a:pt x="34366" y="9118"/>
                  </a:lnTo>
                  <a:lnTo>
                    <a:pt x="34180" y="8718"/>
                  </a:lnTo>
                  <a:lnTo>
                    <a:pt x="33807" y="7919"/>
                  </a:lnTo>
                  <a:lnTo>
                    <a:pt x="33353" y="7172"/>
                  </a:lnTo>
                  <a:lnTo>
                    <a:pt x="32873" y="6426"/>
                  </a:lnTo>
                  <a:lnTo>
                    <a:pt x="32314" y="5732"/>
                  </a:lnTo>
                  <a:lnTo>
                    <a:pt x="31727" y="5039"/>
                  </a:lnTo>
                  <a:lnTo>
                    <a:pt x="31114" y="4426"/>
                  </a:lnTo>
                  <a:lnTo>
                    <a:pt x="30421" y="3813"/>
                  </a:lnTo>
                  <a:lnTo>
                    <a:pt x="29727" y="3253"/>
                  </a:lnTo>
                  <a:lnTo>
                    <a:pt x="28981" y="2746"/>
                  </a:lnTo>
                  <a:lnTo>
                    <a:pt x="28234" y="2266"/>
                  </a:lnTo>
                  <a:lnTo>
                    <a:pt x="27435" y="1840"/>
                  </a:lnTo>
                  <a:lnTo>
                    <a:pt x="26635" y="1467"/>
                  </a:lnTo>
                  <a:lnTo>
                    <a:pt x="26635" y="1467"/>
                  </a:lnTo>
                  <a:lnTo>
                    <a:pt x="25808" y="1120"/>
                  </a:lnTo>
                  <a:lnTo>
                    <a:pt x="24955" y="853"/>
                  </a:lnTo>
                  <a:lnTo>
                    <a:pt x="24102" y="614"/>
                  </a:lnTo>
                  <a:lnTo>
                    <a:pt x="23249" y="400"/>
                  </a:lnTo>
                  <a:lnTo>
                    <a:pt x="22369" y="240"/>
                  </a:lnTo>
                  <a:lnTo>
                    <a:pt x="21489" y="134"/>
                  </a:lnTo>
                  <a:lnTo>
                    <a:pt x="20610" y="54"/>
                  </a:lnTo>
                  <a:lnTo>
                    <a:pt x="19703" y="0"/>
                  </a:lnTo>
                  <a:lnTo>
                    <a:pt x="18823" y="0"/>
                  </a:lnTo>
                  <a:lnTo>
                    <a:pt x="17917" y="0"/>
                  </a:lnTo>
                  <a:lnTo>
                    <a:pt x="17037" y="80"/>
                  </a:lnTo>
                  <a:lnTo>
                    <a:pt x="16131" y="160"/>
                  </a:lnTo>
                  <a:lnTo>
                    <a:pt x="15251" y="267"/>
                  </a:lnTo>
                  <a:lnTo>
                    <a:pt x="14371" y="427"/>
                  </a:lnTo>
                  <a:lnTo>
                    <a:pt x="13491" y="614"/>
                  </a:lnTo>
                  <a:lnTo>
                    <a:pt x="12611" y="800"/>
                  </a:lnTo>
                  <a:lnTo>
                    <a:pt x="12611" y="800"/>
                  </a:lnTo>
                  <a:lnTo>
                    <a:pt x="11358" y="1147"/>
                  </a:lnTo>
                  <a:lnTo>
                    <a:pt x="10079" y="1547"/>
                  </a:lnTo>
                  <a:lnTo>
                    <a:pt x="8852" y="2000"/>
                  </a:lnTo>
                  <a:lnTo>
                    <a:pt x="7626" y="2506"/>
                  </a:lnTo>
                  <a:lnTo>
                    <a:pt x="7626" y="2506"/>
                  </a:lnTo>
                  <a:lnTo>
                    <a:pt x="6693" y="2960"/>
                  </a:lnTo>
                  <a:lnTo>
                    <a:pt x="5733" y="3440"/>
                  </a:lnTo>
                  <a:lnTo>
                    <a:pt x="4826" y="3973"/>
                  </a:lnTo>
                  <a:lnTo>
                    <a:pt x="4400" y="4239"/>
                  </a:lnTo>
                  <a:lnTo>
                    <a:pt x="3973" y="4559"/>
                  </a:lnTo>
                  <a:lnTo>
                    <a:pt x="3547" y="4879"/>
                  </a:lnTo>
                  <a:lnTo>
                    <a:pt x="3147" y="5199"/>
                  </a:lnTo>
                  <a:lnTo>
                    <a:pt x="2773" y="5546"/>
                  </a:lnTo>
                  <a:lnTo>
                    <a:pt x="2400" y="5919"/>
                  </a:lnTo>
                  <a:lnTo>
                    <a:pt x="2054" y="6292"/>
                  </a:lnTo>
                  <a:lnTo>
                    <a:pt x="1707" y="6692"/>
                  </a:lnTo>
                  <a:lnTo>
                    <a:pt x="1414" y="7092"/>
                  </a:lnTo>
                  <a:lnTo>
                    <a:pt x="1120" y="7545"/>
                  </a:lnTo>
                  <a:lnTo>
                    <a:pt x="1120" y="7545"/>
                  </a:lnTo>
                  <a:lnTo>
                    <a:pt x="854" y="7999"/>
                  </a:lnTo>
                  <a:lnTo>
                    <a:pt x="641" y="8478"/>
                  </a:lnTo>
                  <a:lnTo>
                    <a:pt x="454" y="8958"/>
                  </a:lnTo>
                  <a:lnTo>
                    <a:pt x="294" y="9465"/>
                  </a:lnTo>
                  <a:lnTo>
                    <a:pt x="161" y="9971"/>
                  </a:lnTo>
                  <a:lnTo>
                    <a:pt x="81" y="10505"/>
                  </a:lnTo>
                  <a:lnTo>
                    <a:pt x="27" y="11038"/>
                  </a:lnTo>
                  <a:lnTo>
                    <a:pt x="1" y="11544"/>
                  </a:lnTo>
                  <a:lnTo>
                    <a:pt x="27" y="12078"/>
                  </a:lnTo>
                  <a:lnTo>
                    <a:pt x="107" y="12584"/>
                  </a:lnTo>
                  <a:lnTo>
                    <a:pt x="214" y="13091"/>
                  </a:lnTo>
                  <a:lnTo>
                    <a:pt x="374" y="13571"/>
                  </a:lnTo>
                  <a:lnTo>
                    <a:pt x="561" y="14050"/>
                  </a:lnTo>
                  <a:lnTo>
                    <a:pt x="801" y="14504"/>
                  </a:lnTo>
                  <a:lnTo>
                    <a:pt x="1067" y="14930"/>
                  </a:lnTo>
                  <a:lnTo>
                    <a:pt x="1414" y="15330"/>
                  </a:lnTo>
                  <a:lnTo>
                    <a:pt x="1414" y="15330"/>
                  </a:lnTo>
                  <a:lnTo>
                    <a:pt x="1520" y="14664"/>
                  </a:lnTo>
                  <a:lnTo>
                    <a:pt x="1734" y="13784"/>
                  </a:lnTo>
                  <a:lnTo>
                    <a:pt x="1894" y="13277"/>
                  </a:lnTo>
                  <a:lnTo>
                    <a:pt x="2054" y="12744"/>
                  </a:lnTo>
                  <a:lnTo>
                    <a:pt x="2267" y="12184"/>
                  </a:lnTo>
                  <a:lnTo>
                    <a:pt x="2507" y="11598"/>
                  </a:lnTo>
                  <a:lnTo>
                    <a:pt x="2800" y="11011"/>
                  </a:lnTo>
                  <a:lnTo>
                    <a:pt x="3120" y="10398"/>
                  </a:lnTo>
                  <a:lnTo>
                    <a:pt x="3493" y="9785"/>
                  </a:lnTo>
                  <a:lnTo>
                    <a:pt x="3920" y="9172"/>
                  </a:lnTo>
                  <a:lnTo>
                    <a:pt x="4400" y="8585"/>
                  </a:lnTo>
                  <a:lnTo>
                    <a:pt x="4933" y="7999"/>
                  </a:lnTo>
                  <a:lnTo>
                    <a:pt x="5520" y="7439"/>
                  </a:lnTo>
                  <a:lnTo>
                    <a:pt x="6159" y="6879"/>
                  </a:lnTo>
                  <a:lnTo>
                    <a:pt x="6159" y="6879"/>
                  </a:lnTo>
                  <a:lnTo>
                    <a:pt x="6533" y="6612"/>
                  </a:lnTo>
                  <a:lnTo>
                    <a:pt x="6879" y="6372"/>
                  </a:lnTo>
                  <a:lnTo>
                    <a:pt x="7599" y="5946"/>
                  </a:lnTo>
                  <a:lnTo>
                    <a:pt x="8319" y="5572"/>
                  </a:lnTo>
                  <a:lnTo>
                    <a:pt x="8985" y="52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34"/>
            <p:cNvSpPr/>
            <p:nvPr/>
          </p:nvSpPr>
          <p:spPr>
            <a:xfrm>
              <a:off x="6055178" y="2510935"/>
              <a:ext cx="129385" cy="53766"/>
            </a:xfrm>
            <a:custGeom>
              <a:avLst/>
              <a:gdLst/>
              <a:ahLst/>
              <a:cxnLst/>
              <a:rect l="l" t="t" r="r" b="b"/>
              <a:pathLst>
                <a:path w="7573" h="3147" extrusionOk="0">
                  <a:moveTo>
                    <a:pt x="7413" y="1"/>
                  </a:moveTo>
                  <a:lnTo>
                    <a:pt x="7386" y="28"/>
                  </a:lnTo>
                  <a:lnTo>
                    <a:pt x="6986" y="561"/>
                  </a:lnTo>
                  <a:lnTo>
                    <a:pt x="6666" y="1094"/>
                  </a:lnTo>
                  <a:lnTo>
                    <a:pt x="6373" y="1681"/>
                  </a:lnTo>
                  <a:lnTo>
                    <a:pt x="6223" y="2010"/>
                  </a:lnTo>
                  <a:lnTo>
                    <a:pt x="6133" y="1841"/>
                  </a:lnTo>
                  <a:lnTo>
                    <a:pt x="5920" y="1467"/>
                  </a:lnTo>
                  <a:lnTo>
                    <a:pt x="5680" y="1094"/>
                  </a:lnTo>
                  <a:lnTo>
                    <a:pt x="5546" y="934"/>
                  </a:lnTo>
                  <a:lnTo>
                    <a:pt x="5386" y="774"/>
                  </a:lnTo>
                  <a:lnTo>
                    <a:pt x="5226" y="641"/>
                  </a:lnTo>
                  <a:lnTo>
                    <a:pt x="5066" y="507"/>
                  </a:lnTo>
                  <a:lnTo>
                    <a:pt x="4906" y="401"/>
                  </a:lnTo>
                  <a:lnTo>
                    <a:pt x="4720" y="321"/>
                  </a:lnTo>
                  <a:lnTo>
                    <a:pt x="4533" y="241"/>
                  </a:lnTo>
                  <a:lnTo>
                    <a:pt x="4347" y="188"/>
                  </a:lnTo>
                  <a:lnTo>
                    <a:pt x="3920" y="108"/>
                  </a:lnTo>
                  <a:lnTo>
                    <a:pt x="3520" y="81"/>
                  </a:lnTo>
                  <a:lnTo>
                    <a:pt x="3093" y="108"/>
                  </a:lnTo>
                  <a:lnTo>
                    <a:pt x="2694" y="214"/>
                  </a:lnTo>
                  <a:lnTo>
                    <a:pt x="2320" y="348"/>
                  </a:lnTo>
                  <a:lnTo>
                    <a:pt x="1947" y="534"/>
                  </a:lnTo>
                  <a:lnTo>
                    <a:pt x="1627" y="774"/>
                  </a:lnTo>
                  <a:lnTo>
                    <a:pt x="1307" y="1041"/>
                  </a:lnTo>
                  <a:lnTo>
                    <a:pt x="1014" y="1334"/>
                  </a:lnTo>
                  <a:lnTo>
                    <a:pt x="694" y="1707"/>
                  </a:lnTo>
                  <a:lnTo>
                    <a:pt x="427" y="2107"/>
                  </a:lnTo>
                  <a:lnTo>
                    <a:pt x="214" y="2534"/>
                  </a:lnTo>
                  <a:lnTo>
                    <a:pt x="1" y="2987"/>
                  </a:lnTo>
                  <a:lnTo>
                    <a:pt x="1" y="3014"/>
                  </a:lnTo>
                  <a:lnTo>
                    <a:pt x="1" y="3067"/>
                  </a:lnTo>
                  <a:lnTo>
                    <a:pt x="54" y="3147"/>
                  </a:lnTo>
                  <a:lnTo>
                    <a:pt x="187" y="3147"/>
                  </a:lnTo>
                  <a:lnTo>
                    <a:pt x="214" y="3094"/>
                  </a:lnTo>
                  <a:lnTo>
                    <a:pt x="374" y="2720"/>
                  </a:lnTo>
                  <a:lnTo>
                    <a:pt x="561" y="2374"/>
                  </a:lnTo>
                  <a:lnTo>
                    <a:pt x="774" y="2027"/>
                  </a:lnTo>
                  <a:lnTo>
                    <a:pt x="987" y="1707"/>
                  </a:lnTo>
                  <a:lnTo>
                    <a:pt x="1254" y="1414"/>
                  </a:lnTo>
                  <a:lnTo>
                    <a:pt x="1547" y="1147"/>
                  </a:lnTo>
                  <a:lnTo>
                    <a:pt x="1840" y="881"/>
                  </a:lnTo>
                  <a:lnTo>
                    <a:pt x="2187" y="667"/>
                  </a:lnTo>
                  <a:lnTo>
                    <a:pt x="2534" y="507"/>
                  </a:lnTo>
                  <a:lnTo>
                    <a:pt x="2907" y="401"/>
                  </a:lnTo>
                  <a:lnTo>
                    <a:pt x="3280" y="321"/>
                  </a:lnTo>
                  <a:lnTo>
                    <a:pt x="3680" y="321"/>
                  </a:lnTo>
                  <a:lnTo>
                    <a:pt x="4053" y="348"/>
                  </a:lnTo>
                  <a:lnTo>
                    <a:pt x="4427" y="454"/>
                  </a:lnTo>
                  <a:lnTo>
                    <a:pt x="4613" y="534"/>
                  </a:lnTo>
                  <a:lnTo>
                    <a:pt x="4800" y="614"/>
                  </a:lnTo>
                  <a:lnTo>
                    <a:pt x="4960" y="721"/>
                  </a:lnTo>
                  <a:lnTo>
                    <a:pt x="5120" y="854"/>
                  </a:lnTo>
                  <a:lnTo>
                    <a:pt x="5280" y="987"/>
                  </a:lnTo>
                  <a:lnTo>
                    <a:pt x="5440" y="1174"/>
                  </a:lnTo>
                  <a:lnTo>
                    <a:pt x="5706" y="1547"/>
                  </a:lnTo>
                  <a:lnTo>
                    <a:pt x="5920" y="1947"/>
                  </a:lnTo>
                  <a:lnTo>
                    <a:pt x="6133" y="2374"/>
                  </a:lnTo>
                  <a:lnTo>
                    <a:pt x="6186" y="2427"/>
                  </a:lnTo>
                  <a:lnTo>
                    <a:pt x="6239" y="2427"/>
                  </a:lnTo>
                  <a:lnTo>
                    <a:pt x="6293" y="2400"/>
                  </a:lnTo>
                  <a:lnTo>
                    <a:pt x="6346" y="2347"/>
                  </a:lnTo>
                  <a:lnTo>
                    <a:pt x="6586" y="1761"/>
                  </a:lnTo>
                  <a:lnTo>
                    <a:pt x="6853" y="1227"/>
                  </a:lnTo>
                  <a:lnTo>
                    <a:pt x="7173" y="694"/>
                  </a:lnTo>
                  <a:lnTo>
                    <a:pt x="7546" y="188"/>
                  </a:lnTo>
                  <a:lnTo>
                    <a:pt x="7572" y="161"/>
                  </a:lnTo>
                  <a:lnTo>
                    <a:pt x="7572" y="108"/>
                  </a:lnTo>
                  <a:lnTo>
                    <a:pt x="7546" y="28"/>
                  </a:lnTo>
                  <a:lnTo>
                    <a:pt x="7492" y="1"/>
                  </a:lnTo>
                  <a:close/>
                </a:path>
              </a:pathLst>
            </a:custGeom>
            <a:solidFill>
              <a:srgbClr val="413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34"/>
            <p:cNvSpPr/>
            <p:nvPr/>
          </p:nvSpPr>
          <p:spPr>
            <a:xfrm>
              <a:off x="5942212" y="2541911"/>
              <a:ext cx="76097" cy="42832"/>
            </a:xfrm>
            <a:custGeom>
              <a:avLst/>
              <a:gdLst/>
              <a:ahLst/>
              <a:cxnLst/>
              <a:rect l="l" t="t" r="r" b="b"/>
              <a:pathLst>
                <a:path w="4454" h="2507" extrusionOk="0">
                  <a:moveTo>
                    <a:pt x="2720" y="1"/>
                  </a:moveTo>
                  <a:lnTo>
                    <a:pt x="2587" y="54"/>
                  </a:lnTo>
                  <a:lnTo>
                    <a:pt x="2480" y="108"/>
                  </a:lnTo>
                  <a:lnTo>
                    <a:pt x="2374" y="214"/>
                  </a:lnTo>
                  <a:lnTo>
                    <a:pt x="2187" y="401"/>
                  </a:lnTo>
                  <a:lnTo>
                    <a:pt x="2027" y="614"/>
                  </a:lnTo>
                  <a:lnTo>
                    <a:pt x="1921" y="854"/>
                  </a:lnTo>
                  <a:lnTo>
                    <a:pt x="1814" y="1094"/>
                  </a:lnTo>
                  <a:lnTo>
                    <a:pt x="1734" y="1414"/>
                  </a:lnTo>
                  <a:lnTo>
                    <a:pt x="1654" y="1734"/>
                  </a:lnTo>
                  <a:lnTo>
                    <a:pt x="1578" y="2171"/>
                  </a:lnTo>
                  <a:lnTo>
                    <a:pt x="1578" y="2171"/>
                  </a:lnTo>
                  <a:lnTo>
                    <a:pt x="1361" y="2000"/>
                  </a:lnTo>
                  <a:lnTo>
                    <a:pt x="987" y="1680"/>
                  </a:lnTo>
                  <a:lnTo>
                    <a:pt x="587" y="1414"/>
                  </a:lnTo>
                  <a:lnTo>
                    <a:pt x="508" y="1364"/>
                  </a:lnTo>
                  <a:lnTo>
                    <a:pt x="508" y="1361"/>
                  </a:lnTo>
                  <a:lnTo>
                    <a:pt x="481" y="1347"/>
                  </a:lnTo>
                  <a:lnTo>
                    <a:pt x="161" y="1147"/>
                  </a:lnTo>
                  <a:lnTo>
                    <a:pt x="108" y="1121"/>
                  </a:lnTo>
                  <a:lnTo>
                    <a:pt x="81" y="1121"/>
                  </a:lnTo>
                  <a:lnTo>
                    <a:pt x="28" y="1147"/>
                  </a:lnTo>
                  <a:lnTo>
                    <a:pt x="1" y="1174"/>
                  </a:lnTo>
                  <a:lnTo>
                    <a:pt x="1" y="1281"/>
                  </a:lnTo>
                  <a:lnTo>
                    <a:pt x="1" y="1307"/>
                  </a:lnTo>
                  <a:lnTo>
                    <a:pt x="54" y="1334"/>
                  </a:lnTo>
                  <a:lnTo>
                    <a:pt x="454" y="1601"/>
                  </a:lnTo>
                  <a:lnTo>
                    <a:pt x="827" y="1867"/>
                  </a:lnTo>
                  <a:lnTo>
                    <a:pt x="1201" y="2160"/>
                  </a:lnTo>
                  <a:lnTo>
                    <a:pt x="1574" y="2480"/>
                  </a:lnTo>
                  <a:lnTo>
                    <a:pt x="1627" y="2507"/>
                  </a:lnTo>
                  <a:lnTo>
                    <a:pt x="1681" y="2507"/>
                  </a:lnTo>
                  <a:lnTo>
                    <a:pt x="1734" y="2480"/>
                  </a:lnTo>
                  <a:lnTo>
                    <a:pt x="1761" y="2427"/>
                  </a:lnTo>
                  <a:lnTo>
                    <a:pt x="1867" y="1840"/>
                  </a:lnTo>
                  <a:lnTo>
                    <a:pt x="1947" y="1547"/>
                  </a:lnTo>
                  <a:lnTo>
                    <a:pt x="2027" y="1254"/>
                  </a:lnTo>
                  <a:lnTo>
                    <a:pt x="2134" y="961"/>
                  </a:lnTo>
                  <a:lnTo>
                    <a:pt x="2267" y="694"/>
                  </a:lnTo>
                  <a:lnTo>
                    <a:pt x="2454" y="427"/>
                  </a:lnTo>
                  <a:lnTo>
                    <a:pt x="2587" y="321"/>
                  </a:lnTo>
                  <a:lnTo>
                    <a:pt x="2720" y="241"/>
                  </a:lnTo>
                  <a:lnTo>
                    <a:pt x="2854" y="241"/>
                  </a:lnTo>
                  <a:lnTo>
                    <a:pt x="3014" y="294"/>
                  </a:lnTo>
                  <a:lnTo>
                    <a:pt x="3280" y="427"/>
                  </a:lnTo>
                  <a:lnTo>
                    <a:pt x="3520" y="587"/>
                  </a:lnTo>
                  <a:lnTo>
                    <a:pt x="3733" y="774"/>
                  </a:lnTo>
                  <a:lnTo>
                    <a:pt x="3893" y="987"/>
                  </a:lnTo>
                  <a:lnTo>
                    <a:pt x="4053" y="1227"/>
                  </a:lnTo>
                  <a:lnTo>
                    <a:pt x="4133" y="1494"/>
                  </a:lnTo>
                  <a:lnTo>
                    <a:pt x="4213" y="1760"/>
                  </a:lnTo>
                  <a:lnTo>
                    <a:pt x="4213" y="1814"/>
                  </a:lnTo>
                  <a:lnTo>
                    <a:pt x="4240" y="1867"/>
                  </a:lnTo>
                  <a:lnTo>
                    <a:pt x="4347" y="1894"/>
                  </a:lnTo>
                  <a:lnTo>
                    <a:pt x="4373" y="1867"/>
                  </a:lnTo>
                  <a:lnTo>
                    <a:pt x="4427" y="1867"/>
                  </a:lnTo>
                  <a:lnTo>
                    <a:pt x="4427" y="1814"/>
                  </a:lnTo>
                  <a:lnTo>
                    <a:pt x="4453" y="1760"/>
                  </a:lnTo>
                  <a:lnTo>
                    <a:pt x="4400" y="1521"/>
                  </a:lnTo>
                  <a:lnTo>
                    <a:pt x="4320" y="1281"/>
                  </a:lnTo>
                  <a:lnTo>
                    <a:pt x="4213" y="1067"/>
                  </a:lnTo>
                  <a:lnTo>
                    <a:pt x="4080" y="854"/>
                  </a:lnTo>
                  <a:lnTo>
                    <a:pt x="3947" y="641"/>
                  </a:lnTo>
                  <a:lnTo>
                    <a:pt x="3760" y="481"/>
                  </a:lnTo>
                  <a:lnTo>
                    <a:pt x="3574" y="321"/>
                  </a:lnTo>
                  <a:lnTo>
                    <a:pt x="3334" y="187"/>
                  </a:lnTo>
                  <a:lnTo>
                    <a:pt x="3094" y="81"/>
                  </a:lnTo>
                  <a:lnTo>
                    <a:pt x="2854" y="1"/>
                  </a:lnTo>
                  <a:close/>
                </a:path>
              </a:pathLst>
            </a:custGeom>
            <a:solidFill>
              <a:srgbClr val="413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34"/>
            <p:cNvSpPr/>
            <p:nvPr/>
          </p:nvSpPr>
          <p:spPr>
            <a:xfrm>
              <a:off x="5962714" y="2596583"/>
              <a:ext cx="82914" cy="215459"/>
            </a:xfrm>
            <a:custGeom>
              <a:avLst/>
              <a:gdLst/>
              <a:ahLst/>
              <a:cxnLst/>
              <a:rect l="l" t="t" r="r" b="b"/>
              <a:pathLst>
                <a:path w="4853" h="12611" extrusionOk="0">
                  <a:moveTo>
                    <a:pt x="4000" y="0"/>
                  </a:moveTo>
                  <a:lnTo>
                    <a:pt x="3920" y="27"/>
                  </a:lnTo>
                  <a:lnTo>
                    <a:pt x="3813" y="107"/>
                  </a:lnTo>
                  <a:lnTo>
                    <a:pt x="3733" y="213"/>
                  </a:lnTo>
                  <a:lnTo>
                    <a:pt x="3680" y="347"/>
                  </a:lnTo>
                  <a:lnTo>
                    <a:pt x="3627" y="480"/>
                  </a:lnTo>
                  <a:lnTo>
                    <a:pt x="241" y="9838"/>
                  </a:lnTo>
                  <a:lnTo>
                    <a:pt x="134" y="10185"/>
                  </a:lnTo>
                  <a:lnTo>
                    <a:pt x="27" y="10558"/>
                  </a:lnTo>
                  <a:lnTo>
                    <a:pt x="1" y="10744"/>
                  </a:lnTo>
                  <a:lnTo>
                    <a:pt x="1" y="10904"/>
                  </a:lnTo>
                  <a:lnTo>
                    <a:pt x="1" y="11091"/>
                  </a:lnTo>
                  <a:lnTo>
                    <a:pt x="27" y="11278"/>
                  </a:lnTo>
                  <a:lnTo>
                    <a:pt x="81" y="11438"/>
                  </a:lnTo>
                  <a:lnTo>
                    <a:pt x="161" y="11598"/>
                  </a:lnTo>
                  <a:lnTo>
                    <a:pt x="267" y="11731"/>
                  </a:lnTo>
                  <a:lnTo>
                    <a:pt x="374" y="11864"/>
                  </a:lnTo>
                  <a:lnTo>
                    <a:pt x="481" y="11971"/>
                  </a:lnTo>
                  <a:lnTo>
                    <a:pt x="614" y="12077"/>
                  </a:lnTo>
                  <a:lnTo>
                    <a:pt x="934" y="12264"/>
                  </a:lnTo>
                  <a:lnTo>
                    <a:pt x="1254" y="12397"/>
                  </a:lnTo>
                  <a:lnTo>
                    <a:pt x="1627" y="12477"/>
                  </a:lnTo>
                  <a:lnTo>
                    <a:pt x="2000" y="12557"/>
                  </a:lnTo>
                  <a:lnTo>
                    <a:pt x="2347" y="12584"/>
                  </a:lnTo>
                  <a:lnTo>
                    <a:pt x="2720" y="12611"/>
                  </a:lnTo>
                  <a:lnTo>
                    <a:pt x="3067" y="12557"/>
                  </a:lnTo>
                  <a:lnTo>
                    <a:pt x="3253" y="12531"/>
                  </a:lnTo>
                  <a:lnTo>
                    <a:pt x="3413" y="12477"/>
                  </a:lnTo>
                  <a:lnTo>
                    <a:pt x="3573" y="12397"/>
                  </a:lnTo>
                  <a:lnTo>
                    <a:pt x="3707" y="12291"/>
                  </a:lnTo>
                  <a:lnTo>
                    <a:pt x="3840" y="12184"/>
                  </a:lnTo>
                  <a:lnTo>
                    <a:pt x="3920" y="12051"/>
                  </a:lnTo>
                  <a:lnTo>
                    <a:pt x="4000" y="11891"/>
                  </a:lnTo>
                  <a:lnTo>
                    <a:pt x="4080" y="11731"/>
                  </a:lnTo>
                  <a:lnTo>
                    <a:pt x="4186" y="11411"/>
                  </a:lnTo>
                  <a:lnTo>
                    <a:pt x="4240" y="11064"/>
                  </a:lnTo>
                  <a:lnTo>
                    <a:pt x="4453" y="9705"/>
                  </a:lnTo>
                  <a:lnTo>
                    <a:pt x="4640" y="8318"/>
                  </a:lnTo>
                  <a:lnTo>
                    <a:pt x="4746" y="6932"/>
                  </a:lnTo>
                  <a:lnTo>
                    <a:pt x="4826" y="5546"/>
                  </a:lnTo>
                  <a:lnTo>
                    <a:pt x="4853" y="4159"/>
                  </a:lnTo>
                  <a:lnTo>
                    <a:pt x="4826" y="2800"/>
                  </a:lnTo>
                  <a:lnTo>
                    <a:pt x="4773" y="1413"/>
                  </a:lnTo>
                  <a:lnTo>
                    <a:pt x="4640" y="27"/>
                  </a:lnTo>
                  <a:lnTo>
                    <a:pt x="4293" y="267"/>
                  </a:lnTo>
                  <a:lnTo>
                    <a:pt x="4293" y="213"/>
                  </a:lnTo>
                  <a:lnTo>
                    <a:pt x="4293" y="160"/>
                  </a:lnTo>
                  <a:lnTo>
                    <a:pt x="4240" y="107"/>
                  </a:lnTo>
                  <a:lnTo>
                    <a:pt x="4213" y="53"/>
                  </a:lnTo>
                  <a:lnTo>
                    <a:pt x="4080" y="0"/>
                  </a:lnTo>
                  <a:close/>
                </a:path>
              </a:pathLst>
            </a:custGeom>
            <a:solidFill>
              <a:srgbClr val="FF6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34"/>
            <p:cNvSpPr/>
            <p:nvPr/>
          </p:nvSpPr>
          <p:spPr>
            <a:xfrm>
              <a:off x="5962714" y="2596583"/>
              <a:ext cx="82914" cy="215459"/>
            </a:xfrm>
            <a:custGeom>
              <a:avLst/>
              <a:gdLst/>
              <a:ahLst/>
              <a:cxnLst/>
              <a:rect l="l" t="t" r="r" b="b"/>
              <a:pathLst>
                <a:path w="4853" h="12611" fill="none" extrusionOk="0">
                  <a:moveTo>
                    <a:pt x="4640" y="27"/>
                  </a:moveTo>
                  <a:lnTo>
                    <a:pt x="4640" y="27"/>
                  </a:lnTo>
                  <a:lnTo>
                    <a:pt x="4773" y="1413"/>
                  </a:lnTo>
                  <a:lnTo>
                    <a:pt x="4826" y="2800"/>
                  </a:lnTo>
                  <a:lnTo>
                    <a:pt x="4853" y="4159"/>
                  </a:lnTo>
                  <a:lnTo>
                    <a:pt x="4826" y="5546"/>
                  </a:lnTo>
                  <a:lnTo>
                    <a:pt x="4746" y="6932"/>
                  </a:lnTo>
                  <a:lnTo>
                    <a:pt x="4640" y="8318"/>
                  </a:lnTo>
                  <a:lnTo>
                    <a:pt x="4453" y="9705"/>
                  </a:lnTo>
                  <a:lnTo>
                    <a:pt x="4240" y="11064"/>
                  </a:lnTo>
                  <a:lnTo>
                    <a:pt x="4240" y="11064"/>
                  </a:lnTo>
                  <a:lnTo>
                    <a:pt x="4186" y="11411"/>
                  </a:lnTo>
                  <a:lnTo>
                    <a:pt x="4080" y="11731"/>
                  </a:lnTo>
                  <a:lnTo>
                    <a:pt x="4000" y="11891"/>
                  </a:lnTo>
                  <a:lnTo>
                    <a:pt x="3920" y="12051"/>
                  </a:lnTo>
                  <a:lnTo>
                    <a:pt x="3840" y="12184"/>
                  </a:lnTo>
                  <a:lnTo>
                    <a:pt x="3707" y="12291"/>
                  </a:lnTo>
                  <a:lnTo>
                    <a:pt x="3707" y="12291"/>
                  </a:lnTo>
                  <a:lnTo>
                    <a:pt x="3573" y="12397"/>
                  </a:lnTo>
                  <a:lnTo>
                    <a:pt x="3413" y="12477"/>
                  </a:lnTo>
                  <a:lnTo>
                    <a:pt x="3253" y="12531"/>
                  </a:lnTo>
                  <a:lnTo>
                    <a:pt x="3067" y="12557"/>
                  </a:lnTo>
                  <a:lnTo>
                    <a:pt x="2720" y="12611"/>
                  </a:lnTo>
                  <a:lnTo>
                    <a:pt x="2347" y="12584"/>
                  </a:lnTo>
                  <a:lnTo>
                    <a:pt x="2347" y="12584"/>
                  </a:lnTo>
                  <a:lnTo>
                    <a:pt x="2000" y="12557"/>
                  </a:lnTo>
                  <a:lnTo>
                    <a:pt x="1627" y="12477"/>
                  </a:lnTo>
                  <a:lnTo>
                    <a:pt x="1254" y="12397"/>
                  </a:lnTo>
                  <a:lnTo>
                    <a:pt x="934" y="12264"/>
                  </a:lnTo>
                  <a:lnTo>
                    <a:pt x="614" y="12077"/>
                  </a:lnTo>
                  <a:lnTo>
                    <a:pt x="481" y="11971"/>
                  </a:lnTo>
                  <a:lnTo>
                    <a:pt x="374" y="11864"/>
                  </a:lnTo>
                  <a:lnTo>
                    <a:pt x="267" y="11731"/>
                  </a:lnTo>
                  <a:lnTo>
                    <a:pt x="161" y="11598"/>
                  </a:lnTo>
                  <a:lnTo>
                    <a:pt x="81" y="11438"/>
                  </a:lnTo>
                  <a:lnTo>
                    <a:pt x="27" y="11278"/>
                  </a:lnTo>
                  <a:lnTo>
                    <a:pt x="27" y="11278"/>
                  </a:lnTo>
                  <a:lnTo>
                    <a:pt x="1" y="11091"/>
                  </a:lnTo>
                  <a:lnTo>
                    <a:pt x="1" y="10904"/>
                  </a:lnTo>
                  <a:lnTo>
                    <a:pt x="1" y="10744"/>
                  </a:lnTo>
                  <a:lnTo>
                    <a:pt x="27" y="10558"/>
                  </a:lnTo>
                  <a:lnTo>
                    <a:pt x="134" y="10185"/>
                  </a:lnTo>
                  <a:lnTo>
                    <a:pt x="241" y="9838"/>
                  </a:lnTo>
                  <a:lnTo>
                    <a:pt x="241" y="9838"/>
                  </a:lnTo>
                  <a:lnTo>
                    <a:pt x="3627" y="480"/>
                  </a:lnTo>
                  <a:lnTo>
                    <a:pt x="3627" y="480"/>
                  </a:lnTo>
                  <a:lnTo>
                    <a:pt x="3680" y="347"/>
                  </a:lnTo>
                  <a:lnTo>
                    <a:pt x="3733" y="213"/>
                  </a:lnTo>
                  <a:lnTo>
                    <a:pt x="3813" y="107"/>
                  </a:lnTo>
                  <a:lnTo>
                    <a:pt x="3920" y="27"/>
                  </a:lnTo>
                  <a:lnTo>
                    <a:pt x="3920" y="27"/>
                  </a:lnTo>
                  <a:lnTo>
                    <a:pt x="4000" y="0"/>
                  </a:lnTo>
                  <a:lnTo>
                    <a:pt x="4080" y="0"/>
                  </a:lnTo>
                  <a:lnTo>
                    <a:pt x="4213" y="53"/>
                  </a:lnTo>
                  <a:lnTo>
                    <a:pt x="4240" y="107"/>
                  </a:lnTo>
                  <a:lnTo>
                    <a:pt x="4293" y="160"/>
                  </a:lnTo>
                  <a:lnTo>
                    <a:pt x="4293" y="213"/>
                  </a:lnTo>
                  <a:lnTo>
                    <a:pt x="4293" y="2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34"/>
            <p:cNvSpPr/>
            <p:nvPr/>
          </p:nvSpPr>
          <p:spPr>
            <a:xfrm>
              <a:off x="6107117" y="2638936"/>
              <a:ext cx="129368" cy="129829"/>
            </a:xfrm>
            <a:custGeom>
              <a:avLst/>
              <a:gdLst/>
              <a:ahLst/>
              <a:cxnLst/>
              <a:rect l="l" t="t" r="r" b="b"/>
              <a:pathLst>
                <a:path w="7572" h="7599" extrusionOk="0">
                  <a:moveTo>
                    <a:pt x="3386" y="1"/>
                  </a:moveTo>
                  <a:lnTo>
                    <a:pt x="3013" y="81"/>
                  </a:lnTo>
                  <a:lnTo>
                    <a:pt x="2666" y="161"/>
                  </a:lnTo>
                  <a:lnTo>
                    <a:pt x="2320" y="294"/>
                  </a:lnTo>
                  <a:lnTo>
                    <a:pt x="1973" y="454"/>
                  </a:lnTo>
                  <a:lnTo>
                    <a:pt x="1653" y="640"/>
                  </a:lnTo>
                  <a:lnTo>
                    <a:pt x="1360" y="854"/>
                  </a:lnTo>
                  <a:lnTo>
                    <a:pt x="1093" y="1094"/>
                  </a:lnTo>
                  <a:lnTo>
                    <a:pt x="853" y="1387"/>
                  </a:lnTo>
                  <a:lnTo>
                    <a:pt x="640" y="1654"/>
                  </a:lnTo>
                  <a:lnTo>
                    <a:pt x="453" y="1973"/>
                  </a:lnTo>
                  <a:lnTo>
                    <a:pt x="293" y="2320"/>
                  </a:lnTo>
                  <a:lnTo>
                    <a:pt x="160" y="2667"/>
                  </a:lnTo>
                  <a:lnTo>
                    <a:pt x="80" y="3013"/>
                  </a:lnTo>
                  <a:lnTo>
                    <a:pt x="0" y="3413"/>
                  </a:lnTo>
                  <a:lnTo>
                    <a:pt x="0" y="3786"/>
                  </a:lnTo>
                  <a:lnTo>
                    <a:pt x="0" y="4186"/>
                  </a:lnTo>
                  <a:lnTo>
                    <a:pt x="80" y="4560"/>
                  </a:lnTo>
                  <a:lnTo>
                    <a:pt x="160" y="4906"/>
                  </a:lnTo>
                  <a:lnTo>
                    <a:pt x="293" y="5279"/>
                  </a:lnTo>
                  <a:lnTo>
                    <a:pt x="453" y="5599"/>
                  </a:lnTo>
                  <a:lnTo>
                    <a:pt x="640" y="5919"/>
                  </a:lnTo>
                  <a:lnTo>
                    <a:pt x="853" y="6213"/>
                  </a:lnTo>
                  <a:lnTo>
                    <a:pt x="1093" y="6479"/>
                  </a:lnTo>
                  <a:lnTo>
                    <a:pt x="1360" y="6719"/>
                  </a:lnTo>
                  <a:lnTo>
                    <a:pt x="1653" y="6932"/>
                  </a:lnTo>
                  <a:lnTo>
                    <a:pt x="1973" y="7119"/>
                  </a:lnTo>
                  <a:lnTo>
                    <a:pt x="2320" y="7279"/>
                  </a:lnTo>
                  <a:lnTo>
                    <a:pt x="2666" y="7412"/>
                  </a:lnTo>
                  <a:lnTo>
                    <a:pt x="3013" y="7519"/>
                  </a:lnTo>
                  <a:lnTo>
                    <a:pt x="3386" y="7572"/>
                  </a:lnTo>
                  <a:lnTo>
                    <a:pt x="3786" y="7599"/>
                  </a:lnTo>
                  <a:lnTo>
                    <a:pt x="4186" y="7572"/>
                  </a:lnTo>
                  <a:lnTo>
                    <a:pt x="4559" y="7519"/>
                  </a:lnTo>
                  <a:lnTo>
                    <a:pt x="4906" y="7412"/>
                  </a:lnTo>
                  <a:lnTo>
                    <a:pt x="5252" y="7279"/>
                  </a:lnTo>
                  <a:lnTo>
                    <a:pt x="5599" y="7119"/>
                  </a:lnTo>
                  <a:lnTo>
                    <a:pt x="5919" y="6932"/>
                  </a:lnTo>
                  <a:lnTo>
                    <a:pt x="6212" y="6719"/>
                  </a:lnTo>
                  <a:lnTo>
                    <a:pt x="6479" y="6479"/>
                  </a:lnTo>
                  <a:lnTo>
                    <a:pt x="6719" y="6213"/>
                  </a:lnTo>
                  <a:lnTo>
                    <a:pt x="6932" y="5919"/>
                  </a:lnTo>
                  <a:lnTo>
                    <a:pt x="7119" y="5599"/>
                  </a:lnTo>
                  <a:lnTo>
                    <a:pt x="7279" y="5279"/>
                  </a:lnTo>
                  <a:lnTo>
                    <a:pt x="7412" y="4906"/>
                  </a:lnTo>
                  <a:lnTo>
                    <a:pt x="7518" y="4560"/>
                  </a:lnTo>
                  <a:lnTo>
                    <a:pt x="7572" y="4186"/>
                  </a:lnTo>
                  <a:lnTo>
                    <a:pt x="7572" y="3786"/>
                  </a:lnTo>
                  <a:lnTo>
                    <a:pt x="7572" y="3413"/>
                  </a:lnTo>
                  <a:lnTo>
                    <a:pt x="7518" y="3013"/>
                  </a:lnTo>
                  <a:lnTo>
                    <a:pt x="7412" y="2667"/>
                  </a:lnTo>
                  <a:lnTo>
                    <a:pt x="7279" y="2320"/>
                  </a:lnTo>
                  <a:lnTo>
                    <a:pt x="7119" y="1973"/>
                  </a:lnTo>
                  <a:lnTo>
                    <a:pt x="6932" y="1654"/>
                  </a:lnTo>
                  <a:lnTo>
                    <a:pt x="6719" y="1387"/>
                  </a:lnTo>
                  <a:lnTo>
                    <a:pt x="6479" y="1094"/>
                  </a:lnTo>
                  <a:lnTo>
                    <a:pt x="6212" y="854"/>
                  </a:lnTo>
                  <a:lnTo>
                    <a:pt x="5919" y="640"/>
                  </a:lnTo>
                  <a:lnTo>
                    <a:pt x="5599" y="454"/>
                  </a:lnTo>
                  <a:lnTo>
                    <a:pt x="5252" y="294"/>
                  </a:lnTo>
                  <a:lnTo>
                    <a:pt x="4906" y="161"/>
                  </a:lnTo>
                  <a:lnTo>
                    <a:pt x="4559" y="81"/>
                  </a:lnTo>
                  <a:lnTo>
                    <a:pt x="4186" y="1"/>
                  </a:lnTo>
                  <a:close/>
                </a:path>
              </a:pathLst>
            </a:custGeom>
            <a:solidFill>
              <a:srgbClr val="FF9C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34"/>
            <p:cNvSpPr/>
            <p:nvPr/>
          </p:nvSpPr>
          <p:spPr>
            <a:xfrm>
              <a:off x="6107117" y="2638936"/>
              <a:ext cx="129368" cy="129829"/>
            </a:xfrm>
            <a:custGeom>
              <a:avLst/>
              <a:gdLst/>
              <a:ahLst/>
              <a:cxnLst/>
              <a:rect l="l" t="t" r="r" b="b"/>
              <a:pathLst>
                <a:path w="7572" h="7599" fill="none" extrusionOk="0">
                  <a:moveTo>
                    <a:pt x="3786" y="1"/>
                  </a:moveTo>
                  <a:lnTo>
                    <a:pt x="3786" y="1"/>
                  </a:lnTo>
                  <a:lnTo>
                    <a:pt x="3386" y="1"/>
                  </a:lnTo>
                  <a:lnTo>
                    <a:pt x="3013" y="81"/>
                  </a:lnTo>
                  <a:lnTo>
                    <a:pt x="2666" y="161"/>
                  </a:lnTo>
                  <a:lnTo>
                    <a:pt x="2320" y="294"/>
                  </a:lnTo>
                  <a:lnTo>
                    <a:pt x="1973" y="454"/>
                  </a:lnTo>
                  <a:lnTo>
                    <a:pt x="1653" y="640"/>
                  </a:lnTo>
                  <a:lnTo>
                    <a:pt x="1360" y="854"/>
                  </a:lnTo>
                  <a:lnTo>
                    <a:pt x="1093" y="1094"/>
                  </a:lnTo>
                  <a:lnTo>
                    <a:pt x="853" y="1387"/>
                  </a:lnTo>
                  <a:lnTo>
                    <a:pt x="640" y="1654"/>
                  </a:lnTo>
                  <a:lnTo>
                    <a:pt x="453" y="1973"/>
                  </a:lnTo>
                  <a:lnTo>
                    <a:pt x="293" y="2320"/>
                  </a:lnTo>
                  <a:lnTo>
                    <a:pt x="160" y="2667"/>
                  </a:lnTo>
                  <a:lnTo>
                    <a:pt x="80" y="3013"/>
                  </a:lnTo>
                  <a:lnTo>
                    <a:pt x="0" y="3413"/>
                  </a:lnTo>
                  <a:lnTo>
                    <a:pt x="0" y="3786"/>
                  </a:lnTo>
                  <a:lnTo>
                    <a:pt x="0" y="3786"/>
                  </a:lnTo>
                  <a:lnTo>
                    <a:pt x="0" y="4186"/>
                  </a:lnTo>
                  <a:lnTo>
                    <a:pt x="80" y="4560"/>
                  </a:lnTo>
                  <a:lnTo>
                    <a:pt x="160" y="4906"/>
                  </a:lnTo>
                  <a:lnTo>
                    <a:pt x="293" y="5279"/>
                  </a:lnTo>
                  <a:lnTo>
                    <a:pt x="453" y="5599"/>
                  </a:lnTo>
                  <a:lnTo>
                    <a:pt x="640" y="5919"/>
                  </a:lnTo>
                  <a:lnTo>
                    <a:pt x="853" y="6213"/>
                  </a:lnTo>
                  <a:lnTo>
                    <a:pt x="1093" y="6479"/>
                  </a:lnTo>
                  <a:lnTo>
                    <a:pt x="1360" y="6719"/>
                  </a:lnTo>
                  <a:lnTo>
                    <a:pt x="1653" y="6932"/>
                  </a:lnTo>
                  <a:lnTo>
                    <a:pt x="1973" y="7119"/>
                  </a:lnTo>
                  <a:lnTo>
                    <a:pt x="2320" y="7279"/>
                  </a:lnTo>
                  <a:lnTo>
                    <a:pt x="2666" y="7412"/>
                  </a:lnTo>
                  <a:lnTo>
                    <a:pt x="3013" y="7519"/>
                  </a:lnTo>
                  <a:lnTo>
                    <a:pt x="3386" y="7572"/>
                  </a:lnTo>
                  <a:lnTo>
                    <a:pt x="3786" y="7599"/>
                  </a:lnTo>
                  <a:lnTo>
                    <a:pt x="3786" y="7599"/>
                  </a:lnTo>
                  <a:lnTo>
                    <a:pt x="4186" y="7572"/>
                  </a:lnTo>
                  <a:lnTo>
                    <a:pt x="4559" y="7519"/>
                  </a:lnTo>
                  <a:lnTo>
                    <a:pt x="4906" y="7412"/>
                  </a:lnTo>
                  <a:lnTo>
                    <a:pt x="5252" y="7279"/>
                  </a:lnTo>
                  <a:lnTo>
                    <a:pt x="5599" y="7119"/>
                  </a:lnTo>
                  <a:lnTo>
                    <a:pt x="5919" y="6932"/>
                  </a:lnTo>
                  <a:lnTo>
                    <a:pt x="6212" y="6719"/>
                  </a:lnTo>
                  <a:lnTo>
                    <a:pt x="6479" y="6479"/>
                  </a:lnTo>
                  <a:lnTo>
                    <a:pt x="6719" y="6213"/>
                  </a:lnTo>
                  <a:lnTo>
                    <a:pt x="6932" y="5919"/>
                  </a:lnTo>
                  <a:lnTo>
                    <a:pt x="7119" y="5599"/>
                  </a:lnTo>
                  <a:lnTo>
                    <a:pt x="7279" y="5279"/>
                  </a:lnTo>
                  <a:lnTo>
                    <a:pt x="7412" y="4906"/>
                  </a:lnTo>
                  <a:lnTo>
                    <a:pt x="7518" y="4560"/>
                  </a:lnTo>
                  <a:lnTo>
                    <a:pt x="7572" y="4186"/>
                  </a:lnTo>
                  <a:lnTo>
                    <a:pt x="7572" y="3786"/>
                  </a:lnTo>
                  <a:lnTo>
                    <a:pt x="7572" y="3786"/>
                  </a:lnTo>
                  <a:lnTo>
                    <a:pt x="7572" y="3413"/>
                  </a:lnTo>
                  <a:lnTo>
                    <a:pt x="7518" y="3013"/>
                  </a:lnTo>
                  <a:lnTo>
                    <a:pt x="7412" y="2667"/>
                  </a:lnTo>
                  <a:lnTo>
                    <a:pt x="7279" y="2320"/>
                  </a:lnTo>
                  <a:lnTo>
                    <a:pt x="7119" y="1973"/>
                  </a:lnTo>
                  <a:lnTo>
                    <a:pt x="6932" y="1654"/>
                  </a:lnTo>
                  <a:lnTo>
                    <a:pt x="6719" y="1387"/>
                  </a:lnTo>
                  <a:lnTo>
                    <a:pt x="6479" y="1094"/>
                  </a:lnTo>
                  <a:lnTo>
                    <a:pt x="6212" y="854"/>
                  </a:lnTo>
                  <a:lnTo>
                    <a:pt x="5919" y="640"/>
                  </a:lnTo>
                  <a:lnTo>
                    <a:pt x="5599" y="454"/>
                  </a:lnTo>
                  <a:lnTo>
                    <a:pt x="5252" y="294"/>
                  </a:lnTo>
                  <a:lnTo>
                    <a:pt x="4906" y="161"/>
                  </a:lnTo>
                  <a:lnTo>
                    <a:pt x="4559" y="81"/>
                  </a:lnTo>
                  <a:lnTo>
                    <a:pt x="4186" y="1"/>
                  </a:lnTo>
                  <a:lnTo>
                    <a:pt x="378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34"/>
            <p:cNvSpPr/>
            <p:nvPr/>
          </p:nvSpPr>
          <p:spPr>
            <a:xfrm>
              <a:off x="6057912" y="2414832"/>
              <a:ext cx="120723" cy="34631"/>
            </a:xfrm>
            <a:custGeom>
              <a:avLst/>
              <a:gdLst/>
              <a:ahLst/>
              <a:cxnLst/>
              <a:rect l="l" t="t" r="r" b="b"/>
              <a:pathLst>
                <a:path w="7066" h="2027" extrusionOk="0">
                  <a:moveTo>
                    <a:pt x="3387" y="1"/>
                  </a:moveTo>
                  <a:lnTo>
                    <a:pt x="2933" y="27"/>
                  </a:lnTo>
                  <a:lnTo>
                    <a:pt x="2507" y="81"/>
                  </a:lnTo>
                  <a:lnTo>
                    <a:pt x="2054" y="187"/>
                  </a:lnTo>
                  <a:lnTo>
                    <a:pt x="1627" y="320"/>
                  </a:lnTo>
                  <a:lnTo>
                    <a:pt x="1227" y="507"/>
                  </a:lnTo>
                  <a:lnTo>
                    <a:pt x="827" y="694"/>
                  </a:lnTo>
                  <a:lnTo>
                    <a:pt x="454" y="934"/>
                  </a:lnTo>
                  <a:lnTo>
                    <a:pt x="81" y="1227"/>
                  </a:lnTo>
                  <a:lnTo>
                    <a:pt x="27" y="1280"/>
                  </a:lnTo>
                  <a:lnTo>
                    <a:pt x="1" y="1387"/>
                  </a:lnTo>
                  <a:lnTo>
                    <a:pt x="27" y="1467"/>
                  </a:lnTo>
                  <a:lnTo>
                    <a:pt x="54" y="1547"/>
                  </a:lnTo>
                  <a:lnTo>
                    <a:pt x="134" y="1600"/>
                  </a:lnTo>
                  <a:lnTo>
                    <a:pt x="214" y="1627"/>
                  </a:lnTo>
                  <a:lnTo>
                    <a:pt x="321" y="1627"/>
                  </a:lnTo>
                  <a:lnTo>
                    <a:pt x="401" y="1574"/>
                  </a:lnTo>
                  <a:lnTo>
                    <a:pt x="721" y="1334"/>
                  </a:lnTo>
                  <a:lnTo>
                    <a:pt x="1067" y="1120"/>
                  </a:lnTo>
                  <a:lnTo>
                    <a:pt x="1414" y="934"/>
                  </a:lnTo>
                  <a:lnTo>
                    <a:pt x="1787" y="774"/>
                  </a:lnTo>
                  <a:lnTo>
                    <a:pt x="2187" y="640"/>
                  </a:lnTo>
                  <a:lnTo>
                    <a:pt x="2587" y="560"/>
                  </a:lnTo>
                  <a:lnTo>
                    <a:pt x="2987" y="507"/>
                  </a:lnTo>
                  <a:lnTo>
                    <a:pt x="3387" y="480"/>
                  </a:lnTo>
                  <a:lnTo>
                    <a:pt x="3547" y="480"/>
                  </a:lnTo>
                  <a:lnTo>
                    <a:pt x="3973" y="534"/>
                  </a:lnTo>
                  <a:lnTo>
                    <a:pt x="4400" y="587"/>
                  </a:lnTo>
                  <a:lnTo>
                    <a:pt x="4800" y="720"/>
                  </a:lnTo>
                  <a:lnTo>
                    <a:pt x="5200" y="854"/>
                  </a:lnTo>
                  <a:lnTo>
                    <a:pt x="5573" y="1040"/>
                  </a:lnTo>
                  <a:lnTo>
                    <a:pt x="5946" y="1280"/>
                  </a:lnTo>
                  <a:lnTo>
                    <a:pt x="6293" y="1520"/>
                  </a:lnTo>
                  <a:lnTo>
                    <a:pt x="6559" y="1765"/>
                  </a:lnTo>
                  <a:lnTo>
                    <a:pt x="6559" y="1813"/>
                  </a:lnTo>
                  <a:lnTo>
                    <a:pt x="6586" y="1920"/>
                  </a:lnTo>
                  <a:lnTo>
                    <a:pt x="6639" y="1973"/>
                  </a:lnTo>
                  <a:lnTo>
                    <a:pt x="6719" y="2027"/>
                  </a:lnTo>
                  <a:lnTo>
                    <a:pt x="6826" y="2027"/>
                  </a:lnTo>
                  <a:lnTo>
                    <a:pt x="6933" y="2000"/>
                  </a:lnTo>
                  <a:lnTo>
                    <a:pt x="6986" y="1947"/>
                  </a:lnTo>
                  <a:lnTo>
                    <a:pt x="7039" y="1867"/>
                  </a:lnTo>
                  <a:lnTo>
                    <a:pt x="7066" y="1787"/>
                  </a:lnTo>
                  <a:lnTo>
                    <a:pt x="7066" y="1733"/>
                  </a:lnTo>
                  <a:lnTo>
                    <a:pt x="7066" y="1653"/>
                  </a:lnTo>
                  <a:lnTo>
                    <a:pt x="7039" y="1574"/>
                  </a:lnTo>
                  <a:lnTo>
                    <a:pt x="6933" y="1467"/>
                  </a:lnTo>
                  <a:lnTo>
                    <a:pt x="6586" y="1147"/>
                  </a:lnTo>
                  <a:lnTo>
                    <a:pt x="6213" y="880"/>
                  </a:lnTo>
                  <a:lnTo>
                    <a:pt x="5813" y="640"/>
                  </a:lnTo>
                  <a:lnTo>
                    <a:pt x="5386" y="427"/>
                  </a:lnTo>
                  <a:lnTo>
                    <a:pt x="4960" y="267"/>
                  </a:lnTo>
                  <a:lnTo>
                    <a:pt x="4506" y="134"/>
                  </a:lnTo>
                  <a:lnTo>
                    <a:pt x="4027" y="54"/>
                  </a:lnTo>
                  <a:lnTo>
                    <a:pt x="3573" y="27"/>
                  </a:lnTo>
                  <a:lnTo>
                    <a:pt x="3387" y="1"/>
                  </a:lnTo>
                  <a:close/>
                </a:path>
              </a:pathLst>
            </a:custGeom>
            <a:solidFill>
              <a:srgbClr val="804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34"/>
            <p:cNvSpPr/>
            <p:nvPr/>
          </p:nvSpPr>
          <p:spPr>
            <a:xfrm>
              <a:off x="5909426" y="2448080"/>
              <a:ext cx="103416" cy="71535"/>
            </a:xfrm>
            <a:custGeom>
              <a:avLst/>
              <a:gdLst/>
              <a:ahLst/>
              <a:cxnLst/>
              <a:rect l="l" t="t" r="r" b="b"/>
              <a:pathLst>
                <a:path w="6053" h="4187" extrusionOk="0">
                  <a:moveTo>
                    <a:pt x="5812" y="1"/>
                  </a:moveTo>
                  <a:lnTo>
                    <a:pt x="5706" y="27"/>
                  </a:lnTo>
                  <a:lnTo>
                    <a:pt x="5626" y="81"/>
                  </a:lnTo>
                  <a:lnTo>
                    <a:pt x="4959" y="827"/>
                  </a:lnTo>
                  <a:lnTo>
                    <a:pt x="4613" y="1174"/>
                  </a:lnTo>
                  <a:lnTo>
                    <a:pt x="4239" y="1520"/>
                  </a:lnTo>
                  <a:lnTo>
                    <a:pt x="3893" y="1867"/>
                  </a:lnTo>
                  <a:lnTo>
                    <a:pt x="3493" y="2160"/>
                  </a:lnTo>
                  <a:lnTo>
                    <a:pt x="3120" y="2454"/>
                  </a:lnTo>
                  <a:lnTo>
                    <a:pt x="2693" y="2693"/>
                  </a:lnTo>
                  <a:lnTo>
                    <a:pt x="2320" y="2907"/>
                  </a:lnTo>
                  <a:lnTo>
                    <a:pt x="1947" y="3067"/>
                  </a:lnTo>
                  <a:lnTo>
                    <a:pt x="1067" y="3440"/>
                  </a:lnTo>
                  <a:lnTo>
                    <a:pt x="187" y="3733"/>
                  </a:lnTo>
                  <a:lnTo>
                    <a:pt x="107" y="3787"/>
                  </a:lnTo>
                  <a:lnTo>
                    <a:pt x="27" y="3840"/>
                  </a:lnTo>
                  <a:lnTo>
                    <a:pt x="0" y="3920"/>
                  </a:lnTo>
                  <a:lnTo>
                    <a:pt x="27" y="4027"/>
                  </a:lnTo>
                  <a:lnTo>
                    <a:pt x="54" y="4107"/>
                  </a:lnTo>
                  <a:lnTo>
                    <a:pt x="134" y="4160"/>
                  </a:lnTo>
                  <a:lnTo>
                    <a:pt x="214" y="4186"/>
                  </a:lnTo>
                  <a:lnTo>
                    <a:pt x="320" y="4186"/>
                  </a:lnTo>
                  <a:lnTo>
                    <a:pt x="774" y="4027"/>
                  </a:lnTo>
                  <a:lnTo>
                    <a:pt x="1253" y="3867"/>
                  </a:lnTo>
                  <a:lnTo>
                    <a:pt x="2160" y="3493"/>
                  </a:lnTo>
                  <a:lnTo>
                    <a:pt x="2533" y="3307"/>
                  </a:lnTo>
                  <a:lnTo>
                    <a:pt x="2933" y="3120"/>
                  </a:lnTo>
                  <a:lnTo>
                    <a:pt x="3360" y="2853"/>
                  </a:lnTo>
                  <a:lnTo>
                    <a:pt x="3786" y="2534"/>
                  </a:lnTo>
                  <a:lnTo>
                    <a:pt x="4186" y="2214"/>
                  </a:lnTo>
                  <a:lnTo>
                    <a:pt x="4586" y="1867"/>
                  </a:lnTo>
                  <a:lnTo>
                    <a:pt x="4933" y="1520"/>
                  </a:lnTo>
                  <a:lnTo>
                    <a:pt x="5306" y="1147"/>
                  </a:lnTo>
                  <a:lnTo>
                    <a:pt x="5999" y="401"/>
                  </a:lnTo>
                  <a:lnTo>
                    <a:pt x="6026" y="321"/>
                  </a:lnTo>
                  <a:lnTo>
                    <a:pt x="6052" y="241"/>
                  </a:lnTo>
                  <a:lnTo>
                    <a:pt x="6026" y="134"/>
                  </a:lnTo>
                  <a:lnTo>
                    <a:pt x="5972" y="54"/>
                  </a:lnTo>
                  <a:lnTo>
                    <a:pt x="5892" y="27"/>
                  </a:lnTo>
                  <a:lnTo>
                    <a:pt x="5812" y="1"/>
                  </a:lnTo>
                  <a:close/>
                </a:path>
              </a:pathLst>
            </a:custGeom>
            <a:solidFill>
              <a:srgbClr val="804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34"/>
            <p:cNvSpPr/>
            <p:nvPr/>
          </p:nvSpPr>
          <p:spPr>
            <a:xfrm>
              <a:off x="6011919" y="2837071"/>
              <a:ext cx="147597" cy="82008"/>
            </a:xfrm>
            <a:custGeom>
              <a:avLst/>
              <a:gdLst/>
              <a:ahLst/>
              <a:cxnLst/>
              <a:rect l="l" t="t" r="r" b="b"/>
              <a:pathLst>
                <a:path w="8639" h="4800" extrusionOk="0">
                  <a:moveTo>
                    <a:pt x="8425" y="1"/>
                  </a:moveTo>
                  <a:lnTo>
                    <a:pt x="8265" y="508"/>
                  </a:lnTo>
                  <a:lnTo>
                    <a:pt x="8052" y="1014"/>
                  </a:lnTo>
                  <a:lnTo>
                    <a:pt x="7812" y="1467"/>
                  </a:lnTo>
                  <a:lnTo>
                    <a:pt x="7518" y="1921"/>
                  </a:lnTo>
                  <a:lnTo>
                    <a:pt x="7198" y="2347"/>
                  </a:lnTo>
                  <a:lnTo>
                    <a:pt x="6852" y="2747"/>
                  </a:lnTo>
                  <a:lnTo>
                    <a:pt x="6452" y="3120"/>
                  </a:lnTo>
                  <a:lnTo>
                    <a:pt x="6025" y="3440"/>
                  </a:lnTo>
                  <a:lnTo>
                    <a:pt x="5625" y="3707"/>
                  </a:lnTo>
                  <a:lnTo>
                    <a:pt x="5226" y="3920"/>
                  </a:lnTo>
                  <a:lnTo>
                    <a:pt x="4799" y="4107"/>
                  </a:lnTo>
                  <a:lnTo>
                    <a:pt x="4346" y="4267"/>
                  </a:lnTo>
                  <a:lnTo>
                    <a:pt x="3893" y="4400"/>
                  </a:lnTo>
                  <a:lnTo>
                    <a:pt x="3413" y="4507"/>
                  </a:lnTo>
                  <a:lnTo>
                    <a:pt x="2959" y="4560"/>
                  </a:lnTo>
                  <a:lnTo>
                    <a:pt x="2000" y="4560"/>
                  </a:lnTo>
                  <a:lnTo>
                    <a:pt x="1493" y="4480"/>
                  </a:lnTo>
                  <a:lnTo>
                    <a:pt x="1253" y="4427"/>
                  </a:lnTo>
                  <a:lnTo>
                    <a:pt x="1013" y="4347"/>
                  </a:lnTo>
                  <a:lnTo>
                    <a:pt x="773" y="4267"/>
                  </a:lnTo>
                  <a:lnTo>
                    <a:pt x="560" y="4160"/>
                  </a:lnTo>
                  <a:lnTo>
                    <a:pt x="347" y="4027"/>
                  </a:lnTo>
                  <a:lnTo>
                    <a:pt x="160" y="3867"/>
                  </a:lnTo>
                  <a:lnTo>
                    <a:pt x="0" y="4027"/>
                  </a:lnTo>
                  <a:lnTo>
                    <a:pt x="213" y="4213"/>
                  </a:lnTo>
                  <a:lnTo>
                    <a:pt x="453" y="4347"/>
                  </a:lnTo>
                  <a:lnTo>
                    <a:pt x="693" y="4480"/>
                  </a:lnTo>
                  <a:lnTo>
                    <a:pt x="933" y="4587"/>
                  </a:lnTo>
                  <a:lnTo>
                    <a:pt x="1200" y="4667"/>
                  </a:lnTo>
                  <a:lnTo>
                    <a:pt x="1466" y="4720"/>
                  </a:lnTo>
                  <a:lnTo>
                    <a:pt x="2000" y="4773"/>
                  </a:lnTo>
                  <a:lnTo>
                    <a:pt x="2480" y="4800"/>
                  </a:lnTo>
                  <a:lnTo>
                    <a:pt x="2959" y="4773"/>
                  </a:lnTo>
                  <a:lnTo>
                    <a:pt x="3466" y="4720"/>
                  </a:lnTo>
                  <a:lnTo>
                    <a:pt x="3946" y="4640"/>
                  </a:lnTo>
                  <a:lnTo>
                    <a:pt x="4426" y="4507"/>
                  </a:lnTo>
                  <a:lnTo>
                    <a:pt x="4879" y="4347"/>
                  </a:lnTo>
                  <a:lnTo>
                    <a:pt x="5332" y="4133"/>
                  </a:lnTo>
                  <a:lnTo>
                    <a:pt x="5759" y="3893"/>
                  </a:lnTo>
                  <a:lnTo>
                    <a:pt x="6159" y="3627"/>
                  </a:lnTo>
                  <a:lnTo>
                    <a:pt x="6612" y="3280"/>
                  </a:lnTo>
                  <a:lnTo>
                    <a:pt x="7012" y="2907"/>
                  </a:lnTo>
                  <a:lnTo>
                    <a:pt x="7385" y="2507"/>
                  </a:lnTo>
                  <a:lnTo>
                    <a:pt x="7705" y="2054"/>
                  </a:lnTo>
                  <a:lnTo>
                    <a:pt x="8025" y="1601"/>
                  </a:lnTo>
                  <a:lnTo>
                    <a:pt x="8265" y="1094"/>
                  </a:lnTo>
                  <a:lnTo>
                    <a:pt x="8478" y="588"/>
                  </a:lnTo>
                  <a:lnTo>
                    <a:pt x="8638" y="54"/>
                  </a:lnTo>
                  <a:lnTo>
                    <a:pt x="8425" y="1"/>
                  </a:lnTo>
                  <a:close/>
                </a:path>
              </a:pathLst>
            </a:custGeom>
            <a:solidFill>
              <a:srgbClr val="FF5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34"/>
            <p:cNvSpPr/>
            <p:nvPr/>
          </p:nvSpPr>
          <p:spPr>
            <a:xfrm>
              <a:off x="6328931" y="2678112"/>
              <a:ext cx="58789" cy="87919"/>
            </a:xfrm>
            <a:custGeom>
              <a:avLst/>
              <a:gdLst/>
              <a:ahLst/>
              <a:cxnLst/>
              <a:rect l="l" t="t" r="r" b="b"/>
              <a:pathLst>
                <a:path w="3441" h="5146" extrusionOk="0">
                  <a:moveTo>
                    <a:pt x="3280" y="0"/>
                  </a:moveTo>
                  <a:lnTo>
                    <a:pt x="2827" y="427"/>
                  </a:lnTo>
                  <a:lnTo>
                    <a:pt x="2400" y="854"/>
                  </a:lnTo>
                  <a:lnTo>
                    <a:pt x="1974" y="1333"/>
                  </a:lnTo>
                  <a:lnTo>
                    <a:pt x="1547" y="1787"/>
                  </a:lnTo>
                  <a:lnTo>
                    <a:pt x="1147" y="2267"/>
                  </a:lnTo>
                  <a:lnTo>
                    <a:pt x="747" y="2746"/>
                  </a:lnTo>
                  <a:lnTo>
                    <a:pt x="374" y="3253"/>
                  </a:lnTo>
                  <a:lnTo>
                    <a:pt x="1" y="3760"/>
                  </a:lnTo>
                  <a:lnTo>
                    <a:pt x="188" y="3920"/>
                  </a:lnTo>
                  <a:lnTo>
                    <a:pt x="454" y="3653"/>
                  </a:lnTo>
                  <a:lnTo>
                    <a:pt x="721" y="3440"/>
                  </a:lnTo>
                  <a:lnTo>
                    <a:pt x="854" y="3360"/>
                  </a:lnTo>
                  <a:lnTo>
                    <a:pt x="1014" y="3280"/>
                  </a:lnTo>
                  <a:lnTo>
                    <a:pt x="1147" y="3253"/>
                  </a:lnTo>
                  <a:lnTo>
                    <a:pt x="1307" y="3226"/>
                  </a:lnTo>
                  <a:lnTo>
                    <a:pt x="1414" y="3253"/>
                  </a:lnTo>
                  <a:lnTo>
                    <a:pt x="1547" y="3280"/>
                  </a:lnTo>
                  <a:lnTo>
                    <a:pt x="1654" y="3333"/>
                  </a:lnTo>
                  <a:lnTo>
                    <a:pt x="1761" y="3386"/>
                  </a:lnTo>
                  <a:lnTo>
                    <a:pt x="1867" y="3493"/>
                  </a:lnTo>
                  <a:lnTo>
                    <a:pt x="1947" y="3600"/>
                  </a:lnTo>
                  <a:lnTo>
                    <a:pt x="2027" y="3706"/>
                  </a:lnTo>
                  <a:lnTo>
                    <a:pt x="2054" y="3840"/>
                  </a:lnTo>
                  <a:lnTo>
                    <a:pt x="2107" y="3973"/>
                  </a:lnTo>
                  <a:lnTo>
                    <a:pt x="2107" y="4133"/>
                  </a:lnTo>
                  <a:lnTo>
                    <a:pt x="2080" y="4373"/>
                  </a:lnTo>
                  <a:lnTo>
                    <a:pt x="2027" y="4586"/>
                  </a:lnTo>
                  <a:lnTo>
                    <a:pt x="1921" y="4799"/>
                  </a:lnTo>
                  <a:lnTo>
                    <a:pt x="1787" y="5013"/>
                  </a:lnTo>
                  <a:lnTo>
                    <a:pt x="1974" y="5146"/>
                  </a:lnTo>
                  <a:lnTo>
                    <a:pt x="2134" y="4933"/>
                  </a:lnTo>
                  <a:lnTo>
                    <a:pt x="2240" y="4666"/>
                  </a:lnTo>
                  <a:lnTo>
                    <a:pt x="2320" y="4426"/>
                  </a:lnTo>
                  <a:lnTo>
                    <a:pt x="2347" y="4133"/>
                  </a:lnTo>
                  <a:lnTo>
                    <a:pt x="2320" y="3920"/>
                  </a:lnTo>
                  <a:lnTo>
                    <a:pt x="2294" y="3760"/>
                  </a:lnTo>
                  <a:lnTo>
                    <a:pt x="2240" y="3600"/>
                  </a:lnTo>
                  <a:lnTo>
                    <a:pt x="2134" y="3466"/>
                  </a:lnTo>
                  <a:lnTo>
                    <a:pt x="2027" y="3333"/>
                  </a:lnTo>
                  <a:lnTo>
                    <a:pt x="1921" y="3226"/>
                  </a:lnTo>
                  <a:lnTo>
                    <a:pt x="1787" y="3120"/>
                  </a:lnTo>
                  <a:lnTo>
                    <a:pt x="1627" y="3040"/>
                  </a:lnTo>
                  <a:lnTo>
                    <a:pt x="1467" y="3013"/>
                  </a:lnTo>
                  <a:lnTo>
                    <a:pt x="1307" y="2986"/>
                  </a:lnTo>
                  <a:lnTo>
                    <a:pt x="1121" y="3013"/>
                  </a:lnTo>
                  <a:lnTo>
                    <a:pt x="934" y="3066"/>
                  </a:lnTo>
                  <a:lnTo>
                    <a:pt x="747" y="3146"/>
                  </a:lnTo>
                  <a:lnTo>
                    <a:pt x="934" y="2906"/>
                  </a:lnTo>
                  <a:lnTo>
                    <a:pt x="1334" y="2427"/>
                  </a:lnTo>
                  <a:lnTo>
                    <a:pt x="1734" y="1947"/>
                  </a:lnTo>
                  <a:lnTo>
                    <a:pt x="2134" y="1493"/>
                  </a:lnTo>
                  <a:lnTo>
                    <a:pt x="2560" y="1040"/>
                  </a:lnTo>
                  <a:lnTo>
                    <a:pt x="2987" y="587"/>
                  </a:lnTo>
                  <a:lnTo>
                    <a:pt x="3440" y="160"/>
                  </a:lnTo>
                  <a:lnTo>
                    <a:pt x="3280" y="0"/>
                  </a:lnTo>
                  <a:close/>
                </a:path>
              </a:pathLst>
            </a:custGeom>
            <a:solidFill>
              <a:srgbClr val="FF5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34"/>
            <p:cNvSpPr/>
            <p:nvPr/>
          </p:nvSpPr>
          <p:spPr>
            <a:xfrm>
              <a:off x="6327120" y="2790617"/>
              <a:ext cx="93848" cy="93404"/>
            </a:xfrm>
            <a:custGeom>
              <a:avLst/>
              <a:gdLst/>
              <a:ahLst/>
              <a:cxnLst/>
              <a:rect l="l" t="t" r="r" b="b"/>
              <a:pathLst>
                <a:path w="5493" h="5467" extrusionOk="0">
                  <a:moveTo>
                    <a:pt x="2746" y="107"/>
                  </a:moveTo>
                  <a:lnTo>
                    <a:pt x="3013" y="134"/>
                  </a:lnTo>
                  <a:lnTo>
                    <a:pt x="3280" y="161"/>
                  </a:lnTo>
                  <a:lnTo>
                    <a:pt x="3520" y="214"/>
                  </a:lnTo>
                  <a:lnTo>
                    <a:pt x="3759" y="321"/>
                  </a:lnTo>
                  <a:lnTo>
                    <a:pt x="3999" y="427"/>
                  </a:lnTo>
                  <a:lnTo>
                    <a:pt x="4213" y="560"/>
                  </a:lnTo>
                  <a:lnTo>
                    <a:pt x="4426" y="694"/>
                  </a:lnTo>
                  <a:lnTo>
                    <a:pt x="4613" y="880"/>
                  </a:lnTo>
                  <a:lnTo>
                    <a:pt x="4773" y="1067"/>
                  </a:lnTo>
                  <a:lnTo>
                    <a:pt x="4933" y="1254"/>
                  </a:lnTo>
                  <a:lnTo>
                    <a:pt x="5039" y="1467"/>
                  </a:lnTo>
                  <a:lnTo>
                    <a:pt x="5172" y="1707"/>
                  </a:lnTo>
                  <a:lnTo>
                    <a:pt x="5252" y="1947"/>
                  </a:lnTo>
                  <a:lnTo>
                    <a:pt x="5306" y="2187"/>
                  </a:lnTo>
                  <a:lnTo>
                    <a:pt x="5359" y="2453"/>
                  </a:lnTo>
                  <a:lnTo>
                    <a:pt x="5359" y="2720"/>
                  </a:lnTo>
                  <a:lnTo>
                    <a:pt x="5359" y="2987"/>
                  </a:lnTo>
                  <a:lnTo>
                    <a:pt x="5306" y="3253"/>
                  </a:lnTo>
                  <a:lnTo>
                    <a:pt x="5252" y="3520"/>
                  </a:lnTo>
                  <a:lnTo>
                    <a:pt x="5172" y="3760"/>
                  </a:lnTo>
                  <a:lnTo>
                    <a:pt x="5039" y="3973"/>
                  </a:lnTo>
                  <a:lnTo>
                    <a:pt x="4933" y="4186"/>
                  </a:lnTo>
                  <a:lnTo>
                    <a:pt x="4773" y="4400"/>
                  </a:lnTo>
                  <a:lnTo>
                    <a:pt x="4613" y="4586"/>
                  </a:lnTo>
                  <a:lnTo>
                    <a:pt x="4426" y="4746"/>
                  </a:lnTo>
                  <a:lnTo>
                    <a:pt x="4213" y="4906"/>
                  </a:lnTo>
                  <a:lnTo>
                    <a:pt x="3999" y="5039"/>
                  </a:lnTo>
                  <a:lnTo>
                    <a:pt x="3759" y="5146"/>
                  </a:lnTo>
                  <a:lnTo>
                    <a:pt x="3520" y="5226"/>
                  </a:lnTo>
                  <a:lnTo>
                    <a:pt x="3280" y="5306"/>
                  </a:lnTo>
                  <a:lnTo>
                    <a:pt x="3013" y="5333"/>
                  </a:lnTo>
                  <a:lnTo>
                    <a:pt x="2746" y="5359"/>
                  </a:lnTo>
                  <a:lnTo>
                    <a:pt x="2480" y="5333"/>
                  </a:lnTo>
                  <a:lnTo>
                    <a:pt x="2213" y="5306"/>
                  </a:lnTo>
                  <a:lnTo>
                    <a:pt x="1973" y="5226"/>
                  </a:lnTo>
                  <a:lnTo>
                    <a:pt x="1733" y="5146"/>
                  </a:lnTo>
                  <a:lnTo>
                    <a:pt x="1493" y="5039"/>
                  </a:lnTo>
                  <a:lnTo>
                    <a:pt x="1280" y="4906"/>
                  </a:lnTo>
                  <a:lnTo>
                    <a:pt x="1067" y="4746"/>
                  </a:lnTo>
                  <a:lnTo>
                    <a:pt x="907" y="4586"/>
                  </a:lnTo>
                  <a:lnTo>
                    <a:pt x="720" y="4400"/>
                  </a:lnTo>
                  <a:lnTo>
                    <a:pt x="587" y="4186"/>
                  </a:lnTo>
                  <a:lnTo>
                    <a:pt x="454" y="3973"/>
                  </a:lnTo>
                  <a:lnTo>
                    <a:pt x="320" y="3760"/>
                  </a:lnTo>
                  <a:lnTo>
                    <a:pt x="240" y="3520"/>
                  </a:lnTo>
                  <a:lnTo>
                    <a:pt x="187" y="3253"/>
                  </a:lnTo>
                  <a:lnTo>
                    <a:pt x="134" y="2987"/>
                  </a:lnTo>
                  <a:lnTo>
                    <a:pt x="134" y="2720"/>
                  </a:lnTo>
                  <a:lnTo>
                    <a:pt x="134" y="2453"/>
                  </a:lnTo>
                  <a:lnTo>
                    <a:pt x="187" y="2187"/>
                  </a:lnTo>
                  <a:lnTo>
                    <a:pt x="240" y="1947"/>
                  </a:lnTo>
                  <a:lnTo>
                    <a:pt x="320" y="1707"/>
                  </a:lnTo>
                  <a:lnTo>
                    <a:pt x="454" y="1467"/>
                  </a:lnTo>
                  <a:lnTo>
                    <a:pt x="587" y="1254"/>
                  </a:lnTo>
                  <a:lnTo>
                    <a:pt x="720" y="1067"/>
                  </a:lnTo>
                  <a:lnTo>
                    <a:pt x="907" y="880"/>
                  </a:lnTo>
                  <a:lnTo>
                    <a:pt x="1067" y="694"/>
                  </a:lnTo>
                  <a:lnTo>
                    <a:pt x="1280" y="560"/>
                  </a:lnTo>
                  <a:lnTo>
                    <a:pt x="1493" y="427"/>
                  </a:lnTo>
                  <a:lnTo>
                    <a:pt x="1733" y="321"/>
                  </a:lnTo>
                  <a:lnTo>
                    <a:pt x="1973" y="214"/>
                  </a:lnTo>
                  <a:lnTo>
                    <a:pt x="2213" y="161"/>
                  </a:lnTo>
                  <a:lnTo>
                    <a:pt x="2480" y="134"/>
                  </a:lnTo>
                  <a:lnTo>
                    <a:pt x="2746" y="107"/>
                  </a:lnTo>
                  <a:close/>
                  <a:moveTo>
                    <a:pt x="2480" y="1"/>
                  </a:moveTo>
                  <a:lnTo>
                    <a:pt x="2186" y="54"/>
                  </a:lnTo>
                  <a:lnTo>
                    <a:pt x="1920" y="107"/>
                  </a:lnTo>
                  <a:lnTo>
                    <a:pt x="1680" y="214"/>
                  </a:lnTo>
                  <a:lnTo>
                    <a:pt x="1440" y="321"/>
                  </a:lnTo>
                  <a:lnTo>
                    <a:pt x="1227" y="454"/>
                  </a:lnTo>
                  <a:lnTo>
                    <a:pt x="1013" y="614"/>
                  </a:lnTo>
                  <a:lnTo>
                    <a:pt x="800" y="800"/>
                  </a:lnTo>
                  <a:lnTo>
                    <a:pt x="640" y="987"/>
                  </a:lnTo>
                  <a:lnTo>
                    <a:pt x="480" y="1200"/>
                  </a:lnTo>
                  <a:lnTo>
                    <a:pt x="347" y="1414"/>
                  </a:lnTo>
                  <a:lnTo>
                    <a:pt x="214" y="1654"/>
                  </a:lnTo>
                  <a:lnTo>
                    <a:pt x="134" y="1920"/>
                  </a:lnTo>
                  <a:lnTo>
                    <a:pt x="54" y="2187"/>
                  </a:lnTo>
                  <a:lnTo>
                    <a:pt x="27" y="2453"/>
                  </a:lnTo>
                  <a:lnTo>
                    <a:pt x="0" y="2720"/>
                  </a:lnTo>
                  <a:lnTo>
                    <a:pt x="27" y="3013"/>
                  </a:lnTo>
                  <a:lnTo>
                    <a:pt x="54" y="3280"/>
                  </a:lnTo>
                  <a:lnTo>
                    <a:pt x="134" y="3546"/>
                  </a:lnTo>
                  <a:lnTo>
                    <a:pt x="214" y="3786"/>
                  </a:lnTo>
                  <a:lnTo>
                    <a:pt x="347" y="4026"/>
                  </a:lnTo>
                  <a:lnTo>
                    <a:pt x="480" y="4266"/>
                  </a:lnTo>
                  <a:lnTo>
                    <a:pt x="640" y="4480"/>
                  </a:lnTo>
                  <a:lnTo>
                    <a:pt x="800" y="4666"/>
                  </a:lnTo>
                  <a:lnTo>
                    <a:pt x="1013" y="4853"/>
                  </a:lnTo>
                  <a:lnTo>
                    <a:pt x="1227" y="4986"/>
                  </a:lnTo>
                  <a:lnTo>
                    <a:pt x="1440" y="5146"/>
                  </a:lnTo>
                  <a:lnTo>
                    <a:pt x="1680" y="5253"/>
                  </a:lnTo>
                  <a:lnTo>
                    <a:pt x="1920" y="5333"/>
                  </a:lnTo>
                  <a:lnTo>
                    <a:pt x="2186" y="5413"/>
                  </a:lnTo>
                  <a:lnTo>
                    <a:pt x="2480" y="5466"/>
                  </a:lnTo>
                  <a:lnTo>
                    <a:pt x="3040" y="5466"/>
                  </a:lnTo>
                  <a:lnTo>
                    <a:pt x="3306" y="5413"/>
                  </a:lnTo>
                  <a:lnTo>
                    <a:pt x="3573" y="5333"/>
                  </a:lnTo>
                  <a:lnTo>
                    <a:pt x="3813" y="5253"/>
                  </a:lnTo>
                  <a:lnTo>
                    <a:pt x="4053" y="5146"/>
                  </a:lnTo>
                  <a:lnTo>
                    <a:pt x="4266" y="4986"/>
                  </a:lnTo>
                  <a:lnTo>
                    <a:pt x="4479" y="4853"/>
                  </a:lnTo>
                  <a:lnTo>
                    <a:pt x="4693" y="4666"/>
                  </a:lnTo>
                  <a:lnTo>
                    <a:pt x="4853" y="4480"/>
                  </a:lnTo>
                  <a:lnTo>
                    <a:pt x="5013" y="4266"/>
                  </a:lnTo>
                  <a:lnTo>
                    <a:pt x="5146" y="4026"/>
                  </a:lnTo>
                  <a:lnTo>
                    <a:pt x="5279" y="3786"/>
                  </a:lnTo>
                  <a:lnTo>
                    <a:pt x="5359" y="3546"/>
                  </a:lnTo>
                  <a:lnTo>
                    <a:pt x="5439" y="3280"/>
                  </a:lnTo>
                  <a:lnTo>
                    <a:pt x="5466" y="3013"/>
                  </a:lnTo>
                  <a:lnTo>
                    <a:pt x="5492" y="2720"/>
                  </a:lnTo>
                  <a:lnTo>
                    <a:pt x="5466" y="2453"/>
                  </a:lnTo>
                  <a:lnTo>
                    <a:pt x="5439" y="2187"/>
                  </a:lnTo>
                  <a:lnTo>
                    <a:pt x="5359" y="1920"/>
                  </a:lnTo>
                  <a:lnTo>
                    <a:pt x="5279" y="1654"/>
                  </a:lnTo>
                  <a:lnTo>
                    <a:pt x="5146" y="1414"/>
                  </a:lnTo>
                  <a:lnTo>
                    <a:pt x="5013" y="1200"/>
                  </a:lnTo>
                  <a:lnTo>
                    <a:pt x="4853" y="987"/>
                  </a:lnTo>
                  <a:lnTo>
                    <a:pt x="4693" y="800"/>
                  </a:lnTo>
                  <a:lnTo>
                    <a:pt x="4479" y="614"/>
                  </a:lnTo>
                  <a:lnTo>
                    <a:pt x="4266" y="454"/>
                  </a:lnTo>
                  <a:lnTo>
                    <a:pt x="4053" y="321"/>
                  </a:lnTo>
                  <a:lnTo>
                    <a:pt x="3813" y="214"/>
                  </a:lnTo>
                  <a:lnTo>
                    <a:pt x="3573" y="107"/>
                  </a:lnTo>
                  <a:lnTo>
                    <a:pt x="3306" y="54"/>
                  </a:lnTo>
                  <a:lnTo>
                    <a:pt x="3040" y="1"/>
                  </a:lnTo>
                  <a:close/>
                </a:path>
              </a:pathLst>
            </a:custGeom>
            <a:solidFill>
              <a:srgbClr val="FDF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34"/>
            <p:cNvSpPr/>
            <p:nvPr/>
          </p:nvSpPr>
          <p:spPr>
            <a:xfrm>
              <a:off x="6186374" y="2942297"/>
              <a:ext cx="262836" cy="186312"/>
            </a:xfrm>
            <a:custGeom>
              <a:avLst/>
              <a:gdLst/>
              <a:ahLst/>
              <a:cxnLst/>
              <a:rect l="l" t="t" r="r" b="b"/>
              <a:pathLst>
                <a:path w="15384" h="10905" fill="none" extrusionOk="0">
                  <a:moveTo>
                    <a:pt x="453" y="8105"/>
                  </a:moveTo>
                  <a:lnTo>
                    <a:pt x="453" y="8105"/>
                  </a:lnTo>
                  <a:lnTo>
                    <a:pt x="1333" y="7732"/>
                  </a:lnTo>
                  <a:lnTo>
                    <a:pt x="2213" y="7332"/>
                  </a:lnTo>
                  <a:lnTo>
                    <a:pt x="3066" y="6906"/>
                  </a:lnTo>
                  <a:lnTo>
                    <a:pt x="3919" y="6453"/>
                  </a:lnTo>
                  <a:lnTo>
                    <a:pt x="4746" y="5999"/>
                  </a:lnTo>
                  <a:lnTo>
                    <a:pt x="5572" y="5519"/>
                  </a:lnTo>
                  <a:lnTo>
                    <a:pt x="7199" y="4506"/>
                  </a:lnTo>
                  <a:lnTo>
                    <a:pt x="8825" y="3467"/>
                  </a:lnTo>
                  <a:lnTo>
                    <a:pt x="10424" y="2400"/>
                  </a:lnTo>
                  <a:lnTo>
                    <a:pt x="13570" y="214"/>
                  </a:lnTo>
                  <a:lnTo>
                    <a:pt x="13570" y="214"/>
                  </a:lnTo>
                  <a:lnTo>
                    <a:pt x="13704" y="107"/>
                  </a:lnTo>
                  <a:lnTo>
                    <a:pt x="13864" y="27"/>
                  </a:lnTo>
                  <a:lnTo>
                    <a:pt x="14024" y="1"/>
                  </a:lnTo>
                  <a:lnTo>
                    <a:pt x="14104" y="27"/>
                  </a:lnTo>
                  <a:lnTo>
                    <a:pt x="14184" y="54"/>
                  </a:lnTo>
                  <a:lnTo>
                    <a:pt x="14184" y="54"/>
                  </a:lnTo>
                  <a:lnTo>
                    <a:pt x="14264" y="107"/>
                  </a:lnTo>
                  <a:lnTo>
                    <a:pt x="14344" y="187"/>
                  </a:lnTo>
                  <a:lnTo>
                    <a:pt x="14424" y="347"/>
                  </a:lnTo>
                  <a:lnTo>
                    <a:pt x="14424" y="347"/>
                  </a:lnTo>
                  <a:lnTo>
                    <a:pt x="14690" y="907"/>
                  </a:lnTo>
                  <a:lnTo>
                    <a:pt x="14930" y="1494"/>
                  </a:lnTo>
                  <a:lnTo>
                    <a:pt x="15117" y="2080"/>
                  </a:lnTo>
                  <a:lnTo>
                    <a:pt x="15303" y="2667"/>
                  </a:lnTo>
                  <a:lnTo>
                    <a:pt x="15303" y="2667"/>
                  </a:lnTo>
                  <a:lnTo>
                    <a:pt x="15330" y="2853"/>
                  </a:lnTo>
                  <a:lnTo>
                    <a:pt x="15383" y="3040"/>
                  </a:lnTo>
                  <a:lnTo>
                    <a:pt x="15383" y="3227"/>
                  </a:lnTo>
                  <a:lnTo>
                    <a:pt x="15357" y="3413"/>
                  </a:lnTo>
                  <a:lnTo>
                    <a:pt x="15357" y="3413"/>
                  </a:lnTo>
                  <a:lnTo>
                    <a:pt x="15303" y="3520"/>
                  </a:lnTo>
                  <a:lnTo>
                    <a:pt x="15250" y="3626"/>
                  </a:lnTo>
                  <a:lnTo>
                    <a:pt x="15090" y="3840"/>
                  </a:lnTo>
                  <a:lnTo>
                    <a:pt x="14903" y="4000"/>
                  </a:lnTo>
                  <a:lnTo>
                    <a:pt x="14690" y="4160"/>
                  </a:lnTo>
                  <a:lnTo>
                    <a:pt x="14690" y="4160"/>
                  </a:lnTo>
                  <a:lnTo>
                    <a:pt x="13864" y="4746"/>
                  </a:lnTo>
                  <a:lnTo>
                    <a:pt x="13011" y="5306"/>
                  </a:lnTo>
                  <a:lnTo>
                    <a:pt x="12157" y="5839"/>
                  </a:lnTo>
                  <a:lnTo>
                    <a:pt x="11278" y="6346"/>
                  </a:lnTo>
                  <a:lnTo>
                    <a:pt x="10398" y="6852"/>
                  </a:lnTo>
                  <a:lnTo>
                    <a:pt x="9518" y="7359"/>
                  </a:lnTo>
                  <a:lnTo>
                    <a:pt x="7705" y="8292"/>
                  </a:lnTo>
                  <a:lnTo>
                    <a:pt x="7705" y="8292"/>
                  </a:lnTo>
                  <a:lnTo>
                    <a:pt x="6879" y="8719"/>
                  </a:lnTo>
                  <a:lnTo>
                    <a:pt x="6025" y="9145"/>
                  </a:lnTo>
                  <a:lnTo>
                    <a:pt x="5172" y="9518"/>
                  </a:lnTo>
                  <a:lnTo>
                    <a:pt x="4293" y="9892"/>
                  </a:lnTo>
                  <a:lnTo>
                    <a:pt x="3413" y="10212"/>
                  </a:lnTo>
                  <a:lnTo>
                    <a:pt x="2506" y="10505"/>
                  </a:lnTo>
                  <a:lnTo>
                    <a:pt x="1600" y="10745"/>
                  </a:lnTo>
                  <a:lnTo>
                    <a:pt x="1147" y="10825"/>
                  </a:lnTo>
                  <a:lnTo>
                    <a:pt x="667" y="10905"/>
                  </a:lnTo>
                  <a:lnTo>
                    <a:pt x="667" y="10905"/>
                  </a:lnTo>
                  <a:lnTo>
                    <a:pt x="560" y="10905"/>
                  </a:lnTo>
                  <a:lnTo>
                    <a:pt x="427" y="10905"/>
                  </a:lnTo>
                  <a:lnTo>
                    <a:pt x="293" y="10878"/>
                  </a:lnTo>
                  <a:lnTo>
                    <a:pt x="213" y="10825"/>
                  </a:lnTo>
                  <a:lnTo>
                    <a:pt x="213" y="10825"/>
                  </a:lnTo>
                  <a:lnTo>
                    <a:pt x="133" y="10745"/>
                  </a:lnTo>
                  <a:lnTo>
                    <a:pt x="107" y="10665"/>
                  </a:lnTo>
                  <a:lnTo>
                    <a:pt x="53" y="10478"/>
                  </a:lnTo>
                  <a:lnTo>
                    <a:pt x="53" y="10478"/>
                  </a:lnTo>
                  <a:lnTo>
                    <a:pt x="0" y="9972"/>
                  </a:lnTo>
                  <a:lnTo>
                    <a:pt x="0" y="9465"/>
                  </a:lnTo>
                  <a:lnTo>
                    <a:pt x="0" y="8932"/>
                  </a:lnTo>
                  <a:lnTo>
                    <a:pt x="53" y="8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34"/>
            <p:cNvSpPr/>
            <p:nvPr/>
          </p:nvSpPr>
          <p:spPr>
            <a:xfrm>
              <a:off x="6189108" y="3032489"/>
              <a:ext cx="279681" cy="136202"/>
            </a:xfrm>
            <a:custGeom>
              <a:avLst/>
              <a:gdLst/>
              <a:ahLst/>
              <a:cxnLst/>
              <a:rect l="l" t="t" r="r" b="b"/>
              <a:pathLst>
                <a:path w="16370" h="7972" extrusionOk="0">
                  <a:moveTo>
                    <a:pt x="16103" y="0"/>
                  </a:moveTo>
                  <a:lnTo>
                    <a:pt x="16050" y="54"/>
                  </a:lnTo>
                  <a:lnTo>
                    <a:pt x="15463" y="720"/>
                  </a:lnTo>
                  <a:lnTo>
                    <a:pt x="14877" y="1387"/>
                  </a:lnTo>
                  <a:lnTo>
                    <a:pt x="14237" y="2000"/>
                  </a:lnTo>
                  <a:lnTo>
                    <a:pt x="13570" y="2613"/>
                  </a:lnTo>
                  <a:lnTo>
                    <a:pt x="12877" y="3146"/>
                  </a:lnTo>
                  <a:lnTo>
                    <a:pt x="12157" y="3680"/>
                  </a:lnTo>
                  <a:lnTo>
                    <a:pt x="11411" y="4160"/>
                  </a:lnTo>
                  <a:lnTo>
                    <a:pt x="10638" y="4613"/>
                  </a:lnTo>
                  <a:lnTo>
                    <a:pt x="9865" y="5039"/>
                  </a:lnTo>
                  <a:lnTo>
                    <a:pt x="9065" y="5413"/>
                  </a:lnTo>
                  <a:lnTo>
                    <a:pt x="8265" y="5759"/>
                  </a:lnTo>
                  <a:lnTo>
                    <a:pt x="7438" y="6079"/>
                  </a:lnTo>
                  <a:lnTo>
                    <a:pt x="6612" y="6372"/>
                  </a:lnTo>
                  <a:lnTo>
                    <a:pt x="5759" y="6612"/>
                  </a:lnTo>
                  <a:lnTo>
                    <a:pt x="4906" y="6826"/>
                  </a:lnTo>
                  <a:lnTo>
                    <a:pt x="4053" y="7039"/>
                  </a:lnTo>
                  <a:lnTo>
                    <a:pt x="3093" y="7225"/>
                  </a:lnTo>
                  <a:lnTo>
                    <a:pt x="2133" y="7385"/>
                  </a:lnTo>
                  <a:lnTo>
                    <a:pt x="1147" y="7492"/>
                  </a:lnTo>
                  <a:lnTo>
                    <a:pt x="187" y="7599"/>
                  </a:lnTo>
                  <a:lnTo>
                    <a:pt x="107" y="7599"/>
                  </a:lnTo>
                  <a:lnTo>
                    <a:pt x="53" y="7652"/>
                  </a:lnTo>
                  <a:lnTo>
                    <a:pt x="0" y="7732"/>
                  </a:lnTo>
                  <a:lnTo>
                    <a:pt x="0" y="7785"/>
                  </a:lnTo>
                  <a:lnTo>
                    <a:pt x="0" y="7865"/>
                  </a:lnTo>
                  <a:lnTo>
                    <a:pt x="53" y="7919"/>
                  </a:lnTo>
                  <a:lnTo>
                    <a:pt x="107" y="7972"/>
                  </a:lnTo>
                  <a:lnTo>
                    <a:pt x="187" y="7972"/>
                  </a:lnTo>
                  <a:lnTo>
                    <a:pt x="1067" y="7892"/>
                  </a:lnTo>
                  <a:lnTo>
                    <a:pt x="1946" y="7785"/>
                  </a:lnTo>
                  <a:lnTo>
                    <a:pt x="2826" y="7652"/>
                  </a:lnTo>
                  <a:lnTo>
                    <a:pt x="3706" y="7519"/>
                  </a:lnTo>
                  <a:lnTo>
                    <a:pt x="4586" y="7332"/>
                  </a:lnTo>
                  <a:lnTo>
                    <a:pt x="5439" y="7119"/>
                  </a:lnTo>
                  <a:lnTo>
                    <a:pt x="6292" y="6879"/>
                  </a:lnTo>
                  <a:lnTo>
                    <a:pt x="7145" y="6586"/>
                  </a:lnTo>
                  <a:lnTo>
                    <a:pt x="7998" y="6292"/>
                  </a:lnTo>
                  <a:lnTo>
                    <a:pt x="8825" y="5946"/>
                  </a:lnTo>
                  <a:lnTo>
                    <a:pt x="9625" y="5573"/>
                  </a:lnTo>
                  <a:lnTo>
                    <a:pt x="10424" y="5173"/>
                  </a:lnTo>
                  <a:lnTo>
                    <a:pt x="11224" y="4746"/>
                  </a:lnTo>
                  <a:lnTo>
                    <a:pt x="11971" y="4266"/>
                  </a:lnTo>
                  <a:lnTo>
                    <a:pt x="12717" y="3760"/>
                  </a:lnTo>
                  <a:lnTo>
                    <a:pt x="13437" y="3226"/>
                  </a:lnTo>
                  <a:lnTo>
                    <a:pt x="14210" y="2560"/>
                  </a:lnTo>
                  <a:lnTo>
                    <a:pt x="14957" y="1867"/>
                  </a:lnTo>
                  <a:lnTo>
                    <a:pt x="15677" y="1120"/>
                  </a:lnTo>
                  <a:lnTo>
                    <a:pt x="16316" y="320"/>
                  </a:lnTo>
                  <a:lnTo>
                    <a:pt x="16370" y="267"/>
                  </a:lnTo>
                  <a:lnTo>
                    <a:pt x="16370" y="187"/>
                  </a:lnTo>
                  <a:lnTo>
                    <a:pt x="16370" y="107"/>
                  </a:lnTo>
                  <a:lnTo>
                    <a:pt x="16316" y="54"/>
                  </a:lnTo>
                  <a:lnTo>
                    <a:pt x="16263" y="0"/>
                  </a:lnTo>
                  <a:close/>
                </a:path>
              </a:pathLst>
            </a:custGeom>
            <a:solidFill>
              <a:srgbClr val="AF68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34"/>
            <p:cNvSpPr/>
            <p:nvPr/>
          </p:nvSpPr>
          <p:spPr>
            <a:xfrm>
              <a:off x="5618810" y="3154100"/>
              <a:ext cx="944732" cy="1131471"/>
            </a:xfrm>
            <a:custGeom>
              <a:avLst/>
              <a:gdLst/>
              <a:ahLst/>
              <a:cxnLst/>
              <a:rect l="l" t="t" r="r" b="b"/>
              <a:pathLst>
                <a:path w="55296" h="66226" extrusionOk="0">
                  <a:moveTo>
                    <a:pt x="49963" y="1"/>
                  </a:moveTo>
                  <a:lnTo>
                    <a:pt x="49723" y="28"/>
                  </a:lnTo>
                  <a:lnTo>
                    <a:pt x="49510" y="81"/>
                  </a:lnTo>
                  <a:lnTo>
                    <a:pt x="49270" y="134"/>
                  </a:lnTo>
                  <a:lnTo>
                    <a:pt x="49057" y="214"/>
                  </a:lnTo>
                  <a:lnTo>
                    <a:pt x="48843" y="294"/>
                  </a:lnTo>
                  <a:lnTo>
                    <a:pt x="48657" y="401"/>
                  </a:lnTo>
                  <a:lnTo>
                    <a:pt x="48443" y="534"/>
                  </a:lnTo>
                  <a:lnTo>
                    <a:pt x="48283" y="694"/>
                  </a:lnTo>
                  <a:lnTo>
                    <a:pt x="47564" y="54"/>
                  </a:lnTo>
                  <a:lnTo>
                    <a:pt x="47137" y="294"/>
                  </a:lnTo>
                  <a:lnTo>
                    <a:pt x="46710" y="561"/>
                  </a:lnTo>
                  <a:lnTo>
                    <a:pt x="46337" y="827"/>
                  </a:lnTo>
                  <a:lnTo>
                    <a:pt x="45964" y="1147"/>
                  </a:lnTo>
                  <a:lnTo>
                    <a:pt x="45617" y="1494"/>
                  </a:lnTo>
                  <a:lnTo>
                    <a:pt x="45271" y="1840"/>
                  </a:lnTo>
                  <a:lnTo>
                    <a:pt x="44978" y="2214"/>
                  </a:lnTo>
                  <a:lnTo>
                    <a:pt x="44684" y="2614"/>
                  </a:lnTo>
                  <a:lnTo>
                    <a:pt x="44391" y="3014"/>
                  </a:lnTo>
                  <a:lnTo>
                    <a:pt x="44124" y="3440"/>
                  </a:lnTo>
                  <a:lnTo>
                    <a:pt x="43884" y="3867"/>
                  </a:lnTo>
                  <a:lnTo>
                    <a:pt x="43644" y="4293"/>
                  </a:lnTo>
                  <a:lnTo>
                    <a:pt x="43218" y="5200"/>
                  </a:lnTo>
                  <a:lnTo>
                    <a:pt x="42818" y="6106"/>
                  </a:lnTo>
                  <a:lnTo>
                    <a:pt x="42471" y="7039"/>
                  </a:lnTo>
                  <a:lnTo>
                    <a:pt x="42151" y="7972"/>
                  </a:lnTo>
                  <a:lnTo>
                    <a:pt x="41858" y="8932"/>
                  </a:lnTo>
                  <a:lnTo>
                    <a:pt x="41592" y="9865"/>
                  </a:lnTo>
                  <a:lnTo>
                    <a:pt x="41352" y="10825"/>
                  </a:lnTo>
                  <a:lnTo>
                    <a:pt x="41112" y="11785"/>
                  </a:lnTo>
                  <a:lnTo>
                    <a:pt x="40898" y="12771"/>
                  </a:lnTo>
                  <a:lnTo>
                    <a:pt x="40712" y="13731"/>
                  </a:lnTo>
                  <a:lnTo>
                    <a:pt x="40365" y="15704"/>
                  </a:lnTo>
                  <a:lnTo>
                    <a:pt x="40045" y="17677"/>
                  </a:lnTo>
                  <a:lnTo>
                    <a:pt x="39485" y="21649"/>
                  </a:lnTo>
                  <a:lnTo>
                    <a:pt x="39192" y="23622"/>
                  </a:lnTo>
                  <a:lnTo>
                    <a:pt x="38899" y="25595"/>
                  </a:lnTo>
                  <a:lnTo>
                    <a:pt x="38552" y="27541"/>
                  </a:lnTo>
                  <a:lnTo>
                    <a:pt x="38366" y="28528"/>
                  </a:lnTo>
                  <a:lnTo>
                    <a:pt x="38152" y="29488"/>
                  </a:lnTo>
                  <a:lnTo>
                    <a:pt x="37912" y="30447"/>
                  </a:lnTo>
                  <a:lnTo>
                    <a:pt x="37672" y="31407"/>
                  </a:lnTo>
                  <a:lnTo>
                    <a:pt x="37406" y="32367"/>
                  </a:lnTo>
                  <a:lnTo>
                    <a:pt x="37113" y="33300"/>
                  </a:lnTo>
                  <a:lnTo>
                    <a:pt x="36793" y="34233"/>
                  </a:lnTo>
                  <a:lnTo>
                    <a:pt x="36473" y="35166"/>
                  </a:lnTo>
                  <a:lnTo>
                    <a:pt x="36099" y="36073"/>
                  </a:lnTo>
                  <a:lnTo>
                    <a:pt x="35673" y="36979"/>
                  </a:lnTo>
                  <a:lnTo>
                    <a:pt x="35406" y="37566"/>
                  </a:lnTo>
                  <a:lnTo>
                    <a:pt x="35086" y="38152"/>
                  </a:lnTo>
                  <a:lnTo>
                    <a:pt x="34766" y="38712"/>
                  </a:lnTo>
                  <a:lnTo>
                    <a:pt x="34420" y="39272"/>
                  </a:lnTo>
                  <a:lnTo>
                    <a:pt x="34047" y="39805"/>
                  </a:lnTo>
                  <a:lnTo>
                    <a:pt x="33647" y="40338"/>
                  </a:lnTo>
                  <a:lnTo>
                    <a:pt x="33193" y="40818"/>
                  </a:lnTo>
                  <a:lnTo>
                    <a:pt x="32740" y="41272"/>
                  </a:lnTo>
                  <a:lnTo>
                    <a:pt x="32314" y="41645"/>
                  </a:lnTo>
                  <a:lnTo>
                    <a:pt x="31860" y="41965"/>
                  </a:lnTo>
                  <a:lnTo>
                    <a:pt x="31381" y="42285"/>
                  </a:lnTo>
                  <a:lnTo>
                    <a:pt x="30901" y="42605"/>
                  </a:lnTo>
                  <a:lnTo>
                    <a:pt x="29914" y="43138"/>
                  </a:lnTo>
                  <a:lnTo>
                    <a:pt x="28928" y="43671"/>
                  </a:lnTo>
                  <a:lnTo>
                    <a:pt x="25568" y="45351"/>
                  </a:lnTo>
                  <a:lnTo>
                    <a:pt x="22183" y="46977"/>
                  </a:lnTo>
                  <a:lnTo>
                    <a:pt x="18770" y="48550"/>
                  </a:lnTo>
                  <a:lnTo>
                    <a:pt x="15331" y="50096"/>
                  </a:lnTo>
                  <a:lnTo>
                    <a:pt x="11892" y="51589"/>
                  </a:lnTo>
                  <a:lnTo>
                    <a:pt x="8426" y="53029"/>
                  </a:lnTo>
                  <a:lnTo>
                    <a:pt x="4933" y="54442"/>
                  </a:lnTo>
                  <a:lnTo>
                    <a:pt x="1414" y="55775"/>
                  </a:lnTo>
                  <a:lnTo>
                    <a:pt x="987" y="55962"/>
                  </a:lnTo>
                  <a:lnTo>
                    <a:pt x="774" y="56068"/>
                  </a:lnTo>
                  <a:lnTo>
                    <a:pt x="561" y="56202"/>
                  </a:lnTo>
                  <a:lnTo>
                    <a:pt x="401" y="56335"/>
                  </a:lnTo>
                  <a:lnTo>
                    <a:pt x="241" y="56495"/>
                  </a:lnTo>
                  <a:lnTo>
                    <a:pt x="107" y="56681"/>
                  </a:lnTo>
                  <a:lnTo>
                    <a:pt x="27" y="56895"/>
                  </a:lnTo>
                  <a:lnTo>
                    <a:pt x="1" y="57135"/>
                  </a:lnTo>
                  <a:lnTo>
                    <a:pt x="27" y="57401"/>
                  </a:lnTo>
                  <a:lnTo>
                    <a:pt x="81" y="57641"/>
                  </a:lnTo>
                  <a:lnTo>
                    <a:pt x="161" y="57881"/>
                  </a:lnTo>
                  <a:lnTo>
                    <a:pt x="481" y="58841"/>
                  </a:lnTo>
                  <a:lnTo>
                    <a:pt x="827" y="59747"/>
                  </a:lnTo>
                  <a:lnTo>
                    <a:pt x="1227" y="60681"/>
                  </a:lnTo>
                  <a:lnTo>
                    <a:pt x="1680" y="61560"/>
                  </a:lnTo>
                  <a:lnTo>
                    <a:pt x="2160" y="62440"/>
                  </a:lnTo>
                  <a:lnTo>
                    <a:pt x="2667" y="63293"/>
                  </a:lnTo>
                  <a:lnTo>
                    <a:pt x="3227" y="64120"/>
                  </a:lnTo>
                  <a:lnTo>
                    <a:pt x="3813" y="64920"/>
                  </a:lnTo>
                  <a:lnTo>
                    <a:pt x="4107" y="65320"/>
                  </a:lnTo>
                  <a:lnTo>
                    <a:pt x="4293" y="65506"/>
                  </a:lnTo>
                  <a:lnTo>
                    <a:pt x="4453" y="65666"/>
                  </a:lnTo>
                  <a:lnTo>
                    <a:pt x="4640" y="65826"/>
                  </a:lnTo>
                  <a:lnTo>
                    <a:pt x="4853" y="65959"/>
                  </a:lnTo>
                  <a:lnTo>
                    <a:pt x="5066" y="66066"/>
                  </a:lnTo>
                  <a:lnTo>
                    <a:pt x="5280" y="66146"/>
                  </a:lnTo>
                  <a:lnTo>
                    <a:pt x="5546" y="66199"/>
                  </a:lnTo>
                  <a:lnTo>
                    <a:pt x="5813" y="66226"/>
                  </a:lnTo>
                  <a:lnTo>
                    <a:pt x="6079" y="66199"/>
                  </a:lnTo>
                  <a:lnTo>
                    <a:pt x="6346" y="66173"/>
                  </a:lnTo>
                  <a:lnTo>
                    <a:pt x="6613" y="66093"/>
                  </a:lnTo>
                  <a:lnTo>
                    <a:pt x="6879" y="66013"/>
                  </a:lnTo>
                  <a:lnTo>
                    <a:pt x="7413" y="65826"/>
                  </a:lnTo>
                  <a:lnTo>
                    <a:pt x="24849" y="59001"/>
                  </a:lnTo>
                  <a:lnTo>
                    <a:pt x="27061" y="58148"/>
                  </a:lnTo>
                  <a:lnTo>
                    <a:pt x="28155" y="57695"/>
                  </a:lnTo>
                  <a:lnTo>
                    <a:pt x="29274" y="57215"/>
                  </a:lnTo>
                  <a:lnTo>
                    <a:pt x="30341" y="56735"/>
                  </a:lnTo>
                  <a:lnTo>
                    <a:pt x="31434" y="56228"/>
                  </a:lnTo>
                  <a:lnTo>
                    <a:pt x="32500" y="55695"/>
                  </a:lnTo>
                  <a:lnTo>
                    <a:pt x="33540" y="55135"/>
                  </a:lnTo>
                  <a:lnTo>
                    <a:pt x="34553" y="54549"/>
                  </a:lnTo>
                  <a:lnTo>
                    <a:pt x="35540" y="53909"/>
                  </a:lnTo>
                  <a:lnTo>
                    <a:pt x="36499" y="53242"/>
                  </a:lnTo>
                  <a:lnTo>
                    <a:pt x="37433" y="52549"/>
                  </a:lnTo>
                  <a:lnTo>
                    <a:pt x="38312" y="51803"/>
                  </a:lnTo>
                  <a:lnTo>
                    <a:pt x="38739" y="51403"/>
                  </a:lnTo>
                  <a:lnTo>
                    <a:pt x="39165" y="51003"/>
                  </a:lnTo>
                  <a:lnTo>
                    <a:pt x="39565" y="50576"/>
                  </a:lnTo>
                  <a:lnTo>
                    <a:pt x="39965" y="50150"/>
                  </a:lnTo>
                  <a:lnTo>
                    <a:pt x="40339" y="49696"/>
                  </a:lnTo>
                  <a:lnTo>
                    <a:pt x="40712" y="49243"/>
                  </a:lnTo>
                  <a:lnTo>
                    <a:pt x="41218" y="48523"/>
                  </a:lnTo>
                  <a:lnTo>
                    <a:pt x="41725" y="47777"/>
                  </a:lnTo>
                  <a:lnTo>
                    <a:pt x="42178" y="47030"/>
                  </a:lnTo>
                  <a:lnTo>
                    <a:pt x="42631" y="46257"/>
                  </a:lnTo>
                  <a:lnTo>
                    <a:pt x="43058" y="45457"/>
                  </a:lnTo>
                  <a:lnTo>
                    <a:pt x="43458" y="44658"/>
                  </a:lnTo>
                  <a:lnTo>
                    <a:pt x="44231" y="43058"/>
                  </a:lnTo>
                  <a:lnTo>
                    <a:pt x="45777" y="39725"/>
                  </a:lnTo>
                  <a:lnTo>
                    <a:pt x="46524" y="38046"/>
                  </a:lnTo>
                  <a:lnTo>
                    <a:pt x="47270" y="36366"/>
                  </a:lnTo>
                  <a:lnTo>
                    <a:pt x="47990" y="34686"/>
                  </a:lnTo>
                  <a:lnTo>
                    <a:pt x="48710" y="32980"/>
                  </a:lnTo>
                  <a:lnTo>
                    <a:pt x="49377" y="31301"/>
                  </a:lnTo>
                  <a:lnTo>
                    <a:pt x="50043" y="29568"/>
                  </a:lnTo>
                  <a:lnTo>
                    <a:pt x="50683" y="27861"/>
                  </a:lnTo>
                  <a:lnTo>
                    <a:pt x="51296" y="26128"/>
                  </a:lnTo>
                  <a:lnTo>
                    <a:pt x="51883" y="24395"/>
                  </a:lnTo>
                  <a:lnTo>
                    <a:pt x="52443" y="22662"/>
                  </a:lnTo>
                  <a:lnTo>
                    <a:pt x="52976" y="20903"/>
                  </a:lnTo>
                  <a:lnTo>
                    <a:pt x="53482" y="19143"/>
                  </a:lnTo>
                  <a:lnTo>
                    <a:pt x="53936" y="17384"/>
                  </a:lnTo>
                  <a:lnTo>
                    <a:pt x="54389" y="15597"/>
                  </a:lnTo>
                  <a:lnTo>
                    <a:pt x="54709" y="14051"/>
                  </a:lnTo>
                  <a:lnTo>
                    <a:pt x="54869" y="13251"/>
                  </a:lnTo>
                  <a:lnTo>
                    <a:pt x="55002" y="12478"/>
                  </a:lnTo>
                  <a:lnTo>
                    <a:pt x="55109" y="11678"/>
                  </a:lnTo>
                  <a:lnTo>
                    <a:pt x="55189" y="10878"/>
                  </a:lnTo>
                  <a:lnTo>
                    <a:pt x="55269" y="10105"/>
                  </a:lnTo>
                  <a:lnTo>
                    <a:pt x="55295" y="9305"/>
                  </a:lnTo>
                  <a:lnTo>
                    <a:pt x="55295" y="8532"/>
                  </a:lnTo>
                  <a:lnTo>
                    <a:pt x="55269" y="7732"/>
                  </a:lnTo>
                  <a:lnTo>
                    <a:pt x="55189" y="6959"/>
                  </a:lnTo>
                  <a:lnTo>
                    <a:pt x="55082" y="6213"/>
                  </a:lnTo>
                  <a:lnTo>
                    <a:pt x="54949" y="5440"/>
                  </a:lnTo>
                  <a:lnTo>
                    <a:pt x="54735" y="4693"/>
                  </a:lnTo>
                  <a:lnTo>
                    <a:pt x="54495" y="3947"/>
                  </a:lnTo>
                  <a:lnTo>
                    <a:pt x="54202" y="3227"/>
                  </a:lnTo>
                  <a:lnTo>
                    <a:pt x="53989" y="2800"/>
                  </a:lnTo>
                  <a:lnTo>
                    <a:pt x="53749" y="2400"/>
                  </a:lnTo>
                  <a:lnTo>
                    <a:pt x="53482" y="2000"/>
                  </a:lnTo>
                  <a:lnTo>
                    <a:pt x="53216" y="1627"/>
                  </a:lnTo>
                  <a:lnTo>
                    <a:pt x="52896" y="1281"/>
                  </a:lnTo>
                  <a:lnTo>
                    <a:pt x="52549" y="934"/>
                  </a:lnTo>
                  <a:lnTo>
                    <a:pt x="52203" y="667"/>
                  </a:lnTo>
                  <a:lnTo>
                    <a:pt x="51803" y="427"/>
                  </a:lnTo>
                  <a:lnTo>
                    <a:pt x="51589" y="321"/>
                  </a:lnTo>
                  <a:lnTo>
                    <a:pt x="51376" y="214"/>
                  </a:lnTo>
                  <a:lnTo>
                    <a:pt x="51136" y="161"/>
                  </a:lnTo>
                  <a:lnTo>
                    <a:pt x="50896" y="81"/>
                  </a:lnTo>
                  <a:lnTo>
                    <a:pt x="50683" y="54"/>
                  </a:lnTo>
                  <a:lnTo>
                    <a:pt x="50443" y="28"/>
                  </a:lnTo>
                  <a:lnTo>
                    <a:pt x="502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34"/>
            <p:cNvSpPr/>
            <p:nvPr/>
          </p:nvSpPr>
          <p:spPr>
            <a:xfrm>
              <a:off x="5618810" y="3154100"/>
              <a:ext cx="944732" cy="1131471"/>
            </a:xfrm>
            <a:custGeom>
              <a:avLst/>
              <a:gdLst/>
              <a:ahLst/>
              <a:cxnLst/>
              <a:rect l="l" t="t" r="r" b="b"/>
              <a:pathLst>
                <a:path w="55296" h="66226" fill="none" extrusionOk="0">
                  <a:moveTo>
                    <a:pt x="47564" y="54"/>
                  </a:moveTo>
                  <a:lnTo>
                    <a:pt x="47564" y="54"/>
                  </a:lnTo>
                  <a:lnTo>
                    <a:pt x="47137" y="294"/>
                  </a:lnTo>
                  <a:lnTo>
                    <a:pt x="46710" y="561"/>
                  </a:lnTo>
                  <a:lnTo>
                    <a:pt x="46337" y="827"/>
                  </a:lnTo>
                  <a:lnTo>
                    <a:pt x="45964" y="1147"/>
                  </a:lnTo>
                  <a:lnTo>
                    <a:pt x="45617" y="1494"/>
                  </a:lnTo>
                  <a:lnTo>
                    <a:pt x="45271" y="1840"/>
                  </a:lnTo>
                  <a:lnTo>
                    <a:pt x="44978" y="2214"/>
                  </a:lnTo>
                  <a:lnTo>
                    <a:pt x="44684" y="2614"/>
                  </a:lnTo>
                  <a:lnTo>
                    <a:pt x="44391" y="3014"/>
                  </a:lnTo>
                  <a:lnTo>
                    <a:pt x="44124" y="3440"/>
                  </a:lnTo>
                  <a:lnTo>
                    <a:pt x="43884" y="3867"/>
                  </a:lnTo>
                  <a:lnTo>
                    <a:pt x="43644" y="4293"/>
                  </a:lnTo>
                  <a:lnTo>
                    <a:pt x="43218" y="5200"/>
                  </a:lnTo>
                  <a:lnTo>
                    <a:pt x="42818" y="6106"/>
                  </a:lnTo>
                  <a:lnTo>
                    <a:pt x="42818" y="6106"/>
                  </a:lnTo>
                  <a:lnTo>
                    <a:pt x="42471" y="7039"/>
                  </a:lnTo>
                  <a:lnTo>
                    <a:pt x="42151" y="7972"/>
                  </a:lnTo>
                  <a:lnTo>
                    <a:pt x="41858" y="8932"/>
                  </a:lnTo>
                  <a:lnTo>
                    <a:pt x="41592" y="9865"/>
                  </a:lnTo>
                  <a:lnTo>
                    <a:pt x="41352" y="10825"/>
                  </a:lnTo>
                  <a:lnTo>
                    <a:pt x="41112" y="11785"/>
                  </a:lnTo>
                  <a:lnTo>
                    <a:pt x="40898" y="12771"/>
                  </a:lnTo>
                  <a:lnTo>
                    <a:pt x="40712" y="13731"/>
                  </a:lnTo>
                  <a:lnTo>
                    <a:pt x="40365" y="15704"/>
                  </a:lnTo>
                  <a:lnTo>
                    <a:pt x="40045" y="17677"/>
                  </a:lnTo>
                  <a:lnTo>
                    <a:pt x="39485" y="21649"/>
                  </a:lnTo>
                  <a:lnTo>
                    <a:pt x="39192" y="23622"/>
                  </a:lnTo>
                  <a:lnTo>
                    <a:pt x="38899" y="25595"/>
                  </a:lnTo>
                  <a:lnTo>
                    <a:pt x="38552" y="27541"/>
                  </a:lnTo>
                  <a:lnTo>
                    <a:pt x="38366" y="28528"/>
                  </a:lnTo>
                  <a:lnTo>
                    <a:pt x="38152" y="29488"/>
                  </a:lnTo>
                  <a:lnTo>
                    <a:pt x="37912" y="30447"/>
                  </a:lnTo>
                  <a:lnTo>
                    <a:pt x="37672" y="31407"/>
                  </a:lnTo>
                  <a:lnTo>
                    <a:pt x="37406" y="32367"/>
                  </a:lnTo>
                  <a:lnTo>
                    <a:pt x="37113" y="33300"/>
                  </a:lnTo>
                  <a:lnTo>
                    <a:pt x="36793" y="34233"/>
                  </a:lnTo>
                  <a:lnTo>
                    <a:pt x="36473" y="35166"/>
                  </a:lnTo>
                  <a:lnTo>
                    <a:pt x="36099" y="36073"/>
                  </a:lnTo>
                  <a:lnTo>
                    <a:pt x="35673" y="36979"/>
                  </a:lnTo>
                  <a:lnTo>
                    <a:pt x="35673" y="36979"/>
                  </a:lnTo>
                  <a:lnTo>
                    <a:pt x="35406" y="37566"/>
                  </a:lnTo>
                  <a:lnTo>
                    <a:pt x="35086" y="38152"/>
                  </a:lnTo>
                  <a:lnTo>
                    <a:pt x="34766" y="38712"/>
                  </a:lnTo>
                  <a:lnTo>
                    <a:pt x="34420" y="39272"/>
                  </a:lnTo>
                  <a:lnTo>
                    <a:pt x="34047" y="39805"/>
                  </a:lnTo>
                  <a:lnTo>
                    <a:pt x="33647" y="40338"/>
                  </a:lnTo>
                  <a:lnTo>
                    <a:pt x="33193" y="40818"/>
                  </a:lnTo>
                  <a:lnTo>
                    <a:pt x="32740" y="41272"/>
                  </a:lnTo>
                  <a:lnTo>
                    <a:pt x="32740" y="41272"/>
                  </a:lnTo>
                  <a:lnTo>
                    <a:pt x="32314" y="41645"/>
                  </a:lnTo>
                  <a:lnTo>
                    <a:pt x="31860" y="41965"/>
                  </a:lnTo>
                  <a:lnTo>
                    <a:pt x="31381" y="42285"/>
                  </a:lnTo>
                  <a:lnTo>
                    <a:pt x="30901" y="42605"/>
                  </a:lnTo>
                  <a:lnTo>
                    <a:pt x="29914" y="43138"/>
                  </a:lnTo>
                  <a:lnTo>
                    <a:pt x="28928" y="43671"/>
                  </a:lnTo>
                  <a:lnTo>
                    <a:pt x="28928" y="43671"/>
                  </a:lnTo>
                  <a:lnTo>
                    <a:pt x="25568" y="45351"/>
                  </a:lnTo>
                  <a:lnTo>
                    <a:pt x="22183" y="46977"/>
                  </a:lnTo>
                  <a:lnTo>
                    <a:pt x="18770" y="48550"/>
                  </a:lnTo>
                  <a:lnTo>
                    <a:pt x="15331" y="50096"/>
                  </a:lnTo>
                  <a:lnTo>
                    <a:pt x="11892" y="51589"/>
                  </a:lnTo>
                  <a:lnTo>
                    <a:pt x="8426" y="53029"/>
                  </a:lnTo>
                  <a:lnTo>
                    <a:pt x="4933" y="54442"/>
                  </a:lnTo>
                  <a:lnTo>
                    <a:pt x="1414" y="55775"/>
                  </a:lnTo>
                  <a:lnTo>
                    <a:pt x="1414" y="55775"/>
                  </a:lnTo>
                  <a:lnTo>
                    <a:pt x="987" y="55962"/>
                  </a:lnTo>
                  <a:lnTo>
                    <a:pt x="774" y="56068"/>
                  </a:lnTo>
                  <a:lnTo>
                    <a:pt x="561" y="56202"/>
                  </a:lnTo>
                  <a:lnTo>
                    <a:pt x="401" y="56335"/>
                  </a:lnTo>
                  <a:lnTo>
                    <a:pt x="241" y="56495"/>
                  </a:lnTo>
                  <a:lnTo>
                    <a:pt x="107" y="56681"/>
                  </a:lnTo>
                  <a:lnTo>
                    <a:pt x="27" y="56895"/>
                  </a:lnTo>
                  <a:lnTo>
                    <a:pt x="27" y="56895"/>
                  </a:lnTo>
                  <a:lnTo>
                    <a:pt x="1" y="57135"/>
                  </a:lnTo>
                  <a:lnTo>
                    <a:pt x="27" y="57401"/>
                  </a:lnTo>
                  <a:lnTo>
                    <a:pt x="81" y="57641"/>
                  </a:lnTo>
                  <a:lnTo>
                    <a:pt x="161" y="57881"/>
                  </a:lnTo>
                  <a:lnTo>
                    <a:pt x="161" y="57881"/>
                  </a:lnTo>
                  <a:lnTo>
                    <a:pt x="481" y="58841"/>
                  </a:lnTo>
                  <a:lnTo>
                    <a:pt x="827" y="59747"/>
                  </a:lnTo>
                  <a:lnTo>
                    <a:pt x="1227" y="60681"/>
                  </a:lnTo>
                  <a:lnTo>
                    <a:pt x="1680" y="61560"/>
                  </a:lnTo>
                  <a:lnTo>
                    <a:pt x="2160" y="62440"/>
                  </a:lnTo>
                  <a:lnTo>
                    <a:pt x="2667" y="63293"/>
                  </a:lnTo>
                  <a:lnTo>
                    <a:pt x="3227" y="64120"/>
                  </a:lnTo>
                  <a:lnTo>
                    <a:pt x="3813" y="64920"/>
                  </a:lnTo>
                  <a:lnTo>
                    <a:pt x="3813" y="64920"/>
                  </a:lnTo>
                  <a:lnTo>
                    <a:pt x="4107" y="65320"/>
                  </a:lnTo>
                  <a:lnTo>
                    <a:pt x="4293" y="65506"/>
                  </a:lnTo>
                  <a:lnTo>
                    <a:pt x="4453" y="65666"/>
                  </a:lnTo>
                  <a:lnTo>
                    <a:pt x="4640" y="65826"/>
                  </a:lnTo>
                  <a:lnTo>
                    <a:pt x="4853" y="65959"/>
                  </a:lnTo>
                  <a:lnTo>
                    <a:pt x="5066" y="66066"/>
                  </a:lnTo>
                  <a:lnTo>
                    <a:pt x="5280" y="66146"/>
                  </a:lnTo>
                  <a:lnTo>
                    <a:pt x="5280" y="66146"/>
                  </a:lnTo>
                  <a:lnTo>
                    <a:pt x="5546" y="66199"/>
                  </a:lnTo>
                  <a:lnTo>
                    <a:pt x="5813" y="66226"/>
                  </a:lnTo>
                  <a:lnTo>
                    <a:pt x="6079" y="66199"/>
                  </a:lnTo>
                  <a:lnTo>
                    <a:pt x="6346" y="66173"/>
                  </a:lnTo>
                  <a:lnTo>
                    <a:pt x="6613" y="66093"/>
                  </a:lnTo>
                  <a:lnTo>
                    <a:pt x="6879" y="66013"/>
                  </a:lnTo>
                  <a:lnTo>
                    <a:pt x="7413" y="65826"/>
                  </a:lnTo>
                  <a:lnTo>
                    <a:pt x="7413" y="65826"/>
                  </a:lnTo>
                  <a:lnTo>
                    <a:pt x="24849" y="59001"/>
                  </a:lnTo>
                  <a:lnTo>
                    <a:pt x="24849" y="59001"/>
                  </a:lnTo>
                  <a:lnTo>
                    <a:pt x="27061" y="58148"/>
                  </a:lnTo>
                  <a:lnTo>
                    <a:pt x="28155" y="57695"/>
                  </a:lnTo>
                  <a:lnTo>
                    <a:pt x="29274" y="57215"/>
                  </a:lnTo>
                  <a:lnTo>
                    <a:pt x="30341" y="56735"/>
                  </a:lnTo>
                  <a:lnTo>
                    <a:pt x="31434" y="56228"/>
                  </a:lnTo>
                  <a:lnTo>
                    <a:pt x="32500" y="55695"/>
                  </a:lnTo>
                  <a:lnTo>
                    <a:pt x="33540" y="55135"/>
                  </a:lnTo>
                  <a:lnTo>
                    <a:pt x="34553" y="54549"/>
                  </a:lnTo>
                  <a:lnTo>
                    <a:pt x="35540" y="53909"/>
                  </a:lnTo>
                  <a:lnTo>
                    <a:pt x="36499" y="53242"/>
                  </a:lnTo>
                  <a:lnTo>
                    <a:pt x="37433" y="52549"/>
                  </a:lnTo>
                  <a:lnTo>
                    <a:pt x="38312" y="51803"/>
                  </a:lnTo>
                  <a:lnTo>
                    <a:pt x="38739" y="51403"/>
                  </a:lnTo>
                  <a:lnTo>
                    <a:pt x="39165" y="51003"/>
                  </a:lnTo>
                  <a:lnTo>
                    <a:pt x="39565" y="50576"/>
                  </a:lnTo>
                  <a:lnTo>
                    <a:pt x="39965" y="50150"/>
                  </a:lnTo>
                  <a:lnTo>
                    <a:pt x="40339" y="49696"/>
                  </a:lnTo>
                  <a:lnTo>
                    <a:pt x="40712" y="49243"/>
                  </a:lnTo>
                  <a:lnTo>
                    <a:pt x="40712" y="49243"/>
                  </a:lnTo>
                  <a:lnTo>
                    <a:pt x="41218" y="48523"/>
                  </a:lnTo>
                  <a:lnTo>
                    <a:pt x="41725" y="47777"/>
                  </a:lnTo>
                  <a:lnTo>
                    <a:pt x="42178" y="47030"/>
                  </a:lnTo>
                  <a:lnTo>
                    <a:pt x="42631" y="46257"/>
                  </a:lnTo>
                  <a:lnTo>
                    <a:pt x="43058" y="45457"/>
                  </a:lnTo>
                  <a:lnTo>
                    <a:pt x="43458" y="44658"/>
                  </a:lnTo>
                  <a:lnTo>
                    <a:pt x="44231" y="43058"/>
                  </a:lnTo>
                  <a:lnTo>
                    <a:pt x="44231" y="43058"/>
                  </a:lnTo>
                  <a:lnTo>
                    <a:pt x="45777" y="39725"/>
                  </a:lnTo>
                  <a:lnTo>
                    <a:pt x="46524" y="38046"/>
                  </a:lnTo>
                  <a:lnTo>
                    <a:pt x="47270" y="36366"/>
                  </a:lnTo>
                  <a:lnTo>
                    <a:pt x="47990" y="34686"/>
                  </a:lnTo>
                  <a:lnTo>
                    <a:pt x="48710" y="32980"/>
                  </a:lnTo>
                  <a:lnTo>
                    <a:pt x="49377" y="31301"/>
                  </a:lnTo>
                  <a:lnTo>
                    <a:pt x="50043" y="29568"/>
                  </a:lnTo>
                  <a:lnTo>
                    <a:pt x="50683" y="27861"/>
                  </a:lnTo>
                  <a:lnTo>
                    <a:pt x="51296" y="26128"/>
                  </a:lnTo>
                  <a:lnTo>
                    <a:pt x="51883" y="24395"/>
                  </a:lnTo>
                  <a:lnTo>
                    <a:pt x="52443" y="22662"/>
                  </a:lnTo>
                  <a:lnTo>
                    <a:pt x="52976" y="20903"/>
                  </a:lnTo>
                  <a:lnTo>
                    <a:pt x="53482" y="19143"/>
                  </a:lnTo>
                  <a:lnTo>
                    <a:pt x="53936" y="17384"/>
                  </a:lnTo>
                  <a:lnTo>
                    <a:pt x="54389" y="15597"/>
                  </a:lnTo>
                  <a:lnTo>
                    <a:pt x="54389" y="15597"/>
                  </a:lnTo>
                  <a:lnTo>
                    <a:pt x="54709" y="14051"/>
                  </a:lnTo>
                  <a:lnTo>
                    <a:pt x="54869" y="13251"/>
                  </a:lnTo>
                  <a:lnTo>
                    <a:pt x="55002" y="12478"/>
                  </a:lnTo>
                  <a:lnTo>
                    <a:pt x="55109" y="11678"/>
                  </a:lnTo>
                  <a:lnTo>
                    <a:pt x="55189" y="10878"/>
                  </a:lnTo>
                  <a:lnTo>
                    <a:pt x="55269" y="10105"/>
                  </a:lnTo>
                  <a:lnTo>
                    <a:pt x="55295" y="9305"/>
                  </a:lnTo>
                  <a:lnTo>
                    <a:pt x="55295" y="8532"/>
                  </a:lnTo>
                  <a:lnTo>
                    <a:pt x="55269" y="7732"/>
                  </a:lnTo>
                  <a:lnTo>
                    <a:pt x="55189" y="6959"/>
                  </a:lnTo>
                  <a:lnTo>
                    <a:pt x="55082" y="6213"/>
                  </a:lnTo>
                  <a:lnTo>
                    <a:pt x="54949" y="5440"/>
                  </a:lnTo>
                  <a:lnTo>
                    <a:pt x="54735" y="4693"/>
                  </a:lnTo>
                  <a:lnTo>
                    <a:pt x="54495" y="3947"/>
                  </a:lnTo>
                  <a:lnTo>
                    <a:pt x="54202" y="3227"/>
                  </a:lnTo>
                  <a:lnTo>
                    <a:pt x="54202" y="3227"/>
                  </a:lnTo>
                  <a:lnTo>
                    <a:pt x="53989" y="2800"/>
                  </a:lnTo>
                  <a:lnTo>
                    <a:pt x="53749" y="2400"/>
                  </a:lnTo>
                  <a:lnTo>
                    <a:pt x="53482" y="2000"/>
                  </a:lnTo>
                  <a:lnTo>
                    <a:pt x="53216" y="1627"/>
                  </a:lnTo>
                  <a:lnTo>
                    <a:pt x="52896" y="1281"/>
                  </a:lnTo>
                  <a:lnTo>
                    <a:pt x="52549" y="934"/>
                  </a:lnTo>
                  <a:lnTo>
                    <a:pt x="52203" y="667"/>
                  </a:lnTo>
                  <a:lnTo>
                    <a:pt x="51803" y="427"/>
                  </a:lnTo>
                  <a:lnTo>
                    <a:pt x="51803" y="427"/>
                  </a:lnTo>
                  <a:lnTo>
                    <a:pt x="51589" y="321"/>
                  </a:lnTo>
                  <a:lnTo>
                    <a:pt x="51376" y="214"/>
                  </a:lnTo>
                  <a:lnTo>
                    <a:pt x="51136" y="161"/>
                  </a:lnTo>
                  <a:lnTo>
                    <a:pt x="50896" y="81"/>
                  </a:lnTo>
                  <a:lnTo>
                    <a:pt x="50683" y="54"/>
                  </a:lnTo>
                  <a:lnTo>
                    <a:pt x="50443" y="28"/>
                  </a:lnTo>
                  <a:lnTo>
                    <a:pt x="50203" y="1"/>
                  </a:lnTo>
                  <a:lnTo>
                    <a:pt x="49963" y="1"/>
                  </a:lnTo>
                  <a:lnTo>
                    <a:pt x="49723" y="28"/>
                  </a:lnTo>
                  <a:lnTo>
                    <a:pt x="49510" y="81"/>
                  </a:lnTo>
                  <a:lnTo>
                    <a:pt x="49270" y="134"/>
                  </a:lnTo>
                  <a:lnTo>
                    <a:pt x="49057" y="214"/>
                  </a:lnTo>
                  <a:lnTo>
                    <a:pt x="48843" y="294"/>
                  </a:lnTo>
                  <a:lnTo>
                    <a:pt x="48657" y="401"/>
                  </a:lnTo>
                  <a:lnTo>
                    <a:pt x="48443" y="534"/>
                  </a:lnTo>
                  <a:lnTo>
                    <a:pt x="48283" y="6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34"/>
            <p:cNvSpPr/>
            <p:nvPr/>
          </p:nvSpPr>
          <p:spPr>
            <a:xfrm>
              <a:off x="5806489" y="3155928"/>
              <a:ext cx="625858" cy="895989"/>
            </a:xfrm>
            <a:custGeom>
              <a:avLst/>
              <a:gdLst/>
              <a:ahLst/>
              <a:cxnLst/>
              <a:rect l="l" t="t" r="r" b="b"/>
              <a:pathLst>
                <a:path w="36632" h="52443" extrusionOk="0">
                  <a:moveTo>
                    <a:pt x="36419" y="0"/>
                  </a:moveTo>
                  <a:lnTo>
                    <a:pt x="36339" y="27"/>
                  </a:lnTo>
                  <a:lnTo>
                    <a:pt x="35992" y="214"/>
                  </a:lnTo>
                  <a:lnTo>
                    <a:pt x="35645" y="400"/>
                  </a:lnTo>
                  <a:lnTo>
                    <a:pt x="35299" y="614"/>
                  </a:lnTo>
                  <a:lnTo>
                    <a:pt x="34979" y="854"/>
                  </a:lnTo>
                  <a:lnTo>
                    <a:pt x="34686" y="1094"/>
                  </a:lnTo>
                  <a:lnTo>
                    <a:pt x="34392" y="1334"/>
                  </a:lnTo>
                  <a:lnTo>
                    <a:pt x="34126" y="1600"/>
                  </a:lnTo>
                  <a:lnTo>
                    <a:pt x="33833" y="1867"/>
                  </a:lnTo>
                  <a:lnTo>
                    <a:pt x="33353" y="2453"/>
                  </a:lnTo>
                  <a:lnTo>
                    <a:pt x="32873" y="3066"/>
                  </a:lnTo>
                  <a:lnTo>
                    <a:pt x="32473" y="3706"/>
                  </a:lnTo>
                  <a:lnTo>
                    <a:pt x="32073" y="4373"/>
                  </a:lnTo>
                  <a:lnTo>
                    <a:pt x="31753" y="5066"/>
                  </a:lnTo>
                  <a:lnTo>
                    <a:pt x="31433" y="5786"/>
                  </a:lnTo>
                  <a:lnTo>
                    <a:pt x="31140" y="6532"/>
                  </a:lnTo>
                  <a:lnTo>
                    <a:pt x="30900" y="7279"/>
                  </a:lnTo>
                  <a:lnTo>
                    <a:pt x="30687" y="8025"/>
                  </a:lnTo>
                  <a:lnTo>
                    <a:pt x="30473" y="8772"/>
                  </a:lnTo>
                  <a:lnTo>
                    <a:pt x="30287" y="9518"/>
                  </a:lnTo>
                  <a:lnTo>
                    <a:pt x="30127" y="10265"/>
                  </a:lnTo>
                  <a:lnTo>
                    <a:pt x="29807" y="11944"/>
                  </a:lnTo>
                  <a:lnTo>
                    <a:pt x="29514" y="13624"/>
                  </a:lnTo>
                  <a:lnTo>
                    <a:pt x="29247" y="15304"/>
                  </a:lnTo>
                  <a:lnTo>
                    <a:pt x="28980" y="16983"/>
                  </a:lnTo>
                  <a:lnTo>
                    <a:pt x="28500" y="20343"/>
                  </a:lnTo>
                  <a:lnTo>
                    <a:pt x="27994" y="23702"/>
                  </a:lnTo>
                  <a:lnTo>
                    <a:pt x="27727" y="25381"/>
                  </a:lnTo>
                  <a:lnTo>
                    <a:pt x="27434" y="27034"/>
                  </a:lnTo>
                  <a:lnTo>
                    <a:pt x="27114" y="28687"/>
                  </a:lnTo>
                  <a:lnTo>
                    <a:pt x="26741" y="30340"/>
                  </a:lnTo>
                  <a:lnTo>
                    <a:pt x="26314" y="31967"/>
                  </a:lnTo>
                  <a:lnTo>
                    <a:pt x="25834" y="33593"/>
                  </a:lnTo>
                  <a:lnTo>
                    <a:pt x="25594" y="34393"/>
                  </a:lnTo>
                  <a:lnTo>
                    <a:pt x="25328" y="35193"/>
                  </a:lnTo>
                  <a:lnTo>
                    <a:pt x="25035" y="35992"/>
                  </a:lnTo>
                  <a:lnTo>
                    <a:pt x="24715" y="36792"/>
                  </a:lnTo>
                  <a:lnTo>
                    <a:pt x="24421" y="37539"/>
                  </a:lnTo>
                  <a:lnTo>
                    <a:pt x="24075" y="38285"/>
                  </a:lnTo>
                  <a:lnTo>
                    <a:pt x="23701" y="39005"/>
                  </a:lnTo>
                  <a:lnTo>
                    <a:pt x="23302" y="39698"/>
                  </a:lnTo>
                  <a:lnTo>
                    <a:pt x="23062" y="40045"/>
                  </a:lnTo>
                  <a:lnTo>
                    <a:pt x="22822" y="40365"/>
                  </a:lnTo>
                  <a:lnTo>
                    <a:pt x="22555" y="40685"/>
                  </a:lnTo>
                  <a:lnTo>
                    <a:pt x="22288" y="40978"/>
                  </a:lnTo>
                  <a:lnTo>
                    <a:pt x="21995" y="41271"/>
                  </a:lnTo>
                  <a:lnTo>
                    <a:pt x="21702" y="41538"/>
                  </a:lnTo>
                  <a:lnTo>
                    <a:pt x="21382" y="41778"/>
                  </a:lnTo>
                  <a:lnTo>
                    <a:pt x="21035" y="42018"/>
                  </a:lnTo>
                  <a:lnTo>
                    <a:pt x="20342" y="42471"/>
                  </a:lnTo>
                  <a:lnTo>
                    <a:pt x="19622" y="42871"/>
                  </a:lnTo>
                  <a:lnTo>
                    <a:pt x="18156" y="43591"/>
                  </a:lnTo>
                  <a:lnTo>
                    <a:pt x="14930" y="45217"/>
                  </a:lnTo>
                  <a:lnTo>
                    <a:pt x="11651" y="46790"/>
                  </a:lnTo>
                  <a:lnTo>
                    <a:pt x="8372" y="48336"/>
                  </a:lnTo>
                  <a:lnTo>
                    <a:pt x="5066" y="49856"/>
                  </a:lnTo>
                  <a:lnTo>
                    <a:pt x="1760" y="51349"/>
                  </a:lnTo>
                  <a:lnTo>
                    <a:pt x="80" y="52095"/>
                  </a:lnTo>
                  <a:lnTo>
                    <a:pt x="27" y="52149"/>
                  </a:lnTo>
                  <a:lnTo>
                    <a:pt x="0" y="52202"/>
                  </a:lnTo>
                  <a:lnTo>
                    <a:pt x="0" y="52282"/>
                  </a:lnTo>
                  <a:lnTo>
                    <a:pt x="27" y="52335"/>
                  </a:lnTo>
                  <a:lnTo>
                    <a:pt x="53" y="52389"/>
                  </a:lnTo>
                  <a:lnTo>
                    <a:pt x="133" y="52442"/>
                  </a:lnTo>
                  <a:lnTo>
                    <a:pt x="293" y="52442"/>
                  </a:lnTo>
                  <a:lnTo>
                    <a:pt x="3599" y="50949"/>
                  </a:lnTo>
                  <a:lnTo>
                    <a:pt x="6905" y="49456"/>
                  </a:lnTo>
                  <a:lnTo>
                    <a:pt x="10211" y="47910"/>
                  </a:lnTo>
                  <a:lnTo>
                    <a:pt x="13490" y="46363"/>
                  </a:lnTo>
                  <a:lnTo>
                    <a:pt x="16716" y="44790"/>
                  </a:lnTo>
                  <a:lnTo>
                    <a:pt x="18316" y="43964"/>
                  </a:lnTo>
                  <a:lnTo>
                    <a:pt x="19916" y="43137"/>
                  </a:lnTo>
                  <a:lnTo>
                    <a:pt x="20609" y="42764"/>
                  </a:lnTo>
                  <a:lnTo>
                    <a:pt x="21275" y="42338"/>
                  </a:lnTo>
                  <a:lnTo>
                    <a:pt x="21595" y="42098"/>
                  </a:lnTo>
                  <a:lnTo>
                    <a:pt x="21915" y="41858"/>
                  </a:lnTo>
                  <a:lnTo>
                    <a:pt x="22208" y="41618"/>
                  </a:lnTo>
                  <a:lnTo>
                    <a:pt x="22502" y="41351"/>
                  </a:lnTo>
                  <a:lnTo>
                    <a:pt x="22768" y="41058"/>
                  </a:lnTo>
                  <a:lnTo>
                    <a:pt x="23008" y="40765"/>
                  </a:lnTo>
                  <a:lnTo>
                    <a:pt x="23248" y="40471"/>
                  </a:lnTo>
                  <a:lnTo>
                    <a:pt x="23462" y="40151"/>
                  </a:lnTo>
                  <a:lnTo>
                    <a:pt x="23888" y="39512"/>
                  </a:lnTo>
                  <a:lnTo>
                    <a:pt x="24235" y="38818"/>
                  </a:lnTo>
                  <a:lnTo>
                    <a:pt x="24608" y="38072"/>
                  </a:lnTo>
                  <a:lnTo>
                    <a:pt x="24955" y="37325"/>
                  </a:lnTo>
                  <a:lnTo>
                    <a:pt x="25248" y="36552"/>
                  </a:lnTo>
                  <a:lnTo>
                    <a:pt x="25541" y="35779"/>
                  </a:lnTo>
                  <a:lnTo>
                    <a:pt x="25834" y="34979"/>
                  </a:lnTo>
                  <a:lnTo>
                    <a:pt x="26074" y="34179"/>
                  </a:lnTo>
                  <a:lnTo>
                    <a:pt x="26554" y="32607"/>
                  </a:lnTo>
                  <a:lnTo>
                    <a:pt x="26981" y="30980"/>
                  </a:lnTo>
                  <a:lnTo>
                    <a:pt x="27354" y="29354"/>
                  </a:lnTo>
                  <a:lnTo>
                    <a:pt x="27701" y="27701"/>
                  </a:lnTo>
                  <a:lnTo>
                    <a:pt x="28021" y="26048"/>
                  </a:lnTo>
                  <a:lnTo>
                    <a:pt x="28287" y="24368"/>
                  </a:lnTo>
                  <a:lnTo>
                    <a:pt x="28554" y="22689"/>
                  </a:lnTo>
                  <a:lnTo>
                    <a:pt x="29034" y="19329"/>
                  </a:lnTo>
                  <a:lnTo>
                    <a:pt x="29540" y="15970"/>
                  </a:lnTo>
                  <a:lnTo>
                    <a:pt x="29807" y="14291"/>
                  </a:lnTo>
                  <a:lnTo>
                    <a:pt x="30073" y="12611"/>
                  </a:lnTo>
                  <a:lnTo>
                    <a:pt x="30367" y="11038"/>
                  </a:lnTo>
                  <a:lnTo>
                    <a:pt x="30713" y="9465"/>
                  </a:lnTo>
                  <a:lnTo>
                    <a:pt x="30900" y="8665"/>
                  </a:lnTo>
                  <a:lnTo>
                    <a:pt x="31113" y="7865"/>
                  </a:lnTo>
                  <a:lnTo>
                    <a:pt x="31353" y="7092"/>
                  </a:lnTo>
                  <a:lnTo>
                    <a:pt x="31620" y="6319"/>
                  </a:lnTo>
                  <a:lnTo>
                    <a:pt x="31913" y="5573"/>
                  </a:lnTo>
                  <a:lnTo>
                    <a:pt x="32260" y="4826"/>
                  </a:lnTo>
                  <a:lnTo>
                    <a:pt x="32633" y="4133"/>
                  </a:lnTo>
                  <a:lnTo>
                    <a:pt x="33059" y="3440"/>
                  </a:lnTo>
                  <a:lnTo>
                    <a:pt x="33539" y="2800"/>
                  </a:lnTo>
                  <a:lnTo>
                    <a:pt x="33806" y="2507"/>
                  </a:lnTo>
                  <a:lnTo>
                    <a:pt x="34073" y="2187"/>
                  </a:lnTo>
                  <a:lnTo>
                    <a:pt x="34339" y="1920"/>
                  </a:lnTo>
                  <a:lnTo>
                    <a:pt x="34659" y="1627"/>
                  </a:lnTo>
                  <a:lnTo>
                    <a:pt x="34952" y="1360"/>
                  </a:lnTo>
                  <a:lnTo>
                    <a:pt x="35299" y="1120"/>
                  </a:lnTo>
                  <a:lnTo>
                    <a:pt x="35592" y="907"/>
                  </a:lnTo>
                  <a:lnTo>
                    <a:pt x="35885" y="720"/>
                  </a:lnTo>
                  <a:lnTo>
                    <a:pt x="36205" y="534"/>
                  </a:lnTo>
                  <a:lnTo>
                    <a:pt x="36552" y="347"/>
                  </a:lnTo>
                  <a:lnTo>
                    <a:pt x="36605" y="294"/>
                  </a:lnTo>
                  <a:lnTo>
                    <a:pt x="36632" y="240"/>
                  </a:lnTo>
                  <a:lnTo>
                    <a:pt x="36632" y="160"/>
                  </a:lnTo>
                  <a:lnTo>
                    <a:pt x="36605" y="107"/>
                  </a:lnTo>
                  <a:lnTo>
                    <a:pt x="36552" y="54"/>
                  </a:lnTo>
                  <a:lnTo>
                    <a:pt x="36499" y="0"/>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34"/>
            <p:cNvSpPr/>
            <p:nvPr/>
          </p:nvSpPr>
          <p:spPr>
            <a:xfrm>
              <a:off x="5879357" y="3242925"/>
              <a:ext cx="700126" cy="977518"/>
            </a:xfrm>
            <a:custGeom>
              <a:avLst/>
              <a:gdLst/>
              <a:ahLst/>
              <a:cxnLst/>
              <a:rect l="l" t="t" r="r" b="b"/>
              <a:pathLst>
                <a:path w="40979" h="57215" extrusionOk="0">
                  <a:moveTo>
                    <a:pt x="40738" y="1"/>
                  </a:moveTo>
                  <a:lnTo>
                    <a:pt x="40658" y="54"/>
                  </a:lnTo>
                  <a:lnTo>
                    <a:pt x="40632" y="107"/>
                  </a:lnTo>
                  <a:lnTo>
                    <a:pt x="40605" y="187"/>
                  </a:lnTo>
                  <a:lnTo>
                    <a:pt x="40445" y="1974"/>
                  </a:lnTo>
                  <a:lnTo>
                    <a:pt x="40285" y="3786"/>
                  </a:lnTo>
                  <a:lnTo>
                    <a:pt x="40072" y="5573"/>
                  </a:lnTo>
                  <a:lnTo>
                    <a:pt x="39859" y="7359"/>
                  </a:lnTo>
                  <a:lnTo>
                    <a:pt x="39592" y="9145"/>
                  </a:lnTo>
                  <a:lnTo>
                    <a:pt x="39299" y="10905"/>
                  </a:lnTo>
                  <a:lnTo>
                    <a:pt x="39005" y="12691"/>
                  </a:lnTo>
                  <a:lnTo>
                    <a:pt x="38659" y="14451"/>
                  </a:lnTo>
                  <a:lnTo>
                    <a:pt x="38286" y="16210"/>
                  </a:lnTo>
                  <a:lnTo>
                    <a:pt x="37859" y="17970"/>
                  </a:lnTo>
                  <a:lnTo>
                    <a:pt x="37406" y="19703"/>
                  </a:lnTo>
                  <a:lnTo>
                    <a:pt x="36926" y="21436"/>
                  </a:lnTo>
                  <a:lnTo>
                    <a:pt x="36419" y="23142"/>
                  </a:lnTo>
                  <a:lnTo>
                    <a:pt x="35860" y="24848"/>
                  </a:lnTo>
                  <a:lnTo>
                    <a:pt x="35246" y="26528"/>
                  </a:lnTo>
                  <a:lnTo>
                    <a:pt x="34606" y="28208"/>
                  </a:lnTo>
                  <a:lnTo>
                    <a:pt x="33913" y="29861"/>
                  </a:lnTo>
                  <a:lnTo>
                    <a:pt x="33193" y="31487"/>
                  </a:lnTo>
                  <a:lnTo>
                    <a:pt x="32420" y="33087"/>
                  </a:lnTo>
                  <a:lnTo>
                    <a:pt x="31594" y="34686"/>
                  </a:lnTo>
                  <a:lnTo>
                    <a:pt x="30741" y="36233"/>
                  </a:lnTo>
                  <a:lnTo>
                    <a:pt x="29808" y="37752"/>
                  </a:lnTo>
                  <a:lnTo>
                    <a:pt x="28848" y="39272"/>
                  </a:lnTo>
                  <a:lnTo>
                    <a:pt x="27835" y="40738"/>
                  </a:lnTo>
                  <a:lnTo>
                    <a:pt x="27301" y="41485"/>
                  </a:lnTo>
                  <a:lnTo>
                    <a:pt x="26742" y="42231"/>
                  </a:lnTo>
                  <a:lnTo>
                    <a:pt x="26155" y="42951"/>
                  </a:lnTo>
                  <a:lnTo>
                    <a:pt x="25568" y="43671"/>
                  </a:lnTo>
                  <a:lnTo>
                    <a:pt x="24955" y="44364"/>
                  </a:lnTo>
                  <a:lnTo>
                    <a:pt x="24315" y="45031"/>
                  </a:lnTo>
                  <a:lnTo>
                    <a:pt x="23649" y="45697"/>
                  </a:lnTo>
                  <a:lnTo>
                    <a:pt x="22956" y="46310"/>
                  </a:lnTo>
                  <a:lnTo>
                    <a:pt x="22209" y="46950"/>
                  </a:lnTo>
                  <a:lnTo>
                    <a:pt x="21436" y="47537"/>
                  </a:lnTo>
                  <a:lnTo>
                    <a:pt x="20636" y="48070"/>
                  </a:lnTo>
                  <a:lnTo>
                    <a:pt x="19810" y="48603"/>
                  </a:lnTo>
                  <a:lnTo>
                    <a:pt x="18957" y="49110"/>
                  </a:lnTo>
                  <a:lnTo>
                    <a:pt x="18103" y="49590"/>
                  </a:lnTo>
                  <a:lnTo>
                    <a:pt x="16397" y="50496"/>
                  </a:lnTo>
                  <a:lnTo>
                    <a:pt x="14664" y="51376"/>
                  </a:lnTo>
                  <a:lnTo>
                    <a:pt x="12905" y="52229"/>
                  </a:lnTo>
                  <a:lnTo>
                    <a:pt x="11118" y="53029"/>
                  </a:lnTo>
                  <a:lnTo>
                    <a:pt x="9332" y="53775"/>
                  </a:lnTo>
                  <a:lnTo>
                    <a:pt x="7492" y="54468"/>
                  </a:lnTo>
                  <a:lnTo>
                    <a:pt x="5680" y="55135"/>
                  </a:lnTo>
                  <a:lnTo>
                    <a:pt x="3813" y="55748"/>
                  </a:lnTo>
                  <a:lnTo>
                    <a:pt x="1947" y="56335"/>
                  </a:lnTo>
                  <a:lnTo>
                    <a:pt x="134" y="56841"/>
                  </a:lnTo>
                  <a:lnTo>
                    <a:pt x="54" y="56868"/>
                  </a:lnTo>
                  <a:lnTo>
                    <a:pt x="1" y="56921"/>
                  </a:lnTo>
                  <a:lnTo>
                    <a:pt x="1" y="57001"/>
                  </a:lnTo>
                  <a:lnTo>
                    <a:pt x="1" y="57081"/>
                  </a:lnTo>
                  <a:lnTo>
                    <a:pt x="27" y="57135"/>
                  </a:lnTo>
                  <a:lnTo>
                    <a:pt x="81" y="57188"/>
                  </a:lnTo>
                  <a:lnTo>
                    <a:pt x="161" y="57215"/>
                  </a:lnTo>
                  <a:lnTo>
                    <a:pt x="241" y="57215"/>
                  </a:lnTo>
                  <a:lnTo>
                    <a:pt x="2134" y="56681"/>
                  </a:lnTo>
                  <a:lnTo>
                    <a:pt x="4000" y="56095"/>
                  </a:lnTo>
                  <a:lnTo>
                    <a:pt x="5866" y="55482"/>
                  </a:lnTo>
                  <a:lnTo>
                    <a:pt x="7706" y="54815"/>
                  </a:lnTo>
                  <a:lnTo>
                    <a:pt x="9545" y="54095"/>
                  </a:lnTo>
                  <a:lnTo>
                    <a:pt x="11358" y="53349"/>
                  </a:lnTo>
                  <a:lnTo>
                    <a:pt x="13145" y="52549"/>
                  </a:lnTo>
                  <a:lnTo>
                    <a:pt x="14904" y="51696"/>
                  </a:lnTo>
                  <a:lnTo>
                    <a:pt x="16664" y="50816"/>
                  </a:lnTo>
                  <a:lnTo>
                    <a:pt x="17544" y="50363"/>
                  </a:lnTo>
                  <a:lnTo>
                    <a:pt x="18397" y="49883"/>
                  </a:lnTo>
                  <a:lnTo>
                    <a:pt x="19250" y="49403"/>
                  </a:lnTo>
                  <a:lnTo>
                    <a:pt x="20076" y="48896"/>
                  </a:lnTo>
                  <a:lnTo>
                    <a:pt x="20903" y="48363"/>
                  </a:lnTo>
                  <a:lnTo>
                    <a:pt x="21703" y="47803"/>
                  </a:lnTo>
                  <a:lnTo>
                    <a:pt x="22476" y="47243"/>
                  </a:lnTo>
                  <a:lnTo>
                    <a:pt x="23196" y="46630"/>
                  </a:lnTo>
                  <a:lnTo>
                    <a:pt x="23889" y="46017"/>
                  </a:lnTo>
                  <a:lnTo>
                    <a:pt x="24555" y="45351"/>
                  </a:lnTo>
                  <a:lnTo>
                    <a:pt x="25195" y="44684"/>
                  </a:lnTo>
                  <a:lnTo>
                    <a:pt x="25808" y="43964"/>
                  </a:lnTo>
                  <a:lnTo>
                    <a:pt x="26422" y="43244"/>
                  </a:lnTo>
                  <a:lnTo>
                    <a:pt x="27008" y="42524"/>
                  </a:lnTo>
                  <a:lnTo>
                    <a:pt x="27541" y="41805"/>
                  </a:lnTo>
                  <a:lnTo>
                    <a:pt x="28075" y="41058"/>
                  </a:lnTo>
                  <a:lnTo>
                    <a:pt x="29114" y="39592"/>
                  </a:lnTo>
                  <a:lnTo>
                    <a:pt x="30101" y="38072"/>
                  </a:lnTo>
                  <a:lnTo>
                    <a:pt x="31034" y="36526"/>
                  </a:lnTo>
                  <a:lnTo>
                    <a:pt x="31914" y="34926"/>
                  </a:lnTo>
                  <a:lnTo>
                    <a:pt x="32740" y="33327"/>
                  </a:lnTo>
                  <a:lnTo>
                    <a:pt x="33513" y="31700"/>
                  </a:lnTo>
                  <a:lnTo>
                    <a:pt x="34260" y="30047"/>
                  </a:lnTo>
                  <a:lnTo>
                    <a:pt x="34953" y="28394"/>
                  </a:lnTo>
                  <a:lnTo>
                    <a:pt x="35593" y="26715"/>
                  </a:lnTo>
                  <a:lnTo>
                    <a:pt x="36206" y="25008"/>
                  </a:lnTo>
                  <a:lnTo>
                    <a:pt x="36766" y="23302"/>
                  </a:lnTo>
                  <a:lnTo>
                    <a:pt x="37299" y="21569"/>
                  </a:lnTo>
                  <a:lnTo>
                    <a:pt x="37779" y="19836"/>
                  </a:lnTo>
                  <a:lnTo>
                    <a:pt x="38232" y="18077"/>
                  </a:lnTo>
                  <a:lnTo>
                    <a:pt x="38659" y="16317"/>
                  </a:lnTo>
                  <a:lnTo>
                    <a:pt x="39032" y="14557"/>
                  </a:lnTo>
                  <a:lnTo>
                    <a:pt x="39379" y="12771"/>
                  </a:lnTo>
                  <a:lnTo>
                    <a:pt x="39699" y="10985"/>
                  </a:lnTo>
                  <a:lnTo>
                    <a:pt x="39992" y="9172"/>
                  </a:lnTo>
                  <a:lnTo>
                    <a:pt x="40232" y="7386"/>
                  </a:lnTo>
                  <a:lnTo>
                    <a:pt x="40472" y="5573"/>
                  </a:lnTo>
                  <a:lnTo>
                    <a:pt x="40658" y="3786"/>
                  </a:lnTo>
                  <a:lnTo>
                    <a:pt x="40845" y="1974"/>
                  </a:lnTo>
                  <a:lnTo>
                    <a:pt x="40978" y="187"/>
                  </a:lnTo>
                  <a:lnTo>
                    <a:pt x="40978" y="107"/>
                  </a:lnTo>
                  <a:lnTo>
                    <a:pt x="40952" y="54"/>
                  </a:lnTo>
                  <a:lnTo>
                    <a:pt x="40872" y="1"/>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34"/>
            <p:cNvSpPr/>
            <p:nvPr/>
          </p:nvSpPr>
          <p:spPr>
            <a:xfrm>
              <a:off x="6133069" y="2280459"/>
              <a:ext cx="375357" cy="202714"/>
            </a:xfrm>
            <a:custGeom>
              <a:avLst/>
              <a:gdLst/>
              <a:ahLst/>
              <a:cxnLst/>
              <a:rect l="l" t="t" r="r" b="b"/>
              <a:pathLst>
                <a:path w="21970" h="11865" extrusionOk="0">
                  <a:moveTo>
                    <a:pt x="161" y="1"/>
                  </a:moveTo>
                  <a:lnTo>
                    <a:pt x="1" y="134"/>
                  </a:lnTo>
                  <a:lnTo>
                    <a:pt x="614" y="960"/>
                  </a:lnTo>
                  <a:lnTo>
                    <a:pt x="1281" y="1760"/>
                  </a:lnTo>
                  <a:lnTo>
                    <a:pt x="1974" y="2560"/>
                  </a:lnTo>
                  <a:lnTo>
                    <a:pt x="2694" y="3307"/>
                  </a:lnTo>
                  <a:lnTo>
                    <a:pt x="3440" y="4026"/>
                  </a:lnTo>
                  <a:lnTo>
                    <a:pt x="4213" y="4720"/>
                  </a:lnTo>
                  <a:lnTo>
                    <a:pt x="4986" y="5386"/>
                  </a:lnTo>
                  <a:lnTo>
                    <a:pt x="5813" y="6026"/>
                  </a:lnTo>
                  <a:lnTo>
                    <a:pt x="6666" y="6639"/>
                  </a:lnTo>
                  <a:lnTo>
                    <a:pt x="7519" y="7226"/>
                  </a:lnTo>
                  <a:lnTo>
                    <a:pt x="8399" y="7786"/>
                  </a:lnTo>
                  <a:lnTo>
                    <a:pt x="9305" y="8292"/>
                  </a:lnTo>
                  <a:lnTo>
                    <a:pt x="10239" y="8772"/>
                  </a:lnTo>
                  <a:lnTo>
                    <a:pt x="11172" y="9225"/>
                  </a:lnTo>
                  <a:lnTo>
                    <a:pt x="12105" y="9652"/>
                  </a:lnTo>
                  <a:lnTo>
                    <a:pt x="13091" y="10052"/>
                  </a:lnTo>
                  <a:lnTo>
                    <a:pt x="13464" y="9972"/>
                  </a:lnTo>
                  <a:lnTo>
                    <a:pt x="12505" y="9572"/>
                  </a:lnTo>
                  <a:lnTo>
                    <a:pt x="11518" y="9172"/>
                  </a:lnTo>
                  <a:lnTo>
                    <a:pt x="10585" y="8719"/>
                  </a:lnTo>
                  <a:lnTo>
                    <a:pt x="9625" y="8239"/>
                  </a:lnTo>
                  <a:lnTo>
                    <a:pt x="8719" y="7706"/>
                  </a:lnTo>
                  <a:lnTo>
                    <a:pt x="7812" y="7172"/>
                  </a:lnTo>
                  <a:lnTo>
                    <a:pt x="6933" y="6586"/>
                  </a:lnTo>
                  <a:lnTo>
                    <a:pt x="6079" y="5973"/>
                  </a:lnTo>
                  <a:lnTo>
                    <a:pt x="5253" y="5333"/>
                  </a:lnTo>
                  <a:lnTo>
                    <a:pt x="4453" y="4666"/>
                  </a:lnTo>
                  <a:lnTo>
                    <a:pt x="3653" y="3946"/>
                  </a:lnTo>
                  <a:lnTo>
                    <a:pt x="2907" y="3227"/>
                  </a:lnTo>
                  <a:lnTo>
                    <a:pt x="2187" y="2453"/>
                  </a:lnTo>
                  <a:lnTo>
                    <a:pt x="1467" y="1680"/>
                  </a:lnTo>
                  <a:lnTo>
                    <a:pt x="801" y="854"/>
                  </a:lnTo>
                  <a:lnTo>
                    <a:pt x="161" y="1"/>
                  </a:lnTo>
                  <a:close/>
                  <a:moveTo>
                    <a:pt x="13838" y="10105"/>
                  </a:moveTo>
                  <a:lnTo>
                    <a:pt x="13464" y="10185"/>
                  </a:lnTo>
                  <a:lnTo>
                    <a:pt x="14504" y="10532"/>
                  </a:lnTo>
                  <a:lnTo>
                    <a:pt x="15544" y="10852"/>
                  </a:lnTo>
                  <a:lnTo>
                    <a:pt x="16584" y="11118"/>
                  </a:lnTo>
                  <a:lnTo>
                    <a:pt x="17650" y="11358"/>
                  </a:lnTo>
                  <a:lnTo>
                    <a:pt x="18717" y="11545"/>
                  </a:lnTo>
                  <a:lnTo>
                    <a:pt x="19810" y="11705"/>
                  </a:lnTo>
                  <a:lnTo>
                    <a:pt x="20876" y="11811"/>
                  </a:lnTo>
                  <a:lnTo>
                    <a:pt x="21969" y="11865"/>
                  </a:lnTo>
                  <a:lnTo>
                    <a:pt x="21969" y="11651"/>
                  </a:lnTo>
                  <a:lnTo>
                    <a:pt x="20930" y="11598"/>
                  </a:lnTo>
                  <a:lnTo>
                    <a:pt x="19916" y="11491"/>
                  </a:lnTo>
                  <a:lnTo>
                    <a:pt x="18877" y="11358"/>
                  </a:lnTo>
                  <a:lnTo>
                    <a:pt x="17864" y="11171"/>
                  </a:lnTo>
                  <a:lnTo>
                    <a:pt x="16850" y="10958"/>
                  </a:lnTo>
                  <a:lnTo>
                    <a:pt x="15837" y="10718"/>
                  </a:lnTo>
                  <a:lnTo>
                    <a:pt x="14824" y="10425"/>
                  </a:lnTo>
                  <a:lnTo>
                    <a:pt x="13838" y="10105"/>
                  </a:lnTo>
                  <a:close/>
                </a:path>
              </a:pathLst>
            </a:custGeom>
            <a:solidFill>
              <a:srgbClr val="611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34"/>
            <p:cNvSpPr/>
            <p:nvPr/>
          </p:nvSpPr>
          <p:spPr>
            <a:xfrm>
              <a:off x="6363101" y="2453103"/>
              <a:ext cx="145325" cy="30070"/>
            </a:xfrm>
            <a:custGeom>
              <a:avLst/>
              <a:gdLst/>
              <a:ahLst/>
              <a:cxnLst/>
              <a:rect l="l" t="t" r="r" b="b"/>
              <a:pathLst>
                <a:path w="8506" h="1760" fill="none" extrusionOk="0">
                  <a:moveTo>
                    <a:pt x="374" y="0"/>
                  </a:moveTo>
                  <a:lnTo>
                    <a:pt x="374" y="0"/>
                  </a:lnTo>
                  <a:lnTo>
                    <a:pt x="0" y="80"/>
                  </a:lnTo>
                  <a:lnTo>
                    <a:pt x="0" y="80"/>
                  </a:lnTo>
                  <a:lnTo>
                    <a:pt x="1040" y="427"/>
                  </a:lnTo>
                  <a:lnTo>
                    <a:pt x="2080" y="747"/>
                  </a:lnTo>
                  <a:lnTo>
                    <a:pt x="3120" y="1013"/>
                  </a:lnTo>
                  <a:lnTo>
                    <a:pt x="4186" y="1253"/>
                  </a:lnTo>
                  <a:lnTo>
                    <a:pt x="5253" y="1440"/>
                  </a:lnTo>
                  <a:lnTo>
                    <a:pt x="6346" y="1600"/>
                  </a:lnTo>
                  <a:lnTo>
                    <a:pt x="7412" y="1706"/>
                  </a:lnTo>
                  <a:lnTo>
                    <a:pt x="8505" y="1760"/>
                  </a:lnTo>
                  <a:lnTo>
                    <a:pt x="8505" y="1546"/>
                  </a:lnTo>
                  <a:lnTo>
                    <a:pt x="8505" y="1546"/>
                  </a:lnTo>
                  <a:lnTo>
                    <a:pt x="7466" y="1493"/>
                  </a:lnTo>
                  <a:lnTo>
                    <a:pt x="6452" y="1386"/>
                  </a:lnTo>
                  <a:lnTo>
                    <a:pt x="5413" y="1253"/>
                  </a:lnTo>
                  <a:lnTo>
                    <a:pt x="4400" y="1066"/>
                  </a:lnTo>
                  <a:lnTo>
                    <a:pt x="3386" y="853"/>
                  </a:lnTo>
                  <a:lnTo>
                    <a:pt x="2373" y="613"/>
                  </a:lnTo>
                  <a:lnTo>
                    <a:pt x="1360" y="320"/>
                  </a:lnTo>
                  <a:lnTo>
                    <a:pt x="37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34"/>
            <p:cNvSpPr/>
            <p:nvPr/>
          </p:nvSpPr>
          <p:spPr>
            <a:xfrm>
              <a:off x="6133069" y="2280459"/>
              <a:ext cx="230050" cy="171738"/>
            </a:xfrm>
            <a:custGeom>
              <a:avLst/>
              <a:gdLst/>
              <a:ahLst/>
              <a:cxnLst/>
              <a:rect l="l" t="t" r="r" b="b"/>
              <a:pathLst>
                <a:path w="13465" h="10052" fill="none" extrusionOk="0">
                  <a:moveTo>
                    <a:pt x="161" y="1"/>
                  </a:moveTo>
                  <a:lnTo>
                    <a:pt x="1" y="134"/>
                  </a:lnTo>
                  <a:lnTo>
                    <a:pt x="1" y="134"/>
                  </a:lnTo>
                  <a:lnTo>
                    <a:pt x="1" y="134"/>
                  </a:lnTo>
                  <a:lnTo>
                    <a:pt x="614" y="960"/>
                  </a:lnTo>
                  <a:lnTo>
                    <a:pt x="1281" y="1760"/>
                  </a:lnTo>
                  <a:lnTo>
                    <a:pt x="1974" y="2560"/>
                  </a:lnTo>
                  <a:lnTo>
                    <a:pt x="2694" y="3307"/>
                  </a:lnTo>
                  <a:lnTo>
                    <a:pt x="3440" y="4026"/>
                  </a:lnTo>
                  <a:lnTo>
                    <a:pt x="4213" y="4720"/>
                  </a:lnTo>
                  <a:lnTo>
                    <a:pt x="4986" y="5386"/>
                  </a:lnTo>
                  <a:lnTo>
                    <a:pt x="5813" y="6026"/>
                  </a:lnTo>
                  <a:lnTo>
                    <a:pt x="6666" y="6639"/>
                  </a:lnTo>
                  <a:lnTo>
                    <a:pt x="7519" y="7226"/>
                  </a:lnTo>
                  <a:lnTo>
                    <a:pt x="8399" y="7786"/>
                  </a:lnTo>
                  <a:lnTo>
                    <a:pt x="9305" y="8292"/>
                  </a:lnTo>
                  <a:lnTo>
                    <a:pt x="10239" y="8772"/>
                  </a:lnTo>
                  <a:lnTo>
                    <a:pt x="11172" y="9225"/>
                  </a:lnTo>
                  <a:lnTo>
                    <a:pt x="12105" y="9652"/>
                  </a:lnTo>
                  <a:lnTo>
                    <a:pt x="13091" y="10052"/>
                  </a:lnTo>
                  <a:lnTo>
                    <a:pt x="13091" y="10052"/>
                  </a:lnTo>
                  <a:lnTo>
                    <a:pt x="13464" y="9972"/>
                  </a:lnTo>
                  <a:lnTo>
                    <a:pt x="13464" y="9972"/>
                  </a:lnTo>
                  <a:lnTo>
                    <a:pt x="12505" y="9572"/>
                  </a:lnTo>
                  <a:lnTo>
                    <a:pt x="11518" y="9172"/>
                  </a:lnTo>
                  <a:lnTo>
                    <a:pt x="10585" y="8719"/>
                  </a:lnTo>
                  <a:lnTo>
                    <a:pt x="9625" y="8239"/>
                  </a:lnTo>
                  <a:lnTo>
                    <a:pt x="8719" y="7706"/>
                  </a:lnTo>
                  <a:lnTo>
                    <a:pt x="7812" y="7172"/>
                  </a:lnTo>
                  <a:lnTo>
                    <a:pt x="6933" y="6586"/>
                  </a:lnTo>
                  <a:lnTo>
                    <a:pt x="6079" y="5973"/>
                  </a:lnTo>
                  <a:lnTo>
                    <a:pt x="5253" y="5333"/>
                  </a:lnTo>
                  <a:lnTo>
                    <a:pt x="4453" y="4666"/>
                  </a:lnTo>
                  <a:lnTo>
                    <a:pt x="3653" y="3946"/>
                  </a:lnTo>
                  <a:lnTo>
                    <a:pt x="2907" y="3227"/>
                  </a:lnTo>
                  <a:lnTo>
                    <a:pt x="2187" y="2453"/>
                  </a:lnTo>
                  <a:lnTo>
                    <a:pt x="1467" y="1680"/>
                  </a:lnTo>
                  <a:lnTo>
                    <a:pt x="801" y="854"/>
                  </a:lnTo>
                  <a:lnTo>
                    <a:pt x="16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34"/>
            <p:cNvSpPr/>
            <p:nvPr/>
          </p:nvSpPr>
          <p:spPr>
            <a:xfrm>
              <a:off x="6226455" y="2256318"/>
              <a:ext cx="271498" cy="215476"/>
            </a:xfrm>
            <a:custGeom>
              <a:avLst/>
              <a:gdLst/>
              <a:ahLst/>
              <a:cxnLst/>
              <a:rect l="l" t="t" r="r" b="b"/>
              <a:pathLst>
                <a:path w="15891" h="12612" extrusionOk="0">
                  <a:moveTo>
                    <a:pt x="160" y="1"/>
                  </a:moveTo>
                  <a:lnTo>
                    <a:pt x="0" y="134"/>
                  </a:lnTo>
                  <a:lnTo>
                    <a:pt x="773" y="1174"/>
                  </a:lnTo>
                  <a:lnTo>
                    <a:pt x="1547" y="2187"/>
                  </a:lnTo>
                  <a:lnTo>
                    <a:pt x="2346" y="3200"/>
                  </a:lnTo>
                  <a:lnTo>
                    <a:pt x="3173" y="4213"/>
                  </a:lnTo>
                  <a:lnTo>
                    <a:pt x="4026" y="5173"/>
                  </a:lnTo>
                  <a:lnTo>
                    <a:pt x="4906" y="6133"/>
                  </a:lnTo>
                  <a:lnTo>
                    <a:pt x="5812" y="7039"/>
                  </a:lnTo>
                  <a:lnTo>
                    <a:pt x="6772" y="7919"/>
                  </a:lnTo>
                  <a:lnTo>
                    <a:pt x="7252" y="8319"/>
                  </a:lnTo>
                  <a:lnTo>
                    <a:pt x="7759" y="8745"/>
                  </a:lnTo>
                  <a:lnTo>
                    <a:pt x="8265" y="9145"/>
                  </a:lnTo>
                  <a:lnTo>
                    <a:pt x="8798" y="9518"/>
                  </a:lnTo>
                  <a:lnTo>
                    <a:pt x="9332" y="9892"/>
                  </a:lnTo>
                  <a:lnTo>
                    <a:pt x="9891" y="10238"/>
                  </a:lnTo>
                  <a:lnTo>
                    <a:pt x="10425" y="10558"/>
                  </a:lnTo>
                  <a:lnTo>
                    <a:pt x="11011" y="10878"/>
                  </a:lnTo>
                  <a:lnTo>
                    <a:pt x="11571" y="11171"/>
                  </a:lnTo>
                  <a:lnTo>
                    <a:pt x="12158" y="11438"/>
                  </a:lnTo>
                  <a:lnTo>
                    <a:pt x="12771" y="11705"/>
                  </a:lnTo>
                  <a:lnTo>
                    <a:pt x="13357" y="11945"/>
                  </a:lnTo>
                  <a:lnTo>
                    <a:pt x="13971" y="12131"/>
                  </a:lnTo>
                  <a:lnTo>
                    <a:pt x="14584" y="12318"/>
                  </a:lnTo>
                  <a:lnTo>
                    <a:pt x="15224" y="12478"/>
                  </a:lnTo>
                  <a:lnTo>
                    <a:pt x="15863" y="12611"/>
                  </a:lnTo>
                  <a:lnTo>
                    <a:pt x="15890" y="12398"/>
                  </a:lnTo>
                  <a:lnTo>
                    <a:pt x="15277" y="12265"/>
                  </a:lnTo>
                  <a:lnTo>
                    <a:pt x="14664" y="12131"/>
                  </a:lnTo>
                  <a:lnTo>
                    <a:pt x="14050" y="11945"/>
                  </a:lnTo>
                  <a:lnTo>
                    <a:pt x="13437" y="11731"/>
                  </a:lnTo>
                  <a:lnTo>
                    <a:pt x="12851" y="11518"/>
                  </a:lnTo>
                  <a:lnTo>
                    <a:pt x="12264" y="11251"/>
                  </a:lnTo>
                  <a:lnTo>
                    <a:pt x="11678" y="10985"/>
                  </a:lnTo>
                  <a:lnTo>
                    <a:pt x="11118" y="10692"/>
                  </a:lnTo>
                  <a:lnTo>
                    <a:pt x="10531" y="10372"/>
                  </a:lnTo>
                  <a:lnTo>
                    <a:pt x="9998" y="10052"/>
                  </a:lnTo>
                  <a:lnTo>
                    <a:pt x="9465" y="9705"/>
                  </a:lnTo>
                  <a:lnTo>
                    <a:pt x="8932" y="9332"/>
                  </a:lnTo>
                  <a:lnTo>
                    <a:pt x="8398" y="8959"/>
                  </a:lnTo>
                  <a:lnTo>
                    <a:pt x="7892" y="8559"/>
                  </a:lnTo>
                  <a:lnTo>
                    <a:pt x="7385" y="8159"/>
                  </a:lnTo>
                  <a:lnTo>
                    <a:pt x="6905" y="7759"/>
                  </a:lnTo>
                  <a:lnTo>
                    <a:pt x="5946" y="6879"/>
                  </a:lnTo>
                  <a:lnTo>
                    <a:pt x="5039" y="5973"/>
                  </a:lnTo>
                  <a:lnTo>
                    <a:pt x="4186" y="5039"/>
                  </a:lnTo>
                  <a:lnTo>
                    <a:pt x="3333" y="4080"/>
                  </a:lnTo>
                  <a:lnTo>
                    <a:pt x="2506" y="3067"/>
                  </a:lnTo>
                  <a:lnTo>
                    <a:pt x="1707" y="2053"/>
                  </a:lnTo>
                  <a:lnTo>
                    <a:pt x="933" y="1040"/>
                  </a:lnTo>
                  <a:lnTo>
                    <a:pt x="160" y="1"/>
                  </a:lnTo>
                  <a:close/>
                </a:path>
              </a:pathLst>
            </a:custGeom>
            <a:solidFill>
              <a:srgbClr val="611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34"/>
            <p:cNvSpPr/>
            <p:nvPr/>
          </p:nvSpPr>
          <p:spPr>
            <a:xfrm>
              <a:off x="6226455" y="2256318"/>
              <a:ext cx="271498" cy="215476"/>
            </a:xfrm>
            <a:custGeom>
              <a:avLst/>
              <a:gdLst/>
              <a:ahLst/>
              <a:cxnLst/>
              <a:rect l="l" t="t" r="r" b="b"/>
              <a:pathLst>
                <a:path w="15891" h="12612" fill="none" extrusionOk="0">
                  <a:moveTo>
                    <a:pt x="160" y="1"/>
                  </a:moveTo>
                  <a:lnTo>
                    <a:pt x="0" y="134"/>
                  </a:lnTo>
                  <a:lnTo>
                    <a:pt x="0" y="134"/>
                  </a:lnTo>
                  <a:lnTo>
                    <a:pt x="773" y="1174"/>
                  </a:lnTo>
                  <a:lnTo>
                    <a:pt x="1547" y="2187"/>
                  </a:lnTo>
                  <a:lnTo>
                    <a:pt x="2346" y="3200"/>
                  </a:lnTo>
                  <a:lnTo>
                    <a:pt x="3173" y="4213"/>
                  </a:lnTo>
                  <a:lnTo>
                    <a:pt x="4026" y="5173"/>
                  </a:lnTo>
                  <a:lnTo>
                    <a:pt x="4906" y="6133"/>
                  </a:lnTo>
                  <a:lnTo>
                    <a:pt x="5812" y="7039"/>
                  </a:lnTo>
                  <a:lnTo>
                    <a:pt x="6772" y="7919"/>
                  </a:lnTo>
                  <a:lnTo>
                    <a:pt x="6772" y="7919"/>
                  </a:lnTo>
                  <a:lnTo>
                    <a:pt x="7252" y="8319"/>
                  </a:lnTo>
                  <a:lnTo>
                    <a:pt x="7759" y="8745"/>
                  </a:lnTo>
                  <a:lnTo>
                    <a:pt x="8265" y="9145"/>
                  </a:lnTo>
                  <a:lnTo>
                    <a:pt x="8798" y="9518"/>
                  </a:lnTo>
                  <a:lnTo>
                    <a:pt x="9332" y="9892"/>
                  </a:lnTo>
                  <a:lnTo>
                    <a:pt x="9891" y="10238"/>
                  </a:lnTo>
                  <a:lnTo>
                    <a:pt x="10425" y="10558"/>
                  </a:lnTo>
                  <a:lnTo>
                    <a:pt x="11011" y="10878"/>
                  </a:lnTo>
                  <a:lnTo>
                    <a:pt x="11571" y="11171"/>
                  </a:lnTo>
                  <a:lnTo>
                    <a:pt x="12158" y="11438"/>
                  </a:lnTo>
                  <a:lnTo>
                    <a:pt x="12771" y="11705"/>
                  </a:lnTo>
                  <a:lnTo>
                    <a:pt x="13357" y="11945"/>
                  </a:lnTo>
                  <a:lnTo>
                    <a:pt x="13971" y="12131"/>
                  </a:lnTo>
                  <a:lnTo>
                    <a:pt x="14584" y="12318"/>
                  </a:lnTo>
                  <a:lnTo>
                    <a:pt x="15224" y="12478"/>
                  </a:lnTo>
                  <a:lnTo>
                    <a:pt x="15863" y="12611"/>
                  </a:lnTo>
                  <a:lnTo>
                    <a:pt x="15890" y="12398"/>
                  </a:lnTo>
                  <a:lnTo>
                    <a:pt x="15890" y="12398"/>
                  </a:lnTo>
                  <a:lnTo>
                    <a:pt x="15277" y="12265"/>
                  </a:lnTo>
                  <a:lnTo>
                    <a:pt x="14664" y="12131"/>
                  </a:lnTo>
                  <a:lnTo>
                    <a:pt x="14050" y="11945"/>
                  </a:lnTo>
                  <a:lnTo>
                    <a:pt x="13437" y="11731"/>
                  </a:lnTo>
                  <a:lnTo>
                    <a:pt x="12851" y="11518"/>
                  </a:lnTo>
                  <a:lnTo>
                    <a:pt x="12264" y="11251"/>
                  </a:lnTo>
                  <a:lnTo>
                    <a:pt x="11678" y="10985"/>
                  </a:lnTo>
                  <a:lnTo>
                    <a:pt x="11118" y="10692"/>
                  </a:lnTo>
                  <a:lnTo>
                    <a:pt x="10531" y="10372"/>
                  </a:lnTo>
                  <a:lnTo>
                    <a:pt x="9998" y="10052"/>
                  </a:lnTo>
                  <a:lnTo>
                    <a:pt x="9465" y="9705"/>
                  </a:lnTo>
                  <a:lnTo>
                    <a:pt x="8932" y="9332"/>
                  </a:lnTo>
                  <a:lnTo>
                    <a:pt x="8398" y="8959"/>
                  </a:lnTo>
                  <a:lnTo>
                    <a:pt x="7892" y="8559"/>
                  </a:lnTo>
                  <a:lnTo>
                    <a:pt x="7385" y="8159"/>
                  </a:lnTo>
                  <a:lnTo>
                    <a:pt x="6905" y="7759"/>
                  </a:lnTo>
                  <a:lnTo>
                    <a:pt x="6905" y="7759"/>
                  </a:lnTo>
                  <a:lnTo>
                    <a:pt x="5946" y="6879"/>
                  </a:lnTo>
                  <a:lnTo>
                    <a:pt x="5039" y="5973"/>
                  </a:lnTo>
                  <a:lnTo>
                    <a:pt x="4186" y="5039"/>
                  </a:lnTo>
                  <a:lnTo>
                    <a:pt x="3333" y="4080"/>
                  </a:lnTo>
                  <a:lnTo>
                    <a:pt x="2506" y="3067"/>
                  </a:lnTo>
                  <a:lnTo>
                    <a:pt x="1707" y="2053"/>
                  </a:lnTo>
                  <a:lnTo>
                    <a:pt x="933" y="1040"/>
                  </a:lnTo>
                  <a:lnTo>
                    <a:pt x="1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34"/>
            <p:cNvSpPr/>
            <p:nvPr/>
          </p:nvSpPr>
          <p:spPr>
            <a:xfrm>
              <a:off x="6186374" y="2418933"/>
              <a:ext cx="47377" cy="20963"/>
            </a:xfrm>
            <a:custGeom>
              <a:avLst/>
              <a:gdLst/>
              <a:ahLst/>
              <a:cxnLst/>
              <a:rect l="l" t="t" r="r" b="b"/>
              <a:pathLst>
                <a:path w="2773" h="1227" extrusionOk="0">
                  <a:moveTo>
                    <a:pt x="0" y="0"/>
                  </a:moveTo>
                  <a:lnTo>
                    <a:pt x="720" y="374"/>
                  </a:lnTo>
                  <a:lnTo>
                    <a:pt x="1706" y="827"/>
                  </a:lnTo>
                  <a:lnTo>
                    <a:pt x="2746" y="1227"/>
                  </a:lnTo>
                  <a:lnTo>
                    <a:pt x="2773" y="1014"/>
                  </a:lnTo>
                  <a:lnTo>
                    <a:pt x="1946" y="694"/>
                  </a:lnTo>
                  <a:lnTo>
                    <a:pt x="1147" y="320"/>
                  </a:lnTo>
                  <a:lnTo>
                    <a:pt x="587" y="187"/>
                  </a:lnTo>
                  <a:lnTo>
                    <a:pt x="0" y="0"/>
                  </a:lnTo>
                  <a:close/>
                </a:path>
              </a:pathLst>
            </a:custGeom>
            <a:solidFill>
              <a:srgbClr val="802C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34"/>
            <p:cNvSpPr/>
            <p:nvPr/>
          </p:nvSpPr>
          <p:spPr>
            <a:xfrm>
              <a:off x="6186374" y="2418933"/>
              <a:ext cx="47377" cy="20963"/>
            </a:xfrm>
            <a:custGeom>
              <a:avLst/>
              <a:gdLst/>
              <a:ahLst/>
              <a:cxnLst/>
              <a:rect l="l" t="t" r="r" b="b"/>
              <a:pathLst>
                <a:path w="2773" h="1227" fill="none" extrusionOk="0">
                  <a:moveTo>
                    <a:pt x="0" y="0"/>
                  </a:moveTo>
                  <a:lnTo>
                    <a:pt x="0" y="0"/>
                  </a:lnTo>
                  <a:lnTo>
                    <a:pt x="720" y="374"/>
                  </a:lnTo>
                  <a:lnTo>
                    <a:pt x="720" y="374"/>
                  </a:lnTo>
                  <a:lnTo>
                    <a:pt x="1706" y="827"/>
                  </a:lnTo>
                  <a:lnTo>
                    <a:pt x="2746" y="1227"/>
                  </a:lnTo>
                  <a:lnTo>
                    <a:pt x="2746" y="1227"/>
                  </a:lnTo>
                  <a:lnTo>
                    <a:pt x="2773" y="1014"/>
                  </a:lnTo>
                  <a:lnTo>
                    <a:pt x="2773" y="1014"/>
                  </a:lnTo>
                  <a:lnTo>
                    <a:pt x="1946" y="694"/>
                  </a:lnTo>
                  <a:lnTo>
                    <a:pt x="1147" y="320"/>
                  </a:lnTo>
                  <a:lnTo>
                    <a:pt x="1147" y="320"/>
                  </a:lnTo>
                  <a:lnTo>
                    <a:pt x="587" y="18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34"/>
            <p:cNvSpPr/>
            <p:nvPr/>
          </p:nvSpPr>
          <p:spPr>
            <a:xfrm>
              <a:off x="6079319" y="2327374"/>
              <a:ext cx="305206" cy="131196"/>
            </a:xfrm>
            <a:custGeom>
              <a:avLst/>
              <a:gdLst/>
              <a:ahLst/>
              <a:cxnLst/>
              <a:rect l="l" t="t" r="r" b="b"/>
              <a:pathLst>
                <a:path w="17864" h="7679" extrusionOk="0">
                  <a:moveTo>
                    <a:pt x="161" y="1"/>
                  </a:moveTo>
                  <a:lnTo>
                    <a:pt x="1" y="107"/>
                  </a:lnTo>
                  <a:lnTo>
                    <a:pt x="294" y="534"/>
                  </a:lnTo>
                  <a:lnTo>
                    <a:pt x="614" y="934"/>
                  </a:lnTo>
                  <a:lnTo>
                    <a:pt x="934" y="1334"/>
                  </a:lnTo>
                  <a:lnTo>
                    <a:pt x="1281" y="1707"/>
                  </a:lnTo>
                  <a:lnTo>
                    <a:pt x="1654" y="2080"/>
                  </a:lnTo>
                  <a:lnTo>
                    <a:pt x="2027" y="2427"/>
                  </a:lnTo>
                  <a:lnTo>
                    <a:pt x="2400" y="2773"/>
                  </a:lnTo>
                  <a:lnTo>
                    <a:pt x="2800" y="3120"/>
                  </a:lnTo>
                  <a:lnTo>
                    <a:pt x="3627" y="3733"/>
                  </a:lnTo>
                  <a:lnTo>
                    <a:pt x="4480" y="4320"/>
                  </a:lnTo>
                  <a:lnTo>
                    <a:pt x="5360" y="4853"/>
                  </a:lnTo>
                  <a:lnTo>
                    <a:pt x="6266" y="5359"/>
                  </a:lnTo>
                  <a:lnTo>
                    <a:pt x="6853" y="5546"/>
                  </a:lnTo>
                  <a:lnTo>
                    <a:pt x="7413" y="5679"/>
                  </a:lnTo>
                  <a:lnTo>
                    <a:pt x="7066" y="5519"/>
                  </a:lnTo>
                  <a:lnTo>
                    <a:pt x="6079" y="5013"/>
                  </a:lnTo>
                  <a:lnTo>
                    <a:pt x="5093" y="4453"/>
                  </a:lnTo>
                  <a:lnTo>
                    <a:pt x="4160" y="3840"/>
                  </a:lnTo>
                  <a:lnTo>
                    <a:pt x="3680" y="3520"/>
                  </a:lnTo>
                  <a:lnTo>
                    <a:pt x="3253" y="3200"/>
                  </a:lnTo>
                  <a:lnTo>
                    <a:pt x="2800" y="2853"/>
                  </a:lnTo>
                  <a:lnTo>
                    <a:pt x="2374" y="2480"/>
                  </a:lnTo>
                  <a:lnTo>
                    <a:pt x="1974" y="2107"/>
                  </a:lnTo>
                  <a:lnTo>
                    <a:pt x="1574" y="1707"/>
                  </a:lnTo>
                  <a:lnTo>
                    <a:pt x="1201" y="1307"/>
                  </a:lnTo>
                  <a:lnTo>
                    <a:pt x="827" y="880"/>
                  </a:lnTo>
                  <a:lnTo>
                    <a:pt x="481" y="454"/>
                  </a:lnTo>
                  <a:lnTo>
                    <a:pt x="161" y="1"/>
                  </a:lnTo>
                  <a:close/>
                  <a:moveTo>
                    <a:pt x="7413" y="5679"/>
                  </a:moveTo>
                  <a:lnTo>
                    <a:pt x="7413" y="5679"/>
                  </a:lnTo>
                  <a:lnTo>
                    <a:pt x="7413" y="5679"/>
                  </a:lnTo>
                  <a:close/>
                  <a:moveTo>
                    <a:pt x="17784" y="6879"/>
                  </a:moveTo>
                  <a:lnTo>
                    <a:pt x="17197" y="7066"/>
                  </a:lnTo>
                  <a:lnTo>
                    <a:pt x="16610" y="7226"/>
                  </a:lnTo>
                  <a:lnTo>
                    <a:pt x="16984" y="7359"/>
                  </a:lnTo>
                  <a:lnTo>
                    <a:pt x="17437" y="7226"/>
                  </a:lnTo>
                  <a:lnTo>
                    <a:pt x="17864" y="7092"/>
                  </a:lnTo>
                  <a:lnTo>
                    <a:pt x="17784" y="6879"/>
                  </a:lnTo>
                  <a:close/>
                  <a:moveTo>
                    <a:pt x="9039" y="6373"/>
                  </a:moveTo>
                  <a:lnTo>
                    <a:pt x="9012" y="6586"/>
                  </a:lnTo>
                  <a:lnTo>
                    <a:pt x="9652" y="6826"/>
                  </a:lnTo>
                  <a:lnTo>
                    <a:pt x="10319" y="7039"/>
                  </a:lnTo>
                  <a:lnTo>
                    <a:pt x="10985" y="7226"/>
                  </a:lnTo>
                  <a:lnTo>
                    <a:pt x="11678" y="7386"/>
                  </a:lnTo>
                  <a:lnTo>
                    <a:pt x="12345" y="7492"/>
                  </a:lnTo>
                  <a:lnTo>
                    <a:pt x="13038" y="7599"/>
                  </a:lnTo>
                  <a:lnTo>
                    <a:pt x="13704" y="7652"/>
                  </a:lnTo>
                  <a:lnTo>
                    <a:pt x="14398" y="7679"/>
                  </a:lnTo>
                  <a:lnTo>
                    <a:pt x="14958" y="7652"/>
                  </a:lnTo>
                  <a:lnTo>
                    <a:pt x="15517" y="7599"/>
                  </a:lnTo>
                  <a:lnTo>
                    <a:pt x="16051" y="7546"/>
                  </a:lnTo>
                  <a:lnTo>
                    <a:pt x="16610" y="7439"/>
                  </a:lnTo>
                  <a:lnTo>
                    <a:pt x="16237" y="7306"/>
                  </a:lnTo>
                  <a:lnTo>
                    <a:pt x="15757" y="7359"/>
                  </a:lnTo>
                  <a:lnTo>
                    <a:pt x="15304" y="7412"/>
                  </a:lnTo>
                  <a:lnTo>
                    <a:pt x="14851" y="7439"/>
                  </a:lnTo>
                  <a:lnTo>
                    <a:pt x="14398" y="7466"/>
                  </a:lnTo>
                  <a:lnTo>
                    <a:pt x="13704" y="7439"/>
                  </a:lnTo>
                  <a:lnTo>
                    <a:pt x="13038" y="7386"/>
                  </a:lnTo>
                  <a:lnTo>
                    <a:pt x="12371" y="7279"/>
                  </a:lnTo>
                  <a:lnTo>
                    <a:pt x="11705" y="7172"/>
                  </a:lnTo>
                  <a:lnTo>
                    <a:pt x="11038" y="7012"/>
                  </a:lnTo>
                  <a:lnTo>
                    <a:pt x="10372" y="6826"/>
                  </a:lnTo>
                  <a:lnTo>
                    <a:pt x="9705" y="6613"/>
                  </a:lnTo>
                  <a:lnTo>
                    <a:pt x="9039" y="6373"/>
                  </a:lnTo>
                  <a:close/>
                </a:path>
              </a:pathLst>
            </a:custGeom>
            <a:solidFill>
              <a:srgbClr val="611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34"/>
            <p:cNvSpPr/>
            <p:nvPr/>
          </p:nvSpPr>
          <p:spPr>
            <a:xfrm>
              <a:off x="6363101" y="2444902"/>
              <a:ext cx="21425" cy="8218"/>
            </a:xfrm>
            <a:custGeom>
              <a:avLst/>
              <a:gdLst/>
              <a:ahLst/>
              <a:cxnLst/>
              <a:rect l="l" t="t" r="r" b="b"/>
              <a:pathLst>
                <a:path w="1254" h="481" fill="none" extrusionOk="0">
                  <a:moveTo>
                    <a:pt x="1174" y="0"/>
                  </a:moveTo>
                  <a:lnTo>
                    <a:pt x="1174" y="0"/>
                  </a:lnTo>
                  <a:lnTo>
                    <a:pt x="587" y="187"/>
                  </a:lnTo>
                  <a:lnTo>
                    <a:pt x="0" y="347"/>
                  </a:lnTo>
                  <a:lnTo>
                    <a:pt x="0" y="347"/>
                  </a:lnTo>
                  <a:lnTo>
                    <a:pt x="374" y="480"/>
                  </a:lnTo>
                  <a:lnTo>
                    <a:pt x="374" y="480"/>
                  </a:lnTo>
                  <a:lnTo>
                    <a:pt x="827" y="347"/>
                  </a:lnTo>
                  <a:lnTo>
                    <a:pt x="1254" y="213"/>
                  </a:lnTo>
                  <a:lnTo>
                    <a:pt x="117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34"/>
            <p:cNvSpPr/>
            <p:nvPr/>
          </p:nvSpPr>
          <p:spPr>
            <a:xfrm>
              <a:off x="6233289" y="2436240"/>
              <a:ext cx="129829" cy="22330"/>
            </a:xfrm>
            <a:custGeom>
              <a:avLst/>
              <a:gdLst/>
              <a:ahLst/>
              <a:cxnLst/>
              <a:rect l="l" t="t" r="r" b="b"/>
              <a:pathLst>
                <a:path w="7599" h="1307" fill="none" extrusionOk="0">
                  <a:moveTo>
                    <a:pt x="27" y="1"/>
                  </a:moveTo>
                  <a:lnTo>
                    <a:pt x="27" y="1"/>
                  </a:lnTo>
                  <a:lnTo>
                    <a:pt x="0" y="214"/>
                  </a:lnTo>
                  <a:lnTo>
                    <a:pt x="0" y="214"/>
                  </a:lnTo>
                  <a:lnTo>
                    <a:pt x="640" y="454"/>
                  </a:lnTo>
                  <a:lnTo>
                    <a:pt x="1307" y="667"/>
                  </a:lnTo>
                  <a:lnTo>
                    <a:pt x="1973" y="854"/>
                  </a:lnTo>
                  <a:lnTo>
                    <a:pt x="2666" y="1014"/>
                  </a:lnTo>
                  <a:lnTo>
                    <a:pt x="3333" y="1120"/>
                  </a:lnTo>
                  <a:lnTo>
                    <a:pt x="4026" y="1227"/>
                  </a:lnTo>
                  <a:lnTo>
                    <a:pt x="4692" y="1280"/>
                  </a:lnTo>
                  <a:lnTo>
                    <a:pt x="5386" y="1307"/>
                  </a:lnTo>
                  <a:lnTo>
                    <a:pt x="5386" y="1307"/>
                  </a:lnTo>
                  <a:lnTo>
                    <a:pt x="5946" y="1280"/>
                  </a:lnTo>
                  <a:lnTo>
                    <a:pt x="6505" y="1227"/>
                  </a:lnTo>
                  <a:lnTo>
                    <a:pt x="7039" y="1174"/>
                  </a:lnTo>
                  <a:lnTo>
                    <a:pt x="7598" y="1067"/>
                  </a:lnTo>
                  <a:lnTo>
                    <a:pt x="7598" y="1067"/>
                  </a:lnTo>
                  <a:lnTo>
                    <a:pt x="7225" y="934"/>
                  </a:lnTo>
                  <a:lnTo>
                    <a:pt x="7225" y="934"/>
                  </a:lnTo>
                  <a:lnTo>
                    <a:pt x="6745" y="987"/>
                  </a:lnTo>
                  <a:lnTo>
                    <a:pt x="6292" y="1040"/>
                  </a:lnTo>
                  <a:lnTo>
                    <a:pt x="5839" y="1067"/>
                  </a:lnTo>
                  <a:lnTo>
                    <a:pt x="5386" y="1094"/>
                  </a:lnTo>
                  <a:lnTo>
                    <a:pt x="5386" y="1094"/>
                  </a:lnTo>
                  <a:lnTo>
                    <a:pt x="5386" y="1094"/>
                  </a:lnTo>
                  <a:lnTo>
                    <a:pt x="5386" y="1094"/>
                  </a:lnTo>
                  <a:lnTo>
                    <a:pt x="4692" y="1067"/>
                  </a:lnTo>
                  <a:lnTo>
                    <a:pt x="4026" y="1014"/>
                  </a:lnTo>
                  <a:lnTo>
                    <a:pt x="3359" y="907"/>
                  </a:lnTo>
                  <a:lnTo>
                    <a:pt x="2693" y="800"/>
                  </a:lnTo>
                  <a:lnTo>
                    <a:pt x="2026" y="640"/>
                  </a:lnTo>
                  <a:lnTo>
                    <a:pt x="1360" y="454"/>
                  </a:lnTo>
                  <a:lnTo>
                    <a:pt x="693" y="241"/>
                  </a:lnTo>
                  <a:lnTo>
                    <a:pt x="2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34"/>
            <p:cNvSpPr/>
            <p:nvPr/>
          </p:nvSpPr>
          <p:spPr>
            <a:xfrm>
              <a:off x="6079319" y="2327374"/>
              <a:ext cx="126651" cy="97043"/>
            </a:xfrm>
            <a:custGeom>
              <a:avLst/>
              <a:gdLst/>
              <a:ahLst/>
              <a:cxnLst/>
              <a:rect l="l" t="t" r="r" b="b"/>
              <a:pathLst>
                <a:path w="7413" h="5680" fill="none" extrusionOk="0">
                  <a:moveTo>
                    <a:pt x="161" y="1"/>
                  </a:moveTo>
                  <a:lnTo>
                    <a:pt x="1" y="107"/>
                  </a:lnTo>
                  <a:lnTo>
                    <a:pt x="1" y="107"/>
                  </a:lnTo>
                  <a:lnTo>
                    <a:pt x="1" y="107"/>
                  </a:lnTo>
                  <a:lnTo>
                    <a:pt x="294" y="534"/>
                  </a:lnTo>
                  <a:lnTo>
                    <a:pt x="614" y="934"/>
                  </a:lnTo>
                  <a:lnTo>
                    <a:pt x="934" y="1334"/>
                  </a:lnTo>
                  <a:lnTo>
                    <a:pt x="1281" y="1707"/>
                  </a:lnTo>
                  <a:lnTo>
                    <a:pt x="1654" y="2080"/>
                  </a:lnTo>
                  <a:lnTo>
                    <a:pt x="2027" y="2427"/>
                  </a:lnTo>
                  <a:lnTo>
                    <a:pt x="2400" y="2773"/>
                  </a:lnTo>
                  <a:lnTo>
                    <a:pt x="2800" y="3120"/>
                  </a:lnTo>
                  <a:lnTo>
                    <a:pt x="3627" y="3733"/>
                  </a:lnTo>
                  <a:lnTo>
                    <a:pt x="4480" y="4320"/>
                  </a:lnTo>
                  <a:lnTo>
                    <a:pt x="5360" y="4853"/>
                  </a:lnTo>
                  <a:lnTo>
                    <a:pt x="6266" y="5359"/>
                  </a:lnTo>
                  <a:lnTo>
                    <a:pt x="6266" y="5359"/>
                  </a:lnTo>
                  <a:lnTo>
                    <a:pt x="6853" y="5546"/>
                  </a:lnTo>
                  <a:lnTo>
                    <a:pt x="7413" y="5679"/>
                  </a:lnTo>
                  <a:lnTo>
                    <a:pt x="7413" y="5679"/>
                  </a:lnTo>
                  <a:lnTo>
                    <a:pt x="7066" y="5519"/>
                  </a:lnTo>
                  <a:lnTo>
                    <a:pt x="7066" y="5519"/>
                  </a:lnTo>
                  <a:lnTo>
                    <a:pt x="6079" y="5013"/>
                  </a:lnTo>
                  <a:lnTo>
                    <a:pt x="5093" y="4453"/>
                  </a:lnTo>
                  <a:lnTo>
                    <a:pt x="4160" y="3840"/>
                  </a:lnTo>
                  <a:lnTo>
                    <a:pt x="3680" y="3520"/>
                  </a:lnTo>
                  <a:lnTo>
                    <a:pt x="3253" y="3200"/>
                  </a:lnTo>
                  <a:lnTo>
                    <a:pt x="2800" y="2853"/>
                  </a:lnTo>
                  <a:lnTo>
                    <a:pt x="2374" y="2480"/>
                  </a:lnTo>
                  <a:lnTo>
                    <a:pt x="1974" y="2107"/>
                  </a:lnTo>
                  <a:lnTo>
                    <a:pt x="1574" y="1707"/>
                  </a:lnTo>
                  <a:lnTo>
                    <a:pt x="1201" y="1307"/>
                  </a:lnTo>
                  <a:lnTo>
                    <a:pt x="827" y="880"/>
                  </a:lnTo>
                  <a:lnTo>
                    <a:pt x="481" y="454"/>
                  </a:lnTo>
                  <a:lnTo>
                    <a:pt x="16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34"/>
            <p:cNvSpPr/>
            <p:nvPr/>
          </p:nvSpPr>
          <p:spPr>
            <a:xfrm>
              <a:off x="6356728" y="2450813"/>
              <a:ext cx="12762" cy="3673"/>
            </a:xfrm>
            <a:custGeom>
              <a:avLst/>
              <a:gdLst/>
              <a:ahLst/>
              <a:cxnLst/>
              <a:rect l="l" t="t" r="r" b="b"/>
              <a:pathLst>
                <a:path w="747" h="215" extrusionOk="0">
                  <a:moveTo>
                    <a:pt x="373" y="1"/>
                  </a:moveTo>
                  <a:lnTo>
                    <a:pt x="0" y="81"/>
                  </a:lnTo>
                  <a:lnTo>
                    <a:pt x="373" y="214"/>
                  </a:lnTo>
                  <a:lnTo>
                    <a:pt x="747" y="134"/>
                  </a:lnTo>
                  <a:lnTo>
                    <a:pt x="373" y="1"/>
                  </a:lnTo>
                  <a:close/>
                </a:path>
              </a:pathLst>
            </a:custGeom>
            <a:solidFill>
              <a:srgbClr val="310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34"/>
            <p:cNvSpPr/>
            <p:nvPr/>
          </p:nvSpPr>
          <p:spPr>
            <a:xfrm>
              <a:off x="6356728" y="2450813"/>
              <a:ext cx="12762" cy="3673"/>
            </a:xfrm>
            <a:custGeom>
              <a:avLst/>
              <a:gdLst/>
              <a:ahLst/>
              <a:cxnLst/>
              <a:rect l="l" t="t" r="r" b="b"/>
              <a:pathLst>
                <a:path w="747" h="215" fill="none" extrusionOk="0">
                  <a:moveTo>
                    <a:pt x="373" y="1"/>
                  </a:moveTo>
                  <a:lnTo>
                    <a:pt x="373" y="1"/>
                  </a:lnTo>
                  <a:lnTo>
                    <a:pt x="0" y="81"/>
                  </a:lnTo>
                  <a:lnTo>
                    <a:pt x="0" y="81"/>
                  </a:lnTo>
                  <a:lnTo>
                    <a:pt x="373" y="214"/>
                  </a:lnTo>
                  <a:lnTo>
                    <a:pt x="373" y="214"/>
                  </a:lnTo>
                  <a:lnTo>
                    <a:pt x="747" y="134"/>
                  </a:lnTo>
                  <a:lnTo>
                    <a:pt x="747" y="134"/>
                  </a:lnTo>
                  <a:lnTo>
                    <a:pt x="3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34"/>
            <p:cNvSpPr/>
            <p:nvPr/>
          </p:nvSpPr>
          <p:spPr>
            <a:xfrm>
              <a:off x="6243762" y="2707720"/>
              <a:ext cx="62412" cy="96120"/>
            </a:xfrm>
            <a:custGeom>
              <a:avLst/>
              <a:gdLst/>
              <a:ahLst/>
              <a:cxnLst/>
              <a:rect l="l" t="t" r="r" b="b"/>
              <a:pathLst>
                <a:path w="3653" h="5626" extrusionOk="0">
                  <a:moveTo>
                    <a:pt x="3653" y="0"/>
                  </a:moveTo>
                  <a:lnTo>
                    <a:pt x="3306" y="534"/>
                  </a:lnTo>
                  <a:lnTo>
                    <a:pt x="2986" y="1093"/>
                  </a:lnTo>
                  <a:lnTo>
                    <a:pt x="2666" y="1680"/>
                  </a:lnTo>
                  <a:lnTo>
                    <a:pt x="2347" y="2240"/>
                  </a:lnTo>
                  <a:lnTo>
                    <a:pt x="3013" y="1120"/>
                  </a:lnTo>
                  <a:lnTo>
                    <a:pt x="3653" y="0"/>
                  </a:lnTo>
                  <a:close/>
                  <a:moveTo>
                    <a:pt x="1307" y="3520"/>
                  </a:moveTo>
                  <a:lnTo>
                    <a:pt x="0" y="5492"/>
                  </a:lnTo>
                  <a:lnTo>
                    <a:pt x="187" y="5626"/>
                  </a:lnTo>
                  <a:lnTo>
                    <a:pt x="1200" y="4053"/>
                  </a:lnTo>
                  <a:lnTo>
                    <a:pt x="1307" y="3520"/>
                  </a:lnTo>
                  <a:close/>
                </a:path>
              </a:pathLst>
            </a:custGeom>
            <a:solidFill>
              <a:srgbClr val="802C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34"/>
            <p:cNvSpPr/>
            <p:nvPr/>
          </p:nvSpPr>
          <p:spPr>
            <a:xfrm>
              <a:off x="6243762" y="2767843"/>
              <a:ext cx="22330" cy="35998"/>
            </a:xfrm>
            <a:custGeom>
              <a:avLst/>
              <a:gdLst/>
              <a:ahLst/>
              <a:cxnLst/>
              <a:rect l="l" t="t" r="r" b="b"/>
              <a:pathLst>
                <a:path w="1307" h="2107" fill="none" extrusionOk="0">
                  <a:moveTo>
                    <a:pt x="1307" y="1"/>
                  </a:moveTo>
                  <a:lnTo>
                    <a:pt x="1307" y="1"/>
                  </a:lnTo>
                  <a:lnTo>
                    <a:pt x="0" y="1973"/>
                  </a:lnTo>
                  <a:lnTo>
                    <a:pt x="187" y="2107"/>
                  </a:lnTo>
                  <a:lnTo>
                    <a:pt x="187" y="2107"/>
                  </a:lnTo>
                  <a:lnTo>
                    <a:pt x="1200" y="534"/>
                  </a:lnTo>
                  <a:lnTo>
                    <a:pt x="1200" y="534"/>
                  </a:lnTo>
                  <a:lnTo>
                    <a:pt x="13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34"/>
            <p:cNvSpPr/>
            <p:nvPr/>
          </p:nvSpPr>
          <p:spPr>
            <a:xfrm>
              <a:off x="6283844" y="2707720"/>
              <a:ext cx="22330" cy="38270"/>
            </a:xfrm>
            <a:custGeom>
              <a:avLst/>
              <a:gdLst/>
              <a:ahLst/>
              <a:cxnLst/>
              <a:rect l="l" t="t" r="r" b="b"/>
              <a:pathLst>
                <a:path w="1307" h="2240" fill="none" extrusionOk="0">
                  <a:moveTo>
                    <a:pt x="1307" y="0"/>
                  </a:moveTo>
                  <a:lnTo>
                    <a:pt x="1307" y="0"/>
                  </a:lnTo>
                  <a:lnTo>
                    <a:pt x="960" y="534"/>
                  </a:lnTo>
                  <a:lnTo>
                    <a:pt x="640" y="1093"/>
                  </a:lnTo>
                  <a:lnTo>
                    <a:pt x="320" y="1680"/>
                  </a:lnTo>
                  <a:lnTo>
                    <a:pt x="1" y="2240"/>
                  </a:lnTo>
                  <a:lnTo>
                    <a:pt x="1" y="2240"/>
                  </a:lnTo>
                  <a:lnTo>
                    <a:pt x="667" y="1120"/>
                  </a:lnTo>
                  <a:lnTo>
                    <a:pt x="130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34"/>
            <p:cNvSpPr/>
            <p:nvPr/>
          </p:nvSpPr>
          <p:spPr>
            <a:xfrm>
              <a:off x="6264264" y="2519598"/>
              <a:ext cx="88381" cy="257368"/>
            </a:xfrm>
            <a:custGeom>
              <a:avLst/>
              <a:gdLst/>
              <a:ahLst/>
              <a:cxnLst/>
              <a:rect l="l" t="t" r="r" b="b"/>
              <a:pathLst>
                <a:path w="5173" h="15064" extrusionOk="0">
                  <a:moveTo>
                    <a:pt x="5092" y="0"/>
                  </a:moveTo>
                  <a:lnTo>
                    <a:pt x="4879" y="27"/>
                  </a:lnTo>
                  <a:lnTo>
                    <a:pt x="4932" y="774"/>
                  </a:lnTo>
                  <a:lnTo>
                    <a:pt x="4959" y="1547"/>
                  </a:lnTo>
                  <a:lnTo>
                    <a:pt x="4932" y="2453"/>
                  </a:lnTo>
                  <a:lnTo>
                    <a:pt x="4826" y="3386"/>
                  </a:lnTo>
                  <a:lnTo>
                    <a:pt x="4692" y="4293"/>
                  </a:lnTo>
                  <a:lnTo>
                    <a:pt x="4506" y="5199"/>
                  </a:lnTo>
                  <a:lnTo>
                    <a:pt x="4266" y="6106"/>
                  </a:lnTo>
                  <a:lnTo>
                    <a:pt x="3999" y="7012"/>
                  </a:lnTo>
                  <a:lnTo>
                    <a:pt x="3679" y="7865"/>
                  </a:lnTo>
                  <a:lnTo>
                    <a:pt x="3306" y="8745"/>
                  </a:lnTo>
                  <a:lnTo>
                    <a:pt x="2986" y="9492"/>
                  </a:lnTo>
                  <a:lnTo>
                    <a:pt x="2613" y="10238"/>
                  </a:lnTo>
                  <a:lnTo>
                    <a:pt x="2240" y="10958"/>
                  </a:lnTo>
                  <a:lnTo>
                    <a:pt x="1840" y="11678"/>
                  </a:lnTo>
                  <a:lnTo>
                    <a:pt x="987" y="13118"/>
                  </a:lnTo>
                  <a:lnTo>
                    <a:pt x="107" y="14531"/>
                  </a:lnTo>
                  <a:lnTo>
                    <a:pt x="0" y="15064"/>
                  </a:lnTo>
                  <a:lnTo>
                    <a:pt x="587" y="14184"/>
                  </a:lnTo>
                  <a:lnTo>
                    <a:pt x="1147" y="13251"/>
                  </a:lnTo>
                  <a:lnTo>
                    <a:pt x="1466" y="12691"/>
                  </a:lnTo>
                  <a:lnTo>
                    <a:pt x="1786" y="12104"/>
                  </a:lnTo>
                  <a:lnTo>
                    <a:pt x="2106" y="11545"/>
                  </a:lnTo>
                  <a:lnTo>
                    <a:pt x="2453" y="11011"/>
                  </a:lnTo>
                  <a:lnTo>
                    <a:pt x="3013" y="9918"/>
                  </a:lnTo>
                  <a:lnTo>
                    <a:pt x="3519" y="8825"/>
                  </a:lnTo>
                  <a:lnTo>
                    <a:pt x="3866" y="7945"/>
                  </a:lnTo>
                  <a:lnTo>
                    <a:pt x="4186" y="7066"/>
                  </a:lnTo>
                  <a:lnTo>
                    <a:pt x="4479" y="6159"/>
                  </a:lnTo>
                  <a:lnTo>
                    <a:pt x="4719" y="5253"/>
                  </a:lnTo>
                  <a:lnTo>
                    <a:pt x="4906" y="4346"/>
                  </a:lnTo>
                  <a:lnTo>
                    <a:pt x="5039" y="3413"/>
                  </a:lnTo>
                  <a:lnTo>
                    <a:pt x="5146" y="2480"/>
                  </a:lnTo>
                  <a:lnTo>
                    <a:pt x="5172" y="1547"/>
                  </a:lnTo>
                  <a:lnTo>
                    <a:pt x="5146" y="774"/>
                  </a:lnTo>
                  <a:lnTo>
                    <a:pt x="5092" y="0"/>
                  </a:lnTo>
                  <a:close/>
                </a:path>
              </a:pathLst>
            </a:custGeom>
            <a:solidFill>
              <a:srgbClr val="611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34"/>
            <p:cNvSpPr/>
            <p:nvPr/>
          </p:nvSpPr>
          <p:spPr>
            <a:xfrm>
              <a:off x="6264264" y="2519598"/>
              <a:ext cx="88381" cy="257368"/>
            </a:xfrm>
            <a:custGeom>
              <a:avLst/>
              <a:gdLst/>
              <a:ahLst/>
              <a:cxnLst/>
              <a:rect l="l" t="t" r="r" b="b"/>
              <a:pathLst>
                <a:path w="5173" h="15064" fill="none" extrusionOk="0">
                  <a:moveTo>
                    <a:pt x="5092" y="0"/>
                  </a:moveTo>
                  <a:lnTo>
                    <a:pt x="4879" y="27"/>
                  </a:lnTo>
                  <a:lnTo>
                    <a:pt x="4879" y="27"/>
                  </a:lnTo>
                  <a:lnTo>
                    <a:pt x="4932" y="774"/>
                  </a:lnTo>
                  <a:lnTo>
                    <a:pt x="4959" y="1547"/>
                  </a:lnTo>
                  <a:lnTo>
                    <a:pt x="4959" y="1547"/>
                  </a:lnTo>
                  <a:lnTo>
                    <a:pt x="4932" y="2453"/>
                  </a:lnTo>
                  <a:lnTo>
                    <a:pt x="4826" y="3386"/>
                  </a:lnTo>
                  <a:lnTo>
                    <a:pt x="4692" y="4293"/>
                  </a:lnTo>
                  <a:lnTo>
                    <a:pt x="4506" y="5199"/>
                  </a:lnTo>
                  <a:lnTo>
                    <a:pt x="4266" y="6106"/>
                  </a:lnTo>
                  <a:lnTo>
                    <a:pt x="3999" y="7012"/>
                  </a:lnTo>
                  <a:lnTo>
                    <a:pt x="3679" y="7865"/>
                  </a:lnTo>
                  <a:lnTo>
                    <a:pt x="3306" y="8745"/>
                  </a:lnTo>
                  <a:lnTo>
                    <a:pt x="3306" y="8745"/>
                  </a:lnTo>
                  <a:lnTo>
                    <a:pt x="2986" y="9492"/>
                  </a:lnTo>
                  <a:lnTo>
                    <a:pt x="2613" y="10238"/>
                  </a:lnTo>
                  <a:lnTo>
                    <a:pt x="2240" y="10958"/>
                  </a:lnTo>
                  <a:lnTo>
                    <a:pt x="1840" y="11678"/>
                  </a:lnTo>
                  <a:lnTo>
                    <a:pt x="987" y="13118"/>
                  </a:lnTo>
                  <a:lnTo>
                    <a:pt x="107" y="14531"/>
                  </a:lnTo>
                  <a:lnTo>
                    <a:pt x="107" y="14531"/>
                  </a:lnTo>
                  <a:lnTo>
                    <a:pt x="0" y="15064"/>
                  </a:lnTo>
                  <a:lnTo>
                    <a:pt x="0" y="15064"/>
                  </a:lnTo>
                  <a:lnTo>
                    <a:pt x="587" y="14184"/>
                  </a:lnTo>
                  <a:lnTo>
                    <a:pt x="1147" y="13251"/>
                  </a:lnTo>
                  <a:lnTo>
                    <a:pt x="1147" y="13251"/>
                  </a:lnTo>
                  <a:lnTo>
                    <a:pt x="1466" y="12691"/>
                  </a:lnTo>
                  <a:lnTo>
                    <a:pt x="1786" y="12104"/>
                  </a:lnTo>
                  <a:lnTo>
                    <a:pt x="2106" y="11545"/>
                  </a:lnTo>
                  <a:lnTo>
                    <a:pt x="2453" y="11011"/>
                  </a:lnTo>
                  <a:lnTo>
                    <a:pt x="2453" y="11011"/>
                  </a:lnTo>
                  <a:lnTo>
                    <a:pt x="3013" y="9918"/>
                  </a:lnTo>
                  <a:lnTo>
                    <a:pt x="3519" y="8825"/>
                  </a:lnTo>
                  <a:lnTo>
                    <a:pt x="3519" y="8825"/>
                  </a:lnTo>
                  <a:lnTo>
                    <a:pt x="3866" y="7945"/>
                  </a:lnTo>
                  <a:lnTo>
                    <a:pt x="4186" y="7066"/>
                  </a:lnTo>
                  <a:lnTo>
                    <a:pt x="4479" y="6159"/>
                  </a:lnTo>
                  <a:lnTo>
                    <a:pt x="4719" y="5253"/>
                  </a:lnTo>
                  <a:lnTo>
                    <a:pt x="4906" y="4346"/>
                  </a:lnTo>
                  <a:lnTo>
                    <a:pt x="5039" y="3413"/>
                  </a:lnTo>
                  <a:lnTo>
                    <a:pt x="5146" y="2480"/>
                  </a:lnTo>
                  <a:lnTo>
                    <a:pt x="5172" y="1547"/>
                  </a:lnTo>
                  <a:lnTo>
                    <a:pt x="5172" y="1547"/>
                  </a:lnTo>
                  <a:lnTo>
                    <a:pt x="5146" y="774"/>
                  </a:lnTo>
                  <a:lnTo>
                    <a:pt x="50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34"/>
            <p:cNvSpPr/>
            <p:nvPr/>
          </p:nvSpPr>
          <p:spPr>
            <a:xfrm>
              <a:off x="2406181" y="3047968"/>
              <a:ext cx="506980" cy="878682"/>
            </a:xfrm>
            <a:custGeom>
              <a:avLst/>
              <a:gdLst/>
              <a:ahLst/>
              <a:cxnLst/>
              <a:rect l="l" t="t" r="r" b="b"/>
              <a:pathLst>
                <a:path w="29674" h="51430" extrusionOk="0">
                  <a:moveTo>
                    <a:pt x="0" y="1"/>
                  </a:moveTo>
                  <a:lnTo>
                    <a:pt x="0" y="51429"/>
                  </a:lnTo>
                  <a:lnTo>
                    <a:pt x="28634" y="51429"/>
                  </a:lnTo>
                  <a:lnTo>
                    <a:pt x="28847" y="51403"/>
                  </a:lnTo>
                  <a:lnTo>
                    <a:pt x="29034" y="51349"/>
                  </a:lnTo>
                  <a:lnTo>
                    <a:pt x="29194" y="51243"/>
                  </a:lnTo>
                  <a:lnTo>
                    <a:pt x="29354" y="51136"/>
                  </a:lnTo>
                  <a:lnTo>
                    <a:pt x="29487" y="50976"/>
                  </a:lnTo>
                  <a:lnTo>
                    <a:pt x="29594" y="50790"/>
                  </a:lnTo>
                  <a:lnTo>
                    <a:pt x="29647" y="50603"/>
                  </a:lnTo>
                  <a:lnTo>
                    <a:pt x="29674" y="50390"/>
                  </a:lnTo>
                  <a:lnTo>
                    <a:pt x="29674" y="1041"/>
                  </a:lnTo>
                  <a:lnTo>
                    <a:pt x="29647" y="827"/>
                  </a:lnTo>
                  <a:lnTo>
                    <a:pt x="29594" y="641"/>
                  </a:lnTo>
                  <a:lnTo>
                    <a:pt x="29487" y="481"/>
                  </a:lnTo>
                  <a:lnTo>
                    <a:pt x="29354" y="321"/>
                  </a:lnTo>
                  <a:lnTo>
                    <a:pt x="29194" y="188"/>
                  </a:lnTo>
                  <a:lnTo>
                    <a:pt x="29034" y="108"/>
                  </a:lnTo>
                  <a:lnTo>
                    <a:pt x="28847" y="28"/>
                  </a:lnTo>
                  <a:lnTo>
                    <a:pt x="28634" y="1"/>
                  </a:lnTo>
                  <a:close/>
                </a:path>
              </a:pathLst>
            </a:custGeom>
            <a:solidFill>
              <a:srgbClr val="E1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34"/>
            <p:cNvSpPr/>
            <p:nvPr/>
          </p:nvSpPr>
          <p:spPr>
            <a:xfrm>
              <a:off x="2329657" y="3047968"/>
              <a:ext cx="150331" cy="878682"/>
            </a:xfrm>
            <a:custGeom>
              <a:avLst/>
              <a:gdLst/>
              <a:ahLst/>
              <a:cxnLst/>
              <a:rect l="l" t="t" r="r" b="b"/>
              <a:pathLst>
                <a:path w="8799" h="51430" extrusionOk="0">
                  <a:moveTo>
                    <a:pt x="640" y="1"/>
                  </a:moveTo>
                  <a:lnTo>
                    <a:pt x="534" y="28"/>
                  </a:lnTo>
                  <a:lnTo>
                    <a:pt x="400" y="54"/>
                  </a:lnTo>
                  <a:lnTo>
                    <a:pt x="294" y="134"/>
                  </a:lnTo>
                  <a:lnTo>
                    <a:pt x="187" y="188"/>
                  </a:lnTo>
                  <a:lnTo>
                    <a:pt x="107" y="294"/>
                  </a:lnTo>
                  <a:lnTo>
                    <a:pt x="54" y="401"/>
                  </a:lnTo>
                  <a:lnTo>
                    <a:pt x="27" y="534"/>
                  </a:lnTo>
                  <a:lnTo>
                    <a:pt x="0" y="641"/>
                  </a:lnTo>
                  <a:lnTo>
                    <a:pt x="0" y="50790"/>
                  </a:lnTo>
                  <a:lnTo>
                    <a:pt x="27" y="50923"/>
                  </a:lnTo>
                  <a:lnTo>
                    <a:pt x="54" y="51029"/>
                  </a:lnTo>
                  <a:lnTo>
                    <a:pt x="107" y="51136"/>
                  </a:lnTo>
                  <a:lnTo>
                    <a:pt x="187" y="51243"/>
                  </a:lnTo>
                  <a:lnTo>
                    <a:pt x="294" y="51323"/>
                  </a:lnTo>
                  <a:lnTo>
                    <a:pt x="400" y="51376"/>
                  </a:lnTo>
                  <a:lnTo>
                    <a:pt x="534" y="51429"/>
                  </a:lnTo>
                  <a:lnTo>
                    <a:pt x="8292" y="51429"/>
                  </a:lnTo>
                  <a:lnTo>
                    <a:pt x="8399" y="51376"/>
                  </a:lnTo>
                  <a:lnTo>
                    <a:pt x="8532" y="51323"/>
                  </a:lnTo>
                  <a:lnTo>
                    <a:pt x="8612" y="51243"/>
                  </a:lnTo>
                  <a:lnTo>
                    <a:pt x="8692" y="51136"/>
                  </a:lnTo>
                  <a:lnTo>
                    <a:pt x="8745" y="51029"/>
                  </a:lnTo>
                  <a:lnTo>
                    <a:pt x="8799" y="50923"/>
                  </a:lnTo>
                  <a:lnTo>
                    <a:pt x="8799" y="50790"/>
                  </a:lnTo>
                  <a:lnTo>
                    <a:pt x="8799" y="641"/>
                  </a:lnTo>
                  <a:lnTo>
                    <a:pt x="8799" y="534"/>
                  </a:lnTo>
                  <a:lnTo>
                    <a:pt x="8745" y="401"/>
                  </a:lnTo>
                  <a:lnTo>
                    <a:pt x="8692" y="294"/>
                  </a:lnTo>
                  <a:lnTo>
                    <a:pt x="8612" y="188"/>
                  </a:lnTo>
                  <a:lnTo>
                    <a:pt x="8532" y="134"/>
                  </a:lnTo>
                  <a:lnTo>
                    <a:pt x="8399" y="54"/>
                  </a:lnTo>
                  <a:lnTo>
                    <a:pt x="8292" y="28"/>
                  </a:lnTo>
                  <a:lnTo>
                    <a:pt x="8159" y="1"/>
                  </a:lnTo>
                  <a:close/>
                </a:path>
              </a:pathLst>
            </a:custGeom>
            <a:solidFill>
              <a:srgbClr val="A7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34"/>
            <p:cNvSpPr/>
            <p:nvPr/>
          </p:nvSpPr>
          <p:spPr>
            <a:xfrm>
              <a:off x="2427589" y="4111099"/>
              <a:ext cx="839044" cy="501069"/>
            </a:xfrm>
            <a:custGeom>
              <a:avLst/>
              <a:gdLst/>
              <a:ahLst/>
              <a:cxnLst/>
              <a:rect l="l" t="t" r="r" b="b"/>
              <a:pathLst>
                <a:path w="49110" h="29328" extrusionOk="0">
                  <a:moveTo>
                    <a:pt x="14211" y="1"/>
                  </a:moveTo>
                  <a:lnTo>
                    <a:pt x="13891" y="28"/>
                  </a:lnTo>
                  <a:lnTo>
                    <a:pt x="13598" y="54"/>
                  </a:lnTo>
                  <a:lnTo>
                    <a:pt x="13278" y="134"/>
                  </a:lnTo>
                  <a:lnTo>
                    <a:pt x="12984" y="214"/>
                  </a:lnTo>
                  <a:lnTo>
                    <a:pt x="12691" y="348"/>
                  </a:lnTo>
                  <a:lnTo>
                    <a:pt x="12371" y="508"/>
                  </a:lnTo>
                  <a:lnTo>
                    <a:pt x="12078" y="667"/>
                  </a:lnTo>
                  <a:lnTo>
                    <a:pt x="11811" y="854"/>
                  </a:lnTo>
                  <a:lnTo>
                    <a:pt x="11545" y="1067"/>
                  </a:lnTo>
                  <a:lnTo>
                    <a:pt x="11278" y="1307"/>
                  </a:lnTo>
                  <a:lnTo>
                    <a:pt x="11038" y="1547"/>
                  </a:lnTo>
                  <a:lnTo>
                    <a:pt x="10798" y="1814"/>
                  </a:lnTo>
                  <a:lnTo>
                    <a:pt x="10612" y="2081"/>
                  </a:lnTo>
                  <a:lnTo>
                    <a:pt x="10425" y="2374"/>
                  </a:lnTo>
                  <a:lnTo>
                    <a:pt x="10265" y="2694"/>
                  </a:lnTo>
                  <a:lnTo>
                    <a:pt x="10105" y="3014"/>
                  </a:lnTo>
                  <a:lnTo>
                    <a:pt x="1" y="29168"/>
                  </a:lnTo>
                  <a:lnTo>
                    <a:pt x="49110" y="29328"/>
                  </a:lnTo>
                  <a:lnTo>
                    <a:pt x="49110" y="3627"/>
                  </a:lnTo>
                  <a:lnTo>
                    <a:pt x="49083" y="3334"/>
                  </a:lnTo>
                  <a:lnTo>
                    <a:pt x="49030" y="3014"/>
                  </a:lnTo>
                  <a:lnTo>
                    <a:pt x="48976" y="2747"/>
                  </a:lnTo>
                  <a:lnTo>
                    <a:pt x="48870" y="2454"/>
                  </a:lnTo>
                  <a:lnTo>
                    <a:pt x="48763" y="2187"/>
                  </a:lnTo>
                  <a:lnTo>
                    <a:pt x="48630" y="1947"/>
                  </a:lnTo>
                  <a:lnTo>
                    <a:pt x="48470" y="1707"/>
                  </a:lnTo>
                  <a:lnTo>
                    <a:pt x="48283" y="1494"/>
                  </a:lnTo>
                  <a:lnTo>
                    <a:pt x="48070" y="1307"/>
                  </a:lnTo>
                  <a:lnTo>
                    <a:pt x="47857" y="1121"/>
                  </a:lnTo>
                  <a:lnTo>
                    <a:pt x="47617" y="961"/>
                  </a:lnTo>
                  <a:lnTo>
                    <a:pt x="47377" y="827"/>
                  </a:lnTo>
                  <a:lnTo>
                    <a:pt x="47137" y="721"/>
                  </a:lnTo>
                  <a:lnTo>
                    <a:pt x="46844" y="667"/>
                  </a:lnTo>
                  <a:lnTo>
                    <a:pt x="46577" y="614"/>
                  </a:lnTo>
                  <a:lnTo>
                    <a:pt x="46284" y="588"/>
                  </a:lnTo>
                  <a:lnTo>
                    <a:pt x="14211" y="1"/>
                  </a:lnTo>
                  <a:close/>
                </a:path>
              </a:pathLst>
            </a:custGeom>
            <a:solidFill>
              <a:srgbClr val="E1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34"/>
            <p:cNvSpPr/>
            <p:nvPr/>
          </p:nvSpPr>
          <p:spPr>
            <a:xfrm>
              <a:off x="2404353" y="4519226"/>
              <a:ext cx="862280" cy="192702"/>
            </a:xfrm>
            <a:custGeom>
              <a:avLst/>
              <a:gdLst/>
              <a:ahLst/>
              <a:cxnLst/>
              <a:rect l="l" t="t" r="r" b="b"/>
              <a:pathLst>
                <a:path w="50470" h="11279" extrusionOk="0">
                  <a:moveTo>
                    <a:pt x="5653" y="1"/>
                  </a:moveTo>
                  <a:lnTo>
                    <a:pt x="5413" y="28"/>
                  </a:lnTo>
                  <a:lnTo>
                    <a:pt x="5173" y="54"/>
                  </a:lnTo>
                  <a:lnTo>
                    <a:pt x="4933" y="134"/>
                  </a:lnTo>
                  <a:lnTo>
                    <a:pt x="4693" y="214"/>
                  </a:lnTo>
                  <a:lnTo>
                    <a:pt x="4453" y="348"/>
                  </a:lnTo>
                  <a:lnTo>
                    <a:pt x="4213" y="481"/>
                  </a:lnTo>
                  <a:lnTo>
                    <a:pt x="3973" y="667"/>
                  </a:lnTo>
                  <a:lnTo>
                    <a:pt x="3733" y="827"/>
                  </a:lnTo>
                  <a:lnTo>
                    <a:pt x="3520" y="1041"/>
                  </a:lnTo>
                  <a:lnTo>
                    <a:pt x="3307" y="1254"/>
                  </a:lnTo>
                  <a:lnTo>
                    <a:pt x="3093" y="1494"/>
                  </a:lnTo>
                  <a:lnTo>
                    <a:pt x="2907" y="1761"/>
                  </a:lnTo>
                  <a:lnTo>
                    <a:pt x="2720" y="2027"/>
                  </a:lnTo>
                  <a:lnTo>
                    <a:pt x="2560" y="2294"/>
                  </a:lnTo>
                  <a:lnTo>
                    <a:pt x="2400" y="2587"/>
                  </a:lnTo>
                  <a:lnTo>
                    <a:pt x="2294" y="2880"/>
                  </a:lnTo>
                  <a:lnTo>
                    <a:pt x="321" y="7999"/>
                  </a:lnTo>
                  <a:lnTo>
                    <a:pt x="187" y="8319"/>
                  </a:lnTo>
                  <a:lnTo>
                    <a:pt x="107" y="8639"/>
                  </a:lnTo>
                  <a:lnTo>
                    <a:pt x="54" y="8959"/>
                  </a:lnTo>
                  <a:lnTo>
                    <a:pt x="28" y="9252"/>
                  </a:lnTo>
                  <a:lnTo>
                    <a:pt x="1" y="9545"/>
                  </a:lnTo>
                  <a:lnTo>
                    <a:pt x="28" y="9812"/>
                  </a:lnTo>
                  <a:lnTo>
                    <a:pt x="81" y="10079"/>
                  </a:lnTo>
                  <a:lnTo>
                    <a:pt x="134" y="10319"/>
                  </a:lnTo>
                  <a:lnTo>
                    <a:pt x="241" y="10532"/>
                  </a:lnTo>
                  <a:lnTo>
                    <a:pt x="347" y="10719"/>
                  </a:lnTo>
                  <a:lnTo>
                    <a:pt x="481" y="10879"/>
                  </a:lnTo>
                  <a:lnTo>
                    <a:pt x="641" y="11012"/>
                  </a:lnTo>
                  <a:lnTo>
                    <a:pt x="827" y="11145"/>
                  </a:lnTo>
                  <a:lnTo>
                    <a:pt x="1041" y="11225"/>
                  </a:lnTo>
                  <a:lnTo>
                    <a:pt x="1254" y="11278"/>
                  </a:lnTo>
                  <a:lnTo>
                    <a:pt x="48363" y="11278"/>
                  </a:lnTo>
                  <a:lnTo>
                    <a:pt x="48577" y="11225"/>
                  </a:lnTo>
                  <a:lnTo>
                    <a:pt x="48817" y="11145"/>
                  </a:lnTo>
                  <a:lnTo>
                    <a:pt x="49030" y="11038"/>
                  </a:lnTo>
                  <a:lnTo>
                    <a:pt x="49243" y="10905"/>
                  </a:lnTo>
                  <a:lnTo>
                    <a:pt x="49430" y="10719"/>
                  </a:lnTo>
                  <a:lnTo>
                    <a:pt x="49617" y="10532"/>
                  </a:lnTo>
                  <a:lnTo>
                    <a:pt x="49776" y="10345"/>
                  </a:lnTo>
                  <a:lnTo>
                    <a:pt x="49910" y="10105"/>
                  </a:lnTo>
                  <a:lnTo>
                    <a:pt x="50070" y="9865"/>
                  </a:lnTo>
                  <a:lnTo>
                    <a:pt x="50176" y="9599"/>
                  </a:lnTo>
                  <a:lnTo>
                    <a:pt x="50283" y="9306"/>
                  </a:lnTo>
                  <a:lnTo>
                    <a:pt x="50363" y="9012"/>
                  </a:lnTo>
                  <a:lnTo>
                    <a:pt x="50416" y="8719"/>
                  </a:lnTo>
                  <a:lnTo>
                    <a:pt x="50443" y="8399"/>
                  </a:lnTo>
                  <a:lnTo>
                    <a:pt x="50470" y="8079"/>
                  </a:lnTo>
                  <a:lnTo>
                    <a:pt x="50470" y="3094"/>
                  </a:lnTo>
                  <a:lnTo>
                    <a:pt x="50443" y="2800"/>
                  </a:lnTo>
                  <a:lnTo>
                    <a:pt x="50416" y="2507"/>
                  </a:lnTo>
                  <a:lnTo>
                    <a:pt x="50363" y="2240"/>
                  </a:lnTo>
                  <a:lnTo>
                    <a:pt x="50283" y="1974"/>
                  </a:lnTo>
                  <a:lnTo>
                    <a:pt x="50203" y="1734"/>
                  </a:lnTo>
                  <a:lnTo>
                    <a:pt x="50096" y="1494"/>
                  </a:lnTo>
                  <a:lnTo>
                    <a:pt x="49963" y="1281"/>
                  </a:lnTo>
                  <a:lnTo>
                    <a:pt x="49830" y="1094"/>
                  </a:lnTo>
                  <a:lnTo>
                    <a:pt x="49670" y="907"/>
                  </a:lnTo>
                  <a:lnTo>
                    <a:pt x="49510" y="747"/>
                  </a:lnTo>
                  <a:lnTo>
                    <a:pt x="49323" y="587"/>
                  </a:lnTo>
                  <a:lnTo>
                    <a:pt x="49137" y="481"/>
                  </a:lnTo>
                  <a:lnTo>
                    <a:pt x="48950" y="374"/>
                  </a:lnTo>
                  <a:lnTo>
                    <a:pt x="48737" y="321"/>
                  </a:lnTo>
                  <a:lnTo>
                    <a:pt x="48523" y="268"/>
                  </a:lnTo>
                  <a:lnTo>
                    <a:pt x="48310" y="241"/>
                  </a:lnTo>
                  <a:lnTo>
                    <a:pt x="5653" y="1"/>
                  </a:lnTo>
                  <a:close/>
                </a:path>
              </a:pathLst>
            </a:custGeom>
            <a:solidFill>
              <a:srgbClr val="A7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34"/>
            <p:cNvSpPr/>
            <p:nvPr/>
          </p:nvSpPr>
          <p:spPr>
            <a:xfrm>
              <a:off x="2135623" y="4741980"/>
              <a:ext cx="315662" cy="586682"/>
            </a:xfrm>
            <a:custGeom>
              <a:avLst/>
              <a:gdLst/>
              <a:ahLst/>
              <a:cxnLst/>
              <a:rect l="l" t="t" r="r" b="b"/>
              <a:pathLst>
                <a:path w="18476" h="34339" extrusionOk="0">
                  <a:moveTo>
                    <a:pt x="17036" y="0"/>
                  </a:moveTo>
                  <a:lnTo>
                    <a:pt x="0" y="33619"/>
                  </a:lnTo>
                  <a:lnTo>
                    <a:pt x="1440" y="34339"/>
                  </a:lnTo>
                  <a:lnTo>
                    <a:pt x="18476" y="720"/>
                  </a:lnTo>
                  <a:lnTo>
                    <a:pt x="17036" y="0"/>
                  </a:lnTo>
                  <a:close/>
                </a:path>
              </a:pathLst>
            </a:custGeom>
            <a:solidFill>
              <a:srgbClr val="FF95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34"/>
            <p:cNvSpPr/>
            <p:nvPr/>
          </p:nvSpPr>
          <p:spPr>
            <a:xfrm>
              <a:off x="2135623" y="4741980"/>
              <a:ext cx="315662" cy="586682"/>
            </a:xfrm>
            <a:custGeom>
              <a:avLst/>
              <a:gdLst/>
              <a:ahLst/>
              <a:cxnLst/>
              <a:rect l="l" t="t" r="r" b="b"/>
              <a:pathLst>
                <a:path w="18476" h="34339" fill="none" extrusionOk="0">
                  <a:moveTo>
                    <a:pt x="17036" y="0"/>
                  </a:moveTo>
                  <a:lnTo>
                    <a:pt x="0" y="33619"/>
                  </a:lnTo>
                  <a:lnTo>
                    <a:pt x="1440" y="34339"/>
                  </a:lnTo>
                  <a:lnTo>
                    <a:pt x="18476" y="7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34"/>
            <p:cNvSpPr/>
            <p:nvPr/>
          </p:nvSpPr>
          <p:spPr>
            <a:xfrm>
              <a:off x="2392513" y="3537180"/>
              <a:ext cx="807164" cy="1239876"/>
            </a:xfrm>
            <a:custGeom>
              <a:avLst/>
              <a:gdLst/>
              <a:ahLst/>
              <a:cxnLst/>
              <a:rect l="l" t="t" r="r" b="b"/>
              <a:pathLst>
                <a:path w="47244" h="72571" extrusionOk="0">
                  <a:moveTo>
                    <a:pt x="1" y="0"/>
                  </a:moveTo>
                  <a:lnTo>
                    <a:pt x="1" y="72571"/>
                  </a:lnTo>
                  <a:lnTo>
                    <a:pt x="47244" y="72571"/>
                  </a:lnTo>
                  <a:lnTo>
                    <a:pt x="47244" y="70971"/>
                  </a:lnTo>
                  <a:lnTo>
                    <a:pt x="1600" y="70971"/>
                  </a:lnTo>
                  <a:lnTo>
                    <a:pt x="1600" y="0"/>
                  </a:ln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34"/>
            <p:cNvSpPr/>
            <p:nvPr/>
          </p:nvSpPr>
          <p:spPr>
            <a:xfrm>
              <a:off x="2673100" y="4073307"/>
              <a:ext cx="887788" cy="541150"/>
            </a:xfrm>
            <a:custGeom>
              <a:avLst/>
              <a:gdLst/>
              <a:ahLst/>
              <a:cxnLst/>
              <a:rect l="l" t="t" r="r" b="b"/>
              <a:pathLst>
                <a:path w="51963" h="31674" extrusionOk="0">
                  <a:moveTo>
                    <a:pt x="15144" y="0"/>
                  </a:moveTo>
                  <a:lnTo>
                    <a:pt x="14024" y="27"/>
                  </a:lnTo>
                  <a:lnTo>
                    <a:pt x="12905" y="80"/>
                  </a:lnTo>
                  <a:lnTo>
                    <a:pt x="11811" y="133"/>
                  </a:lnTo>
                  <a:lnTo>
                    <a:pt x="10692" y="213"/>
                  </a:lnTo>
                  <a:lnTo>
                    <a:pt x="9599" y="347"/>
                  </a:lnTo>
                  <a:lnTo>
                    <a:pt x="8479" y="480"/>
                  </a:lnTo>
                  <a:lnTo>
                    <a:pt x="7386" y="640"/>
                  </a:lnTo>
                  <a:lnTo>
                    <a:pt x="6266" y="800"/>
                  </a:lnTo>
                  <a:lnTo>
                    <a:pt x="5333" y="1013"/>
                  </a:lnTo>
                  <a:lnTo>
                    <a:pt x="4853" y="1120"/>
                  </a:lnTo>
                  <a:lnTo>
                    <a:pt x="4373" y="1253"/>
                  </a:lnTo>
                  <a:lnTo>
                    <a:pt x="3893" y="1413"/>
                  </a:lnTo>
                  <a:lnTo>
                    <a:pt x="3440" y="1573"/>
                  </a:lnTo>
                  <a:lnTo>
                    <a:pt x="2987" y="1760"/>
                  </a:lnTo>
                  <a:lnTo>
                    <a:pt x="2560" y="1973"/>
                  </a:lnTo>
                  <a:lnTo>
                    <a:pt x="2134" y="2186"/>
                  </a:lnTo>
                  <a:lnTo>
                    <a:pt x="1734" y="2453"/>
                  </a:lnTo>
                  <a:lnTo>
                    <a:pt x="1387" y="2720"/>
                  </a:lnTo>
                  <a:lnTo>
                    <a:pt x="1040" y="3039"/>
                  </a:lnTo>
                  <a:lnTo>
                    <a:pt x="721" y="3359"/>
                  </a:lnTo>
                  <a:lnTo>
                    <a:pt x="454" y="3733"/>
                  </a:lnTo>
                  <a:lnTo>
                    <a:pt x="214" y="4133"/>
                  </a:lnTo>
                  <a:lnTo>
                    <a:pt x="1" y="4559"/>
                  </a:lnTo>
                  <a:lnTo>
                    <a:pt x="374" y="5012"/>
                  </a:lnTo>
                  <a:lnTo>
                    <a:pt x="401" y="5732"/>
                  </a:lnTo>
                  <a:lnTo>
                    <a:pt x="401" y="6479"/>
                  </a:lnTo>
                  <a:lnTo>
                    <a:pt x="347" y="7918"/>
                  </a:lnTo>
                  <a:lnTo>
                    <a:pt x="267" y="9358"/>
                  </a:lnTo>
                  <a:lnTo>
                    <a:pt x="187" y="10824"/>
                  </a:lnTo>
                  <a:lnTo>
                    <a:pt x="134" y="12264"/>
                  </a:lnTo>
                  <a:lnTo>
                    <a:pt x="107" y="12984"/>
                  </a:lnTo>
                  <a:lnTo>
                    <a:pt x="134" y="13704"/>
                  </a:lnTo>
                  <a:lnTo>
                    <a:pt x="161" y="14424"/>
                  </a:lnTo>
                  <a:lnTo>
                    <a:pt x="214" y="15143"/>
                  </a:lnTo>
                  <a:lnTo>
                    <a:pt x="294" y="15863"/>
                  </a:lnTo>
                  <a:lnTo>
                    <a:pt x="401" y="16583"/>
                  </a:lnTo>
                  <a:lnTo>
                    <a:pt x="507" y="17036"/>
                  </a:lnTo>
                  <a:lnTo>
                    <a:pt x="614" y="17490"/>
                  </a:lnTo>
                  <a:lnTo>
                    <a:pt x="881" y="18396"/>
                  </a:lnTo>
                  <a:lnTo>
                    <a:pt x="1200" y="19276"/>
                  </a:lnTo>
                  <a:lnTo>
                    <a:pt x="1574" y="20129"/>
                  </a:lnTo>
                  <a:lnTo>
                    <a:pt x="2027" y="20982"/>
                  </a:lnTo>
                  <a:lnTo>
                    <a:pt x="2507" y="21782"/>
                  </a:lnTo>
                  <a:lnTo>
                    <a:pt x="3040" y="22555"/>
                  </a:lnTo>
                  <a:lnTo>
                    <a:pt x="3600" y="23302"/>
                  </a:lnTo>
                  <a:lnTo>
                    <a:pt x="4240" y="24021"/>
                  </a:lnTo>
                  <a:lnTo>
                    <a:pt x="4880" y="24688"/>
                  </a:lnTo>
                  <a:lnTo>
                    <a:pt x="5599" y="25354"/>
                  </a:lnTo>
                  <a:lnTo>
                    <a:pt x="6319" y="25941"/>
                  </a:lnTo>
                  <a:lnTo>
                    <a:pt x="7092" y="26528"/>
                  </a:lnTo>
                  <a:lnTo>
                    <a:pt x="7866" y="27034"/>
                  </a:lnTo>
                  <a:lnTo>
                    <a:pt x="8692" y="27514"/>
                  </a:lnTo>
                  <a:lnTo>
                    <a:pt x="9545" y="27967"/>
                  </a:lnTo>
                  <a:lnTo>
                    <a:pt x="10425" y="28367"/>
                  </a:lnTo>
                  <a:lnTo>
                    <a:pt x="11332" y="28714"/>
                  </a:lnTo>
                  <a:lnTo>
                    <a:pt x="12265" y="29034"/>
                  </a:lnTo>
                  <a:lnTo>
                    <a:pt x="13198" y="29327"/>
                  </a:lnTo>
                  <a:lnTo>
                    <a:pt x="14158" y="29594"/>
                  </a:lnTo>
                  <a:lnTo>
                    <a:pt x="15091" y="29807"/>
                  </a:lnTo>
                  <a:lnTo>
                    <a:pt x="16050" y="30020"/>
                  </a:lnTo>
                  <a:lnTo>
                    <a:pt x="17037" y="30233"/>
                  </a:lnTo>
                  <a:lnTo>
                    <a:pt x="18183" y="30447"/>
                  </a:lnTo>
                  <a:lnTo>
                    <a:pt x="19356" y="30660"/>
                  </a:lnTo>
                  <a:lnTo>
                    <a:pt x="20529" y="30847"/>
                  </a:lnTo>
                  <a:lnTo>
                    <a:pt x="21703" y="31007"/>
                  </a:lnTo>
                  <a:lnTo>
                    <a:pt x="22876" y="31166"/>
                  </a:lnTo>
                  <a:lnTo>
                    <a:pt x="24049" y="31273"/>
                  </a:lnTo>
                  <a:lnTo>
                    <a:pt x="25222" y="31406"/>
                  </a:lnTo>
                  <a:lnTo>
                    <a:pt x="26422" y="31486"/>
                  </a:lnTo>
                  <a:lnTo>
                    <a:pt x="27595" y="31566"/>
                  </a:lnTo>
                  <a:lnTo>
                    <a:pt x="28768" y="31620"/>
                  </a:lnTo>
                  <a:lnTo>
                    <a:pt x="29967" y="31646"/>
                  </a:lnTo>
                  <a:lnTo>
                    <a:pt x="31140" y="31673"/>
                  </a:lnTo>
                  <a:lnTo>
                    <a:pt x="32340" y="31646"/>
                  </a:lnTo>
                  <a:lnTo>
                    <a:pt x="33513" y="31620"/>
                  </a:lnTo>
                  <a:lnTo>
                    <a:pt x="34686" y="31566"/>
                  </a:lnTo>
                  <a:lnTo>
                    <a:pt x="35886" y="31486"/>
                  </a:lnTo>
                  <a:lnTo>
                    <a:pt x="37006" y="31406"/>
                  </a:lnTo>
                  <a:lnTo>
                    <a:pt x="37566" y="31326"/>
                  </a:lnTo>
                  <a:lnTo>
                    <a:pt x="38126" y="31246"/>
                  </a:lnTo>
                  <a:lnTo>
                    <a:pt x="38685" y="31140"/>
                  </a:lnTo>
                  <a:lnTo>
                    <a:pt x="39245" y="31033"/>
                  </a:lnTo>
                  <a:lnTo>
                    <a:pt x="39779" y="30873"/>
                  </a:lnTo>
                  <a:lnTo>
                    <a:pt x="40312" y="30713"/>
                  </a:lnTo>
                  <a:lnTo>
                    <a:pt x="40712" y="30553"/>
                  </a:lnTo>
                  <a:lnTo>
                    <a:pt x="41085" y="30393"/>
                  </a:lnTo>
                  <a:lnTo>
                    <a:pt x="41831" y="30047"/>
                  </a:lnTo>
                  <a:lnTo>
                    <a:pt x="42551" y="29620"/>
                  </a:lnTo>
                  <a:lnTo>
                    <a:pt x="43244" y="29167"/>
                  </a:lnTo>
                  <a:lnTo>
                    <a:pt x="43911" y="28687"/>
                  </a:lnTo>
                  <a:lnTo>
                    <a:pt x="44577" y="28180"/>
                  </a:lnTo>
                  <a:lnTo>
                    <a:pt x="45884" y="27141"/>
                  </a:lnTo>
                  <a:lnTo>
                    <a:pt x="46790" y="26394"/>
                  </a:lnTo>
                  <a:lnTo>
                    <a:pt x="47697" y="25594"/>
                  </a:lnTo>
                  <a:lnTo>
                    <a:pt x="48123" y="25194"/>
                  </a:lnTo>
                  <a:lnTo>
                    <a:pt x="48550" y="24768"/>
                  </a:lnTo>
                  <a:lnTo>
                    <a:pt x="48950" y="24315"/>
                  </a:lnTo>
                  <a:lnTo>
                    <a:pt x="49323" y="23861"/>
                  </a:lnTo>
                  <a:lnTo>
                    <a:pt x="49750" y="23248"/>
                  </a:lnTo>
                  <a:lnTo>
                    <a:pt x="50123" y="22635"/>
                  </a:lnTo>
                  <a:lnTo>
                    <a:pt x="50470" y="21995"/>
                  </a:lnTo>
                  <a:lnTo>
                    <a:pt x="50763" y="21329"/>
                  </a:lnTo>
                  <a:lnTo>
                    <a:pt x="51029" y="20636"/>
                  </a:lnTo>
                  <a:lnTo>
                    <a:pt x="51243" y="19942"/>
                  </a:lnTo>
                  <a:lnTo>
                    <a:pt x="51429" y="19222"/>
                  </a:lnTo>
                  <a:lnTo>
                    <a:pt x="51616" y="18529"/>
                  </a:lnTo>
                  <a:lnTo>
                    <a:pt x="51749" y="17809"/>
                  </a:lnTo>
                  <a:lnTo>
                    <a:pt x="51856" y="17090"/>
                  </a:lnTo>
                  <a:lnTo>
                    <a:pt x="51909" y="16370"/>
                  </a:lnTo>
                  <a:lnTo>
                    <a:pt x="51963" y="15623"/>
                  </a:lnTo>
                  <a:lnTo>
                    <a:pt x="51963" y="14903"/>
                  </a:lnTo>
                  <a:lnTo>
                    <a:pt x="51909" y="14157"/>
                  </a:lnTo>
                  <a:lnTo>
                    <a:pt x="51856" y="13437"/>
                  </a:lnTo>
                  <a:lnTo>
                    <a:pt x="51723" y="12744"/>
                  </a:lnTo>
                  <a:lnTo>
                    <a:pt x="51563" y="12024"/>
                  </a:lnTo>
                  <a:lnTo>
                    <a:pt x="51376" y="11331"/>
                  </a:lnTo>
                  <a:lnTo>
                    <a:pt x="51136" y="10664"/>
                  </a:lnTo>
                  <a:lnTo>
                    <a:pt x="50843" y="10025"/>
                  </a:lnTo>
                  <a:lnTo>
                    <a:pt x="50523" y="9411"/>
                  </a:lnTo>
                  <a:lnTo>
                    <a:pt x="50150" y="8798"/>
                  </a:lnTo>
                  <a:lnTo>
                    <a:pt x="49723" y="8238"/>
                  </a:lnTo>
                  <a:lnTo>
                    <a:pt x="49243" y="7705"/>
                  </a:lnTo>
                  <a:lnTo>
                    <a:pt x="48843" y="7332"/>
                  </a:lnTo>
                  <a:lnTo>
                    <a:pt x="48443" y="7012"/>
                  </a:lnTo>
                  <a:lnTo>
                    <a:pt x="48017" y="6692"/>
                  </a:lnTo>
                  <a:lnTo>
                    <a:pt x="47590" y="6399"/>
                  </a:lnTo>
                  <a:lnTo>
                    <a:pt x="47137" y="6105"/>
                  </a:lnTo>
                  <a:lnTo>
                    <a:pt x="46684" y="5865"/>
                  </a:lnTo>
                  <a:lnTo>
                    <a:pt x="46204" y="5626"/>
                  </a:lnTo>
                  <a:lnTo>
                    <a:pt x="45697" y="5412"/>
                  </a:lnTo>
                  <a:lnTo>
                    <a:pt x="44711" y="5012"/>
                  </a:lnTo>
                  <a:lnTo>
                    <a:pt x="43698" y="4666"/>
                  </a:lnTo>
                  <a:lnTo>
                    <a:pt x="42658" y="4346"/>
                  </a:lnTo>
                  <a:lnTo>
                    <a:pt x="41618" y="4079"/>
                  </a:lnTo>
                  <a:lnTo>
                    <a:pt x="39459" y="3493"/>
                  </a:lnTo>
                  <a:lnTo>
                    <a:pt x="37272" y="2959"/>
                  </a:lnTo>
                  <a:lnTo>
                    <a:pt x="35086" y="2453"/>
                  </a:lnTo>
                  <a:lnTo>
                    <a:pt x="32900" y="1973"/>
                  </a:lnTo>
                  <a:lnTo>
                    <a:pt x="30687" y="1520"/>
                  </a:lnTo>
                  <a:lnTo>
                    <a:pt x="28474" y="1120"/>
                  </a:lnTo>
                  <a:lnTo>
                    <a:pt x="26262" y="773"/>
                  </a:lnTo>
                  <a:lnTo>
                    <a:pt x="24022" y="507"/>
                  </a:lnTo>
                  <a:lnTo>
                    <a:pt x="22929" y="373"/>
                  </a:lnTo>
                  <a:lnTo>
                    <a:pt x="21809" y="267"/>
                  </a:lnTo>
                  <a:lnTo>
                    <a:pt x="20689" y="187"/>
                  </a:lnTo>
                  <a:lnTo>
                    <a:pt x="19596" y="107"/>
                  </a:lnTo>
                  <a:lnTo>
                    <a:pt x="18477" y="53"/>
                  </a:lnTo>
                  <a:lnTo>
                    <a:pt x="17357" y="27"/>
                  </a:lnTo>
                  <a:lnTo>
                    <a:pt x="16237" y="0"/>
                  </a:lnTo>
                  <a:close/>
                </a:path>
              </a:pathLst>
            </a:custGeom>
            <a:solidFill>
              <a:srgbClr val="125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34"/>
            <p:cNvSpPr/>
            <p:nvPr/>
          </p:nvSpPr>
          <p:spPr>
            <a:xfrm>
              <a:off x="2623912" y="3487070"/>
              <a:ext cx="4089021" cy="1653486"/>
            </a:xfrm>
            <a:custGeom>
              <a:avLst/>
              <a:gdLst/>
              <a:ahLst/>
              <a:cxnLst/>
              <a:rect l="l" t="t" r="r" b="b"/>
              <a:pathLst>
                <a:path w="239334" h="96780" extrusionOk="0">
                  <a:moveTo>
                    <a:pt x="68252" y="1"/>
                  </a:moveTo>
                  <a:lnTo>
                    <a:pt x="0" y="96779"/>
                  </a:lnTo>
                  <a:lnTo>
                    <a:pt x="239334" y="96779"/>
                  </a:lnTo>
                  <a:lnTo>
                    <a:pt x="171056" y="1"/>
                  </a:lnTo>
                  <a:close/>
                </a:path>
              </a:pathLst>
            </a:custGeom>
            <a:solidFill>
              <a:srgbClr val="D97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34"/>
            <p:cNvSpPr/>
            <p:nvPr/>
          </p:nvSpPr>
          <p:spPr>
            <a:xfrm>
              <a:off x="2623912" y="3487070"/>
              <a:ext cx="4089021" cy="1653486"/>
            </a:xfrm>
            <a:custGeom>
              <a:avLst/>
              <a:gdLst/>
              <a:ahLst/>
              <a:cxnLst/>
              <a:rect l="l" t="t" r="r" b="b"/>
              <a:pathLst>
                <a:path w="239334" h="96780" fill="none" extrusionOk="0">
                  <a:moveTo>
                    <a:pt x="239334" y="96779"/>
                  </a:moveTo>
                  <a:lnTo>
                    <a:pt x="0" y="96779"/>
                  </a:lnTo>
                  <a:lnTo>
                    <a:pt x="68252" y="1"/>
                  </a:lnTo>
                  <a:lnTo>
                    <a:pt x="171056" y="1"/>
                  </a:lnTo>
                  <a:lnTo>
                    <a:pt x="239334" y="967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34"/>
            <p:cNvSpPr/>
            <p:nvPr/>
          </p:nvSpPr>
          <p:spPr>
            <a:xfrm>
              <a:off x="3874261" y="4796635"/>
              <a:ext cx="1835664" cy="41927"/>
            </a:xfrm>
            <a:custGeom>
              <a:avLst/>
              <a:gdLst/>
              <a:ahLst/>
              <a:cxnLst/>
              <a:rect l="l" t="t" r="r" b="b"/>
              <a:pathLst>
                <a:path w="107443" h="2454" extrusionOk="0">
                  <a:moveTo>
                    <a:pt x="347" y="0"/>
                  </a:moveTo>
                  <a:lnTo>
                    <a:pt x="0" y="2426"/>
                  </a:lnTo>
                  <a:lnTo>
                    <a:pt x="107443" y="2453"/>
                  </a:lnTo>
                  <a:lnTo>
                    <a:pt x="106670" y="54"/>
                  </a:lnTo>
                  <a:lnTo>
                    <a:pt x="74330" y="54"/>
                  </a:lnTo>
                  <a:lnTo>
                    <a:pt x="66119" y="27"/>
                  </a:lnTo>
                  <a:lnTo>
                    <a:pt x="66065" y="54"/>
                  </a:lnTo>
                  <a:lnTo>
                    <a:pt x="66065" y="27"/>
                  </a:lnTo>
                  <a:lnTo>
                    <a:pt x="16530" y="27"/>
                  </a:lnTo>
                  <a:lnTo>
                    <a:pt x="347" y="0"/>
                  </a:lnTo>
                  <a:close/>
                </a:path>
              </a:pathLst>
            </a:custGeom>
            <a:solidFill>
              <a:srgbClr val="8E18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34"/>
            <p:cNvSpPr/>
            <p:nvPr/>
          </p:nvSpPr>
          <p:spPr>
            <a:xfrm>
              <a:off x="3874261" y="3693422"/>
              <a:ext cx="1835664" cy="1104135"/>
            </a:xfrm>
            <a:custGeom>
              <a:avLst/>
              <a:gdLst/>
              <a:ahLst/>
              <a:cxnLst/>
              <a:rect l="l" t="t" r="r" b="b"/>
              <a:pathLst>
                <a:path w="107443" h="64626" extrusionOk="0">
                  <a:moveTo>
                    <a:pt x="9305" y="0"/>
                  </a:moveTo>
                  <a:lnTo>
                    <a:pt x="0" y="64572"/>
                  </a:lnTo>
                  <a:lnTo>
                    <a:pt x="107443" y="64626"/>
                  </a:lnTo>
                  <a:lnTo>
                    <a:pt x="86648" y="80"/>
                  </a:lnTo>
                  <a:lnTo>
                    <a:pt x="9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34"/>
            <p:cNvSpPr/>
            <p:nvPr/>
          </p:nvSpPr>
          <p:spPr>
            <a:xfrm>
              <a:off x="3874261" y="3693422"/>
              <a:ext cx="1835664" cy="1104135"/>
            </a:xfrm>
            <a:custGeom>
              <a:avLst/>
              <a:gdLst/>
              <a:ahLst/>
              <a:cxnLst/>
              <a:rect l="l" t="t" r="r" b="b"/>
              <a:pathLst>
                <a:path w="107443" h="64626" fill="none" extrusionOk="0">
                  <a:moveTo>
                    <a:pt x="107443" y="64626"/>
                  </a:moveTo>
                  <a:lnTo>
                    <a:pt x="0" y="64572"/>
                  </a:lnTo>
                  <a:lnTo>
                    <a:pt x="9305" y="0"/>
                  </a:lnTo>
                  <a:lnTo>
                    <a:pt x="86648" y="80"/>
                  </a:lnTo>
                  <a:lnTo>
                    <a:pt x="107443" y="6462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34"/>
            <p:cNvSpPr/>
            <p:nvPr/>
          </p:nvSpPr>
          <p:spPr>
            <a:xfrm>
              <a:off x="4549768" y="4574803"/>
              <a:ext cx="301089" cy="107977"/>
            </a:xfrm>
            <a:custGeom>
              <a:avLst/>
              <a:gdLst/>
              <a:ahLst/>
              <a:cxnLst/>
              <a:rect l="l" t="t" r="r" b="b"/>
              <a:pathLst>
                <a:path w="17623" h="6320" extrusionOk="0">
                  <a:moveTo>
                    <a:pt x="0" y="1"/>
                  </a:moveTo>
                  <a:lnTo>
                    <a:pt x="187" y="6319"/>
                  </a:lnTo>
                  <a:lnTo>
                    <a:pt x="17623" y="6319"/>
                  </a:lnTo>
                  <a:lnTo>
                    <a:pt x="16930" y="1"/>
                  </a:lnTo>
                  <a:close/>
                </a:path>
              </a:pathLst>
            </a:custGeom>
            <a:solidFill>
              <a:srgbClr val="1B77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34"/>
            <p:cNvSpPr/>
            <p:nvPr/>
          </p:nvSpPr>
          <p:spPr>
            <a:xfrm>
              <a:off x="4549768" y="4574803"/>
              <a:ext cx="301089" cy="107977"/>
            </a:xfrm>
            <a:custGeom>
              <a:avLst/>
              <a:gdLst/>
              <a:ahLst/>
              <a:cxnLst/>
              <a:rect l="l" t="t" r="r" b="b"/>
              <a:pathLst>
                <a:path w="17623" h="6320" fill="none" extrusionOk="0">
                  <a:moveTo>
                    <a:pt x="17623" y="6319"/>
                  </a:moveTo>
                  <a:lnTo>
                    <a:pt x="187" y="6319"/>
                  </a:lnTo>
                  <a:lnTo>
                    <a:pt x="0" y="1"/>
                  </a:lnTo>
                  <a:lnTo>
                    <a:pt x="16930" y="1"/>
                  </a:lnTo>
                  <a:lnTo>
                    <a:pt x="17623" y="63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34"/>
            <p:cNvSpPr/>
            <p:nvPr/>
          </p:nvSpPr>
          <p:spPr>
            <a:xfrm>
              <a:off x="4682313" y="4243201"/>
              <a:ext cx="168544" cy="439580"/>
            </a:xfrm>
            <a:custGeom>
              <a:avLst/>
              <a:gdLst/>
              <a:ahLst/>
              <a:cxnLst/>
              <a:rect l="l" t="t" r="r" b="b"/>
              <a:pathLst>
                <a:path w="9865" h="25729" extrusionOk="0">
                  <a:moveTo>
                    <a:pt x="0" y="1"/>
                  </a:moveTo>
                  <a:lnTo>
                    <a:pt x="1840" y="25728"/>
                  </a:lnTo>
                  <a:lnTo>
                    <a:pt x="9865" y="25728"/>
                  </a:lnTo>
                  <a:lnTo>
                    <a:pt x="7092" y="1"/>
                  </a:lnTo>
                  <a:close/>
                </a:path>
              </a:pathLst>
            </a:custGeom>
            <a:solidFill>
              <a:srgbClr val="1B77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34"/>
            <p:cNvSpPr/>
            <p:nvPr/>
          </p:nvSpPr>
          <p:spPr>
            <a:xfrm>
              <a:off x="4682313" y="4243201"/>
              <a:ext cx="168544" cy="439580"/>
            </a:xfrm>
            <a:custGeom>
              <a:avLst/>
              <a:gdLst/>
              <a:ahLst/>
              <a:cxnLst/>
              <a:rect l="l" t="t" r="r" b="b"/>
              <a:pathLst>
                <a:path w="9865" h="25729" fill="none" extrusionOk="0">
                  <a:moveTo>
                    <a:pt x="1840" y="25728"/>
                  </a:moveTo>
                  <a:lnTo>
                    <a:pt x="0" y="1"/>
                  </a:lnTo>
                  <a:lnTo>
                    <a:pt x="7092" y="1"/>
                  </a:lnTo>
                  <a:lnTo>
                    <a:pt x="9865" y="25728"/>
                  </a:lnTo>
                  <a:lnTo>
                    <a:pt x="1840" y="257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34"/>
            <p:cNvSpPr/>
            <p:nvPr/>
          </p:nvSpPr>
          <p:spPr>
            <a:xfrm>
              <a:off x="5256694" y="4115200"/>
              <a:ext cx="169910" cy="184962"/>
            </a:xfrm>
            <a:custGeom>
              <a:avLst/>
              <a:gdLst/>
              <a:ahLst/>
              <a:cxnLst/>
              <a:rect l="l" t="t" r="r" b="b"/>
              <a:pathLst>
                <a:path w="9945" h="10826" extrusionOk="0">
                  <a:moveTo>
                    <a:pt x="1" y="1"/>
                  </a:moveTo>
                  <a:lnTo>
                    <a:pt x="2720" y="10825"/>
                  </a:lnTo>
                  <a:lnTo>
                    <a:pt x="9945" y="10825"/>
                  </a:lnTo>
                  <a:lnTo>
                    <a:pt x="6852" y="2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34"/>
            <p:cNvSpPr/>
            <p:nvPr/>
          </p:nvSpPr>
          <p:spPr>
            <a:xfrm>
              <a:off x="5256694" y="4115200"/>
              <a:ext cx="169910" cy="184962"/>
            </a:xfrm>
            <a:custGeom>
              <a:avLst/>
              <a:gdLst/>
              <a:ahLst/>
              <a:cxnLst/>
              <a:rect l="l" t="t" r="r" b="b"/>
              <a:pathLst>
                <a:path w="9945" h="10826" fill="none" extrusionOk="0">
                  <a:moveTo>
                    <a:pt x="6852" y="28"/>
                  </a:moveTo>
                  <a:lnTo>
                    <a:pt x="9945" y="10825"/>
                  </a:lnTo>
                  <a:lnTo>
                    <a:pt x="2720" y="10825"/>
                  </a:lnTo>
                  <a:lnTo>
                    <a:pt x="1" y="1"/>
                  </a:lnTo>
                  <a:lnTo>
                    <a:pt x="6852" y="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34"/>
            <p:cNvSpPr/>
            <p:nvPr/>
          </p:nvSpPr>
          <p:spPr>
            <a:xfrm>
              <a:off x="4852206" y="4115200"/>
              <a:ext cx="544806" cy="82931"/>
            </a:xfrm>
            <a:custGeom>
              <a:avLst/>
              <a:gdLst/>
              <a:ahLst/>
              <a:cxnLst/>
              <a:rect l="l" t="t" r="r" b="b"/>
              <a:pathLst>
                <a:path w="31888" h="4854" extrusionOk="0">
                  <a:moveTo>
                    <a:pt x="1" y="1"/>
                  </a:moveTo>
                  <a:lnTo>
                    <a:pt x="614" y="4827"/>
                  </a:lnTo>
                  <a:lnTo>
                    <a:pt x="31887" y="4853"/>
                  </a:lnTo>
                  <a:lnTo>
                    <a:pt x="30527" y="2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34"/>
            <p:cNvSpPr/>
            <p:nvPr/>
          </p:nvSpPr>
          <p:spPr>
            <a:xfrm>
              <a:off x="4852206" y="4115200"/>
              <a:ext cx="544806" cy="82931"/>
            </a:xfrm>
            <a:custGeom>
              <a:avLst/>
              <a:gdLst/>
              <a:ahLst/>
              <a:cxnLst/>
              <a:rect l="l" t="t" r="r" b="b"/>
              <a:pathLst>
                <a:path w="31888" h="4854" fill="none" extrusionOk="0">
                  <a:moveTo>
                    <a:pt x="31887" y="4853"/>
                  </a:moveTo>
                  <a:lnTo>
                    <a:pt x="614" y="4827"/>
                  </a:lnTo>
                  <a:lnTo>
                    <a:pt x="1" y="1"/>
                  </a:lnTo>
                  <a:lnTo>
                    <a:pt x="30527" y="28"/>
                  </a:lnTo>
                  <a:lnTo>
                    <a:pt x="31887" y="48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34"/>
            <p:cNvSpPr/>
            <p:nvPr/>
          </p:nvSpPr>
          <p:spPr>
            <a:xfrm>
              <a:off x="4647699" y="3756278"/>
              <a:ext cx="235500" cy="65606"/>
            </a:xfrm>
            <a:custGeom>
              <a:avLst/>
              <a:gdLst/>
              <a:ahLst/>
              <a:cxnLst/>
              <a:rect l="l" t="t" r="r" b="b"/>
              <a:pathLst>
                <a:path w="13784" h="3840" extrusionOk="0">
                  <a:moveTo>
                    <a:pt x="0" y="0"/>
                  </a:moveTo>
                  <a:lnTo>
                    <a:pt x="267" y="3839"/>
                  </a:lnTo>
                  <a:lnTo>
                    <a:pt x="13784" y="3839"/>
                  </a:lnTo>
                  <a:lnTo>
                    <a:pt x="13197" y="27"/>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34"/>
            <p:cNvSpPr/>
            <p:nvPr/>
          </p:nvSpPr>
          <p:spPr>
            <a:xfrm>
              <a:off x="4647699" y="3756278"/>
              <a:ext cx="235500" cy="65606"/>
            </a:xfrm>
            <a:custGeom>
              <a:avLst/>
              <a:gdLst/>
              <a:ahLst/>
              <a:cxnLst/>
              <a:rect l="l" t="t" r="r" b="b"/>
              <a:pathLst>
                <a:path w="13784" h="3840" fill="none" extrusionOk="0">
                  <a:moveTo>
                    <a:pt x="0" y="0"/>
                  </a:moveTo>
                  <a:lnTo>
                    <a:pt x="13197" y="27"/>
                  </a:lnTo>
                  <a:lnTo>
                    <a:pt x="13784" y="3839"/>
                  </a:lnTo>
                  <a:lnTo>
                    <a:pt x="267" y="383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34"/>
            <p:cNvSpPr/>
            <p:nvPr/>
          </p:nvSpPr>
          <p:spPr>
            <a:xfrm>
              <a:off x="4647699" y="3756278"/>
              <a:ext cx="137568" cy="316585"/>
            </a:xfrm>
            <a:custGeom>
              <a:avLst/>
              <a:gdLst/>
              <a:ahLst/>
              <a:cxnLst/>
              <a:rect l="l" t="t" r="r" b="b"/>
              <a:pathLst>
                <a:path w="8052" h="18530" extrusionOk="0">
                  <a:moveTo>
                    <a:pt x="0" y="0"/>
                  </a:moveTo>
                  <a:lnTo>
                    <a:pt x="1306" y="18529"/>
                  </a:lnTo>
                  <a:lnTo>
                    <a:pt x="8052" y="18529"/>
                  </a:lnTo>
                  <a:lnTo>
                    <a:pt x="6079" y="27"/>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34"/>
            <p:cNvSpPr/>
            <p:nvPr/>
          </p:nvSpPr>
          <p:spPr>
            <a:xfrm>
              <a:off x="4647699" y="3756278"/>
              <a:ext cx="137568" cy="316585"/>
            </a:xfrm>
            <a:custGeom>
              <a:avLst/>
              <a:gdLst/>
              <a:ahLst/>
              <a:cxnLst/>
              <a:rect l="l" t="t" r="r" b="b"/>
              <a:pathLst>
                <a:path w="8052" h="18530" fill="none" extrusionOk="0">
                  <a:moveTo>
                    <a:pt x="6079" y="27"/>
                  </a:moveTo>
                  <a:lnTo>
                    <a:pt x="8052" y="18529"/>
                  </a:lnTo>
                  <a:lnTo>
                    <a:pt x="1306" y="18529"/>
                  </a:lnTo>
                  <a:lnTo>
                    <a:pt x="0" y="0"/>
                  </a:lnTo>
                  <a:lnTo>
                    <a:pt x="6079" y="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34"/>
            <p:cNvSpPr/>
            <p:nvPr/>
          </p:nvSpPr>
          <p:spPr>
            <a:xfrm>
              <a:off x="4080596" y="4022736"/>
              <a:ext cx="132118" cy="174472"/>
            </a:xfrm>
            <a:custGeom>
              <a:avLst/>
              <a:gdLst/>
              <a:ahLst/>
              <a:cxnLst/>
              <a:rect l="l" t="t" r="r" b="b"/>
              <a:pathLst>
                <a:path w="7733" h="10212" extrusionOk="0">
                  <a:moveTo>
                    <a:pt x="1094" y="1"/>
                  </a:moveTo>
                  <a:lnTo>
                    <a:pt x="0" y="10212"/>
                  </a:lnTo>
                  <a:lnTo>
                    <a:pt x="7012" y="10212"/>
                  </a:lnTo>
                  <a:lnTo>
                    <a:pt x="7732" y="27"/>
                  </a:lnTo>
                  <a:lnTo>
                    <a:pt x="10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34"/>
            <p:cNvSpPr/>
            <p:nvPr/>
          </p:nvSpPr>
          <p:spPr>
            <a:xfrm>
              <a:off x="4080596" y="4114756"/>
              <a:ext cx="534778" cy="82914"/>
            </a:xfrm>
            <a:custGeom>
              <a:avLst/>
              <a:gdLst/>
              <a:ahLst/>
              <a:cxnLst/>
              <a:rect l="l" t="t" r="r" b="b"/>
              <a:pathLst>
                <a:path w="31301" h="4853" extrusionOk="0">
                  <a:moveTo>
                    <a:pt x="507" y="0"/>
                  </a:moveTo>
                  <a:lnTo>
                    <a:pt x="0" y="4826"/>
                  </a:lnTo>
                  <a:lnTo>
                    <a:pt x="31300" y="4853"/>
                  </a:lnTo>
                  <a:lnTo>
                    <a:pt x="31300" y="4853"/>
                  </a:lnTo>
                  <a:lnTo>
                    <a:pt x="310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34"/>
            <p:cNvSpPr/>
            <p:nvPr/>
          </p:nvSpPr>
          <p:spPr>
            <a:xfrm>
              <a:off x="4080596" y="4114756"/>
              <a:ext cx="534778" cy="82914"/>
            </a:xfrm>
            <a:custGeom>
              <a:avLst/>
              <a:gdLst/>
              <a:ahLst/>
              <a:cxnLst/>
              <a:rect l="l" t="t" r="r" b="b"/>
              <a:pathLst>
                <a:path w="31301" h="4853" fill="none" extrusionOk="0">
                  <a:moveTo>
                    <a:pt x="507" y="0"/>
                  </a:moveTo>
                  <a:lnTo>
                    <a:pt x="31060" y="0"/>
                  </a:lnTo>
                  <a:lnTo>
                    <a:pt x="31300" y="4853"/>
                  </a:lnTo>
                  <a:lnTo>
                    <a:pt x="0" y="4826"/>
                  </a:lnTo>
                  <a:lnTo>
                    <a:pt x="50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34"/>
            <p:cNvSpPr/>
            <p:nvPr/>
          </p:nvSpPr>
          <p:spPr>
            <a:xfrm>
              <a:off x="4014546" y="3695695"/>
              <a:ext cx="121184" cy="1101402"/>
            </a:xfrm>
            <a:custGeom>
              <a:avLst/>
              <a:gdLst/>
              <a:ahLst/>
              <a:cxnLst/>
              <a:rect l="l" t="t" r="r" b="b"/>
              <a:pathLst>
                <a:path w="7093" h="64466" extrusionOk="0">
                  <a:moveTo>
                    <a:pt x="6986" y="0"/>
                  </a:moveTo>
                  <a:lnTo>
                    <a:pt x="1" y="64439"/>
                  </a:lnTo>
                  <a:lnTo>
                    <a:pt x="107" y="64466"/>
                  </a:lnTo>
                  <a:lnTo>
                    <a:pt x="7092" y="27"/>
                  </a:lnTo>
                  <a:lnTo>
                    <a:pt x="6986" y="0"/>
                  </a:lnTo>
                  <a:close/>
                </a:path>
              </a:pathLst>
            </a:custGeom>
            <a:solidFill>
              <a:srgbClr val="121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34"/>
            <p:cNvSpPr/>
            <p:nvPr/>
          </p:nvSpPr>
          <p:spPr>
            <a:xfrm>
              <a:off x="4014546" y="3695695"/>
              <a:ext cx="121184" cy="1101402"/>
            </a:xfrm>
            <a:custGeom>
              <a:avLst/>
              <a:gdLst/>
              <a:ahLst/>
              <a:cxnLst/>
              <a:rect l="l" t="t" r="r" b="b"/>
              <a:pathLst>
                <a:path w="7093" h="64466" fill="none" extrusionOk="0">
                  <a:moveTo>
                    <a:pt x="6986" y="0"/>
                  </a:moveTo>
                  <a:lnTo>
                    <a:pt x="1" y="64439"/>
                  </a:lnTo>
                  <a:lnTo>
                    <a:pt x="107" y="64466"/>
                  </a:lnTo>
                  <a:lnTo>
                    <a:pt x="7092" y="27"/>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34"/>
            <p:cNvSpPr/>
            <p:nvPr/>
          </p:nvSpPr>
          <p:spPr>
            <a:xfrm>
              <a:off x="4155753" y="3696156"/>
              <a:ext cx="81547" cy="1100940"/>
            </a:xfrm>
            <a:custGeom>
              <a:avLst/>
              <a:gdLst/>
              <a:ahLst/>
              <a:cxnLst/>
              <a:rect l="l" t="t" r="r" b="b"/>
              <a:pathLst>
                <a:path w="4773" h="64439" extrusionOk="0">
                  <a:moveTo>
                    <a:pt x="4666" y="0"/>
                  </a:moveTo>
                  <a:lnTo>
                    <a:pt x="0" y="64412"/>
                  </a:lnTo>
                  <a:lnTo>
                    <a:pt x="107" y="64439"/>
                  </a:lnTo>
                  <a:lnTo>
                    <a:pt x="4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34"/>
            <p:cNvSpPr/>
            <p:nvPr/>
          </p:nvSpPr>
          <p:spPr>
            <a:xfrm>
              <a:off x="4296961" y="3696156"/>
              <a:ext cx="42371" cy="1100940"/>
            </a:xfrm>
            <a:custGeom>
              <a:avLst/>
              <a:gdLst/>
              <a:ahLst/>
              <a:cxnLst/>
              <a:rect l="l" t="t" r="r" b="b"/>
              <a:pathLst>
                <a:path w="2480" h="64439" extrusionOk="0">
                  <a:moveTo>
                    <a:pt x="2373" y="0"/>
                  </a:moveTo>
                  <a:lnTo>
                    <a:pt x="0" y="64439"/>
                  </a:lnTo>
                  <a:lnTo>
                    <a:pt x="107" y="64439"/>
                  </a:lnTo>
                  <a:lnTo>
                    <a:pt x="24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34"/>
            <p:cNvSpPr/>
            <p:nvPr/>
          </p:nvSpPr>
          <p:spPr>
            <a:xfrm>
              <a:off x="4438168" y="3696156"/>
              <a:ext cx="2751" cy="1100940"/>
            </a:xfrm>
            <a:custGeom>
              <a:avLst/>
              <a:gdLst/>
              <a:ahLst/>
              <a:cxnLst/>
              <a:rect l="l" t="t" r="r" b="b"/>
              <a:pathLst>
                <a:path w="161" h="64439" extrusionOk="0">
                  <a:moveTo>
                    <a:pt x="53" y="0"/>
                  </a:moveTo>
                  <a:lnTo>
                    <a:pt x="0" y="64439"/>
                  </a:lnTo>
                  <a:lnTo>
                    <a:pt x="107" y="64439"/>
                  </a:lnTo>
                  <a:lnTo>
                    <a:pt x="1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34"/>
            <p:cNvSpPr/>
            <p:nvPr/>
          </p:nvSpPr>
          <p:spPr>
            <a:xfrm>
              <a:off x="4540644" y="3696156"/>
              <a:ext cx="40560" cy="1100940"/>
            </a:xfrm>
            <a:custGeom>
              <a:avLst/>
              <a:gdLst/>
              <a:ahLst/>
              <a:cxnLst/>
              <a:rect l="l" t="t" r="r" b="b"/>
              <a:pathLst>
                <a:path w="2374" h="64439" extrusionOk="0">
                  <a:moveTo>
                    <a:pt x="1" y="0"/>
                  </a:moveTo>
                  <a:lnTo>
                    <a:pt x="2267" y="64439"/>
                  </a:lnTo>
                  <a:lnTo>
                    <a:pt x="2374" y="64439"/>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34"/>
            <p:cNvSpPr/>
            <p:nvPr/>
          </p:nvSpPr>
          <p:spPr>
            <a:xfrm>
              <a:off x="4642676" y="3696156"/>
              <a:ext cx="79736" cy="1100940"/>
            </a:xfrm>
            <a:custGeom>
              <a:avLst/>
              <a:gdLst/>
              <a:ahLst/>
              <a:cxnLst/>
              <a:rect l="l" t="t" r="r" b="b"/>
              <a:pathLst>
                <a:path w="4667" h="64439" extrusionOk="0">
                  <a:moveTo>
                    <a:pt x="107" y="0"/>
                  </a:moveTo>
                  <a:lnTo>
                    <a:pt x="1" y="27"/>
                  </a:lnTo>
                  <a:lnTo>
                    <a:pt x="4560" y="64439"/>
                  </a:lnTo>
                  <a:lnTo>
                    <a:pt x="4666" y="64439"/>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34"/>
            <p:cNvSpPr/>
            <p:nvPr/>
          </p:nvSpPr>
          <p:spPr>
            <a:xfrm>
              <a:off x="4744263" y="3696156"/>
              <a:ext cx="119356" cy="1100940"/>
            </a:xfrm>
            <a:custGeom>
              <a:avLst/>
              <a:gdLst/>
              <a:ahLst/>
              <a:cxnLst/>
              <a:rect l="l" t="t" r="r" b="b"/>
              <a:pathLst>
                <a:path w="6986" h="64439" extrusionOk="0">
                  <a:moveTo>
                    <a:pt x="107" y="0"/>
                  </a:moveTo>
                  <a:lnTo>
                    <a:pt x="0" y="27"/>
                  </a:lnTo>
                  <a:lnTo>
                    <a:pt x="6879" y="64439"/>
                  </a:lnTo>
                  <a:lnTo>
                    <a:pt x="6985" y="64439"/>
                  </a:lnTo>
                  <a:lnTo>
                    <a:pt x="107" y="0"/>
                  </a:lnTo>
                  <a:close/>
                </a:path>
              </a:pathLst>
            </a:custGeom>
            <a:solidFill>
              <a:srgbClr val="121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34"/>
            <p:cNvSpPr/>
            <p:nvPr/>
          </p:nvSpPr>
          <p:spPr>
            <a:xfrm>
              <a:off x="4744263" y="3696156"/>
              <a:ext cx="119356" cy="1100940"/>
            </a:xfrm>
            <a:custGeom>
              <a:avLst/>
              <a:gdLst/>
              <a:ahLst/>
              <a:cxnLst/>
              <a:rect l="l" t="t" r="r" b="b"/>
              <a:pathLst>
                <a:path w="6986" h="64439" fill="none" extrusionOk="0">
                  <a:moveTo>
                    <a:pt x="0" y="27"/>
                  </a:moveTo>
                  <a:lnTo>
                    <a:pt x="6879" y="64439"/>
                  </a:lnTo>
                  <a:lnTo>
                    <a:pt x="6985" y="64439"/>
                  </a:lnTo>
                  <a:lnTo>
                    <a:pt x="107" y="0"/>
                  </a:lnTo>
                  <a:lnTo>
                    <a:pt x="0" y="27"/>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34"/>
            <p:cNvSpPr/>
            <p:nvPr/>
          </p:nvSpPr>
          <p:spPr>
            <a:xfrm>
              <a:off x="4845834" y="3696600"/>
              <a:ext cx="158993" cy="1100957"/>
            </a:xfrm>
            <a:custGeom>
              <a:avLst/>
              <a:gdLst/>
              <a:ahLst/>
              <a:cxnLst/>
              <a:rect l="l" t="t" r="r" b="b"/>
              <a:pathLst>
                <a:path w="9306" h="64440" extrusionOk="0">
                  <a:moveTo>
                    <a:pt x="1" y="1"/>
                  </a:moveTo>
                  <a:lnTo>
                    <a:pt x="9198" y="64440"/>
                  </a:lnTo>
                  <a:lnTo>
                    <a:pt x="9305" y="64413"/>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34"/>
            <p:cNvSpPr/>
            <p:nvPr/>
          </p:nvSpPr>
          <p:spPr>
            <a:xfrm>
              <a:off x="4947865" y="3696600"/>
              <a:ext cx="198152" cy="1100957"/>
            </a:xfrm>
            <a:custGeom>
              <a:avLst/>
              <a:gdLst/>
              <a:ahLst/>
              <a:cxnLst/>
              <a:rect l="l" t="t" r="r" b="b"/>
              <a:pathLst>
                <a:path w="11598" h="64440" extrusionOk="0">
                  <a:moveTo>
                    <a:pt x="1" y="1"/>
                  </a:moveTo>
                  <a:lnTo>
                    <a:pt x="11491" y="64440"/>
                  </a:lnTo>
                  <a:lnTo>
                    <a:pt x="11598" y="64413"/>
                  </a:lnTo>
                  <a:lnTo>
                    <a:pt x="1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34"/>
            <p:cNvSpPr/>
            <p:nvPr/>
          </p:nvSpPr>
          <p:spPr>
            <a:xfrm>
              <a:off x="5049436" y="3696600"/>
              <a:ext cx="237789" cy="1100957"/>
            </a:xfrm>
            <a:custGeom>
              <a:avLst/>
              <a:gdLst/>
              <a:ahLst/>
              <a:cxnLst/>
              <a:rect l="l" t="t" r="r" b="b"/>
              <a:pathLst>
                <a:path w="13918" h="64440" extrusionOk="0">
                  <a:moveTo>
                    <a:pt x="108" y="1"/>
                  </a:moveTo>
                  <a:lnTo>
                    <a:pt x="1" y="27"/>
                  </a:lnTo>
                  <a:lnTo>
                    <a:pt x="13811" y="64440"/>
                  </a:lnTo>
                  <a:lnTo>
                    <a:pt x="13918" y="64413"/>
                  </a:lnTo>
                  <a:lnTo>
                    <a:pt x="1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34"/>
            <p:cNvSpPr/>
            <p:nvPr/>
          </p:nvSpPr>
          <p:spPr>
            <a:xfrm>
              <a:off x="5151023" y="3696600"/>
              <a:ext cx="277409" cy="1100957"/>
            </a:xfrm>
            <a:custGeom>
              <a:avLst/>
              <a:gdLst/>
              <a:ahLst/>
              <a:cxnLst/>
              <a:rect l="l" t="t" r="r" b="b"/>
              <a:pathLst>
                <a:path w="16237" h="64440" extrusionOk="0">
                  <a:moveTo>
                    <a:pt x="107" y="1"/>
                  </a:moveTo>
                  <a:lnTo>
                    <a:pt x="0" y="27"/>
                  </a:lnTo>
                  <a:lnTo>
                    <a:pt x="16130" y="64440"/>
                  </a:lnTo>
                  <a:lnTo>
                    <a:pt x="16237" y="64413"/>
                  </a:lnTo>
                  <a:lnTo>
                    <a:pt x="1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34"/>
            <p:cNvSpPr/>
            <p:nvPr/>
          </p:nvSpPr>
          <p:spPr>
            <a:xfrm>
              <a:off x="5253055" y="3696600"/>
              <a:ext cx="316585" cy="1101419"/>
            </a:xfrm>
            <a:custGeom>
              <a:avLst/>
              <a:gdLst/>
              <a:ahLst/>
              <a:cxnLst/>
              <a:rect l="l" t="t" r="r" b="b"/>
              <a:pathLst>
                <a:path w="18530" h="64467" extrusionOk="0">
                  <a:moveTo>
                    <a:pt x="107" y="1"/>
                  </a:moveTo>
                  <a:lnTo>
                    <a:pt x="0" y="27"/>
                  </a:lnTo>
                  <a:lnTo>
                    <a:pt x="18423" y="64466"/>
                  </a:lnTo>
                  <a:lnTo>
                    <a:pt x="18529" y="64413"/>
                  </a:lnTo>
                  <a:lnTo>
                    <a:pt x="1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34"/>
            <p:cNvSpPr/>
            <p:nvPr/>
          </p:nvSpPr>
          <p:spPr>
            <a:xfrm>
              <a:off x="4024113" y="3754911"/>
              <a:ext cx="1348741" cy="3195"/>
            </a:xfrm>
            <a:custGeom>
              <a:avLst/>
              <a:gdLst/>
              <a:ahLst/>
              <a:cxnLst/>
              <a:rect l="l" t="t" r="r" b="b"/>
              <a:pathLst>
                <a:path w="78943" h="187" extrusionOk="0">
                  <a:moveTo>
                    <a:pt x="1" y="0"/>
                  </a:moveTo>
                  <a:lnTo>
                    <a:pt x="1" y="107"/>
                  </a:lnTo>
                  <a:lnTo>
                    <a:pt x="78943" y="187"/>
                  </a:lnTo>
                  <a:lnTo>
                    <a:pt x="78943" y="8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34"/>
            <p:cNvSpPr/>
            <p:nvPr/>
          </p:nvSpPr>
          <p:spPr>
            <a:xfrm>
              <a:off x="4015007" y="3820501"/>
              <a:ext cx="1378811" cy="2751"/>
            </a:xfrm>
            <a:custGeom>
              <a:avLst/>
              <a:gdLst/>
              <a:ahLst/>
              <a:cxnLst/>
              <a:rect l="l" t="t" r="r" b="b"/>
              <a:pathLst>
                <a:path w="80703" h="161" extrusionOk="0">
                  <a:moveTo>
                    <a:pt x="0" y="0"/>
                  </a:moveTo>
                  <a:lnTo>
                    <a:pt x="0" y="107"/>
                  </a:lnTo>
                  <a:lnTo>
                    <a:pt x="80702" y="160"/>
                  </a:lnTo>
                  <a:lnTo>
                    <a:pt x="80702" y="54"/>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34"/>
            <p:cNvSpPr/>
            <p:nvPr/>
          </p:nvSpPr>
          <p:spPr>
            <a:xfrm>
              <a:off x="4004978" y="3888362"/>
              <a:ext cx="1410708" cy="3212"/>
            </a:xfrm>
            <a:custGeom>
              <a:avLst/>
              <a:gdLst/>
              <a:ahLst/>
              <a:cxnLst/>
              <a:rect l="l" t="t" r="r" b="b"/>
              <a:pathLst>
                <a:path w="82570" h="188" extrusionOk="0">
                  <a:moveTo>
                    <a:pt x="1" y="1"/>
                  </a:moveTo>
                  <a:lnTo>
                    <a:pt x="1" y="108"/>
                  </a:lnTo>
                  <a:lnTo>
                    <a:pt x="82569" y="188"/>
                  </a:lnTo>
                  <a:lnTo>
                    <a:pt x="82569" y="8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34"/>
            <p:cNvSpPr/>
            <p:nvPr/>
          </p:nvSpPr>
          <p:spPr>
            <a:xfrm>
              <a:off x="3994505" y="3959880"/>
              <a:ext cx="1444400" cy="3212"/>
            </a:xfrm>
            <a:custGeom>
              <a:avLst/>
              <a:gdLst/>
              <a:ahLst/>
              <a:cxnLst/>
              <a:rect l="l" t="t" r="r" b="b"/>
              <a:pathLst>
                <a:path w="84542" h="188" extrusionOk="0">
                  <a:moveTo>
                    <a:pt x="1" y="1"/>
                  </a:moveTo>
                  <a:lnTo>
                    <a:pt x="1" y="107"/>
                  </a:lnTo>
                  <a:lnTo>
                    <a:pt x="84542" y="187"/>
                  </a:lnTo>
                  <a:lnTo>
                    <a:pt x="84542" y="8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34"/>
            <p:cNvSpPr/>
            <p:nvPr/>
          </p:nvSpPr>
          <p:spPr>
            <a:xfrm>
              <a:off x="3984032" y="4035037"/>
              <a:ext cx="1479014" cy="2751"/>
            </a:xfrm>
            <a:custGeom>
              <a:avLst/>
              <a:gdLst/>
              <a:ahLst/>
              <a:cxnLst/>
              <a:rect l="l" t="t" r="r" b="b"/>
              <a:pathLst>
                <a:path w="86568" h="161" extrusionOk="0">
                  <a:moveTo>
                    <a:pt x="0" y="1"/>
                  </a:moveTo>
                  <a:lnTo>
                    <a:pt x="0" y="107"/>
                  </a:lnTo>
                  <a:lnTo>
                    <a:pt x="86568" y="161"/>
                  </a:lnTo>
                  <a:lnTo>
                    <a:pt x="86568" y="54"/>
                  </a:lnTo>
                  <a:lnTo>
                    <a:pt x="0" y="1"/>
                  </a:lnTo>
                  <a:close/>
                </a:path>
              </a:pathLst>
            </a:custGeom>
            <a:solidFill>
              <a:srgbClr val="121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34"/>
            <p:cNvSpPr/>
            <p:nvPr/>
          </p:nvSpPr>
          <p:spPr>
            <a:xfrm>
              <a:off x="3984032" y="4035037"/>
              <a:ext cx="1479014" cy="2751"/>
            </a:xfrm>
            <a:custGeom>
              <a:avLst/>
              <a:gdLst/>
              <a:ahLst/>
              <a:cxnLst/>
              <a:rect l="l" t="t" r="r" b="b"/>
              <a:pathLst>
                <a:path w="86568" h="161" fill="none" extrusionOk="0">
                  <a:moveTo>
                    <a:pt x="86568" y="54"/>
                  </a:moveTo>
                  <a:lnTo>
                    <a:pt x="0" y="1"/>
                  </a:lnTo>
                  <a:lnTo>
                    <a:pt x="0" y="107"/>
                  </a:lnTo>
                  <a:lnTo>
                    <a:pt x="86568" y="161"/>
                  </a:lnTo>
                  <a:lnTo>
                    <a:pt x="86568" y="54"/>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34"/>
            <p:cNvSpPr/>
            <p:nvPr/>
          </p:nvSpPr>
          <p:spPr>
            <a:xfrm>
              <a:off x="3972636" y="4113389"/>
              <a:ext cx="1515474" cy="3195"/>
            </a:xfrm>
            <a:custGeom>
              <a:avLst/>
              <a:gdLst/>
              <a:ahLst/>
              <a:cxnLst/>
              <a:rect l="l" t="t" r="r" b="b"/>
              <a:pathLst>
                <a:path w="88702" h="187" extrusionOk="0">
                  <a:moveTo>
                    <a:pt x="1" y="0"/>
                  </a:moveTo>
                  <a:lnTo>
                    <a:pt x="1" y="107"/>
                  </a:lnTo>
                  <a:lnTo>
                    <a:pt x="88701" y="187"/>
                  </a:lnTo>
                  <a:lnTo>
                    <a:pt x="88701" y="8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34"/>
            <p:cNvSpPr/>
            <p:nvPr/>
          </p:nvSpPr>
          <p:spPr>
            <a:xfrm>
              <a:off x="3960796" y="4196285"/>
              <a:ext cx="1553727" cy="2751"/>
            </a:xfrm>
            <a:custGeom>
              <a:avLst/>
              <a:gdLst/>
              <a:ahLst/>
              <a:cxnLst/>
              <a:rect l="l" t="t" r="r" b="b"/>
              <a:pathLst>
                <a:path w="90941" h="161" extrusionOk="0">
                  <a:moveTo>
                    <a:pt x="1" y="1"/>
                  </a:moveTo>
                  <a:lnTo>
                    <a:pt x="1" y="107"/>
                  </a:lnTo>
                  <a:lnTo>
                    <a:pt x="90941" y="160"/>
                  </a:lnTo>
                  <a:lnTo>
                    <a:pt x="90941" y="54"/>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34"/>
            <p:cNvSpPr/>
            <p:nvPr/>
          </p:nvSpPr>
          <p:spPr>
            <a:xfrm>
              <a:off x="3948051" y="4283282"/>
              <a:ext cx="1594714" cy="2751"/>
            </a:xfrm>
            <a:custGeom>
              <a:avLst/>
              <a:gdLst/>
              <a:ahLst/>
              <a:cxnLst/>
              <a:rect l="l" t="t" r="r" b="b"/>
              <a:pathLst>
                <a:path w="93340" h="161" extrusionOk="0">
                  <a:moveTo>
                    <a:pt x="0" y="1"/>
                  </a:moveTo>
                  <a:lnTo>
                    <a:pt x="0" y="107"/>
                  </a:lnTo>
                  <a:lnTo>
                    <a:pt x="93339" y="161"/>
                  </a:lnTo>
                  <a:lnTo>
                    <a:pt x="93339" y="54"/>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34"/>
            <p:cNvSpPr/>
            <p:nvPr/>
          </p:nvSpPr>
          <p:spPr>
            <a:xfrm>
              <a:off x="3934827" y="4374841"/>
              <a:ext cx="1637085" cy="2751"/>
            </a:xfrm>
            <a:custGeom>
              <a:avLst/>
              <a:gdLst/>
              <a:ahLst/>
              <a:cxnLst/>
              <a:rect l="l" t="t" r="r" b="b"/>
              <a:pathLst>
                <a:path w="95820" h="161" extrusionOk="0">
                  <a:moveTo>
                    <a:pt x="1" y="1"/>
                  </a:moveTo>
                  <a:lnTo>
                    <a:pt x="1" y="107"/>
                  </a:lnTo>
                  <a:lnTo>
                    <a:pt x="95820" y="160"/>
                  </a:lnTo>
                  <a:lnTo>
                    <a:pt x="95820" y="54"/>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34"/>
            <p:cNvSpPr/>
            <p:nvPr/>
          </p:nvSpPr>
          <p:spPr>
            <a:xfrm>
              <a:off x="3921176" y="4471405"/>
              <a:ext cx="1681711" cy="2751"/>
            </a:xfrm>
            <a:custGeom>
              <a:avLst/>
              <a:gdLst/>
              <a:ahLst/>
              <a:cxnLst/>
              <a:rect l="l" t="t" r="r" b="b"/>
              <a:pathLst>
                <a:path w="98432" h="161" extrusionOk="0">
                  <a:moveTo>
                    <a:pt x="0" y="1"/>
                  </a:moveTo>
                  <a:lnTo>
                    <a:pt x="0" y="107"/>
                  </a:lnTo>
                  <a:lnTo>
                    <a:pt x="98432" y="161"/>
                  </a:lnTo>
                  <a:lnTo>
                    <a:pt x="98432" y="54"/>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34"/>
            <p:cNvSpPr/>
            <p:nvPr/>
          </p:nvSpPr>
          <p:spPr>
            <a:xfrm>
              <a:off x="3906142" y="4573437"/>
              <a:ext cx="1729549" cy="2751"/>
            </a:xfrm>
            <a:custGeom>
              <a:avLst/>
              <a:gdLst/>
              <a:ahLst/>
              <a:cxnLst/>
              <a:rect l="l" t="t" r="r" b="b"/>
              <a:pathLst>
                <a:path w="101232" h="161" extrusionOk="0">
                  <a:moveTo>
                    <a:pt x="0" y="1"/>
                  </a:moveTo>
                  <a:lnTo>
                    <a:pt x="0" y="107"/>
                  </a:lnTo>
                  <a:lnTo>
                    <a:pt x="101231" y="161"/>
                  </a:lnTo>
                  <a:lnTo>
                    <a:pt x="101231" y="54"/>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34"/>
            <p:cNvSpPr/>
            <p:nvPr/>
          </p:nvSpPr>
          <p:spPr>
            <a:xfrm>
              <a:off x="3890645" y="4681397"/>
              <a:ext cx="1779659" cy="2751"/>
            </a:xfrm>
            <a:custGeom>
              <a:avLst/>
              <a:gdLst/>
              <a:ahLst/>
              <a:cxnLst/>
              <a:rect l="l" t="t" r="r" b="b"/>
              <a:pathLst>
                <a:path w="104165" h="161" extrusionOk="0">
                  <a:moveTo>
                    <a:pt x="1" y="0"/>
                  </a:moveTo>
                  <a:lnTo>
                    <a:pt x="1" y="107"/>
                  </a:lnTo>
                  <a:lnTo>
                    <a:pt x="104164" y="160"/>
                  </a:lnTo>
                  <a:lnTo>
                    <a:pt x="104164" y="53"/>
                  </a:lnTo>
                  <a:lnTo>
                    <a:pt x="1" y="0"/>
                  </a:lnTo>
                  <a:close/>
                </a:path>
              </a:pathLst>
            </a:custGeom>
            <a:solidFill>
              <a:srgbClr val="121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34"/>
            <p:cNvSpPr/>
            <p:nvPr/>
          </p:nvSpPr>
          <p:spPr>
            <a:xfrm>
              <a:off x="3890645" y="4681397"/>
              <a:ext cx="1779659" cy="2751"/>
            </a:xfrm>
            <a:custGeom>
              <a:avLst/>
              <a:gdLst/>
              <a:ahLst/>
              <a:cxnLst/>
              <a:rect l="l" t="t" r="r" b="b"/>
              <a:pathLst>
                <a:path w="104165" h="161" fill="none" extrusionOk="0">
                  <a:moveTo>
                    <a:pt x="104164" y="53"/>
                  </a:moveTo>
                  <a:lnTo>
                    <a:pt x="1" y="0"/>
                  </a:lnTo>
                  <a:lnTo>
                    <a:pt x="1" y="107"/>
                  </a:lnTo>
                  <a:lnTo>
                    <a:pt x="104164" y="16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34"/>
            <p:cNvSpPr/>
            <p:nvPr/>
          </p:nvSpPr>
          <p:spPr>
            <a:xfrm>
              <a:off x="4807580" y="3694328"/>
              <a:ext cx="666862" cy="372163"/>
            </a:xfrm>
            <a:custGeom>
              <a:avLst/>
              <a:gdLst/>
              <a:ahLst/>
              <a:cxnLst/>
              <a:rect l="l" t="t" r="r" b="b"/>
              <a:pathLst>
                <a:path w="39032" h="21783" extrusionOk="0">
                  <a:moveTo>
                    <a:pt x="0" y="0"/>
                  </a:moveTo>
                  <a:lnTo>
                    <a:pt x="2799" y="21756"/>
                  </a:lnTo>
                  <a:lnTo>
                    <a:pt x="39031" y="21782"/>
                  </a:lnTo>
                  <a:lnTo>
                    <a:pt x="32020" y="27"/>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34"/>
            <p:cNvSpPr/>
            <p:nvPr/>
          </p:nvSpPr>
          <p:spPr>
            <a:xfrm>
              <a:off x="4807580" y="3694328"/>
              <a:ext cx="666862" cy="372163"/>
            </a:xfrm>
            <a:custGeom>
              <a:avLst/>
              <a:gdLst/>
              <a:ahLst/>
              <a:cxnLst/>
              <a:rect l="l" t="t" r="r" b="b"/>
              <a:pathLst>
                <a:path w="39032" h="21783" fill="none" extrusionOk="0">
                  <a:moveTo>
                    <a:pt x="39031" y="21782"/>
                  </a:moveTo>
                  <a:lnTo>
                    <a:pt x="2799" y="21756"/>
                  </a:lnTo>
                  <a:lnTo>
                    <a:pt x="0" y="0"/>
                  </a:lnTo>
                  <a:lnTo>
                    <a:pt x="32020" y="27"/>
                  </a:lnTo>
                  <a:lnTo>
                    <a:pt x="39031" y="217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34"/>
            <p:cNvSpPr/>
            <p:nvPr/>
          </p:nvSpPr>
          <p:spPr>
            <a:xfrm>
              <a:off x="4930558" y="3753083"/>
              <a:ext cx="382174" cy="241428"/>
            </a:xfrm>
            <a:custGeom>
              <a:avLst/>
              <a:gdLst/>
              <a:ahLst/>
              <a:cxnLst/>
              <a:rect l="l" t="t" r="r" b="b"/>
              <a:pathLst>
                <a:path w="22369" h="14131" extrusionOk="0">
                  <a:moveTo>
                    <a:pt x="9038" y="1"/>
                  </a:moveTo>
                  <a:lnTo>
                    <a:pt x="8505" y="27"/>
                  </a:lnTo>
                  <a:lnTo>
                    <a:pt x="7999" y="81"/>
                  </a:lnTo>
                  <a:lnTo>
                    <a:pt x="7465" y="134"/>
                  </a:lnTo>
                  <a:lnTo>
                    <a:pt x="6986" y="214"/>
                  </a:lnTo>
                  <a:lnTo>
                    <a:pt x="6479" y="294"/>
                  </a:lnTo>
                  <a:lnTo>
                    <a:pt x="5999" y="401"/>
                  </a:lnTo>
                  <a:lnTo>
                    <a:pt x="5546" y="534"/>
                  </a:lnTo>
                  <a:lnTo>
                    <a:pt x="5093" y="667"/>
                  </a:lnTo>
                  <a:lnTo>
                    <a:pt x="4666" y="800"/>
                  </a:lnTo>
                  <a:lnTo>
                    <a:pt x="4239" y="960"/>
                  </a:lnTo>
                  <a:lnTo>
                    <a:pt x="3840" y="1147"/>
                  </a:lnTo>
                  <a:lnTo>
                    <a:pt x="3440" y="1334"/>
                  </a:lnTo>
                  <a:lnTo>
                    <a:pt x="3093" y="1520"/>
                  </a:lnTo>
                  <a:lnTo>
                    <a:pt x="2720" y="1734"/>
                  </a:lnTo>
                  <a:lnTo>
                    <a:pt x="2400" y="1947"/>
                  </a:lnTo>
                  <a:lnTo>
                    <a:pt x="2080" y="2187"/>
                  </a:lnTo>
                  <a:lnTo>
                    <a:pt x="1787" y="2427"/>
                  </a:lnTo>
                  <a:lnTo>
                    <a:pt x="1520" y="2693"/>
                  </a:lnTo>
                  <a:lnTo>
                    <a:pt x="1253" y="2960"/>
                  </a:lnTo>
                  <a:lnTo>
                    <a:pt x="1040" y="3227"/>
                  </a:lnTo>
                  <a:lnTo>
                    <a:pt x="827" y="3520"/>
                  </a:lnTo>
                  <a:lnTo>
                    <a:pt x="640" y="3813"/>
                  </a:lnTo>
                  <a:lnTo>
                    <a:pt x="480" y="4106"/>
                  </a:lnTo>
                  <a:lnTo>
                    <a:pt x="320" y="4426"/>
                  </a:lnTo>
                  <a:lnTo>
                    <a:pt x="214" y="4746"/>
                  </a:lnTo>
                  <a:lnTo>
                    <a:pt x="134" y="5066"/>
                  </a:lnTo>
                  <a:lnTo>
                    <a:pt x="54" y="5386"/>
                  </a:lnTo>
                  <a:lnTo>
                    <a:pt x="27" y="5733"/>
                  </a:lnTo>
                  <a:lnTo>
                    <a:pt x="0" y="6079"/>
                  </a:lnTo>
                  <a:lnTo>
                    <a:pt x="27" y="6426"/>
                  </a:lnTo>
                  <a:lnTo>
                    <a:pt x="80" y="6772"/>
                  </a:lnTo>
                  <a:lnTo>
                    <a:pt x="134" y="7146"/>
                  </a:lnTo>
                  <a:lnTo>
                    <a:pt x="240" y="7519"/>
                  </a:lnTo>
                  <a:lnTo>
                    <a:pt x="374" y="7866"/>
                  </a:lnTo>
                  <a:lnTo>
                    <a:pt x="534" y="8239"/>
                  </a:lnTo>
                  <a:lnTo>
                    <a:pt x="720" y="8585"/>
                  </a:lnTo>
                  <a:lnTo>
                    <a:pt x="934" y="8932"/>
                  </a:lnTo>
                  <a:lnTo>
                    <a:pt x="1173" y="9279"/>
                  </a:lnTo>
                  <a:lnTo>
                    <a:pt x="1440" y="9599"/>
                  </a:lnTo>
                  <a:lnTo>
                    <a:pt x="1707" y="9918"/>
                  </a:lnTo>
                  <a:lnTo>
                    <a:pt x="2027" y="10238"/>
                  </a:lnTo>
                  <a:lnTo>
                    <a:pt x="2347" y="10558"/>
                  </a:lnTo>
                  <a:lnTo>
                    <a:pt x="2693" y="10852"/>
                  </a:lnTo>
                  <a:lnTo>
                    <a:pt x="3066" y="11145"/>
                  </a:lnTo>
                  <a:lnTo>
                    <a:pt x="3466" y="11411"/>
                  </a:lnTo>
                  <a:lnTo>
                    <a:pt x="3866" y="11678"/>
                  </a:lnTo>
                  <a:lnTo>
                    <a:pt x="4293" y="11945"/>
                  </a:lnTo>
                  <a:lnTo>
                    <a:pt x="4719" y="12185"/>
                  </a:lnTo>
                  <a:lnTo>
                    <a:pt x="5173" y="12425"/>
                  </a:lnTo>
                  <a:lnTo>
                    <a:pt x="5652" y="12638"/>
                  </a:lnTo>
                  <a:lnTo>
                    <a:pt x="6132" y="12851"/>
                  </a:lnTo>
                  <a:lnTo>
                    <a:pt x="6639" y="13038"/>
                  </a:lnTo>
                  <a:lnTo>
                    <a:pt x="7145" y="13224"/>
                  </a:lnTo>
                  <a:lnTo>
                    <a:pt x="7679" y="13384"/>
                  </a:lnTo>
                  <a:lnTo>
                    <a:pt x="8212" y="13544"/>
                  </a:lnTo>
                  <a:lnTo>
                    <a:pt x="8745" y="13678"/>
                  </a:lnTo>
                  <a:lnTo>
                    <a:pt x="9305" y="13784"/>
                  </a:lnTo>
                  <a:lnTo>
                    <a:pt x="9865" y="13891"/>
                  </a:lnTo>
                  <a:lnTo>
                    <a:pt x="10425" y="13971"/>
                  </a:lnTo>
                  <a:lnTo>
                    <a:pt x="11011" y="14051"/>
                  </a:lnTo>
                  <a:lnTo>
                    <a:pt x="11598" y="14078"/>
                  </a:lnTo>
                  <a:lnTo>
                    <a:pt x="12184" y="14131"/>
                  </a:lnTo>
                  <a:lnTo>
                    <a:pt x="13357" y="14131"/>
                  </a:lnTo>
                  <a:lnTo>
                    <a:pt x="13944" y="14104"/>
                  </a:lnTo>
                  <a:lnTo>
                    <a:pt x="14504" y="14051"/>
                  </a:lnTo>
                  <a:lnTo>
                    <a:pt x="15064" y="13971"/>
                  </a:lnTo>
                  <a:lnTo>
                    <a:pt x="15597" y="13891"/>
                  </a:lnTo>
                  <a:lnTo>
                    <a:pt x="16104" y="13784"/>
                  </a:lnTo>
                  <a:lnTo>
                    <a:pt x="16610" y="13678"/>
                  </a:lnTo>
                  <a:lnTo>
                    <a:pt x="17090" y="13544"/>
                  </a:lnTo>
                  <a:lnTo>
                    <a:pt x="17570" y="13384"/>
                  </a:lnTo>
                  <a:lnTo>
                    <a:pt x="17996" y="13224"/>
                  </a:lnTo>
                  <a:lnTo>
                    <a:pt x="18450" y="13064"/>
                  </a:lnTo>
                  <a:lnTo>
                    <a:pt x="18850" y="12851"/>
                  </a:lnTo>
                  <a:lnTo>
                    <a:pt x="19249" y="12664"/>
                  </a:lnTo>
                  <a:lnTo>
                    <a:pt x="19623" y="12425"/>
                  </a:lnTo>
                  <a:lnTo>
                    <a:pt x="19969" y="12211"/>
                  </a:lnTo>
                  <a:lnTo>
                    <a:pt x="20289" y="11945"/>
                  </a:lnTo>
                  <a:lnTo>
                    <a:pt x="20609" y="11705"/>
                  </a:lnTo>
                  <a:lnTo>
                    <a:pt x="20876" y="11438"/>
                  </a:lnTo>
                  <a:lnTo>
                    <a:pt x="21142" y="11145"/>
                  </a:lnTo>
                  <a:lnTo>
                    <a:pt x="21382" y="10878"/>
                  </a:lnTo>
                  <a:lnTo>
                    <a:pt x="21596" y="10558"/>
                  </a:lnTo>
                  <a:lnTo>
                    <a:pt x="21782" y="10265"/>
                  </a:lnTo>
                  <a:lnTo>
                    <a:pt x="21942" y="9945"/>
                  </a:lnTo>
                  <a:lnTo>
                    <a:pt x="22076" y="9625"/>
                  </a:lnTo>
                  <a:lnTo>
                    <a:pt x="22182" y="9279"/>
                  </a:lnTo>
                  <a:lnTo>
                    <a:pt x="22289" y="8959"/>
                  </a:lnTo>
                  <a:lnTo>
                    <a:pt x="22342" y="8612"/>
                  </a:lnTo>
                  <a:lnTo>
                    <a:pt x="22369" y="8239"/>
                  </a:lnTo>
                  <a:lnTo>
                    <a:pt x="22369" y="7892"/>
                  </a:lnTo>
                  <a:lnTo>
                    <a:pt x="22315" y="7519"/>
                  </a:lnTo>
                  <a:lnTo>
                    <a:pt x="22262" y="7172"/>
                  </a:lnTo>
                  <a:lnTo>
                    <a:pt x="22182" y="6799"/>
                  </a:lnTo>
                  <a:lnTo>
                    <a:pt x="22049" y="6426"/>
                  </a:lnTo>
                  <a:lnTo>
                    <a:pt x="21916" y="6079"/>
                  </a:lnTo>
                  <a:lnTo>
                    <a:pt x="21756" y="5733"/>
                  </a:lnTo>
                  <a:lnTo>
                    <a:pt x="21569" y="5413"/>
                  </a:lnTo>
                  <a:lnTo>
                    <a:pt x="21356" y="5066"/>
                  </a:lnTo>
                  <a:lnTo>
                    <a:pt x="21116" y="4746"/>
                  </a:lnTo>
                  <a:lnTo>
                    <a:pt x="20849" y="4426"/>
                  </a:lnTo>
                  <a:lnTo>
                    <a:pt x="20583" y="4133"/>
                  </a:lnTo>
                  <a:lnTo>
                    <a:pt x="20263" y="3813"/>
                  </a:lnTo>
                  <a:lnTo>
                    <a:pt x="19943" y="3520"/>
                  </a:lnTo>
                  <a:lnTo>
                    <a:pt x="19623" y="3253"/>
                  </a:lnTo>
                  <a:lnTo>
                    <a:pt x="19249" y="2960"/>
                  </a:lnTo>
                  <a:lnTo>
                    <a:pt x="18876" y="2693"/>
                  </a:lnTo>
                  <a:lnTo>
                    <a:pt x="18503" y="2453"/>
                  </a:lnTo>
                  <a:lnTo>
                    <a:pt x="18103" y="2213"/>
                  </a:lnTo>
                  <a:lnTo>
                    <a:pt x="17676" y="1974"/>
                  </a:lnTo>
                  <a:lnTo>
                    <a:pt x="17250" y="1760"/>
                  </a:lnTo>
                  <a:lnTo>
                    <a:pt x="16797" y="1547"/>
                  </a:lnTo>
                  <a:lnTo>
                    <a:pt x="15864" y="1147"/>
                  </a:lnTo>
                  <a:lnTo>
                    <a:pt x="14904" y="800"/>
                  </a:lnTo>
                  <a:lnTo>
                    <a:pt x="13891" y="534"/>
                  </a:lnTo>
                  <a:lnTo>
                    <a:pt x="12851" y="294"/>
                  </a:lnTo>
                  <a:lnTo>
                    <a:pt x="12318" y="214"/>
                  </a:lnTo>
                  <a:lnTo>
                    <a:pt x="11784" y="134"/>
                  </a:lnTo>
                  <a:lnTo>
                    <a:pt x="11225" y="81"/>
                  </a:lnTo>
                  <a:lnTo>
                    <a:pt x="10691" y="27"/>
                  </a:lnTo>
                  <a:lnTo>
                    <a:pt x="10132" y="1"/>
                  </a:lnTo>
                  <a:close/>
                </a:path>
              </a:pathLst>
            </a:custGeom>
            <a:solidFill>
              <a:srgbClr val="B0D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34"/>
            <p:cNvSpPr/>
            <p:nvPr/>
          </p:nvSpPr>
          <p:spPr>
            <a:xfrm>
              <a:off x="4930558" y="3753083"/>
              <a:ext cx="382174" cy="241428"/>
            </a:xfrm>
            <a:custGeom>
              <a:avLst/>
              <a:gdLst/>
              <a:ahLst/>
              <a:cxnLst/>
              <a:rect l="l" t="t" r="r" b="b"/>
              <a:pathLst>
                <a:path w="22369" h="14131" fill="none" extrusionOk="0">
                  <a:moveTo>
                    <a:pt x="12771" y="14131"/>
                  </a:moveTo>
                  <a:lnTo>
                    <a:pt x="12771" y="14131"/>
                  </a:lnTo>
                  <a:lnTo>
                    <a:pt x="12184" y="14131"/>
                  </a:lnTo>
                  <a:lnTo>
                    <a:pt x="11598" y="14078"/>
                  </a:lnTo>
                  <a:lnTo>
                    <a:pt x="11011" y="14051"/>
                  </a:lnTo>
                  <a:lnTo>
                    <a:pt x="10425" y="13971"/>
                  </a:lnTo>
                  <a:lnTo>
                    <a:pt x="9865" y="13891"/>
                  </a:lnTo>
                  <a:lnTo>
                    <a:pt x="9305" y="13784"/>
                  </a:lnTo>
                  <a:lnTo>
                    <a:pt x="8745" y="13678"/>
                  </a:lnTo>
                  <a:lnTo>
                    <a:pt x="8212" y="13544"/>
                  </a:lnTo>
                  <a:lnTo>
                    <a:pt x="7679" y="13384"/>
                  </a:lnTo>
                  <a:lnTo>
                    <a:pt x="7145" y="13224"/>
                  </a:lnTo>
                  <a:lnTo>
                    <a:pt x="6639" y="13038"/>
                  </a:lnTo>
                  <a:lnTo>
                    <a:pt x="6132" y="12851"/>
                  </a:lnTo>
                  <a:lnTo>
                    <a:pt x="5652" y="12638"/>
                  </a:lnTo>
                  <a:lnTo>
                    <a:pt x="5173" y="12425"/>
                  </a:lnTo>
                  <a:lnTo>
                    <a:pt x="4719" y="12185"/>
                  </a:lnTo>
                  <a:lnTo>
                    <a:pt x="4293" y="11945"/>
                  </a:lnTo>
                  <a:lnTo>
                    <a:pt x="3866" y="11678"/>
                  </a:lnTo>
                  <a:lnTo>
                    <a:pt x="3466" y="11411"/>
                  </a:lnTo>
                  <a:lnTo>
                    <a:pt x="3066" y="11145"/>
                  </a:lnTo>
                  <a:lnTo>
                    <a:pt x="2693" y="10852"/>
                  </a:lnTo>
                  <a:lnTo>
                    <a:pt x="2347" y="10558"/>
                  </a:lnTo>
                  <a:lnTo>
                    <a:pt x="2027" y="10238"/>
                  </a:lnTo>
                  <a:lnTo>
                    <a:pt x="1707" y="9918"/>
                  </a:lnTo>
                  <a:lnTo>
                    <a:pt x="1440" y="9599"/>
                  </a:lnTo>
                  <a:lnTo>
                    <a:pt x="1173" y="9279"/>
                  </a:lnTo>
                  <a:lnTo>
                    <a:pt x="934" y="8932"/>
                  </a:lnTo>
                  <a:lnTo>
                    <a:pt x="720" y="8585"/>
                  </a:lnTo>
                  <a:lnTo>
                    <a:pt x="534" y="8239"/>
                  </a:lnTo>
                  <a:lnTo>
                    <a:pt x="374" y="7866"/>
                  </a:lnTo>
                  <a:lnTo>
                    <a:pt x="240" y="7519"/>
                  </a:lnTo>
                  <a:lnTo>
                    <a:pt x="134" y="7146"/>
                  </a:lnTo>
                  <a:lnTo>
                    <a:pt x="80" y="6772"/>
                  </a:lnTo>
                  <a:lnTo>
                    <a:pt x="80" y="6772"/>
                  </a:lnTo>
                  <a:lnTo>
                    <a:pt x="80" y="6772"/>
                  </a:lnTo>
                  <a:lnTo>
                    <a:pt x="27" y="6426"/>
                  </a:lnTo>
                  <a:lnTo>
                    <a:pt x="0" y="6079"/>
                  </a:lnTo>
                  <a:lnTo>
                    <a:pt x="27" y="5733"/>
                  </a:lnTo>
                  <a:lnTo>
                    <a:pt x="54" y="5386"/>
                  </a:lnTo>
                  <a:lnTo>
                    <a:pt x="134" y="5066"/>
                  </a:lnTo>
                  <a:lnTo>
                    <a:pt x="214" y="4746"/>
                  </a:lnTo>
                  <a:lnTo>
                    <a:pt x="320" y="4426"/>
                  </a:lnTo>
                  <a:lnTo>
                    <a:pt x="480" y="4106"/>
                  </a:lnTo>
                  <a:lnTo>
                    <a:pt x="640" y="3813"/>
                  </a:lnTo>
                  <a:lnTo>
                    <a:pt x="827" y="3520"/>
                  </a:lnTo>
                  <a:lnTo>
                    <a:pt x="1040" y="3227"/>
                  </a:lnTo>
                  <a:lnTo>
                    <a:pt x="1253" y="2960"/>
                  </a:lnTo>
                  <a:lnTo>
                    <a:pt x="1520" y="2693"/>
                  </a:lnTo>
                  <a:lnTo>
                    <a:pt x="1787" y="2427"/>
                  </a:lnTo>
                  <a:lnTo>
                    <a:pt x="2080" y="2187"/>
                  </a:lnTo>
                  <a:lnTo>
                    <a:pt x="2400" y="1947"/>
                  </a:lnTo>
                  <a:lnTo>
                    <a:pt x="2720" y="1734"/>
                  </a:lnTo>
                  <a:lnTo>
                    <a:pt x="3093" y="1520"/>
                  </a:lnTo>
                  <a:lnTo>
                    <a:pt x="3440" y="1334"/>
                  </a:lnTo>
                  <a:lnTo>
                    <a:pt x="3840" y="1147"/>
                  </a:lnTo>
                  <a:lnTo>
                    <a:pt x="4239" y="960"/>
                  </a:lnTo>
                  <a:lnTo>
                    <a:pt x="4666" y="800"/>
                  </a:lnTo>
                  <a:lnTo>
                    <a:pt x="5093" y="667"/>
                  </a:lnTo>
                  <a:lnTo>
                    <a:pt x="5546" y="534"/>
                  </a:lnTo>
                  <a:lnTo>
                    <a:pt x="5999" y="401"/>
                  </a:lnTo>
                  <a:lnTo>
                    <a:pt x="6479" y="294"/>
                  </a:lnTo>
                  <a:lnTo>
                    <a:pt x="6986" y="214"/>
                  </a:lnTo>
                  <a:lnTo>
                    <a:pt x="7465" y="134"/>
                  </a:lnTo>
                  <a:lnTo>
                    <a:pt x="7999" y="81"/>
                  </a:lnTo>
                  <a:lnTo>
                    <a:pt x="8505" y="27"/>
                  </a:lnTo>
                  <a:lnTo>
                    <a:pt x="9038" y="1"/>
                  </a:lnTo>
                  <a:lnTo>
                    <a:pt x="9598" y="1"/>
                  </a:lnTo>
                  <a:lnTo>
                    <a:pt x="9598" y="1"/>
                  </a:lnTo>
                  <a:lnTo>
                    <a:pt x="10132" y="1"/>
                  </a:lnTo>
                  <a:lnTo>
                    <a:pt x="10691" y="27"/>
                  </a:lnTo>
                  <a:lnTo>
                    <a:pt x="11225" y="81"/>
                  </a:lnTo>
                  <a:lnTo>
                    <a:pt x="11784" y="134"/>
                  </a:lnTo>
                  <a:lnTo>
                    <a:pt x="12318" y="214"/>
                  </a:lnTo>
                  <a:lnTo>
                    <a:pt x="12851" y="294"/>
                  </a:lnTo>
                  <a:lnTo>
                    <a:pt x="13891" y="534"/>
                  </a:lnTo>
                  <a:lnTo>
                    <a:pt x="14904" y="800"/>
                  </a:lnTo>
                  <a:lnTo>
                    <a:pt x="15864" y="1147"/>
                  </a:lnTo>
                  <a:lnTo>
                    <a:pt x="16797" y="1547"/>
                  </a:lnTo>
                  <a:lnTo>
                    <a:pt x="17250" y="1760"/>
                  </a:lnTo>
                  <a:lnTo>
                    <a:pt x="17676" y="1974"/>
                  </a:lnTo>
                  <a:lnTo>
                    <a:pt x="18103" y="2213"/>
                  </a:lnTo>
                  <a:lnTo>
                    <a:pt x="18503" y="2453"/>
                  </a:lnTo>
                  <a:lnTo>
                    <a:pt x="18876" y="2693"/>
                  </a:lnTo>
                  <a:lnTo>
                    <a:pt x="19249" y="2960"/>
                  </a:lnTo>
                  <a:lnTo>
                    <a:pt x="19623" y="3253"/>
                  </a:lnTo>
                  <a:lnTo>
                    <a:pt x="19943" y="3520"/>
                  </a:lnTo>
                  <a:lnTo>
                    <a:pt x="20263" y="3813"/>
                  </a:lnTo>
                  <a:lnTo>
                    <a:pt x="20583" y="4133"/>
                  </a:lnTo>
                  <a:lnTo>
                    <a:pt x="20849" y="4426"/>
                  </a:lnTo>
                  <a:lnTo>
                    <a:pt x="21116" y="4746"/>
                  </a:lnTo>
                  <a:lnTo>
                    <a:pt x="21356" y="5066"/>
                  </a:lnTo>
                  <a:lnTo>
                    <a:pt x="21569" y="5413"/>
                  </a:lnTo>
                  <a:lnTo>
                    <a:pt x="21756" y="5733"/>
                  </a:lnTo>
                  <a:lnTo>
                    <a:pt x="21916" y="6079"/>
                  </a:lnTo>
                  <a:lnTo>
                    <a:pt x="22049" y="6426"/>
                  </a:lnTo>
                  <a:lnTo>
                    <a:pt x="22182" y="6799"/>
                  </a:lnTo>
                  <a:lnTo>
                    <a:pt x="22182" y="6799"/>
                  </a:lnTo>
                  <a:lnTo>
                    <a:pt x="22262" y="7172"/>
                  </a:lnTo>
                  <a:lnTo>
                    <a:pt x="22315" y="7519"/>
                  </a:lnTo>
                  <a:lnTo>
                    <a:pt x="22369" y="7892"/>
                  </a:lnTo>
                  <a:lnTo>
                    <a:pt x="22369" y="8239"/>
                  </a:lnTo>
                  <a:lnTo>
                    <a:pt x="22342" y="8612"/>
                  </a:lnTo>
                  <a:lnTo>
                    <a:pt x="22289" y="8959"/>
                  </a:lnTo>
                  <a:lnTo>
                    <a:pt x="22182" y="9279"/>
                  </a:lnTo>
                  <a:lnTo>
                    <a:pt x="22076" y="9625"/>
                  </a:lnTo>
                  <a:lnTo>
                    <a:pt x="21942" y="9945"/>
                  </a:lnTo>
                  <a:lnTo>
                    <a:pt x="21782" y="10265"/>
                  </a:lnTo>
                  <a:lnTo>
                    <a:pt x="21596" y="10558"/>
                  </a:lnTo>
                  <a:lnTo>
                    <a:pt x="21382" y="10878"/>
                  </a:lnTo>
                  <a:lnTo>
                    <a:pt x="21142" y="11145"/>
                  </a:lnTo>
                  <a:lnTo>
                    <a:pt x="20876" y="11438"/>
                  </a:lnTo>
                  <a:lnTo>
                    <a:pt x="20609" y="11705"/>
                  </a:lnTo>
                  <a:lnTo>
                    <a:pt x="20289" y="11945"/>
                  </a:lnTo>
                  <a:lnTo>
                    <a:pt x="19969" y="12211"/>
                  </a:lnTo>
                  <a:lnTo>
                    <a:pt x="19623" y="12425"/>
                  </a:lnTo>
                  <a:lnTo>
                    <a:pt x="19249" y="12664"/>
                  </a:lnTo>
                  <a:lnTo>
                    <a:pt x="18850" y="12851"/>
                  </a:lnTo>
                  <a:lnTo>
                    <a:pt x="18450" y="13064"/>
                  </a:lnTo>
                  <a:lnTo>
                    <a:pt x="17996" y="13224"/>
                  </a:lnTo>
                  <a:lnTo>
                    <a:pt x="17570" y="13384"/>
                  </a:lnTo>
                  <a:lnTo>
                    <a:pt x="17090" y="13544"/>
                  </a:lnTo>
                  <a:lnTo>
                    <a:pt x="16610" y="13678"/>
                  </a:lnTo>
                  <a:lnTo>
                    <a:pt x="16104" y="13784"/>
                  </a:lnTo>
                  <a:lnTo>
                    <a:pt x="15597" y="13891"/>
                  </a:lnTo>
                  <a:lnTo>
                    <a:pt x="15064" y="13971"/>
                  </a:lnTo>
                  <a:lnTo>
                    <a:pt x="14504" y="14051"/>
                  </a:lnTo>
                  <a:lnTo>
                    <a:pt x="13944" y="14104"/>
                  </a:lnTo>
                  <a:lnTo>
                    <a:pt x="13357" y="14131"/>
                  </a:lnTo>
                  <a:lnTo>
                    <a:pt x="12771" y="1413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34"/>
            <p:cNvSpPr/>
            <p:nvPr/>
          </p:nvSpPr>
          <p:spPr>
            <a:xfrm>
              <a:off x="3979470" y="3693422"/>
              <a:ext cx="619502" cy="372607"/>
            </a:xfrm>
            <a:custGeom>
              <a:avLst/>
              <a:gdLst/>
              <a:ahLst/>
              <a:cxnLst/>
              <a:rect l="l" t="t" r="r" b="b"/>
              <a:pathLst>
                <a:path w="36260" h="21809" extrusionOk="0">
                  <a:moveTo>
                    <a:pt x="3147" y="0"/>
                  </a:moveTo>
                  <a:lnTo>
                    <a:pt x="1" y="21782"/>
                  </a:lnTo>
                  <a:lnTo>
                    <a:pt x="36259" y="21809"/>
                  </a:lnTo>
                  <a:lnTo>
                    <a:pt x="35193" y="27"/>
                  </a:lnTo>
                  <a:lnTo>
                    <a:pt x="31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34"/>
            <p:cNvSpPr/>
            <p:nvPr/>
          </p:nvSpPr>
          <p:spPr>
            <a:xfrm>
              <a:off x="3979470" y="3693422"/>
              <a:ext cx="619502" cy="372607"/>
            </a:xfrm>
            <a:custGeom>
              <a:avLst/>
              <a:gdLst/>
              <a:ahLst/>
              <a:cxnLst/>
              <a:rect l="l" t="t" r="r" b="b"/>
              <a:pathLst>
                <a:path w="36260" h="21809" fill="none" extrusionOk="0">
                  <a:moveTo>
                    <a:pt x="36259" y="21809"/>
                  </a:moveTo>
                  <a:lnTo>
                    <a:pt x="1" y="21782"/>
                  </a:lnTo>
                  <a:lnTo>
                    <a:pt x="3147" y="0"/>
                  </a:lnTo>
                  <a:lnTo>
                    <a:pt x="35193" y="27"/>
                  </a:lnTo>
                  <a:lnTo>
                    <a:pt x="36259" y="2180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34"/>
            <p:cNvSpPr/>
            <p:nvPr/>
          </p:nvSpPr>
          <p:spPr>
            <a:xfrm>
              <a:off x="4109299" y="3752622"/>
              <a:ext cx="378535" cy="241445"/>
            </a:xfrm>
            <a:custGeom>
              <a:avLst/>
              <a:gdLst/>
              <a:ahLst/>
              <a:cxnLst/>
              <a:rect l="l" t="t" r="r" b="b"/>
              <a:pathLst>
                <a:path w="22156" h="14132" extrusionOk="0">
                  <a:moveTo>
                    <a:pt x="10851" y="1"/>
                  </a:moveTo>
                  <a:lnTo>
                    <a:pt x="10318" y="28"/>
                  </a:lnTo>
                  <a:lnTo>
                    <a:pt x="9785" y="81"/>
                  </a:lnTo>
                  <a:lnTo>
                    <a:pt x="9251" y="134"/>
                  </a:lnTo>
                  <a:lnTo>
                    <a:pt x="8718" y="188"/>
                  </a:lnTo>
                  <a:lnTo>
                    <a:pt x="8212" y="294"/>
                  </a:lnTo>
                  <a:lnTo>
                    <a:pt x="7705" y="401"/>
                  </a:lnTo>
                  <a:lnTo>
                    <a:pt x="7225" y="508"/>
                  </a:lnTo>
                  <a:lnTo>
                    <a:pt x="6719" y="641"/>
                  </a:lnTo>
                  <a:lnTo>
                    <a:pt x="6265" y="801"/>
                  </a:lnTo>
                  <a:lnTo>
                    <a:pt x="5785" y="961"/>
                  </a:lnTo>
                  <a:lnTo>
                    <a:pt x="5332" y="1121"/>
                  </a:lnTo>
                  <a:lnTo>
                    <a:pt x="4906" y="1307"/>
                  </a:lnTo>
                  <a:lnTo>
                    <a:pt x="4479" y="1521"/>
                  </a:lnTo>
                  <a:lnTo>
                    <a:pt x="4079" y="1734"/>
                  </a:lnTo>
                  <a:lnTo>
                    <a:pt x="3679" y="1947"/>
                  </a:lnTo>
                  <a:lnTo>
                    <a:pt x="3306" y="2187"/>
                  </a:lnTo>
                  <a:lnTo>
                    <a:pt x="2933" y="2427"/>
                  </a:lnTo>
                  <a:lnTo>
                    <a:pt x="2586" y="2694"/>
                  </a:lnTo>
                  <a:lnTo>
                    <a:pt x="2266" y="2960"/>
                  </a:lnTo>
                  <a:lnTo>
                    <a:pt x="1946" y="3227"/>
                  </a:lnTo>
                  <a:lnTo>
                    <a:pt x="1680" y="3494"/>
                  </a:lnTo>
                  <a:lnTo>
                    <a:pt x="1413" y="3787"/>
                  </a:lnTo>
                  <a:lnTo>
                    <a:pt x="1146" y="4107"/>
                  </a:lnTo>
                  <a:lnTo>
                    <a:pt x="933" y="4400"/>
                  </a:lnTo>
                  <a:lnTo>
                    <a:pt x="720" y="4720"/>
                  </a:lnTo>
                  <a:lnTo>
                    <a:pt x="560" y="5040"/>
                  </a:lnTo>
                  <a:lnTo>
                    <a:pt x="400" y="5386"/>
                  </a:lnTo>
                  <a:lnTo>
                    <a:pt x="267" y="5706"/>
                  </a:lnTo>
                  <a:lnTo>
                    <a:pt x="160" y="6053"/>
                  </a:lnTo>
                  <a:lnTo>
                    <a:pt x="80" y="6400"/>
                  </a:lnTo>
                  <a:lnTo>
                    <a:pt x="27" y="6773"/>
                  </a:lnTo>
                  <a:lnTo>
                    <a:pt x="0" y="7146"/>
                  </a:lnTo>
                  <a:lnTo>
                    <a:pt x="0" y="7493"/>
                  </a:lnTo>
                  <a:lnTo>
                    <a:pt x="27" y="7866"/>
                  </a:lnTo>
                  <a:lnTo>
                    <a:pt x="107" y="8212"/>
                  </a:lnTo>
                  <a:lnTo>
                    <a:pt x="187" y="8586"/>
                  </a:lnTo>
                  <a:lnTo>
                    <a:pt x="320" y="8932"/>
                  </a:lnTo>
                  <a:lnTo>
                    <a:pt x="453" y="9252"/>
                  </a:lnTo>
                  <a:lnTo>
                    <a:pt x="613" y="9599"/>
                  </a:lnTo>
                  <a:lnTo>
                    <a:pt x="827" y="9919"/>
                  </a:lnTo>
                  <a:lnTo>
                    <a:pt x="1040" y="10239"/>
                  </a:lnTo>
                  <a:lnTo>
                    <a:pt x="1280" y="10532"/>
                  </a:lnTo>
                  <a:lnTo>
                    <a:pt x="1546" y="10852"/>
                  </a:lnTo>
                  <a:lnTo>
                    <a:pt x="1840" y="11119"/>
                  </a:lnTo>
                  <a:lnTo>
                    <a:pt x="2133" y="11412"/>
                  </a:lnTo>
                  <a:lnTo>
                    <a:pt x="2480" y="11678"/>
                  </a:lnTo>
                  <a:lnTo>
                    <a:pt x="2826" y="11945"/>
                  </a:lnTo>
                  <a:lnTo>
                    <a:pt x="3199" y="12185"/>
                  </a:lnTo>
                  <a:lnTo>
                    <a:pt x="3599" y="12425"/>
                  </a:lnTo>
                  <a:lnTo>
                    <a:pt x="3999" y="12638"/>
                  </a:lnTo>
                  <a:lnTo>
                    <a:pt x="4426" y="12851"/>
                  </a:lnTo>
                  <a:lnTo>
                    <a:pt x="4879" y="13038"/>
                  </a:lnTo>
                  <a:lnTo>
                    <a:pt x="5332" y="13225"/>
                  </a:lnTo>
                  <a:lnTo>
                    <a:pt x="5812" y="13385"/>
                  </a:lnTo>
                  <a:lnTo>
                    <a:pt x="6319" y="13518"/>
                  </a:lnTo>
                  <a:lnTo>
                    <a:pt x="6825" y="13651"/>
                  </a:lnTo>
                  <a:lnTo>
                    <a:pt x="7358" y="13785"/>
                  </a:lnTo>
                  <a:lnTo>
                    <a:pt x="7892" y="13891"/>
                  </a:lnTo>
                  <a:lnTo>
                    <a:pt x="8425" y="13971"/>
                  </a:lnTo>
                  <a:lnTo>
                    <a:pt x="8985" y="14025"/>
                  </a:lnTo>
                  <a:lnTo>
                    <a:pt x="9571" y="14078"/>
                  </a:lnTo>
                  <a:lnTo>
                    <a:pt x="10158" y="14105"/>
                  </a:lnTo>
                  <a:lnTo>
                    <a:pt x="10744" y="14131"/>
                  </a:lnTo>
                  <a:lnTo>
                    <a:pt x="11331" y="14105"/>
                  </a:lnTo>
                  <a:lnTo>
                    <a:pt x="11917" y="14078"/>
                  </a:lnTo>
                  <a:lnTo>
                    <a:pt x="12477" y="14025"/>
                  </a:lnTo>
                  <a:lnTo>
                    <a:pt x="13064" y="13971"/>
                  </a:lnTo>
                  <a:lnTo>
                    <a:pt x="13624" y="13891"/>
                  </a:lnTo>
                  <a:lnTo>
                    <a:pt x="14157" y="13785"/>
                  </a:lnTo>
                  <a:lnTo>
                    <a:pt x="14690" y="13678"/>
                  </a:lnTo>
                  <a:lnTo>
                    <a:pt x="15223" y="13545"/>
                  </a:lnTo>
                  <a:lnTo>
                    <a:pt x="15730" y="13385"/>
                  </a:lnTo>
                  <a:lnTo>
                    <a:pt x="16210" y="13225"/>
                  </a:lnTo>
                  <a:lnTo>
                    <a:pt x="16690" y="13038"/>
                  </a:lnTo>
                  <a:lnTo>
                    <a:pt x="17170" y="12851"/>
                  </a:lnTo>
                  <a:lnTo>
                    <a:pt x="17596" y="12638"/>
                  </a:lnTo>
                  <a:lnTo>
                    <a:pt x="18049" y="12425"/>
                  </a:lnTo>
                  <a:lnTo>
                    <a:pt x="18449" y="12185"/>
                  </a:lnTo>
                  <a:lnTo>
                    <a:pt x="18849" y="11945"/>
                  </a:lnTo>
                  <a:lnTo>
                    <a:pt x="19222" y="11678"/>
                  </a:lnTo>
                  <a:lnTo>
                    <a:pt x="19596" y="11412"/>
                  </a:lnTo>
                  <a:lnTo>
                    <a:pt x="19916" y="11145"/>
                  </a:lnTo>
                  <a:lnTo>
                    <a:pt x="20236" y="10852"/>
                  </a:lnTo>
                  <a:lnTo>
                    <a:pt x="20529" y="10559"/>
                  </a:lnTo>
                  <a:lnTo>
                    <a:pt x="20795" y="10239"/>
                  </a:lnTo>
                  <a:lnTo>
                    <a:pt x="21062" y="9945"/>
                  </a:lnTo>
                  <a:lnTo>
                    <a:pt x="21275" y="9599"/>
                  </a:lnTo>
                  <a:lnTo>
                    <a:pt x="21489" y="9279"/>
                  </a:lnTo>
                  <a:lnTo>
                    <a:pt x="21649" y="8932"/>
                  </a:lnTo>
                  <a:lnTo>
                    <a:pt x="21809" y="8586"/>
                  </a:lnTo>
                  <a:lnTo>
                    <a:pt x="21942" y="8239"/>
                  </a:lnTo>
                  <a:lnTo>
                    <a:pt x="22022" y="7893"/>
                  </a:lnTo>
                  <a:lnTo>
                    <a:pt x="22102" y="7519"/>
                  </a:lnTo>
                  <a:lnTo>
                    <a:pt x="22128" y="7146"/>
                  </a:lnTo>
                  <a:lnTo>
                    <a:pt x="22155" y="6773"/>
                  </a:lnTo>
                  <a:lnTo>
                    <a:pt x="22128" y="6426"/>
                  </a:lnTo>
                  <a:lnTo>
                    <a:pt x="22075" y="6080"/>
                  </a:lnTo>
                  <a:lnTo>
                    <a:pt x="21995" y="5733"/>
                  </a:lnTo>
                  <a:lnTo>
                    <a:pt x="21915" y="5386"/>
                  </a:lnTo>
                  <a:lnTo>
                    <a:pt x="21782" y="5067"/>
                  </a:lnTo>
                  <a:lnTo>
                    <a:pt x="21622" y="4747"/>
                  </a:lnTo>
                  <a:lnTo>
                    <a:pt x="21462" y="4427"/>
                  </a:lnTo>
                  <a:lnTo>
                    <a:pt x="21275" y="4107"/>
                  </a:lnTo>
                  <a:lnTo>
                    <a:pt x="21062" y="3813"/>
                  </a:lnTo>
                  <a:lnTo>
                    <a:pt x="20822" y="3520"/>
                  </a:lnTo>
                  <a:lnTo>
                    <a:pt x="20556" y="3227"/>
                  </a:lnTo>
                  <a:lnTo>
                    <a:pt x="20262" y="2960"/>
                  </a:lnTo>
                  <a:lnTo>
                    <a:pt x="19969" y="2694"/>
                  </a:lnTo>
                  <a:lnTo>
                    <a:pt x="19649" y="2427"/>
                  </a:lnTo>
                  <a:lnTo>
                    <a:pt x="19302" y="2187"/>
                  </a:lnTo>
                  <a:lnTo>
                    <a:pt x="18956" y="1974"/>
                  </a:lnTo>
                  <a:lnTo>
                    <a:pt x="18583" y="1734"/>
                  </a:lnTo>
                  <a:lnTo>
                    <a:pt x="18183" y="1521"/>
                  </a:lnTo>
                  <a:lnTo>
                    <a:pt x="17783" y="1334"/>
                  </a:lnTo>
                  <a:lnTo>
                    <a:pt x="17383" y="1147"/>
                  </a:lnTo>
                  <a:lnTo>
                    <a:pt x="16930" y="961"/>
                  </a:lnTo>
                  <a:lnTo>
                    <a:pt x="16476" y="801"/>
                  </a:lnTo>
                  <a:lnTo>
                    <a:pt x="16023" y="668"/>
                  </a:lnTo>
                  <a:lnTo>
                    <a:pt x="15543" y="508"/>
                  </a:lnTo>
                  <a:lnTo>
                    <a:pt x="15063" y="401"/>
                  </a:lnTo>
                  <a:lnTo>
                    <a:pt x="14584" y="294"/>
                  </a:lnTo>
                  <a:lnTo>
                    <a:pt x="14077" y="214"/>
                  </a:lnTo>
                  <a:lnTo>
                    <a:pt x="13544" y="134"/>
                  </a:lnTo>
                  <a:lnTo>
                    <a:pt x="13037" y="81"/>
                  </a:lnTo>
                  <a:lnTo>
                    <a:pt x="12504" y="28"/>
                  </a:lnTo>
                  <a:lnTo>
                    <a:pt x="11944" y="1"/>
                  </a:lnTo>
                  <a:close/>
                </a:path>
              </a:pathLst>
            </a:custGeom>
            <a:solidFill>
              <a:srgbClr val="FFD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34"/>
            <p:cNvSpPr/>
            <p:nvPr/>
          </p:nvSpPr>
          <p:spPr>
            <a:xfrm>
              <a:off x="4109299" y="3752622"/>
              <a:ext cx="378535" cy="241445"/>
            </a:xfrm>
            <a:custGeom>
              <a:avLst/>
              <a:gdLst/>
              <a:ahLst/>
              <a:cxnLst/>
              <a:rect l="l" t="t" r="r" b="b"/>
              <a:pathLst>
                <a:path w="22156" h="14132" fill="none" extrusionOk="0">
                  <a:moveTo>
                    <a:pt x="10744" y="14131"/>
                  </a:moveTo>
                  <a:lnTo>
                    <a:pt x="10744" y="14131"/>
                  </a:lnTo>
                  <a:lnTo>
                    <a:pt x="10744" y="14131"/>
                  </a:lnTo>
                  <a:lnTo>
                    <a:pt x="10158" y="14105"/>
                  </a:lnTo>
                  <a:lnTo>
                    <a:pt x="9571" y="14078"/>
                  </a:lnTo>
                  <a:lnTo>
                    <a:pt x="8985" y="14025"/>
                  </a:lnTo>
                  <a:lnTo>
                    <a:pt x="8425" y="13971"/>
                  </a:lnTo>
                  <a:lnTo>
                    <a:pt x="7892" y="13891"/>
                  </a:lnTo>
                  <a:lnTo>
                    <a:pt x="7358" y="13785"/>
                  </a:lnTo>
                  <a:lnTo>
                    <a:pt x="6825" y="13651"/>
                  </a:lnTo>
                  <a:lnTo>
                    <a:pt x="6319" y="13518"/>
                  </a:lnTo>
                  <a:lnTo>
                    <a:pt x="5812" y="13385"/>
                  </a:lnTo>
                  <a:lnTo>
                    <a:pt x="5332" y="13225"/>
                  </a:lnTo>
                  <a:lnTo>
                    <a:pt x="4879" y="13038"/>
                  </a:lnTo>
                  <a:lnTo>
                    <a:pt x="4426" y="12851"/>
                  </a:lnTo>
                  <a:lnTo>
                    <a:pt x="3999" y="12638"/>
                  </a:lnTo>
                  <a:lnTo>
                    <a:pt x="3599" y="12425"/>
                  </a:lnTo>
                  <a:lnTo>
                    <a:pt x="3199" y="12185"/>
                  </a:lnTo>
                  <a:lnTo>
                    <a:pt x="2826" y="11945"/>
                  </a:lnTo>
                  <a:lnTo>
                    <a:pt x="2480" y="11678"/>
                  </a:lnTo>
                  <a:lnTo>
                    <a:pt x="2133" y="11412"/>
                  </a:lnTo>
                  <a:lnTo>
                    <a:pt x="1840" y="11119"/>
                  </a:lnTo>
                  <a:lnTo>
                    <a:pt x="1546" y="10852"/>
                  </a:lnTo>
                  <a:lnTo>
                    <a:pt x="1280" y="10532"/>
                  </a:lnTo>
                  <a:lnTo>
                    <a:pt x="1040" y="10239"/>
                  </a:lnTo>
                  <a:lnTo>
                    <a:pt x="827" y="9919"/>
                  </a:lnTo>
                  <a:lnTo>
                    <a:pt x="613" y="9599"/>
                  </a:lnTo>
                  <a:lnTo>
                    <a:pt x="453" y="9252"/>
                  </a:lnTo>
                  <a:lnTo>
                    <a:pt x="320" y="8932"/>
                  </a:lnTo>
                  <a:lnTo>
                    <a:pt x="187" y="8586"/>
                  </a:lnTo>
                  <a:lnTo>
                    <a:pt x="107" y="8212"/>
                  </a:lnTo>
                  <a:lnTo>
                    <a:pt x="27" y="7866"/>
                  </a:lnTo>
                  <a:lnTo>
                    <a:pt x="0" y="7493"/>
                  </a:lnTo>
                  <a:lnTo>
                    <a:pt x="0" y="7146"/>
                  </a:lnTo>
                  <a:lnTo>
                    <a:pt x="27" y="6773"/>
                  </a:lnTo>
                  <a:lnTo>
                    <a:pt x="27" y="6773"/>
                  </a:lnTo>
                  <a:lnTo>
                    <a:pt x="27" y="6773"/>
                  </a:lnTo>
                  <a:lnTo>
                    <a:pt x="80" y="6400"/>
                  </a:lnTo>
                  <a:lnTo>
                    <a:pt x="160" y="6053"/>
                  </a:lnTo>
                  <a:lnTo>
                    <a:pt x="267" y="5706"/>
                  </a:lnTo>
                  <a:lnTo>
                    <a:pt x="400" y="5386"/>
                  </a:lnTo>
                  <a:lnTo>
                    <a:pt x="560" y="5040"/>
                  </a:lnTo>
                  <a:lnTo>
                    <a:pt x="720" y="4720"/>
                  </a:lnTo>
                  <a:lnTo>
                    <a:pt x="933" y="4400"/>
                  </a:lnTo>
                  <a:lnTo>
                    <a:pt x="1146" y="4107"/>
                  </a:lnTo>
                  <a:lnTo>
                    <a:pt x="1413" y="3787"/>
                  </a:lnTo>
                  <a:lnTo>
                    <a:pt x="1680" y="3494"/>
                  </a:lnTo>
                  <a:lnTo>
                    <a:pt x="1946" y="3227"/>
                  </a:lnTo>
                  <a:lnTo>
                    <a:pt x="2266" y="2960"/>
                  </a:lnTo>
                  <a:lnTo>
                    <a:pt x="2586" y="2694"/>
                  </a:lnTo>
                  <a:lnTo>
                    <a:pt x="2933" y="2427"/>
                  </a:lnTo>
                  <a:lnTo>
                    <a:pt x="3306" y="2187"/>
                  </a:lnTo>
                  <a:lnTo>
                    <a:pt x="3679" y="1947"/>
                  </a:lnTo>
                  <a:lnTo>
                    <a:pt x="4079" y="1734"/>
                  </a:lnTo>
                  <a:lnTo>
                    <a:pt x="4479" y="1521"/>
                  </a:lnTo>
                  <a:lnTo>
                    <a:pt x="4906" y="1307"/>
                  </a:lnTo>
                  <a:lnTo>
                    <a:pt x="5332" y="1121"/>
                  </a:lnTo>
                  <a:lnTo>
                    <a:pt x="5785" y="961"/>
                  </a:lnTo>
                  <a:lnTo>
                    <a:pt x="6265" y="801"/>
                  </a:lnTo>
                  <a:lnTo>
                    <a:pt x="6719" y="641"/>
                  </a:lnTo>
                  <a:lnTo>
                    <a:pt x="7225" y="508"/>
                  </a:lnTo>
                  <a:lnTo>
                    <a:pt x="7705" y="401"/>
                  </a:lnTo>
                  <a:lnTo>
                    <a:pt x="8212" y="294"/>
                  </a:lnTo>
                  <a:lnTo>
                    <a:pt x="8718" y="188"/>
                  </a:lnTo>
                  <a:lnTo>
                    <a:pt x="9251" y="134"/>
                  </a:lnTo>
                  <a:lnTo>
                    <a:pt x="9785" y="81"/>
                  </a:lnTo>
                  <a:lnTo>
                    <a:pt x="10318" y="28"/>
                  </a:lnTo>
                  <a:lnTo>
                    <a:pt x="10851" y="1"/>
                  </a:lnTo>
                  <a:lnTo>
                    <a:pt x="11411" y="1"/>
                  </a:lnTo>
                  <a:lnTo>
                    <a:pt x="11411" y="1"/>
                  </a:lnTo>
                  <a:lnTo>
                    <a:pt x="11944" y="1"/>
                  </a:lnTo>
                  <a:lnTo>
                    <a:pt x="12504" y="28"/>
                  </a:lnTo>
                  <a:lnTo>
                    <a:pt x="13037" y="81"/>
                  </a:lnTo>
                  <a:lnTo>
                    <a:pt x="13544" y="134"/>
                  </a:lnTo>
                  <a:lnTo>
                    <a:pt x="14077" y="214"/>
                  </a:lnTo>
                  <a:lnTo>
                    <a:pt x="14584" y="294"/>
                  </a:lnTo>
                  <a:lnTo>
                    <a:pt x="15063" y="401"/>
                  </a:lnTo>
                  <a:lnTo>
                    <a:pt x="15543" y="508"/>
                  </a:lnTo>
                  <a:lnTo>
                    <a:pt x="16023" y="668"/>
                  </a:lnTo>
                  <a:lnTo>
                    <a:pt x="16476" y="801"/>
                  </a:lnTo>
                  <a:lnTo>
                    <a:pt x="16930" y="961"/>
                  </a:lnTo>
                  <a:lnTo>
                    <a:pt x="17383" y="1147"/>
                  </a:lnTo>
                  <a:lnTo>
                    <a:pt x="17783" y="1334"/>
                  </a:lnTo>
                  <a:lnTo>
                    <a:pt x="18183" y="1521"/>
                  </a:lnTo>
                  <a:lnTo>
                    <a:pt x="18583" y="1734"/>
                  </a:lnTo>
                  <a:lnTo>
                    <a:pt x="18956" y="1974"/>
                  </a:lnTo>
                  <a:lnTo>
                    <a:pt x="19302" y="2187"/>
                  </a:lnTo>
                  <a:lnTo>
                    <a:pt x="19649" y="2427"/>
                  </a:lnTo>
                  <a:lnTo>
                    <a:pt x="19969" y="2694"/>
                  </a:lnTo>
                  <a:lnTo>
                    <a:pt x="20262" y="2960"/>
                  </a:lnTo>
                  <a:lnTo>
                    <a:pt x="20556" y="3227"/>
                  </a:lnTo>
                  <a:lnTo>
                    <a:pt x="20822" y="3520"/>
                  </a:lnTo>
                  <a:lnTo>
                    <a:pt x="21062" y="3813"/>
                  </a:lnTo>
                  <a:lnTo>
                    <a:pt x="21275" y="4107"/>
                  </a:lnTo>
                  <a:lnTo>
                    <a:pt x="21462" y="4427"/>
                  </a:lnTo>
                  <a:lnTo>
                    <a:pt x="21622" y="4747"/>
                  </a:lnTo>
                  <a:lnTo>
                    <a:pt x="21782" y="5067"/>
                  </a:lnTo>
                  <a:lnTo>
                    <a:pt x="21915" y="5386"/>
                  </a:lnTo>
                  <a:lnTo>
                    <a:pt x="21995" y="5733"/>
                  </a:lnTo>
                  <a:lnTo>
                    <a:pt x="22075" y="6080"/>
                  </a:lnTo>
                  <a:lnTo>
                    <a:pt x="22128" y="6426"/>
                  </a:lnTo>
                  <a:lnTo>
                    <a:pt x="22155" y="6773"/>
                  </a:lnTo>
                  <a:lnTo>
                    <a:pt x="22155" y="6773"/>
                  </a:lnTo>
                  <a:lnTo>
                    <a:pt x="22155" y="6773"/>
                  </a:lnTo>
                  <a:lnTo>
                    <a:pt x="22128" y="7146"/>
                  </a:lnTo>
                  <a:lnTo>
                    <a:pt x="22102" y="7519"/>
                  </a:lnTo>
                  <a:lnTo>
                    <a:pt x="22022" y="7893"/>
                  </a:lnTo>
                  <a:lnTo>
                    <a:pt x="21942" y="8239"/>
                  </a:lnTo>
                  <a:lnTo>
                    <a:pt x="21809" y="8586"/>
                  </a:lnTo>
                  <a:lnTo>
                    <a:pt x="21649" y="8932"/>
                  </a:lnTo>
                  <a:lnTo>
                    <a:pt x="21489" y="9279"/>
                  </a:lnTo>
                  <a:lnTo>
                    <a:pt x="21275" y="9599"/>
                  </a:lnTo>
                  <a:lnTo>
                    <a:pt x="21062" y="9945"/>
                  </a:lnTo>
                  <a:lnTo>
                    <a:pt x="20795" y="10239"/>
                  </a:lnTo>
                  <a:lnTo>
                    <a:pt x="20529" y="10559"/>
                  </a:lnTo>
                  <a:lnTo>
                    <a:pt x="20236" y="10852"/>
                  </a:lnTo>
                  <a:lnTo>
                    <a:pt x="19916" y="11145"/>
                  </a:lnTo>
                  <a:lnTo>
                    <a:pt x="19596" y="11412"/>
                  </a:lnTo>
                  <a:lnTo>
                    <a:pt x="19222" y="11678"/>
                  </a:lnTo>
                  <a:lnTo>
                    <a:pt x="18849" y="11945"/>
                  </a:lnTo>
                  <a:lnTo>
                    <a:pt x="18449" y="12185"/>
                  </a:lnTo>
                  <a:lnTo>
                    <a:pt x="18049" y="12425"/>
                  </a:lnTo>
                  <a:lnTo>
                    <a:pt x="17596" y="12638"/>
                  </a:lnTo>
                  <a:lnTo>
                    <a:pt x="17170" y="12851"/>
                  </a:lnTo>
                  <a:lnTo>
                    <a:pt x="16690" y="13038"/>
                  </a:lnTo>
                  <a:lnTo>
                    <a:pt x="16210" y="13225"/>
                  </a:lnTo>
                  <a:lnTo>
                    <a:pt x="15730" y="13385"/>
                  </a:lnTo>
                  <a:lnTo>
                    <a:pt x="15223" y="13545"/>
                  </a:lnTo>
                  <a:lnTo>
                    <a:pt x="14690" y="13678"/>
                  </a:lnTo>
                  <a:lnTo>
                    <a:pt x="14157" y="13785"/>
                  </a:lnTo>
                  <a:lnTo>
                    <a:pt x="13624" y="13891"/>
                  </a:lnTo>
                  <a:lnTo>
                    <a:pt x="13064" y="13971"/>
                  </a:lnTo>
                  <a:lnTo>
                    <a:pt x="12477" y="14025"/>
                  </a:lnTo>
                  <a:lnTo>
                    <a:pt x="11917" y="14078"/>
                  </a:lnTo>
                  <a:lnTo>
                    <a:pt x="11331" y="14105"/>
                  </a:lnTo>
                  <a:lnTo>
                    <a:pt x="10744" y="1413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34"/>
            <p:cNvSpPr/>
            <p:nvPr/>
          </p:nvSpPr>
          <p:spPr>
            <a:xfrm>
              <a:off x="4879542" y="4250940"/>
              <a:ext cx="830382" cy="546617"/>
            </a:xfrm>
            <a:custGeom>
              <a:avLst/>
              <a:gdLst/>
              <a:ahLst/>
              <a:cxnLst/>
              <a:rect l="l" t="t" r="r" b="b"/>
              <a:pathLst>
                <a:path w="48603" h="31994" extrusionOk="0">
                  <a:moveTo>
                    <a:pt x="0" y="1"/>
                  </a:moveTo>
                  <a:lnTo>
                    <a:pt x="4106" y="31967"/>
                  </a:lnTo>
                  <a:lnTo>
                    <a:pt x="48603" y="31994"/>
                  </a:lnTo>
                  <a:lnTo>
                    <a:pt x="383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34"/>
            <p:cNvSpPr/>
            <p:nvPr/>
          </p:nvSpPr>
          <p:spPr>
            <a:xfrm>
              <a:off x="4879542" y="4250940"/>
              <a:ext cx="830382" cy="546617"/>
            </a:xfrm>
            <a:custGeom>
              <a:avLst/>
              <a:gdLst/>
              <a:ahLst/>
              <a:cxnLst/>
              <a:rect l="l" t="t" r="r" b="b"/>
              <a:pathLst>
                <a:path w="48603" h="31994" fill="none" extrusionOk="0">
                  <a:moveTo>
                    <a:pt x="48603" y="31994"/>
                  </a:moveTo>
                  <a:lnTo>
                    <a:pt x="4106" y="31967"/>
                  </a:lnTo>
                  <a:lnTo>
                    <a:pt x="0" y="1"/>
                  </a:lnTo>
                  <a:lnTo>
                    <a:pt x="38312" y="1"/>
                  </a:lnTo>
                  <a:lnTo>
                    <a:pt x="48603" y="319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34"/>
            <p:cNvSpPr/>
            <p:nvPr/>
          </p:nvSpPr>
          <p:spPr>
            <a:xfrm>
              <a:off x="5033495" y="4335220"/>
              <a:ext cx="464627" cy="354394"/>
            </a:xfrm>
            <a:custGeom>
              <a:avLst/>
              <a:gdLst/>
              <a:ahLst/>
              <a:cxnLst/>
              <a:rect l="l" t="t" r="r" b="b"/>
              <a:pathLst>
                <a:path w="27195" h="20743" extrusionOk="0">
                  <a:moveTo>
                    <a:pt x="11252" y="0"/>
                  </a:moveTo>
                  <a:lnTo>
                    <a:pt x="10585" y="27"/>
                  </a:lnTo>
                  <a:lnTo>
                    <a:pt x="9945" y="53"/>
                  </a:lnTo>
                  <a:lnTo>
                    <a:pt x="9332" y="107"/>
                  </a:lnTo>
                  <a:lnTo>
                    <a:pt x="8719" y="213"/>
                  </a:lnTo>
                  <a:lnTo>
                    <a:pt x="8106" y="320"/>
                  </a:lnTo>
                  <a:lnTo>
                    <a:pt x="7519" y="427"/>
                  </a:lnTo>
                  <a:lnTo>
                    <a:pt x="6959" y="587"/>
                  </a:lnTo>
                  <a:lnTo>
                    <a:pt x="6399" y="773"/>
                  </a:lnTo>
                  <a:lnTo>
                    <a:pt x="5866" y="960"/>
                  </a:lnTo>
                  <a:lnTo>
                    <a:pt x="5360" y="1173"/>
                  </a:lnTo>
                  <a:lnTo>
                    <a:pt x="4853" y="1413"/>
                  </a:lnTo>
                  <a:lnTo>
                    <a:pt x="4373" y="1653"/>
                  </a:lnTo>
                  <a:lnTo>
                    <a:pt x="3920" y="1920"/>
                  </a:lnTo>
                  <a:lnTo>
                    <a:pt x="3493" y="2213"/>
                  </a:lnTo>
                  <a:lnTo>
                    <a:pt x="3067" y="2533"/>
                  </a:lnTo>
                  <a:lnTo>
                    <a:pt x="2693" y="2853"/>
                  </a:lnTo>
                  <a:lnTo>
                    <a:pt x="2320" y="3199"/>
                  </a:lnTo>
                  <a:lnTo>
                    <a:pt x="1974" y="3546"/>
                  </a:lnTo>
                  <a:lnTo>
                    <a:pt x="1654" y="3919"/>
                  </a:lnTo>
                  <a:lnTo>
                    <a:pt x="1360" y="4292"/>
                  </a:lnTo>
                  <a:lnTo>
                    <a:pt x="1094" y="4692"/>
                  </a:lnTo>
                  <a:lnTo>
                    <a:pt x="854" y="5119"/>
                  </a:lnTo>
                  <a:lnTo>
                    <a:pt x="641" y="5545"/>
                  </a:lnTo>
                  <a:lnTo>
                    <a:pt x="454" y="5972"/>
                  </a:lnTo>
                  <a:lnTo>
                    <a:pt x="294" y="6425"/>
                  </a:lnTo>
                  <a:lnTo>
                    <a:pt x="187" y="6878"/>
                  </a:lnTo>
                  <a:lnTo>
                    <a:pt x="81" y="7358"/>
                  </a:lnTo>
                  <a:lnTo>
                    <a:pt x="27" y="7838"/>
                  </a:lnTo>
                  <a:lnTo>
                    <a:pt x="1" y="8345"/>
                  </a:lnTo>
                  <a:lnTo>
                    <a:pt x="1" y="8825"/>
                  </a:lnTo>
                  <a:lnTo>
                    <a:pt x="27" y="9331"/>
                  </a:lnTo>
                  <a:lnTo>
                    <a:pt x="81" y="9864"/>
                  </a:lnTo>
                  <a:lnTo>
                    <a:pt x="187" y="10398"/>
                  </a:lnTo>
                  <a:lnTo>
                    <a:pt x="347" y="10958"/>
                  </a:lnTo>
                  <a:lnTo>
                    <a:pt x="507" y="11491"/>
                  </a:lnTo>
                  <a:lnTo>
                    <a:pt x="721" y="12024"/>
                  </a:lnTo>
                  <a:lnTo>
                    <a:pt x="961" y="12531"/>
                  </a:lnTo>
                  <a:lnTo>
                    <a:pt x="1227" y="13037"/>
                  </a:lnTo>
                  <a:lnTo>
                    <a:pt x="1547" y="13544"/>
                  </a:lnTo>
                  <a:lnTo>
                    <a:pt x="1867" y="14024"/>
                  </a:lnTo>
                  <a:lnTo>
                    <a:pt x="2240" y="14503"/>
                  </a:lnTo>
                  <a:lnTo>
                    <a:pt x="2614" y="14983"/>
                  </a:lnTo>
                  <a:lnTo>
                    <a:pt x="3040" y="15437"/>
                  </a:lnTo>
                  <a:lnTo>
                    <a:pt x="3467" y="15890"/>
                  </a:lnTo>
                  <a:lnTo>
                    <a:pt x="3920" y="16316"/>
                  </a:lnTo>
                  <a:lnTo>
                    <a:pt x="4426" y="16716"/>
                  </a:lnTo>
                  <a:lnTo>
                    <a:pt x="4933" y="17116"/>
                  </a:lnTo>
                  <a:lnTo>
                    <a:pt x="5440" y="17489"/>
                  </a:lnTo>
                  <a:lnTo>
                    <a:pt x="5999" y="17863"/>
                  </a:lnTo>
                  <a:lnTo>
                    <a:pt x="6559" y="18209"/>
                  </a:lnTo>
                  <a:lnTo>
                    <a:pt x="7146" y="18529"/>
                  </a:lnTo>
                  <a:lnTo>
                    <a:pt x="7759" y="18849"/>
                  </a:lnTo>
                  <a:lnTo>
                    <a:pt x="8372" y="19116"/>
                  </a:lnTo>
                  <a:lnTo>
                    <a:pt x="9012" y="19382"/>
                  </a:lnTo>
                  <a:lnTo>
                    <a:pt x="9652" y="19649"/>
                  </a:lnTo>
                  <a:lnTo>
                    <a:pt x="10318" y="19862"/>
                  </a:lnTo>
                  <a:lnTo>
                    <a:pt x="10985" y="20049"/>
                  </a:lnTo>
                  <a:lnTo>
                    <a:pt x="11651" y="20235"/>
                  </a:lnTo>
                  <a:lnTo>
                    <a:pt x="12345" y="20395"/>
                  </a:lnTo>
                  <a:lnTo>
                    <a:pt x="13065" y="20502"/>
                  </a:lnTo>
                  <a:lnTo>
                    <a:pt x="13758" y="20609"/>
                  </a:lnTo>
                  <a:lnTo>
                    <a:pt x="14478" y="20689"/>
                  </a:lnTo>
                  <a:lnTo>
                    <a:pt x="15197" y="20715"/>
                  </a:lnTo>
                  <a:lnTo>
                    <a:pt x="15917" y="20742"/>
                  </a:lnTo>
                  <a:lnTo>
                    <a:pt x="16637" y="20715"/>
                  </a:lnTo>
                  <a:lnTo>
                    <a:pt x="17357" y="20689"/>
                  </a:lnTo>
                  <a:lnTo>
                    <a:pt x="18023" y="20609"/>
                  </a:lnTo>
                  <a:lnTo>
                    <a:pt x="18690" y="20502"/>
                  </a:lnTo>
                  <a:lnTo>
                    <a:pt x="19330" y="20395"/>
                  </a:lnTo>
                  <a:lnTo>
                    <a:pt x="19970" y="20235"/>
                  </a:lnTo>
                  <a:lnTo>
                    <a:pt x="20556" y="20076"/>
                  </a:lnTo>
                  <a:lnTo>
                    <a:pt x="21143" y="19862"/>
                  </a:lnTo>
                  <a:lnTo>
                    <a:pt x="21703" y="19649"/>
                  </a:lnTo>
                  <a:lnTo>
                    <a:pt x="22236" y="19409"/>
                  </a:lnTo>
                  <a:lnTo>
                    <a:pt x="22742" y="19142"/>
                  </a:lnTo>
                  <a:lnTo>
                    <a:pt x="23249" y="18849"/>
                  </a:lnTo>
                  <a:lnTo>
                    <a:pt x="23702" y="18529"/>
                  </a:lnTo>
                  <a:lnTo>
                    <a:pt x="24129" y="18209"/>
                  </a:lnTo>
                  <a:lnTo>
                    <a:pt x="24555" y="17863"/>
                  </a:lnTo>
                  <a:lnTo>
                    <a:pt x="24929" y="17516"/>
                  </a:lnTo>
                  <a:lnTo>
                    <a:pt x="25302" y="17116"/>
                  </a:lnTo>
                  <a:lnTo>
                    <a:pt x="25622" y="16743"/>
                  </a:lnTo>
                  <a:lnTo>
                    <a:pt x="25915" y="16316"/>
                  </a:lnTo>
                  <a:lnTo>
                    <a:pt x="26182" y="15890"/>
                  </a:lnTo>
                  <a:lnTo>
                    <a:pt x="26422" y="15463"/>
                  </a:lnTo>
                  <a:lnTo>
                    <a:pt x="26635" y="14983"/>
                  </a:lnTo>
                  <a:lnTo>
                    <a:pt x="26821" y="14530"/>
                  </a:lnTo>
                  <a:lnTo>
                    <a:pt x="26955" y="14050"/>
                  </a:lnTo>
                  <a:lnTo>
                    <a:pt x="27061" y="13570"/>
                  </a:lnTo>
                  <a:lnTo>
                    <a:pt x="27141" y="13064"/>
                  </a:lnTo>
                  <a:lnTo>
                    <a:pt x="27195" y="12557"/>
                  </a:lnTo>
                  <a:lnTo>
                    <a:pt x="27195" y="12024"/>
                  </a:lnTo>
                  <a:lnTo>
                    <a:pt x="27168" y="11491"/>
                  </a:lnTo>
                  <a:lnTo>
                    <a:pt x="27088" y="10958"/>
                  </a:lnTo>
                  <a:lnTo>
                    <a:pt x="27008" y="10424"/>
                  </a:lnTo>
                  <a:lnTo>
                    <a:pt x="26848" y="9864"/>
                  </a:lnTo>
                  <a:lnTo>
                    <a:pt x="26688" y="9358"/>
                  </a:lnTo>
                  <a:lnTo>
                    <a:pt x="26502" y="8851"/>
                  </a:lnTo>
                  <a:lnTo>
                    <a:pt x="26262" y="8345"/>
                  </a:lnTo>
                  <a:lnTo>
                    <a:pt x="26022" y="7865"/>
                  </a:lnTo>
                  <a:lnTo>
                    <a:pt x="25728" y="7385"/>
                  </a:lnTo>
                  <a:lnTo>
                    <a:pt x="25435" y="6905"/>
                  </a:lnTo>
                  <a:lnTo>
                    <a:pt x="25089" y="6452"/>
                  </a:lnTo>
                  <a:lnTo>
                    <a:pt x="24742" y="5999"/>
                  </a:lnTo>
                  <a:lnTo>
                    <a:pt x="24342" y="5545"/>
                  </a:lnTo>
                  <a:lnTo>
                    <a:pt x="23942" y="5119"/>
                  </a:lnTo>
                  <a:lnTo>
                    <a:pt x="23516" y="4719"/>
                  </a:lnTo>
                  <a:lnTo>
                    <a:pt x="23062" y="4319"/>
                  </a:lnTo>
                  <a:lnTo>
                    <a:pt x="22609" y="3919"/>
                  </a:lnTo>
                  <a:lnTo>
                    <a:pt x="22129" y="3546"/>
                  </a:lnTo>
                  <a:lnTo>
                    <a:pt x="21623" y="3199"/>
                  </a:lnTo>
                  <a:lnTo>
                    <a:pt x="21089" y="2853"/>
                  </a:lnTo>
                  <a:lnTo>
                    <a:pt x="20556" y="2533"/>
                  </a:lnTo>
                  <a:lnTo>
                    <a:pt x="19996" y="2240"/>
                  </a:lnTo>
                  <a:lnTo>
                    <a:pt x="19436" y="1946"/>
                  </a:lnTo>
                  <a:lnTo>
                    <a:pt x="18877" y="1653"/>
                  </a:lnTo>
                  <a:lnTo>
                    <a:pt x="18263" y="1413"/>
                  </a:lnTo>
                  <a:lnTo>
                    <a:pt x="17677" y="1173"/>
                  </a:lnTo>
                  <a:lnTo>
                    <a:pt x="17064" y="960"/>
                  </a:lnTo>
                  <a:lnTo>
                    <a:pt x="16450" y="773"/>
                  </a:lnTo>
                  <a:lnTo>
                    <a:pt x="15811" y="587"/>
                  </a:lnTo>
                  <a:lnTo>
                    <a:pt x="15171" y="453"/>
                  </a:lnTo>
                  <a:lnTo>
                    <a:pt x="14531" y="320"/>
                  </a:lnTo>
                  <a:lnTo>
                    <a:pt x="13891" y="213"/>
                  </a:lnTo>
                  <a:lnTo>
                    <a:pt x="13224" y="107"/>
                  </a:lnTo>
                  <a:lnTo>
                    <a:pt x="12558" y="53"/>
                  </a:lnTo>
                  <a:lnTo>
                    <a:pt x="11918" y="27"/>
                  </a:lnTo>
                  <a:lnTo>
                    <a:pt x="11252" y="0"/>
                  </a:lnTo>
                  <a:close/>
                </a:path>
              </a:pathLst>
            </a:custGeom>
            <a:solidFill>
              <a:srgbClr val="FFEB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34"/>
            <p:cNvSpPr/>
            <p:nvPr/>
          </p:nvSpPr>
          <p:spPr>
            <a:xfrm>
              <a:off x="5033495" y="4335220"/>
              <a:ext cx="464627" cy="354394"/>
            </a:xfrm>
            <a:custGeom>
              <a:avLst/>
              <a:gdLst/>
              <a:ahLst/>
              <a:cxnLst/>
              <a:rect l="l" t="t" r="r" b="b"/>
              <a:pathLst>
                <a:path w="27195" h="20743" fill="none" extrusionOk="0">
                  <a:moveTo>
                    <a:pt x="15917" y="20742"/>
                  </a:moveTo>
                  <a:lnTo>
                    <a:pt x="15917" y="20742"/>
                  </a:lnTo>
                  <a:lnTo>
                    <a:pt x="15197" y="20715"/>
                  </a:lnTo>
                  <a:lnTo>
                    <a:pt x="14478" y="20689"/>
                  </a:lnTo>
                  <a:lnTo>
                    <a:pt x="13758" y="20609"/>
                  </a:lnTo>
                  <a:lnTo>
                    <a:pt x="13065" y="20502"/>
                  </a:lnTo>
                  <a:lnTo>
                    <a:pt x="12345" y="20395"/>
                  </a:lnTo>
                  <a:lnTo>
                    <a:pt x="11651" y="20235"/>
                  </a:lnTo>
                  <a:lnTo>
                    <a:pt x="10985" y="20049"/>
                  </a:lnTo>
                  <a:lnTo>
                    <a:pt x="10318" y="19862"/>
                  </a:lnTo>
                  <a:lnTo>
                    <a:pt x="9652" y="19649"/>
                  </a:lnTo>
                  <a:lnTo>
                    <a:pt x="9012" y="19382"/>
                  </a:lnTo>
                  <a:lnTo>
                    <a:pt x="8372" y="19116"/>
                  </a:lnTo>
                  <a:lnTo>
                    <a:pt x="7759" y="18849"/>
                  </a:lnTo>
                  <a:lnTo>
                    <a:pt x="7146" y="18529"/>
                  </a:lnTo>
                  <a:lnTo>
                    <a:pt x="6559" y="18209"/>
                  </a:lnTo>
                  <a:lnTo>
                    <a:pt x="5999" y="17863"/>
                  </a:lnTo>
                  <a:lnTo>
                    <a:pt x="5440" y="17489"/>
                  </a:lnTo>
                  <a:lnTo>
                    <a:pt x="4933" y="17116"/>
                  </a:lnTo>
                  <a:lnTo>
                    <a:pt x="4426" y="16716"/>
                  </a:lnTo>
                  <a:lnTo>
                    <a:pt x="3920" y="16316"/>
                  </a:lnTo>
                  <a:lnTo>
                    <a:pt x="3467" y="15890"/>
                  </a:lnTo>
                  <a:lnTo>
                    <a:pt x="3040" y="15437"/>
                  </a:lnTo>
                  <a:lnTo>
                    <a:pt x="2614" y="14983"/>
                  </a:lnTo>
                  <a:lnTo>
                    <a:pt x="2240" y="14503"/>
                  </a:lnTo>
                  <a:lnTo>
                    <a:pt x="1867" y="14024"/>
                  </a:lnTo>
                  <a:lnTo>
                    <a:pt x="1547" y="13544"/>
                  </a:lnTo>
                  <a:lnTo>
                    <a:pt x="1227" y="13037"/>
                  </a:lnTo>
                  <a:lnTo>
                    <a:pt x="961" y="12531"/>
                  </a:lnTo>
                  <a:lnTo>
                    <a:pt x="721" y="12024"/>
                  </a:lnTo>
                  <a:lnTo>
                    <a:pt x="507" y="11491"/>
                  </a:lnTo>
                  <a:lnTo>
                    <a:pt x="347" y="10958"/>
                  </a:lnTo>
                  <a:lnTo>
                    <a:pt x="187" y="10398"/>
                  </a:lnTo>
                  <a:lnTo>
                    <a:pt x="81" y="9864"/>
                  </a:lnTo>
                  <a:lnTo>
                    <a:pt x="81" y="9864"/>
                  </a:lnTo>
                  <a:lnTo>
                    <a:pt x="27" y="9331"/>
                  </a:lnTo>
                  <a:lnTo>
                    <a:pt x="1" y="8825"/>
                  </a:lnTo>
                  <a:lnTo>
                    <a:pt x="1" y="8345"/>
                  </a:lnTo>
                  <a:lnTo>
                    <a:pt x="27" y="7838"/>
                  </a:lnTo>
                  <a:lnTo>
                    <a:pt x="81" y="7358"/>
                  </a:lnTo>
                  <a:lnTo>
                    <a:pt x="187" y="6878"/>
                  </a:lnTo>
                  <a:lnTo>
                    <a:pt x="294" y="6425"/>
                  </a:lnTo>
                  <a:lnTo>
                    <a:pt x="454" y="5972"/>
                  </a:lnTo>
                  <a:lnTo>
                    <a:pt x="641" y="5545"/>
                  </a:lnTo>
                  <a:lnTo>
                    <a:pt x="854" y="5119"/>
                  </a:lnTo>
                  <a:lnTo>
                    <a:pt x="1094" y="4692"/>
                  </a:lnTo>
                  <a:lnTo>
                    <a:pt x="1360" y="4292"/>
                  </a:lnTo>
                  <a:lnTo>
                    <a:pt x="1654" y="3919"/>
                  </a:lnTo>
                  <a:lnTo>
                    <a:pt x="1974" y="3546"/>
                  </a:lnTo>
                  <a:lnTo>
                    <a:pt x="2320" y="3199"/>
                  </a:lnTo>
                  <a:lnTo>
                    <a:pt x="2693" y="2853"/>
                  </a:lnTo>
                  <a:lnTo>
                    <a:pt x="3067" y="2533"/>
                  </a:lnTo>
                  <a:lnTo>
                    <a:pt x="3493" y="2213"/>
                  </a:lnTo>
                  <a:lnTo>
                    <a:pt x="3920" y="1920"/>
                  </a:lnTo>
                  <a:lnTo>
                    <a:pt x="4373" y="1653"/>
                  </a:lnTo>
                  <a:lnTo>
                    <a:pt x="4853" y="1413"/>
                  </a:lnTo>
                  <a:lnTo>
                    <a:pt x="5360" y="1173"/>
                  </a:lnTo>
                  <a:lnTo>
                    <a:pt x="5866" y="960"/>
                  </a:lnTo>
                  <a:lnTo>
                    <a:pt x="6399" y="773"/>
                  </a:lnTo>
                  <a:lnTo>
                    <a:pt x="6959" y="587"/>
                  </a:lnTo>
                  <a:lnTo>
                    <a:pt x="7519" y="427"/>
                  </a:lnTo>
                  <a:lnTo>
                    <a:pt x="8106" y="320"/>
                  </a:lnTo>
                  <a:lnTo>
                    <a:pt x="8719" y="213"/>
                  </a:lnTo>
                  <a:lnTo>
                    <a:pt x="9332" y="107"/>
                  </a:lnTo>
                  <a:lnTo>
                    <a:pt x="9945" y="53"/>
                  </a:lnTo>
                  <a:lnTo>
                    <a:pt x="10585" y="27"/>
                  </a:lnTo>
                  <a:lnTo>
                    <a:pt x="11252" y="0"/>
                  </a:lnTo>
                  <a:lnTo>
                    <a:pt x="11252" y="0"/>
                  </a:lnTo>
                  <a:lnTo>
                    <a:pt x="11918" y="27"/>
                  </a:lnTo>
                  <a:lnTo>
                    <a:pt x="12558" y="53"/>
                  </a:lnTo>
                  <a:lnTo>
                    <a:pt x="13224" y="107"/>
                  </a:lnTo>
                  <a:lnTo>
                    <a:pt x="13891" y="213"/>
                  </a:lnTo>
                  <a:lnTo>
                    <a:pt x="14531" y="320"/>
                  </a:lnTo>
                  <a:lnTo>
                    <a:pt x="15171" y="453"/>
                  </a:lnTo>
                  <a:lnTo>
                    <a:pt x="15811" y="587"/>
                  </a:lnTo>
                  <a:lnTo>
                    <a:pt x="16450" y="773"/>
                  </a:lnTo>
                  <a:lnTo>
                    <a:pt x="17064" y="960"/>
                  </a:lnTo>
                  <a:lnTo>
                    <a:pt x="17677" y="1173"/>
                  </a:lnTo>
                  <a:lnTo>
                    <a:pt x="18263" y="1413"/>
                  </a:lnTo>
                  <a:lnTo>
                    <a:pt x="18877" y="1653"/>
                  </a:lnTo>
                  <a:lnTo>
                    <a:pt x="19436" y="1946"/>
                  </a:lnTo>
                  <a:lnTo>
                    <a:pt x="19996" y="2240"/>
                  </a:lnTo>
                  <a:lnTo>
                    <a:pt x="20556" y="2533"/>
                  </a:lnTo>
                  <a:lnTo>
                    <a:pt x="21089" y="2853"/>
                  </a:lnTo>
                  <a:lnTo>
                    <a:pt x="21623" y="3199"/>
                  </a:lnTo>
                  <a:lnTo>
                    <a:pt x="22129" y="3546"/>
                  </a:lnTo>
                  <a:lnTo>
                    <a:pt x="22609" y="3919"/>
                  </a:lnTo>
                  <a:lnTo>
                    <a:pt x="23062" y="4319"/>
                  </a:lnTo>
                  <a:lnTo>
                    <a:pt x="23516" y="4719"/>
                  </a:lnTo>
                  <a:lnTo>
                    <a:pt x="23942" y="5119"/>
                  </a:lnTo>
                  <a:lnTo>
                    <a:pt x="24342" y="5545"/>
                  </a:lnTo>
                  <a:lnTo>
                    <a:pt x="24742" y="5999"/>
                  </a:lnTo>
                  <a:lnTo>
                    <a:pt x="25089" y="6452"/>
                  </a:lnTo>
                  <a:lnTo>
                    <a:pt x="25435" y="6905"/>
                  </a:lnTo>
                  <a:lnTo>
                    <a:pt x="25728" y="7385"/>
                  </a:lnTo>
                  <a:lnTo>
                    <a:pt x="26022" y="7865"/>
                  </a:lnTo>
                  <a:lnTo>
                    <a:pt x="26262" y="8345"/>
                  </a:lnTo>
                  <a:lnTo>
                    <a:pt x="26502" y="8851"/>
                  </a:lnTo>
                  <a:lnTo>
                    <a:pt x="26688" y="9358"/>
                  </a:lnTo>
                  <a:lnTo>
                    <a:pt x="26848" y="9864"/>
                  </a:lnTo>
                  <a:lnTo>
                    <a:pt x="26848" y="9864"/>
                  </a:lnTo>
                  <a:lnTo>
                    <a:pt x="27008" y="10424"/>
                  </a:lnTo>
                  <a:lnTo>
                    <a:pt x="27088" y="10958"/>
                  </a:lnTo>
                  <a:lnTo>
                    <a:pt x="27168" y="11491"/>
                  </a:lnTo>
                  <a:lnTo>
                    <a:pt x="27195" y="12024"/>
                  </a:lnTo>
                  <a:lnTo>
                    <a:pt x="27195" y="12557"/>
                  </a:lnTo>
                  <a:lnTo>
                    <a:pt x="27141" y="13064"/>
                  </a:lnTo>
                  <a:lnTo>
                    <a:pt x="27061" y="13570"/>
                  </a:lnTo>
                  <a:lnTo>
                    <a:pt x="26955" y="14050"/>
                  </a:lnTo>
                  <a:lnTo>
                    <a:pt x="26821" y="14530"/>
                  </a:lnTo>
                  <a:lnTo>
                    <a:pt x="26635" y="14983"/>
                  </a:lnTo>
                  <a:lnTo>
                    <a:pt x="26422" y="15463"/>
                  </a:lnTo>
                  <a:lnTo>
                    <a:pt x="26182" y="15890"/>
                  </a:lnTo>
                  <a:lnTo>
                    <a:pt x="25915" y="16316"/>
                  </a:lnTo>
                  <a:lnTo>
                    <a:pt x="25622" y="16743"/>
                  </a:lnTo>
                  <a:lnTo>
                    <a:pt x="25302" y="17116"/>
                  </a:lnTo>
                  <a:lnTo>
                    <a:pt x="24929" y="17516"/>
                  </a:lnTo>
                  <a:lnTo>
                    <a:pt x="24555" y="17863"/>
                  </a:lnTo>
                  <a:lnTo>
                    <a:pt x="24129" y="18209"/>
                  </a:lnTo>
                  <a:lnTo>
                    <a:pt x="23702" y="18529"/>
                  </a:lnTo>
                  <a:lnTo>
                    <a:pt x="23249" y="18849"/>
                  </a:lnTo>
                  <a:lnTo>
                    <a:pt x="22742" y="19142"/>
                  </a:lnTo>
                  <a:lnTo>
                    <a:pt x="22236" y="19409"/>
                  </a:lnTo>
                  <a:lnTo>
                    <a:pt x="21703" y="19649"/>
                  </a:lnTo>
                  <a:lnTo>
                    <a:pt x="21143" y="19862"/>
                  </a:lnTo>
                  <a:lnTo>
                    <a:pt x="20556" y="20076"/>
                  </a:lnTo>
                  <a:lnTo>
                    <a:pt x="19970" y="20235"/>
                  </a:lnTo>
                  <a:lnTo>
                    <a:pt x="19330" y="20395"/>
                  </a:lnTo>
                  <a:lnTo>
                    <a:pt x="18690" y="20502"/>
                  </a:lnTo>
                  <a:lnTo>
                    <a:pt x="18023" y="20609"/>
                  </a:lnTo>
                  <a:lnTo>
                    <a:pt x="17357" y="20689"/>
                  </a:lnTo>
                  <a:lnTo>
                    <a:pt x="16637" y="20715"/>
                  </a:lnTo>
                  <a:lnTo>
                    <a:pt x="15917" y="207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34"/>
            <p:cNvSpPr/>
            <p:nvPr/>
          </p:nvSpPr>
          <p:spPr>
            <a:xfrm>
              <a:off x="3874261" y="4250035"/>
              <a:ext cx="760231" cy="547062"/>
            </a:xfrm>
            <a:custGeom>
              <a:avLst/>
              <a:gdLst/>
              <a:ahLst/>
              <a:cxnLst/>
              <a:rect l="l" t="t" r="r" b="b"/>
              <a:pathLst>
                <a:path w="44497" h="32020" extrusionOk="0">
                  <a:moveTo>
                    <a:pt x="4612" y="0"/>
                  </a:moveTo>
                  <a:lnTo>
                    <a:pt x="0" y="31993"/>
                  </a:lnTo>
                  <a:lnTo>
                    <a:pt x="44497" y="32020"/>
                  </a:lnTo>
                  <a:lnTo>
                    <a:pt x="42951" y="27"/>
                  </a:lnTo>
                  <a:lnTo>
                    <a:pt x="46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34"/>
            <p:cNvSpPr/>
            <p:nvPr/>
          </p:nvSpPr>
          <p:spPr>
            <a:xfrm>
              <a:off x="3874261" y="4250035"/>
              <a:ext cx="760231" cy="547062"/>
            </a:xfrm>
            <a:custGeom>
              <a:avLst/>
              <a:gdLst/>
              <a:ahLst/>
              <a:cxnLst/>
              <a:rect l="l" t="t" r="r" b="b"/>
              <a:pathLst>
                <a:path w="44497" h="32020" fill="none" extrusionOk="0">
                  <a:moveTo>
                    <a:pt x="44497" y="32020"/>
                  </a:moveTo>
                  <a:lnTo>
                    <a:pt x="0" y="31993"/>
                  </a:lnTo>
                  <a:lnTo>
                    <a:pt x="4612" y="0"/>
                  </a:lnTo>
                  <a:lnTo>
                    <a:pt x="42951" y="27"/>
                  </a:lnTo>
                  <a:lnTo>
                    <a:pt x="44497" y="320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34"/>
            <p:cNvSpPr/>
            <p:nvPr/>
          </p:nvSpPr>
          <p:spPr>
            <a:xfrm>
              <a:off x="4038687" y="4334759"/>
              <a:ext cx="458715" cy="354394"/>
            </a:xfrm>
            <a:custGeom>
              <a:avLst/>
              <a:gdLst/>
              <a:ahLst/>
              <a:cxnLst/>
              <a:rect l="l" t="t" r="r" b="b"/>
              <a:pathLst>
                <a:path w="26849" h="20743" extrusionOk="0">
                  <a:moveTo>
                    <a:pt x="13251" y="0"/>
                  </a:moveTo>
                  <a:lnTo>
                    <a:pt x="12611" y="54"/>
                  </a:lnTo>
                  <a:lnTo>
                    <a:pt x="11971" y="107"/>
                  </a:lnTo>
                  <a:lnTo>
                    <a:pt x="11331" y="187"/>
                  </a:lnTo>
                  <a:lnTo>
                    <a:pt x="10692" y="294"/>
                  </a:lnTo>
                  <a:lnTo>
                    <a:pt x="10078" y="427"/>
                  </a:lnTo>
                  <a:lnTo>
                    <a:pt x="9465" y="587"/>
                  </a:lnTo>
                  <a:lnTo>
                    <a:pt x="8852" y="747"/>
                  </a:lnTo>
                  <a:lnTo>
                    <a:pt x="8265" y="960"/>
                  </a:lnTo>
                  <a:lnTo>
                    <a:pt x="7706" y="1173"/>
                  </a:lnTo>
                  <a:lnTo>
                    <a:pt x="7146" y="1387"/>
                  </a:lnTo>
                  <a:lnTo>
                    <a:pt x="6586" y="1653"/>
                  </a:lnTo>
                  <a:lnTo>
                    <a:pt x="6053" y="1920"/>
                  </a:lnTo>
                  <a:lnTo>
                    <a:pt x="5546" y="2213"/>
                  </a:lnTo>
                  <a:lnTo>
                    <a:pt x="5040" y="2506"/>
                  </a:lnTo>
                  <a:lnTo>
                    <a:pt x="4560" y="2853"/>
                  </a:lnTo>
                  <a:lnTo>
                    <a:pt x="4106" y="3173"/>
                  </a:lnTo>
                  <a:lnTo>
                    <a:pt x="3680" y="3546"/>
                  </a:lnTo>
                  <a:lnTo>
                    <a:pt x="3253" y="3893"/>
                  </a:lnTo>
                  <a:lnTo>
                    <a:pt x="2853" y="4293"/>
                  </a:lnTo>
                  <a:lnTo>
                    <a:pt x="2480" y="4693"/>
                  </a:lnTo>
                  <a:lnTo>
                    <a:pt x="2134" y="5093"/>
                  </a:lnTo>
                  <a:lnTo>
                    <a:pt x="1787" y="5519"/>
                  </a:lnTo>
                  <a:lnTo>
                    <a:pt x="1494" y="5972"/>
                  </a:lnTo>
                  <a:lnTo>
                    <a:pt x="1200" y="6426"/>
                  </a:lnTo>
                  <a:lnTo>
                    <a:pt x="960" y="6879"/>
                  </a:lnTo>
                  <a:lnTo>
                    <a:pt x="747" y="7359"/>
                  </a:lnTo>
                  <a:lnTo>
                    <a:pt x="534" y="7839"/>
                  </a:lnTo>
                  <a:lnTo>
                    <a:pt x="374" y="8319"/>
                  </a:lnTo>
                  <a:lnTo>
                    <a:pt x="241" y="8825"/>
                  </a:lnTo>
                  <a:lnTo>
                    <a:pt x="134" y="9332"/>
                  </a:lnTo>
                  <a:lnTo>
                    <a:pt x="54" y="9865"/>
                  </a:lnTo>
                  <a:lnTo>
                    <a:pt x="27" y="10398"/>
                  </a:lnTo>
                  <a:lnTo>
                    <a:pt x="1" y="10958"/>
                  </a:lnTo>
                  <a:lnTo>
                    <a:pt x="27" y="11491"/>
                  </a:lnTo>
                  <a:lnTo>
                    <a:pt x="107" y="11998"/>
                  </a:lnTo>
                  <a:lnTo>
                    <a:pt x="214" y="12531"/>
                  </a:lnTo>
                  <a:lnTo>
                    <a:pt x="347" y="13037"/>
                  </a:lnTo>
                  <a:lnTo>
                    <a:pt x="507" y="13544"/>
                  </a:lnTo>
                  <a:lnTo>
                    <a:pt x="694" y="14024"/>
                  </a:lnTo>
                  <a:lnTo>
                    <a:pt x="934" y="14504"/>
                  </a:lnTo>
                  <a:lnTo>
                    <a:pt x="1200" y="14984"/>
                  </a:lnTo>
                  <a:lnTo>
                    <a:pt x="1467" y="15437"/>
                  </a:lnTo>
                  <a:lnTo>
                    <a:pt x="1787" y="15863"/>
                  </a:lnTo>
                  <a:lnTo>
                    <a:pt x="2134" y="16290"/>
                  </a:lnTo>
                  <a:lnTo>
                    <a:pt x="2507" y="16717"/>
                  </a:lnTo>
                  <a:lnTo>
                    <a:pt x="2907" y="17117"/>
                  </a:lnTo>
                  <a:lnTo>
                    <a:pt x="3333" y="17490"/>
                  </a:lnTo>
                  <a:lnTo>
                    <a:pt x="3786" y="17863"/>
                  </a:lnTo>
                  <a:lnTo>
                    <a:pt x="4266" y="18210"/>
                  </a:lnTo>
                  <a:lnTo>
                    <a:pt x="4746" y="18530"/>
                  </a:lnTo>
                  <a:lnTo>
                    <a:pt x="5279" y="18849"/>
                  </a:lnTo>
                  <a:lnTo>
                    <a:pt x="5813" y="19116"/>
                  </a:lnTo>
                  <a:lnTo>
                    <a:pt x="6373" y="19383"/>
                  </a:lnTo>
                  <a:lnTo>
                    <a:pt x="6959" y="19623"/>
                  </a:lnTo>
                  <a:lnTo>
                    <a:pt x="7546" y="19863"/>
                  </a:lnTo>
                  <a:lnTo>
                    <a:pt x="8159" y="20049"/>
                  </a:lnTo>
                  <a:lnTo>
                    <a:pt x="8799" y="20236"/>
                  </a:lnTo>
                  <a:lnTo>
                    <a:pt x="9439" y="20369"/>
                  </a:lnTo>
                  <a:lnTo>
                    <a:pt x="10132" y="20502"/>
                  </a:lnTo>
                  <a:lnTo>
                    <a:pt x="10798" y="20609"/>
                  </a:lnTo>
                  <a:lnTo>
                    <a:pt x="11491" y="20662"/>
                  </a:lnTo>
                  <a:lnTo>
                    <a:pt x="12211" y="20716"/>
                  </a:lnTo>
                  <a:lnTo>
                    <a:pt x="12931" y="20742"/>
                  </a:lnTo>
                  <a:lnTo>
                    <a:pt x="13651" y="20716"/>
                  </a:lnTo>
                  <a:lnTo>
                    <a:pt x="14371" y="20689"/>
                  </a:lnTo>
                  <a:lnTo>
                    <a:pt x="15064" y="20609"/>
                  </a:lnTo>
                  <a:lnTo>
                    <a:pt x="15757" y="20502"/>
                  </a:lnTo>
                  <a:lnTo>
                    <a:pt x="16450" y="20396"/>
                  </a:lnTo>
                  <a:lnTo>
                    <a:pt x="17117" y="20236"/>
                  </a:lnTo>
                  <a:lnTo>
                    <a:pt x="17757" y="20049"/>
                  </a:lnTo>
                  <a:lnTo>
                    <a:pt x="18397" y="19863"/>
                  </a:lnTo>
                  <a:lnTo>
                    <a:pt x="19010" y="19649"/>
                  </a:lnTo>
                  <a:lnTo>
                    <a:pt x="19623" y="19409"/>
                  </a:lnTo>
                  <a:lnTo>
                    <a:pt x="20210" y="19143"/>
                  </a:lnTo>
                  <a:lnTo>
                    <a:pt x="20769" y="18849"/>
                  </a:lnTo>
                  <a:lnTo>
                    <a:pt x="21329" y="18530"/>
                  </a:lnTo>
                  <a:lnTo>
                    <a:pt x="21836" y="18210"/>
                  </a:lnTo>
                  <a:lnTo>
                    <a:pt x="22342" y="17863"/>
                  </a:lnTo>
                  <a:lnTo>
                    <a:pt x="22822" y="17516"/>
                  </a:lnTo>
                  <a:lnTo>
                    <a:pt x="23302" y="17117"/>
                  </a:lnTo>
                  <a:lnTo>
                    <a:pt x="23729" y="16717"/>
                  </a:lnTo>
                  <a:lnTo>
                    <a:pt x="24129" y="16317"/>
                  </a:lnTo>
                  <a:lnTo>
                    <a:pt x="24529" y="15890"/>
                  </a:lnTo>
                  <a:lnTo>
                    <a:pt x="24875" y="15437"/>
                  </a:lnTo>
                  <a:lnTo>
                    <a:pt x="25222" y="14984"/>
                  </a:lnTo>
                  <a:lnTo>
                    <a:pt x="25515" y="14530"/>
                  </a:lnTo>
                  <a:lnTo>
                    <a:pt x="25808" y="14051"/>
                  </a:lnTo>
                  <a:lnTo>
                    <a:pt x="26048" y="13544"/>
                  </a:lnTo>
                  <a:lnTo>
                    <a:pt x="26261" y="13064"/>
                  </a:lnTo>
                  <a:lnTo>
                    <a:pt x="26448" y="12531"/>
                  </a:lnTo>
                  <a:lnTo>
                    <a:pt x="26581" y="12024"/>
                  </a:lnTo>
                  <a:lnTo>
                    <a:pt x="26688" y="11491"/>
                  </a:lnTo>
                  <a:lnTo>
                    <a:pt x="26795" y="10958"/>
                  </a:lnTo>
                  <a:lnTo>
                    <a:pt x="26821" y="10425"/>
                  </a:lnTo>
                  <a:lnTo>
                    <a:pt x="26848" y="9865"/>
                  </a:lnTo>
                  <a:lnTo>
                    <a:pt x="26821" y="9358"/>
                  </a:lnTo>
                  <a:lnTo>
                    <a:pt x="26768" y="8852"/>
                  </a:lnTo>
                  <a:lnTo>
                    <a:pt x="26661" y="8345"/>
                  </a:lnTo>
                  <a:lnTo>
                    <a:pt x="26555" y="7839"/>
                  </a:lnTo>
                  <a:lnTo>
                    <a:pt x="26395" y="7359"/>
                  </a:lnTo>
                  <a:lnTo>
                    <a:pt x="26208" y="6905"/>
                  </a:lnTo>
                  <a:lnTo>
                    <a:pt x="26022" y="6426"/>
                  </a:lnTo>
                  <a:lnTo>
                    <a:pt x="25782" y="5972"/>
                  </a:lnTo>
                  <a:lnTo>
                    <a:pt x="25515" y="5546"/>
                  </a:lnTo>
                  <a:lnTo>
                    <a:pt x="25222" y="5119"/>
                  </a:lnTo>
                  <a:lnTo>
                    <a:pt x="24902" y="4693"/>
                  </a:lnTo>
                  <a:lnTo>
                    <a:pt x="24582" y="4293"/>
                  </a:lnTo>
                  <a:lnTo>
                    <a:pt x="24209" y="3919"/>
                  </a:lnTo>
                  <a:lnTo>
                    <a:pt x="23835" y="3546"/>
                  </a:lnTo>
                  <a:lnTo>
                    <a:pt x="23409" y="3200"/>
                  </a:lnTo>
                  <a:lnTo>
                    <a:pt x="22982" y="2853"/>
                  </a:lnTo>
                  <a:lnTo>
                    <a:pt x="22556" y="2533"/>
                  </a:lnTo>
                  <a:lnTo>
                    <a:pt x="22076" y="2213"/>
                  </a:lnTo>
                  <a:lnTo>
                    <a:pt x="21596" y="1920"/>
                  </a:lnTo>
                  <a:lnTo>
                    <a:pt x="21089" y="1653"/>
                  </a:lnTo>
                  <a:lnTo>
                    <a:pt x="20556" y="1413"/>
                  </a:lnTo>
                  <a:lnTo>
                    <a:pt x="20023" y="1173"/>
                  </a:lnTo>
                  <a:lnTo>
                    <a:pt x="19463" y="960"/>
                  </a:lnTo>
                  <a:lnTo>
                    <a:pt x="18903" y="774"/>
                  </a:lnTo>
                  <a:lnTo>
                    <a:pt x="18317" y="587"/>
                  </a:lnTo>
                  <a:lnTo>
                    <a:pt x="17730" y="427"/>
                  </a:lnTo>
                  <a:lnTo>
                    <a:pt x="17117" y="294"/>
                  </a:lnTo>
                  <a:lnTo>
                    <a:pt x="16504" y="187"/>
                  </a:lnTo>
                  <a:lnTo>
                    <a:pt x="15864" y="107"/>
                  </a:lnTo>
                  <a:lnTo>
                    <a:pt x="15224" y="54"/>
                  </a:lnTo>
                  <a:lnTo>
                    <a:pt x="14584" y="0"/>
                  </a:lnTo>
                  <a:close/>
                </a:path>
              </a:pathLst>
            </a:custGeom>
            <a:solidFill>
              <a:srgbClr val="5CB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34"/>
            <p:cNvSpPr/>
            <p:nvPr/>
          </p:nvSpPr>
          <p:spPr>
            <a:xfrm>
              <a:off x="4038687" y="4334759"/>
              <a:ext cx="458715" cy="354394"/>
            </a:xfrm>
            <a:custGeom>
              <a:avLst/>
              <a:gdLst/>
              <a:ahLst/>
              <a:cxnLst/>
              <a:rect l="l" t="t" r="r" b="b"/>
              <a:pathLst>
                <a:path w="26849" h="20743" fill="none" extrusionOk="0">
                  <a:moveTo>
                    <a:pt x="12931" y="20742"/>
                  </a:moveTo>
                  <a:lnTo>
                    <a:pt x="12931" y="20742"/>
                  </a:lnTo>
                  <a:lnTo>
                    <a:pt x="12211" y="20716"/>
                  </a:lnTo>
                  <a:lnTo>
                    <a:pt x="11491" y="20662"/>
                  </a:lnTo>
                  <a:lnTo>
                    <a:pt x="10798" y="20609"/>
                  </a:lnTo>
                  <a:lnTo>
                    <a:pt x="10132" y="20502"/>
                  </a:lnTo>
                  <a:lnTo>
                    <a:pt x="9439" y="20369"/>
                  </a:lnTo>
                  <a:lnTo>
                    <a:pt x="8799" y="20236"/>
                  </a:lnTo>
                  <a:lnTo>
                    <a:pt x="8159" y="20049"/>
                  </a:lnTo>
                  <a:lnTo>
                    <a:pt x="7546" y="19863"/>
                  </a:lnTo>
                  <a:lnTo>
                    <a:pt x="6959" y="19623"/>
                  </a:lnTo>
                  <a:lnTo>
                    <a:pt x="6373" y="19383"/>
                  </a:lnTo>
                  <a:lnTo>
                    <a:pt x="5813" y="19116"/>
                  </a:lnTo>
                  <a:lnTo>
                    <a:pt x="5279" y="18849"/>
                  </a:lnTo>
                  <a:lnTo>
                    <a:pt x="4746" y="18530"/>
                  </a:lnTo>
                  <a:lnTo>
                    <a:pt x="4266" y="18210"/>
                  </a:lnTo>
                  <a:lnTo>
                    <a:pt x="3786" y="17863"/>
                  </a:lnTo>
                  <a:lnTo>
                    <a:pt x="3333" y="17490"/>
                  </a:lnTo>
                  <a:lnTo>
                    <a:pt x="2907" y="17117"/>
                  </a:lnTo>
                  <a:lnTo>
                    <a:pt x="2507" y="16717"/>
                  </a:lnTo>
                  <a:lnTo>
                    <a:pt x="2134" y="16290"/>
                  </a:lnTo>
                  <a:lnTo>
                    <a:pt x="1787" y="15863"/>
                  </a:lnTo>
                  <a:lnTo>
                    <a:pt x="1467" y="15437"/>
                  </a:lnTo>
                  <a:lnTo>
                    <a:pt x="1200" y="14984"/>
                  </a:lnTo>
                  <a:lnTo>
                    <a:pt x="934" y="14504"/>
                  </a:lnTo>
                  <a:lnTo>
                    <a:pt x="694" y="14024"/>
                  </a:lnTo>
                  <a:lnTo>
                    <a:pt x="507" y="13544"/>
                  </a:lnTo>
                  <a:lnTo>
                    <a:pt x="347" y="13037"/>
                  </a:lnTo>
                  <a:lnTo>
                    <a:pt x="214" y="12531"/>
                  </a:lnTo>
                  <a:lnTo>
                    <a:pt x="107" y="11998"/>
                  </a:lnTo>
                  <a:lnTo>
                    <a:pt x="27" y="11491"/>
                  </a:lnTo>
                  <a:lnTo>
                    <a:pt x="1" y="10958"/>
                  </a:lnTo>
                  <a:lnTo>
                    <a:pt x="27" y="10398"/>
                  </a:lnTo>
                  <a:lnTo>
                    <a:pt x="54" y="9865"/>
                  </a:lnTo>
                  <a:lnTo>
                    <a:pt x="54" y="9865"/>
                  </a:lnTo>
                  <a:lnTo>
                    <a:pt x="54" y="9865"/>
                  </a:lnTo>
                  <a:lnTo>
                    <a:pt x="134" y="9332"/>
                  </a:lnTo>
                  <a:lnTo>
                    <a:pt x="241" y="8825"/>
                  </a:lnTo>
                  <a:lnTo>
                    <a:pt x="374" y="8319"/>
                  </a:lnTo>
                  <a:lnTo>
                    <a:pt x="534" y="7839"/>
                  </a:lnTo>
                  <a:lnTo>
                    <a:pt x="747" y="7359"/>
                  </a:lnTo>
                  <a:lnTo>
                    <a:pt x="960" y="6879"/>
                  </a:lnTo>
                  <a:lnTo>
                    <a:pt x="1200" y="6426"/>
                  </a:lnTo>
                  <a:lnTo>
                    <a:pt x="1494" y="5972"/>
                  </a:lnTo>
                  <a:lnTo>
                    <a:pt x="1787" y="5519"/>
                  </a:lnTo>
                  <a:lnTo>
                    <a:pt x="2134" y="5093"/>
                  </a:lnTo>
                  <a:lnTo>
                    <a:pt x="2480" y="4693"/>
                  </a:lnTo>
                  <a:lnTo>
                    <a:pt x="2853" y="4293"/>
                  </a:lnTo>
                  <a:lnTo>
                    <a:pt x="3253" y="3893"/>
                  </a:lnTo>
                  <a:lnTo>
                    <a:pt x="3680" y="3546"/>
                  </a:lnTo>
                  <a:lnTo>
                    <a:pt x="4106" y="3173"/>
                  </a:lnTo>
                  <a:lnTo>
                    <a:pt x="4560" y="2853"/>
                  </a:lnTo>
                  <a:lnTo>
                    <a:pt x="5040" y="2506"/>
                  </a:lnTo>
                  <a:lnTo>
                    <a:pt x="5546" y="2213"/>
                  </a:lnTo>
                  <a:lnTo>
                    <a:pt x="6053" y="1920"/>
                  </a:lnTo>
                  <a:lnTo>
                    <a:pt x="6586" y="1653"/>
                  </a:lnTo>
                  <a:lnTo>
                    <a:pt x="7146" y="1387"/>
                  </a:lnTo>
                  <a:lnTo>
                    <a:pt x="7706" y="1173"/>
                  </a:lnTo>
                  <a:lnTo>
                    <a:pt x="8265" y="960"/>
                  </a:lnTo>
                  <a:lnTo>
                    <a:pt x="8852" y="747"/>
                  </a:lnTo>
                  <a:lnTo>
                    <a:pt x="9465" y="587"/>
                  </a:lnTo>
                  <a:lnTo>
                    <a:pt x="10078" y="427"/>
                  </a:lnTo>
                  <a:lnTo>
                    <a:pt x="10692" y="294"/>
                  </a:lnTo>
                  <a:lnTo>
                    <a:pt x="11331" y="187"/>
                  </a:lnTo>
                  <a:lnTo>
                    <a:pt x="11971" y="107"/>
                  </a:lnTo>
                  <a:lnTo>
                    <a:pt x="12611" y="54"/>
                  </a:lnTo>
                  <a:lnTo>
                    <a:pt x="13251" y="0"/>
                  </a:lnTo>
                  <a:lnTo>
                    <a:pt x="13918" y="0"/>
                  </a:lnTo>
                  <a:lnTo>
                    <a:pt x="13918" y="0"/>
                  </a:lnTo>
                  <a:lnTo>
                    <a:pt x="14584" y="0"/>
                  </a:lnTo>
                  <a:lnTo>
                    <a:pt x="15224" y="54"/>
                  </a:lnTo>
                  <a:lnTo>
                    <a:pt x="15864" y="107"/>
                  </a:lnTo>
                  <a:lnTo>
                    <a:pt x="16504" y="187"/>
                  </a:lnTo>
                  <a:lnTo>
                    <a:pt x="17117" y="294"/>
                  </a:lnTo>
                  <a:lnTo>
                    <a:pt x="17730" y="427"/>
                  </a:lnTo>
                  <a:lnTo>
                    <a:pt x="18317" y="587"/>
                  </a:lnTo>
                  <a:lnTo>
                    <a:pt x="18903" y="774"/>
                  </a:lnTo>
                  <a:lnTo>
                    <a:pt x="19463" y="960"/>
                  </a:lnTo>
                  <a:lnTo>
                    <a:pt x="20023" y="1173"/>
                  </a:lnTo>
                  <a:lnTo>
                    <a:pt x="20556" y="1413"/>
                  </a:lnTo>
                  <a:lnTo>
                    <a:pt x="21089" y="1653"/>
                  </a:lnTo>
                  <a:lnTo>
                    <a:pt x="21596" y="1920"/>
                  </a:lnTo>
                  <a:lnTo>
                    <a:pt x="22076" y="2213"/>
                  </a:lnTo>
                  <a:lnTo>
                    <a:pt x="22556" y="2533"/>
                  </a:lnTo>
                  <a:lnTo>
                    <a:pt x="22982" y="2853"/>
                  </a:lnTo>
                  <a:lnTo>
                    <a:pt x="23409" y="3200"/>
                  </a:lnTo>
                  <a:lnTo>
                    <a:pt x="23835" y="3546"/>
                  </a:lnTo>
                  <a:lnTo>
                    <a:pt x="24209" y="3919"/>
                  </a:lnTo>
                  <a:lnTo>
                    <a:pt x="24582" y="4293"/>
                  </a:lnTo>
                  <a:lnTo>
                    <a:pt x="24902" y="4693"/>
                  </a:lnTo>
                  <a:lnTo>
                    <a:pt x="25222" y="5119"/>
                  </a:lnTo>
                  <a:lnTo>
                    <a:pt x="25515" y="5546"/>
                  </a:lnTo>
                  <a:lnTo>
                    <a:pt x="25782" y="5972"/>
                  </a:lnTo>
                  <a:lnTo>
                    <a:pt x="26022" y="6426"/>
                  </a:lnTo>
                  <a:lnTo>
                    <a:pt x="26208" y="6905"/>
                  </a:lnTo>
                  <a:lnTo>
                    <a:pt x="26395" y="7359"/>
                  </a:lnTo>
                  <a:lnTo>
                    <a:pt x="26555" y="7839"/>
                  </a:lnTo>
                  <a:lnTo>
                    <a:pt x="26661" y="8345"/>
                  </a:lnTo>
                  <a:lnTo>
                    <a:pt x="26768" y="8852"/>
                  </a:lnTo>
                  <a:lnTo>
                    <a:pt x="26821" y="9358"/>
                  </a:lnTo>
                  <a:lnTo>
                    <a:pt x="26848" y="9865"/>
                  </a:lnTo>
                  <a:lnTo>
                    <a:pt x="26848" y="9865"/>
                  </a:lnTo>
                  <a:lnTo>
                    <a:pt x="26821" y="10425"/>
                  </a:lnTo>
                  <a:lnTo>
                    <a:pt x="26795" y="10958"/>
                  </a:lnTo>
                  <a:lnTo>
                    <a:pt x="26688" y="11491"/>
                  </a:lnTo>
                  <a:lnTo>
                    <a:pt x="26581" y="12024"/>
                  </a:lnTo>
                  <a:lnTo>
                    <a:pt x="26448" y="12531"/>
                  </a:lnTo>
                  <a:lnTo>
                    <a:pt x="26261" y="13064"/>
                  </a:lnTo>
                  <a:lnTo>
                    <a:pt x="26048" y="13544"/>
                  </a:lnTo>
                  <a:lnTo>
                    <a:pt x="25808" y="14051"/>
                  </a:lnTo>
                  <a:lnTo>
                    <a:pt x="25515" y="14530"/>
                  </a:lnTo>
                  <a:lnTo>
                    <a:pt x="25222" y="14984"/>
                  </a:lnTo>
                  <a:lnTo>
                    <a:pt x="24875" y="15437"/>
                  </a:lnTo>
                  <a:lnTo>
                    <a:pt x="24529" y="15890"/>
                  </a:lnTo>
                  <a:lnTo>
                    <a:pt x="24129" y="16317"/>
                  </a:lnTo>
                  <a:lnTo>
                    <a:pt x="23729" y="16717"/>
                  </a:lnTo>
                  <a:lnTo>
                    <a:pt x="23302" y="17117"/>
                  </a:lnTo>
                  <a:lnTo>
                    <a:pt x="22822" y="17516"/>
                  </a:lnTo>
                  <a:lnTo>
                    <a:pt x="22342" y="17863"/>
                  </a:lnTo>
                  <a:lnTo>
                    <a:pt x="21836" y="18210"/>
                  </a:lnTo>
                  <a:lnTo>
                    <a:pt x="21329" y="18530"/>
                  </a:lnTo>
                  <a:lnTo>
                    <a:pt x="20769" y="18849"/>
                  </a:lnTo>
                  <a:lnTo>
                    <a:pt x="20210" y="19143"/>
                  </a:lnTo>
                  <a:lnTo>
                    <a:pt x="19623" y="19409"/>
                  </a:lnTo>
                  <a:lnTo>
                    <a:pt x="19010" y="19649"/>
                  </a:lnTo>
                  <a:lnTo>
                    <a:pt x="18397" y="19863"/>
                  </a:lnTo>
                  <a:lnTo>
                    <a:pt x="17757" y="20049"/>
                  </a:lnTo>
                  <a:lnTo>
                    <a:pt x="17117" y="20236"/>
                  </a:lnTo>
                  <a:lnTo>
                    <a:pt x="16450" y="20396"/>
                  </a:lnTo>
                  <a:lnTo>
                    <a:pt x="15757" y="20502"/>
                  </a:lnTo>
                  <a:lnTo>
                    <a:pt x="15064" y="20609"/>
                  </a:lnTo>
                  <a:lnTo>
                    <a:pt x="14371" y="20689"/>
                  </a:lnTo>
                  <a:lnTo>
                    <a:pt x="13651" y="20716"/>
                  </a:lnTo>
                  <a:lnTo>
                    <a:pt x="12931" y="207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34"/>
            <p:cNvSpPr/>
            <p:nvPr/>
          </p:nvSpPr>
          <p:spPr>
            <a:xfrm>
              <a:off x="4930558" y="3753083"/>
              <a:ext cx="382174" cy="241428"/>
            </a:xfrm>
            <a:custGeom>
              <a:avLst/>
              <a:gdLst/>
              <a:ahLst/>
              <a:cxnLst/>
              <a:rect l="l" t="t" r="r" b="b"/>
              <a:pathLst>
                <a:path w="22369" h="14131" extrusionOk="0">
                  <a:moveTo>
                    <a:pt x="9038" y="1"/>
                  </a:moveTo>
                  <a:lnTo>
                    <a:pt x="8505" y="27"/>
                  </a:lnTo>
                  <a:lnTo>
                    <a:pt x="7999" y="81"/>
                  </a:lnTo>
                  <a:lnTo>
                    <a:pt x="7465" y="134"/>
                  </a:lnTo>
                  <a:lnTo>
                    <a:pt x="6986" y="214"/>
                  </a:lnTo>
                  <a:lnTo>
                    <a:pt x="6479" y="294"/>
                  </a:lnTo>
                  <a:lnTo>
                    <a:pt x="5999" y="401"/>
                  </a:lnTo>
                  <a:lnTo>
                    <a:pt x="5546" y="534"/>
                  </a:lnTo>
                  <a:lnTo>
                    <a:pt x="5093" y="667"/>
                  </a:lnTo>
                  <a:lnTo>
                    <a:pt x="4666" y="800"/>
                  </a:lnTo>
                  <a:lnTo>
                    <a:pt x="4239" y="960"/>
                  </a:lnTo>
                  <a:lnTo>
                    <a:pt x="3840" y="1147"/>
                  </a:lnTo>
                  <a:lnTo>
                    <a:pt x="3440" y="1334"/>
                  </a:lnTo>
                  <a:lnTo>
                    <a:pt x="3093" y="1520"/>
                  </a:lnTo>
                  <a:lnTo>
                    <a:pt x="2720" y="1734"/>
                  </a:lnTo>
                  <a:lnTo>
                    <a:pt x="2400" y="1947"/>
                  </a:lnTo>
                  <a:lnTo>
                    <a:pt x="2080" y="2187"/>
                  </a:lnTo>
                  <a:lnTo>
                    <a:pt x="1787" y="2427"/>
                  </a:lnTo>
                  <a:lnTo>
                    <a:pt x="1520" y="2693"/>
                  </a:lnTo>
                  <a:lnTo>
                    <a:pt x="1253" y="2960"/>
                  </a:lnTo>
                  <a:lnTo>
                    <a:pt x="1040" y="3227"/>
                  </a:lnTo>
                  <a:lnTo>
                    <a:pt x="827" y="3520"/>
                  </a:lnTo>
                  <a:lnTo>
                    <a:pt x="640" y="3813"/>
                  </a:lnTo>
                  <a:lnTo>
                    <a:pt x="480" y="4106"/>
                  </a:lnTo>
                  <a:lnTo>
                    <a:pt x="320" y="4426"/>
                  </a:lnTo>
                  <a:lnTo>
                    <a:pt x="214" y="4746"/>
                  </a:lnTo>
                  <a:lnTo>
                    <a:pt x="134" y="5066"/>
                  </a:lnTo>
                  <a:lnTo>
                    <a:pt x="54" y="5386"/>
                  </a:lnTo>
                  <a:lnTo>
                    <a:pt x="27" y="5733"/>
                  </a:lnTo>
                  <a:lnTo>
                    <a:pt x="0" y="6079"/>
                  </a:lnTo>
                  <a:lnTo>
                    <a:pt x="27" y="6426"/>
                  </a:lnTo>
                  <a:lnTo>
                    <a:pt x="80" y="6772"/>
                  </a:lnTo>
                  <a:lnTo>
                    <a:pt x="134" y="7146"/>
                  </a:lnTo>
                  <a:lnTo>
                    <a:pt x="240" y="7519"/>
                  </a:lnTo>
                  <a:lnTo>
                    <a:pt x="374" y="7866"/>
                  </a:lnTo>
                  <a:lnTo>
                    <a:pt x="534" y="8239"/>
                  </a:lnTo>
                  <a:lnTo>
                    <a:pt x="720" y="8585"/>
                  </a:lnTo>
                  <a:lnTo>
                    <a:pt x="934" y="8932"/>
                  </a:lnTo>
                  <a:lnTo>
                    <a:pt x="1173" y="9279"/>
                  </a:lnTo>
                  <a:lnTo>
                    <a:pt x="1440" y="9599"/>
                  </a:lnTo>
                  <a:lnTo>
                    <a:pt x="1707" y="9918"/>
                  </a:lnTo>
                  <a:lnTo>
                    <a:pt x="2027" y="10238"/>
                  </a:lnTo>
                  <a:lnTo>
                    <a:pt x="2347" y="10558"/>
                  </a:lnTo>
                  <a:lnTo>
                    <a:pt x="2693" y="10852"/>
                  </a:lnTo>
                  <a:lnTo>
                    <a:pt x="3066" y="11145"/>
                  </a:lnTo>
                  <a:lnTo>
                    <a:pt x="3466" y="11411"/>
                  </a:lnTo>
                  <a:lnTo>
                    <a:pt x="3866" y="11678"/>
                  </a:lnTo>
                  <a:lnTo>
                    <a:pt x="4293" y="11945"/>
                  </a:lnTo>
                  <a:lnTo>
                    <a:pt x="4719" y="12185"/>
                  </a:lnTo>
                  <a:lnTo>
                    <a:pt x="5173" y="12425"/>
                  </a:lnTo>
                  <a:lnTo>
                    <a:pt x="5652" y="12638"/>
                  </a:lnTo>
                  <a:lnTo>
                    <a:pt x="6132" y="12851"/>
                  </a:lnTo>
                  <a:lnTo>
                    <a:pt x="6639" y="13038"/>
                  </a:lnTo>
                  <a:lnTo>
                    <a:pt x="7145" y="13224"/>
                  </a:lnTo>
                  <a:lnTo>
                    <a:pt x="7679" y="13384"/>
                  </a:lnTo>
                  <a:lnTo>
                    <a:pt x="8212" y="13544"/>
                  </a:lnTo>
                  <a:lnTo>
                    <a:pt x="8745" y="13678"/>
                  </a:lnTo>
                  <a:lnTo>
                    <a:pt x="9305" y="13784"/>
                  </a:lnTo>
                  <a:lnTo>
                    <a:pt x="9865" y="13891"/>
                  </a:lnTo>
                  <a:lnTo>
                    <a:pt x="10425" y="13971"/>
                  </a:lnTo>
                  <a:lnTo>
                    <a:pt x="11011" y="14051"/>
                  </a:lnTo>
                  <a:lnTo>
                    <a:pt x="11598" y="14078"/>
                  </a:lnTo>
                  <a:lnTo>
                    <a:pt x="12184" y="14131"/>
                  </a:lnTo>
                  <a:lnTo>
                    <a:pt x="13357" y="14131"/>
                  </a:lnTo>
                  <a:lnTo>
                    <a:pt x="13944" y="14104"/>
                  </a:lnTo>
                  <a:lnTo>
                    <a:pt x="14504" y="14051"/>
                  </a:lnTo>
                  <a:lnTo>
                    <a:pt x="15064" y="13971"/>
                  </a:lnTo>
                  <a:lnTo>
                    <a:pt x="15597" y="13891"/>
                  </a:lnTo>
                  <a:lnTo>
                    <a:pt x="16104" y="13784"/>
                  </a:lnTo>
                  <a:lnTo>
                    <a:pt x="16610" y="13678"/>
                  </a:lnTo>
                  <a:lnTo>
                    <a:pt x="17090" y="13544"/>
                  </a:lnTo>
                  <a:lnTo>
                    <a:pt x="17570" y="13384"/>
                  </a:lnTo>
                  <a:lnTo>
                    <a:pt x="17996" y="13224"/>
                  </a:lnTo>
                  <a:lnTo>
                    <a:pt x="18450" y="13064"/>
                  </a:lnTo>
                  <a:lnTo>
                    <a:pt x="18850" y="12851"/>
                  </a:lnTo>
                  <a:lnTo>
                    <a:pt x="19249" y="12664"/>
                  </a:lnTo>
                  <a:lnTo>
                    <a:pt x="19623" y="12425"/>
                  </a:lnTo>
                  <a:lnTo>
                    <a:pt x="19969" y="12211"/>
                  </a:lnTo>
                  <a:lnTo>
                    <a:pt x="20289" y="11945"/>
                  </a:lnTo>
                  <a:lnTo>
                    <a:pt x="20609" y="11705"/>
                  </a:lnTo>
                  <a:lnTo>
                    <a:pt x="20876" y="11438"/>
                  </a:lnTo>
                  <a:lnTo>
                    <a:pt x="21142" y="11145"/>
                  </a:lnTo>
                  <a:lnTo>
                    <a:pt x="21382" y="10878"/>
                  </a:lnTo>
                  <a:lnTo>
                    <a:pt x="21596" y="10558"/>
                  </a:lnTo>
                  <a:lnTo>
                    <a:pt x="21782" y="10265"/>
                  </a:lnTo>
                  <a:lnTo>
                    <a:pt x="21942" y="9945"/>
                  </a:lnTo>
                  <a:lnTo>
                    <a:pt x="22076" y="9625"/>
                  </a:lnTo>
                  <a:lnTo>
                    <a:pt x="22182" y="9279"/>
                  </a:lnTo>
                  <a:lnTo>
                    <a:pt x="22289" y="8959"/>
                  </a:lnTo>
                  <a:lnTo>
                    <a:pt x="22342" y="8612"/>
                  </a:lnTo>
                  <a:lnTo>
                    <a:pt x="22369" y="8239"/>
                  </a:lnTo>
                  <a:lnTo>
                    <a:pt x="22369" y="7892"/>
                  </a:lnTo>
                  <a:lnTo>
                    <a:pt x="22315" y="7519"/>
                  </a:lnTo>
                  <a:lnTo>
                    <a:pt x="22262" y="7172"/>
                  </a:lnTo>
                  <a:lnTo>
                    <a:pt x="22182" y="6799"/>
                  </a:lnTo>
                  <a:lnTo>
                    <a:pt x="22049" y="6426"/>
                  </a:lnTo>
                  <a:lnTo>
                    <a:pt x="21916" y="6079"/>
                  </a:lnTo>
                  <a:lnTo>
                    <a:pt x="21756" y="5733"/>
                  </a:lnTo>
                  <a:lnTo>
                    <a:pt x="21569" y="5413"/>
                  </a:lnTo>
                  <a:lnTo>
                    <a:pt x="21356" y="5066"/>
                  </a:lnTo>
                  <a:lnTo>
                    <a:pt x="21116" y="4746"/>
                  </a:lnTo>
                  <a:lnTo>
                    <a:pt x="20849" y="4426"/>
                  </a:lnTo>
                  <a:lnTo>
                    <a:pt x="20583" y="4133"/>
                  </a:lnTo>
                  <a:lnTo>
                    <a:pt x="20263" y="3813"/>
                  </a:lnTo>
                  <a:lnTo>
                    <a:pt x="19943" y="3520"/>
                  </a:lnTo>
                  <a:lnTo>
                    <a:pt x="19623" y="3253"/>
                  </a:lnTo>
                  <a:lnTo>
                    <a:pt x="19249" y="2960"/>
                  </a:lnTo>
                  <a:lnTo>
                    <a:pt x="18876" y="2693"/>
                  </a:lnTo>
                  <a:lnTo>
                    <a:pt x="18503" y="2453"/>
                  </a:lnTo>
                  <a:lnTo>
                    <a:pt x="18103" y="2213"/>
                  </a:lnTo>
                  <a:lnTo>
                    <a:pt x="17676" y="1974"/>
                  </a:lnTo>
                  <a:lnTo>
                    <a:pt x="17250" y="1760"/>
                  </a:lnTo>
                  <a:lnTo>
                    <a:pt x="16797" y="1547"/>
                  </a:lnTo>
                  <a:lnTo>
                    <a:pt x="15864" y="1147"/>
                  </a:lnTo>
                  <a:lnTo>
                    <a:pt x="14904" y="800"/>
                  </a:lnTo>
                  <a:lnTo>
                    <a:pt x="13891" y="534"/>
                  </a:lnTo>
                  <a:lnTo>
                    <a:pt x="12851" y="294"/>
                  </a:lnTo>
                  <a:lnTo>
                    <a:pt x="12318" y="214"/>
                  </a:lnTo>
                  <a:lnTo>
                    <a:pt x="11784" y="134"/>
                  </a:lnTo>
                  <a:lnTo>
                    <a:pt x="11225" y="81"/>
                  </a:lnTo>
                  <a:lnTo>
                    <a:pt x="10691" y="27"/>
                  </a:lnTo>
                  <a:lnTo>
                    <a:pt x="101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34"/>
            <p:cNvSpPr/>
            <p:nvPr/>
          </p:nvSpPr>
          <p:spPr>
            <a:xfrm>
              <a:off x="4930558" y="3753083"/>
              <a:ext cx="382174" cy="241428"/>
            </a:xfrm>
            <a:custGeom>
              <a:avLst/>
              <a:gdLst/>
              <a:ahLst/>
              <a:cxnLst/>
              <a:rect l="l" t="t" r="r" b="b"/>
              <a:pathLst>
                <a:path w="22369" h="14131" fill="none" extrusionOk="0">
                  <a:moveTo>
                    <a:pt x="12771" y="14131"/>
                  </a:moveTo>
                  <a:lnTo>
                    <a:pt x="12771" y="14131"/>
                  </a:lnTo>
                  <a:lnTo>
                    <a:pt x="12184" y="14131"/>
                  </a:lnTo>
                  <a:lnTo>
                    <a:pt x="11598" y="14078"/>
                  </a:lnTo>
                  <a:lnTo>
                    <a:pt x="11011" y="14051"/>
                  </a:lnTo>
                  <a:lnTo>
                    <a:pt x="10425" y="13971"/>
                  </a:lnTo>
                  <a:lnTo>
                    <a:pt x="9865" y="13891"/>
                  </a:lnTo>
                  <a:lnTo>
                    <a:pt x="9305" y="13784"/>
                  </a:lnTo>
                  <a:lnTo>
                    <a:pt x="8745" y="13678"/>
                  </a:lnTo>
                  <a:lnTo>
                    <a:pt x="8212" y="13544"/>
                  </a:lnTo>
                  <a:lnTo>
                    <a:pt x="7679" y="13384"/>
                  </a:lnTo>
                  <a:lnTo>
                    <a:pt x="7145" y="13224"/>
                  </a:lnTo>
                  <a:lnTo>
                    <a:pt x="6639" y="13038"/>
                  </a:lnTo>
                  <a:lnTo>
                    <a:pt x="6132" y="12851"/>
                  </a:lnTo>
                  <a:lnTo>
                    <a:pt x="5652" y="12638"/>
                  </a:lnTo>
                  <a:lnTo>
                    <a:pt x="5173" y="12425"/>
                  </a:lnTo>
                  <a:lnTo>
                    <a:pt x="4719" y="12185"/>
                  </a:lnTo>
                  <a:lnTo>
                    <a:pt x="4293" y="11945"/>
                  </a:lnTo>
                  <a:lnTo>
                    <a:pt x="3866" y="11678"/>
                  </a:lnTo>
                  <a:lnTo>
                    <a:pt x="3466" y="11411"/>
                  </a:lnTo>
                  <a:lnTo>
                    <a:pt x="3066" y="11145"/>
                  </a:lnTo>
                  <a:lnTo>
                    <a:pt x="2693" y="10852"/>
                  </a:lnTo>
                  <a:lnTo>
                    <a:pt x="2347" y="10558"/>
                  </a:lnTo>
                  <a:lnTo>
                    <a:pt x="2027" y="10238"/>
                  </a:lnTo>
                  <a:lnTo>
                    <a:pt x="1707" y="9918"/>
                  </a:lnTo>
                  <a:lnTo>
                    <a:pt x="1440" y="9599"/>
                  </a:lnTo>
                  <a:lnTo>
                    <a:pt x="1173" y="9279"/>
                  </a:lnTo>
                  <a:lnTo>
                    <a:pt x="934" y="8932"/>
                  </a:lnTo>
                  <a:lnTo>
                    <a:pt x="720" y="8585"/>
                  </a:lnTo>
                  <a:lnTo>
                    <a:pt x="534" y="8239"/>
                  </a:lnTo>
                  <a:lnTo>
                    <a:pt x="374" y="7866"/>
                  </a:lnTo>
                  <a:lnTo>
                    <a:pt x="240" y="7519"/>
                  </a:lnTo>
                  <a:lnTo>
                    <a:pt x="134" y="7146"/>
                  </a:lnTo>
                  <a:lnTo>
                    <a:pt x="80" y="6772"/>
                  </a:lnTo>
                  <a:lnTo>
                    <a:pt x="80" y="6772"/>
                  </a:lnTo>
                  <a:lnTo>
                    <a:pt x="80" y="6772"/>
                  </a:lnTo>
                  <a:lnTo>
                    <a:pt x="27" y="6426"/>
                  </a:lnTo>
                  <a:lnTo>
                    <a:pt x="0" y="6079"/>
                  </a:lnTo>
                  <a:lnTo>
                    <a:pt x="27" y="5733"/>
                  </a:lnTo>
                  <a:lnTo>
                    <a:pt x="54" y="5386"/>
                  </a:lnTo>
                  <a:lnTo>
                    <a:pt x="134" y="5066"/>
                  </a:lnTo>
                  <a:lnTo>
                    <a:pt x="214" y="4746"/>
                  </a:lnTo>
                  <a:lnTo>
                    <a:pt x="320" y="4426"/>
                  </a:lnTo>
                  <a:lnTo>
                    <a:pt x="480" y="4106"/>
                  </a:lnTo>
                  <a:lnTo>
                    <a:pt x="640" y="3813"/>
                  </a:lnTo>
                  <a:lnTo>
                    <a:pt x="827" y="3520"/>
                  </a:lnTo>
                  <a:lnTo>
                    <a:pt x="1040" y="3227"/>
                  </a:lnTo>
                  <a:lnTo>
                    <a:pt x="1253" y="2960"/>
                  </a:lnTo>
                  <a:lnTo>
                    <a:pt x="1520" y="2693"/>
                  </a:lnTo>
                  <a:lnTo>
                    <a:pt x="1787" y="2427"/>
                  </a:lnTo>
                  <a:lnTo>
                    <a:pt x="2080" y="2187"/>
                  </a:lnTo>
                  <a:lnTo>
                    <a:pt x="2400" y="1947"/>
                  </a:lnTo>
                  <a:lnTo>
                    <a:pt x="2720" y="1734"/>
                  </a:lnTo>
                  <a:lnTo>
                    <a:pt x="3093" y="1520"/>
                  </a:lnTo>
                  <a:lnTo>
                    <a:pt x="3440" y="1334"/>
                  </a:lnTo>
                  <a:lnTo>
                    <a:pt x="3840" y="1147"/>
                  </a:lnTo>
                  <a:lnTo>
                    <a:pt x="4239" y="960"/>
                  </a:lnTo>
                  <a:lnTo>
                    <a:pt x="4666" y="800"/>
                  </a:lnTo>
                  <a:lnTo>
                    <a:pt x="5093" y="667"/>
                  </a:lnTo>
                  <a:lnTo>
                    <a:pt x="5546" y="534"/>
                  </a:lnTo>
                  <a:lnTo>
                    <a:pt x="5999" y="401"/>
                  </a:lnTo>
                  <a:lnTo>
                    <a:pt x="6479" y="294"/>
                  </a:lnTo>
                  <a:lnTo>
                    <a:pt x="6986" y="214"/>
                  </a:lnTo>
                  <a:lnTo>
                    <a:pt x="7465" y="134"/>
                  </a:lnTo>
                  <a:lnTo>
                    <a:pt x="7999" y="81"/>
                  </a:lnTo>
                  <a:lnTo>
                    <a:pt x="8505" y="27"/>
                  </a:lnTo>
                  <a:lnTo>
                    <a:pt x="9038" y="1"/>
                  </a:lnTo>
                  <a:lnTo>
                    <a:pt x="9598" y="1"/>
                  </a:lnTo>
                  <a:lnTo>
                    <a:pt x="9598" y="1"/>
                  </a:lnTo>
                  <a:lnTo>
                    <a:pt x="10132" y="1"/>
                  </a:lnTo>
                  <a:lnTo>
                    <a:pt x="10691" y="27"/>
                  </a:lnTo>
                  <a:lnTo>
                    <a:pt x="11225" y="81"/>
                  </a:lnTo>
                  <a:lnTo>
                    <a:pt x="11784" y="134"/>
                  </a:lnTo>
                  <a:lnTo>
                    <a:pt x="12318" y="214"/>
                  </a:lnTo>
                  <a:lnTo>
                    <a:pt x="12851" y="294"/>
                  </a:lnTo>
                  <a:lnTo>
                    <a:pt x="13891" y="534"/>
                  </a:lnTo>
                  <a:lnTo>
                    <a:pt x="14904" y="800"/>
                  </a:lnTo>
                  <a:lnTo>
                    <a:pt x="15864" y="1147"/>
                  </a:lnTo>
                  <a:lnTo>
                    <a:pt x="16797" y="1547"/>
                  </a:lnTo>
                  <a:lnTo>
                    <a:pt x="17250" y="1760"/>
                  </a:lnTo>
                  <a:lnTo>
                    <a:pt x="17676" y="1974"/>
                  </a:lnTo>
                  <a:lnTo>
                    <a:pt x="18103" y="2213"/>
                  </a:lnTo>
                  <a:lnTo>
                    <a:pt x="18503" y="2453"/>
                  </a:lnTo>
                  <a:lnTo>
                    <a:pt x="18876" y="2693"/>
                  </a:lnTo>
                  <a:lnTo>
                    <a:pt x="19249" y="2960"/>
                  </a:lnTo>
                  <a:lnTo>
                    <a:pt x="19623" y="3253"/>
                  </a:lnTo>
                  <a:lnTo>
                    <a:pt x="19943" y="3520"/>
                  </a:lnTo>
                  <a:lnTo>
                    <a:pt x="20263" y="3813"/>
                  </a:lnTo>
                  <a:lnTo>
                    <a:pt x="20583" y="4133"/>
                  </a:lnTo>
                  <a:lnTo>
                    <a:pt x="20849" y="4426"/>
                  </a:lnTo>
                  <a:lnTo>
                    <a:pt x="21116" y="4746"/>
                  </a:lnTo>
                  <a:lnTo>
                    <a:pt x="21356" y="5066"/>
                  </a:lnTo>
                  <a:lnTo>
                    <a:pt x="21569" y="5413"/>
                  </a:lnTo>
                  <a:lnTo>
                    <a:pt x="21756" y="5733"/>
                  </a:lnTo>
                  <a:lnTo>
                    <a:pt x="21916" y="6079"/>
                  </a:lnTo>
                  <a:lnTo>
                    <a:pt x="22049" y="6426"/>
                  </a:lnTo>
                  <a:lnTo>
                    <a:pt x="22182" y="6799"/>
                  </a:lnTo>
                  <a:lnTo>
                    <a:pt x="22182" y="6799"/>
                  </a:lnTo>
                  <a:lnTo>
                    <a:pt x="22262" y="7172"/>
                  </a:lnTo>
                  <a:lnTo>
                    <a:pt x="22315" y="7519"/>
                  </a:lnTo>
                  <a:lnTo>
                    <a:pt x="22369" y="7892"/>
                  </a:lnTo>
                  <a:lnTo>
                    <a:pt x="22369" y="8239"/>
                  </a:lnTo>
                  <a:lnTo>
                    <a:pt x="22342" y="8612"/>
                  </a:lnTo>
                  <a:lnTo>
                    <a:pt x="22289" y="8959"/>
                  </a:lnTo>
                  <a:lnTo>
                    <a:pt x="22182" y="9279"/>
                  </a:lnTo>
                  <a:lnTo>
                    <a:pt x="22076" y="9625"/>
                  </a:lnTo>
                  <a:lnTo>
                    <a:pt x="21942" y="9945"/>
                  </a:lnTo>
                  <a:lnTo>
                    <a:pt x="21782" y="10265"/>
                  </a:lnTo>
                  <a:lnTo>
                    <a:pt x="21596" y="10558"/>
                  </a:lnTo>
                  <a:lnTo>
                    <a:pt x="21382" y="10878"/>
                  </a:lnTo>
                  <a:lnTo>
                    <a:pt x="21142" y="11145"/>
                  </a:lnTo>
                  <a:lnTo>
                    <a:pt x="20876" y="11438"/>
                  </a:lnTo>
                  <a:lnTo>
                    <a:pt x="20609" y="11705"/>
                  </a:lnTo>
                  <a:lnTo>
                    <a:pt x="20289" y="11945"/>
                  </a:lnTo>
                  <a:lnTo>
                    <a:pt x="19969" y="12211"/>
                  </a:lnTo>
                  <a:lnTo>
                    <a:pt x="19623" y="12425"/>
                  </a:lnTo>
                  <a:lnTo>
                    <a:pt x="19249" y="12664"/>
                  </a:lnTo>
                  <a:lnTo>
                    <a:pt x="18850" y="12851"/>
                  </a:lnTo>
                  <a:lnTo>
                    <a:pt x="18450" y="13064"/>
                  </a:lnTo>
                  <a:lnTo>
                    <a:pt x="17996" y="13224"/>
                  </a:lnTo>
                  <a:lnTo>
                    <a:pt x="17570" y="13384"/>
                  </a:lnTo>
                  <a:lnTo>
                    <a:pt x="17090" y="13544"/>
                  </a:lnTo>
                  <a:lnTo>
                    <a:pt x="16610" y="13678"/>
                  </a:lnTo>
                  <a:lnTo>
                    <a:pt x="16104" y="13784"/>
                  </a:lnTo>
                  <a:lnTo>
                    <a:pt x="15597" y="13891"/>
                  </a:lnTo>
                  <a:lnTo>
                    <a:pt x="15064" y="13971"/>
                  </a:lnTo>
                  <a:lnTo>
                    <a:pt x="14504" y="14051"/>
                  </a:lnTo>
                  <a:lnTo>
                    <a:pt x="13944" y="14104"/>
                  </a:lnTo>
                  <a:lnTo>
                    <a:pt x="13357" y="14131"/>
                  </a:lnTo>
                  <a:lnTo>
                    <a:pt x="12771" y="1413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34"/>
            <p:cNvSpPr/>
            <p:nvPr/>
          </p:nvSpPr>
          <p:spPr>
            <a:xfrm>
              <a:off x="4109299" y="3752622"/>
              <a:ext cx="378535" cy="241445"/>
            </a:xfrm>
            <a:custGeom>
              <a:avLst/>
              <a:gdLst/>
              <a:ahLst/>
              <a:cxnLst/>
              <a:rect l="l" t="t" r="r" b="b"/>
              <a:pathLst>
                <a:path w="22156" h="14132" extrusionOk="0">
                  <a:moveTo>
                    <a:pt x="10851" y="1"/>
                  </a:moveTo>
                  <a:lnTo>
                    <a:pt x="10318" y="28"/>
                  </a:lnTo>
                  <a:lnTo>
                    <a:pt x="9785" y="81"/>
                  </a:lnTo>
                  <a:lnTo>
                    <a:pt x="9251" y="134"/>
                  </a:lnTo>
                  <a:lnTo>
                    <a:pt x="8718" y="188"/>
                  </a:lnTo>
                  <a:lnTo>
                    <a:pt x="8212" y="294"/>
                  </a:lnTo>
                  <a:lnTo>
                    <a:pt x="7705" y="401"/>
                  </a:lnTo>
                  <a:lnTo>
                    <a:pt x="7225" y="508"/>
                  </a:lnTo>
                  <a:lnTo>
                    <a:pt x="6719" y="641"/>
                  </a:lnTo>
                  <a:lnTo>
                    <a:pt x="6265" y="801"/>
                  </a:lnTo>
                  <a:lnTo>
                    <a:pt x="5785" y="961"/>
                  </a:lnTo>
                  <a:lnTo>
                    <a:pt x="5332" y="1121"/>
                  </a:lnTo>
                  <a:lnTo>
                    <a:pt x="4906" y="1307"/>
                  </a:lnTo>
                  <a:lnTo>
                    <a:pt x="4479" y="1521"/>
                  </a:lnTo>
                  <a:lnTo>
                    <a:pt x="4079" y="1734"/>
                  </a:lnTo>
                  <a:lnTo>
                    <a:pt x="3679" y="1947"/>
                  </a:lnTo>
                  <a:lnTo>
                    <a:pt x="3306" y="2187"/>
                  </a:lnTo>
                  <a:lnTo>
                    <a:pt x="2933" y="2427"/>
                  </a:lnTo>
                  <a:lnTo>
                    <a:pt x="2586" y="2694"/>
                  </a:lnTo>
                  <a:lnTo>
                    <a:pt x="2266" y="2960"/>
                  </a:lnTo>
                  <a:lnTo>
                    <a:pt x="1946" y="3227"/>
                  </a:lnTo>
                  <a:lnTo>
                    <a:pt x="1680" y="3494"/>
                  </a:lnTo>
                  <a:lnTo>
                    <a:pt x="1413" y="3787"/>
                  </a:lnTo>
                  <a:lnTo>
                    <a:pt x="1146" y="4107"/>
                  </a:lnTo>
                  <a:lnTo>
                    <a:pt x="933" y="4400"/>
                  </a:lnTo>
                  <a:lnTo>
                    <a:pt x="720" y="4720"/>
                  </a:lnTo>
                  <a:lnTo>
                    <a:pt x="560" y="5040"/>
                  </a:lnTo>
                  <a:lnTo>
                    <a:pt x="400" y="5386"/>
                  </a:lnTo>
                  <a:lnTo>
                    <a:pt x="267" y="5706"/>
                  </a:lnTo>
                  <a:lnTo>
                    <a:pt x="160" y="6053"/>
                  </a:lnTo>
                  <a:lnTo>
                    <a:pt x="80" y="6400"/>
                  </a:lnTo>
                  <a:lnTo>
                    <a:pt x="27" y="6773"/>
                  </a:lnTo>
                  <a:lnTo>
                    <a:pt x="0" y="7146"/>
                  </a:lnTo>
                  <a:lnTo>
                    <a:pt x="0" y="7493"/>
                  </a:lnTo>
                  <a:lnTo>
                    <a:pt x="27" y="7866"/>
                  </a:lnTo>
                  <a:lnTo>
                    <a:pt x="107" y="8212"/>
                  </a:lnTo>
                  <a:lnTo>
                    <a:pt x="187" y="8586"/>
                  </a:lnTo>
                  <a:lnTo>
                    <a:pt x="320" y="8932"/>
                  </a:lnTo>
                  <a:lnTo>
                    <a:pt x="453" y="9252"/>
                  </a:lnTo>
                  <a:lnTo>
                    <a:pt x="613" y="9599"/>
                  </a:lnTo>
                  <a:lnTo>
                    <a:pt x="827" y="9919"/>
                  </a:lnTo>
                  <a:lnTo>
                    <a:pt x="1040" y="10239"/>
                  </a:lnTo>
                  <a:lnTo>
                    <a:pt x="1280" y="10532"/>
                  </a:lnTo>
                  <a:lnTo>
                    <a:pt x="1546" y="10852"/>
                  </a:lnTo>
                  <a:lnTo>
                    <a:pt x="1840" y="11119"/>
                  </a:lnTo>
                  <a:lnTo>
                    <a:pt x="2133" y="11412"/>
                  </a:lnTo>
                  <a:lnTo>
                    <a:pt x="2480" y="11678"/>
                  </a:lnTo>
                  <a:lnTo>
                    <a:pt x="2826" y="11945"/>
                  </a:lnTo>
                  <a:lnTo>
                    <a:pt x="3199" y="12185"/>
                  </a:lnTo>
                  <a:lnTo>
                    <a:pt x="3599" y="12425"/>
                  </a:lnTo>
                  <a:lnTo>
                    <a:pt x="3999" y="12638"/>
                  </a:lnTo>
                  <a:lnTo>
                    <a:pt x="4426" y="12851"/>
                  </a:lnTo>
                  <a:lnTo>
                    <a:pt x="4879" y="13038"/>
                  </a:lnTo>
                  <a:lnTo>
                    <a:pt x="5332" y="13225"/>
                  </a:lnTo>
                  <a:lnTo>
                    <a:pt x="5812" y="13385"/>
                  </a:lnTo>
                  <a:lnTo>
                    <a:pt x="6319" y="13518"/>
                  </a:lnTo>
                  <a:lnTo>
                    <a:pt x="6825" y="13651"/>
                  </a:lnTo>
                  <a:lnTo>
                    <a:pt x="7358" y="13785"/>
                  </a:lnTo>
                  <a:lnTo>
                    <a:pt x="7892" y="13891"/>
                  </a:lnTo>
                  <a:lnTo>
                    <a:pt x="8425" y="13971"/>
                  </a:lnTo>
                  <a:lnTo>
                    <a:pt x="8985" y="14025"/>
                  </a:lnTo>
                  <a:lnTo>
                    <a:pt x="9571" y="14078"/>
                  </a:lnTo>
                  <a:lnTo>
                    <a:pt x="10158" y="14105"/>
                  </a:lnTo>
                  <a:lnTo>
                    <a:pt x="10744" y="14131"/>
                  </a:lnTo>
                  <a:lnTo>
                    <a:pt x="11331" y="14105"/>
                  </a:lnTo>
                  <a:lnTo>
                    <a:pt x="11917" y="14078"/>
                  </a:lnTo>
                  <a:lnTo>
                    <a:pt x="12477" y="14025"/>
                  </a:lnTo>
                  <a:lnTo>
                    <a:pt x="13064" y="13971"/>
                  </a:lnTo>
                  <a:lnTo>
                    <a:pt x="13624" y="13891"/>
                  </a:lnTo>
                  <a:lnTo>
                    <a:pt x="14157" y="13785"/>
                  </a:lnTo>
                  <a:lnTo>
                    <a:pt x="14690" y="13678"/>
                  </a:lnTo>
                  <a:lnTo>
                    <a:pt x="15223" y="13545"/>
                  </a:lnTo>
                  <a:lnTo>
                    <a:pt x="15730" y="13385"/>
                  </a:lnTo>
                  <a:lnTo>
                    <a:pt x="16210" y="13225"/>
                  </a:lnTo>
                  <a:lnTo>
                    <a:pt x="16690" y="13038"/>
                  </a:lnTo>
                  <a:lnTo>
                    <a:pt x="17170" y="12851"/>
                  </a:lnTo>
                  <a:lnTo>
                    <a:pt x="17596" y="12638"/>
                  </a:lnTo>
                  <a:lnTo>
                    <a:pt x="18049" y="12425"/>
                  </a:lnTo>
                  <a:lnTo>
                    <a:pt x="18449" y="12185"/>
                  </a:lnTo>
                  <a:lnTo>
                    <a:pt x="18849" y="11945"/>
                  </a:lnTo>
                  <a:lnTo>
                    <a:pt x="19222" y="11678"/>
                  </a:lnTo>
                  <a:lnTo>
                    <a:pt x="19596" y="11412"/>
                  </a:lnTo>
                  <a:lnTo>
                    <a:pt x="19916" y="11145"/>
                  </a:lnTo>
                  <a:lnTo>
                    <a:pt x="20236" y="10852"/>
                  </a:lnTo>
                  <a:lnTo>
                    <a:pt x="20529" y="10559"/>
                  </a:lnTo>
                  <a:lnTo>
                    <a:pt x="20795" y="10239"/>
                  </a:lnTo>
                  <a:lnTo>
                    <a:pt x="21062" y="9945"/>
                  </a:lnTo>
                  <a:lnTo>
                    <a:pt x="21275" y="9599"/>
                  </a:lnTo>
                  <a:lnTo>
                    <a:pt x="21489" y="9279"/>
                  </a:lnTo>
                  <a:lnTo>
                    <a:pt x="21649" y="8932"/>
                  </a:lnTo>
                  <a:lnTo>
                    <a:pt x="21809" y="8586"/>
                  </a:lnTo>
                  <a:lnTo>
                    <a:pt x="21942" y="8239"/>
                  </a:lnTo>
                  <a:lnTo>
                    <a:pt x="22022" y="7893"/>
                  </a:lnTo>
                  <a:lnTo>
                    <a:pt x="22102" y="7519"/>
                  </a:lnTo>
                  <a:lnTo>
                    <a:pt x="22128" y="7146"/>
                  </a:lnTo>
                  <a:lnTo>
                    <a:pt x="22155" y="6773"/>
                  </a:lnTo>
                  <a:lnTo>
                    <a:pt x="22128" y="6426"/>
                  </a:lnTo>
                  <a:lnTo>
                    <a:pt x="22075" y="6080"/>
                  </a:lnTo>
                  <a:lnTo>
                    <a:pt x="21995" y="5733"/>
                  </a:lnTo>
                  <a:lnTo>
                    <a:pt x="21915" y="5386"/>
                  </a:lnTo>
                  <a:lnTo>
                    <a:pt x="21782" y="5067"/>
                  </a:lnTo>
                  <a:lnTo>
                    <a:pt x="21622" y="4747"/>
                  </a:lnTo>
                  <a:lnTo>
                    <a:pt x="21462" y="4427"/>
                  </a:lnTo>
                  <a:lnTo>
                    <a:pt x="21275" y="4107"/>
                  </a:lnTo>
                  <a:lnTo>
                    <a:pt x="21062" y="3813"/>
                  </a:lnTo>
                  <a:lnTo>
                    <a:pt x="20822" y="3520"/>
                  </a:lnTo>
                  <a:lnTo>
                    <a:pt x="20556" y="3227"/>
                  </a:lnTo>
                  <a:lnTo>
                    <a:pt x="20262" y="2960"/>
                  </a:lnTo>
                  <a:lnTo>
                    <a:pt x="19969" y="2694"/>
                  </a:lnTo>
                  <a:lnTo>
                    <a:pt x="19649" y="2427"/>
                  </a:lnTo>
                  <a:lnTo>
                    <a:pt x="19302" y="2187"/>
                  </a:lnTo>
                  <a:lnTo>
                    <a:pt x="18956" y="1974"/>
                  </a:lnTo>
                  <a:lnTo>
                    <a:pt x="18583" y="1734"/>
                  </a:lnTo>
                  <a:lnTo>
                    <a:pt x="18183" y="1521"/>
                  </a:lnTo>
                  <a:lnTo>
                    <a:pt x="17783" y="1334"/>
                  </a:lnTo>
                  <a:lnTo>
                    <a:pt x="17383" y="1147"/>
                  </a:lnTo>
                  <a:lnTo>
                    <a:pt x="16930" y="961"/>
                  </a:lnTo>
                  <a:lnTo>
                    <a:pt x="16476" y="801"/>
                  </a:lnTo>
                  <a:lnTo>
                    <a:pt x="16023" y="668"/>
                  </a:lnTo>
                  <a:lnTo>
                    <a:pt x="15543" y="508"/>
                  </a:lnTo>
                  <a:lnTo>
                    <a:pt x="15063" y="401"/>
                  </a:lnTo>
                  <a:lnTo>
                    <a:pt x="14584" y="294"/>
                  </a:lnTo>
                  <a:lnTo>
                    <a:pt x="14077" y="214"/>
                  </a:lnTo>
                  <a:lnTo>
                    <a:pt x="13544" y="134"/>
                  </a:lnTo>
                  <a:lnTo>
                    <a:pt x="13037" y="81"/>
                  </a:lnTo>
                  <a:lnTo>
                    <a:pt x="12504" y="28"/>
                  </a:lnTo>
                  <a:lnTo>
                    <a:pt x="11944" y="1"/>
                  </a:lnTo>
                  <a:close/>
                </a:path>
              </a:pathLst>
            </a:custGeom>
            <a:solidFill>
              <a:srgbClr val="BF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34"/>
            <p:cNvSpPr/>
            <p:nvPr/>
          </p:nvSpPr>
          <p:spPr>
            <a:xfrm>
              <a:off x="4109299" y="3752622"/>
              <a:ext cx="378535" cy="241445"/>
            </a:xfrm>
            <a:custGeom>
              <a:avLst/>
              <a:gdLst/>
              <a:ahLst/>
              <a:cxnLst/>
              <a:rect l="l" t="t" r="r" b="b"/>
              <a:pathLst>
                <a:path w="22156" h="14132" fill="none" extrusionOk="0">
                  <a:moveTo>
                    <a:pt x="10744" y="14131"/>
                  </a:moveTo>
                  <a:lnTo>
                    <a:pt x="10744" y="14131"/>
                  </a:lnTo>
                  <a:lnTo>
                    <a:pt x="10744" y="14131"/>
                  </a:lnTo>
                  <a:lnTo>
                    <a:pt x="10158" y="14105"/>
                  </a:lnTo>
                  <a:lnTo>
                    <a:pt x="9571" y="14078"/>
                  </a:lnTo>
                  <a:lnTo>
                    <a:pt x="8985" y="14025"/>
                  </a:lnTo>
                  <a:lnTo>
                    <a:pt x="8425" y="13971"/>
                  </a:lnTo>
                  <a:lnTo>
                    <a:pt x="7892" y="13891"/>
                  </a:lnTo>
                  <a:lnTo>
                    <a:pt x="7358" y="13785"/>
                  </a:lnTo>
                  <a:lnTo>
                    <a:pt x="6825" y="13651"/>
                  </a:lnTo>
                  <a:lnTo>
                    <a:pt x="6319" y="13518"/>
                  </a:lnTo>
                  <a:lnTo>
                    <a:pt x="5812" y="13385"/>
                  </a:lnTo>
                  <a:lnTo>
                    <a:pt x="5332" y="13225"/>
                  </a:lnTo>
                  <a:lnTo>
                    <a:pt x="4879" y="13038"/>
                  </a:lnTo>
                  <a:lnTo>
                    <a:pt x="4426" y="12851"/>
                  </a:lnTo>
                  <a:lnTo>
                    <a:pt x="3999" y="12638"/>
                  </a:lnTo>
                  <a:lnTo>
                    <a:pt x="3599" y="12425"/>
                  </a:lnTo>
                  <a:lnTo>
                    <a:pt x="3199" y="12185"/>
                  </a:lnTo>
                  <a:lnTo>
                    <a:pt x="2826" y="11945"/>
                  </a:lnTo>
                  <a:lnTo>
                    <a:pt x="2480" y="11678"/>
                  </a:lnTo>
                  <a:lnTo>
                    <a:pt x="2133" y="11412"/>
                  </a:lnTo>
                  <a:lnTo>
                    <a:pt x="1840" y="11119"/>
                  </a:lnTo>
                  <a:lnTo>
                    <a:pt x="1546" y="10852"/>
                  </a:lnTo>
                  <a:lnTo>
                    <a:pt x="1280" y="10532"/>
                  </a:lnTo>
                  <a:lnTo>
                    <a:pt x="1040" y="10239"/>
                  </a:lnTo>
                  <a:lnTo>
                    <a:pt x="827" y="9919"/>
                  </a:lnTo>
                  <a:lnTo>
                    <a:pt x="613" y="9599"/>
                  </a:lnTo>
                  <a:lnTo>
                    <a:pt x="453" y="9252"/>
                  </a:lnTo>
                  <a:lnTo>
                    <a:pt x="320" y="8932"/>
                  </a:lnTo>
                  <a:lnTo>
                    <a:pt x="187" y="8586"/>
                  </a:lnTo>
                  <a:lnTo>
                    <a:pt x="107" y="8212"/>
                  </a:lnTo>
                  <a:lnTo>
                    <a:pt x="27" y="7866"/>
                  </a:lnTo>
                  <a:lnTo>
                    <a:pt x="0" y="7493"/>
                  </a:lnTo>
                  <a:lnTo>
                    <a:pt x="0" y="7146"/>
                  </a:lnTo>
                  <a:lnTo>
                    <a:pt x="27" y="6773"/>
                  </a:lnTo>
                  <a:lnTo>
                    <a:pt x="27" y="6773"/>
                  </a:lnTo>
                  <a:lnTo>
                    <a:pt x="27" y="6773"/>
                  </a:lnTo>
                  <a:lnTo>
                    <a:pt x="80" y="6400"/>
                  </a:lnTo>
                  <a:lnTo>
                    <a:pt x="160" y="6053"/>
                  </a:lnTo>
                  <a:lnTo>
                    <a:pt x="267" y="5706"/>
                  </a:lnTo>
                  <a:lnTo>
                    <a:pt x="400" y="5386"/>
                  </a:lnTo>
                  <a:lnTo>
                    <a:pt x="560" y="5040"/>
                  </a:lnTo>
                  <a:lnTo>
                    <a:pt x="720" y="4720"/>
                  </a:lnTo>
                  <a:lnTo>
                    <a:pt x="933" y="4400"/>
                  </a:lnTo>
                  <a:lnTo>
                    <a:pt x="1146" y="4107"/>
                  </a:lnTo>
                  <a:lnTo>
                    <a:pt x="1413" y="3787"/>
                  </a:lnTo>
                  <a:lnTo>
                    <a:pt x="1680" y="3494"/>
                  </a:lnTo>
                  <a:lnTo>
                    <a:pt x="1946" y="3227"/>
                  </a:lnTo>
                  <a:lnTo>
                    <a:pt x="2266" y="2960"/>
                  </a:lnTo>
                  <a:lnTo>
                    <a:pt x="2586" y="2694"/>
                  </a:lnTo>
                  <a:lnTo>
                    <a:pt x="2933" y="2427"/>
                  </a:lnTo>
                  <a:lnTo>
                    <a:pt x="3306" y="2187"/>
                  </a:lnTo>
                  <a:lnTo>
                    <a:pt x="3679" y="1947"/>
                  </a:lnTo>
                  <a:lnTo>
                    <a:pt x="4079" y="1734"/>
                  </a:lnTo>
                  <a:lnTo>
                    <a:pt x="4479" y="1521"/>
                  </a:lnTo>
                  <a:lnTo>
                    <a:pt x="4906" y="1307"/>
                  </a:lnTo>
                  <a:lnTo>
                    <a:pt x="5332" y="1121"/>
                  </a:lnTo>
                  <a:lnTo>
                    <a:pt x="5785" y="961"/>
                  </a:lnTo>
                  <a:lnTo>
                    <a:pt x="6265" y="801"/>
                  </a:lnTo>
                  <a:lnTo>
                    <a:pt x="6719" y="641"/>
                  </a:lnTo>
                  <a:lnTo>
                    <a:pt x="7225" y="508"/>
                  </a:lnTo>
                  <a:lnTo>
                    <a:pt x="7705" y="401"/>
                  </a:lnTo>
                  <a:lnTo>
                    <a:pt x="8212" y="294"/>
                  </a:lnTo>
                  <a:lnTo>
                    <a:pt x="8718" y="188"/>
                  </a:lnTo>
                  <a:lnTo>
                    <a:pt x="9251" y="134"/>
                  </a:lnTo>
                  <a:lnTo>
                    <a:pt x="9785" y="81"/>
                  </a:lnTo>
                  <a:lnTo>
                    <a:pt x="10318" y="28"/>
                  </a:lnTo>
                  <a:lnTo>
                    <a:pt x="10851" y="1"/>
                  </a:lnTo>
                  <a:lnTo>
                    <a:pt x="11411" y="1"/>
                  </a:lnTo>
                  <a:lnTo>
                    <a:pt x="11411" y="1"/>
                  </a:lnTo>
                  <a:lnTo>
                    <a:pt x="11944" y="1"/>
                  </a:lnTo>
                  <a:lnTo>
                    <a:pt x="12504" y="28"/>
                  </a:lnTo>
                  <a:lnTo>
                    <a:pt x="13037" y="81"/>
                  </a:lnTo>
                  <a:lnTo>
                    <a:pt x="13544" y="134"/>
                  </a:lnTo>
                  <a:lnTo>
                    <a:pt x="14077" y="214"/>
                  </a:lnTo>
                  <a:lnTo>
                    <a:pt x="14584" y="294"/>
                  </a:lnTo>
                  <a:lnTo>
                    <a:pt x="15063" y="401"/>
                  </a:lnTo>
                  <a:lnTo>
                    <a:pt x="15543" y="508"/>
                  </a:lnTo>
                  <a:lnTo>
                    <a:pt x="16023" y="668"/>
                  </a:lnTo>
                  <a:lnTo>
                    <a:pt x="16476" y="801"/>
                  </a:lnTo>
                  <a:lnTo>
                    <a:pt x="16930" y="961"/>
                  </a:lnTo>
                  <a:lnTo>
                    <a:pt x="17383" y="1147"/>
                  </a:lnTo>
                  <a:lnTo>
                    <a:pt x="17783" y="1334"/>
                  </a:lnTo>
                  <a:lnTo>
                    <a:pt x="18183" y="1521"/>
                  </a:lnTo>
                  <a:lnTo>
                    <a:pt x="18583" y="1734"/>
                  </a:lnTo>
                  <a:lnTo>
                    <a:pt x="18956" y="1974"/>
                  </a:lnTo>
                  <a:lnTo>
                    <a:pt x="19302" y="2187"/>
                  </a:lnTo>
                  <a:lnTo>
                    <a:pt x="19649" y="2427"/>
                  </a:lnTo>
                  <a:lnTo>
                    <a:pt x="19969" y="2694"/>
                  </a:lnTo>
                  <a:lnTo>
                    <a:pt x="20262" y="2960"/>
                  </a:lnTo>
                  <a:lnTo>
                    <a:pt x="20556" y="3227"/>
                  </a:lnTo>
                  <a:lnTo>
                    <a:pt x="20822" y="3520"/>
                  </a:lnTo>
                  <a:lnTo>
                    <a:pt x="21062" y="3813"/>
                  </a:lnTo>
                  <a:lnTo>
                    <a:pt x="21275" y="4107"/>
                  </a:lnTo>
                  <a:lnTo>
                    <a:pt x="21462" y="4427"/>
                  </a:lnTo>
                  <a:lnTo>
                    <a:pt x="21622" y="4747"/>
                  </a:lnTo>
                  <a:lnTo>
                    <a:pt x="21782" y="5067"/>
                  </a:lnTo>
                  <a:lnTo>
                    <a:pt x="21915" y="5386"/>
                  </a:lnTo>
                  <a:lnTo>
                    <a:pt x="21995" y="5733"/>
                  </a:lnTo>
                  <a:lnTo>
                    <a:pt x="22075" y="6080"/>
                  </a:lnTo>
                  <a:lnTo>
                    <a:pt x="22128" y="6426"/>
                  </a:lnTo>
                  <a:lnTo>
                    <a:pt x="22155" y="6773"/>
                  </a:lnTo>
                  <a:lnTo>
                    <a:pt x="22155" y="6773"/>
                  </a:lnTo>
                  <a:lnTo>
                    <a:pt x="22155" y="6773"/>
                  </a:lnTo>
                  <a:lnTo>
                    <a:pt x="22128" y="7146"/>
                  </a:lnTo>
                  <a:lnTo>
                    <a:pt x="22102" y="7519"/>
                  </a:lnTo>
                  <a:lnTo>
                    <a:pt x="22022" y="7893"/>
                  </a:lnTo>
                  <a:lnTo>
                    <a:pt x="21942" y="8239"/>
                  </a:lnTo>
                  <a:lnTo>
                    <a:pt x="21809" y="8586"/>
                  </a:lnTo>
                  <a:lnTo>
                    <a:pt x="21649" y="8932"/>
                  </a:lnTo>
                  <a:lnTo>
                    <a:pt x="21489" y="9279"/>
                  </a:lnTo>
                  <a:lnTo>
                    <a:pt x="21275" y="9599"/>
                  </a:lnTo>
                  <a:lnTo>
                    <a:pt x="21062" y="9945"/>
                  </a:lnTo>
                  <a:lnTo>
                    <a:pt x="20795" y="10239"/>
                  </a:lnTo>
                  <a:lnTo>
                    <a:pt x="20529" y="10559"/>
                  </a:lnTo>
                  <a:lnTo>
                    <a:pt x="20236" y="10852"/>
                  </a:lnTo>
                  <a:lnTo>
                    <a:pt x="19916" y="11145"/>
                  </a:lnTo>
                  <a:lnTo>
                    <a:pt x="19596" y="11412"/>
                  </a:lnTo>
                  <a:lnTo>
                    <a:pt x="19222" y="11678"/>
                  </a:lnTo>
                  <a:lnTo>
                    <a:pt x="18849" y="11945"/>
                  </a:lnTo>
                  <a:lnTo>
                    <a:pt x="18449" y="12185"/>
                  </a:lnTo>
                  <a:lnTo>
                    <a:pt x="18049" y="12425"/>
                  </a:lnTo>
                  <a:lnTo>
                    <a:pt x="17596" y="12638"/>
                  </a:lnTo>
                  <a:lnTo>
                    <a:pt x="17170" y="12851"/>
                  </a:lnTo>
                  <a:lnTo>
                    <a:pt x="16690" y="13038"/>
                  </a:lnTo>
                  <a:lnTo>
                    <a:pt x="16210" y="13225"/>
                  </a:lnTo>
                  <a:lnTo>
                    <a:pt x="15730" y="13385"/>
                  </a:lnTo>
                  <a:lnTo>
                    <a:pt x="15223" y="13545"/>
                  </a:lnTo>
                  <a:lnTo>
                    <a:pt x="14690" y="13678"/>
                  </a:lnTo>
                  <a:lnTo>
                    <a:pt x="14157" y="13785"/>
                  </a:lnTo>
                  <a:lnTo>
                    <a:pt x="13624" y="13891"/>
                  </a:lnTo>
                  <a:lnTo>
                    <a:pt x="13064" y="13971"/>
                  </a:lnTo>
                  <a:lnTo>
                    <a:pt x="12477" y="14025"/>
                  </a:lnTo>
                  <a:lnTo>
                    <a:pt x="11917" y="14078"/>
                  </a:lnTo>
                  <a:lnTo>
                    <a:pt x="11331" y="14105"/>
                  </a:lnTo>
                  <a:lnTo>
                    <a:pt x="10744" y="1413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34"/>
            <p:cNvSpPr/>
            <p:nvPr/>
          </p:nvSpPr>
          <p:spPr>
            <a:xfrm>
              <a:off x="5033495" y="4335220"/>
              <a:ext cx="464627" cy="354394"/>
            </a:xfrm>
            <a:custGeom>
              <a:avLst/>
              <a:gdLst/>
              <a:ahLst/>
              <a:cxnLst/>
              <a:rect l="l" t="t" r="r" b="b"/>
              <a:pathLst>
                <a:path w="27195" h="20743" extrusionOk="0">
                  <a:moveTo>
                    <a:pt x="11252" y="0"/>
                  </a:moveTo>
                  <a:lnTo>
                    <a:pt x="10585" y="27"/>
                  </a:lnTo>
                  <a:lnTo>
                    <a:pt x="9945" y="53"/>
                  </a:lnTo>
                  <a:lnTo>
                    <a:pt x="9332" y="107"/>
                  </a:lnTo>
                  <a:lnTo>
                    <a:pt x="8719" y="213"/>
                  </a:lnTo>
                  <a:lnTo>
                    <a:pt x="8106" y="320"/>
                  </a:lnTo>
                  <a:lnTo>
                    <a:pt x="7519" y="427"/>
                  </a:lnTo>
                  <a:lnTo>
                    <a:pt x="6959" y="587"/>
                  </a:lnTo>
                  <a:lnTo>
                    <a:pt x="6399" y="773"/>
                  </a:lnTo>
                  <a:lnTo>
                    <a:pt x="5866" y="960"/>
                  </a:lnTo>
                  <a:lnTo>
                    <a:pt x="5360" y="1173"/>
                  </a:lnTo>
                  <a:lnTo>
                    <a:pt x="4853" y="1413"/>
                  </a:lnTo>
                  <a:lnTo>
                    <a:pt x="4373" y="1653"/>
                  </a:lnTo>
                  <a:lnTo>
                    <a:pt x="3920" y="1920"/>
                  </a:lnTo>
                  <a:lnTo>
                    <a:pt x="3493" y="2213"/>
                  </a:lnTo>
                  <a:lnTo>
                    <a:pt x="3067" y="2533"/>
                  </a:lnTo>
                  <a:lnTo>
                    <a:pt x="2693" y="2853"/>
                  </a:lnTo>
                  <a:lnTo>
                    <a:pt x="2320" y="3199"/>
                  </a:lnTo>
                  <a:lnTo>
                    <a:pt x="1974" y="3546"/>
                  </a:lnTo>
                  <a:lnTo>
                    <a:pt x="1654" y="3919"/>
                  </a:lnTo>
                  <a:lnTo>
                    <a:pt x="1360" y="4292"/>
                  </a:lnTo>
                  <a:lnTo>
                    <a:pt x="1094" y="4692"/>
                  </a:lnTo>
                  <a:lnTo>
                    <a:pt x="854" y="5119"/>
                  </a:lnTo>
                  <a:lnTo>
                    <a:pt x="641" y="5545"/>
                  </a:lnTo>
                  <a:lnTo>
                    <a:pt x="454" y="5972"/>
                  </a:lnTo>
                  <a:lnTo>
                    <a:pt x="294" y="6425"/>
                  </a:lnTo>
                  <a:lnTo>
                    <a:pt x="187" y="6878"/>
                  </a:lnTo>
                  <a:lnTo>
                    <a:pt x="81" y="7358"/>
                  </a:lnTo>
                  <a:lnTo>
                    <a:pt x="27" y="7838"/>
                  </a:lnTo>
                  <a:lnTo>
                    <a:pt x="1" y="8345"/>
                  </a:lnTo>
                  <a:lnTo>
                    <a:pt x="1" y="8825"/>
                  </a:lnTo>
                  <a:lnTo>
                    <a:pt x="27" y="9331"/>
                  </a:lnTo>
                  <a:lnTo>
                    <a:pt x="81" y="9864"/>
                  </a:lnTo>
                  <a:lnTo>
                    <a:pt x="187" y="10398"/>
                  </a:lnTo>
                  <a:lnTo>
                    <a:pt x="347" y="10958"/>
                  </a:lnTo>
                  <a:lnTo>
                    <a:pt x="507" y="11491"/>
                  </a:lnTo>
                  <a:lnTo>
                    <a:pt x="721" y="12024"/>
                  </a:lnTo>
                  <a:lnTo>
                    <a:pt x="961" y="12531"/>
                  </a:lnTo>
                  <a:lnTo>
                    <a:pt x="1227" y="13037"/>
                  </a:lnTo>
                  <a:lnTo>
                    <a:pt x="1547" y="13544"/>
                  </a:lnTo>
                  <a:lnTo>
                    <a:pt x="1867" y="14024"/>
                  </a:lnTo>
                  <a:lnTo>
                    <a:pt x="2240" y="14503"/>
                  </a:lnTo>
                  <a:lnTo>
                    <a:pt x="2614" y="14983"/>
                  </a:lnTo>
                  <a:lnTo>
                    <a:pt x="3040" y="15437"/>
                  </a:lnTo>
                  <a:lnTo>
                    <a:pt x="3467" y="15890"/>
                  </a:lnTo>
                  <a:lnTo>
                    <a:pt x="3920" y="16316"/>
                  </a:lnTo>
                  <a:lnTo>
                    <a:pt x="4426" y="16716"/>
                  </a:lnTo>
                  <a:lnTo>
                    <a:pt x="4933" y="17116"/>
                  </a:lnTo>
                  <a:lnTo>
                    <a:pt x="5440" y="17489"/>
                  </a:lnTo>
                  <a:lnTo>
                    <a:pt x="5999" y="17863"/>
                  </a:lnTo>
                  <a:lnTo>
                    <a:pt x="6559" y="18209"/>
                  </a:lnTo>
                  <a:lnTo>
                    <a:pt x="7146" y="18529"/>
                  </a:lnTo>
                  <a:lnTo>
                    <a:pt x="7759" y="18849"/>
                  </a:lnTo>
                  <a:lnTo>
                    <a:pt x="8372" y="19116"/>
                  </a:lnTo>
                  <a:lnTo>
                    <a:pt x="9012" y="19382"/>
                  </a:lnTo>
                  <a:lnTo>
                    <a:pt x="9652" y="19649"/>
                  </a:lnTo>
                  <a:lnTo>
                    <a:pt x="10318" y="19862"/>
                  </a:lnTo>
                  <a:lnTo>
                    <a:pt x="10985" y="20049"/>
                  </a:lnTo>
                  <a:lnTo>
                    <a:pt x="11651" y="20235"/>
                  </a:lnTo>
                  <a:lnTo>
                    <a:pt x="12345" y="20395"/>
                  </a:lnTo>
                  <a:lnTo>
                    <a:pt x="13065" y="20502"/>
                  </a:lnTo>
                  <a:lnTo>
                    <a:pt x="13758" y="20609"/>
                  </a:lnTo>
                  <a:lnTo>
                    <a:pt x="14478" y="20689"/>
                  </a:lnTo>
                  <a:lnTo>
                    <a:pt x="15197" y="20715"/>
                  </a:lnTo>
                  <a:lnTo>
                    <a:pt x="15917" y="20742"/>
                  </a:lnTo>
                  <a:lnTo>
                    <a:pt x="16637" y="20715"/>
                  </a:lnTo>
                  <a:lnTo>
                    <a:pt x="17357" y="20689"/>
                  </a:lnTo>
                  <a:lnTo>
                    <a:pt x="18023" y="20609"/>
                  </a:lnTo>
                  <a:lnTo>
                    <a:pt x="18690" y="20502"/>
                  </a:lnTo>
                  <a:lnTo>
                    <a:pt x="19330" y="20395"/>
                  </a:lnTo>
                  <a:lnTo>
                    <a:pt x="19970" y="20235"/>
                  </a:lnTo>
                  <a:lnTo>
                    <a:pt x="20556" y="20076"/>
                  </a:lnTo>
                  <a:lnTo>
                    <a:pt x="21143" y="19862"/>
                  </a:lnTo>
                  <a:lnTo>
                    <a:pt x="21703" y="19649"/>
                  </a:lnTo>
                  <a:lnTo>
                    <a:pt x="22236" y="19409"/>
                  </a:lnTo>
                  <a:lnTo>
                    <a:pt x="22742" y="19142"/>
                  </a:lnTo>
                  <a:lnTo>
                    <a:pt x="23249" y="18849"/>
                  </a:lnTo>
                  <a:lnTo>
                    <a:pt x="23702" y="18529"/>
                  </a:lnTo>
                  <a:lnTo>
                    <a:pt x="24129" y="18209"/>
                  </a:lnTo>
                  <a:lnTo>
                    <a:pt x="24555" y="17863"/>
                  </a:lnTo>
                  <a:lnTo>
                    <a:pt x="24929" y="17516"/>
                  </a:lnTo>
                  <a:lnTo>
                    <a:pt x="25302" y="17116"/>
                  </a:lnTo>
                  <a:lnTo>
                    <a:pt x="25622" y="16743"/>
                  </a:lnTo>
                  <a:lnTo>
                    <a:pt x="25915" y="16316"/>
                  </a:lnTo>
                  <a:lnTo>
                    <a:pt x="26182" y="15890"/>
                  </a:lnTo>
                  <a:lnTo>
                    <a:pt x="26422" y="15463"/>
                  </a:lnTo>
                  <a:lnTo>
                    <a:pt x="26635" y="14983"/>
                  </a:lnTo>
                  <a:lnTo>
                    <a:pt x="26821" y="14530"/>
                  </a:lnTo>
                  <a:lnTo>
                    <a:pt x="26955" y="14050"/>
                  </a:lnTo>
                  <a:lnTo>
                    <a:pt x="27061" y="13570"/>
                  </a:lnTo>
                  <a:lnTo>
                    <a:pt x="27141" y="13064"/>
                  </a:lnTo>
                  <a:lnTo>
                    <a:pt x="27195" y="12557"/>
                  </a:lnTo>
                  <a:lnTo>
                    <a:pt x="27195" y="12024"/>
                  </a:lnTo>
                  <a:lnTo>
                    <a:pt x="27168" y="11491"/>
                  </a:lnTo>
                  <a:lnTo>
                    <a:pt x="27088" y="10958"/>
                  </a:lnTo>
                  <a:lnTo>
                    <a:pt x="27008" y="10424"/>
                  </a:lnTo>
                  <a:lnTo>
                    <a:pt x="26848" y="9864"/>
                  </a:lnTo>
                  <a:lnTo>
                    <a:pt x="26688" y="9358"/>
                  </a:lnTo>
                  <a:lnTo>
                    <a:pt x="26502" y="8851"/>
                  </a:lnTo>
                  <a:lnTo>
                    <a:pt x="26262" y="8345"/>
                  </a:lnTo>
                  <a:lnTo>
                    <a:pt x="26022" y="7865"/>
                  </a:lnTo>
                  <a:lnTo>
                    <a:pt x="25728" y="7385"/>
                  </a:lnTo>
                  <a:lnTo>
                    <a:pt x="25435" y="6905"/>
                  </a:lnTo>
                  <a:lnTo>
                    <a:pt x="25089" y="6452"/>
                  </a:lnTo>
                  <a:lnTo>
                    <a:pt x="24742" y="5999"/>
                  </a:lnTo>
                  <a:lnTo>
                    <a:pt x="24342" y="5545"/>
                  </a:lnTo>
                  <a:lnTo>
                    <a:pt x="23942" y="5119"/>
                  </a:lnTo>
                  <a:lnTo>
                    <a:pt x="23516" y="4719"/>
                  </a:lnTo>
                  <a:lnTo>
                    <a:pt x="23062" y="4319"/>
                  </a:lnTo>
                  <a:lnTo>
                    <a:pt x="22609" y="3919"/>
                  </a:lnTo>
                  <a:lnTo>
                    <a:pt x="22129" y="3546"/>
                  </a:lnTo>
                  <a:lnTo>
                    <a:pt x="21623" y="3199"/>
                  </a:lnTo>
                  <a:lnTo>
                    <a:pt x="21089" y="2853"/>
                  </a:lnTo>
                  <a:lnTo>
                    <a:pt x="20556" y="2533"/>
                  </a:lnTo>
                  <a:lnTo>
                    <a:pt x="19996" y="2240"/>
                  </a:lnTo>
                  <a:lnTo>
                    <a:pt x="19436" y="1946"/>
                  </a:lnTo>
                  <a:lnTo>
                    <a:pt x="18877" y="1653"/>
                  </a:lnTo>
                  <a:lnTo>
                    <a:pt x="18263" y="1413"/>
                  </a:lnTo>
                  <a:lnTo>
                    <a:pt x="17677" y="1173"/>
                  </a:lnTo>
                  <a:lnTo>
                    <a:pt x="17064" y="960"/>
                  </a:lnTo>
                  <a:lnTo>
                    <a:pt x="16450" y="773"/>
                  </a:lnTo>
                  <a:lnTo>
                    <a:pt x="15811" y="587"/>
                  </a:lnTo>
                  <a:lnTo>
                    <a:pt x="15171" y="453"/>
                  </a:lnTo>
                  <a:lnTo>
                    <a:pt x="14531" y="320"/>
                  </a:lnTo>
                  <a:lnTo>
                    <a:pt x="13891" y="213"/>
                  </a:lnTo>
                  <a:lnTo>
                    <a:pt x="13224" y="107"/>
                  </a:lnTo>
                  <a:lnTo>
                    <a:pt x="12558" y="53"/>
                  </a:lnTo>
                  <a:lnTo>
                    <a:pt x="11918" y="27"/>
                  </a:lnTo>
                  <a:lnTo>
                    <a:pt x="11252" y="0"/>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34"/>
            <p:cNvSpPr/>
            <p:nvPr/>
          </p:nvSpPr>
          <p:spPr>
            <a:xfrm>
              <a:off x="5033495" y="4335220"/>
              <a:ext cx="464627" cy="354394"/>
            </a:xfrm>
            <a:custGeom>
              <a:avLst/>
              <a:gdLst/>
              <a:ahLst/>
              <a:cxnLst/>
              <a:rect l="l" t="t" r="r" b="b"/>
              <a:pathLst>
                <a:path w="27195" h="20743" fill="none" extrusionOk="0">
                  <a:moveTo>
                    <a:pt x="15917" y="20742"/>
                  </a:moveTo>
                  <a:lnTo>
                    <a:pt x="15917" y="20742"/>
                  </a:lnTo>
                  <a:lnTo>
                    <a:pt x="15197" y="20715"/>
                  </a:lnTo>
                  <a:lnTo>
                    <a:pt x="14478" y="20689"/>
                  </a:lnTo>
                  <a:lnTo>
                    <a:pt x="13758" y="20609"/>
                  </a:lnTo>
                  <a:lnTo>
                    <a:pt x="13065" y="20502"/>
                  </a:lnTo>
                  <a:lnTo>
                    <a:pt x="12345" y="20395"/>
                  </a:lnTo>
                  <a:lnTo>
                    <a:pt x="11651" y="20235"/>
                  </a:lnTo>
                  <a:lnTo>
                    <a:pt x="10985" y="20049"/>
                  </a:lnTo>
                  <a:lnTo>
                    <a:pt x="10318" y="19862"/>
                  </a:lnTo>
                  <a:lnTo>
                    <a:pt x="9652" y="19649"/>
                  </a:lnTo>
                  <a:lnTo>
                    <a:pt x="9012" y="19382"/>
                  </a:lnTo>
                  <a:lnTo>
                    <a:pt x="8372" y="19116"/>
                  </a:lnTo>
                  <a:lnTo>
                    <a:pt x="7759" y="18849"/>
                  </a:lnTo>
                  <a:lnTo>
                    <a:pt x="7146" y="18529"/>
                  </a:lnTo>
                  <a:lnTo>
                    <a:pt x="6559" y="18209"/>
                  </a:lnTo>
                  <a:lnTo>
                    <a:pt x="5999" y="17863"/>
                  </a:lnTo>
                  <a:lnTo>
                    <a:pt x="5440" y="17489"/>
                  </a:lnTo>
                  <a:lnTo>
                    <a:pt x="4933" y="17116"/>
                  </a:lnTo>
                  <a:lnTo>
                    <a:pt x="4426" y="16716"/>
                  </a:lnTo>
                  <a:lnTo>
                    <a:pt x="3920" y="16316"/>
                  </a:lnTo>
                  <a:lnTo>
                    <a:pt x="3467" y="15890"/>
                  </a:lnTo>
                  <a:lnTo>
                    <a:pt x="3040" y="15437"/>
                  </a:lnTo>
                  <a:lnTo>
                    <a:pt x="2614" y="14983"/>
                  </a:lnTo>
                  <a:lnTo>
                    <a:pt x="2240" y="14503"/>
                  </a:lnTo>
                  <a:lnTo>
                    <a:pt x="1867" y="14024"/>
                  </a:lnTo>
                  <a:lnTo>
                    <a:pt x="1547" y="13544"/>
                  </a:lnTo>
                  <a:lnTo>
                    <a:pt x="1227" y="13037"/>
                  </a:lnTo>
                  <a:lnTo>
                    <a:pt x="961" y="12531"/>
                  </a:lnTo>
                  <a:lnTo>
                    <a:pt x="721" y="12024"/>
                  </a:lnTo>
                  <a:lnTo>
                    <a:pt x="507" y="11491"/>
                  </a:lnTo>
                  <a:lnTo>
                    <a:pt x="347" y="10958"/>
                  </a:lnTo>
                  <a:lnTo>
                    <a:pt x="187" y="10398"/>
                  </a:lnTo>
                  <a:lnTo>
                    <a:pt x="81" y="9864"/>
                  </a:lnTo>
                  <a:lnTo>
                    <a:pt x="81" y="9864"/>
                  </a:lnTo>
                  <a:lnTo>
                    <a:pt x="27" y="9331"/>
                  </a:lnTo>
                  <a:lnTo>
                    <a:pt x="1" y="8825"/>
                  </a:lnTo>
                  <a:lnTo>
                    <a:pt x="1" y="8345"/>
                  </a:lnTo>
                  <a:lnTo>
                    <a:pt x="27" y="7838"/>
                  </a:lnTo>
                  <a:lnTo>
                    <a:pt x="81" y="7358"/>
                  </a:lnTo>
                  <a:lnTo>
                    <a:pt x="187" y="6878"/>
                  </a:lnTo>
                  <a:lnTo>
                    <a:pt x="294" y="6425"/>
                  </a:lnTo>
                  <a:lnTo>
                    <a:pt x="454" y="5972"/>
                  </a:lnTo>
                  <a:lnTo>
                    <a:pt x="641" y="5545"/>
                  </a:lnTo>
                  <a:lnTo>
                    <a:pt x="854" y="5119"/>
                  </a:lnTo>
                  <a:lnTo>
                    <a:pt x="1094" y="4692"/>
                  </a:lnTo>
                  <a:lnTo>
                    <a:pt x="1360" y="4292"/>
                  </a:lnTo>
                  <a:lnTo>
                    <a:pt x="1654" y="3919"/>
                  </a:lnTo>
                  <a:lnTo>
                    <a:pt x="1974" y="3546"/>
                  </a:lnTo>
                  <a:lnTo>
                    <a:pt x="2320" y="3199"/>
                  </a:lnTo>
                  <a:lnTo>
                    <a:pt x="2693" y="2853"/>
                  </a:lnTo>
                  <a:lnTo>
                    <a:pt x="3067" y="2533"/>
                  </a:lnTo>
                  <a:lnTo>
                    <a:pt x="3493" y="2213"/>
                  </a:lnTo>
                  <a:lnTo>
                    <a:pt x="3920" y="1920"/>
                  </a:lnTo>
                  <a:lnTo>
                    <a:pt x="4373" y="1653"/>
                  </a:lnTo>
                  <a:lnTo>
                    <a:pt x="4853" y="1413"/>
                  </a:lnTo>
                  <a:lnTo>
                    <a:pt x="5360" y="1173"/>
                  </a:lnTo>
                  <a:lnTo>
                    <a:pt x="5866" y="960"/>
                  </a:lnTo>
                  <a:lnTo>
                    <a:pt x="6399" y="773"/>
                  </a:lnTo>
                  <a:lnTo>
                    <a:pt x="6959" y="587"/>
                  </a:lnTo>
                  <a:lnTo>
                    <a:pt x="7519" y="427"/>
                  </a:lnTo>
                  <a:lnTo>
                    <a:pt x="8106" y="320"/>
                  </a:lnTo>
                  <a:lnTo>
                    <a:pt x="8719" y="213"/>
                  </a:lnTo>
                  <a:lnTo>
                    <a:pt x="9332" y="107"/>
                  </a:lnTo>
                  <a:lnTo>
                    <a:pt x="9945" y="53"/>
                  </a:lnTo>
                  <a:lnTo>
                    <a:pt x="10585" y="27"/>
                  </a:lnTo>
                  <a:lnTo>
                    <a:pt x="11252" y="0"/>
                  </a:lnTo>
                  <a:lnTo>
                    <a:pt x="11252" y="0"/>
                  </a:lnTo>
                  <a:lnTo>
                    <a:pt x="11918" y="27"/>
                  </a:lnTo>
                  <a:lnTo>
                    <a:pt x="12558" y="53"/>
                  </a:lnTo>
                  <a:lnTo>
                    <a:pt x="13224" y="107"/>
                  </a:lnTo>
                  <a:lnTo>
                    <a:pt x="13891" y="213"/>
                  </a:lnTo>
                  <a:lnTo>
                    <a:pt x="14531" y="320"/>
                  </a:lnTo>
                  <a:lnTo>
                    <a:pt x="15171" y="453"/>
                  </a:lnTo>
                  <a:lnTo>
                    <a:pt x="15811" y="587"/>
                  </a:lnTo>
                  <a:lnTo>
                    <a:pt x="16450" y="773"/>
                  </a:lnTo>
                  <a:lnTo>
                    <a:pt x="17064" y="960"/>
                  </a:lnTo>
                  <a:lnTo>
                    <a:pt x="17677" y="1173"/>
                  </a:lnTo>
                  <a:lnTo>
                    <a:pt x="18263" y="1413"/>
                  </a:lnTo>
                  <a:lnTo>
                    <a:pt x="18877" y="1653"/>
                  </a:lnTo>
                  <a:lnTo>
                    <a:pt x="19436" y="1946"/>
                  </a:lnTo>
                  <a:lnTo>
                    <a:pt x="19996" y="2240"/>
                  </a:lnTo>
                  <a:lnTo>
                    <a:pt x="20556" y="2533"/>
                  </a:lnTo>
                  <a:lnTo>
                    <a:pt x="21089" y="2853"/>
                  </a:lnTo>
                  <a:lnTo>
                    <a:pt x="21623" y="3199"/>
                  </a:lnTo>
                  <a:lnTo>
                    <a:pt x="22129" y="3546"/>
                  </a:lnTo>
                  <a:lnTo>
                    <a:pt x="22609" y="3919"/>
                  </a:lnTo>
                  <a:lnTo>
                    <a:pt x="23062" y="4319"/>
                  </a:lnTo>
                  <a:lnTo>
                    <a:pt x="23516" y="4719"/>
                  </a:lnTo>
                  <a:lnTo>
                    <a:pt x="23942" y="5119"/>
                  </a:lnTo>
                  <a:lnTo>
                    <a:pt x="24342" y="5545"/>
                  </a:lnTo>
                  <a:lnTo>
                    <a:pt x="24742" y="5999"/>
                  </a:lnTo>
                  <a:lnTo>
                    <a:pt x="25089" y="6452"/>
                  </a:lnTo>
                  <a:lnTo>
                    <a:pt x="25435" y="6905"/>
                  </a:lnTo>
                  <a:lnTo>
                    <a:pt x="25728" y="7385"/>
                  </a:lnTo>
                  <a:lnTo>
                    <a:pt x="26022" y="7865"/>
                  </a:lnTo>
                  <a:lnTo>
                    <a:pt x="26262" y="8345"/>
                  </a:lnTo>
                  <a:lnTo>
                    <a:pt x="26502" y="8851"/>
                  </a:lnTo>
                  <a:lnTo>
                    <a:pt x="26688" y="9358"/>
                  </a:lnTo>
                  <a:lnTo>
                    <a:pt x="26848" y="9864"/>
                  </a:lnTo>
                  <a:lnTo>
                    <a:pt x="26848" y="9864"/>
                  </a:lnTo>
                  <a:lnTo>
                    <a:pt x="27008" y="10424"/>
                  </a:lnTo>
                  <a:lnTo>
                    <a:pt x="27088" y="10958"/>
                  </a:lnTo>
                  <a:lnTo>
                    <a:pt x="27168" y="11491"/>
                  </a:lnTo>
                  <a:lnTo>
                    <a:pt x="27195" y="12024"/>
                  </a:lnTo>
                  <a:lnTo>
                    <a:pt x="27195" y="12557"/>
                  </a:lnTo>
                  <a:lnTo>
                    <a:pt x="27141" y="13064"/>
                  </a:lnTo>
                  <a:lnTo>
                    <a:pt x="27061" y="13570"/>
                  </a:lnTo>
                  <a:lnTo>
                    <a:pt x="26955" y="14050"/>
                  </a:lnTo>
                  <a:lnTo>
                    <a:pt x="26821" y="14530"/>
                  </a:lnTo>
                  <a:lnTo>
                    <a:pt x="26635" y="14983"/>
                  </a:lnTo>
                  <a:lnTo>
                    <a:pt x="26422" y="15463"/>
                  </a:lnTo>
                  <a:lnTo>
                    <a:pt x="26182" y="15890"/>
                  </a:lnTo>
                  <a:lnTo>
                    <a:pt x="25915" y="16316"/>
                  </a:lnTo>
                  <a:lnTo>
                    <a:pt x="25622" y="16743"/>
                  </a:lnTo>
                  <a:lnTo>
                    <a:pt x="25302" y="17116"/>
                  </a:lnTo>
                  <a:lnTo>
                    <a:pt x="24929" y="17516"/>
                  </a:lnTo>
                  <a:lnTo>
                    <a:pt x="24555" y="17863"/>
                  </a:lnTo>
                  <a:lnTo>
                    <a:pt x="24129" y="18209"/>
                  </a:lnTo>
                  <a:lnTo>
                    <a:pt x="23702" y="18529"/>
                  </a:lnTo>
                  <a:lnTo>
                    <a:pt x="23249" y="18849"/>
                  </a:lnTo>
                  <a:lnTo>
                    <a:pt x="22742" y="19142"/>
                  </a:lnTo>
                  <a:lnTo>
                    <a:pt x="22236" y="19409"/>
                  </a:lnTo>
                  <a:lnTo>
                    <a:pt x="21703" y="19649"/>
                  </a:lnTo>
                  <a:lnTo>
                    <a:pt x="21143" y="19862"/>
                  </a:lnTo>
                  <a:lnTo>
                    <a:pt x="20556" y="20076"/>
                  </a:lnTo>
                  <a:lnTo>
                    <a:pt x="19970" y="20235"/>
                  </a:lnTo>
                  <a:lnTo>
                    <a:pt x="19330" y="20395"/>
                  </a:lnTo>
                  <a:lnTo>
                    <a:pt x="18690" y="20502"/>
                  </a:lnTo>
                  <a:lnTo>
                    <a:pt x="18023" y="20609"/>
                  </a:lnTo>
                  <a:lnTo>
                    <a:pt x="17357" y="20689"/>
                  </a:lnTo>
                  <a:lnTo>
                    <a:pt x="16637" y="20715"/>
                  </a:lnTo>
                  <a:lnTo>
                    <a:pt x="15917" y="207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34"/>
            <p:cNvSpPr/>
            <p:nvPr/>
          </p:nvSpPr>
          <p:spPr>
            <a:xfrm>
              <a:off x="4038687" y="4334759"/>
              <a:ext cx="458715" cy="354394"/>
            </a:xfrm>
            <a:custGeom>
              <a:avLst/>
              <a:gdLst/>
              <a:ahLst/>
              <a:cxnLst/>
              <a:rect l="l" t="t" r="r" b="b"/>
              <a:pathLst>
                <a:path w="26849" h="20743" extrusionOk="0">
                  <a:moveTo>
                    <a:pt x="13251" y="0"/>
                  </a:moveTo>
                  <a:lnTo>
                    <a:pt x="12611" y="54"/>
                  </a:lnTo>
                  <a:lnTo>
                    <a:pt x="11971" y="107"/>
                  </a:lnTo>
                  <a:lnTo>
                    <a:pt x="11331" y="187"/>
                  </a:lnTo>
                  <a:lnTo>
                    <a:pt x="10692" y="294"/>
                  </a:lnTo>
                  <a:lnTo>
                    <a:pt x="10078" y="427"/>
                  </a:lnTo>
                  <a:lnTo>
                    <a:pt x="9465" y="587"/>
                  </a:lnTo>
                  <a:lnTo>
                    <a:pt x="8852" y="747"/>
                  </a:lnTo>
                  <a:lnTo>
                    <a:pt x="8265" y="960"/>
                  </a:lnTo>
                  <a:lnTo>
                    <a:pt x="7706" y="1173"/>
                  </a:lnTo>
                  <a:lnTo>
                    <a:pt x="7146" y="1387"/>
                  </a:lnTo>
                  <a:lnTo>
                    <a:pt x="6586" y="1653"/>
                  </a:lnTo>
                  <a:lnTo>
                    <a:pt x="6053" y="1920"/>
                  </a:lnTo>
                  <a:lnTo>
                    <a:pt x="5546" y="2213"/>
                  </a:lnTo>
                  <a:lnTo>
                    <a:pt x="5040" y="2506"/>
                  </a:lnTo>
                  <a:lnTo>
                    <a:pt x="4560" y="2853"/>
                  </a:lnTo>
                  <a:lnTo>
                    <a:pt x="4106" y="3173"/>
                  </a:lnTo>
                  <a:lnTo>
                    <a:pt x="3680" y="3546"/>
                  </a:lnTo>
                  <a:lnTo>
                    <a:pt x="3253" y="3893"/>
                  </a:lnTo>
                  <a:lnTo>
                    <a:pt x="2853" y="4293"/>
                  </a:lnTo>
                  <a:lnTo>
                    <a:pt x="2480" y="4693"/>
                  </a:lnTo>
                  <a:lnTo>
                    <a:pt x="2134" y="5093"/>
                  </a:lnTo>
                  <a:lnTo>
                    <a:pt x="1787" y="5519"/>
                  </a:lnTo>
                  <a:lnTo>
                    <a:pt x="1494" y="5972"/>
                  </a:lnTo>
                  <a:lnTo>
                    <a:pt x="1200" y="6426"/>
                  </a:lnTo>
                  <a:lnTo>
                    <a:pt x="960" y="6879"/>
                  </a:lnTo>
                  <a:lnTo>
                    <a:pt x="747" y="7359"/>
                  </a:lnTo>
                  <a:lnTo>
                    <a:pt x="534" y="7839"/>
                  </a:lnTo>
                  <a:lnTo>
                    <a:pt x="374" y="8319"/>
                  </a:lnTo>
                  <a:lnTo>
                    <a:pt x="241" y="8825"/>
                  </a:lnTo>
                  <a:lnTo>
                    <a:pt x="134" y="9332"/>
                  </a:lnTo>
                  <a:lnTo>
                    <a:pt x="54" y="9865"/>
                  </a:lnTo>
                  <a:lnTo>
                    <a:pt x="27" y="10398"/>
                  </a:lnTo>
                  <a:lnTo>
                    <a:pt x="1" y="10958"/>
                  </a:lnTo>
                  <a:lnTo>
                    <a:pt x="27" y="11491"/>
                  </a:lnTo>
                  <a:lnTo>
                    <a:pt x="107" y="11998"/>
                  </a:lnTo>
                  <a:lnTo>
                    <a:pt x="214" y="12531"/>
                  </a:lnTo>
                  <a:lnTo>
                    <a:pt x="347" y="13037"/>
                  </a:lnTo>
                  <a:lnTo>
                    <a:pt x="507" y="13544"/>
                  </a:lnTo>
                  <a:lnTo>
                    <a:pt x="694" y="14024"/>
                  </a:lnTo>
                  <a:lnTo>
                    <a:pt x="934" y="14504"/>
                  </a:lnTo>
                  <a:lnTo>
                    <a:pt x="1200" y="14984"/>
                  </a:lnTo>
                  <a:lnTo>
                    <a:pt x="1467" y="15437"/>
                  </a:lnTo>
                  <a:lnTo>
                    <a:pt x="1787" y="15863"/>
                  </a:lnTo>
                  <a:lnTo>
                    <a:pt x="2134" y="16290"/>
                  </a:lnTo>
                  <a:lnTo>
                    <a:pt x="2507" y="16717"/>
                  </a:lnTo>
                  <a:lnTo>
                    <a:pt x="2907" y="17117"/>
                  </a:lnTo>
                  <a:lnTo>
                    <a:pt x="3333" y="17490"/>
                  </a:lnTo>
                  <a:lnTo>
                    <a:pt x="3786" y="17863"/>
                  </a:lnTo>
                  <a:lnTo>
                    <a:pt x="4266" y="18210"/>
                  </a:lnTo>
                  <a:lnTo>
                    <a:pt x="4746" y="18530"/>
                  </a:lnTo>
                  <a:lnTo>
                    <a:pt x="5279" y="18849"/>
                  </a:lnTo>
                  <a:lnTo>
                    <a:pt x="5813" y="19116"/>
                  </a:lnTo>
                  <a:lnTo>
                    <a:pt x="6373" y="19383"/>
                  </a:lnTo>
                  <a:lnTo>
                    <a:pt x="6959" y="19623"/>
                  </a:lnTo>
                  <a:lnTo>
                    <a:pt x="7546" y="19863"/>
                  </a:lnTo>
                  <a:lnTo>
                    <a:pt x="8159" y="20049"/>
                  </a:lnTo>
                  <a:lnTo>
                    <a:pt x="8799" y="20236"/>
                  </a:lnTo>
                  <a:lnTo>
                    <a:pt x="9439" y="20369"/>
                  </a:lnTo>
                  <a:lnTo>
                    <a:pt x="10132" y="20502"/>
                  </a:lnTo>
                  <a:lnTo>
                    <a:pt x="10798" y="20609"/>
                  </a:lnTo>
                  <a:lnTo>
                    <a:pt x="11491" y="20662"/>
                  </a:lnTo>
                  <a:lnTo>
                    <a:pt x="12211" y="20716"/>
                  </a:lnTo>
                  <a:lnTo>
                    <a:pt x="12931" y="20742"/>
                  </a:lnTo>
                  <a:lnTo>
                    <a:pt x="13651" y="20716"/>
                  </a:lnTo>
                  <a:lnTo>
                    <a:pt x="14371" y="20689"/>
                  </a:lnTo>
                  <a:lnTo>
                    <a:pt x="15064" y="20609"/>
                  </a:lnTo>
                  <a:lnTo>
                    <a:pt x="15757" y="20502"/>
                  </a:lnTo>
                  <a:lnTo>
                    <a:pt x="16450" y="20396"/>
                  </a:lnTo>
                  <a:lnTo>
                    <a:pt x="17117" y="20236"/>
                  </a:lnTo>
                  <a:lnTo>
                    <a:pt x="17757" y="20049"/>
                  </a:lnTo>
                  <a:lnTo>
                    <a:pt x="18397" y="19863"/>
                  </a:lnTo>
                  <a:lnTo>
                    <a:pt x="19010" y="19649"/>
                  </a:lnTo>
                  <a:lnTo>
                    <a:pt x="19623" y="19409"/>
                  </a:lnTo>
                  <a:lnTo>
                    <a:pt x="20210" y="19143"/>
                  </a:lnTo>
                  <a:lnTo>
                    <a:pt x="20769" y="18849"/>
                  </a:lnTo>
                  <a:lnTo>
                    <a:pt x="21329" y="18530"/>
                  </a:lnTo>
                  <a:lnTo>
                    <a:pt x="21836" y="18210"/>
                  </a:lnTo>
                  <a:lnTo>
                    <a:pt x="22342" y="17863"/>
                  </a:lnTo>
                  <a:lnTo>
                    <a:pt x="22822" y="17516"/>
                  </a:lnTo>
                  <a:lnTo>
                    <a:pt x="23302" y="17117"/>
                  </a:lnTo>
                  <a:lnTo>
                    <a:pt x="23729" y="16717"/>
                  </a:lnTo>
                  <a:lnTo>
                    <a:pt x="24129" y="16317"/>
                  </a:lnTo>
                  <a:lnTo>
                    <a:pt x="24529" y="15890"/>
                  </a:lnTo>
                  <a:lnTo>
                    <a:pt x="24875" y="15437"/>
                  </a:lnTo>
                  <a:lnTo>
                    <a:pt x="25222" y="14984"/>
                  </a:lnTo>
                  <a:lnTo>
                    <a:pt x="25515" y="14530"/>
                  </a:lnTo>
                  <a:lnTo>
                    <a:pt x="25808" y="14051"/>
                  </a:lnTo>
                  <a:lnTo>
                    <a:pt x="26048" y="13544"/>
                  </a:lnTo>
                  <a:lnTo>
                    <a:pt x="26261" y="13064"/>
                  </a:lnTo>
                  <a:lnTo>
                    <a:pt x="26448" y="12531"/>
                  </a:lnTo>
                  <a:lnTo>
                    <a:pt x="26581" y="12024"/>
                  </a:lnTo>
                  <a:lnTo>
                    <a:pt x="26688" y="11491"/>
                  </a:lnTo>
                  <a:lnTo>
                    <a:pt x="26795" y="10958"/>
                  </a:lnTo>
                  <a:lnTo>
                    <a:pt x="26821" y="10425"/>
                  </a:lnTo>
                  <a:lnTo>
                    <a:pt x="26848" y="9865"/>
                  </a:lnTo>
                  <a:lnTo>
                    <a:pt x="26821" y="9358"/>
                  </a:lnTo>
                  <a:lnTo>
                    <a:pt x="26768" y="8852"/>
                  </a:lnTo>
                  <a:lnTo>
                    <a:pt x="26661" y="8345"/>
                  </a:lnTo>
                  <a:lnTo>
                    <a:pt x="26555" y="7839"/>
                  </a:lnTo>
                  <a:lnTo>
                    <a:pt x="26395" y="7359"/>
                  </a:lnTo>
                  <a:lnTo>
                    <a:pt x="26208" y="6905"/>
                  </a:lnTo>
                  <a:lnTo>
                    <a:pt x="26022" y="6426"/>
                  </a:lnTo>
                  <a:lnTo>
                    <a:pt x="25782" y="5972"/>
                  </a:lnTo>
                  <a:lnTo>
                    <a:pt x="25515" y="5546"/>
                  </a:lnTo>
                  <a:lnTo>
                    <a:pt x="25222" y="5119"/>
                  </a:lnTo>
                  <a:lnTo>
                    <a:pt x="24902" y="4693"/>
                  </a:lnTo>
                  <a:lnTo>
                    <a:pt x="24582" y="4293"/>
                  </a:lnTo>
                  <a:lnTo>
                    <a:pt x="24209" y="3919"/>
                  </a:lnTo>
                  <a:lnTo>
                    <a:pt x="23835" y="3546"/>
                  </a:lnTo>
                  <a:lnTo>
                    <a:pt x="23409" y="3200"/>
                  </a:lnTo>
                  <a:lnTo>
                    <a:pt x="22982" y="2853"/>
                  </a:lnTo>
                  <a:lnTo>
                    <a:pt x="22556" y="2533"/>
                  </a:lnTo>
                  <a:lnTo>
                    <a:pt x="22076" y="2213"/>
                  </a:lnTo>
                  <a:lnTo>
                    <a:pt x="21596" y="1920"/>
                  </a:lnTo>
                  <a:lnTo>
                    <a:pt x="21089" y="1653"/>
                  </a:lnTo>
                  <a:lnTo>
                    <a:pt x="20556" y="1413"/>
                  </a:lnTo>
                  <a:lnTo>
                    <a:pt x="20023" y="1173"/>
                  </a:lnTo>
                  <a:lnTo>
                    <a:pt x="19463" y="960"/>
                  </a:lnTo>
                  <a:lnTo>
                    <a:pt x="18903" y="774"/>
                  </a:lnTo>
                  <a:lnTo>
                    <a:pt x="18317" y="587"/>
                  </a:lnTo>
                  <a:lnTo>
                    <a:pt x="17730" y="427"/>
                  </a:lnTo>
                  <a:lnTo>
                    <a:pt x="17117" y="294"/>
                  </a:lnTo>
                  <a:lnTo>
                    <a:pt x="16504" y="187"/>
                  </a:lnTo>
                  <a:lnTo>
                    <a:pt x="15864" y="107"/>
                  </a:lnTo>
                  <a:lnTo>
                    <a:pt x="15224" y="54"/>
                  </a:lnTo>
                  <a:lnTo>
                    <a:pt x="14584" y="0"/>
                  </a:lnTo>
                  <a:close/>
                </a:path>
              </a:pathLst>
            </a:custGeom>
            <a:solidFill>
              <a:srgbClr val="0757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34"/>
            <p:cNvSpPr/>
            <p:nvPr/>
          </p:nvSpPr>
          <p:spPr>
            <a:xfrm>
              <a:off x="4038687" y="4334759"/>
              <a:ext cx="458715" cy="354394"/>
            </a:xfrm>
            <a:custGeom>
              <a:avLst/>
              <a:gdLst/>
              <a:ahLst/>
              <a:cxnLst/>
              <a:rect l="l" t="t" r="r" b="b"/>
              <a:pathLst>
                <a:path w="26849" h="20743" fill="none" extrusionOk="0">
                  <a:moveTo>
                    <a:pt x="12931" y="20742"/>
                  </a:moveTo>
                  <a:lnTo>
                    <a:pt x="12931" y="20742"/>
                  </a:lnTo>
                  <a:lnTo>
                    <a:pt x="12211" y="20716"/>
                  </a:lnTo>
                  <a:lnTo>
                    <a:pt x="11491" y="20662"/>
                  </a:lnTo>
                  <a:lnTo>
                    <a:pt x="10798" y="20609"/>
                  </a:lnTo>
                  <a:lnTo>
                    <a:pt x="10132" y="20502"/>
                  </a:lnTo>
                  <a:lnTo>
                    <a:pt x="9439" y="20369"/>
                  </a:lnTo>
                  <a:lnTo>
                    <a:pt x="8799" y="20236"/>
                  </a:lnTo>
                  <a:lnTo>
                    <a:pt x="8159" y="20049"/>
                  </a:lnTo>
                  <a:lnTo>
                    <a:pt x="7546" y="19863"/>
                  </a:lnTo>
                  <a:lnTo>
                    <a:pt x="6959" y="19623"/>
                  </a:lnTo>
                  <a:lnTo>
                    <a:pt x="6373" y="19383"/>
                  </a:lnTo>
                  <a:lnTo>
                    <a:pt x="5813" y="19116"/>
                  </a:lnTo>
                  <a:lnTo>
                    <a:pt x="5279" y="18849"/>
                  </a:lnTo>
                  <a:lnTo>
                    <a:pt x="4746" y="18530"/>
                  </a:lnTo>
                  <a:lnTo>
                    <a:pt x="4266" y="18210"/>
                  </a:lnTo>
                  <a:lnTo>
                    <a:pt x="3786" y="17863"/>
                  </a:lnTo>
                  <a:lnTo>
                    <a:pt x="3333" y="17490"/>
                  </a:lnTo>
                  <a:lnTo>
                    <a:pt x="2907" y="17117"/>
                  </a:lnTo>
                  <a:lnTo>
                    <a:pt x="2507" y="16717"/>
                  </a:lnTo>
                  <a:lnTo>
                    <a:pt x="2134" y="16290"/>
                  </a:lnTo>
                  <a:lnTo>
                    <a:pt x="1787" y="15863"/>
                  </a:lnTo>
                  <a:lnTo>
                    <a:pt x="1467" y="15437"/>
                  </a:lnTo>
                  <a:lnTo>
                    <a:pt x="1200" y="14984"/>
                  </a:lnTo>
                  <a:lnTo>
                    <a:pt x="934" y="14504"/>
                  </a:lnTo>
                  <a:lnTo>
                    <a:pt x="694" y="14024"/>
                  </a:lnTo>
                  <a:lnTo>
                    <a:pt x="507" y="13544"/>
                  </a:lnTo>
                  <a:lnTo>
                    <a:pt x="347" y="13037"/>
                  </a:lnTo>
                  <a:lnTo>
                    <a:pt x="214" y="12531"/>
                  </a:lnTo>
                  <a:lnTo>
                    <a:pt x="107" y="11998"/>
                  </a:lnTo>
                  <a:lnTo>
                    <a:pt x="27" y="11491"/>
                  </a:lnTo>
                  <a:lnTo>
                    <a:pt x="1" y="10958"/>
                  </a:lnTo>
                  <a:lnTo>
                    <a:pt x="27" y="10398"/>
                  </a:lnTo>
                  <a:lnTo>
                    <a:pt x="54" y="9865"/>
                  </a:lnTo>
                  <a:lnTo>
                    <a:pt x="54" y="9865"/>
                  </a:lnTo>
                  <a:lnTo>
                    <a:pt x="54" y="9865"/>
                  </a:lnTo>
                  <a:lnTo>
                    <a:pt x="134" y="9332"/>
                  </a:lnTo>
                  <a:lnTo>
                    <a:pt x="241" y="8825"/>
                  </a:lnTo>
                  <a:lnTo>
                    <a:pt x="374" y="8319"/>
                  </a:lnTo>
                  <a:lnTo>
                    <a:pt x="534" y="7839"/>
                  </a:lnTo>
                  <a:lnTo>
                    <a:pt x="747" y="7359"/>
                  </a:lnTo>
                  <a:lnTo>
                    <a:pt x="960" y="6879"/>
                  </a:lnTo>
                  <a:lnTo>
                    <a:pt x="1200" y="6426"/>
                  </a:lnTo>
                  <a:lnTo>
                    <a:pt x="1494" y="5972"/>
                  </a:lnTo>
                  <a:lnTo>
                    <a:pt x="1787" y="5519"/>
                  </a:lnTo>
                  <a:lnTo>
                    <a:pt x="2134" y="5093"/>
                  </a:lnTo>
                  <a:lnTo>
                    <a:pt x="2480" y="4693"/>
                  </a:lnTo>
                  <a:lnTo>
                    <a:pt x="2853" y="4293"/>
                  </a:lnTo>
                  <a:lnTo>
                    <a:pt x="3253" y="3893"/>
                  </a:lnTo>
                  <a:lnTo>
                    <a:pt x="3680" y="3546"/>
                  </a:lnTo>
                  <a:lnTo>
                    <a:pt x="4106" y="3173"/>
                  </a:lnTo>
                  <a:lnTo>
                    <a:pt x="4560" y="2853"/>
                  </a:lnTo>
                  <a:lnTo>
                    <a:pt x="5040" y="2506"/>
                  </a:lnTo>
                  <a:lnTo>
                    <a:pt x="5546" y="2213"/>
                  </a:lnTo>
                  <a:lnTo>
                    <a:pt x="6053" y="1920"/>
                  </a:lnTo>
                  <a:lnTo>
                    <a:pt x="6586" y="1653"/>
                  </a:lnTo>
                  <a:lnTo>
                    <a:pt x="7146" y="1387"/>
                  </a:lnTo>
                  <a:lnTo>
                    <a:pt x="7706" y="1173"/>
                  </a:lnTo>
                  <a:lnTo>
                    <a:pt x="8265" y="960"/>
                  </a:lnTo>
                  <a:lnTo>
                    <a:pt x="8852" y="747"/>
                  </a:lnTo>
                  <a:lnTo>
                    <a:pt x="9465" y="587"/>
                  </a:lnTo>
                  <a:lnTo>
                    <a:pt x="10078" y="427"/>
                  </a:lnTo>
                  <a:lnTo>
                    <a:pt x="10692" y="294"/>
                  </a:lnTo>
                  <a:lnTo>
                    <a:pt x="11331" y="187"/>
                  </a:lnTo>
                  <a:lnTo>
                    <a:pt x="11971" y="107"/>
                  </a:lnTo>
                  <a:lnTo>
                    <a:pt x="12611" y="54"/>
                  </a:lnTo>
                  <a:lnTo>
                    <a:pt x="13251" y="0"/>
                  </a:lnTo>
                  <a:lnTo>
                    <a:pt x="13918" y="0"/>
                  </a:lnTo>
                  <a:lnTo>
                    <a:pt x="13918" y="0"/>
                  </a:lnTo>
                  <a:lnTo>
                    <a:pt x="14584" y="0"/>
                  </a:lnTo>
                  <a:lnTo>
                    <a:pt x="15224" y="54"/>
                  </a:lnTo>
                  <a:lnTo>
                    <a:pt x="15864" y="107"/>
                  </a:lnTo>
                  <a:lnTo>
                    <a:pt x="16504" y="187"/>
                  </a:lnTo>
                  <a:lnTo>
                    <a:pt x="17117" y="294"/>
                  </a:lnTo>
                  <a:lnTo>
                    <a:pt x="17730" y="427"/>
                  </a:lnTo>
                  <a:lnTo>
                    <a:pt x="18317" y="587"/>
                  </a:lnTo>
                  <a:lnTo>
                    <a:pt x="18903" y="774"/>
                  </a:lnTo>
                  <a:lnTo>
                    <a:pt x="19463" y="960"/>
                  </a:lnTo>
                  <a:lnTo>
                    <a:pt x="20023" y="1173"/>
                  </a:lnTo>
                  <a:lnTo>
                    <a:pt x="20556" y="1413"/>
                  </a:lnTo>
                  <a:lnTo>
                    <a:pt x="21089" y="1653"/>
                  </a:lnTo>
                  <a:lnTo>
                    <a:pt x="21596" y="1920"/>
                  </a:lnTo>
                  <a:lnTo>
                    <a:pt x="22076" y="2213"/>
                  </a:lnTo>
                  <a:lnTo>
                    <a:pt x="22556" y="2533"/>
                  </a:lnTo>
                  <a:lnTo>
                    <a:pt x="22982" y="2853"/>
                  </a:lnTo>
                  <a:lnTo>
                    <a:pt x="23409" y="3200"/>
                  </a:lnTo>
                  <a:lnTo>
                    <a:pt x="23835" y="3546"/>
                  </a:lnTo>
                  <a:lnTo>
                    <a:pt x="24209" y="3919"/>
                  </a:lnTo>
                  <a:lnTo>
                    <a:pt x="24582" y="4293"/>
                  </a:lnTo>
                  <a:lnTo>
                    <a:pt x="24902" y="4693"/>
                  </a:lnTo>
                  <a:lnTo>
                    <a:pt x="25222" y="5119"/>
                  </a:lnTo>
                  <a:lnTo>
                    <a:pt x="25515" y="5546"/>
                  </a:lnTo>
                  <a:lnTo>
                    <a:pt x="25782" y="5972"/>
                  </a:lnTo>
                  <a:lnTo>
                    <a:pt x="26022" y="6426"/>
                  </a:lnTo>
                  <a:lnTo>
                    <a:pt x="26208" y="6905"/>
                  </a:lnTo>
                  <a:lnTo>
                    <a:pt x="26395" y="7359"/>
                  </a:lnTo>
                  <a:lnTo>
                    <a:pt x="26555" y="7839"/>
                  </a:lnTo>
                  <a:lnTo>
                    <a:pt x="26661" y="8345"/>
                  </a:lnTo>
                  <a:lnTo>
                    <a:pt x="26768" y="8852"/>
                  </a:lnTo>
                  <a:lnTo>
                    <a:pt x="26821" y="9358"/>
                  </a:lnTo>
                  <a:lnTo>
                    <a:pt x="26848" y="9865"/>
                  </a:lnTo>
                  <a:lnTo>
                    <a:pt x="26848" y="9865"/>
                  </a:lnTo>
                  <a:lnTo>
                    <a:pt x="26821" y="10425"/>
                  </a:lnTo>
                  <a:lnTo>
                    <a:pt x="26795" y="10958"/>
                  </a:lnTo>
                  <a:lnTo>
                    <a:pt x="26688" y="11491"/>
                  </a:lnTo>
                  <a:lnTo>
                    <a:pt x="26581" y="12024"/>
                  </a:lnTo>
                  <a:lnTo>
                    <a:pt x="26448" y="12531"/>
                  </a:lnTo>
                  <a:lnTo>
                    <a:pt x="26261" y="13064"/>
                  </a:lnTo>
                  <a:lnTo>
                    <a:pt x="26048" y="13544"/>
                  </a:lnTo>
                  <a:lnTo>
                    <a:pt x="25808" y="14051"/>
                  </a:lnTo>
                  <a:lnTo>
                    <a:pt x="25515" y="14530"/>
                  </a:lnTo>
                  <a:lnTo>
                    <a:pt x="25222" y="14984"/>
                  </a:lnTo>
                  <a:lnTo>
                    <a:pt x="24875" y="15437"/>
                  </a:lnTo>
                  <a:lnTo>
                    <a:pt x="24529" y="15890"/>
                  </a:lnTo>
                  <a:lnTo>
                    <a:pt x="24129" y="16317"/>
                  </a:lnTo>
                  <a:lnTo>
                    <a:pt x="23729" y="16717"/>
                  </a:lnTo>
                  <a:lnTo>
                    <a:pt x="23302" y="17117"/>
                  </a:lnTo>
                  <a:lnTo>
                    <a:pt x="22822" y="17516"/>
                  </a:lnTo>
                  <a:lnTo>
                    <a:pt x="22342" y="17863"/>
                  </a:lnTo>
                  <a:lnTo>
                    <a:pt x="21836" y="18210"/>
                  </a:lnTo>
                  <a:lnTo>
                    <a:pt x="21329" y="18530"/>
                  </a:lnTo>
                  <a:lnTo>
                    <a:pt x="20769" y="18849"/>
                  </a:lnTo>
                  <a:lnTo>
                    <a:pt x="20210" y="19143"/>
                  </a:lnTo>
                  <a:lnTo>
                    <a:pt x="19623" y="19409"/>
                  </a:lnTo>
                  <a:lnTo>
                    <a:pt x="19010" y="19649"/>
                  </a:lnTo>
                  <a:lnTo>
                    <a:pt x="18397" y="19863"/>
                  </a:lnTo>
                  <a:lnTo>
                    <a:pt x="17757" y="20049"/>
                  </a:lnTo>
                  <a:lnTo>
                    <a:pt x="17117" y="20236"/>
                  </a:lnTo>
                  <a:lnTo>
                    <a:pt x="16450" y="20396"/>
                  </a:lnTo>
                  <a:lnTo>
                    <a:pt x="15757" y="20502"/>
                  </a:lnTo>
                  <a:lnTo>
                    <a:pt x="15064" y="20609"/>
                  </a:lnTo>
                  <a:lnTo>
                    <a:pt x="14371" y="20689"/>
                  </a:lnTo>
                  <a:lnTo>
                    <a:pt x="13651" y="20716"/>
                  </a:lnTo>
                  <a:lnTo>
                    <a:pt x="12931" y="207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34"/>
            <p:cNvSpPr/>
            <p:nvPr/>
          </p:nvSpPr>
          <p:spPr>
            <a:xfrm>
              <a:off x="5205678" y="4460026"/>
              <a:ext cx="116161" cy="88381"/>
            </a:xfrm>
            <a:custGeom>
              <a:avLst/>
              <a:gdLst/>
              <a:ahLst/>
              <a:cxnLst/>
              <a:rect l="l" t="t" r="r" b="b"/>
              <a:pathLst>
                <a:path w="6799" h="5173" extrusionOk="0">
                  <a:moveTo>
                    <a:pt x="2827" y="0"/>
                  </a:moveTo>
                  <a:lnTo>
                    <a:pt x="2480" y="27"/>
                  </a:lnTo>
                  <a:lnTo>
                    <a:pt x="2160" y="53"/>
                  </a:lnTo>
                  <a:lnTo>
                    <a:pt x="1867" y="133"/>
                  </a:lnTo>
                  <a:lnTo>
                    <a:pt x="1573" y="213"/>
                  </a:lnTo>
                  <a:lnTo>
                    <a:pt x="1307" y="320"/>
                  </a:lnTo>
                  <a:lnTo>
                    <a:pt x="1067" y="453"/>
                  </a:lnTo>
                  <a:lnTo>
                    <a:pt x="827" y="587"/>
                  </a:lnTo>
                  <a:lnTo>
                    <a:pt x="640" y="747"/>
                  </a:lnTo>
                  <a:lnTo>
                    <a:pt x="454" y="933"/>
                  </a:lnTo>
                  <a:lnTo>
                    <a:pt x="320" y="1120"/>
                  </a:lnTo>
                  <a:lnTo>
                    <a:pt x="187" y="1333"/>
                  </a:lnTo>
                  <a:lnTo>
                    <a:pt x="107" y="1573"/>
                  </a:lnTo>
                  <a:lnTo>
                    <a:pt x="27" y="1813"/>
                  </a:lnTo>
                  <a:lnTo>
                    <a:pt x="1" y="2053"/>
                  </a:lnTo>
                  <a:lnTo>
                    <a:pt x="1" y="2293"/>
                  </a:lnTo>
                  <a:lnTo>
                    <a:pt x="54" y="2559"/>
                  </a:lnTo>
                  <a:lnTo>
                    <a:pt x="134" y="2826"/>
                  </a:lnTo>
                  <a:lnTo>
                    <a:pt x="240" y="3093"/>
                  </a:lnTo>
                  <a:lnTo>
                    <a:pt x="374" y="3333"/>
                  </a:lnTo>
                  <a:lnTo>
                    <a:pt x="534" y="3573"/>
                  </a:lnTo>
                  <a:lnTo>
                    <a:pt x="720" y="3813"/>
                  </a:lnTo>
                  <a:lnTo>
                    <a:pt x="934" y="4026"/>
                  </a:lnTo>
                  <a:lnTo>
                    <a:pt x="1174" y="4212"/>
                  </a:lnTo>
                  <a:lnTo>
                    <a:pt x="1440" y="4399"/>
                  </a:lnTo>
                  <a:lnTo>
                    <a:pt x="1707" y="4586"/>
                  </a:lnTo>
                  <a:lnTo>
                    <a:pt x="2000" y="4719"/>
                  </a:lnTo>
                  <a:lnTo>
                    <a:pt x="2293" y="4852"/>
                  </a:lnTo>
                  <a:lnTo>
                    <a:pt x="2613" y="4986"/>
                  </a:lnTo>
                  <a:lnTo>
                    <a:pt x="2960" y="5066"/>
                  </a:lnTo>
                  <a:lnTo>
                    <a:pt x="3280" y="5119"/>
                  </a:lnTo>
                  <a:lnTo>
                    <a:pt x="3626" y="5172"/>
                  </a:lnTo>
                  <a:lnTo>
                    <a:pt x="4320" y="5172"/>
                  </a:lnTo>
                  <a:lnTo>
                    <a:pt x="4666" y="5119"/>
                  </a:lnTo>
                  <a:lnTo>
                    <a:pt x="4959" y="5066"/>
                  </a:lnTo>
                  <a:lnTo>
                    <a:pt x="5253" y="4986"/>
                  </a:lnTo>
                  <a:lnTo>
                    <a:pt x="5519" y="4852"/>
                  </a:lnTo>
                  <a:lnTo>
                    <a:pt x="5759" y="4746"/>
                  </a:lnTo>
                  <a:lnTo>
                    <a:pt x="5999" y="4586"/>
                  </a:lnTo>
                  <a:lnTo>
                    <a:pt x="6186" y="4426"/>
                  </a:lnTo>
                  <a:lnTo>
                    <a:pt x="6372" y="4239"/>
                  </a:lnTo>
                  <a:lnTo>
                    <a:pt x="6506" y="4026"/>
                  </a:lnTo>
                  <a:lnTo>
                    <a:pt x="6639" y="3813"/>
                  </a:lnTo>
                  <a:lnTo>
                    <a:pt x="6719" y="3573"/>
                  </a:lnTo>
                  <a:lnTo>
                    <a:pt x="6772" y="3333"/>
                  </a:lnTo>
                  <a:lnTo>
                    <a:pt x="6799" y="3093"/>
                  </a:lnTo>
                  <a:lnTo>
                    <a:pt x="6799" y="2826"/>
                  </a:lnTo>
                  <a:lnTo>
                    <a:pt x="6746" y="2559"/>
                  </a:lnTo>
                  <a:lnTo>
                    <a:pt x="6666" y="2293"/>
                  </a:lnTo>
                  <a:lnTo>
                    <a:pt x="6559" y="2053"/>
                  </a:lnTo>
                  <a:lnTo>
                    <a:pt x="6399" y="1813"/>
                  </a:lnTo>
                  <a:lnTo>
                    <a:pt x="6239" y="1573"/>
                  </a:lnTo>
                  <a:lnTo>
                    <a:pt x="6053" y="1333"/>
                  </a:lnTo>
                  <a:lnTo>
                    <a:pt x="5839" y="1146"/>
                  </a:lnTo>
                  <a:lnTo>
                    <a:pt x="5599" y="933"/>
                  </a:lnTo>
                  <a:lnTo>
                    <a:pt x="5333" y="747"/>
                  </a:lnTo>
                  <a:lnTo>
                    <a:pt x="5066" y="587"/>
                  </a:lnTo>
                  <a:lnTo>
                    <a:pt x="4773" y="453"/>
                  </a:lnTo>
                  <a:lnTo>
                    <a:pt x="4480" y="320"/>
                  </a:lnTo>
                  <a:lnTo>
                    <a:pt x="4160" y="213"/>
                  </a:lnTo>
                  <a:lnTo>
                    <a:pt x="3840" y="133"/>
                  </a:lnTo>
                  <a:lnTo>
                    <a:pt x="3493" y="53"/>
                  </a:lnTo>
                  <a:lnTo>
                    <a:pt x="3173" y="27"/>
                  </a:lnTo>
                  <a:lnTo>
                    <a:pt x="2827" y="0"/>
                  </a:lnTo>
                  <a:close/>
                </a:path>
              </a:pathLst>
            </a:custGeom>
            <a:solidFill>
              <a:srgbClr val="FF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34"/>
            <p:cNvSpPr/>
            <p:nvPr/>
          </p:nvSpPr>
          <p:spPr>
            <a:xfrm>
              <a:off x="5073132" y="3839636"/>
              <a:ext cx="95215" cy="60139"/>
            </a:xfrm>
            <a:custGeom>
              <a:avLst/>
              <a:gdLst/>
              <a:ahLst/>
              <a:cxnLst/>
              <a:rect l="l" t="t" r="r" b="b"/>
              <a:pathLst>
                <a:path w="5573" h="3520" extrusionOk="0">
                  <a:moveTo>
                    <a:pt x="2106" y="0"/>
                  </a:moveTo>
                  <a:lnTo>
                    <a:pt x="1840" y="27"/>
                  </a:lnTo>
                  <a:lnTo>
                    <a:pt x="1600" y="54"/>
                  </a:lnTo>
                  <a:lnTo>
                    <a:pt x="1360" y="133"/>
                  </a:lnTo>
                  <a:lnTo>
                    <a:pt x="1120" y="187"/>
                  </a:lnTo>
                  <a:lnTo>
                    <a:pt x="933" y="293"/>
                  </a:lnTo>
                  <a:lnTo>
                    <a:pt x="720" y="373"/>
                  </a:lnTo>
                  <a:lnTo>
                    <a:pt x="560" y="507"/>
                  </a:lnTo>
                  <a:lnTo>
                    <a:pt x="400" y="613"/>
                  </a:lnTo>
                  <a:lnTo>
                    <a:pt x="267" y="747"/>
                  </a:lnTo>
                  <a:lnTo>
                    <a:pt x="160" y="907"/>
                  </a:lnTo>
                  <a:lnTo>
                    <a:pt x="80" y="1040"/>
                  </a:lnTo>
                  <a:lnTo>
                    <a:pt x="27" y="1200"/>
                  </a:lnTo>
                  <a:lnTo>
                    <a:pt x="0" y="1387"/>
                  </a:lnTo>
                  <a:lnTo>
                    <a:pt x="0" y="1547"/>
                  </a:lnTo>
                  <a:lnTo>
                    <a:pt x="27" y="1733"/>
                  </a:lnTo>
                  <a:lnTo>
                    <a:pt x="80" y="1920"/>
                  </a:lnTo>
                  <a:lnTo>
                    <a:pt x="160" y="2080"/>
                  </a:lnTo>
                  <a:lnTo>
                    <a:pt x="267" y="2266"/>
                  </a:lnTo>
                  <a:lnTo>
                    <a:pt x="373" y="2426"/>
                  </a:lnTo>
                  <a:lnTo>
                    <a:pt x="533" y="2586"/>
                  </a:lnTo>
                  <a:lnTo>
                    <a:pt x="693" y="2720"/>
                  </a:lnTo>
                  <a:lnTo>
                    <a:pt x="880" y="2853"/>
                  </a:lnTo>
                  <a:lnTo>
                    <a:pt x="1093" y="2986"/>
                  </a:lnTo>
                  <a:lnTo>
                    <a:pt x="1333" y="3093"/>
                  </a:lnTo>
                  <a:lnTo>
                    <a:pt x="1547" y="3199"/>
                  </a:lnTo>
                  <a:lnTo>
                    <a:pt x="1813" y="3306"/>
                  </a:lnTo>
                  <a:lnTo>
                    <a:pt x="2080" y="3359"/>
                  </a:lnTo>
                  <a:lnTo>
                    <a:pt x="2346" y="3439"/>
                  </a:lnTo>
                  <a:lnTo>
                    <a:pt x="2613" y="3466"/>
                  </a:lnTo>
                  <a:lnTo>
                    <a:pt x="2906" y="3493"/>
                  </a:lnTo>
                  <a:lnTo>
                    <a:pt x="3173" y="3519"/>
                  </a:lnTo>
                  <a:lnTo>
                    <a:pt x="3466" y="3493"/>
                  </a:lnTo>
                  <a:lnTo>
                    <a:pt x="3733" y="3466"/>
                  </a:lnTo>
                  <a:lnTo>
                    <a:pt x="3999" y="3439"/>
                  </a:lnTo>
                  <a:lnTo>
                    <a:pt x="4239" y="3386"/>
                  </a:lnTo>
                  <a:lnTo>
                    <a:pt x="4453" y="3306"/>
                  </a:lnTo>
                  <a:lnTo>
                    <a:pt x="4666" y="3199"/>
                  </a:lnTo>
                  <a:lnTo>
                    <a:pt x="4852" y="3119"/>
                  </a:lnTo>
                  <a:lnTo>
                    <a:pt x="5039" y="2986"/>
                  </a:lnTo>
                  <a:lnTo>
                    <a:pt x="5172" y="2853"/>
                  </a:lnTo>
                  <a:lnTo>
                    <a:pt x="5306" y="2720"/>
                  </a:lnTo>
                  <a:lnTo>
                    <a:pt x="5412" y="2586"/>
                  </a:lnTo>
                  <a:lnTo>
                    <a:pt x="5492" y="2426"/>
                  </a:lnTo>
                  <a:lnTo>
                    <a:pt x="5546" y="2266"/>
                  </a:lnTo>
                  <a:lnTo>
                    <a:pt x="5572" y="2080"/>
                  </a:lnTo>
                  <a:lnTo>
                    <a:pt x="5572" y="1920"/>
                  </a:lnTo>
                  <a:lnTo>
                    <a:pt x="5546" y="1733"/>
                  </a:lnTo>
                  <a:lnTo>
                    <a:pt x="5492" y="1547"/>
                  </a:lnTo>
                  <a:lnTo>
                    <a:pt x="5412" y="1387"/>
                  </a:lnTo>
                  <a:lnTo>
                    <a:pt x="5306" y="1227"/>
                  </a:lnTo>
                  <a:lnTo>
                    <a:pt x="5172" y="1067"/>
                  </a:lnTo>
                  <a:lnTo>
                    <a:pt x="5012" y="907"/>
                  </a:lnTo>
                  <a:lnTo>
                    <a:pt x="4852" y="747"/>
                  </a:lnTo>
                  <a:lnTo>
                    <a:pt x="4639" y="613"/>
                  </a:lnTo>
                  <a:lnTo>
                    <a:pt x="4453" y="507"/>
                  </a:lnTo>
                  <a:lnTo>
                    <a:pt x="4213" y="373"/>
                  </a:lnTo>
                  <a:lnTo>
                    <a:pt x="3999" y="293"/>
                  </a:lnTo>
                  <a:lnTo>
                    <a:pt x="3733" y="187"/>
                  </a:lnTo>
                  <a:lnTo>
                    <a:pt x="3493" y="133"/>
                  </a:lnTo>
                  <a:lnTo>
                    <a:pt x="3226" y="54"/>
                  </a:lnTo>
                  <a:lnTo>
                    <a:pt x="2960" y="27"/>
                  </a:lnTo>
                  <a:lnTo>
                    <a:pt x="2666" y="0"/>
                  </a:lnTo>
                  <a:close/>
                </a:path>
              </a:pathLst>
            </a:custGeom>
            <a:solidFill>
              <a:srgbClr val="FF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34"/>
            <p:cNvSpPr/>
            <p:nvPr/>
          </p:nvSpPr>
          <p:spPr>
            <a:xfrm>
              <a:off x="4211331" y="4459565"/>
              <a:ext cx="114333" cy="88381"/>
            </a:xfrm>
            <a:custGeom>
              <a:avLst/>
              <a:gdLst/>
              <a:ahLst/>
              <a:cxnLst/>
              <a:rect l="l" t="t" r="r" b="b"/>
              <a:pathLst>
                <a:path w="6692" h="5173" extrusionOk="0">
                  <a:moveTo>
                    <a:pt x="3466" y="0"/>
                  </a:moveTo>
                  <a:lnTo>
                    <a:pt x="3119" y="27"/>
                  </a:lnTo>
                  <a:lnTo>
                    <a:pt x="2799" y="54"/>
                  </a:lnTo>
                  <a:lnTo>
                    <a:pt x="2480" y="107"/>
                  </a:lnTo>
                  <a:lnTo>
                    <a:pt x="2160" y="214"/>
                  </a:lnTo>
                  <a:lnTo>
                    <a:pt x="1866" y="320"/>
                  </a:lnTo>
                  <a:lnTo>
                    <a:pt x="1600" y="427"/>
                  </a:lnTo>
                  <a:lnTo>
                    <a:pt x="1333" y="587"/>
                  </a:lnTo>
                  <a:lnTo>
                    <a:pt x="1067" y="747"/>
                  </a:lnTo>
                  <a:lnTo>
                    <a:pt x="853" y="934"/>
                  </a:lnTo>
                  <a:lnTo>
                    <a:pt x="640" y="1120"/>
                  </a:lnTo>
                  <a:lnTo>
                    <a:pt x="480" y="1333"/>
                  </a:lnTo>
                  <a:lnTo>
                    <a:pt x="320" y="1547"/>
                  </a:lnTo>
                  <a:lnTo>
                    <a:pt x="187" y="1787"/>
                  </a:lnTo>
                  <a:lnTo>
                    <a:pt x="107" y="2027"/>
                  </a:lnTo>
                  <a:lnTo>
                    <a:pt x="27" y="2293"/>
                  </a:lnTo>
                  <a:lnTo>
                    <a:pt x="0" y="2560"/>
                  </a:lnTo>
                  <a:lnTo>
                    <a:pt x="0" y="2826"/>
                  </a:lnTo>
                  <a:lnTo>
                    <a:pt x="27" y="3093"/>
                  </a:lnTo>
                  <a:lnTo>
                    <a:pt x="107" y="3333"/>
                  </a:lnTo>
                  <a:lnTo>
                    <a:pt x="187" y="3573"/>
                  </a:lnTo>
                  <a:lnTo>
                    <a:pt x="320" y="3813"/>
                  </a:lnTo>
                  <a:lnTo>
                    <a:pt x="480" y="4026"/>
                  </a:lnTo>
                  <a:lnTo>
                    <a:pt x="667" y="4213"/>
                  </a:lnTo>
                  <a:lnTo>
                    <a:pt x="880" y="4399"/>
                  </a:lnTo>
                  <a:lnTo>
                    <a:pt x="1093" y="4586"/>
                  </a:lnTo>
                  <a:lnTo>
                    <a:pt x="1360" y="4719"/>
                  </a:lnTo>
                  <a:lnTo>
                    <a:pt x="1626" y="4853"/>
                  </a:lnTo>
                  <a:lnTo>
                    <a:pt x="1920" y="4959"/>
                  </a:lnTo>
                  <a:lnTo>
                    <a:pt x="2213" y="5066"/>
                  </a:lnTo>
                  <a:lnTo>
                    <a:pt x="2533" y="5119"/>
                  </a:lnTo>
                  <a:lnTo>
                    <a:pt x="2879" y="5173"/>
                  </a:lnTo>
                  <a:lnTo>
                    <a:pt x="3573" y="5173"/>
                  </a:lnTo>
                  <a:lnTo>
                    <a:pt x="3893" y="5119"/>
                  </a:lnTo>
                  <a:lnTo>
                    <a:pt x="4239" y="5066"/>
                  </a:lnTo>
                  <a:lnTo>
                    <a:pt x="4532" y="4959"/>
                  </a:lnTo>
                  <a:lnTo>
                    <a:pt x="4852" y="4853"/>
                  </a:lnTo>
                  <a:lnTo>
                    <a:pt x="5119" y="4719"/>
                  </a:lnTo>
                  <a:lnTo>
                    <a:pt x="5386" y="4586"/>
                  </a:lnTo>
                  <a:lnTo>
                    <a:pt x="5652" y="4399"/>
                  </a:lnTo>
                  <a:lnTo>
                    <a:pt x="5865" y="4213"/>
                  </a:lnTo>
                  <a:lnTo>
                    <a:pt x="6079" y="4026"/>
                  </a:lnTo>
                  <a:lnTo>
                    <a:pt x="6239" y="3813"/>
                  </a:lnTo>
                  <a:lnTo>
                    <a:pt x="6399" y="3573"/>
                  </a:lnTo>
                  <a:lnTo>
                    <a:pt x="6505" y="3333"/>
                  </a:lnTo>
                  <a:lnTo>
                    <a:pt x="6612" y="3093"/>
                  </a:lnTo>
                  <a:lnTo>
                    <a:pt x="6665" y="2826"/>
                  </a:lnTo>
                  <a:lnTo>
                    <a:pt x="6692" y="2560"/>
                  </a:lnTo>
                  <a:lnTo>
                    <a:pt x="6692" y="2293"/>
                  </a:lnTo>
                  <a:lnTo>
                    <a:pt x="6639" y="2053"/>
                  </a:lnTo>
                  <a:lnTo>
                    <a:pt x="6559" y="1787"/>
                  </a:lnTo>
                  <a:lnTo>
                    <a:pt x="6452" y="1573"/>
                  </a:lnTo>
                  <a:lnTo>
                    <a:pt x="6319" y="1333"/>
                  </a:lnTo>
                  <a:lnTo>
                    <a:pt x="6159" y="1120"/>
                  </a:lnTo>
                  <a:lnTo>
                    <a:pt x="5999" y="934"/>
                  </a:lnTo>
                  <a:lnTo>
                    <a:pt x="5785" y="747"/>
                  </a:lnTo>
                  <a:lnTo>
                    <a:pt x="5546" y="587"/>
                  </a:lnTo>
                  <a:lnTo>
                    <a:pt x="5306" y="427"/>
                  </a:lnTo>
                  <a:lnTo>
                    <a:pt x="5039" y="320"/>
                  </a:lnTo>
                  <a:lnTo>
                    <a:pt x="4746" y="214"/>
                  </a:lnTo>
                  <a:lnTo>
                    <a:pt x="4452" y="107"/>
                  </a:lnTo>
                  <a:lnTo>
                    <a:pt x="4132" y="54"/>
                  </a:lnTo>
                  <a:lnTo>
                    <a:pt x="3813" y="27"/>
                  </a:lnTo>
                  <a:lnTo>
                    <a:pt x="3466" y="0"/>
                  </a:lnTo>
                  <a:close/>
                </a:path>
              </a:pathLst>
            </a:custGeom>
            <a:solidFill>
              <a:srgbClr val="FF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34"/>
            <p:cNvSpPr/>
            <p:nvPr/>
          </p:nvSpPr>
          <p:spPr>
            <a:xfrm>
              <a:off x="4251412" y="3838713"/>
              <a:ext cx="94753" cy="60156"/>
            </a:xfrm>
            <a:custGeom>
              <a:avLst/>
              <a:gdLst/>
              <a:ahLst/>
              <a:cxnLst/>
              <a:rect l="l" t="t" r="r" b="b"/>
              <a:pathLst>
                <a:path w="5546" h="3521" extrusionOk="0">
                  <a:moveTo>
                    <a:pt x="2560" y="1"/>
                  </a:moveTo>
                  <a:lnTo>
                    <a:pt x="2293" y="28"/>
                  </a:lnTo>
                  <a:lnTo>
                    <a:pt x="2026" y="81"/>
                  </a:lnTo>
                  <a:lnTo>
                    <a:pt x="1786" y="134"/>
                  </a:lnTo>
                  <a:lnTo>
                    <a:pt x="1520" y="214"/>
                  </a:lnTo>
                  <a:lnTo>
                    <a:pt x="1307" y="294"/>
                  </a:lnTo>
                  <a:lnTo>
                    <a:pt x="1093" y="401"/>
                  </a:lnTo>
                  <a:lnTo>
                    <a:pt x="880" y="507"/>
                  </a:lnTo>
                  <a:lnTo>
                    <a:pt x="693" y="641"/>
                  </a:lnTo>
                  <a:lnTo>
                    <a:pt x="533" y="774"/>
                  </a:lnTo>
                  <a:lnTo>
                    <a:pt x="373" y="907"/>
                  </a:lnTo>
                  <a:lnTo>
                    <a:pt x="267" y="1067"/>
                  </a:lnTo>
                  <a:lnTo>
                    <a:pt x="160" y="1227"/>
                  </a:lnTo>
                  <a:lnTo>
                    <a:pt x="80" y="1387"/>
                  </a:lnTo>
                  <a:lnTo>
                    <a:pt x="27" y="1574"/>
                  </a:lnTo>
                  <a:lnTo>
                    <a:pt x="0" y="1760"/>
                  </a:lnTo>
                  <a:lnTo>
                    <a:pt x="0" y="1920"/>
                  </a:lnTo>
                  <a:lnTo>
                    <a:pt x="27" y="2107"/>
                  </a:lnTo>
                  <a:lnTo>
                    <a:pt x="107" y="2267"/>
                  </a:lnTo>
                  <a:lnTo>
                    <a:pt x="187" y="2427"/>
                  </a:lnTo>
                  <a:lnTo>
                    <a:pt x="293" y="2587"/>
                  </a:lnTo>
                  <a:lnTo>
                    <a:pt x="427" y="2747"/>
                  </a:lnTo>
                  <a:lnTo>
                    <a:pt x="560" y="2880"/>
                  </a:lnTo>
                  <a:lnTo>
                    <a:pt x="747" y="3014"/>
                  </a:lnTo>
                  <a:lnTo>
                    <a:pt x="933" y="3120"/>
                  </a:lnTo>
                  <a:lnTo>
                    <a:pt x="1147" y="3227"/>
                  </a:lnTo>
                  <a:lnTo>
                    <a:pt x="1360" y="3307"/>
                  </a:lnTo>
                  <a:lnTo>
                    <a:pt x="1600" y="3387"/>
                  </a:lnTo>
                  <a:lnTo>
                    <a:pt x="1866" y="3440"/>
                  </a:lnTo>
                  <a:lnTo>
                    <a:pt x="2133" y="3493"/>
                  </a:lnTo>
                  <a:lnTo>
                    <a:pt x="2400" y="3520"/>
                  </a:lnTo>
                  <a:lnTo>
                    <a:pt x="2960" y="3520"/>
                  </a:lnTo>
                  <a:lnTo>
                    <a:pt x="3253" y="3493"/>
                  </a:lnTo>
                  <a:lnTo>
                    <a:pt x="3519" y="3440"/>
                  </a:lnTo>
                  <a:lnTo>
                    <a:pt x="3786" y="3387"/>
                  </a:lnTo>
                  <a:lnTo>
                    <a:pt x="4026" y="3307"/>
                  </a:lnTo>
                  <a:lnTo>
                    <a:pt x="4266" y="3227"/>
                  </a:lnTo>
                  <a:lnTo>
                    <a:pt x="4479" y="3120"/>
                  </a:lnTo>
                  <a:lnTo>
                    <a:pt x="4666" y="3014"/>
                  </a:lnTo>
                  <a:lnTo>
                    <a:pt x="4852" y="2880"/>
                  </a:lnTo>
                  <a:lnTo>
                    <a:pt x="5012" y="2747"/>
                  </a:lnTo>
                  <a:lnTo>
                    <a:pt x="5172" y="2587"/>
                  </a:lnTo>
                  <a:lnTo>
                    <a:pt x="5279" y="2454"/>
                  </a:lnTo>
                  <a:lnTo>
                    <a:pt x="5386" y="2294"/>
                  </a:lnTo>
                  <a:lnTo>
                    <a:pt x="5466" y="2107"/>
                  </a:lnTo>
                  <a:lnTo>
                    <a:pt x="5519" y="1947"/>
                  </a:lnTo>
                  <a:lnTo>
                    <a:pt x="5546" y="1760"/>
                  </a:lnTo>
                  <a:lnTo>
                    <a:pt x="5519" y="1574"/>
                  </a:lnTo>
                  <a:lnTo>
                    <a:pt x="5492" y="1387"/>
                  </a:lnTo>
                  <a:lnTo>
                    <a:pt x="5439" y="1227"/>
                  </a:lnTo>
                  <a:lnTo>
                    <a:pt x="5332" y="1067"/>
                  </a:lnTo>
                  <a:lnTo>
                    <a:pt x="5226" y="907"/>
                  </a:lnTo>
                  <a:lnTo>
                    <a:pt x="5092" y="774"/>
                  </a:lnTo>
                  <a:lnTo>
                    <a:pt x="4932" y="641"/>
                  </a:lnTo>
                  <a:lnTo>
                    <a:pt x="4773" y="507"/>
                  </a:lnTo>
                  <a:lnTo>
                    <a:pt x="4586" y="401"/>
                  </a:lnTo>
                  <a:lnTo>
                    <a:pt x="4373" y="294"/>
                  </a:lnTo>
                  <a:lnTo>
                    <a:pt x="4159" y="214"/>
                  </a:lnTo>
                  <a:lnTo>
                    <a:pt x="3919" y="134"/>
                  </a:lnTo>
                  <a:lnTo>
                    <a:pt x="3653" y="81"/>
                  </a:lnTo>
                  <a:lnTo>
                    <a:pt x="3413" y="28"/>
                  </a:lnTo>
                  <a:lnTo>
                    <a:pt x="3120" y="1"/>
                  </a:lnTo>
                  <a:close/>
                </a:path>
              </a:pathLst>
            </a:custGeom>
            <a:solidFill>
              <a:srgbClr val="FF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34"/>
            <p:cNvSpPr/>
            <p:nvPr/>
          </p:nvSpPr>
          <p:spPr>
            <a:xfrm>
              <a:off x="5170141" y="3907959"/>
              <a:ext cx="102971" cy="23236"/>
            </a:xfrm>
            <a:custGeom>
              <a:avLst/>
              <a:gdLst/>
              <a:ahLst/>
              <a:cxnLst/>
              <a:rect l="l" t="t" r="r" b="b"/>
              <a:pathLst>
                <a:path w="6027" h="1360" fill="none" extrusionOk="0">
                  <a:moveTo>
                    <a:pt x="1" y="0"/>
                  </a:moveTo>
                  <a:lnTo>
                    <a:pt x="1" y="0"/>
                  </a:lnTo>
                  <a:lnTo>
                    <a:pt x="1" y="1360"/>
                  </a:lnTo>
                  <a:lnTo>
                    <a:pt x="6026" y="1360"/>
                  </a:lnTo>
                  <a:lnTo>
                    <a:pt x="6026" y="54"/>
                  </a:lnTo>
                  <a:lnTo>
                    <a:pt x="1" y="5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34"/>
            <p:cNvSpPr/>
            <p:nvPr/>
          </p:nvSpPr>
          <p:spPr>
            <a:xfrm>
              <a:off x="4721028" y="4377113"/>
              <a:ext cx="68340" cy="58328"/>
            </a:xfrm>
            <a:custGeom>
              <a:avLst/>
              <a:gdLst/>
              <a:ahLst/>
              <a:cxnLst/>
              <a:rect l="l" t="t" r="r" b="b"/>
              <a:pathLst>
                <a:path w="4000" h="3414" fill="none" extrusionOk="0">
                  <a:moveTo>
                    <a:pt x="1493" y="1"/>
                  </a:moveTo>
                  <a:lnTo>
                    <a:pt x="1493" y="1"/>
                  </a:lnTo>
                  <a:lnTo>
                    <a:pt x="1413" y="401"/>
                  </a:lnTo>
                  <a:lnTo>
                    <a:pt x="1307" y="801"/>
                  </a:lnTo>
                  <a:lnTo>
                    <a:pt x="1307" y="801"/>
                  </a:lnTo>
                  <a:lnTo>
                    <a:pt x="1174" y="1254"/>
                  </a:lnTo>
                  <a:lnTo>
                    <a:pt x="1014" y="1654"/>
                  </a:lnTo>
                  <a:lnTo>
                    <a:pt x="854" y="2027"/>
                  </a:lnTo>
                  <a:lnTo>
                    <a:pt x="667" y="2374"/>
                  </a:lnTo>
                  <a:lnTo>
                    <a:pt x="480" y="2694"/>
                  </a:lnTo>
                  <a:lnTo>
                    <a:pt x="320" y="2960"/>
                  </a:lnTo>
                  <a:lnTo>
                    <a:pt x="0" y="3413"/>
                  </a:lnTo>
                  <a:lnTo>
                    <a:pt x="4000" y="3413"/>
                  </a:lnTo>
                  <a:lnTo>
                    <a:pt x="4000" y="3413"/>
                  </a:lnTo>
                  <a:lnTo>
                    <a:pt x="3733" y="2933"/>
                  </a:lnTo>
                  <a:lnTo>
                    <a:pt x="3440" y="2374"/>
                  </a:lnTo>
                  <a:lnTo>
                    <a:pt x="3173" y="1760"/>
                  </a:lnTo>
                  <a:lnTo>
                    <a:pt x="2933" y="1041"/>
                  </a:lnTo>
                  <a:lnTo>
                    <a:pt x="2933" y="1041"/>
                  </a:lnTo>
                  <a:lnTo>
                    <a:pt x="2773" y="507"/>
                  </a:lnTo>
                  <a:lnTo>
                    <a:pt x="2640" y="1"/>
                  </a:lnTo>
                  <a:lnTo>
                    <a:pt x="14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34"/>
            <p:cNvSpPr/>
            <p:nvPr/>
          </p:nvSpPr>
          <p:spPr>
            <a:xfrm>
              <a:off x="5198383" y="4114294"/>
              <a:ext cx="35554" cy="1845"/>
            </a:xfrm>
            <a:custGeom>
              <a:avLst/>
              <a:gdLst/>
              <a:ahLst/>
              <a:cxnLst/>
              <a:rect l="l" t="t" r="r" b="b"/>
              <a:pathLst>
                <a:path w="2081" h="108" extrusionOk="0">
                  <a:moveTo>
                    <a:pt x="54" y="1"/>
                  </a:moveTo>
                  <a:lnTo>
                    <a:pt x="1" y="107"/>
                  </a:lnTo>
                  <a:lnTo>
                    <a:pt x="2080" y="107"/>
                  </a:lnTo>
                  <a:lnTo>
                    <a:pt x="2027" y="1"/>
                  </a:lnTo>
                  <a:close/>
                </a:path>
              </a:pathLst>
            </a:custGeom>
            <a:solidFill>
              <a:srgbClr val="0C1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34"/>
            <p:cNvSpPr/>
            <p:nvPr/>
          </p:nvSpPr>
          <p:spPr>
            <a:xfrm>
              <a:off x="5198383" y="4114294"/>
              <a:ext cx="35554" cy="1845"/>
            </a:xfrm>
            <a:custGeom>
              <a:avLst/>
              <a:gdLst/>
              <a:ahLst/>
              <a:cxnLst/>
              <a:rect l="l" t="t" r="r" b="b"/>
              <a:pathLst>
                <a:path w="2081" h="108" fill="none" extrusionOk="0">
                  <a:moveTo>
                    <a:pt x="54" y="1"/>
                  </a:moveTo>
                  <a:lnTo>
                    <a:pt x="54" y="1"/>
                  </a:lnTo>
                  <a:lnTo>
                    <a:pt x="1" y="107"/>
                  </a:lnTo>
                  <a:lnTo>
                    <a:pt x="2080" y="107"/>
                  </a:lnTo>
                  <a:lnTo>
                    <a:pt x="2080" y="107"/>
                  </a:lnTo>
                  <a:lnTo>
                    <a:pt x="2027" y="1"/>
                  </a:lnTo>
                  <a:lnTo>
                    <a:pt x="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34"/>
            <p:cNvSpPr/>
            <p:nvPr/>
          </p:nvSpPr>
          <p:spPr>
            <a:xfrm>
              <a:off x="5196110" y="4031398"/>
              <a:ext cx="38732" cy="35093"/>
            </a:xfrm>
            <a:custGeom>
              <a:avLst/>
              <a:gdLst/>
              <a:ahLst/>
              <a:cxnLst/>
              <a:rect l="l" t="t" r="r" b="b"/>
              <a:pathLst>
                <a:path w="2267" h="2054" fill="none" extrusionOk="0">
                  <a:moveTo>
                    <a:pt x="1120" y="0"/>
                  </a:moveTo>
                  <a:lnTo>
                    <a:pt x="1120" y="0"/>
                  </a:lnTo>
                  <a:lnTo>
                    <a:pt x="907" y="27"/>
                  </a:lnTo>
                  <a:lnTo>
                    <a:pt x="694" y="107"/>
                  </a:lnTo>
                  <a:lnTo>
                    <a:pt x="507" y="187"/>
                  </a:lnTo>
                  <a:lnTo>
                    <a:pt x="347" y="347"/>
                  </a:lnTo>
                  <a:lnTo>
                    <a:pt x="214" y="507"/>
                  </a:lnTo>
                  <a:lnTo>
                    <a:pt x="107" y="694"/>
                  </a:lnTo>
                  <a:lnTo>
                    <a:pt x="27" y="907"/>
                  </a:lnTo>
                  <a:lnTo>
                    <a:pt x="1" y="1120"/>
                  </a:lnTo>
                  <a:lnTo>
                    <a:pt x="1" y="1120"/>
                  </a:lnTo>
                  <a:lnTo>
                    <a:pt x="27" y="1280"/>
                  </a:lnTo>
                  <a:lnTo>
                    <a:pt x="54" y="1413"/>
                  </a:lnTo>
                  <a:lnTo>
                    <a:pt x="81" y="1547"/>
                  </a:lnTo>
                  <a:lnTo>
                    <a:pt x="134" y="1653"/>
                  </a:lnTo>
                  <a:lnTo>
                    <a:pt x="294" y="1867"/>
                  </a:lnTo>
                  <a:lnTo>
                    <a:pt x="481" y="2053"/>
                  </a:lnTo>
                  <a:lnTo>
                    <a:pt x="1787" y="2053"/>
                  </a:lnTo>
                  <a:lnTo>
                    <a:pt x="1787" y="2053"/>
                  </a:lnTo>
                  <a:lnTo>
                    <a:pt x="1974" y="1867"/>
                  </a:lnTo>
                  <a:lnTo>
                    <a:pt x="2133" y="1653"/>
                  </a:lnTo>
                  <a:lnTo>
                    <a:pt x="2187" y="1547"/>
                  </a:lnTo>
                  <a:lnTo>
                    <a:pt x="2213" y="1413"/>
                  </a:lnTo>
                  <a:lnTo>
                    <a:pt x="2240" y="1280"/>
                  </a:lnTo>
                  <a:lnTo>
                    <a:pt x="2267" y="1120"/>
                  </a:lnTo>
                  <a:lnTo>
                    <a:pt x="2267" y="1120"/>
                  </a:lnTo>
                  <a:lnTo>
                    <a:pt x="2240" y="907"/>
                  </a:lnTo>
                  <a:lnTo>
                    <a:pt x="2160" y="694"/>
                  </a:lnTo>
                  <a:lnTo>
                    <a:pt x="2054" y="507"/>
                  </a:lnTo>
                  <a:lnTo>
                    <a:pt x="1920" y="347"/>
                  </a:lnTo>
                  <a:lnTo>
                    <a:pt x="1760" y="187"/>
                  </a:lnTo>
                  <a:lnTo>
                    <a:pt x="1574" y="107"/>
                  </a:lnTo>
                  <a:lnTo>
                    <a:pt x="1360" y="27"/>
                  </a:lnTo>
                  <a:lnTo>
                    <a:pt x="11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34"/>
            <p:cNvSpPr/>
            <p:nvPr/>
          </p:nvSpPr>
          <p:spPr>
            <a:xfrm>
              <a:off x="5266261" y="4148909"/>
              <a:ext cx="17" cy="17"/>
            </a:xfrm>
            <a:custGeom>
              <a:avLst/>
              <a:gdLst/>
              <a:ahLst/>
              <a:cxnLst/>
              <a:rect l="l" t="t" r="r" b="b"/>
              <a:pathLst>
                <a:path w="1" h="1" fill="none" extrusionOk="0">
                  <a:moveTo>
                    <a:pt x="0" y="1"/>
                  </a:move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34"/>
            <p:cNvSpPr/>
            <p:nvPr/>
          </p:nvSpPr>
          <p:spPr>
            <a:xfrm>
              <a:off x="5264433" y="4148909"/>
              <a:ext cx="1845" cy="7774"/>
            </a:xfrm>
            <a:custGeom>
              <a:avLst/>
              <a:gdLst/>
              <a:ahLst/>
              <a:cxnLst/>
              <a:rect l="l" t="t" r="r" b="b"/>
              <a:pathLst>
                <a:path w="108" h="455" extrusionOk="0">
                  <a:moveTo>
                    <a:pt x="1" y="1"/>
                  </a:moveTo>
                  <a:lnTo>
                    <a:pt x="107" y="454"/>
                  </a:lnTo>
                  <a:lnTo>
                    <a:pt x="107" y="1"/>
                  </a:lnTo>
                  <a:close/>
                </a:path>
              </a:pathLst>
            </a:custGeom>
            <a:solidFill>
              <a:srgbClr val="0C1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34"/>
            <p:cNvSpPr/>
            <p:nvPr/>
          </p:nvSpPr>
          <p:spPr>
            <a:xfrm>
              <a:off x="5264433" y="4148909"/>
              <a:ext cx="1845" cy="7774"/>
            </a:xfrm>
            <a:custGeom>
              <a:avLst/>
              <a:gdLst/>
              <a:ahLst/>
              <a:cxnLst/>
              <a:rect l="l" t="t" r="r" b="b"/>
              <a:pathLst>
                <a:path w="108" h="455" fill="none" extrusionOk="0">
                  <a:moveTo>
                    <a:pt x="107" y="1"/>
                  </a:moveTo>
                  <a:lnTo>
                    <a:pt x="1" y="1"/>
                  </a:lnTo>
                  <a:lnTo>
                    <a:pt x="107" y="454"/>
                  </a:lnTo>
                  <a:lnTo>
                    <a:pt x="107" y="1"/>
                  </a:lnTo>
                  <a:lnTo>
                    <a:pt x="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34"/>
            <p:cNvSpPr/>
            <p:nvPr/>
          </p:nvSpPr>
          <p:spPr>
            <a:xfrm>
              <a:off x="5265800" y="4147098"/>
              <a:ext cx="478" cy="1828"/>
            </a:xfrm>
            <a:custGeom>
              <a:avLst/>
              <a:gdLst/>
              <a:ahLst/>
              <a:cxnLst/>
              <a:rect l="l" t="t" r="r" b="b"/>
              <a:pathLst>
                <a:path w="28" h="107" fill="none" extrusionOk="0">
                  <a:moveTo>
                    <a:pt x="27" y="0"/>
                  </a:moveTo>
                  <a:lnTo>
                    <a:pt x="1" y="0"/>
                  </a:lnTo>
                  <a:lnTo>
                    <a:pt x="27" y="107"/>
                  </a:lnTo>
                  <a:lnTo>
                    <a:pt x="27" y="107"/>
                  </a:lnTo>
                  <a:lnTo>
                    <a:pt x="2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34"/>
            <p:cNvSpPr/>
            <p:nvPr/>
          </p:nvSpPr>
          <p:spPr>
            <a:xfrm>
              <a:off x="5263989" y="4147098"/>
              <a:ext cx="2289" cy="1828"/>
            </a:xfrm>
            <a:custGeom>
              <a:avLst/>
              <a:gdLst/>
              <a:ahLst/>
              <a:cxnLst/>
              <a:rect l="l" t="t" r="r" b="b"/>
              <a:pathLst>
                <a:path w="134" h="107" extrusionOk="0">
                  <a:moveTo>
                    <a:pt x="0" y="0"/>
                  </a:moveTo>
                  <a:lnTo>
                    <a:pt x="27" y="107"/>
                  </a:lnTo>
                  <a:lnTo>
                    <a:pt x="133" y="107"/>
                  </a:lnTo>
                  <a:lnTo>
                    <a:pt x="107" y="0"/>
                  </a:lnTo>
                  <a:close/>
                </a:path>
              </a:pathLst>
            </a:custGeom>
            <a:solidFill>
              <a:srgbClr val="0C1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34"/>
            <p:cNvSpPr/>
            <p:nvPr/>
          </p:nvSpPr>
          <p:spPr>
            <a:xfrm>
              <a:off x="5263989" y="4147098"/>
              <a:ext cx="2289" cy="1828"/>
            </a:xfrm>
            <a:custGeom>
              <a:avLst/>
              <a:gdLst/>
              <a:ahLst/>
              <a:cxnLst/>
              <a:rect l="l" t="t" r="r" b="b"/>
              <a:pathLst>
                <a:path w="134" h="107" fill="none" extrusionOk="0">
                  <a:moveTo>
                    <a:pt x="107" y="0"/>
                  </a:moveTo>
                  <a:lnTo>
                    <a:pt x="0" y="0"/>
                  </a:lnTo>
                  <a:lnTo>
                    <a:pt x="27" y="107"/>
                  </a:lnTo>
                  <a:lnTo>
                    <a:pt x="133" y="107"/>
                  </a:lnTo>
                  <a:lnTo>
                    <a:pt x="10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34"/>
            <p:cNvSpPr/>
            <p:nvPr/>
          </p:nvSpPr>
          <p:spPr>
            <a:xfrm>
              <a:off x="5002076" y="3830512"/>
              <a:ext cx="68784" cy="69724"/>
            </a:xfrm>
            <a:custGeom>
              <a:avLst/>
              <a:gdLst/>
              <a:ahLst/>
              <a:cxnLst/>
              <a:rect l="l" t="t" r="r" b="b"/>
              <a:pathLst>
                <a:path w="4026" h="4081" fill="none" extrusionOk="0">
                  <a:moveTo>
                    <a:pt x="2560" y="1"/>
                  </a:moveTo>
                  <a:lnTo>
                    <a:pt x="2560" y="1"/>
                  </a:lnTo>
                  <a:lnTo>
                    <a:pt x="2320" y="81"/>
                  </a:lnTo>
                  <a:lnTo>
                    <a:pt x="2053" y="108"/>
                  </a:lnTo>
                  <a:lnTo>
                    <a:pt x="2053" y="108"/>
                  </a:lnTo>
                  <a:lnTo>
                    <a:pt x="1813" y="108"/>
                  </a:lnTo>
                  <a:lnTo>
                    <a:pt x="1600" y="28"/>
                  </a:lnTo>
                  <a:lnTo>
                    <a:pt x="1600" y="28"/>
                  </a:lnTo>
                  <a:lnTo>
                    <a:pt x="1573" y="374"/>
                  </a:lnTo>
                  <a:lnTo>
                    <a:pt x="1493" y="721"/>
                  </a:lnTo>
                  <a:lnTo>
                    <a:pt x="1440" y="1094"/>
                  </a:lnTo>
                  <a:lnTo>
                    <a:pt x="1333" y="1494"/>
                  </a:lnTo>
                  <a:lnTo>
                    <a:pt x="1333" y="1494"/>
                  </a:lnTo>
                  <a:lnTo>
                    <a:pt x="1200" y="1921"/>
                  </a:lnTo>
                  <a:lnTo>
                    <a:pt x="1040" y="2320"/>
                  </a:lnTo>
                  <a:lnTo>
                    <a:pt x="853" y="2694"/>
                  </a:lnTo>
                  <a:lnTo>
                    <a:pt x="693" y="3040"/>
                  </a:lnTo>
                  <a:lnTo>
                    <a:pt x="507" y="3360"/>
                  </a:lnTo>
                  <a:lnTo>
                    <a:pt x="320" y="3627"/>
                  </a:lnTo>
                  <a:lnTo>
                    <a:pt x="0" y="4080"/>
                  </a:lnTo>
                  <a:lnTo>
                    <a:pt x="4026" y="4080"/>
                  </a:lnTo>
                  <a:lnTo>
                    <a:pt x="4026" y="4080"/>
                  </a:lnTo>
                  <a:lnTo>
                    <a:pt x="3733" y="3600"/>
                  </a:lnTo>
                  <a:lnTo>
                    <a:pt x="3466" y="3067"/>
                  </a:lnTo>
                  <a:lnTo>
                    <a:pt x="3173" y="2427"/>
                  </a:lnTo>
                  <a:lnTo>
                    <a:pt x="2933" y="1734"/>
                  </a:lnTo>
                  <a:lnTo>
                    <a:pt x="2933" y="1734"/>
                  </a:lnTo>
                  <a:lnTo>
                    <a:pt x="2800" y="1281"/>
                  </a:lnTo>
                  <a:lnTo>
                    <a:pt x="2693" y="827"/>
                  </a:lnTo>
                  <a:lnTo>
                    <a:pt x="2613" y="401"/>
                  </a:lnTo>
                  <a:lnTo>
                    <a:pt x="25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34"/>
            <p:cNvSpPr/>
            <p:nvPr/>
          </p:nvSpPr>
          <p:spPr>
            <a:xfrm>
              <a:off x="5029395" y="3821406"/>
              <a:ext cx="16419" cy="10951"/>
            </a:xfrm>
            <a:custGeom>
              <a:avLst/>
              <a:gdLst/>
              <a:ahLst/>
              <a:cxnLst/>
              <a:rect l="l" t="t" r="r" b="b"/>
              <a:pathLst>
                <a:path w="961" h="641" extrusionOk="0">
                  <a:moveTo>
                    <a:pt x="27" y="1"/>
                  </a:moveTo>
                  <a:lnTo>
                    <a:pt x="1" y="561"/>
                  </a:lnTo>
                  <a:lnTo>
                    <a:pt x="214" y="641"/>
                  </a:lnTo>
                  <a:lnTo>
                    <a:pt x="454" y="641"/>
                  </a:lnTo>
                  <a:lnTo>
                    <a:pt x="721" y="614"/>
                  </a:lnTo>
                  <a:lnTo>
                    <a:pt x="961" y="534"/>
                  </a:lnTo>
                  <a:lnTo>
                    <a:pt x="881" y="1"/>
                  </a:lnTo>
                  <a:lnTo>
                    <a:pt x="667" y="81"/>
                  </a:lnTo>
                  <a:lnTo>
                    <a:pt x="241" y="81"/>
                  </a:lnTo>
                  <a:lnTo>
                    <a:pt x="27" y="1"/>
                  </a:lnTo>
                  <a:close/>
                </a:path>
              </a:pathLst>
            </a:custGeom>
            <a:solidFill>
              <a:srgbClr val="003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34"/>
            <p:cNvSpPr/>
            <p:nvPr/>
          </p:nvSpPr>
          <p:spPr>
            <a:xfrm>
              <a:off x="5029395" y="3821406"/>
              <a:ext cx="16419" cy="10951"/>
            </a:xfrm>
            <a:custGeom>
              <a:avLst/>
              <a:gdLst/>
              <a:ahLst/>
              <a:cxnLst/>
              <a:rect l="l" t="t" r="r" b="b"/>
              <a:pathLst>
                <a:path w="961" h="641" fill="none" extrusionOk="0">
                  <a:moveTo>
                    <a:pt x="881" y="1"/>
                  </a:moveTo>
                  <a:lnTo>
                    <a:pt x="881" y="1"/>
                  </a:lnTo>
                  <a:lnTo>
                    <a:pt x="667" y="81"/>
                  </a:lnTo>
                  <a:lnTo>
                    <a:pt x="454" y="81"/>
                  </a:lnTo>
                  <a:lnTo>
                    <a:pt x="454" y="81"/>
                  </a:lnTo>
                  <a:lnTo>
                    <a:pt x="241" y="81"/>
                  </a:lnTo>
                  <a:lnTo>
                    <a:pt x="27" y="1"/>
                  </a:lnTo>
                  <a:lnTo>
                    <a:pt x="27" y="1"/>
                  </a:lnTo>
                  <a:lnTo>
                    <a:pt x="1" y="561"/>
                  </a:lnTo>
                  <a:lnTo>
                    <a:pt x="1" y="561"/>
                  </a:lnTo>
                  <a:lnTo>
                    <a:pt x="214" y="641"/>
                  </a:lnTo>
                  <a:lnTo>
                    <a:pt x="454" y="641"/>
                  </a:lnTo>
                  <a:lnTo>
                    <a:pt x="454" y="641"/>
                  </a:lnTo>
                  <a:lnTo>
                    <a:pt x="721" y="614"/>
                  </a:lnTo>
                  <a:lnTo>
                    <a:pt x="961" y="534"/>
                  </a:lnTo>
                  <a:lnTo>
                    <a:pt x="961" y="534"/>
                  </a:lnTo>
                  <a:lnTo>
                    <a:pt x="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34"/>
            <p:cNvSpPr/>
            <p:nvPr/>
          </p:nvSpPr>
          <p:spPr>
            <a:xfrm>
              <a:off x="5018016" y="3784520"/>
              <a:ext cx="38270" cy="38270"/>
            </a:xfrm>
            <a:custGeom>
              <a:avLst/>
              <a:gdLst/>
              <a:ahLst/>
              <a:cxnLst/>
              <a:rect l="l" t="t" r="r" b="b"/>
              <a:pathLst>
                <a:path w="2240" h="2240" extrusionOk="0">
                  <a:moveTo>
                    <a:pt x="1120" y="0"/>
                  </a:moveTo>
                  <a:lnTo>
                    <a:pt x="880" y="27"/>
                  </a:lnTo>
                  <a:lnTo>
                    <a:pt x="667" y="80"/>
                  </a:lnTo>
                  <a:lnTo>
                    <a:pt x="480" y="187"/>
                  </a:lnTo>
                  <a:lnTo>
                    <a:pt x="320" y="320"/>
                  </a:lnTo>
                  <a:lnTo>
                    <a:pt x="187" y="507"/>
                  </a:lnTo>
                  <a:lnTo>
                    <a:pt x="80" y="693"/>
                  </a:lnTo>
                  <a:lnTo>
                    <a:pt x="27" y="907"/>
                  </a:lnTo>
                  <a:lnTo>
                    <a:pt x="0" y="1120"/>
                  </a:lnTo>
                  <a:lnTo>
                    <a:pt x="0" y="1307"/>
                  </a:lnTo>
                  <a:lnTo>
                    <a:pt x="54" y="1467"/>
                  </a:lnTo>
                  <a:lnTo>
                    <a:pt x="107" y="1627"/>
                  </a:lnTo>
                  <a:lnTo>
                    <a:pt x="187" y="1760"/>
                  </a:lnTo>
                  <a:lnTo>
                    <a:pt x="294" y="1893"/>
                  </a:lnTo>
                  <a:lnTo>
                    <a:pt x="400" y="2000"/>
                  </a:lnTo>
                  <a:lnTo>
                    <a:pt x="533" y="2080"/>
                  </a:lnTo>
                  <a:lnTo>
                    <a:pt x="693" y="2160"/>
                  </a:lnTo>
                  <a:lnTo>
                    <a:pt x="907" y="2240"/>
                  </a:lnTo>
                  <a:lnTo>
                    <a:pt x="1333" y="2240"/>
                  </a:lnTo>
                  <a:lnTo>
                    <a:pt x="1547" y="2160"/>
                  </a:lnTo>
                  <a:lnTo>
                    <a:pt x="1707" y="2080"/>
                  </a:lnTo>
                  <a:lnTo>
                    <a:pt x="1840" y="2000"/>
                  </a:lnTo>
                  <a:lnTo>
                    <a:pt x="1947" y="1893"/>
                  </a:lnTo>
                  <a:lnTo>
                    <a:pt x="2053" y="1760"/>
                  </a:lnTo>
                  <a:lnTo>
                    <a:pt x="2133" y="1600"/>
                  </a:lnTo>
                  <a:lnTo>
                    <a:pt x="2186" y="1467"/>
                  </a:lnTo>
                  <a:lnTo>
                    <a:pt x="2240" y="1307"/>
                  </a:lnTo>
                  <a:lnTo>
                    <a:pt x="2240" y="1120"/>
                  </a:lnTo>
                  <a:lnTo>
                    <a:pt x="2213" y="907"/>
                  </a:lnTo>
                  <a:lnTo>
                    <a:pt x="2160" y="693"/>
                  </a:lnTo>
                  <a:lnTo>
                    <a:pt x="2053" y="507"/>
                  </a:lnTo>
                  <a:lnTo>
                    <a:pt x="1920" y="320"/>
                  </a:lnTo>
                  <a:lnTo>
                    <a:pt x="1733" y="187"/>
                  </a:lnTo>
                  <a:lnTo>
                    <a:pt x="1547" y="80"/>
                  </a:lnTo>
                  <a:lnTo>
                    <a:pt x="1333" y="27"/>
                  </a:lnTo>
                  <a:lnTo>
                    <a:pt x="1120" y="0"/>
                  </a:lnTo>
                  <a:close/>
                </a:path>
              </a:pathLst>
            </a:custGeom>
            <a:solidFill>
              <a:srgbClr val="003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34"/>
            <p:cNvSpPr/>
            <p:nvPr/>
          </p:nvSpPr>
          <p:spPr>
            <a:xfrm>
              <a:off x="5018016" y="3784520"/>
              <a:ext cx="38270" cy="38270"/>
            </a:xfrm>
            <a:custGeom>
              <a:avLst/>
              <a:gdLst/>
              <a:ahLst/>
              <a:cxnLst/>
              <a:rect l="l" t="t" r="r" b="b"/>
              <a:pathLst>
                <a:path w="2240" h="2240" fill="none" extrusionOk="0">
                  <a:moveTo>
                    <a:pt x="1120" y="0"/>
                  </a:moveTo>
                  <a:lnTo>
                    <a:pt x="1120" y="0"/>
                  </a:lnTo>
                  <a:lnTo>
                    <a:pt x="880" y="27"/>
                  </a:lnTo>
                  <a:lnTo>
                    <a:pt x="667" y="80"/>
                  </a:lnTo>
                  <a:lnTo>
                    <a:pt x="480" y="187"/>
                  </a:lnTo>
                  <a:lnTo>
                    <a:pt x="320" y="320"/>
                  </a:lnTo>
                  <a:lnTo>
                    <a:pt x="187" y="507"/>
                  </a:lnTo>
                  <a:lnTo>
                    <a:pt x="80" y="693"/>
                  </a:lnTo>
                  <a:lnTo>
                    <a:pt x="27" y="907"/>
                  </a:lnTo>
                  <a:lnTo>
                    <a:pt x="0" y="1120"/>
                  </a:lnTo>
                  <a:lnTo>
                    <a:pt x="0" y="1120"/>
                  </a:lnTo>
                  <a:lnTo>
                    <a:pt x="0" y="1307"/>
                  </a:lnTo>
                  <a:lnTo>
                    <a:pt x="54" y="1467"/>
                  </a:lnTo>
                  <a:lnTo>
                    <a:pt x="107" y="1627"/>
                  </a:lnTo>
                  <a:lnTo>
                    <a:pt x="187" y="1760"/>
                  </a:lnTo>
                  <a:lnTo>
                    <a:pt x="294" y="1893"/>
                  </a:lnTo>
                  <a:lnTo>
                    <a:pt x="400" y="2000"/>
                  </a:lnTo>
                  <a:lnTo>
                    <a:pt x="533" y="2080"/>
                  </a:lnTo>
                  <a:lnTo>
                    <a:pt x="693" y="2160"/>
                  </a:lnTo>
                  <a:lnTo>
                    <a:pt x="693" y="2160"/>
                  </a:lnTo>
                  <a:lnTo>
                    <a:pt x="907" y="2240"/>
                  </a:lnTo>
                  <a:lnTo>
                    <a:pt x="1120" y="2240"/>
                  </a:lnTo>
                  <a:lnTo>
                    <a:pt x="1120" y="2240"/>
                  </a:lnTo>
                  <a:lnTo>
                    <a:pt x="1333" y="2240"/>
                  </a:lnTo>
                  <a:lnTo>
                    <a:pt x="1547" y="2160"/>
                  </a:lnTo>
                  <a:lnTo>
                    <a:pt x="1547" y="2160"/>
                  </a:lnTo>
                  <a:lnTo>
                    <a:pt x="1707" y="2080"/>
                  </a:lnTo>
                  <a:lnTo>
                    <a:pt x="1840" y="2000"/>
                  </a:lnTo>
                  <a:lnTo>
                    <a:pt x="1947" y="1893"/>
                  </a:lnTo>
                  <a:lnTo>
                    <a:pt x="2053" y="1760"/>
                  </a:lnTo>
                  <a:lnTo>
                    <a:pt x="2133" y="1600"/>
                  </a:lnTo>
                  <a:lnTo>
                    <a:pt x="2186" y="1467"/>
                  </a:lnTo>
                  <a:lnTo>
                    <a:pt x="2240" y="1307"/>
                  </a:lnTo>
                  <a:lnTo>
                    <a:pt x="2240" y="1120"/>
                  </a:lnTo>
                  <a:lnTo>
                    <a:pt x="2240" y="1120"/>
                  </a:lnTo>
                  <a:lnTo>
                    <a:pt x="2213" y="907"/>
                  </a:lnTo>
                  <a:lnTo>
                    <a:pt x="2160" y="693"/>
                  </a:lnTo>
                  <a:lnTo>
                    <a:pt x="2053" y="507"/>
                  </a:lnTo>
                  <a:lnTo>
                    <a:pt x="1920" y="320"/>
                  </a:lnTo>
                  <a:lnTo>
                    <a:pt x="1733" y="187"/>
                  </a:lnTo>
                  <a:lnTo>
                    <a:pt x="1547" y="80"/>
                  </a:lnTo>
                  <a:lnTo>
                    <a:pt x="1333" y="27"/>
                  </a:lnTo>
                  <a:lnTo>
                    <a:pt x="11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34"/>
            <p:cNvSpPr/>
            <p:nvPr/>
          </p:nvSpPr>
          <p:spPr>
            <a:xfrm>
              <a:off x="5028951" y="3799999"/>
              <a:ext cx="16863" cy="28720"/>
            </a:xfrm>
            <a:custGeom>
              <a:avLst/>
              <a:gdLst/>
              <a:ahLst/>
              <a:cxnLst/>
              <a:rect l="l" t="t" r="r" b="b"/>
              <a:pathLst>
                <a:path w="987" h="1681" extrusionOk="0">
                  <a:moveTo>
                    <a:pt x="0" y="1"/>
                  </a:moveTo>
                  <a:lnTo>
                    <a:pt x="27" y="321"/>
                  </a:lnTo>
                  <a:lnTo>
                    <a:pt x="53" y="694"/>
                  </a:lnTo>
                  <a:lnTo>
                    <a:pt x="53" y="1120"/>
                  </a:lnTo>
                  <a:lnTo>
                    <a:pt x="27" y="1600"/>
                  </a:lnTo>
                  <a:lnTo>
                    <a:pt x="240" y="1680"/>
                  </a:lnTo>
                  <a:lnTo>
                    <a:pt x="480" y="1680"/>
                  </a:lnTo>
                  <a:lnTo>
                    <a:pt x="747" y="1654"/>
                  </a:lnTo>
                  <a:lnTo>
                    <a:pt x="987" y="1574"/>
                  </a:lnTo>
                  <a:lnTo>
                    <a:pt x="933" y="1147"/>
                  </a:lnTo>
                  <a:lnTo>
                    <a:pt x="880" y="721"/>
                  </a:lnTo>
                  <a:lnTo>
                    <a:pt x="880" y="1"/>
                  </a:lnTo>
                  <a:close/>
                </a:path>
              </a:pathLst>
            </a:custGeom>
            <a:solidFill>
              <a:srgbClr val="006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34"/>
            <p:cNvSpPr/>
            <p:nvPr/>
          </p:nvSpPr>
          <p:spPr>
            <a:xfrm>
              <a:off x="5018016" y="3780863"/>
              <a:ext cx="38270" cy="38287"/>
            </a:xfrm>
            <a:custGeom>
              <a:avLst/>
              <a:gdLst/>
              <a:ahLst/>
              <a:cxnLst/>
              <a:rect l="l" t="t" r="r" b="b"/>
              <a:pathLst>
                <a:path w="2240" h="2241" extrusionOk="0">
                  <a:moveTo>
                    <a:pt x="1120" y="1"/>
                  </a:moveTo>
                  <a:lnTo>
                    <a:pt x="880" y="28"/>
                  </a:lnTo>
                  <a:lnTo>
                    <a:pt x="667" y="81"/>
                  </a:lnTo>
                  <a:lnTo>
                    <a:pt x="480" y="188"/>
                  </a:lnTo>
                  <a:lnTo>
                    <a:pt x="320" y="321"/>
                  </a:lnTo>
                  <a:lnTo>
                    <a:pt x="187" y="508"/>
                  </a:lnTo>
                  <a:lnTo>
                    <a:pt x="80" y="694"/>
                  </a:lnTo>
                  <a:lnTo>
                    <a:pt x="27" y="907"/>
                  </a:lnTo>
                  <a:lnTo>
                    <a:pt x="0" y="1121"/>
                  </a:lnTo>
                  <a:lnTo>
                    <a:pt x="27" y="1361"/>
                  </a:lnTo>
                  <a:lnTo>
                    <a:pt x="80" y="1574"/>
                  </a:lnTo>
                  <a:lnTo>
                    <a:pt x="187" y="1761"/>
                  </a:lnTo>
                  <a:lnTo>
                    <a:pt x="320" y="1921"/>
                  </a:lnTo>
                  <a:lnTo>
                    <a:pt x="480" y="2054"/>
                  </a:lnTo>
                  <a:lnTo>
                    <a:pt x="667" y="2160"/>
                  </a:lnTo>
                  <a:lnTo>
                    <a:pt x="880" y="2240"/>
                  </a:lnTo>
                  <a:lnTo>
                    <a:pt x="1333" y="2240"/>
                  </a:lnTo>
                  <a:lnTo>
                    <a:pt x="1547" y="2160"/>
                  </a:lnTo>
                  <a:lnTo>
                    <a:pt x="1733" y="2054"/>
                  </a:lnTo>
                  <a:lnTo>
                    <a:pt x="1920" y="1921"/>
                  </a:lnTo>
                  <a:lnTo>
                    <a:pt x="2053" y="1761"/>
                  </a:lnTo>
                  <a:lnTo>
                    <a:pt x="2160" y="1574"/>
                  </a:lnTo>
                  <a:lnTo>
                    <a:pt x="2213" y="1361"/>
                  </a:lnTo>
                  <a:lnTo>
                    <a:pt x="2240" y="1121"/>
                  </a:lnTo>
                  <a:lnTo>
                    <a:pt x="2213" y="907"/>
                  </a:lnTo>
                  <a:lnTo>
                    <a:pt x="2160" y="694"/>
                  </a:lnTo>
                  <a:lnTo>
                    <a:pt x="2053" y="508"/>
                  </a:lnTo>
                  <a:lnTo>
                    <a:pt x="1920" y="321"/>
                  </a:lnTo>
                  <a:lnTo>
                    <a:pt x="1733" y="188"/>
                  </a:lnTo>
                  <a:lnTo>
                    <a:pt x="1547" y="81"/>
                  </a:lnTo>
                  <a:lnTo>
                    <a:pt x="1333" y="28"/>
                  </a:lnTo>
                  <a:lnTo>
                    <a:pt x="1120" y="1"/>
                  </a:lnTo>
                  <a:close/>
                </a:path>
              </a:pathLst>
            </a:custGeom>
            <a:solidFill>
              <a:srgbClr val="009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34"/>
            <p:cNvSpPr/>
            <p:nvPr/>
          </p:nvSpPr>
          <p:spPr>
            <a:xfrm>
              <a:off x="4828988" y="4047338"/>
              <a:ext cx="26430" cy="18691"/>
            </a:xfrm>
            <a:custGeom>
              <a:avLst/>
              <a:gdLst/>
              <a:ahLst/>
              <a:cxnLst/>
              <a:rect l="l" t="t" r="r" b="b"/>
              <a:pathLst>
                <a:path w="1547" h="1094" fill="none" extrusionOk="0">
                  <a:moveTo>
                    <a:pt x="1413" y="0"/>
                  </a:moveTo>
                  <a:lnTo>
                    <a:pt x="0" y="1094"/>
                  </a:lnTo>
                  <a:lnTo>
                    <a:pt x="1546" y="1094"/>
                  </a:lnTo>
                  <a:lnTo>
                    <a:pt x="14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34"/>
            <p:cNvSpPr/>
            <p:nvPr/>
          </p:nvSpPr>
          <p:spPr>
            <a:xfrm>
              <a:off x="4907784" y="4116122"/>
              <a:ext cx="23697" cy="11857"/>
            </a:xfrm>
            <a:custGeom>
              <a:avLst/>
              <a:gdLst/>
              <a:ahLst/>
              <a:cxnLst/>
              <a:rect l="l" t="t" r="r" b="b"/>
              <a:pathLst>
                <a:path w="1387" h="694" fill="none" extrusionOk="0">
                  <a:moveTo>
                    <a:pt x="0" y="0"/>
                  </a:moveTo>
                  <a:lnTo>
                    <a:pt x="107" y="693"/>
                  </a:lnTo>
                  <a:lnTo>
                    <a:pt x="1387"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34"/>
            <p:cNvSpPr/>
            <p:nvPr/>
          </p:nvSpPr>
          <p:spPr>
            <a:xfrm>
              <a:off x="4905956" y="4116122"/>
              <a:ext cx="3673" cy="12762"/>
            </a:xfrm>
            <a:custGeom>
              <a:avLst/>
              <a:gdLst/>
              <a:ahLst/>
              <a:cxnLst/>
              <a:rect l="l" t="t" r="r" b="b"/>
              <a:pathLst>
                <a:path w="215" h="747" fill="none" extrusionOk="0">
                  <a:moveTo>
                    <a:pt x="1" y="0"/>
                  </a:moveTo>
                  <a:lnTo>
                    <a:pt x="107" y="747"/>
                  </a:lnTo>
                  <a:lnTo>
                    <a:pt x="214" y="693"/>
                  </a:lnTo>
                  <a:lnTo>
                    <a:pt x="107"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34"/>
            <p:cNvSpPr/>
            <p:nvPr/>
          </p:nvSpPr>
          <p:spPr>
            <a:xfrm>
              <a:off x="4803480" y="4066012"/>
              <a:ext cx="51938" cy="29164"/>
            </a:xfrm>
            <a:custGeom>
              <a:avLst/>
              <a:gdLst/>
              <a:ahLst/>
              <a:cxnLst/>
              <a:rect l="l" t="t" r="r" b="b"/>
              <a:pathLst>
                <a:path w="3040" h="1707" fill="none" extrusionOk="0">
                  <a:moveTo>
                    <a:pt x="1493" y="1"/>
                  </a:moveTo>
                  <a:lnTo>
                    <a:pt x="0" y="1174"/>
                  </a:lnTo>
                  <a:lnTo>
                    <a:pt x="773" y="1707"/>
                  </a:lnTo>
                  <a:lnTo>
                    <a:pt x="3039" y="1"/>
                  </a:lnTo>
                  <a:lnTo>
                    <a:pt x="3039" y="1"/>
                  </a:lnTo>
                  <a:lnTo>
                    <a:pt x="14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34"/>
            <p:cNvSpPr/>
            <p:nvPr/>
          </p:nvSpPr>
          <p:spPr>
            <a:xfrm>
              <a:off x="4770215" y="4150737"/>
              <a:ext cx="5484" cy="5484"/>
            </a:xfrm>
            <a:custGeom>
              <a:avLst/>
              <a:gdLst/>
              <a:ahLst/>
              <a:cxnLst/>
              <a:rect l="l" t="t" r="r" b="b"/>
              <a:pathLst>
                <a:path w="321" h="321" fill="none" extrusionOk="0">
                  <a:moveTo>
                    <a:pt x="161" y="320"/>
                  </a:moveTo>
                  <a:lnTo>
                    <a:pt x="161" y="320"/>
                  </a:lnTo>
                  <a:lnTo>
                    <a:pt x="81" y="320"/>
                  </a:lnTo>
                  <a:lnTo>
                    <a:pt x="27" y="267"/>
                  </a:lnTo>
                  <a:lnTo>
                    <a:pt x="1" y="214"/>
                  </a:lnTo>
                  <a:lnTo>
                    <a:pt x="1" y="160"/>
                  </a:lnTo>
                  <a:lnTo>
                    <a:pt x="1" y="107"/>
                  </a:lnTo>
                  <a:lnTo>
                    <a:pt x="27" y="54"/>
                  </a:lnTo>
                  <a:lnTo>
                    <a:pt x="81" y="27"/>
                  </a:lnTo>
                  <a:lnTo>
                    <a:pt x="161" y="0"/>
                  </a:lnTo>
                  <a:lnTo>
                    <a:pt x="161" y="0"/>
                  </a:lnTo>
                  <a:lnTo>
                    <a:pt x="214" y="27"/>
                  </a:lnTo>
                  <a:lnTo>
                    <a:pt x="267" y="54"/>
                  </a:lnTo>
                  <a:lnTo>
                    <a:pt x="294" y="107"/>
                  </a:lnTo>
                  <a:lnTo>
                    <a:pt x="321" y="160"/>
                  </a:lnTo>
                  <a:lnTo>
                    <a:pt x="294" y="214"/>
                  </a:lnTo>
                  <a:lnTo>
                    <a:pt x="267" y="267"/>
                  </a:lnTo>
                  <a:lnTo>
                    <a:pt x="214" y="320"/>
                  </a:lnTo>
                  <a:lnTo>
                    <a:pt x="161" y="3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34"/>
            <p:cNvSpPr/>
            <p:nvPr/>
          </p:nvSpPr>
          <p:spPr>
            <a:xfrm>
              <a:off x="4923724" y="4139802"/>
              <a:ext cx="5484" cy="5484"/>
            </a:xfrm>
            <a:custGeom>
              <a:avLst/>
              <a:gdLst/>
              <a:ahLst/>
              <a:cxnLst/>
              <a:rect l="l" t="t" r="r" b="b"/>
              <a:pathLst>
                <a:path w="321" h="321" fill="none" extrusionOk="0">
                  <a:moveTo>
                    <a:pt x="160" y="321"/>
                  </a:moveTo>
                  <a:lnTo>
                    <a:pt x="160" y="321"/>
                  </a:lnTo>
                  <a:lnTo>
                    <a:pt x="80" y="294"/>
                  </a:lnTo>
                  <a:lnTo>
                    <a:pt x="27" y="267"/>
                  </a:lnTo>
                  <a:lnTo>
                    <a:pt x="1" y="214"/>
                  </a:lnTo>
                  <a:lnTo>
                    <a:pt x="1" y="161"/>
                  </a:lnTo>
                  <a:lnTo>
                    <a:pt x="1" y="107"/>
                  </a:lnTo>
                  <a:lnTo>
                    <a:pt x="27" y="54"/>
                  </a:lnTo>
                  <a:lnTo>
                    <a:pt x="80" y="1"/>
                  </a:lnTo>
                  <a:lnTo>
                    <a:pt x="160" y="1"/>
                  </a:lnTo>
                  <a:lnTo>
                    <a:pt x="160" y="1"/>
                  </a:lnTo>
                  <a:lnTo>
                    <a:pt x="214" y="1"/>
                  </a:lnTo>
                  <a:lnTo>
                    <a:pt x="267" y="54"/>
                  </a:lnTo>
                  <a:lnTo>
                    <a:pt x="294" y="107"/>
                  </a:lnTo>
                  <a:lnTo>
                    <a:pt x="320" y="161"/>
                  </a:lnTo>
                  <a:lnTo>
                    <a:pt x="294" y="214"/>
                  </a:lnTo>
                  <a:lnTo>
                    <a:pt x="267" y="267"/>
                  </a:lnTo>
                  <a:lnTo>
                    <a:pt x="214" y="294"/>
                  </a:lnTo>
                  <a:lnTo>
                    <a:pt x="160" y="32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34"/>
            <p:cNvSpPr/>
            <p:nvPr/>
          </p:nvSpPr>
          <p:spPr>
            <a:xfrm>
              <a:off x="4872247" y="4196747"/>
              <a:ext cx="26448" cy="1828"/>
            </a:xfrm>
            <a:custGeom>
              <a:avLst/>
              <a:gdLst/>
              <a:ahLst/>
              <a:cxnLst/>
              <a:rect l="l" t="t" r="r" b="b"/>
              <a:pathLst>
                <a:path w="1548" h="107" extrusionOk="0">
                  <a:moveTo>
                    <a:pt x="1" y="0"/>
                  </a:moveTo>
                  <a:lnTo>
                    <a:pt x="28" y="107"/>
                  </a:lnTo>
                  <a:lnTo>
                    <a:pt x="1147" y="107"/>
                  </a:lnTo>
                  <a:lnTo>
                    <a:pt x="1547" y="0"/>
                  </a:lnTo>
                  <a:close/>
                </a:path>
              </a:pathLst>
            </a:custGeom>
            <a:solidFill>
              <a:srgbClr val="0C1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34"/>
            <p:cNvSpPr/>
            <p:nvPr/>
          </p:nvSpPr>
          <p:spPr>
            <a:xfrm>
              <a:off x="4823965" y="4214959"/>
              <a:ext cx="2751" cy="1845"/>
            </a:xfrm>
            <a:custGeom>
              <a:avLst/>
              <a:gdLst/>
              <a:ahLst/>
              <a:cxnLst/>
              <a:rect l="l" t="t" r="r" b="b"/>
              <a:pathLst>
                <a:path w="161" h="108" extrusionOk="0">
                  <a:moveTo>
                    <a:pt x="81" y="1"/>
                  </a:moveTo>
                  <a:lnTo>
                    <a:pt x="1" y="107"/>
                  </a:lnTo>
                  <a:lnTo>
                    <a:pt x="161" y="54"/>
                  </a:lnTo>
                  <a:lnTo>
                    <a:pt x="81" y="1"/>
                  </a:lnTo>
                  <a:close/>
                </a:path>
              </a:pathLst>
            </a:custGeom>
            <a:solidFill>
              <a:srgbClr val="134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34"/>
            <p:cNvSpPr/>
            <p:nvPr/>
          </p:nvSpPr>
          <p:spPr>
            <a:xfrm>
              <a:off x="4998881" y="4310618"/>
              <a:ext cx="5484" cy="5484"/>
            </a:xfrm>
            <a:custGeom>
              <a:avLst/>
              <a:gdLst/>
              <a:ahLst/>
              <a:cxnLst/>
              <a:rect l="l" t="t" r="r" b="b"/>
              <a:pathLst>
                <a:path w="321" h="321" fill="none" extrusionOk="0">
                  <a:moveTo>
                    <a:pt x="160" y="320"/>
                  </a:moveTo>
                  <a:lnTo>
                    <a:pt x="160" y="320"/>
                  </a:lnTo>
                  <a:lnTo>
                    <a:pt x="81" y="294"/>
                  </a:lnTo>
                  <a:lnTo>
                    <a:pt x="54" y="267"/>
                  </a:lnTo>
                  <a:lnTo>
                    <a:pt x="1" y="214"/>
                  </a:lnTo>
                  <a:lnTo>
                    <a:pt x="1" y="160"/>
                  </a:lnTo>
                  <a:lnTo>
                    <a:pt x="1" y="80"/>
                  </a:lnTo>
                  <a:lnTo>
                    <a:pt x="54" y="27"/>
                  </a:lnTo>
                  <a:lnTo>
                    <a:pt x="81" y="0"/>
                  </a:lnTo>
                  <a:lnTo>
                    <a:pt x="160" y="0"/>
                  </a:lnTo>
                  <a:lnTo>
                    <a:pt x="160" y="0"/>
                  </a:lnTo>
                  <a:lnTo>
                    <a:pt x="214" y="0"/>
                  </a:lnTo>
                  <a:lnTo>
                    <a:pt x="267" y="27"/>
                  </a:lnTo>
                  <a:lnTo>
                    <a:pt x="294" y="80"/>
                  </a:lnTo>
                  <a:lnTo>
                    <a:pt x="320" y="160"/>
                  </a:lnTo>
                  <a:lnTo>
                    <a:pt x="294" y="214"/>
                  </a:lnTo>
                  <a:lnTo>
                    <a:pt x="267" y="267"/>
                  </a:lnTo>
                  <a:lnTo>
                    <a:pt x="214" y="294"/>
                  </a:lnTo>
                  <a:lnTo>
                    <a:pt x="160" y="3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34"/>
            <p:cNvSpPr/>
            <p:nvPr/>
          </p:nvSpPr>
          <p:spPr>
            <a:xfrm>
              <a:off x="4957433" y="4304245"/>
              <a:ext cx="5023" cy="5484"/>
            </a:xfrm>
            <a:custGeom>
              <a:avLst/>
              <a:gdLst/>
              <a:ahLst/>
              <a:cxnLst/>
              <a:rect l="l" t="t" r="r" b="b"/>
              <a:pathLst>
                <a:path w="294" h="321" fill="none" extrusionOk="0">
                  <a:moveTo>
                    <a:pt x="134" y="320"/>
                  </a:moveTo>
                  <a:lnTo>
                    <a:pt x="134" y="320"/>
                  </a:lnTo>
                  <a:lnTo>
                    <a:pt x="80" y="320"/>
                  </a:lnTo>
                  <a:lnTo>
                    <a:pt x="27" y="267"/>
                  </a:lnTo>
                  <a:lnTo>
                    <a:pt x="0" y="213"/>
                  </a:lnTo>
                  <a:lnTo>
                    <a:pt x="0" y="160"/>
                  </a:lnTo>
                  <a:lnTo>
                    <a:pt x="0" y="107"/>
                  </a:lnTo>
                  <a:lnTo>
                    <a:pt x="27" y="53"/>
                  </a:lnTo>
                  <a:lnTo>
                    <a:pt x="80" y="27"/>
                  </a:lnTo>
                  <a:lnTo>
                    <a:pt x="134" y="0"/>
                  </a:lnTo>
                  <a:lnTo>
                    <a:pt x="134" y="0"/>
                  </a:lnTo>
                  <a:lnTo>
                    <a:pt x="214" y="27"/>
                  </a:lnTo>
                  <a:lnTo>
                    <a:pt x="267" y="53"/>
                  </a:lnTo>
                  <a:lnTo>
                    <a:pt x="294" y="107"/>
                  </a:lnTo>
                  <a:lnTo>
                    <a:pt x="294" y="160"/>
                  </a:lnTo>
                  <a:lnTo>
                    <a:pt x="294" y="213"/>
                  </a:lnTo>
                  <a:lnTo>
                    <a:pt x="267" y="267"/>
                  </a:lnTo>
                  <a:lnTo>
                    <a:pt x="214" y="320"/>
                  </a:lnTo>
                  <a:lnTo>
                    <a:pt x="134" y="3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34"/>
            <p:cNvSpPr/>
            <p:nvPr/>
          </p:nvSpPr>
          <p:spPr>
            <a:xfrm>
              <a:off x="4917796" y="4326558"/>
              <a:ext cx="105244" cy="88842"/>
            </a:xfrm>
            <a:custGeom>
              <a:avLst/>
              <a:gdLst/>
              <a:ahLst/>
              <a:cxnLst/>
              <a:rect l="l" t="t" r="r" b="b"/>
              <a:pathLst>
                <a:path w="6160" h="5200" fill="none" extrusionOk="0">
                  <a:moveTo>
                    <a:pt x="934" y="0"/>
                  </a:moveTo>
                  <a:lnTo>
                    <a:pt x="1" y="5199"/>
                  </a:lnTo>
                  <a:lnTo>
                    <a:pt x="6160" y="5199"/>
                  </a:lnTo>
                  <a:lnTo>
                    <a:pt x="5466" y="427"/>
                  </a:lnTo>
                  <a:lnTo>
                    <a:pt x="93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34"/>
            <p:cNvSpPr/>
            <p:nvPr/>
          </p:nvSpPr>
          <p:spPr>
            <a:xfrm>
              <a:off x="5035323" y="4383503"/>
              <a:ext cx="5484" cy="5467"/>
            </a:xfrm>
            <a:custGeom>
              <a:avLst/>
              <a:gdLst/>
              <a:ahLst/>
              <a:cxnLst/>
              <a:rect l="l" t="t" r="r" b="b"/>
              <a:pathLst>
                <a:path w="321" h="320" fill="none" extrusionOk="0">
                  <a:moveTo>
                    <a:pt x="160" y="320"/>
                  </a:moveTo>
                  <a:lnTo>
                    <a:pt x="160" y="320"/>
                  </a:lnTo>
                  <a:lnTo>
                    <a:pt x="107" y="320"/>
                  </a:lnTo>
                  <a:lnTo>
                    <a:pt x="54" y="267"/>
                  </a:lnTo>
                  <a:lnTo>
                    <a:pt x="27" y="213"/>
                  </a:lnTo>
                  <a:lnTo>
                    <a:pt x="0" y="160"/>
                  </a:lnTo>
                  <a:lnTo>
                    <a:pt x="27" y="107"/>
                  </a:lnTo>
                  <a:lnTo>
                    <a:pt x="54" y="53"/>
                  </a:lnTo>
                  <a:lnTo>
                    <a:pt x="107" y="27"/>
                  </a:lnTo>
                  <a:lnTo>
                    <a:pt x="160" y="0"/>
                  </a:lnTo>
                  <a:lnTo>
                    <a:pt x="160" y="0"/>
                  </a:lnTo>
                  <a:lnTo>
                    <a:pt x="240" y="27"/>
                  </a:lnTo>
                  <a:lnTo>
                    <a:pt x="294" y="53"/>
                  </a:lnTo>
                  <a:lnTo>
                    <a:pt x="320" y="107"/>
                  </a:lnTo>
                  <a:lnTo>
                    <a:pt x="320" y="160"/>
                  </a:lnTo>
                  <a:lnTo>
                    <a:pt x="320" y="213"/>
                  </a:lnTo>
                  <a:lnTo>
                    <a:pt x="294" y="267"/>
                  </a:lnTo>
                  <a:lnTo>
                    <a:pt x="240" y="320"/>
                  </a:lnTo>
                  <a:lnTo>
                    <a:pt x="160" y="3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34"/>
            <p:cNvSpPr/>
            <p:nvPr/>
          </p:nvSpPr>
          <p:spPr>
            <a:xfrm>
              <a:off x="5052630" y="4348871"/>
              <a:ext cx="5484" cy="5484"/>
            </a:xfrm>
            <a:custGeom>
              <a:avLst/>
              <a:gdLst/>
              <a:ahLst/>
              <a:cxnLst/>
              <a:rect l="l" t="t" r="r" b="b"/>
              <a:pathLst>
                <a:path w="321" h="321" fill="none" extrusionOk="0">
                  <a:moveTo>
                    <a:pt x="160" y="321"/>
                  </a:moveTo>
                  <a:lnTo>
                    <a:pt x="160" y="321"/>
                  </a:lnTo>
                  <a:lnTo>
                    <a:pt x="107" y="321"/>
                  </a:lnTo>
                  <a:lnTo>
                    <a:pt x="54" y="267"/>
                  </a:lnTo>
                  <a:lnTo>
                    <a:pt x="27" y="241"/>
                  </a:lnTo>
                  <a:lnTo>
                    <a:pt x="0" y="161"/>
                  </a:lnTo>
                  <a:lnTo>
                    <a:pt x="27" y="107"/>
                  </a:lnTo>
                  <a:lnTo>
                    <a:pt x="54" y="54"/>
                  </a:lnTo>
                  <a:lnTo>
                    <a:pt x="107" y="28"/>
                  </a:lnTo>
                  <a:lnTo>
                    <a:pt x="160" y="1"/>
                  </a:lnTo>
                  <a:lnTo>
                    <a:pt x="160" y="1"/>
                  </a:lnTo>
                  <a:lnTo>
                    <a:pt x="240" y="28"/>
                  </a:lnTo>
                  <a:lnTo>
                    <a:pt x="267" y="54"/>
                  </a:lnTo>
                  <a:lnTo>
                    <a:pt x="320" y="107"/>
                  </a:lnTo>
                  <a:lnTo>
                    <a:pt x="320" y="161"/>
                  </a:lnTo>
                  <a:lnTo>
                    <a:pt x="320" y="241"/>
                  </a:lnTo>
                  <a:lnTo>
                    <a:pt x="267" y="267"/>
                  </a:lnTo>
                  <a:lnTo>
                    <a:pt x="240" y="321"/>
                  </a:lnTo>
                  <a:lnTo>
                    <a:pt x="160" y="32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34"/>
            <p:cNvSpPr/>
            <p:nvPr/>
          </p:nvSpPr>
          <p:spPr>
            <a:xfrm>
              <a:off x="5068109" y="4314257"/>
              <a:ext cx="5040" cy="5484"/>
            </a:xfrm>
            <a:custGeom>
              <a:avLst/>
              <a:gdLst/>
              <a:ahLst/>
              <a:cxnLst/>
              <a:rect l="l" t="t" r="r" b="b"/>
              <a:pathLst>
                <a:path w="295" h="321" fill="none" extrusionOk="0">
                  <a:moveTo>
                    <a:pt x="161" y="321"/>
                  </a:moveTo>
                  <a:lnTo>
                    <a:pt x="161" y="321"/>
                  </a:lnTo>
                  <a:lnTo>
                    <a:pt x="81" y="321"/>
                  </a:lnTo>
                  <a:lnTo>
                    <a:pt x="28" y="294"/>
                  </a:lnTo>
                  <a:lnTo>
                    <a:pt x="1" y="241"/>
                  </a:lnTo>
                  <a:lnTo>
                    <a:pt x="1" y="161"/>
                  </a:lnTo>
                  <a:lnTo>
                    <a:pt x="1" y="107"/>
                  </a:lnTo>
                  <a:lnTo>
                    <a:pt x="28" y="54"/>
                  </a:lnTo>
                  <a:lnTo>
                    <a:pt x="81" y="27"/>
                  </a:lnTo>
                  <a:lnTo>
                    <a:pt x="161" y="1"/>
                  </a:lnTo>
                  <a:lnTo>
                    <a:pt x="161" y="1"/>
                  </a:lnTo>
                  <a:lnTo>
                    <a:pt x="214" y="27"/>
                  </a:lnTo>
                  <a:lnTo>
                    <a:pt x="268" y="54"/>
                  </a:lnTo>
                  <a:lnTo>
                    <a:pt x="294" y="107"/>
                  </a:lnTo>
                  <a:lnTo>
                    <a:pt x="294" y="161"/>
                  </a:lnTo>
                  <a:lnTo>
                    <a:pt x="294" y="241"/>
                  </a:lnTo>
                  <a:lnTo>
                    <a:pt x="268" y="294"/>
                  </a:lnTo>
                  <a:lnTo>
                    <a:pt x="214" y="321"/>
                  </a:lnTo>
                  <a:lnTo>
                    <a:pt x="161" y="32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34"/>
            <p:cNvSpPr/>
            <p:nvPr/>
          </p:nvSpPr>
          <p:spPr>
            <a:xfrm>
              <a:off x="5011182" y="4278276"/>
              <a:ext cx="106593" cy="137124"/>
            </a:xfrm>
            <a:custGeom>
              <a:avLst/>
              <a:gdLst/>
              <a:ahLst/>
              <a:cxnLst/>
              <a:rect l="l" t="t" r="r" b="b"/>
              <a:pathLst>
                <a:path w="6239" h="8026" fill="none" extrusionOk="0">
                  <a:moveTo>
                    <a:pt x="3893" y="0"/>
                  </a:moveTo>
                  <a:lnTo>
                    <a:pt x="3893" y="0"/>
                  </a:lnTo>
                  <a:lnTo>
                    <a:pt x="0" y="3253"/>
                  </a:lnTo>
                  <a:lnTo>
                    <a:pt x="694" y="8025"/>
                  </a:lnTo>
                  <a:lnTo>
                    <a:pt x="3120" y="7066"/>
                  </a:lnTo>
                  <a:lnTo>
                    <a:pt x="3120" y="7066"/>
                  </a:lnTo>
                  <a:lnTo>
                    <a:pt x="3440" y="6719"/>
                  </a:lnTo>
                  <a:lnTo>
                    <a:pt x="3760" y="6372"/>
                  </a:lnTo>
                  <a:lnTo>
                    <a:pt x="4133" y="6052"/>
                  </a:lnTo>
                  <a:lnTo>
                    <a:pt x="4506" y="5759"/>
                  </a:lnTo>
                  <a:lnTo>
                    <a:pt x="4906" y="5466"/>
                  </a:lnTo>
                  <a:lnTo>
                    <a:pt x="5333" y="5199"/>
                  </a:lnTo>
                  <a:lnTo>
                    <a:pt x="5786" y="4933"/>
                  </a:lnTo>
                  <a:lnTo>
                    <a:pt x="6239" y="4693"/>
                  </a:lnTo>
                  <a:lnTo>
                    <a:pt x="38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34"/>
            <p:cNvSpPr/>
            <p:nvPr/>
          </p:nvSpPr>
          <p:spPr>
            <a:xfrm>
              <a:off x="5019383" y="4154837"/>
              <a:ext cx="14591" cy="23697"/>
            </a:xfrm>
            <a:custGeom>
              <a:avLst/>
              <a:gdLst/>
              <a:ahLst/>
              <a:cxnLst/>
              <a:rect l="l" t="t" r="r" b="b"/>
              <a:pathLst>
                <a:path w="854" h="1387" fill="none" extrusionOk="0">
                  <a:moveTo>
                    <a:pt x="0" y="0"/>
                  </a:moveTo>
                  <a:lnTo>
                    <a:pt x="0" y="0"/>
                  </a:lnTo>
                  <a:lnTo>
                    <a:pt x="0" y="1387"/>
                  </a:lnTo>
                  <a:lnTo>
                    <a:pt x="853" y="1387"/>
                  </a:lnTo>
                  <a:lnTo>
                    <a:pt x="613" y="54"/>
                  </a:lnTo>
                  <a:lnTo>
                    <a:pt x="0" y="5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34"/>
            <p:cNvSpPr/>
            <p:nvPr/>
          </p:nvSpPr>
          <p:spPr>
            <a:xfrm>
              <a:off x="5029856" y="4155743"/>
              <a:ext cx="5946" cy="22791"/>
            </a:xfrm>
            <a:custGeom>
              <a:avLst/>
              <a:gdLst/>
              <a:ahLst/>
              <a:cxnLst/>
              <a:rect l="l" t="t" r="r" b="b"/>
              <a:pathLst>
                <a:path w="348" h="1334" extrusionOk="0">
                  <a:moveTo>
                    <a:pt x="0" y="1"/>
                  </a:moveTo>
                  <a:lnTo>
                    <a:pt x="240" y="1334"/>
                  </a:lnTo>
                  <a:lnTo>
                    <a:pt x="347" y="1334"/>
                  </a:lnTo>
                  <a:lnTo>
                    <a:pt x="107" y="1"/>
                  </a:lnTo>
                  <a:close/>
                </a:path>
              </a:pathLst>
            </a:custGeom>
            <a:solidFill>
              <a:srgbClr val="0C1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34"/>
            <p:cNvSpPr/>
            <p:nvPr/>
          </p:nvSpPr>
          <p:spPr>
            <a:xfrm>
              <a:off x="5029856" y="4155743"/>
              <a:ext cx="5946" cy="22791"/>
            </a:xfrm>
            <a:custGeom>
              <a:avLst/>
              <a:gdLst/>
              <a:ahLst/>
              <a:cxnLst/>
              <a:rect l="l" t="t" r="r" b="b"/>
              <a:pathLst>
                <a:path w="348" h="1334" fill="none" extrusionOk="0">
                  <a:moveTo>
                    <a:pt x="107" y="1"/>
                  </a:moveTo>
                  <a:lnTo>
                    <a:pt x="0" y="1"/>
                  </a:lnTo>
                  <a:lnTo>
                    <a:pt x="240" y="1334"/>
                  </a:lnTo>
                  <a:lnTo>
                    <a:pt x="347" y="1334"/>
                  </a:lnTo>
                  <a:lnTo>
                    <a:pt x="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34"/>
            <p:cNvSpPr/>
            <p:nvPr/>
          </p:nvSpPr>
          <p:spPr>
            <a:xfrm>
              <a:off x="5019383" y="4153932"/>
              <a:ext cx="10490" cy="1828"/>
            </a:xfrm>
            <a:custGeom>
              <a:avLst/>
              <a:gdLst/>
              <a:ahLst/>
              <a:cxnLst/>
              <a:rect l="l" t="t" r="r" b="b"/>
              <a:pathLst>
                <a:path w="614" h="107" fill="none" extrusionOk="0">
                  <a:moveTo>
                    <a:pt x="587" y="0"/>
                  </a:moveTo>
                  <a:lnTo>
                    <a:pt x="0" y="0"/>
                  </a:lnTo>
                  <a:lnTo>
                    <a:pt x="0" y="53"/>
                  </a:lnTo>
                  <a:lnTo>
                    <a:pt x="0" y="107"/>
                  </a:lnTo>
                  <a:lnTo>
                    <a:pt x="613" y="107"/>
                  </a:lnTo>
                  <a:lnTo>
                    <a:pt x="58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34"/>
            <p:cNvSpPr/>
            <p:nvPr/>
          </p:nvSpPr>
          <p:spPr>
            <a:xfrm>
              <a:off x="5029395" y="4153932"/>
              <a:ext cx="2306" cy="1828"/>
            </a:xfrm>
            <a:custGeom>
              <a:avLst/>
              <a:gdLst/>
              <a:ahLst/>
              <a:cxnLst/>
              <a:rect l="l" t="t" r="r" b="b"/>
              <a:pathLst>
                <a:path w="135" h="107" extrusionOk="0">
                  <a:moveTo>
                    <a:pt x="1" y="0"/>
                  </a:moveTo>
                  <a:lnTo>
                    <a:pt x="27" y="107"/>
                  </a:lnTo>
                  <a:lnTo>
                    <a:pt x="134" y="107"/>
                  </a:lnTo>
                  <a:lnTo>
                    <a:pt x="107" y="0"/>
                  </a:lnTo>
                  <a:close/>
                </a:path>
              </a:pathLst>
            </a:custGeom>
            <a:solidFill>
              <a:srgbClr val="0C1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34"/>
            <p:cNvSpPr/>
            <p:nvPr/>
          </p:nvSpPr>
          <p:spPr>
            <a:xfrm>
              <a:off x="5029395" y="4153932"/>
              <a:ext cx="2306" cy="1828"/>
            </a:xfrm>
            <a:custGeom>
              <a:avLst/>
              <a:gdLst/>
              <a:ahLst/>
              <a:cxnLst/>
              <a:rect l="l" t="t" r="r" b="b"/>
              <a:pathLst>
                <a:path w="135" h="107" fill="none" extrusionOk="0">
                  <a:moveTo>
                    <a:pt x="107" y="0"/>
                  </a:moveTo>
                  <a:lnTo>
                    <a:pt x="1" y="0"/>
                  </a:lnTo>
                  <a:lnTo>
                    <a:pt x="27" y="107"/>
                  </a:lnTo>
                  <a:lnTo>
                    <a:pt x="134" y="107"/>
                  </a:lnTo>
                  <a:lnTo>
                    <a:pt x="10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34"/>
            <p:cNvSpPr/>
            <p:nvPr/>
          </p:nvSpPr>
          <p:spPr>
            <a:xfrm>
              <a:off x="4363917" y="3830512"/>
              <a:ext cx="68801" cy="69724"/>
            </a:xfrm>
            <a:custGeom>
              <a:avLst/>
              <a:gdLst/>
              <a:ahLst/>
              <a:cxnLst/>
              <a:rect l="l" t="t" r="r" b="b"/>
              <a:pathLst>
                <a:path w="4027" h="4081" fill="none" extrusionOk="0">
                  <a:moveTo>
                    <a:pt x="2560" y="1"/>
                  </a:moveTo>
                  <a:lnTo>
                    <a:pt x="2560" y="1"/>
                  </a:lnTo>
                  <a:lnTo>
                    <a:pt x="2320" y="81"/>
                  </a:lnTo>
                  <a:lnTo>
                    <a:pt x="2053" y="108"/>
                  </a:lnTo>
                  <a:lnTo>
                    <a:pt x="2053" y="108"/>
                  </a:lnTo>
                  <a:lnTo>
                    <a:pt x="1813" y="108"/>
                  </a:lnTo>
                  <a:lnTo>
                    <a:pt x="1600" y="28"/>
                  </a:lnTo>
                  <a:lnTo>
                    <a:pt x="1600" y="28"/>
                  </a:lnTo>
                  <a:lnTo>
                    <a:pt x="1573" y="374"/>
                  </a:lnTo>
                  <a:lnTo>
                    <a:pt x="1520" y="721"/>
                  </a:lnTo>
                  <a:lnTo>
                    <a:pt x="1440" y="1094"/>
                  </a:lnTo>
                  <a:lnTo>
                    <a:pt x="1333" y="1494"/>
                  </a:lnTo>
                  <a:lnTo>
                    <a:pt x="1333" y="1494"/>
                  </a:lnTo>
                  <a:lnTo>
                    <a:pt x="1200" y="1921"/>
                  </a:lnTo>
                  <a:lnTo>
                    <a:pt x="1040" y="2320"/>
                  </a:lnTo>
                  <a:lnTo>
                    <a:pt x="880" y="2694"/>
                  </a:lnTo>
                  <a:lnTo>
                    <a:pt x="694" y="3040"/>
                  </a:lnTo>
                  <a:lnTo>
                    <a:pt x="507" y="3360"/>
                  </a:lnTo>
                  <a:lnTo>
                    <a:pt x="347" y="3627"/>
                  </a:lnTo>
                  <a:lnTo>
                    <a:pt x="0" y="4080"/>
                  </a:lnTo>
                  <a:lnTo>
                    <a:pt x="4026" y="4080"/>
                  </a:lnTo>
                  <a:lnTo>
                    <a:pt x="4026" y="4080"/>
                  </a:lnTo>
                  <a:lnTo>
                    <a:pt x="3760" y="3600"/>
                  </a:lnTo>
                  <a:lnTo>
                    <a:pt x="3466" y="3067"/>
                  </a:lnTo>
                  <a:lnTo>
                    <a:pt x="3200" y="2427"/>
                  </a:lnTo>
                  <a:lnTo>
                    <a:pt x="2933" y="1734"/>
                  </a:lnTo>
                  <a:lnTo>
                    <a:pt x="2933" y="1734"/>
                  </a:lnTo>
                  <a:lnTo>
                    <a:pt x="2800" y="1281"/>
                  </a:lnTo>
                  <a:lnTo>
                    <a:pt x="2693" y="827"/>
                  </a:lnTo>
                  <a:lnTo>
                    <a:pt x="2613" y="401"/>
                  </a:lnTo>
                  <a:lnTo>
                    <a:pt x="25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34"/>
            <p:cNvSpPr/>
            <p:nvPr/>
          </p:nvSpPr>
          <p:spPr>
            <a:xfrm>
              <a:off x="4347054" y="3901125"/>
              <a:ext cx="102971" cy="23253"/>
            </a:xfrm>
            <a:custGeom>
              <a:avLst/>
              <a:gdLst/>
              <a:ahLst/>
              <a:cxnLst/>
              <a:rect l="l" t="t" r="r" b="b"/>
              <a:pathLst>
                <a:path w="6027" h="1361" fill="none" extrusionOk="0">
                  <a:moveTo>
                    <a:pt x="1" y="0"/>
                  </a:moveTo>
                  <a:lnTo>
                    <a:pt x="1" y="0"/>
                  </a:lnTo>
                  <a:lnTo>
                    <a:pt x="1" y="1360"/>
                  </a:lnTo>
                  <a:lnTo>
                    <a:pt x="6026" y="1360"/>
                  </a:lnTo>
                  <a:lnTo>
                    <a:pt x="6026" y="54"/>
                  </a:lnTo>
                  <a:lnTo>
                    <a:pt x="1" y="5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34"/>
            <p:cNvSpPr/>
            <p:nvPr/>
          </p:nvSpPr>
          <p:spPr>
            <a:xfrm>
              <a:off x="4261424" y="3752622"/>
              <a:ext cx="68340" cy="58328"/>
            </a:xfrm>
            <a:custGeom>
              <a:avLst/>
              <a:gdLst/>
              <a:ahLst/>
              <a:cxnLst/>
              <a:rect l="l" t="t" r="r" b="b"/>
              <a:pathLst>
                <a:path w="4000" h="3414" fill="none" extrusionOk="0">
                  <a:moveTo>
                    <a:pt x="2480" y="1"/>
                  </a:moveTo>
                  <a:lnTo>
                    <a:pt x="2480" y="1"/>
                  </a:lnTo>
                  <a:lnTo>
                    <a:pt x="1494" y="28"/>
                  </a:lnTo>
                  <a:lnTo>
                    <a:pt x="1494" y="28"/>
                  </a:lnTo>
                  <a:lnTo>
                    <a:pt x="1414" y="428"/>
                  </a:lnTo>
                  <a:lnTo>
                    <a:pt x="1307" y="827"/>
                  </a:lnTo>
                  <a:lnTo>
                    <a:pt x="1307" y="827"/>
                  </a:lnTo>
                  <a:lnTo>
                    <a:pt x="1174" y="1254"/>
                  </a:lnTo>
                  <a:lnTo>
                    <a:pt x="1014" y="1681"/>
                  </a:lnTo>
                  <a:lnTo>
                    <a:pt x="854" y="2054"/>
                  </a:lnTo>
                  <a:lnTo>
                    <a:pt x="667" y="2374"/>
                  </a:lnTo>
                  <a:lnTo>
                    <a:pt x="481" y="2694"/>
                  </a:lnTo>
                  <a:lnTo>
                    <a:pt x="321" y="2960"/>
                  </a:lnTo>
                  <a:lnTo>
                    <a:pt x="1" y="3414"/>
                  </a:lnTo>
                  <a:lnTo>
                    <a:pt x="4000" y="3414"/>
                  </a:lnTo>
                  <a:lnTo>
                    <a:pt x="4000" y="3414"/>
                  </a:lnTo>
                  <a:lnTo>
                    <a:pt x="3733" y="2934"/>
                  </a:lnTo>
                  <a:lnTo>
                    <a:pt x="3440" y="2400"/>
                  </a:lnTo>
                  <a:lnTo>
                    <a:pt x="3173" y="1761"/>
                  </a:lnTo>
                  <a:lnTo>
                    <a:pt x="2907" y="1067"/>
                  </a:lnTo>
                  <a:lnTo>
                    <a:pt x="2907" y="1067"/>
                  </a:lnTo>
                  <a:lnTo>
                    <a:pt x="2773" y="508"/>
                  </a:lnTo>
                  <a:lnTo>
                    <a:pt x="2640" y="1"/>
                  </a:lnTo>
                  <a:lnTo>
                    <a:pt x="2640" y="1"/>
                  </a:lnTo>
                  <a:lnTo>
                    <a:pt x="2507" y="1"/>
                  </a:lnTo>
                  <a:lnTo>
                    <a:pt x="2507" y="1"/>
                  </a:lnTo>
                  <a:lnTo>
                    <a:pt x="24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34"/>
            <p:cNvSpPr/>
            <p:nvPr/>
          </p:nvSpPr>
          <p:spPr>
            <a:xfrm>
              <a:off x="4276920" y="3695233"/>
              <a:ext cx="38270" cy="38732"/>
            </a:xfrm>
            <a:custGeom>
              <a:avLst/>
              <a:gdLst/>
              <a:ahLst/>
              <a:cxnLst/>
              <a:rect l="l" t="t" r="r" b="b"/>
              <a:pathLst>
                <a:path w="2240" h="2267" fill="none" extrusionOk="0">
                  <a:moveTo>
                    <a:pt x="1120" y="1"/>
                  </a:moveTo>
                  <a:lnTo>
                    <a:pt x="1120" y="1"/>
                  </a:lnTo>
                  <a:lnTo>
                    <a:pt x="907" y="27"/>
                  </a:lnTo>
                  <a:lnTo>
                    <a:pt x="693" y="107"/>
                  </a:lnTo>
                  <a:lnTo>
                    <a:pt x="507" y="187"/>
                  </a:lnTo>
                  <a:lnTo>
                    <a:pt x="320" y="347"/>
                  </a:lnTo>
                  <a:lnTo>
                    <a:pt x="187" y="507"/>
                  </a:lnTo>
                  <a:lnTo>
                    <a:pt x="80" y="694"/>
                  </a:lnTo>
                  <a:lnTo>
                    <a:pt x="27" y="907"/>
                  </a:lnTo>
                  <a:lnTo>
                    <a:pt x="0" y="1120"/>
                  </a:lnTo>
                  <a:lnTo>
                    <a:pt x="0" y="1120"/>
                  </a:lnTo>
                  <a:lnTo>
                    <a:pt x="27" y="1307"/>
                  </a:lnTo>
                  <a:lnTo>
                    <a:pt x="54" y="1467"/>
                  </a:lnTo>
                  <a:lnTo>
                    <a:pt x="107" y="1627"/>
                  </a:lnTo>
                  <a:lnTo>
                    <a:pt x="187" y="1760"/>
                  </a:lnTo>
                  <a:lnTo>
                    <a:pt x="293" y="1894"/>
                  </a:lnTo>
                  <a:lnTo>
                    <a:pt x="427" y="2000"/>
                  </a:lnTo>
                  <a:lnTo>
                    <a:pt x="560" y="2107"/>
                  </a:lnTo>
                  <a:lnTo>
                    <a:pt x="693" y="2160"/>
                  </a:lnTo>
                  <a:lnTo>
                    <a:pt x="693" y="2160"/>
                  </a:lnTo>
                  <a:lnTo>
                    <a:pt x="907" y="2240"/>
                  </a:lnTo>
                  <a:lnTo>
                    <a:pt x="1120" y="2267"/>
                  </a:lnTo>
                  <a:lnTo>
                    <a:pt x="1120" y="2267"/>
                  </a:lnTo>
                  <a:lnTo>
                    <a:pt x="1360" y="2240"/>
                  </a:lnTo>
                  <a:lnTo>
                    <a:pt x="1573" y="2160"/>
                  </a:lnTo>
                  <a:lnTo>
                    <a:pt x="1573" y="2160"/>
                  </a:lnTo>
                  <a:lnTo>
                    <a:pt x="1707" y="2080"/>
                  </a:lnTo>
                  <a:lnTo>
                    <a:pt x="1840" y="2000"/>
                  </a:lnTo>
                  <a:lnTo>
                    <a:pt x="1946" y="1894"/>
                  </a:lnTo>
                  <a:lnTo>
                    <a:pt x="2053" y="1760"/>
                  </a:lnTo>
                  <a:lnTo>
                    <a:pt x="2133" y="1627"/>
                  </a:lnTo>
                  <a:lnTo>
                    <a:pt x="2213" y="1467"/>
                  </a:lnTo>
                  <a:lnTo>
                    <a:pt x="2240" y="1307"/>
                  </a:lnTo>
                  <a:lnTo>
                    <a:pt x="2240" y="1120"/>
                  </a:lnTo>
                  <a:lnTo>
                    <a:pt x="2240" y="1120"/>
                  </a:lnTo>
                  <a:lnTo>
                    <a:pt x="2240" y="907"/>
                  </a:lnTo>
                  <a:lnTo>
                    <a:pt x="2160" y="694"/>
                  </a:lnTo>
                  <a:lnTo>
                    <a:pt x="2053" y="507"/>
                  </a:lnTo>
                  <a:lnTo>
                    <a:pt x="1920" y="347"/>
                  </a:lnTo>
                  <a:lnTo>
                    <a:pt x="1760" y="187"/>
                  </a:lnTo>
                  <a:lnTo>
                    <a:pt x="1573" y="107"/>
                  </a:lnTo>
                  <a:lnTo>
                    <a:pt x="1360" y="27"/>
                  </a:lnTo>
                  <a:lnTo>
                    <a:pt x="11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34"/>
            <p:cNvSpPr/>
            <p:nvPr/>
          </p:nvSpPr>
          <p:spPr>
            <a:xfrm>
              <a:off x="4244117" y="3811839"/>
              <a:ext cx="102954" cy="23253"/>
            </a:xfrm>
            <a:custGeom>
              <a:avLst/>
              <a:gdLst/>
              <a:ahLst/>
              <a:cxnLst/>
              <a:rect l="l" t="t" r="r" b="b"/>
              <a:pathLst>
                <a:path w="6026" h="1361" fill="none" extrusionOk="0">
                  <a:moveTo>
                    <a:pt x="1" y="1"/>
                  </a:moveTo>
                  <a:lnTo>
                    <a:pt x="1" y="1"/>
                  </a:lnTo>
                  <a:lnTo>
                    <a:pt x="1" y="1361"/>
                  </a:lnTo>
                  <a:lnTo>
                    <a:pt x="6026" y="1361"/>
                  </a:lnTo>
                  <a:lnTo>
                    <a:pt x="6026" y="54"/>
                  </a:lnTo>
                  <a:lnTo>
                    <a:pt x="1" y="5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34"/>
            <p:cNvSpPr/>
            <p:nvPr/>
          </p:nvSpPr>
          <p:spPr>
            <a:xfrm>
              <a:off x="4151653" y="3844180"/>
              <a:ext cx="68340" cy="69707"/>
            </a:xfrm>
            <a:custGeom>
              <a:avLst/>
              <a:gdLst/>
              <a:ahLst/>
              <a:cxnLst/>
              <a:rect l="l" t="t" r="r" b="b"/>
              <a:pathLst>
                <a:path w="4000" h="4080" fill="none" extrusionOk="0">
                  <a:moveTo>
                    <a:pt x="2533" y="1"/>
                  </a:moveTo>
                  <a:lnTo>
                    <a:pt x="2533" y="1"/>
                  </a:lnTo>
                  <a:lnTo>
                    <a:pt x="2293" y="81"/>
                  </a:lnTo>
                  <a:lnTo>
                    <a:pt x="2027" y="134"/>
                  </a:lnTo>
                  <a:lnTo>
                    <a:pt x="2027" y="134"/>
                  </a:lnTo>
                  <a:lnTo>
                    <a:pt x="1787" y="107"/>
                  </a:lnTo>
                  <a:lnTo>
                    <a:pt x="1574" y="27"/>
                  </a:lnTo>
                  <a:lnTo>
                    <a:pt x="1574" y="27"/>
                  </a:lnTo>
                  <a:lnTo>
                    <a:pt x="1547" y="374"/>
                  </a:lnTo>
                  <a:lnTo>
                    <a:pt x="1494" y="721"/>
                  </a:lnTo>
                  <a:lnTo>
                    <a:pt x="1414" y="1094"/>
                  </a:lnTo>
                  <a:lnTo>
                    <a:pt x="1307" y="1494"/>
                  </a:lnTo>
                  <a:lnTo>
                    <a:pt x="1307" y="1494"/>
                  </a:lnTo>
                  <a:lnTo>
                    <a:pt x="1174" y="1920"/>
                  </a:lnTo>
                  <a:lnTo>
                    <a:pt x="1014" y="2320"/>
                  </a:lnTo>
                  <a:lnTo>
                    <a:pt x="854" y="2720"/>
                  </a:lnTo>
                  <a:lnTo>
                    <a:pt x="667" y="3040"/>
                  </a:lnTo>
                  <a:lnTo>
                    <a:pt x="480" y="3360"/>
                  </a:lnTo>
                  <a:lnTo>
                    <a:pt x="320" y="3627"/>
                  </a:lnTo>
                  <a:lnTo>
                    <a:pt x="1" y="4080"/>
                  </a:lnTo>
                  <a:lnTo>
                    <a:pt x="4000" y="4080"/>
                  </a:lnTo>
                  <a:lnTo>
                    <a:pt x="4000" y="4080"/>
                  </a:lnTo>
                  <a:lnTo>
                    <a:pt x="3733" y="3600"/>
                  </a:lnTo>
                  <a:lnTo>
                    <a:pt x="3440" y="3067"/>
                  </a:lnTo>
                  <a:lnTo>
                    <a:pt x="3173" y="2427"/>
                  </a:lnTo>
                  <a:lnTo>
                    <a:pt x="2907" y="1734"/>
                  </a:lnTo>
                  <a:lnTo>
                    <a:pt x="2907" y="1734"/>
                  </a:lnTo>
                  <a:lnTo>
                    <a:pt x="2773" y="1281"/>
                  </a:lnTo>
                  <a:lnTo>
                    <a:pt x="2667" y="827"/>
                  </a:lnTo>
                  <a:lnTo>
                    <a:pt x="2587" y="401"/>
                  </a:lnTo>
                  <a:lnTo>
                    <a:pt x="25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34"/>
            <p:cNvSpPr/>
            <p:nvPr/>
          </p:nvSpPr>
          <p:spPr>
            <a:xfrm>
              <a:off x="4134346" y="3936200"/>
              <a:ext cx="1845" cy="1828"/>
            </a:xfrm>
            <a:custGeom>
              <a:avLst/>
              <a:gdLst/>
              <a:ahLst/>
              <a:cxnLst/>
              <a:rect l="l" t="t" r="r" b="b"/>
              <a:pathLst>
                <a:path w="108" h="107" extrusionOk="0">
                  <a:moveTo>
                    <a:pt x="0" y="0"/>
                  </a:moveTo>
                  <a:lnTo>
                    <a:pt x="0" y="107"/>
                  </a:lnTo>
                  <a:lnTo>
                    <a:pt x="107" y="107"/>
                  </a:lnTo>
                  <a:lnTo>
                    <a:pt x="0" y="0"/>
                  </a:lnTo>
                  <a:close/>
                </a:path>
              </a:pathLst>
            </a:custGeom>
            <a:solidFill>
              <a:srgbClr val="AF29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34"/>
            <p:cNvSpPr/>
            <p:nvPr/>
          </p:nvSpPr>
          <p:spPr>
            <a:xfrm>
              <a:off x="4134346" y="3936200"/>
              <a:ext cx="1845" cy="1828"/>
            </a:xfrm>
            <a:custGeom>
              <a:avLst/>
              <a:gdLst/>
              <a:ahLst/>
              <a:cxnLst/>
              <a:rect l="l" t="t" r="r" b="b"/>
              <a:pathLst>
                <a:path w="108" h="107" fill="none" extrusionOk="0">
                  <a:moveTo>
                    <a:pt x="0" y="0"/>
                  </a:moveTo>
                  <a:lnTo>
                    <a:pt x="0" y="107"/>
                  </a:lnTo>
                  <a:lnTo>
                    <a:pt x="107" y="107"/>
                  </a:lnTo>
                  <a:lnTo>
                    <a:pt x="107" y="10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34"/>
            <p:cNvSpPr/>
            <p:nvPr/>
          </p:nvSpPr>
          <p:spPr>
            <a:xfrm>
              <a:off x="4134346" y="3914793"/>
              <a:ext cx="102954" cy="23236"/>
            </a:xfrm>
            <a:custGeom>
              <a:avLst/>
              <a:gdLst/>
              <a:ahLst/>
              <a:cxnLst/>
              <a:rect l="l" t="t" r="r" b="b"/>
              <a:pathLst>
                <a:path w="6026" h="1360" fill="none" extrusionOk="0">
                  <a:moveTo>
                    <a:pt x="0" y="0"/>
                  </a:moveTo>
                  <a:lnTo>
                    <a:pt x="0" y="0"/>
                  </a:lnTo>
                  <a:lnTo>
                    <a:pt x="0" y="1253"/>
                  </a:lnTo>
                  <a:lnTo>
                    <a:pt x="0" y="1253"/>
                  </a:lnTo>
                  <a:lnTo>
                    <a:pt x="107" y="1360"/>
                  </a:lnTo>
                  <a:lnTo>
                    <a:pt x="6026" y="1360"/>
                  </a:lnTo>
                  <a:lnTo>
                    <a:pt x="6026" y="54"/>
                  </a:lnTo>
                  <a:lnTo>
                    <a:pt x="0" y="5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34"/>
            <p:cNvSpPr/>
            <p:nvPr/>
          </p:nvSpPr>
          <p:spPr>
            <a:xfrm>
              <a:off x="4748364" y="4575709"/>
              <a:ext cx="68784" cy="45121"/>
            </a:xfrm>
            <a:custGeom>
              <a:avLst/>
              <a:gdLst/>
              <a:ahLst/>
              <a:cxnLst/>
              <a:rect l="l" t="t" r="r" b="b"/>
              <a:pathLst>
                <a:path w="4026" h="2641" fill="none" extrusionOk="0">
                  <a:moveTo>
                    <a:pt x="1333" y="1"/>
                  </a:moveTo>
                  <a:lnTo>
                    <a:pt x="1333" y="1"/>
                  </a:lnTo>
                  <a:lnTo>
                    <a:pt x="1333" y="28"/>
                  </a:lnTo>
                  <a:lnTo>
                    <a:pt x="1333" y="28"/>
                  </a:lnTo>
                  <a:lnTo>
                    <a:pt x="1173" y="481"/>
                  </a:lnTo>
                  <a:lnTo>
                    <a:pt x="1013" y="881"/>
                  </a:lnTo>
                  <a:lnTo>
                    <a:pt x="853" y="1254"/>
                  </a:lnTo>
                  <a:lnTo>
                    <a:pt x="667" y="1601"/>
                  </a:lnTo>
                  <a:lnTo>
                    <a:pt x="507" y="1894"/>
                  </a:lnTo>
                  <a:lnTo>
                    <a:pt x="320" y="2187"/>
                  </a:lnTo>
                  <a:lnTo>
                    <a:pt x="0" y="2640"/>
                  </a:lnTo>
                  <a:lnTo>
                    <a:pt x="4026" y="2640"/>
                  </a:lnTo>
                  <a:lnTo>
                    <a:pt x="4026" y="2640"/>
                  </a:lnTo>
                  <a:lnTo>
                    <a:pt x="3733" y="2160"/>
                  </a:lnTo>
                  <a:lnTo>
                    <a:pt x="3439" y="1601"/>
                  </a:lnTo>
                  <a:lnTo>
                    <a:pt x="3173" y="961"/>
                  </a:lnTo>
                  <a:lnTo>
                    <a:pt x="2933" y="267"/>
                  </a:lnTo>
                  <a:lnTo>
                    <a:pt x="2933" y="267"/>
                  </a:lnTo>
                  <a:lnTo>
                    <a:pt x="2853" y="1"/>
                  </a:lnTo>
                  <a:lnTo>
                    <a:pt x="13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34"/>
            <p:cNvSpPr/>
            <p:nvPr/>
          </p:nvSpPr>
          <p:spPr>
            <a:xfrm>
              <a:off x="4763843" y="4504652"/>
              <a:ext cx="38732" cy="38732"/>
            </a:xfrm>
            <a:custGeom>
              <a:avLst/>
              <a:gdLst/>
              <a:ahLst/>
              <a:cxnLst/>
              <a:rect l="l" t="t" r="r" b="b"/>
              <a:pathLst>
                <a:path w="2267" h="2267" fill="none" extrusionOk="0">
                  <a:moveTo>
                    <a:pt x="1147" y="1"/>
                  </a:moveTo>
                  <a:lnTo>
                    <a:pt x="1147" y="1"/>
                  </a:lnTo>
                  <a:lnTo>
                    <a:pt x="907" y="27"/>
                  </a:lnTo>
                  <a:lnTo>
                    <a:pt x="694" y="107"/>
                  </a:lnTo>
                  <a:lnTo>
                    <a:pt x="507" y="214"/>
                  </a:lnTo>
                  <a:lnTo>
                    <a:pt x="347" y="347"/>
                  </a:lnTo>
                  <a:lnTo>
                    <a:pt x="214" y="507"/>
                  </a:lnTo>
                  <a:lnTo>
                    <a:pt x="107" y="694"/>
                  </a:lnTo>
                  <a:lnTo>
                    <a:pt x="27" y="907"/>
                  </a:lnTo>
                  <a:lnTo>
                    <a:pt x="1" y="1147"/>
                  </a:lnTo>
                  <a:lnTo>
                    <a:pt x="1" y="1147"/>
                  </a:lnTo>
                  <a:lnTo>
                    <a:pt x="27" y="1307"/>
                  </a:lnTo>
                  <a:lnTo>
                    <a:pt x="54" y="1467"/>
                  </a:lnTo>
                  <a:lnTo>
                    <a:pt x="134" y="1627"/>
                  </a:lnTo>
                  <a:lnTo>
                    <a:pt x="214" y="1760"/>
                  </a:lnTo>
                  <a:lnTo>
                    <a:pt x="321" y="1894"/>
                  </a:lnTo>
                  <a:lnTo>
                    <a:pt x="427" y="2000"/>
                  </a:lnTo>
                  <a:lnTo>
                    <a:pt x="560" y="2107"/>
                  </a:lnTo>
                  <a:lnTo>
                    <a:pt x="720" y="2187"/>
                  </a:lnTo>
                  <a:lnTo>
                    <a:pt x="720" y="2187"/>
                  </a:lnTo>
                  <a:lnTo>
                    <a:pt x="907" y="2240"/>
                  </a:lnTo>
                  <a:lnTo>
                    <a:pt x="1147" y="2267"/>
                  </a:lnTo>
                  <a:lnTo>
                    <a:pt x="1147" y="2267"/>
                  </a:lnTo>
                  <a:lnTo>
                    <a:pt x="1360" y="2240"/>
                  </a:lnTo>
                  <a:lnTo>
                    <a:pt x="1574" y="2160"/>
                  </a:lnTo>
                  <a:lnTo>
                    <a:pt x="1574" y="2160"/>
                  </a:lnTo>
                  <a:lnTo>
                    <a:pt x="1707" y="2107"/>
                  </a:lnTo>
                  <a:lnTo>
                    <a:pt x="1840" y="2000"/>
                  </a:lnTo>
                  <a:lnTo>
                    <a:pt x="1973" y="1894"/>
                  </a:lnTo>
                  <a:lnTo>
                    <a:pt x="2080" y="1760"/>
                  </a:lnTo>
                  <a:lnTo>
                    <a:pt x="2160" y="1627"/>
                  </a:lnTo>
                  <a:lnTo>
                    <a:pt x="2213" y="1467"/>
                  </a:lnTo>
                  <a:lnTo>
                    <a:pt x="2240" y="1307"/>
                  </a:lnTo>
                  <a:lnTo>
                    <a:pt x="2267" y="1147"/>
                  </a:lnTo>
                  <a:lnTo>
                    <a:pt x="2267" y="1147"/>
                  </a:lnTo>
                  <a:lnTo>
                    <a:pt x="2240" y="907"/>
                  </a:lnTo>
                  <a:lnTo>
                    <a:pt x="2160" y="694"/>
                  </a:lnTo>
                  <a:lnTo>
                    <a:pt x="2080" y="507"/>
                  </a:lnTo>
                  <a:lnTo>
                    <a:pt x="1920" y="347"/>
                  </a:lnTo>
                  <a:lnTo>
                    <a:pt x="1760" y="214"/>
                  </a:lnTo>
                  <a:lnTo>
                    <a:pt x="1574" y="107"/>
                  </a:lnTo>
                  <a:lnTo>
                    <a:pt x="1360" y="27"/>
                  </a:lnTo>
                  <a:lnTo>
                    <a:pt x="114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34"/>
            <p:cNvSpPr/>
            <p:nvPr/>
          </p:nvSpPr>
          <p:spPr>
            <a:xfrm>
              <a:off x="3746721" y="4324286"/>
              <a:ext cx="68784" cy="69707"/>
            </a:xfrm>
            <a:custGeom>
              <a:avLst/>
              <a:gdLst/>
              <a:ahLst/>
              <a:cxnLst/>
              <a:rect l="l" t="t" r="r" b="b"/>
              <a:pathLst>
                <a:path w="4026" h="4080" fill="none" extrusionOk="0">
                  <a:moveTo>
                    <a:pt x="2533" y="0"/>
                  </a:moveTo>
                  <a:lnTo>
                    <a:pt x="2533" y="0"/>
                  </a:lnTo>
                  <a:lnTo>
                    <a:pt x="2293" y="107"/>
                  </a:lnTo>
                  <a:lnTo>
                    <a:pt x="2053" y="133"/>
                  </a:lnTo>
                  <a:lnTo>
                    <a:pt x="2053" y="133"/>
                  </a:lnTo>
                  <a:lnTo>
                    <a:pt x="1813" y="107"/>
                  </a:lnTo>
                  <a:lnTo>
                    <a:pt x="1600" y="27"/>
                  </a:lnTo>
                  <a:lnTo>
                    <a:pt x="1600" y="27"/>
                  </a:lnTo>
                  <a:lnTo>
                    <a:pt x="1546" y="373"/>
                  </a:lnTo>
                  <a:lnTo>
                    <a:pt x="1493" y="747"/>
                  </a:lnTo>
                  <a:lnTo>
                    <a:pt x="1413" y="1120"/>
                  </a:lnTo>
                  <a:lnTo>
                    <a:pt x="1333" y="1493"/>
                  </a:lnTo>
                  <a:lnTo>
                    <a:pt x="1333" y="1493"/>
                  </a:lnTo>
                  <a:lnTo>
                    <a:pt x="1173" y="1946"/>
                  </a:lnTo>
                  <a:lnTo>
                    <a:pt x="1013" y="2346"/>
                  </a:lnTo>
                  <a:lnTo>
                    <a:pt x="853" y="2720"/>
                  </a:lnTo>
                  <a:lnTo>
                    <a:pt x="667" y="3066"/>
                  </a:lnTo>
                  <a:lnTo>
                    <a:pt x="507" y="3359"/>
                  </a:lnTo>
                  <a:lnTo>
                    <a:pt x="320" y="3653"/>
                  </a:lnTo>
                  <a:lnTo>
                    <a:pt x="0" y="4079"/>
                  </a:lnTo>
                  <a:lnTo>
                    <a:pt x="4026" y="4079"/>
                  </a:lnTo>
                  <a:lnTo>
                    <a:pt x="4026" y="4079"/>
                  </a:lnTo>
                  <a:lnTo>
                    <a:pt x="3733" y="3626"/>
                  </a:lnTo>
                  <a:lnTo>
                    <a:pt x="3466" y="3066"/>
                  </a:lnTo>
                  <a:lnTo>
                    <a:pt x="3173" y="2426"/>
                  </a:lnTo>
                  <a:lnTo>
                    <a:pt x="2933" y="1733"/>
                  </a:lnTo>
                  <a:lnTo>
                    <a:pt x="2933" y="1733"/>
                  </a:lnTo>
                  <a:lnTo>
                    <a:pt x="2799" y="1280"/>
                  </a:lnTo>
                  <a:lnTo>
                    <a:pt x="2693" y="853"/>
                  </a:lnTo>
                  <a:lnTo>
                    <a:pt x="2613" y="427"/>
                  </a:lnTo>
                  <a:lnTo>
                    <a:pt x="2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34"/>
            <p:cNvSpPr/>
            <p:nvPr/>
          </p:nvSpPr>
          <p:spPr>
            <a:xfrm>
              <a:off x="3729397" y="4394881"/>
              <a:ext cx="102971" cy="23697"/>
            </a:xfrm>
            <a:custGeom>
              <a:avLst/>
              <a:gdLst/>
              <a:ahLst/>
              <a:cxnLst/>
              <a:rect l="l" t="t" r="r" b="b"/>
              <a:pathLst>
                <a:path w="6027" h="1387" fill="none" extrusionOk="0">
                  <a:moveTo>
                    <a:pt x="1" y="1"/>
                  </a:moveTo>
                  <a:lnTo>
                    <a:pt x="1" y="1"/>
                  </a:lnTo>
                  <a:lnTo>
                    <a:pt x="1" y="1387"/>
                  </a:lnTo>
                  <a:lnTo>
                    <a:pt x="6026" y="1387"/>
                  </a:lnTo>
                  <a:lnTo>
                    <a:pt x="6026" y="54"/>
                  </a:lnTo>
                  <a:lnTo>
                    <a:pt x="1" y="5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34"/>
            <p:cNvSpPr/>
            <p:nvPr/>
          </p:nvSpPr>
          <p:spPr>
            <a:xfrm>
              <a:off x="3650601" y="4482339"/>
              <a:ext cx="68801" cy="69707"/>
            </a:xfrm>
            <a:custGeom>
              <a:avLst/>
              <a:gdLst/>
              <a:ahLst/>
              <a:cxnLst/>
              <a:rect l="l" t="t" r="r" b="b"/>
              <a:pathLst>
                <a:path w="4027" h="4080" fill="none" extrusionOk="0">
                  <a:moveTo>
                    <a:pt x="2533" y="0"/>
                  </a:moveTo>
                  <a:lnTo>
                    <a:pt x="2533" y="0"/>
                  </a:lnTo>
                  <a:lnTo>
                    <a:pt x="2320" y="80"/>
                  </a:lnTo>
                  <a:lnTo>
                    <a:pt x="2054" y="107"/>
                  </a:lnTo>
                  <a:lnTo>
                    <a:pt x="2054" y="107"/>
                  </a:lnTo>
                  <a:lnTo>
                    <a:pt x="1814" y="80"/>
                  </a:lnTo>
                  <a:lnTo>
                    <a:pt x="1600" y="27"/>
                  </a:lnTo>
                  <a:lnTo>
                    <a:pt x="1600" y="27"/>
                  </a:lnTo>
                  <a:lnTo>
                    <a:pt x="1547" y="374"/>
                  </a:lnTo>
                  <a:lnTo>
                    <a:pt x="1494" y="720"/>
                  </a:lnTo>
                  <a:lnTo>
                    <a:pt x="1414" y="1094"/>
                  </a:lnTo>
                  <a:lnTo>
                    <a:pt x="1334" y="1467"/>
                  </a:lnTo>
                  <a:lnTo>
                    <a:pt x="1334" y="1467"/>
                  </a:lnTo>
                  <a:lnTo>
                    <a:pt x="1174" y="1920"/>
                  </a:lnTo>
                  <a:lnTo>
                    <a:pt x="1040" y="2320"/>
                  </a:lnTo>
                  <a:lnTo>
                    <a:pt x="854" y="2693"/>
                  </a:lnTo>
                  <a:lnTo>
                    <a:pt x="694" y="3040"/>
                  </a:lnTo>
                  <a:lnTo>
                    <a:pt x="507" y="3360"/>
                  </a:lnTo>
                  <a:lnTo>
                    <a:pt x="321" y="3626"/>
                  </a:lnTo>
                  <a:lnTo>
                    <a:pt x="1" y="4080"/>
                  </a:lnTo>
                  <a:lnTo>
                    <a:pt x="4026" y="4080"/>
                  </a:lnTo>
                  <a:lnTo>
                    <a:pt x="4026" y="4080"/>
                  </a:lnTo>
                  <a:lnTo>
                    <a:pt x="3733" y="3600"/>
                  </a:lnTo>
                  <a:lnTo>
                    <a:pt x="3467" y="3040"/>
                  </a:lnTo>
                  <a:lnTo>
                    <a:pt x="3173" y="2427"/>
                  </a:lnTo>
                  <a:lnTo>
                    <a:pt x="2933" y="1733"/>
                  </a:lnTo>
                  <a:lnTo>
                    <a:pt x="2933" y="1733"/>
                  </a:lnTo>
                  <a:lnTo>
                    <a:pt x="2800" y="1253"/>
                  </a:lnTo>
                  <a:lnTo>
                    <a:pt x="2693" y="827"/>
                  </a:lnTo>
                  <a:lnTo>
                    <a:pt x="2613" y="400"/>
                  </a:lnTo>
                  <a:lnTo>
                    <a:pt x="2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34"/>
            <p:cNvSpPr/>
            <p:nvPr/>
          </p:nvSpPr>
          <p:spPr>
            <a:xfrm>
              <a:off x="3633294" y="4552935"/>
              <a:ext cx="102954" cy="23253"/>
            </a:xfrm>
            <a:custGeom>
              <a:avLst/>
              <a:gdLst/>
              <a:ahLst/>
              <a:cxnLst/>
              <a:rect l="l" t="t" r="r" b="b"/>
              <a:pathLst>
                <a:path w="6026" h="1361" fill="none" extrusionOk="0">
                  <a:moveTo>
                    <a:pt x="1" y="1"/>
                  </a:moveTo>
                  <a:lnTo>
                    <a:pt x="1" y="1"/>
                  </a:lnTo>
                  <a:lnTo>
                    <a:pt x="1" y="1361"/>
                  </a:lnTo>
                  <a:lnTo>
                    <a:pt x="6026" y="1361"/>
                  </a:lnTo>
                  <a:lnTo>
                    <a:pt x="6026" y="54"/>
                  </a:lnTo>
                  <a:lnTo>
                    <a:pt x="1" y="5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34"/>
            <p:cNvSpPr/>
            <p:nvPr/>
          </p:nvSpPr>
          <p:spPr>
            <a:xfrm>
              <a:off x="4688686" y="3805005"/>
              <a:ext cx="37826" cy="15974"/>
            </a:xfrm>
            <a:custGeom>
              <a:avLst/>
              <a:gdLst/>
              <a:ahLst/>
              <a:cxnLst/>
              <a:rect l="l" t="t" r="r" b="b"/>
              <a:pathLst>
                <a:path w="2214" h="935" fill="none" extrusionOk="0">
                  <a:moveTo>
                    <a:pt x="1120" y="1"/>
                  </a:moveTo>
                  <a:lnTo>
                    <a:pt x="1120" y="1"/>
                  </a:lnTo>
                  <a:lnTo>
                    <a:pt x="907" y="28"/>
                  </a:lnTo>
                  <a:lnTo>
                    <a:pt x="720" y="81"/>
                  </a:lnTo>
                  <a:lnTo>
                    <a:pt x="560" y="161"/>
                  </a:lnTo>
                  <a:lnTo>
                    <a:pt x="400" y="268"/>
                  </a:lnTo>
                  <a:lnTo>
                    <a:pt x="267" y="401"/>
                  </a:lnTo>
                  <a:lnTo>
                    <a:pt x="161" y="561"/>
                  </a:lnTo>
                  <a:lnTo>
                    <a:pt x="54" y="747"/>
                  </a:lnTo>
                  <a:lnTo>
                    <a:pt x="1" y="934"/>
                  </a:lnTo>
                  <a:lnTo>
                    <a:pt x="2213" y="934"/>
                  </a:lnTo>
                  <a:lnTo>
                    <a:pt x="2213" y="934"/>
                  </a:lnTo>
                  <a:lnTo>
                    <a:pt x="2160" y="747"/>
                  </a:lnTo>
                  <a:lnTo>
                    <a:pt x="2080" y="561"/>
                  </a:lnTo>
                  <a:lnTo>
                    <a:pt x="1973" y="401"/>
                  </a:lnTo>
                  <a:lnTo>
                    <a:pt x="1840" y="268"/>
                  </a:lnTo>
                  <a:lnTo>
                    <a:pt x="1680" y="161"/>
                  </a:lnTo>
                  <a:lnTo>
                    <a:pt x="1520" y="81"/>
                  </a:lnTo>
                  <a:lnTo>
                    <a:pt x="1334" y="28"/>
                  </a:lnTo>
                  <a:lnTo>
                    <a:pt x="11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34"/>
            <p:cNvSpPr/>
            <p:nvPr/>
          </p:nvSpPr>
          <p:spPr>
            <a:xfrm>
              <a:off x="4660444" y="3922532"/>
              <a:ext cx="97948" cy="22330"/>
            </a:xfrm>
            <a:custGeom>
              <a:avLst/>
              <a:gdLst/>
              <a:ahLst/>
              <a:cxnLst/>
              <a:rect l="l" t="t" r="r" b="b"/>
              <a:pathLst>
                <a:path w="5733" h="1307" fill="none" extrusionOk="0">
                  <a:moveTo>
                    <a:pt x="5733" y="0"/>
                  </a:moveTo>
                  <a:lnTo>
                    <a:pt x="1" y="0"/>
                  </a:lnTo>
                  <a:lnTo>
                    <a:pt x="107" y="1307"/>
                  </a:lnTo>
                  <a:lnTo>
                    <a:pt x="5733" y="1307"/>
                  </a:lnTo>
                  <a:lnTo>
                    <a:pt x="57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34"/>
            <p:cNvSpPr/>
            <p:nvPr/>
          </p:nvSpPr>
          <p:spPr>
            <a:xfrm>
              <a:off x="4658616" y="3922532"/>
              <a:ext cx="3673" cy="22330"/>
            </a:xfrm>
            <a:custGeom>
              <a:avLst/>
              <a:gdLst/>
              <a:ahLst/>
              <a:cxnLst/>
              <a:rect l="l" t="t" r="r" b="b"/>
              <a:pathLst>
                <a:path w="215" h="1307" extrusionOk="0">
                  <a:moveTo>
                    <a:pt x="1" y="0"/>
                  </a:moveTo>
                  <a:lnTo>
                    <a:pt x="108" y="1307"/>
                  </a:lnTo>
                  <a:lnTo>
                    <a:pt x="214" y="1307"/>
                  </a:lnTo>
                  <a:lnTo>
                    <a:pt x="108" y="0"/>
                  </a:lnTo>
                  <a:close/>
                </a:path>
              </a:pathLst>
            </a:custGeom>
            <a:solidFill>
              <a:srgbClr val="0C1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34"/>
            <p:cNvSpPr/>
            <p:nvPr/>
          </p:nvSpPr>
          <p:spPr>
            <a:xfrm>
              <a:off x="4658616" y="3922532"/>
              <a:ext cx="3673" cy="22330"/>
            </a:xfrm>
            <a:custGeom>
              <a:avLst/>
              <a:gdLst/>
              <a:ahLst/>
              <a:cxnLst/>
              <a:rect l="l" t="t" r="r" b="b"/>
              <a:pathLst>
                <a:path w="215" h="1307" fill="none" extrusionOk="0">
                  <a:moveTo>
                    <a:pt x="108" y="0"/>
                  </a:moveTo>
                  <a:lnTo>
                    <a:pt x="1" y="0"/>
                  </a:lnTo>
                  <a:lnTo>
                    <a:pt x="108" y="1307"/>
                  </a:lnTo>
                  <a:lnTo>
                    <a:pt x="214" y="1307"/>
                  </a:lnTo>
                  <a:lnTo>
                    <a:pt x="10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34"/>
            <p:cNvSpPr/>
            <p:nvPr/>
          </p:nvSpPr>
          <p:spPr>
            <a:xfrm>
              <a:off x="4658616" y="3920704"/>
              <a:ext cx="1845" cy="1845"/>
            </a:xfrm>
            <a:custGeom>
              <a:avLst/>
              <a:gdLst/>
              <a:ahLst/>
              <a:cxnLst/>
              <a:rect l="l" t="t" r="r" b="b"/>
              <a:pathLst>
                <a:path w="108" h="108" extrusionOk="0">
                  <a:moveTo>
                    <a:pt x="1" y="1"/>
                  </a:moveTo>
                  <a:lnTo>
                    <a:pt x="1" y="107"/>
                  </a:lnTo>
                  <a:lnTo>
                    <a:pt x="108" y="107"/>
                  </a:lnTo>
                  <a:lnTo>
                    <a:pt x="108" y="1"/>
                  </a:lnTo>
                  <a:close/>
                </a:path>
              </a:pathLst>
            </a:custGeom>
            <a:solidFill>
              <a:srgbClr val="0C1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34"/>
            <p:cNvSpPr/>
            <p:nvPr/>
          </p:nvSpPr>
          <p:spPr>
            <a:xfrm>
              <a:off x="4658616" y="3920704"/>
              <a:ext cx="1845" cy="1845"/>
            </a:xfrm>
            <a:custGeom>
              <a:avLst/>
              <a:gdLst/>
              <a:ahLst/>
              <a:cxnLst/>
              <a:rect l="l" t="t" r="r" b="b"/>
              <a:pathLst>
                <a:path w="108" h="108" fill="none" extrusionOk="0">
                  <a:moveTo>
                    <a:pt x="108" y="1"/>
                  </a:moveTo>
                  <a:lnTo>
                    <a:pt x="1" y="1"/>
                  </a:lnTo>
                  <a:lnTo>
                    <a:pt x="1" y="107"/>
                  </a:lnTo>
                  <a:lnTo>
                    <a:pt x="108" y="107"/>
                  </a:lnTo>
                  <a:lnTo>
                    <a:pt x="10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34"/>
            <p:cNvSpPr/>
            <p:nvPr/>
          </p:nvSpPr>
          <p:spPr>
            <a:xfrm>
              <a:off x="3990405" y="2670817"/>
              <a:ext cx="1125099" cy="720628"/>
            </a:xfrm>
            <a:custGeom>
              <a:avLst/>
              <a:gdLst/>
              <a:ahLst/>
              <a:cxnLst/>
              <a:rect l="l" t="t" r="r" b="b"/>
              <a:pathLst>
                <a:path w="65853" h="42179" extrusionOk="0">
                  <a:moveTo>
                    <a:pt x="1494" y="1"/>
                  </a:moveTo>
                  <a:lnTo>
                    <a:pt x="1174" y="28"/>
                  </a:lnTo>
                  <a:lnTo>
                    <a:pt x="907" y="107"/>
                  </a:lnTo>
                  <a:lnTo>
                    <a:pt x="640" y="267"/>
                  </a:lnTo>
                  <a:lnTo>
                    <a:pt x="427" y="427"/>
                  </a:lnTo>
                  <a:lnTo>
                    <a:pt x="241" y="667"/>
                  </a:lnTo>
                  <a:lnTo>
                    <a:pt x="107" y="907"/>
                  </a:lnTo>
                  <a:lnTo>
                    <a:pt x="27" y="1201"/>
                  </a:lnTo>
                  <a:lnTo>
                    <a:pt x="1" y="1494"/>
                  </a:lnTo>
                  <a:lnTo>
                    <a:pt x="1" y="40685"/>
                  </a:lnTo>
                  <a:lnTo>
                    <a:pt x="27" y="40978"/>
                  </a:lnTo>
                  <a:lnTo>
                    <a:pt x="107" y="41245"/>
                  </a:lnTo>
                  <a:lnTo>
                    <a:pt x="241" y="41512"/>
                  </a:lnTo>
                  <a:lnTo>
                    <a:pt x="427" y="41725"/>
                  </a:lnTo>
                  <a:lnTo>
                    <a:pt x="640" y="41911"/>
                  </a:lnTo>
                  <a:lnTo>
                    <a:pt x="907" y="42045"/>
                  </a:lnTo>
                  <a:lnTo>
                    <a:pt x="1174" y="42125"/>
                  </a:lnTo>
                  <a:lnTo>
                    <a:pt x="1494" y="42178"/>
                  </a:lnTo>
                  <a:lnTo>
                    <a:pt x="64360" y="42178"/>
                  </a:lnTo>
                  <a:lnTo>
                    <a:pt x="64653" y="42125"/>
                  </a:lnTo>
                  <a:lnTo>
                    <a:pt x="64920" y="42045"/>
                  </a:lnTo>
                  <a:lnTo>
                    <a:pt x="65186" y="41911"/>
                  </a:lnTo>
                  <a:lnTo>
                    <a:pt x="65399" y="41725"/>
                  </a:lnTo>
                  <a:lnTo>
                    <a:pt x="65586" y="41512"/>
                  </a:lnTo>
                  <a:lnTo>
                    <a:pt x="65719" y="41245"/>
                  </a:lnTo>
                  <a:lnTo>
                    <a:pt x="65799" y="40978"/>
                  </a:lnTo>
                  <a:lnTo>
                    <a:pt x="65853" y="40685"/>
                  </a:lnTo>
                  <a:lnTo>
                    <a:pt x="65853" y="1494"/>
                  </a:lnTo>
                  <a:lnTo>
                    <a:pt x="65799" y="1201"/>
                  </a:lnTo>
                  <a:lnTo>
                    <a:pt x="65719" y="907"/>
                  </a:lnTo>
                  <a:lnTo>
                    <a:pt x="65586" y="667"/>
                  </a:lnTo>
                  <a:lnTo>
                    <a:pt x="65399" y="427"/>
                  </a:lnTo>
                  <a:lnTo>
                    <a:pt x="65186" y="267"/>
                  </a:lnTo>
                  <a:lnTo>
                    <a:pt x="64920" y="107"/>
                  </a:lnTo>
                  <a:lnTo>
                    <a:pt x="64653" y="28"/>
                  </a:lnTo>
                  <a:lnTo>
                    <a:pt x="64360" y="1"/>
                  </a:lnTo>
                  <a:close/>
                </a:path>
              </a:pathLst>
            </a:custGeom>
            <a:solidFill>
              <a:srgbClr val="E1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34"/>
            <p:cNvSpPr/>
            <p:nvPr/>
          </p:nvSpPr>
          <p:spPr>
            <a:xfrm>
              <a:off x="3908414" y="2716827"/>
              <a:ext cx="1512740" cy="770260"/>
            </a:xfrm>
            <a:custGeom>
              <a:avLst/>
              <a:gdLst/>
              <a:ahLst/>
              <a:cxnLst/>
              <a:rect l="l" t="t" r="r" b="b"/>
              <a:pathLst>
                <a:path w="88542" h="45084" extrusionOk="0">
                  <a:moveTo>
                    <a:pt x="35433" y="1"/>
                  </a:moveTo>
                  <a:lnTo>
                    <a:pt x="33567" y="27"/>
                  </a:lnTo>
                  <a:lnTo>
                    <a:pt x="31727" y="81"/>
                  </a:lnTo>
                  <a:lnTo>
                    <a:pt x="29941" y="134"/>
                  </a:lnTo>
                  <a:lnTo>
                    <a:pt x="28181" y="214"/>
                  </a:lnTo>
                  <a:lnTo>
                    <a:pt x="26395" y="321"/>
                  </a:lnTo>
                  <a:lnTo>
                    <a:pt x="24635" y="480"/>
                  </a:lnTo>
                  <a:lnTo>
                    <a:pt x="22876" y="694"/>
                  </a:lnTo>
                  <a:lnTo>
                    <a:pt x="21996" y="827"/>
                  </a:lnTo>
                  <a:lnTo>
                    <a:pt x="21143" y="987"/>
                  </a:lnTo>
                  <a:lnTo>
                    <a:pt x="20263" y="1147"/>
                  </a:lnTo>
                  <a:lnTo>
                    <a:pt x="19410" y="1360"/>
                  </a:lnTo>
                  <a:lnTo>
                    <a:pt x="18557" y="1547"/>
                  </a:lnTo>
                  <a:lnTo>
                    <a:pt x="17677" y="1787"/>
                  </a:lnTo>
                  <a:lnTo>
                    <a:pt x="16850" y="2053"/>
                  </a:lnTo>
                  <a:lnTo>
                    <a:pt x="15997" y="2320"/>
                  </a:lnTo>
                  <a:lnTo>
                    <a:pt x="15171" y="2640"/>
                  </a:lnTo>
                  <a:lnTo>
                    <a:pt x="14344" y="2960"/>
                  </a:lnTo>
                  <a:lnTo>
                    <a:pt x="13518" y="3333"/>
                  </a:lnTo>
                  <a:lnTo>
                    <a:pt x="12718" y="3733"/>
                  </a:lnTo>
                  <a:lnTo>
                    <a:pt x="11945" y="4133"/>
                  </a:lnTo>
                  <a:lnTo>
                    <a:pt x="11172" y="4586"/>
                  </a:lnTo>
                  <a:lnTo>
                    <a:pt x="10425" y="5039"/>
                  </a:lnTo>
                  <a:lnTo>
                    <a:pt x="9705" y="5546"/>
                  </a:lnTo>
                  <a:lnTo>
                    <a:pt x="8985" y="6079"/>
                  </a:lnTo>
                  <a:lnTo>
                    <a:pt x="8292" y="6639"/>
                  </a:lnTo>
                  <a:lnTo>
                    <a:pt x="7652" y="7226"/>
                  </a:lnTo>
                  <a:lnTo>
                    <a:pt x="7012" y="7839"/>
                  </a:lnTo>
                  <a:lnTo>
                    <a:pt x="6399" y="8479"/>
                  </a:lnTo>
                  <a:lnTo>
                    <a:pt x="5839" y="9145"/>
                  </a:lnTo>
                  <a:lnTo>
                    <a:pt x="5253" y="9945"/>
                  </a:lnTo>
                  <a:lnTo>
                    <a:pt x="4693" y="10745"/>
                  </a:lnTo>
                  <a:lnTo>
                    <a:pt x="4186" y="11571"/>
                  </a:lnTo>
                  <a:lnTo>
                    <a:pt x="3707" y="12424"/>
                  </a:lnTo>
                  <a:lnTo>
                    <a:pt x="3253" y="13304"/>
                  </a:lnTo>
                  <a:lnTo>
                    <a:pt x="2853" y="14211"/>
                  </a:lnTo>
                  <a:lnTo>
                    <a:pt x="2480" y="15117"/>
                  </a:lnTo>
                  <a:lnTo>
                    <a:pt x="2134" y="16050"/>
                  </a:lnTo>
                  <a:lnTo>
                    <a:pt x="1814" y="16983"/>
                  </a:lnTo>
                  <a:lnTo>
                    <a:pt x="1520" y="17917"/>
                  </a:lnTo>
                  <a:lnTo>
                    <a:pt x="1227" y="18876"/>
                  </a:lnTo>
                  <a:lnTo>
                    <a:pt x="960" y="19836"/>
                  </a:lnTo>
                  <a:lnTo>
                    <a:pt x="454" y="21782"/>
                  </a:lnTo>
                  <a:lnTo>
                    <a:pt x="1" y="23702"/>
                  </a:lnTo>
                  <a:lnTo>
                    <a:pt x="1" y="23702"/>
                  </a:lnTo>
                  <a:lnTo>
                    <a:pt x="1760" y="23569"/>
                  </a:lnTo>
                  <a:lnTo>
                    <a:pt x="3547" y="23462"/>
                  </a:lnTo>
                  <a:lnTo>
                    <a:pt x="5333" y="23382"/>
                  </a:lnTo>
                  <a:lnTo>
                    <a:pt x="8905" y="23382"/>
                  </a:lnTo>
                  <a:lnTo>
                    <a:pt x="10665" y="23462"/>
                  </a:lnTo>
                  <a:lnTo>
                    <a:pt x="12451" y="23542"/>
                  </a:lnTo>
                  <a:lnTo>
                    <a:pt x="14238" y="23702"/>
                  </a:lnTo>
                  <a:lnTo>
                    <a:pt x="15304" y="23782"/>
                  </a:lnTo>
                  <a:lnTo>
                    <a:pt x="15837" y="23809"/>
                  </a:lnTo>
                  <a:lnTo>
                    <a:pt x="16370" y="23809"/>
                  </a:lnTo>
                  <a:lnTo>
                    <a:pt x="16877" y="23782"/>
                  </a:lnTo>
                  <a:lnTo>
                    <a:pt x="17410" y="23729"/>
                  </a:lnTo>
                  <a:lnTo>
                    <a:pt x="17917" y="23622"/>
                  </a:lnTo>
                  <a:lnTo>
                    <a:pt x="18397" y="23435"/>
                  </a:lnTo>
                  <a:lnTo>
                    <a:pt x="17703" y="36259"/>
                  </a:lnTo>
                  <a:lnTo>
                    <a:pt x="17730" y="36339"/>
                  </a:lnTo>
                  <a:lnTo>
                    <a:pt x="17783" y="36419"/>
                  </a:lnTo>
                  <a:lnTo>
                    <a:pt x="17863" y="36446"/>
                  </a:lnTo>
                  <a:lnTo>
                    <a:pt x="17943" y="36472"/>
                  </a:lnTo>
                  <a:lnTo>
                    <a:pt x="18077" y="36472"/>
                  </a:lnTo>
                  <a:lnTo>
                    <a:pt x="18210" y="36446"/>
                  </a:lnTo>
                  <a:lnTo>
                    <a:pt x="18530" y="36339"/>
                  </a:lnTo>
                  <a:lnTo>
                    <a:pt x="18903" y="36179"/>
                  </a:lnTo>
                  <a:lnTo>
                    <a:pt x="19303" y="35993"/>
                  </a:lnTo>
                  <a:lnTo>
                    <a:pt x="20210" y="35513"/>
                  </a:lnTo>
                  <a:lnTo>
                    <a:pt x="21143" y="35033"/>
                  </a:lnTo>
                  <a:lnTo>
                    <a:pt x="21596" y="34819"/>
                  </a:lnTo>
                  <a:lnTo>
                    <a:pt x="21996" y="34633"/>
                  </a:lnTo>
                  <a:lnTo>
                    <a:pt x="22369" y="34526"/>
                  </a:lnTo>
                  <a:lnTo>
                    <a:pt x="22689" y="34446"/>
                  </a:lnTo>
                  <a:lnTo>
                    <a:pt x="22822" y="34446"/>
                  </a:lnTo>
                  <a:lnTo>
                    <a:pt x="22929" y="34473"/>
                  </a:lnTo>
                  <a:lnTo>
                    <a:pt x="23036" y="34526"/>
                  </a:lnTo>
                  <a:lnTo>
                    <a:pt x="23116" y="34606"/>
                  </a:lnTo>
                  <a:lnTo>
                    <a:pt x="23302" y="34819"/>
                  </a:lnTo>
                  <a:lnTo>
                    <a:pt x="23515" y="35033"/>
                  </a:lnTo>
                  <a:lnTo>
                    <a:pt x="23729" y="35246"/>
                  </a:lnTo>
                  <a:lnTo>
                    <a:pt x="23969" y="35406"/>
                  </a:lnTo>
                  <a:lnTo>
                    <a:pt x="24209" y="35593"/>
                  </a:lnTo>
                  <a:lnTo>
                    <a:pt x="24475" y="35726"/>
                  </a:lnTo>
                  <a:lnTo>
                    <a:pt x="25035" y="35993"/>
                  </a:lnTo>
                  <a:lnTo>
                    <a:pt x="25595" y="36179"/>
                  </a:lnTo>
                  <a:lnTo>
                    <a:pt x="26208" y="36366"/>
                  </a:lnTo>
                  <a:lnTo>
                    <a:pt x="26795" y="36499"/>
                  </a:lnTo>
                  <a:lnTo>
                    <a:pt x="27408" y="36606"/>
                  </a:lnTo>
                  <a:lnTo>
                    <a:pt x="36446" y="38179"/>
                  </a:lnTo>
                  <a:lnTo>
                    <a:pt x="41138" y="39058"/>
                  </a:lnTo>
                  <a:lnTo>
                    <a:pt x="43511" y="39512"/>
                  </a:lnTo>
                  <a:lnTo>
                    <a:pt x="45884" y="39992"/>
                  </a:lnTo>
                  <a:lnTo>
                    <a:pt x="48257" y="40498"/>
                  </a:lnTo>
                  <a:lnTo>
                    <a:pt x="50603" y="41031"/>
                  </a:lnTo>
                  <a:lnTo>
                    <a:pt x="52922" y="41618"/>
                  </a:lnTo>
                  <a:lnTo>
                    <a:pt x="55215" y="42231"/>
                  </a:lnTo>
                  <a:lnTo>
                    <a:pt x="57455" y="42871"/>
                  </a:lnTo>
                  <a:lnTo>
                    <a:pt x="59667" y="43564"/>
                  </a:lnTo>
                  <a:lnTo>
                    <a:pt x="60734" y="43937"/>
                  </a:lnTo>
                  <a:lnTo>
                    <a:pt x="61800" y="44311"/>
                  </a:lnTo>
                  <a:lnTo>
                    <a:pt x="62840" y="44684"/>
                  </a:lnTo>
                  <a:lnTo>
                    <a:pt x="63880" y="45084"/>
                  </a:lnTo>
                  <a:lnTo>
                    <a:pt x="64413" y="41031"/>
                  </a:lnTo>
                  <a:lnTo>
                    <a:pt x="64626" y="39192"/>
                  </a:lnTo>
                  <a:lnTo>
                    <a:pt x="64813" y="37486"/>
                  </a:lnTo>
                  <a:lnTo>
                    <a:pt x="64973" y="35886"/>
                  </a:lnTo>
                  <a:lnTo>
                    <a:pt x="65106" y="34366"/>
                  </a:lnTo>
                  <a:lnTo>
                    <a:pt x="65240" y="32927"/>
                  </a:lnTo>
                  <a:lnTo>
                    <a:pt x="65320" y="31567"/>
                  </a:lnTo>
                  <a:lnTo>
                    <a:pt x="65373" y="30260"/>
                  </a:lnTo>
                  <a:lnTo>
                    <a:pt x="65426" y="29007"/>
                  </a:lnTo>
                  <a:lnTo>
                    <a:pt x="65453" y="27781"/>
                  </a:lnTo>
                  <a:lnTo>
                    <a:pt x="65453" y="26555"/>
                  </a:lnTo>
                  <a:lnTo>
                    <a:pt x="65426" y="24129"/>
                  </a:lnTo>
                  <a:lnTo>
                    <a:pt x="65320" y="21622"/>
                  </a:lnTo>
                  <a:lnTo>
                    <a:pt x="70092" y="27728"/>
                  </a:lnTo>
                  <a:lnTo>
                    <a:pt x="70385" y="28074"/>
                  </a:lnTo>
                  <a:lnTo>
                    <a:pt x="70545" y="28261"/>
                  </a:lnTo>
                  <a:lnTo>
                    <a:pt x="70705" y="28421"/>
                  </a:lnTo>
                  <a:lnTo>
                    <a:pt x="70892" y="28554"/>
                  </a:lnTo>
                  <a:lnTo>
                    <a:pt x="71078" y="28661"/>
                  </a:lnTo>
                  <a:lnTo>
                    <a:pt x="71292" y="28741"/>
                  </a:lnTo>
                  <a:lnTo>
                    <a:pt x="71505" y="28794"/>
                  </a:lnTo>
                  <a:lnTo>
                    <a:pt x="71825" y="28794"/>
                  </a:lnTo>
                  <a:lnTo>
                    <a:pt x="72118" y="28714"/>
                  </a:lnTo>
                  <a:lnTo>
                    <a:pt x="72438" y="28608"/>
                  </a:lnTo>
                  <a:lnTo>
                    <a:pt x="72731" y="28448"/>
                  </a:lnTo>
                  <a:lnTo>
                    <a:pt x="87581" y="21276"/>
                  </a:lnTo>
                  <a:lnTo>
                    <a:pt x="88541" y="21196"/>
                  </a:lnTo>
                  <a:lnTo>
                    <a:pt x="87768" y="19943"/>
                  </a:lnTo>
                  <a:lnTo>
                    <a:pt x="86968" y="18690"/>
                  </a:lnTo>
                  <a:lnTo>
                    <a:pt x="86142" y="17463"/>
                  </a:lnTo>
                  <a:lnTo>
                    <a:pt x="85288" y="16237"/>
                  </a:lnTo>
                  <a:lnTo>
                    <a:pt x="84382" y="15037"/>
                  </a:lnTo>
                  <a:lnTo>
                    <a:pt x="83476" y="13864"/>
                  </a:lnTo>
                  <a:lnTo>
                    <a:pt x="82516" y="12744"/>
                  </a:lnTo>
                  <a:lnTo>
                    <a:pt x="81556" y="11625"/>
                  </a:lnTo>
                  <a:lnTo>
                    <a:pt x="80516" y="10585"/>
                  </a:lnTo>
                  <a:lnTo>
                    <a:pt x="79476" y="9572"/>
                  </a:lnTo>
                  <a:lnTo>
                    <a:pt x="78917" y="9065"/>
                  </a:lnTo>
                  <a:lnTo>
                    <a:pt x="78383" y="8585"/>
                  </a:lnTo>
                  <a:lnTo>
                    <a:pt x="77823" y="8132"/>
                  </a:lnTo>
                  <a:lnTo>
                    <a:pt x="77237" y="7679"/>
                  </a:lnTo>
                  <a:lnTo>
                    <a:pt x="76650" y="7252"/>
                  </a:lnTo>
                  <a:lnTo>
                    <a:pt x="76064" y="6826"/>
                  </a:lnTo>
                  <a:lnTo>
                    <a:pt x="75451" y="6426"/>
                  </a:lnTo>
                  <a:lnTo>
                    <a:pt x="74837" y="6026"/>
                  </a:lnTo>
                  <a:lnTo>
                    <a:pt x="74224" y="5679"/>
                  </a:lnTo>
                  <a:lnTo>
                    <a:pt x="73584" y="5306"/>
                  </a:lnTo>
                  <a:lnTo>
                    <a:pt x="72918" y="4986"/>
                  </a:lnTo>
                  <a:lnTo>
                    <a:pt x="72251" y="4666"/>
                  </a:lnTo>
                  <a:lnTo>
                    <a:pt x="71611" y="4373"/>
                  </a:lnTo>
                  <a:lnTo>
                    <a:pt x="70972" y="4106"/>
                  </a:lnTo>
                  <a:lnTo>
                    <a:pt x="70305" y="3866"/>
                  </a:lnTo>
                  <a:lnTo>
                    <a:pt x="69639" y="3626"/>
                  </a:lnTo>
                  <a:lnTo>
                    <a:pt x="68279" y="3227"/>
                  </a:lnTo>
                  <a:lnTo>
                    <a:pt x="66919" y="2853"/>
                  </a:lnTo>
                  <a:lnTo>
                    <a:pt x="65533" y="2533"/>
                  </a:lnTo>
                  <a:lnTo>
                    <a:pt x="64146" y="2267"/>
                  </a:lnTo>
                  <a:lnTo>
                    <a:pt x="62733" y="2027"/>
                  </a:lnTo>
                  <a:lnTo>
                    <a:pt x="61347" y="1814"/>
                  </a:lnTo>
                  <a:lnTo>
                    <a:pt x="59507" y="1547"/>
                  </a:lnTo>
                  <a:lnTo>
                    <a:pt x="57668" y="1280"/>
                  </a:lnTo>
                  <a:lnTo>
                    <a:pt x="55828" y="1067"/>
                  </a:lnTo>
                  <a:lnTo>
                    <a:pt x="53989" y="854"/>
                  </a:lnTo>
                  <a:lnTo>
                    <a:pt x="52122" y="694"/>
                  </a:lnTo>
                  <a:lnTo>
                    <a:pt x="50283" y="534"/>
                  </a:lnTo>
                  <a:lnTo>
                    <a:pt x="48417" y="400"/>
                  </a:lnTo>
                  <a:lnTo>
                    <a:pt x="46577" y="267"/>
                  </a:lnTo>
                  <a:lnTo>
                    <a:pt x="44711" y="187"/>
                  </a:lnTo>
                  <a:lnTo>
                    <a:pt x="42871" y="107"/>
                  </a:lnTo>
                  <a:lnTo>
                    <a:pt x="41005" y="54"/>
                  </a:lnTo>
                  <a:lnTo>
                    <a:pt x="39139" y="27"/>
                  </a:lnTo>
                  <a:lnTo>
                    <a:pt x="372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34"/>
            <p:cNvSpPr/>
            <p:nvPr/>
          </p:nvSpPr>
          <p:spPr>
            <a:xfrm>
              <a:off x="4457748" y="2458109"/>
              <a:ext cx="274231" cy="425451"/>
            </a:xfrm>
            <a:custGeom>
              <a:avLst/>
              <a:gdLst/>
              <a:ahLst/>
              <a:cxnLst/>
              <a:rect l="l" t="t" r="r" b="b"/>
              <a:pathLst>
                <a:path w="16051" h="24902" extrusionOk="0">
                  <a:moveTo>
                    <a:pt x="2133" y="0"/>
                  </a:moveTo>
                  <a:lnTo>
                    <a:pt x="1920" y="27"/>
                  </a:lnTo>
                  <a:lnTo>
                    <a:pt x="1707" y="54"/>
                  </a:lnTo>
                  <a:lnTo>
                    <a:pt x="1494" y="107"/>
                  </a:lnTo>
                  <a:lnTo>
                    <a:pt x="1307" y="160"/>
                  </a:lnTo>
                  <a:lnTo>
                    <a:pt x="1120" y="267"/>
                  </a:lnTo>
                  <a:lnTo>
                    <a:pt x="934" y="374"/>
                  </a:lnTo>
                  <a:lnTo>
                    <a:pt x="774" y="480"/>
                  </a:lnTo>
                  <a:lnTo>
                    <a:pt x="614" y="640"/>
                  </a:lnTo>
                  <a:lnTo>
                    <a:pt x="480" y="773"/>
                  </a:lnTo>
                  <a:lnTo>
                    <a:pt x="374" y="933"/>
                  </a:lnTo>
                  <a:lnTo>
                    <a:pt x="267" y="1120"/>
                  </a:lnTo>
                  <a:lnTo>
                    <a:pt x="161" y="1307"/>
                  </a:lnTo>
                  <a:lnTo>
                    <a:pt x="107" y="1493"/>
                  </a:lnTo>
                  <a:lnTo>
                    <a:pt x="54" y="1707"/>
                  </a:lnTo>
                  <a:lnTo>
                    <a:pt x="1" y="1920"/>
                  </a:lnTo>
                  <a:lnTo>
                    <a:pt x="1" y="2133"/>
                  </a:lnTo>
                  <a:lnTo>
                    <a:pt x="1" y="22769"/>
                  </a:lnTo>
                  <a:lnTo>
                    <a:pt x="1" y="22982"/>
                  </a:lnTo>
                  <a:lnTo>
                    <a:pt x="54" y="23195"/>
                  </a:lnTo>
                  <a:lnTo>
                    <a:pt x="107" y="23408"/>
                  </a:lnTo>
                  <a:lnTo>
                    <a:pt x="161" y="23595"/>
                  </a:lnTo>
                  <a:lnTo>
                    <a:pt x="267" y="23782"/>
                  </a:lnTo>
                  <a:lnTo>
                    <a:pt x="374" y="23968"/>
                  </a:lnTo>
                  <a:lnTo>
                    <a:pt x="480" y="24128"/>
                  </a:lnTo>
                  <a:lnTo>
                    <a:pt x="614" y="24288"/>
                  </a:lnTo>
                  <a:lnTo>
                    <a:pt x="774" y="24421"/>
                  </a:lnTo>
                  <a:lnTo>
                    <a:pt x="934" y="24528"/>
                  </a:lnTo>
                  <a:lnTo>
                    <a:pt x="1120" y="24635"/>
                  </a:lnTo>
                  <a:lnTo>
                    <a:pt x="1307" y="24741"/>
                  </a:lnTo>
                  <a:lnTo>
                    <a:pt x="1494" y="24795"/>
                  </a:lnTo>
                  <a:lnTo>
                    <a:pt x="1707" y="24848"/>
                  </a:lnTo>
                  <a:lnTo>
                    <a:pt x="1920" y="24901"/>
                  </a:lnTo>
                  <a:lnTo>
                    <a:pt x="14157" y="24901"/>
                  </a:lnTo>
                  <a:lnTo>
                    <a:pt x="14371" y="24848"/>
                  </a:lnTo>
                  <a:lnTo>
                    <a:pt x="14557" y="24795"/>
                  </a:lnTo>
                  <a:lnTo>
                    <a:pt x="14771" y="24741"/>
                  </a:lnTo>
                  <a:lnTo>
                    <a:pt x="14957" y="24635"/>
                  </a:lnTo>
                  <a:lnTo>
                    <a:pt x="15117" y="24528"/>
                  </a:lnTo>
                  <a:lnTo>
                    <a:pt x="15277" y="24421"/>
                  </a:lnTo>
                  <a:lnTo>
                    <a:pt x="15437" y="24288"/>
                  </a:lnTo>
                  <a:lnTo>
                    <a:pt x="15570" y="24128"/>
                  </a:lnTo>
                  <a:lnTo>
                    <a:pt x="15704" y="23968"/>
                  </a:lnTo>
                  <a:lnTo>
                    <a:pt x="15810" y="23782"/>
                  </a:lnTo>
                  <a:lnTo>
                    <a:pt x="15890" y="23595"/>
                  </a:lnTo>
                  <a:lnTo>
                    <a:pt x="15970" y="23408"/>
                  </a:lnTo>
                  <a:lnTo>
                    <a:pt x="16024" y="23195"/>
                  </a:lnTo>
                  <a:lnTo>
                    <a:pt x="16050" y="22982"/>
                  </a:lnTo>
                  <a:lnTo>
                    <a:pt x="16050" y="22769"/>
                  </a:lnTo>
                  <a:lnTo>
                    <a:pt x="16050" y="2133"/>
                  </a:lnTo>
                  <a:lnTo>
                    <a:pt x="16050" y="1920"/>
                  </a:lnTo>
                  <a:lnTo>
                    <a:pt x="16024" y="1707"/>
                  </a:lnTo>
                  <a:lnTo>
                    <a:pt x="15970" y="1493"/>
                  </a:lnTo>
                  <a:lnTo>
                    <a:pt x="15890" y="1307"/>
                  </a:lnTo>
                  <a:lnTo>
                    <a:pt x="15810" y="1120"/>
                  </a:lnTo>
                  <a:lnTo>
                    <a:pt x="15704" y="933"/>
                  </a:lnTo>
                  <a:lnTo>
                    <a:pt x="15570" y="773"/>
                  </a:lnTo>
                  <a:lnTo>
                    <a:pt x="15437" y="640"/>
                  </a:lnTo>
                  <a:lnTo>
                    <a:pt x="15277" y="480"/>
                  </a:lnTo>
                  <a:lnTo>
                    <a:pt x="15117" y="374"/>
                  </a:lnTo>
                  <a:lnTo>
                    <a:pt x="14957" y="267"/>
                  </a:lnTo>
                  <a:lnTo>
                    <a:pt x="14771" y="160"/>
                  </a:lnTo>
                  <a:lnTo>
                    <a:pt x="14557" y="107"/>
                  </a:lnTo>
                  <a:lnTo>
                    <a:pt x="14371" y="54"/>
                  </a:lnTo>
                  <a:lnTo>
                    <a:pt x="14157" y="27"/>
                  </a:lnTo>
                  <a:lnTo>
                    <a:pt x="13917" y="0"/>
                  </a:lnTo>
                  <a:close/>
                </a:path>
              </a:pathLst>
            </a:custGeom>
            <a:solidFill>
              <a:srgbClr val="FF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34"/>
            <p:cNvSpPr/>
            <p:nvPr/>
          </p:nvSpPr>
          <p:spPr>
            <a:xfrm>
              <a:off x="4374390" y="1947489"/>
              <a:ext cx="421350" cy="685553"/>
            </a:xfrm>
            <a:custGeom>
              <a:avLst/>
              <a:gdLst/>
              <a:ahLst/>
              <a:cxnLst/>
              <a:rect l="l" t="t" r="r" b="b"/>
              <a:pathLst>
                <a:path w="24662" h="40126" extrusionOk="0">
                  <a:moveTo>
                    <a:pt x="14611" y="1"/>
                  </a:moveTo>
                  <a:lnTo>
                    <a:pt x="14024" y="27"/>
                  </a:lnTo>
                  <a:lnTo>
                    <a:pt x="13464" y="81"/>
                  </a:lnTo>
                  <a:lnTo>
                    <a:pt x="12904" y="161"/>
                  </a:lnTo>
                  <a:lnTo>
                    <a:pt x="12345" y="241"/>
                  </a:lnTo>
                  <a:lnTo>
                    <a:pt x="11785" y="347"/>
                  </a:lnTo>
                  <a:lnTo>
                    <a:pt x="11225" y="481"/>
                  </a:lnTo>
                  <a:lnTo>
                    <a:pt x="10665" y="614"/>
                  </a:lnTo>
                  <a:lnTo>
                    <a:pt x="10132" y="800"/>
                  </a:lnTo>
                  <a:lnTo>
                    <a:pt x="9092" y="1147"/>
                  </a:lnTo>
                  <a:lnTo>
                    <a:pt x="8052" y="1547"/>
                  </a:lnTo>
                  <a:lnTo>
                    <a:pt x="7066" y="1974"/>
                  </a:lnTo>
                  <a:lnTo>
                    <a:pt x="6079" y="2480"/>
                  </a:lnTo>
                  <a:lnTo>
                    <a:pt x="5146" y="3013"/>
                  </a:lnTo>
                  <a:lnTo>
                    <a:pt x="4213" y="3627"/>
                  </a:lnTo>
                  <a:lnTo>
                    <a:pt x="3333" y="4240"/>
                  </a:lnTo>
                  <a:lnTo>
                    <a:pt x="2453" y="4933"/>
                  </a:lnTo>
                  <a:lnTo>
                    <a:pt x="1974" y="5359"/>
                  </a:lnTo>
                  <a:lnTo>
                    <a:pt x="1494" y="5813"/>
                  </a:lnTo>
                  <a:lnTo>
                    <a:pt x="1280" y="6053"/>
                  </a:lnTo>
                  <a:lnTo>
                    <a:pt x="1067" y="6293"/>
                  </a:lnTo>
                  <a:lnTo>
                    <a:pt x="880" y="6559"/>
                  </a:lnTo>
                  <a:lnTo>
                    <a:pt x="720" y="6826"/>
                  </a:lnTo>
                  <a:lnTo>
                    <a:pt x="561" y="7172"/>
                  </a:lnTo>
                  <a:lnTo>
                    <a:pt x="401" y="7546"/>
                  </a:lnTo>
                  <a:lnTo>
                    <a:pt x="294" y="7892"/>
                  </a:lnTo>
                  <a:lnTo>
                    <a:pt x="214" y="8265"/>
                  </a:lnTo>
                  <a:lnTo>
                    <a:pt x="134" y="8665"/>
                  </a:lnTo>
                  <a:lnTo>
                    <a:pt x="81" y="9039"/>
                  </a:lnTo>
                  <a:lnTo>
                    <a:pt x="27" y="9812"/>
                  </a:lnTo>
                  <a:lnTo>
                    <a:pt x="1" y="10585"/>
                  </a:lnTo>
                  <a:lnTo>
                    <a:pt x="1" y="11358"/>
                  </a:lnTo>
                  <a:lnTo>
                    <a:pt x="27" y="12131"/>
                  </a:lnTo>
                  <a:lnTo>
                    <a:pt x="81" y="12878"/>
                  </a:lnTo>
                  <a:lnTo>
                    <a:pt x="214" y="14424"/>
                  </a:lnTo>
                  <a:lnTo>
                    <a:pt x="374" y="15970"/>
                  </a:lnTo>
                  <a:lnTo>
                    <a:pt x="507" y="17677"/>
                  </a:lnTo>
                  <a:lnTo>
                    <a:pt x="667" y="19383"/>
                  </a:lnTo>
                  <a:lnTo>
                    <a:pt x="774" y="21063"/>
                  </a:lnTo>
                  <a:lnTo>
                    <a:pt x="880" y="22769"/>
                  </a:lnTo>
                  <a:lnTo>
                    <a:pt x="960" y="24475"/>
                  </a:lnTo>
                  <a:lnTo>
                    <a:pt x="1040" y="26208"/>
                  </a:lnTo>
                  <a:lnTo>
                    <a:pt x="1067" y="27914"/>
                  </a:lnTo>
                  <a:lnTo>
                    <a:pt x="1120" y="29621"/>
                  </a:lnTo>
                  <a:lnTo>
                    <a:pt x="1120" y="30607"/>
                  </a:lnTo>
                  <a:lnTo>
                    <a:pt x="1174" y="31620"/>
                  </a:lnTo>
                  <a:lnTo>
                    <a:pt x="1227" y="32607"/>
                  </a:lnTo>
                  <a:lnTo>
                    <a:pt x="1307" y="33113"/>
                  </a:lnTo>
                  <a:lnTo>
                    <a:pt x="1387" y="33593"/>
                  </a:lnTo>
                  <a:lnTo>
                    <a:pt x="1467" y="34073"/>
                  </a:lnTo>
                  <a:lnTo>
                    <a:pt x="1600" y="34553"/>
                  </a:lnTo>
                  <a:lnTo>
                    <a:pt x="1734" y="35033"/>
                  </a:lnTo>
                  <a:lnTo>
                    <a:pt x="1894" y="35486"/>
                  </a:lnTo>
                  <a:lnTo>
                    <a:pt x="2107" y="35913"/>
                  </a:lnTo>
                  <a:lnTo>
                    <a:pt x="2320" y="36339"/>
                  </a:lnTo>
                  <a:lnTo>
                    <a:pt x="2587" y="36739"/>
                  </a:lnTo>
                  <a:lnTo>
                    <a:pt x="2880" y="37139"/>
                  </a:lnTo>
                  <a:lnTo>
                    <a:pt x="3147" y="37406"/>
                  </a:lnTo>
                  <a:lnTo>
                    <a:pt x="3413" y="37672"/>
                  </a:lnTo>
                  <a:lnTo>
                    <a:pt x="3680" y="37912"/>
                  </a:lnTo>
                  <a:lnTo>
                    <a:pt x="3973" y="38125"/>
                  </a:lnTo>
                  <a:lnTo>
                    <a:pt x="4293" y="38339"/>
                  </a:lnTo>
                  <a:lnTo>
                    <a:pt x="4586" y="38525"/>
                  </a:lnTo>
                  <a:lnTo>
                    <a:pt x="4933" y="38712"/>
                  </a:lnTo>
                  <a:lnTo>
                    <a:pt x="5253" y="38872"/>
                  </a:lnTo>
                  <a:lnTo>
                    <a:pt x="5946" y="39165"/>
                  </a:lnTo>
                  <a:lnTo>
                    <a:pt x="6666" y="39405"/>
                  </a:lnTo>
                  <a:lnTo>
                    <a:pt x="7412" y="39592"/>
                  </a:lnTo>
                  <a:lnTo>
                    <a:pt x="8132" y="39752"/>
                  </a:lnTo>
                  <a:lnTo>
                    <a:pt x="9145" y="39938"/>
                  </a:lnTo>
                  <a:lnTo>
                    <a:pt x="10185" y="40045"/>
                  </a:lnTo>
                  <a:lnTo>
                    <a:pt x="11198" y="40125"/>
                  </a:lnTo>
                  <a:lnTo>
                    <a:pt x="12744" y="40125"/>
                  </a:lnTo>
                  <a:lnTo>
                    <a:pt x="13251" y="40072"/>
                  </a:lnTo>
                  <a:lnTo>
                    <a:pt x="13758" y="40018"/>
                  </a:lnTo>
                  <a:lnTo>
                    <a:pt x="14264" y="39965"/>
                  </a:lnTo>
                  <a:lnTo>
                    <a:pt x="14771" y="39885"/>
                  </a:lnTo>
                  <a:lnTo>
                    <a:pt x="15277" y="39778"/>
                  </a:lnTo>
                  <a:lnTo>
                    <a:pt x="15784" y="39645"/>
                  </a:lnTo>
                  <a:lnTo>
                    <a:pt x="16290" y="39512"/>
                  </a:lnTo>
                  <a:lnTo>
                    <a:pt x="16770" y="39352"/>
                  </a:lnTo>
                  <a:lnTo>
                    <a:pt x="17250" y="39165"/>
                  </a:lnTo>
                  <a:lnTo>
                    <a:pt x="17730" y="38979"/>
                  </a:lnTo>
                  <a:lnTo>
                    <a:pt x="18183" y="38765"/>
                  </a:lnTo>
                  <a:lnTo>
                    <a:pt x="18663" y="38525"/>
                  </a:lnTo>
                  <a:lnTo>
                    <a:pt x="19090" y="38259"/>
                  </a:lnTo>
                  <a:lnTo>
                    <a:pt x="19543" y="37992"/>
                  </a:lnTo>
                  <a:lnTo>
                    <a:pt x="19970" y="37699"/>
                  </a:lnTo>
                  <a:lnTo>
                    <a:pt x="20369" y="37406"/>
                  </a:lnTo>
                  <a:lnTo>
                    <a:pt x="20769" y="37059"/>
                  </a:lnTo>
                  <a:lnTo>
                    <a:pt x="21143" y="36712"/>
                  </a:lnTo>
                  <a:lnTo>
                    <a:pt x="21516" y="36366"/>
                  </a:lnTo>
                  <a:lnTo>
                    <a:pt x="21862" y="35993"/>
                  </a:lnTo>
                  <a:lnTo>
                    <a:pt x="22182" y="35593"/>
                  </a:lnTo>
                  <a:lnTo>
                    <a:pt x="22476" y="35166"/>
                  </a:lnTo>
                  <a:lnTo>
                    <a:pt x="22769" y="34740"/>
                  </a:lnTo>
                  <a:lnTo>
                    <a:pt x="23169" y="34073"/>
                  </a:lnTo>
                  <a:lnTo>
                    <a:pt x="23515" y="33353"/>
                  </a:lnTo>
                  <a:lnTo>
                    <a:pt x="23782" y="32633"/>
                  </a:lnTo>
                  <a:lnTo>
                    <a:pt x="24022" y="31887"/>
                  </a:lnTo>
                  <a:lnTo>
                    <a:pt x="24235" y="31140"/>
                  </a:lnTo>
                  <a:lnTo>
                    <a:pt x="24369" y="30367"/>
                  </a:lnTo>
                  <a:lnTo>
                    <a:pt x="24502" y="29567"/>
                  </a:lnTo>
                  <a:lnTo>
                    <a:pt x="24582" y="28794"/>
                  </a:lnTo>
                  <a:lnTo>
                    <a:pt x="24635" y="27994"/>
                  </a:lnTo>
                  <a:lnTo>
                    <a:pt x="24662" y="27195"/>
                  </a:lnTo>
                  <a:lnTo>
                    <a:pt x="24662" y="26368"/>
                  </a:lnTo>
                  <a:lnTo>
                    <a:pt x="24635" y="25568"/>
                  </a:lnTo>
                  <a:lnTo>
                    <a:pt x="24555" y="23942"/>
                  </a:lnTo>
                  <a:lnTo>
                    <a:pt x="24422" y="22342"/>
                  </a:lnTo>
                  <a:lnTo>
                    <a:pt x="23275" y="7892"/>
                  </a:lnTo>
                  <a:lnTo>
                    <a:pt x="23649" y="7839"/>
                  </a:lnTo>
                  <a:lnTo>
                    <a:pt x="23675" y="7279"/>
                  </a:lnTo>
                  <a:lnTo>
                    <a:pt x="23649" y="6719"/>
                  </a:lnTo>
                  <a:lnTo>
                    <a:pt x="23569" y="6159"/>
                  </a:lnTo>
                  <a:lnTo>
                    <a:pt x="23462" y="5626"/>
                  </a:lnTo>
                  <a:lnTo>
                    <a:pt x="23275" y="5093"/>
                  </a:lnTo>
                  <a:lnTo>
                    <a:pt x="23062" y="4586"/>
                  </a:lnTo>
                  <a:lnTo>
                    <a:pt x="22796" y="4080"/>
                  </a:lnTo>
                  <a:lnTo>
                    <a:pt x="22502" y="3627"/>
                  </a:lnTo>
                  <a:lnTo>
                    <a:pt x="22156" y="3147"/>
                  </a:lnTo>
                  <a:lnTo>
                    <a:pt x="21782" y="2720"/>
                  </a:lnTo>
                  <a:lnTo>
                    <a:pt x="21383" y="2320"/>
                  </a:lnTo>
                  <a:lnTo>
                    <a:pt x="20956" y="1947"/>
                  </a:lnTo>
                  <a:lnTo>
                    <a:pt x="20503" y="1600"/>
                  </a:lnTo>
                  <a:lnTo>
                    <a:pt x="20023" y="1280"/>
                  </a:lnTo>
                  <a:lnTo>
                    <a:pt x="19516" y="1014"/>
                  </a:lnTo>
                  <a:lnTo>
                    <a:pt x="19010" y="774"/>
                  </a:lnTo>
                  <a:lnTo>
                    <a:pt x="18477" y="561"/>
                  </a:lnTo>
                  <a:lnTo>
                    <a:pt x="17943" y="401"/>
                  </a:lnTo>
                  <a:lnTo>
                    <a:pt x="17383" y="267"/>
                  </a:lnTo>
                  <a:lnTo>
                    <a:pt x="16850" y="161"/>
                  </a:lnTo>
                  <a:lnTo>
                    <a:pt x="16290" y="81"/>
                  </a:lnTo>
                  <a:lnTo>
                    <a:pt x="15730" y="27"/>
                  </a:lnTo>
                  <a:lnTo>
                    <a:pt x="15171" y="1"/>
                  </a:lnTo>
                  <a:close/>
                </a:path>
              </a:pathLst>
            </a:custGeom>
            <a:solidFill>
              <a:srgbClr val="FF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34"/>
            <p:cNvSpPr/>
            <p:nvPr/>
          </p:nvSpPr>
          <p:spPr>
            <a:xfrm>
              <a:off x="4374390" y="1947489"/>
              <a:ext cx="421350" cy="685553"/>
            </a:xfrm>
            <a:custGeom>
              <a:avLst/>
              <a:gdLst/>
              <a:ahLst/>
              <a:cxnLst/>
              <a:rect l="l" t="t" r="r" b="b"/>
              <a:pathLst>
                <a:path w="24662" h="40126" fill="none" extrusionOk="0">
                  <a:moveTo>
                    <a:pt x="23275" y="7892"/>
                  </a:moveTo>
                  <a:lnTo>
                    <a:pt x="23275" y="7892"/>
                  </a:lnTo>
                  <a:lnTo>
                    <a:pt x="24422" y="22342"/>
                  </a:lnTo>
                  <a:lnTo>
                    <a:pt x="24422" y="22342"/>
                  </a:lnTo>
                  <a:lnTo>
                    <a:pt x="24555" y="23942"/>
                  </a:lnTo>
                  <a:lnTo>
                    <a:pt x="24635" y="25568"/>
                  </a:lnTo>
                  <a:lnTo>
                    <a:pt x="24662" y="26368"/>
                  </a:lnTo>
                  <a:lnTo>
                    <a:pt x="24662" y="27195"/>
                  </a:lnTo>
                  <a:lnTo>
                    <a:pt x="24635" y="27994"/>
                  </a:lnTo>
                  <a:lnTo>
                    <a:pt x="24582" y="28794"/>
                  </a:lnTo>
                  <a:lnTo>
                    <a:pt x="24502" y="29567"/>
                  </a:lnTo>
                  <a:lnTo>
                    <a:pt x="24369" y="30367"/>
                  </a:lnTo>
                  <a:lnTo>
                    <a:pt x="24235" y="31140"/>
                  </a:lnTo>
                  <a:lnTo>
                    <a:pt x="24022" y="31887"/>
                  </a:lnTo>
                  <a:lnTo>
                    <a:pt x="23782" y="32633"/>
                  </a:lnTo>
                  <a:lnTo>
                    <a:pt x="23515" y="33353"/>
                  </a:lnTo>
                  <a:lnTo>
                    <a:pt x="23169" y="34073"/>
                  </a:lnTo>
                  <a:lnTo>
                    <a:pt x="22769" y="34740"/>
                  </a:lnTo>
                  <a:lnTo>
                    <a:pt x="22769" y="34740"/>
                  </a:lnTo>
                  <a:lnTo>
                    <a:pt x="22476" y="35166"/>
                  </a:lnTo>
                  <a:lnTo>
                    <a:pt x="22182" y="35593"/>
                  </a:lnTo>
                  <a:lnTo>
                    <a:pt x="21862" y="35993"/>
                  </a:lnTo>
                  <a:lnTo>
                    <a:pt x="21516" y="36366"/>
                  </a:lnTo>
                  <a:lnTo>
                    <a:pt x="21143" y="36712"/>
                  </a:lnTo>
                  <a:lnTo>
                    <a:pt x="20769" y="37059"/>
                  </a:lnTo>
                  <a:lnTo>
                    <a:pt x="20369" y="37406"/>
                  </a:lnTo>
                  <a:lnTo>
                    <a:pt x="19970" y="37699"/>
                  </a:lnTo>
                  <a:lnTo>
                    <a:pt x="19543" y="37992"/>
                  </a:lnTo>
                  <a:lnTo>
                    <a:pt x="19090" y="38259"/>
                  </a:lnTo>
                  <a:lnTo>
                    <a:pt x="18663" y="38525"/>
                  </a:lnTo>
                  <a:lnTo>
                    <a:pt x="18183" y="38765"/>
                  </a:lnTo>
                  <a:lnTo>
                    <a:pt x="17730" y="38979"/>
                  </a:lnTo>
                  <a:lnTo>
                    <a:pt x="17250" y="39165"/>
                  </a:lnTo>
                  <a:lnTo>
                    <a:pt x="16770" y="39352"/>
                  </a:lnTo>
                  <a:lnTo>
                    <a:pt x="16290" y="39512"/>
                  </a:lnTo>
                  <a:lnTo>
                    <a:pt x="16290" y="39512"/>
                  </a:lnTo>
                  <a:lnTo>
                    <a:pt x="15784" y="39645"/>
                  </a:lnTo>
                  <a:lnTo>
                    <a:pt x="15277" y="39778"/>
                  </a:lnTo>
                  <a:lnTo>
                    <a:pt x="14771" y="39885"/>
                  </a:lnTo>
                  <a:lnTo>
                    <a:pt x="14264" y="39965"/>
                  </a:lnTo>
                  <a:lnTo>
                    <a:pt x="13758" y="40018"/>
                  </a:lnTo>
                  <a:lnTo>
                    <a:pt x="13251" y="40072"/>
                  </a:lnTo>
                  <a:lnTo>
                    <a:pt x="12744" y="40125"/>
                  </a:lnTo>
                  <a:lnTo>
                    <a:pt x="12238" y="40125"/>
                  </a:lnTo>
                  <a:lnTo>
                    <a:pt x="11198" y="40125"/>
                  </a:lnTo>
                  <a:lnTo>
                    <a:pt x="10185" y="40045"/>
                  </a:lnTo>
                  <a:lnTo>
                    <a:pt x="9145" y="39938"/>
                  </a:lnTo>
                  <a:lnTo>
                    <a:pt x="8132" y="39752"/>
                  </a:lnTo>
                  <a:lnTo>
                    <a:pt x="8132" y="39752"/>
                  </a:lnTo>
                  <a:lnTo>
                    <a:pt x="7412" y="39592"/>
                  </a:lnTo>
                  <a:lnTo>
                    <a:pt x="6666" y="39405"/>
                  </a:lnTo>
                  <a:lnTo>
                    <a:pt x="5946" y="39165"/>
                  </a:lnTo>
                  <a:lnTo>
                    <a:pt x="5253" y="38872"/>
                  </a:lnTo>
                  <a:lnTo>
                    <a:pt x="4933" y="38712"/>
                  </a:lnTo>
                  <a:lnTo>
                    <a:pt x="4586" y="38525"/>
                  </a:lnTo>
                  <a:lnTo>
                    <a:pt x="4293" y="38339"/>
                  </a:lnTo>
                  <a:lnTo>
                    <a:pt x="3973" y="38125"/>
                  </a:lnTo>
                  <a:lnTo>
                    <a:pt x="3680" y="37912"/>
                  </a:lnTo>
                  <a:lnTo>
                    <a:pt x="3413" y="37672"/>
                  </a:lnTo>
                  <a:lnTo>
                    <a:pt x="3147" y="37406"/>
                  </a:lnTo>
                  <a:lnTo>
                    <a:pt x="2880" y="37139"/>
                  </a:lnTo>
                  <a:lnTo>
                    <a:pt x="2880" y="37139"/>
                  </a:lnTo>
                  <a:lnTo>
                    <a:pt x="2587" y="36739"/>
                  </a:lnTo>
                  <a:lnTo>
                    <a:pt x="2320" y="36339"/>
                  </a:lnTo>
                  <a:lnTo>
                    <a:pt x="2107" y="35913"/>
                  </a:lnTo>
                  <a:lnTo>
                    <a:pt x="1894" y="35486"/>
                  </a:lnTo>
                  <a:lnTo>
                    <a:pt x="1734" y="35033"/>
                  </a:lnTo>
                  <a:lnTo>
                    <a:pt x="1600" y="34553"/>
                  </a:lnTo>
                  <a:lnTo>
                    <a:pt x="1467" y="34073"/>
                  </a:lnTo>
                  <a:lnTo>
                    <a:pt x="1387" y="33593"/>
                  </a:lnTo>
                  <a:lnTo>
                    <a:pt x="1307" y="33113"/>
                  </a:lnTo>
                  <a:lnTo>
                    <a:pt x="1227" y="32607"/>
                  </a:lnTo>
                  <a:lnTo>
                    <a:pt x="1174" y="31620"/>
                  </a:lnTo>
                  <a:lnTo>
                    <a:pt x="1120" y="30607"/>
                  </a:lnTo>
                  <a:lnTo>
                    <a:pt x="1120" y="29621"/>
                  </a:lnTo>
                  <a:lnTo>
                    <a:pt x="1120" y="29621"/>
                  </a:lnTo>
                  <a:lnTo>
                    <a:pt x="1067" y="27914"/>
                  </a:lnTo>
                  <a:lnTo>
                    <a:pt x="1040" y="26208"/>
                  </a:lnTo>
                  <a:lnTo>
                    <a:pt x="960" y="24475"/>
                  </a:lnTo>
                  <a:lnTo>
                    <a:pt x="880" y="22769"/>
                  </a:lnTo>
                  <a:lnTo>
                    <a:pt x="774" y="21063"/>
                  </a:lnTo>
                  <a:lnTo>
                    <a:pt x="667" y="19383"/>
                  </a:lnTo>
                  <a:lnTo>
                    <a:pt x="507" y="17677"/>
                  </a:lnTo>
                  <a:lnTo>
                    <a:pt x="374" y="15970"/>
                  </a:lnTo>
                  <a:lnTo>
                    <a:pt x="374" y="15970"/>
                  </a:lnTo>
                  <a:lnTo>
                    <a:pt x="214" y="14424"/>
                  </a:lnTo>
                  <a:lnTo>
                    <a:pt x="81" y="12878"/>
                  </a:lnTo>
                  <a:lnTo>
                    <a:pt x="27" y="12131"/>
                  </a:lnTo>
                  <a:lnTo>
                    <a:pt x="1" y="11358"/>
                  </a:lnTo>
                  <a:lnTo>
                    <a:pt x="1" y="10585"/>
                  </a:lnTo>
                  <a:lnTo>
                    <a:pt x="27" y="9812"/>
                  </a:lnTo>
                  <a:lnTo>
                    <a:pt x="27" y="9812"/>
                  </a:lnTo>
                  <a:lnTo>
                    <a:pt x="81" y="9039"/>
                  </a:lnTo>
                  <a:lnTo>
                    <a:pt x="134" y="8665"/>
                  </a:lnTo>
                  <a:lnTo>
                    <a:pt x="214" y="8265"/>
                  </a:lnTo>
                  <a:lnTo>
                    <a:pt x="294" y="7892"/>
                  </a:lnTo>
                  <a:lnTo>
                    <a:pt x="401" y="7546"/>
                  </a:lnTo>
                  <a:lnTo>
                    <a:pt x="561" y="7172"/>
                  </a:lnTo>
                  <a:lnTo>
                    <a:pt x="720" y="6826"/>
                  </a:lnTo>
                  <a:lnTo>
                    <a:pt x="720" y="6826"/>
                  </a:lnTo>
                  <a:lnTo>
                    <a:pt x="880" y="6559"/>
                  </a:lnTo>
                  <a:lnTo>
                    <a:pt x="1067" y="6293"/>
                  </a:lnTo>
                  <a:lnTo>
                    <a:pt x="1280" y="6053"/>
                  </a:lnTo>
                  <a:lnTo>
                    <a:pt x="1494" y="5813"/>
                  </a:lnTo>
                  <a:lnTo>
                    <a:pt x="1974" y="5359"/>
                  </a:lnTo>
                  <a:lnTo>
                    <a:pt x="2453" y="4933"/>
                  </a:lnTo>
                  <a:lnTo>
                    <a:pt x="2453" y="4933"/>
                  </a:lnTo>
                  <a:lnTo>
                    <a:pt x="3333" y="4240"/>
                  </a:lnTo>
                  <a:lnTo>
                    <a:pt x="4213" y="3627"/>
                  </a:lnTo>
                  <a:lnTo>
                    <a:pt x="5146" y="3013"/>
                  </a:lnTo>
                  <a:lnTo>
                    <a:pt x="6079" y="2480"/>
                  </a:lnTo>
                  <a:lnTo>
                    <a:pt x="7066" y="1974"/>
                  </a:lnTo>
                  <a:lnTo>
                    <a:pt x="8052" y="1547"/>
                  </a:lnTo>
                  <a:lnTo>
                    <a:pt x="9092" y="1147"/>
                  </a:lnTo>
                  <a:lnTo>
                    <a:pt x="10132" y="800"/>
                  </a:lnTo>
                  <a:lnTo>
                    <a:pt x="10132" y="800"/>
                  </a:lnTo>
                  <a:lnTo>
                    <a:pt x="10665" y="614"/>
                  </a:lnTo>
                  <a:lnTo>
                    <a:pt x="11225" y="481"/>
                  </a:lnTo>
                  <a:lnTo>
                    <a:pt x="11785" y="347"/>
                  </a:lnTo>
                  <a:lnTo>
                    <a:pt x="12345" y="241"/>
                  </a:lnTo>
                  <a:lnTo>
                    <a:pt x="12904" y="161"/>
                  </a:lnTo>
                  <a:lnTo>
                    <a:pt x="13464" y="81"/>
                  </a:lnTo>
                  <a:lnTo>
                    <a:pt x="14024" y="27"/>
                  </a:lnTo>
                  <a:lnTo>
                    <a:pt x="14611" y="1"/>
                  </a:lnTo>
                  <a:lnTo>
                    <a:pt x="15171" y="1"/>
                  </a:lnTo>
                  <a:lnTo>
                    <a:pt x="15730" y="27"/>
                  </a:lnTo>
                  <a:lnTo>
                    <a:pt x="16290" y="81"/>
                  </a:lnTo>
                  <a:lnTo>
                    <a:pt x="16850" y="161"/>
                  </a:lnTo>
                  <a:lnTo>
                    <a:pt x="17383" y="267"/>
                  </a:lnTo>
                  <a:lnTo>
                    <a:pt x="17943" y="401"/>
                  </a:lnTo>
                  <a:lnTo>
                    <a:pt x="18477" y="561"/>
                  </a:lnTo>
                  <a:lnTo>
                    <a:pt x="19010" y="774"/>
                  </a:lnTo>
                  <a:lnTo>
                    <a:pt x="19010" y="774"/>
                  </a:lnTo>
                  <a:lnTo>
                    <a:pt x="19516" y="1014"/>
                  </a:lnTo>
                  <a:lnTo>
                    <a:pt x="20023" y="1280"/>
                  </a:lnTo>
                  <a:lnTo>
                    <a:pt x="20503" y="1600"/>
                  </a:lnTo>
                  <a:lnTo>
                    <a:pt x="20956" y="1947"/>
                  </a:lnTo>
                  <a:lnTo>
                    <a:pt x="21383" y="2320"/>
                  </a:lnTo>
                  <a:lnTo>
                    <a:pt x="21782" y="2720"/>
                  </a:lnTo>
                  <a:lnTo>
                    <a:pt x="22156" y="3147"/>
                  </a:lnTo>
                  <a:lnTo>
                    <a:pt x="22502" y="3627"/>
                  </a:lnTo>
                  <a:lnTo>
                    <a:pt x="22796" y="4080"/>
                  </a:lnTo>
                  <a:lnTo>
                    <a:pt x="23062" y="4586"/>
                  </a:lnTo>
                  <a:lnTo>
                    <a:pt x="23275" y="5093"/>
                  </a:lnTo>
                  <a:lnTo>
                    <a:pt x="23462" y="5626"/>
                  </a:lnTo>
                  <a:lnTo>
                    <a:pt x="23569" y="6159"/>
                  </a:lnTo>
                  <a:lnTo>
                    <a:pt x="23649" y="6719"/>
                  </a:lnTo>
                  <a:lnTo>
                    <a:pt x="23675" y="7279"/>
                  </a:lnTo>
                  <a:lnTo>
                    <a:pt x="23649" y="7839"/>
                  </a:lnTo>
                  <a:lnTo>
                    <a:pt x="23275" y="78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34"/>
            <p:cNvSpPr/>
            <p:nvPr/>
          </p:nvSpPr>
          <p:spPr>
            <a:xfrm>
              <a:off x="4629469" y="2231715"/>
              <a:ext cx="116622" cy="116639"/>
            </a:xfrm>
            <a:custGeom>
              <a:avLst/>
              <a:gdLst/>
              <a:ahLst/>
              <a:cxnLst/>
              <a:rect l="l" t="t" r="r" b="b"/>
              <a:pathLst>
                <a:path w="6826" h="6827" extrusionOk="0">
                  <a:moveTo>
                    <a:pt x="3413" y="1"/>
                  </a:moveTo>
                  <a:lnTo>
                    <a:pt x="3040" y="28"/>
                  </a:lnTo>
                  <a:lnTo>
                    <a:pt x="2720" y="81"/>
                  </a:lnTo>
                  <a:lnTo>
                    <a:pt x="2400" y="161"/>
                  </a:lnTo>
                  <a:lnTo>
                    <a:pt x="2080" y="268"/>
                  </a:lnTo>
                  <a:lnTo>
                    <a:pt x="1787" y="428"/>
                  </a:lnTo>
                  <a:lnTo>
                    <a:pt x="1494" y="587"/>
                  </a:lnTo>
                  <a:lnTo>
                    <a:pt x="1227" y="774"/>
                  </a:lnTo>
                  <a:lnTo>
                    <a:pt x="987" y="1014"/>
                  </a:lnTo>
                  <a:lnTo>
                    <a:pt x="774" y="1254"/>
                  </a:lnTo>
                  <a:lnTo>
                    <a:pt x="561" y="1521"/>
                  </a:lnTo>
                  <a:lnTo>
                    <a:pt x="401" y="1787"/>
                  </a:lnTo>
                  <a:lnTo>
                    <a:pt x="267" y="2080"/>
                  </a:lnTo>
                  <a:lnTo>
                    <a:pt x="134" y="2400"/>
                  </a:lnTo>
                  <a:lnTo>
                    <a:pt x="54" y="2720"/>
                  </a:lnTo>
                  <a:lnTo>
                    <a:pt x="1" y="3067"/>
                  </a:lnTo>
                  <a:lnTo>
                    <a:pt x="1" y="3414"/>
                  </a:lnTo>
                  <a:lnTo>
                    <a:pt x="1" y="3760"/>
                  </a:lnTo>
                  <a:lnTo>
                    <a:pt x="54" y="4107"/>
                  </a:lnTo>
                  <a:lnTo>
                    <a:pt x="134" y="4427"/>
                  </a:lnTo>
                  <a:lnTo>
                    <a:pt x="267" y="4747"/>
                  </a:lnTo>
                  <a:lnTo>
                    <a:pt x="401" y="5040"/>
                  </a:lnTo>
                  <a:lnTo>
                    <a:pt x="561" y="5333"/>
                  </a:lnTo>
                  <a:lnTo>
                    <a:pt x="774" y="5600"/>
                  </a:lnTo>
                  <a:lnTo>
                    <a:pt x="987" y="5840"/>
                  </a:lnTo>
                  <a:lnTo>
                    <a:pt x="1227" y="6053"/>
                  </a:lnTo>
                  <a:lnTo>
                    <a:pt x="1494" y="6240"/>
                  </a:lnTo>
                  <a:lnTo>
                    <a:pt x="1787" y="6426"/>
                  </a:lnTo>
                  <a:lnTo>
                    <a:pt x="2080" y="6559"/>
                  </a:lnTo>
                  <a:lnTo>
                    <a:pt x="2400" y="6666"/>
                  </a:lnTo>
                  <a:lnTo>
                    <a:pt x="2720" y="6773"/>
                  </a:lnTo>
                  <a:lnTo>
                    <a:pt x="3040" y="6826"/>
                  </a:lnTo>
                  <a:lnTo>
                    <a:pt x="3760" y="6826"/>
                  </a:lnTo>
                  <a:lnTo>
                    <a:pt x="4080" y="6773"/>
                  </a:lnTo>
                  <a:lnTo>
                    <a:pt x="4426" y="6666"/>
                  </a:lnTo>
                  <a:lnTo>
                    <a:pt x="4720" y="6559"/>
                  </a:lnTo>
                  <a:lnTo>
                    <a:pt x="5040" y="6426"/>
                  </a:lnTo>
                  <a:lnTo>
                    <a:pt x="5306" y="6240"/>
                  </a:lnTo>
                  <a:lnTo>
                    <a:pt x="5573" y="6053"/>
                  </a:lnTo>
                  <a:lnTo>
                    <a:pt x="5813" y="5840"/>
                  </a:lnTo>
                  <a:lnTo>
                    <a:pt x="6026" y="5600"/>
                  </a:lnTo>
                  <a:lnTo>
                    <a:pt x="6239" y="5333"/>
                  </a:lnTo>
                  <a:lnTo>
                    <a:pt x="6399" y="5040"/>
                  </a:lnTo>
                  <a:lnTo>
                    <a:pt x="6559" y="4747"/>
                  </a:lnTo>
                  <a:lnTo>
                    <a:pt x="6666" y="4427"/>
                  </a:lnTo>
                  <a:lnTo>
                    <a:pt x="6746" y="4107"/>
                  </a:lnTo>
                  <a:lnTo>
                    <a:pt x="6799" y="3760"/>
                  </a:lnTo>
                  <a:lnTo>
                    <a:pt x="6826" y="3414"/>
                  </a:lnTo>
                  <a:lnTo>
                    <a:pt x="6799" y="3067"/>
                  </a:lnTo>
                  <a:lnTo>
                    <a:pt x="6746" y="2720"/>
                  </a:lnTo>
                  <a:lnTo>
                    <a:pt x="6666" y="2400"/>
                  </a:lnTo>
                  <a:lnTo>
                    <a:pt x="6559" y="2080"/>
                  </a:lnTo>
                  <a:lnTo>
                    <a:pt x="6399" y="1787"/>
                  </a:lnTo>
                  <a:lnTo>
                    <a:pt x="6239" y="1521"/>
                  </a:lnTo>
                  <a:lnTo>
                    <a:pt x="6026" y="1254"/>
                  </a:lnTo>
                  <a:lnTo>
                    <a:pt x="5813" y="1014"/>
                  </a:lnTo>
                  <a:lnTo>
                    <a:pt x="5573" y="774"/>
                  </a:lnTo>
                  <a:lnTo>
                    <a:pt x="5306" y="587"/>
                  </a:lnTo>
                  <a:lnTo>
                    <a:pt x="5040" y="428"/>
                  </a:lnTo>
                  <a:lnTo>
                    <a:pt x="4720" y="268"/>
                  </a:lnTo>
                  <a:lnTo>
                    <a:pt x="4426" y="161"/>
                  </a:lnTo>
                  <a:lnTo>
                    <a:pt x="4080" y="81"/>
                  </a:lnTo>
                  <a:lnTo>
                    <a:pt x="3760" y="28"/>
                  </a:lnTo>
                  <a:lnTo>
                    <a:pt x="3413" y="1"/>
                  </a:lnTo>
                  <a:close/>
                </a:path>
              </a:pathLst>
            </a:custGeom>
            <a:solidFill>
              <a:srgbClr val="FF9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34"/>
            <p:cNvSpPr/>
            <p:nvPr/>
          </p:nvSpPr>
          <p:spPr>
            <a:xfrm>
              <a:off x="4629469" y="2231715"/>
              <a:ext cx="116622" cy="116639"/>
            </a:xfrm>
            <a:custGeom>
              <a:avLst/>
              <a:gdLst/>
              <a:ahLst/>
              <a:cxnLst/>
              <a:rect l="l" t="t" r="r" b="b"/>
              <a:pathLst>
                <a:path w="6826" h="6827" fill="none" extrusionOk="0">
                  <a:moveTo>
                    <a:pt x="3413" y="1"/>
                  </a:moveTo>
                  <a:lnTo>
                    <a:pt x="3413" y="1"/>
                  </a:lnTo>
                  <a:lnTo>
                    <a:pt x="3040" y="28"/>
                  </a:lnTo>
                  <a:lnTo>
                    <a:pt x="2720" y="81"/>
                  </a:lnTo>
                  <a:lnTo>
                    <a:pt x="2400" y="161"/>
                  </a:lnTo>
                  <a:lnTo>
                    <a:pt x="2080" y="268"/>
                  </a:lnTo>
                  <a:lnTo>
                    <a:pt x="1787" y="428"/>
                  </a:lnTo>
                  <a:lnTo>
                    <a:pt x="1494" y="587"/>
                  </a:lnTo>
                  <a:lnTo>
                    <a:pt x="1227" y="774"/>
                  </a:lnTo>
                  <a:lnTo>
                    <a:pt x="987" y="1014"/>
                  </a:lnTo>
                  <a:lnTo>
                    <a:pt x="774" y="1254"/>
                  </a:lnTo>
                  <a:lnTo>
                    <a:pt x="561" y="1521"/>
                  </a:lnTo>
                  <a:lnTo>
                    <a:pt x="401" y="1787"/>
                  </a:lnTo>
                  <a:lnTo>
                    <a:pt x="267" y="2080"/>
                  </a:lnTo>
                  <a:lnTo>
                    <a:pt x="134" y="2400"/>
                  </a:lnTo>
                  <a:lnTo>
                    <a:pt x="54" y="2720"/>
                  </a:lnTo>
                  <a:lnTo>
                    <a:pt x="1" y="3067"/>
                  </a:lnTo>
                  <a:lnTo>
                    <a:pt x="1" y="3414"/>
                  </a:lnTo>
                  <a:lnTo>
                    <a:pt x="1" y="3414"/>
                  </a:lnTo>
                  <a:lnTo>
                    <a:pt x="1" y="3760"/>
                  </a:lnTo>
                  <a:lnTo>
                    <a:pt x="54" y="4107"/>
                  </a:lnTo>
                  <a:lnTo>
                    <a:pt x="134" y="4427"/>
                  </a:lnTo>
                  <a:lnTo>
                    <a:pt x="267" y="4747"/>
                  </a:lnTo>
                  <a:lnTo>
                    <a:pt x="401" y="5040"/>
                  </a:lnTo>
                  <a:lnTo>
                    <a:pt x="561" y="5333"/>
                  </a:lnTo>
                  <a:lnTo>
                    <a:pt x="774" y="5600"/>
                  </a:lnTo>
                  <a:lnTo>
                    <a:pt x="987" y="5840"/>
                  </a:lnTo>
                  <a:lnTo>
                    <a:pt x="1227" y="6053"/>
                  </a:lnTo>
                  <a:lnTo>
                    <a:pt x="1494" y="6240"/>
                  </a:lnTo>
                  <a:lnTo>
                    <a:pt x="1787" y="6426"/>
                  </a:lnTo>
                  <a:lnTo>
                    <a:pt x="2080" y="6559"/>
                  </a:lnTo>
                  <a:lnTo>
                    <a:pt x="2400" y="6666"/>
                  </a:lnTo>
                  <a:lnTo>
                    <a:pt x="2720" y="6773"/>
                  </a:lnTo>
                  <a:lnTo>
                    <a:pt x="3040" y="6826"/>
                  </a:lnTo>
                  <a:lnTo>
                    <a:pt x="3413" y="6826"/>
                  </a:lnTo>
                  <a:lnTo>
                    <a:pt x="3413" y="6826"/>
                  </a:lnTo>
                  <a:lnTo>
                    <a:pt x="3760" y="6826"/>
                  </a:lnTo>
                  <a:lnTo>
                    <a:pt x="4080" y="6773"/>
                  </a:lnTo>
                  <a:lnTo>
                    <a:pt x="4426" y="6666"/>
                  </a:lnTo>
                  <a:lnTo>
                    <a:pt x="4720" y="6559"/>
                  </a:lnTo>
                  <a:lnTo>
                    <a:pt x="5040" y="6426"/>
                  </a:lnTo>
                  <a:lnTo>
                    <a:pt x="5306" y="6240"/>
                  </a:lnTo>
                  <a:lnTo>
                    <a:pt x="5573" y="6053"/>
                  </a:lnTo>
                  <a:lnTo>
                    <a:pt x="5813" y="5840"/>
                  </a:lnTo>
                  <a:lnTo>
                    <a:pt x="6026" y="5600"/>
                  </a:lnTo>
                  <a:lnTo>
                    <a:pt x="6239" y="5333"/>
                  </a:lnTo>
                  <a:lnTo>
                    <a:pt x="6399" y="5040"/>
                  </a:lnTo>
                  <a:lnTo>
                    <a:pt x="6559" y="4747"/>
                  </a:lnTo>
                  <a:lnTo>
                    <a:pt x="6666" y="4427"/>
                  </a:lnTo>
                  <a:lnTo>
                    <a:pt x="6746" y="4107"/>
                  </a:lnTo>
                  <a:lnTo>
                    <a:pt x="6799" y="3760"/>
                  </a:lnTo>
                  <a:lnTo>
                    <a:pt x="6826" y="3414"/>
                  </a:lnTo>
                  <a:lnTo>
                    <a:pt x="6826" y="3414"/>
                  </a:lnTo>
                  <a:lnTo>
                    <a:pt x="6799" y="3067"/>
                  </a:lnTo>
                  <a:lnTo>
                    <a:pt x="6746" y="2720"/>
                  </a:lnTo>
                  <a:lnTo>
                    <a:pt x="6666" y="2400"/>
                  </a:lnTo>
                  <a:lnTo>
                    <a:pt x="6559" y="2080"/>
                  </a:lnTo>
                  <a:lnTo>
                    <a:pt x="6399" y="1787"/>
                  </a:lnTo>
                  <a:lnTo>
                    <a:pt x="6239" y="1521"/>
                  </a:lnTo>
                  <a:lnTo>
                    <a:pt x="6026" y="1254"/>
                  </a:lnTo>
                  <a:lnTo>
                    <a:pt x="5813" y="1014"/>
                  </a:lnTo>
                  <a:lnTo>
                    <a:pt x="5573" y="774"/>
                  </a:lnTo>
                  <a:lnTo>
                    <a:pt x="5306" y="587"/>
                  </a:lnTo>
                  <a:lnTo>
                    <a:pt x="5040" y="428"/>
                  </a:lnTo>
                  <a:lnTo>
                    <a:pt x="4720" y="268"/>
                  </a:lnTo>
                  <a:lnTo>
                    <a:pt x="4426" y="161"/>
                  </a:lnTo>
                  <a:lnTo>
                    <a:pt x="4080" y="81"/>
                  </a:lnTo>
                  <a:lnTo>
                    <a:pt x="3760" y="28"/>
                  </a:lnTo>
                  <a:lnTo>
                    <a:pt x="341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34"/>
            <p:cNvSpPr/>
            <p:nvPr/>
          </p:nvSpPr>
          <p:spPr>
            <a:xfrm>
              <a:off x="4423578" y="2231715"/>
              <a:ext cx="116639" cy="116639"/>
            </a:xfrm>
            <a:custGeom>
              <a:avLst/>
              <a:gdLst/>
              <a:ahLst/>
              <a:cxnLst/>
              <a:rect l="l" t="t" r="r" b="b"/>
              <a:pathLst>
                <a:path w="6827" h="6827" extrusionOk="0">
                  <a:moveTo>
                    <a:pt x="3414" y="1"/>
                  </a:moveTo>
                  <a:lnTo>
                    <a:pt x="3067" y="28"/>
                  </a:lnTo>
                  <a:lnTo>
                    <a:pt x="2720" y="81"/>
                  </a:lnTo>
                  <a:lnTo>
                    <a:pt x="2400" y="161"/>
                  </a:lnTo>
                  <a:lnTo>
                    <a:pt x="2081" y="268"/>
                  </a:lnTo>
                  <a:lnTo>
                    <a:pt x="1787" y="428"/>
                  </a:lnTo>
                  <a:lnTo>
                    <a:pt x="1494" y="587"/>
                  </a:lnTo>
                  <a:lnTo>
                    <a:pt x="1227" y="774"/>
                  </a:lnTo>
                  <a:lnTo>
                    <a:pt x="987" y="1014"/>
                  </a:lnTo>
                  <a:lnTo>
                    <a:pt x="774" y="1254"/>
                  </a:lnTo>
                  <a:lnTo>
                    <a:pt x="588" y="1521"/>
                  </a:lnTo>
                  <a:lnTo>
                    <a:pt x="401" y="1787"/>
                  </a:lnTo>
                  <a:lnTo>
                    <a:pt x="268" y="2080"/>
                  </a:lnTo>
                  <a:lnTo>
                    <a:pt x="134" y="2400"/>
                  </a:lnTo>
                  <a:lnTo>
                    <a:pt x="54" y="2720"/>
                  </a:lnTo>
                  <a:lnTo>
                    <a:pt x="1" y="3067"/>
                  </a:lnTo>
                  <a:lnTo>
                    <a:pt x="1" y="3414"/>
                  </a:lnTo>
                  <a:lnTo>
                    <a:pt x="1" y="3760"/>
                  </a:lnTo>
                  <a:lnTo>
                    <a:pt x="54" y="4107"/>
                  </a:lnTo>
                  <a:lnTo>
                    <a:pt x="134" y="4427"/>
                  </a:lnTo>
                  <a:lnTo>
                    <a:pt x="268" y="4747"/>
                  </a:lnTo>
                  <a:lnTo>
                    <a:pt x="401" y="5040"/>
                  </a:lnTo>
                  <a:lnTo>
                    <a:pt x="588" y="5333"/>
                  </a:lnTo>
                  <a:lnTo>
                    <a:pt x="774" y="5600"/>
                  </a:lnTo>
                  <a:lnTo>
                    <a:pt x="987" y="5840"/>
                  </a:lnTo>
                  <a:lnTo>
                    <a:pt x="1227" y="6053"/>
                  </a:lnTo>
                  <a:lnTo>
                    <a:pt x="1494" y="6240"/>
                  </a:lnTo>
                  <a:lnTo>
                    <a:pt x="1787" y="6426"/>
                  </a:lnTo>
                  <a:lnTo>
                    <a:pt x="2081" y="6559"/>
                  </a:lnTo>
                  <a:lnTo>
                    <a:pt x="2400" y="6666"/>
                  </a:lnTo>
                  <a:lnTo>
                    <a:pt x="2720" y="6773"/>
                  </a:lnTo>
                  <a:lnTo>
                    <a:pt x="3067" y="6826"/>
                  </a:lnTo>
                  <a:lnTo>
                    <a:pt x="3760" y="6826"/>
                  </a:lnTo>
                  <a:lnTo>
                    <a:pt x="4107" y="6773"/>
                  </a:lnTo>
                  <a:lnTo>
                    <a:pt x="4427" y="6666"/>
                  </a:lnTo>
                  <a:lnTo>
                    <a:pt x="4747" y="6559"/>
                  </a:lnTo>
                  <a:lnTo>
                    <a:pt x="5040" y="6426"/>
                  </a:lnTo>
                  <a:lnTo>
                    <a:pt x="5306" y="6240"/>
                  </a:lnTo>
                  <a:lnTo>
                    <a:pt x="5573" y="6053"/>
                  </a:lnTo>
                  <a:lnTo>
                    <a:pt x="5813" y="5840"/>
                  </a:lnTo>
                  <a:lnTo>
                    <a:pt x="6053" y="5600"/>
                  </a:lnTo>
                  <a:lnTo>
                    <a:pt x="6240" y="5333"/>
                  </a:lnTo>
                  <a:lnTo>
                    <a:pt x="6400" y="5040"/>
                  </a:lnTo>
                  <a:lnTo>
                    <a:pt x="6560" y="4747"/>
                  </a:lnTo>
                  <a:lnTo>
                    <a:pt x="6666" y="4427"/>
                  </a:lnTo>
                  <a:lnTo>
                    <a:pt x="6746" y="4107"/>
                  </a:lnTo>
                  <a:lnTo>
                    <a:pt x="6799" y="3760"/>
                  </a:lnTo>
                  <a:lnTo>
                    <a:pt x="6826" y="3414"/>
                  </a:lnTo>
                  <a:lnTo>
                    <a:pt x="6799" y="3067"/>
                  </a:lnTo>
                  <a:lnTo>
                    <a:pt x="6746" y="2720"/>
                  </a:lnTo>
                  <a:lnTo>
                    <a:pt x="6666" y="2400"/>
                  </a:lnTo>
                  <a:lnTo>
                    <a:pt x="6560" y="2080"/>
                  </a:lnTo>
                  <a:lnTo>
                    <a:pt x="6400" y="1787"/>
                  </a:lnTo>
                  <a:lnTo>
                    <a:pt x="6240" y="1521"/>
                  </a:lnTo>
                  <a:lnTo>
                    <a:pt x="6053" y="1254"/>
                  </a:lnTo>
                  <a:lnTo>
                    <a:pt x="5813" y="1014"/>
                  </a:lnTo>
                  <a:lnTo>
                    <a:pt x="5573" y="774"/>
                  </a:lnTo>
                  <a:lnTo>
                    <a:pt x="5306" y="587"/>
                  </a:lnTo>
                  <a:lnTo>
                    <a:pt x="5040" y="428"/>
                  </a:lnTo>
                  <a:lnTo>
                    <a:pt x="4747" y="268"/>
                  </a:lnTo>
                  <a:lnTo>
                    <a:pt x="4427" y="161"/>
                  </a:lnTo>
                  <a:lnTo>
                    <a:pt x="4107" y="81"/>
                  </a:lnTo>
                  <a:lnTo>
                    <a:pt x="3760" y="28"/>
                  </a:lnTo>
                  <a:lnTo>
                    <a:pt x="3414" y="1"/>
                  </a:lnTo>
                  <a:close/>
                </a:path>
              </a:pathLst>
            </a:custGeom>
            <a:solidFill>
              <a:srgbClr val="FF9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34"/>
            <p:cNvSpPr/>
            <p:nvPr/>
          </p:nvSpPr>
          <p:spPr>
            <a:xfrm>
              <a:off x="4423578" y="2231715"/>
              <a:ext cx="116639" cy="116639"/>
            </a:xfrm>
            <a:custGeom>
              <a:avLst/>
              <a:gdLst/>
              <a:ahLst/>
              <a:cxnLst/>
              <a:rect l="l" t="t" r="r" b="b"/>
              <a:pathLst>
                <a:path w="6827" h="6827" fill="none" extrusionOk="0">
                  <a:moveTo>
                    <a:pt x="3414" y="1"/>
                  </a:moveTo>
                  <a:lnTo>
                    <a:pt x="3414" y="1"/>
                  </a:lnTo>
                  <a:lnTo>
                    <a:pt x="3067" y="28"/>
                  </a:lnTo>
                  <a:lnTo>
                    <a:pt x="2720" y="81"/>
                  </a:lnTo>
                  <a:lnTo>
                    <a:pt x="2400" y="161"/>
                  </a:lnTo>
                  <a:lnTo>
                    <a:pt x="2081" y="268"/>
                  </a:lnTo>
                  <a:lnTo>
                    <a:pt x="1787" y="428"/>
                  </a:lnTo>
                  <a:lnTo>
                    <a:pt x="1494" y="587"/>
                  </a:lnTo>
                  <a:lnTo>
                    <a:pt x="1227" y="774"/>
                  </a:lnTo>
                  <a:lnTo>
                    <a:pt x="987" y="1014"/>
                  </a:lnTo>
                  <a:lnTo>
                    <a:pt x="774" y="1254"/>
                  </a:lnTo>
                  <a:lnTo>
                    <a:pt x="588" y="1521"/>
                  </a:lnTo>
                  <a:lnTo>
                    <a:pt x="401" y="1787"/>
                  </a:lnTo>
                  <a:lnTo>
                    <a:pt x="268" y="2080"/>
                  </a:lnTo>
                  <a:lnTo>
                    <a:pt x="134" y="2400"/>
                  </a:lnTo>
                  <a:lnTo>
                    <a:pt x="54" y="2720"/>
                  </a:lnTo>
                  <a:lnTo>
                    <a:pt x="1" y="3067"/>
                  </a:lnTo>
                  <a:lnTo>
                    <a:pt x="1" y="3414"/>
                  </a:lnTo>
                  <a:lnTo>
                    <a:pt x="1" y="3414"/>
                  </a:lnTo>
                  <a:lnTo>
                    <a:pt x="1" y="3760"/>
                  </a:lnTo>
                  <a:lnTo>
                    <a:pt x="54" y="4107"/>
                  </a:lnTo>
                  <a:lnTo>
                    <a:pt x="134" y="4427"/>
                  </a:lnTo>
                  <a:lnTo>
                    <a:pt x="268" y="4747"/>
                  </a:lnTo>
                  <a:lnTo>
                    <a:pt x="401" y="5040"/>
                  </a:lnTo>
                  <a:lnTo>
                    <a:pt x="588" y="5333"/>
                  </a:lnTo>
                  <a:lnTo>
                    <a:pt x="774" y="5600"/>
                  </a:lnTo>
                  <a:lnTo>
                    <a:pt x="987" y="5840"/>
                  </a:lnTo>
                  <a:lnTo>
                    <a:pt x="1227" y="6053"/>
                  </a:lnTo>
                  <a:lnTo>
                    <a:pt x="1494" y="6240"/>
                  </a:lnTo>
                  <a:lnTo>
                    <a:pt x="1787" y="6426"/>
                  </a:lnTo>
                  <a:lnTo>
                    <a:pt x="2081" y="6559"/>
                  </a:lnTo>
                  <a:lnTo>
                    <a:pt x="2400" y="6666"/>
                  </a:lnTo>
                  <a:lnTo>
                    <a:pt x="2720" y="6773"/>
                  </a:lnTo>
                  <a:lnTo>
                    <a:pt x="3067" y="6826"/>
                  </a:lnTo>
                  <a:lnTo>
                    <a:pt x="3414" y="6826"/>
                  </a:lnTo>
                  <a:lnTo>
                    <a:pt x="3414" y="6826"/>
                  </a:lnTo>
                  <a:lnTo>
                    <a:pt x="3760" y="6826"/>
                  </a:lnTo>
                  <a:lnTo>
                    <a:pt x="4107" y="6773"/>
                  </a:lnTo>
                  <a:lnTo>
                    <a:pt x="4427" y="6666"/>
                  </a:lnTo>
                  <a:lnTo>
                    <a:pt x="4747" y="6559"/>
                  </a:lnTo>
                  <a:lnTo>
                    <a:pt x="5040" y="6426"/>
                  </a:lnTo>
                  <a:lnTo>
                    <a:pt x="5306" y="6240"/>
                  </a:lnTo>
                  <a:lnTo>
                    <a:pt x="5573" y="6053"/>
                  </a:lnTo>
                  <a:lnTo>
                    <a:pt x="5813" y="5840"/>
                  </a:lnTo>
                  <a:lnTo>
                    <a:pt x="6053" y="5600"/>
                  </a:lnTo>
                  <a:lnTo>
                    <a:pt x="6240" y="5333"/>
                  </a:lnTo>
                  <a:lnTo>
                    <a:pt x="6400" y="5040"/>
                  </a:lnTo>
                  <a:lnTo>
                    <a:pt x="6560" y="4747"/>
                  </a:lnTo>
                  <a:lnTo>
                    <a:pt x="6666" y="4427"/>
                  </a:lnTo>
                  <a:lnTo>
                    <a:pt x="6746" y="4107"/>
                  </a:lnTo>
                  <a:lnTo>
                    <a:pt x="6799" y="3760"/>
                  </a:lnTo>
                  <a:lnTo>
                    <a:pt x="6826" y="3414"/>
                  </a:lnTo>
                  <a:lnTo>
                    <a:pt x="6826" y="3414"/>
                  </a:lnTo>
                  <a:lnTo>
                    <a:pt x="6799" y="3067"/>
                  </a:lnTo>
                  <a:lnTo>
                    <a:pt x="6746" y="2720"/>
                  </a:lnTo>
                  <a:lnTo>
                    <a:pt x="6666" y="2400"/>
                  </a:lnTo>
                  <a:lnTo>
                    <a:pt x="6560" y="2080"/>
                  </a:lnTo>
                  <a:lnTo>
                    <a:pt x="6400" y="1787"/>
                  </a:lnTo>
                  <a:lnTo>
                    <a:pt x="6240" y="1521"/>
                  </a:lnTo>
                  <a:lnTo>
                    <a:pt x="6053" y="1254"/>
                  </a:lnTo>
                  <a:lnTo>
                    <a:pt x="5813" y="1014"/>
                  </a:lnTo>
                  <a:lnTo>
                    <a:pt x="5573" y="774"/>
                  </a:lnTo>
                  <a:lnTo>
                    <a:pt x="5306" y="587"/>
                  </a:lnTo>
                  <a:lnTo>
                    <a:pt x="5040" y="428"/>
                  </a:lnTo>
                  <a:lnTo>
                    <a:pt x="4747" y="268"/>
                  </a:lnTo>
                  <a:lnTo>
                    <a:pt x="4427" y="161"/>
                  </a:lnTo>
                  <a:lnTo>
                    <a:pt x="4107" y="81"/>
                  </a:lnTo>
                  <a:lnTo>
                    <a:pt x="3760" y="28"/>
                  </a:lnTo>
                  <a:lnTo>
                    <a:pt x="341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34"/>
            <p:cNvSpPr/>
            <p:nvPr/>
          </p:nvSpPr>
          <p:spPr>
            <a:xfrm>
              <a:off x="4618535" y="2160659"/>
              <a:ext cx="103877" cy="42388"/>
            </a:xfrm>
            <a:custGeom>
              <a:avLst/>
              <a:gdLst/>
              <a:ahLst/>
              <a:cxnLst/>
              <a:rect l="l" t="t" r="r" b="b"/>
              <a:pathLst>
                <a:path w="6080" h="2481" extrusionOk="0">
                  <a:moveTo>
                    <a:pt x="3227" y="1"/>
                  </a:moveTo>
                  <a:lnTo>
                    <a:pt x="2827" y="28"/>
                  </a:lnTo>
                  <a:lnTo>
                    <a:pt x="2427" y="108"/>
                  </a:lnTo>
                  <a:lnTo>
                    <a:pt x="2080" y="214"/>
                  </a:lnTo>
                  <a:lnTo>
                    <a:pt x="1707" y="374"/>
                  </a:lnTo>
                  <a:lnTo>
                    <a:pt x="1387" y="587"/>
                  </a:lnTo>
                  <a:lnTo>
                    <a:pt x="1067" y="827"/>
                  </a:lnTo>
                  <a:lnTo>
                    <a:pt x="721" y="1174"/>
                  </a:lnTo>
                  <a:lnTo>
                    <a:pt x="427" y="1521"/>
                  </a:lnTo>
                  <a:lnTo>
                    <a:pt x="294" y="1707"/>
                  </a:lnTo>
                  <a:lnTo>
                    <a:pt x="161" y="1920"/>
                  </a:lnTo>
                  <a:lnTo>
                    <a:pt x="81" y="2134"/>
                  </a:lnTo>
                  <a:lnTo>
                    <a:pt x="1" y="2347"/>
                  </a:lnTo>
                  <a:lnTo>
                    <a:pt x="1" y="2400"/>
                  </a:lnTo>
                  <a:lnTo>
                    <a:pt x="27" y="2427"/>
                  </a:lnTo>
                  <a:lnTo>
                    <a:pt x="81" y="2480"/>
                  </a:lnTo>
                  <a:lnTo>
                    <a:pt x="161" y="2480"/>
                  </a:lnTo>
                  <a:lnTo>
                    <a:pt x="187" y="2454"/>
                  </a:lnTo>
                  <a:lnTo>
                    <a:pt x="214" y="2400"/>
                  </a:lnTo>
                  <a:lnTo>
                    <a:pt x="267" y="2214"/>
                  </a:lnTo>
                  <a:lnTo>
                    <a:pt x="347" y="2054"/>
                  </a:lnTo>
                  <a:lnTo>
                    <a:pt x="427" y="1867"/>
                  </a:lnTo>
                  <a:lnTo>
                    <a:pt x="534" y="1707"/>
                  </a:lnTo>
                  <a:lnTo>
                    <a:pt x="801" y="1414"/>
                  </a:lnTo>
                  <a:lnTo>
                    <a:pt x="1041" y="1147"/>
                  </a:lnTo>
                  <a:lnTo>
                    <a:pt x="1334" y="881"/>
                  </a:lnTo>
                  <a:lnTo>
                    <a:pt x="1627" y="667"/>
                  </a:lnTo>
                  <a:lnTo>
                    <a:pt x="1947" y="481"/>
                  </a:lnTo>
                  <a:lnTo>
                    <a:pt x="2294" y="347"/>
                  </a:lnTo>
                  <a:lnTo>
                    <a:pt x="2640" y="267"/>
                  </a:lnTo>
                  <a:lnTo>
                    <a:pt x="2987" y="214"/>
                  </a:lnTo>
                  <a:lnTo>
                    <a:pt x="3360" y="214"/>
                  </a:lnTo>
                  <a:lnTo>
                    <a:pt x="3707" y="267"/>
                  </a:lnTo>
                  <a:lnTo>
                    <a:pt x="4027" y="347"/>
                  </a:lnTo>
                  <a:lnTo>
                    <a:pt x="4373" y="481"/>
                  </a:lnTo>
                  <a:lnTo>
                    <a:pt x="4666" y="641"/>
                  </a:lnTo>
                  <a:lnTo>
                    <a:pt x="4960" y="827"/>
                  </a:lnTo>
                  <a:lnTo>
                    <a:pt x="5253" y="1094"/>
                  </a:lnTo>
                  <a:lnTo>
                    <a:pt x="5493" y="1387"/>
                  </a:lnTo>
                  <a:lnTo>
                    <a:pt x="5706" y="1707"/>
                  </a:lnTo>
                  <a:lnTo>
                    <a:pt x="5866" y="2027"/>
                  </a:lnTo>
                  <a:lnTo>
                    <a:pt x="5893" y="2080"/>
                  </a:lnTo>
                  <a:lnTo>
                    <a:pt x="5946" y="2107"/>
                  </a:lnTo>
                  <a:lnTo>
                    <a:pt x="6026" y="2107"/>
                  </a:lnTo>
                  <a:lnTo>
                    <a:pt x="6079" y="2054"/>
                  </a:lnTo>
                  <a:lnTo>
                    <a:pt x="6079" y="2027"/>
                  </a:lnTo>
                  <a:lnTo>
                    <a:pt x="6079" y="1974"/>
                  </a:lnTo>
                  <a:lnTo>
                    <a:pt x="5919" y="1654"/>
                  </a:lnTo>
                  <a:lnTo>
                    <a:pt x="5733" y="1334"/>
                  </a:lnTo>
                  <a:lnTo>
                    <a:pt x="5520" y="1067"/>
                  </a:lnTo>
                  <a:lnTo>
                    <a:pt x="5253" y="801"/>
                  </a:lnTo>
                  <a:lnTo>
                    <a:pt x="4986" y="561"/>
                  </a:lnTo>
                  <a:lnTo>
                    <a:pt x="4666" y="374"/>
                  </a:lnTo>
                  <a:lnTo>
                    <a:pt x="4347" y="214"/>
                  </a:lnTo>
                  <a:lnTo>
                    <a:pt x="4000" y="108"/>
                  </a:lnTo>
                  <a:lnTo>
                    <a:pt x="3600" y="28"/>
                  </a:lnTo>
                  <a:lnTo>
                    <a:pt x="3227" y="1"/>
                  </a:lnTo>
                  <a:close/>
                </a:path>
              </a:pathLst>
            </a:custGeom>
            <a:solidFill>
              <a:srgbClr val="413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34"/>
            <p:cNvSpPr/>
            <p:nvPr/>
          </p:nvSpPr>
          <p:spPr>
            <a:xfrm>
              <a:off x="4426311" y="2160659"/>
              <a:ext cx="103877" cy="42388"/>
            </a:xfrm>
            <a:custGeom>
              <a:avLst/>
              <a:gdLst/>
              <a:ahLst/>
              <a:cxnLst/>
              <a:rect l="l" t="t" r="r" b="b"/>
              <a:pathLst>
                <a:path w="6080" h="2481" extrusionOk="0">
                  <a:moveTo>
                    <a:pt x="2720" y="1"/>
                  </a:moveTo>
                  <a:lnTo>
                    <a:pt x="2347" y="54"/>
                  </a:lnTo>
                  <a:lnTo>
                    <a:pt x="1974" y="134"/>
                  </a:lnTo>
                  <a:lnTo>
                    <a:pt x="1627" y="267"/>
                  </a:lnTo>
                  <a:lnTo>
                    <a:pt x="1281" y="454"/>
                  </a:lnTo>
                  <a:lnTo>
                    <a:pt x="987" y="667"/>
                  </a:lnTo>
                  <a:lnTo>
                    <a:pt x="667" y="961"/>
                  </a:lnTo>
                  <a:lnTo>
                    <a:pt x="401" y="1254"/>
                  </a:lnTo>
                  <a:lnTo>
                    <a:pt x="188" y="1601"/>
                  </a:lnTo>
                  <a:lnTo>
                    <a:pt x="1" y="1974"/>
                  </a:lnTo>
                  <a:lnTo>
                    <a:pt x="1" y="2027"/>
                  </a:lnTo>
                  <a:lnTo>
                    <a:pt x="1" y="2054"/>
                  </a:lnTo>
                  <a:lnTo>
                    <a:pt x="81" y="2107"/>
                  </a:lnTo>
                  <a:lnTo>
                    <a:pt x="161" y="2107"/>
                  </a:lnTo>
                  <a:lnTo>
                    <a:pt x="188" y="2080"/>
                  </a:lnTo>
                  <a:lnTo>
                    <a:pt x="214" y="2027"/>
                  </a:lnTo>
                  <a:lnTo>
                    <a:pt x="348" y="1734"/>
                  </a:lnTo>
                  <a:lnTo>
                    <a:pt x="534" y="1441"/>
                  </a:lnTo>
                  <a:lnTo>
                    <a:pt x="747" y="1201"/>
                  </a:lnTo>
                  <a:lnTo>
                    <a:pt x="987" y="961"/>
                  </a:lnTo>
                  <a:lnTo>
                    <a:pt x="1227" y="747"/>
                  </a:lnTo>
                  <a:lnTo>
                    <a:pt x="1521" y="561"/>
                  </a:lnTo>
                  <a:lnTo>
                    <a:pt x="1814" y="427"/>
                  </a:lnTo>
                  <a:lnTo>
                    <a:pt x="2134" y="321"/>
                  </a:lnTo>
                  <a:lnTo>
                    <a:pt x="2507" y="241"/>
                  </a:lnTo>
                  <a:lnTo>
                    <a:pt x="2880" y="214"/>
                  </a:lnTo>
                  <a:lnTo>
                    <a:pt x="3254" y="241"/>
                  </a:lnTo>
                  <a:lnTo>
                    <a:pt x="3600" y="321"/>
                  </a:lnTo>
                  <a:lnTo>
                    <a:pt x="3947" y="427"/>
                  </a:lnTo>
                  <a:lnTo>
                    <a:pt x="4293" y="561"/>
                  </a:lnTo>
                  <a:lnTo>
                    <a:pt x="4587" y="774"/>
                  </a:lnTo>
                  <a:lnTo>
                    <a:pt x="4880" y="987"/>
                  </a:lnTo>
                  <a:lnTo>
                    <a:pt x="5200" y="1307"/>
                  </a:lnTo>
                  <a:lnTo>
                    <a:pt x="5493" y="1627"/>
                  </a:lnTo>
                  <a:lnTo>
                    <a:pt x="5600" y="1814"/>
                  </a:lnTo>
                  <a:lnTo>
                    <a:pt x="5706" y="2000"/>
                  </a:lnTo>
                  <a:lnTo>
                    <a:pt x="5813" y="2214"/>
                  </a:lnTo>
                  <a:lnTo>
                    <a:pt x="5866" y="2400"/>
                  </a:lnTo>
                  <a:lnTo>
                    <a:pt x="5893" y="2454"/>
                  </a:lnTo>
                  <a:lnTo>
                    <a:pt x="5920" y="2480"/>
                  </a:lnTo>
                  <a:lnTo>
                    <a:pt x="6000" y="2480"/>
                  </a:lnTo>
                  <a:lnTo>
                    <a:pt x="6053" y="2427"/>
                  </a:lnTo>
                  <a:lnTo>
                    <a:pt x="6080" y="2400"/>
                  </a:lnTo>
                  <a:lnTo>
                    <a:pt x="6080" y="2347"/>
                  </a:lnTo>
                  <a:lnTo>
                    <a:pt x="6026" y="2160"/>
                  </a:lnTo>
                  <a:lnTo>
                    <a:pt x="5946" y="1974"/>
                  </a:lnTo>
                  <a:lnTo>
                    <a:pt x="5840" y="1787"/>
                  </a:lnTo>
                  <a:lnTo>
                    <a:pt x="5733" y="1601"/>
                  </a:lnTo>
                  <a:lnTo>
                    <a:pt x="5466" y="1281"/>
                  </a:lnTo>
                  <a:lnTo>
                    <a:pt x="5173" y="987"/>
                  </a:lnTo>
                  <a:lnTo>
                    <a:pt x="4880" y="721"/>
                  </a:lnTo>
                  <a:lnTo>
                    <a:pt x="4560" y="481"/>
                  </a:lnTo>
                  <a:lnTo>
                    <a:pt x="4213" y="294"/>
                  </a:lnTo>
                  <a:lnTo>
                    <a:pt x="3840" y="161"/>
                  </a:lnTo>
                  <a:lnTo>
                    <a:pt x="3467" y="54"/>
                  </a:lnTo>
                  <a:lnTo>
                    <a:pt x="3094" y="1"/>
                  </a:lnTo>
                  <a:close/>
                </a:path>
              </a:pathLst>
            </a:custGeom>
            <a:solidFill>
              <a:srgbClr val="413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34"/>
            <p:cNvSpPr/>
            <p:nvPr/>
          </p:nvSpPr>
          <p:spPr>
            <a:xfrm>
              <a:off x="4553851" y="2197562"/>
              <a:ext cx="54689" cy="205908"/>
            </a:xfrm>
            <a:custGeom>
              <a:avLst/>
              <a:gdLst/>
              <a:ahLst/>
              <a:cxnLst/>
              <a:rect l="l" t="t" r="r" b="b"/>
              <a:pathLst>
                <a:path w="3201" h="12052" extrusionOk="0">
                  <a:moveTo>
                    <a:pt x="801" y="0"/>
                  </a:moveTo>
                  <a:lnTo>
                    <a:pt x="1" y="12051"/>
                  </a:lnTo>
                  <a:lnTo>
                    <a:pt x="3200" y="12051"/>
                  </a:lnTo>
                  <a:lnTo>
                    <a:pt x="2400" y="0"/>
                  </a:lnTo>
                  <a:close/>
                </a:path>
              </a:pathLst>
            </a:custGeom>
            <a:solidFill>
              <a:srgbClr val="FF6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34"/>
            <p:cNvSpPr/>
            <p:nvPr/>
          </p:nvSpPr>
          <p:spPr>
            <a:xfrm>
              <a:off x="4533366" y="2410271"/>
              <a:ext cx="194051" cy="89303"/>
            </a:xfrm>
            <a:custGeom>
              <a:avLst/>
              <a:gdLst/>
              <a:ahLst/>
              <a:cxnLst/>
              <a:rect l="l" t="t" r="r" b="b"/>
              <a:pathLst>
                <a:path w="11358" h="5227" extrusionOk="0">
                  <a:moveTo>
                    <a:pt x="11358" y="1"/>
                  </a:moveTo>
                  <a:lnTo>
                    <a:pt x="0" y="2454"/>
                  </a:lnTo>
                  <a:lnTo>
                    <a:pt x="160" y="2667"/>
                  </a:lnTo>
                  <a:lnTo>
                    <a:pt x="453" y="3014"/>
                  </a:lnTo>
                  <a:lnTo>
                    <a:pt x="907" y="3440"/>
                  </a:lnTo>
                  <a:lnTo>
                    <a:pt x="1200" y="3680"/>
                  </a:lnTo>
                  <a:lnTo>
                    <a:pt x="1520" y="3920"/>
                  </a:lnTo>
                  <a:lnTo>
                    <a:pt x="1866" y="4160"/>
                  </a:lnTo>
                  <a:lnTo>
                    <a:pt x="2240" y="4400"/>
                  </a:lnTo>
                  <a:lnTo>
                    <a:pt x="2666" y="4613"/>
                  </a:lnTo>
                  <a:lnTo>
                    <a:pt x="3120" y="4800"/>
                  </a:lnTo>
                  <a:lnTo>
                    <a:pt x="3599" y="4960"/>
                  </a:lnTo>
                  <a:lnTo>
                    <a:pt x="4106" y="5093"/>
                  </a:lnTo>
                  <a:lnTo>
                    <a:pt x="4639" y="5173"/>
                  </a:lnTo>
                  <a:lnTo>
                    <a:pt x="5226" y="5226"/>
                  </a:lnTo>
                  <a:lnTo>
                    <a:pt x="5572" y="5200"/>
                  </a:lnTo>
                  <a:lnTo>
                    <a:pt x="6052" y="5173"/>
                  </a:lnTo>
                  <a:lnTo>
                    <a:pt x="6612" y="5093"/>
                  </a:lnTo>
                  <a:lnTo>
                    <a:pt x="7225" y="4960"/>
                  </a:lnTo>
                  <a:lnTo>
                    <a:pt x="7545" y="4853"/>
                  </a:lnTo>
                  <a:lnTo>
                    <a:pt x="7865" y="4720"/>
                  </a:lnTo>
                  <a:lnTo>
                    <a:pt x="8212" y="4560"/>
                  </a:lnTo>
                  <a:lnTo>
                    <a:pt x="8532" y="4400"/>
                  </a:lnTo>
                  <a:lnTo>
                    <a:pt x="8878" y="4187"/>
                  </a:lnTo>
                  <a:lnTo>
                    <a:pt x="9198" y="3947"/>
                  </a:lnTo>
                  <a:lnTo>
                    <a:pt x="9518" y="3680"/>
                  </a:lnTo>
                  <a:lnTo>
                    <a:pt x="9811" y="3360"/>
                  </a:lnTo>
                  <a:lnTo>
                    <a:pt x="10025" y="3120"/>
                  </a:lnTo>
                  <a:lnTo>
                    <a:pt x="10238" y="2880"/>
                  </a:lnTo>
                  <a:lnTo>
                    <a:pt x="10398" y="2614"/>
                  </a:lnTo>
                  <a:lnTo>
                    <a:pt x="10558" y="2374"/>
                  </a:lnTo>
                  <a:lnTo>
                    <a:pt x="10825" y="1894"/>
                  </a:lnTo>
                  <a:lnTo>
                    <a:pt x="11011" y="1414"/>
                  </a:lnTo>
                  <a:lnTo>
                    <a:pt x="11171" y="961"/>
                  </a:lnTo>
                  <a:lnTo>
                    <a:pt x="11251" y="587"/>
                  </a:lnTo>
                  <a:lnTo>
                    <a:pt x="11331" y="241"/>
                  </a:lnTo>
                  <a:lnTo>
                    <a:pt x="113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34"/>
            <p:cNvSpPr/>
            <p:nvPr/>
          </p:nvSpPr>
          <p:spPr>
            <a:xfrm>
              <a:off x="4533366" y="2410271"/>
              <a:ext cx="194051" cy="89303"/>
            </a:xfrm>
            <a:custGeom>
              <a:avLst/>
              <a:gdLst/>
              <a:ahLst/>
              <a:cxnLst/>
              <a:rect l="l" t="t" r="r" b="b"/>
              <a:pathLst>
                <a:path w="11358" h="5227" fill="none" extrusionOk="0">
                  <a:moveTo>
                    <a:pt x="0" y="2454"/>
                  </a:moveTo>
                  <a:lnTo>
                    <a:pt x="0" y="2454"/>
                  </a:lnTo>
                  <a:lnTo>
                    <a:pt x="160" y="2667"/>
                  </a:lnTo>
                  <a:lnTo>
                    <a:pt x="453" y="3014"/>
                  </a:lnTo>
                  <a:lnTo>
                    <a:pt x="907" y="3440"/>
                  </a:lnTo>
                  <a:lnTo>
                    <a:pt x="1200" y="3680"/>
                  </a:lnTo>
                  <a:lnTo>
                    <a:pt x="1520" y="3920"/>
                  </a:lnTo>
                  <a:lnTo>
                    <a:pt x="1866" y="4160"/>
                  </a:lnTo>
                  <a:lnTo>
                    <a:pt x="2240" y="4400"/>
                  </a:lnTo>
                  <a:lnTo>
                    <a:pt x="2666" y="4613"/>
                  </a:lnTo>
                  <a:lnTo>
                    <a:pt x="3120" y="4800"/>
                  </a:lnTo>
                  <a:lnTo>
                    <a:pt x="3599" y="4960"/>
                  </a:lnTo>
                  <a:lnTo>
                    <a:pt x="4106" y="5093"/>
                  </a:lnTo>
                  <a:lnTo>
                    <a:pt x="4639" y="5173"/>
                  </a:lnTo>
                  <a:lnTo>
                    <a:pt x="5226" y="5226"/>
                  </a:lnTo>
                  <a:lnTo>
                    <a:pt x="5226" y="5226"/>
                  </a:lnTo>
                  <a:lnTo>
                    <a:pt x="5572" y="5200"/>
                  </a:lnTo>
                  <a:lnTo>
                    <a:pt x="6052" y="5173"/>
                  </a:lnTo>
                  <a:lnTo>
                    <a:pt x="6612" y="5093"/>
                  </a:lnTo>
                  <a:lnTo>
                    <a:pt x="7225" y="4960"/>
                  </a:lnTo>
                  <a:lnTo>
                    <a:pt x="7545" y="4853"/>
                  </a:lnTo>
                  <a:lnTo>
                    <a:pt x="7865" y="4720"/>
                  </a:lnTo>
                  <a:lnTo>
                    <a:pt x="8212" y="4560"/>
                  </a:lnTo>
                  <a:lnTo>
                    <a:pt x="8532" y="4400"/>
                  </a:lnTo>
                  <a:lnTo>
                    <a:pt x="8878" y="4187"/>
                  </a:lnTo>
                  <a:lnTo>
                    <a:pt x="9198" y="3947"/>
                  </a:lnTo>
                  <a:lnTo>
                    <a:pt x="9518" y="3680"/>
                  </a:lnTo>
                  <a:lnTo>
                    <a:pt x="9811" y="3360"/>
                  </a:lnTo>
                  <a:lnTo>
                    <a:pt x="9811" y="3360"/>
                  </a:lnTo>
                  <a:lnTo>
                    <a:pt x="10025" y="3120"/>
                  </a:lnTo>
                  <a:lnTo>
                    <a:pt x="10238" y="2880"/>
                  </a:lnTo>
                  <a:lnTo>
                    <a:pt x="10398" y="2614"/>
                  </a:lnTo>
                  <a:lnTo>
                    <a:pt x="10558" y="2374"/>
                  </a:lnTo>
                  <a:lnTo>
                    <a:pt x="10825" y="1894"/>
                  </a:lnTo>
                  <a:lnTo>
                    <a:pt x="11011" y="1414"/>
                  </a:lnTo>
                  <a:lnTo>
                    <a:pt x="11171" y="961"/>
                  </a:lnTo>
                  <a:lnTo>
                    <a:pt x="11251" y="587"/>
                  </a:lnTo>
                  <a:lnTo>
                    <a:pt x="11331" y="241"/>
                  </a:lnTo>
                  <a:lnTo>
                    <a:pt x="113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34"/>
            <p:cNvSpPr/>
            <p:nvPr/>
          </p:nvSpPr>
          <p:spPr>
            <a:xfrm>
              <a:off x="4760648" y="2211230"/>
              <a:ext cx="122551" cy="143941"/>
            </a:xfrm>
            <a:custGeom>
              <a:avLst/>
              <a:gdLst/>
              <a:ahLst/>
              <a:cxnLst/>
              <a:rect l="l" t="t" r="r" b="b"/>
              <a:pathLst>
                <a:path w="7173" h="8425" extrusionOk="0">
                  <a:moveTo>
                    <a:pt x="2960" y="0"/>
                  </a:moveTo>
                  <a:lnTo>
                    <a:pt x="2534" y="27"/>
                  </a:lnTo>
                  <a:lnTo>
                    <a:pt x="2107" y="80"/>
                  </a:lnTo>
                  <a:lnTo>
                    <a:pt x="1707" y="187"/>
                  </a:lnTo>
                  <a:lnTo>
                    <a:pt x="1334" y="320"/>
                  </a:lnTo>
                  <a:lnTo>
                    <a:pt x="961" y="480"/>
                  </a:lnTo>
                  <a:lnTo>
                    <a:pt x="641" y="693"/>
                  </a:lnTo>
                  <a:lnTo>
                    <a:pt x="321" y="933"/>
                  </a:lnTo>
                  <a:lnTo>
                    <a:pt x="1" y="1200"/>
                  </a:lnTo>
                  <a:lnTo>
                    <a:pt x="1254" y="8078"/>
                  </a:lnTo>
                  <a:lnTo>
                    <a:pt x="1654" y="8238"/>
                  </a:lnTo>
                  <a:lnTo>
                    <a:pt x="2080" y="8345"/>
                  </a:lnTo>
                  <a:lnTo>
                    <a:pt x="2507" y="8398"/>
                  </a:lnTo>
                  <a:lnTo>
                    <a:pt x="2960" y="8425"/>
                  </a:lnTo>
                  <a:lnTo>
                    <a:pt x="3387" y="8398"/>
                  </a:lnTo>
                  <a:lnTo>
                    <a:pt x="3813" y="8345"/>
                  </a:lnTo>
                  <a:lnTo>
                    <a:pt x="4213" y="8238"/>
                  </a:lnTo>
                  <a:lnTo>
                    <a:pt x="4587" y="8105"/>
                  </a:lnTo>
                  <a:lnTo>
                    <a:pt x="4960" y="7918"/>
                  </a:lnTo>
                  <a:lnTo>
                    <a:pt x="5306" y="7705"/>
                  </a:lnTo>
                  <a:lnTo>
                    <a:pt x="5626" y="7465"/>
                  </a:lnTo>
                  <a:lnTo>
                    <a:pt x="5946" y="7199"/>
                  </a:lnTo>
                  <a:lnTo>
                    <a:pt x="6213" y="6905"/>
                  </a:lnTo>
                  <a:lnTo>
                    <a:pt x="6453" y="6585"/>
                  </a:lnTo>
                  <a:lnTo>
                    <a:pt x="6666" y="6239"/>
                  </a:lnTo>
                  <a:lnTo>
                    <a:pt x="6826" y="5866"/>
                  </a:lnTo>
                  <a:lnTo>
                    <a:pt x="6986" y="5466"/>
                  </a:lnTo>
                  <a:lnTo>
                    <a:pt x="7093" y="5066"/>
                  </a:lnTo>
                  <a:lnTo>
                    <a:pt x="7146" y="4639"/>
                  </a:lnTo>
                  <a:lnTo>
                    <a:pt x="7173" y="4213"/>
                  </a:lnTo>
                  <a:lnTo>
                    <a:pt x="7146" y="3786"/>
                  </a:lnTo>
                  <a:lnTo>
                    <a:pt x="7093" y="3359"/>
                  </a:lnTo>
                  <a:lnTo>
                    <a:pt x="6986" y="2960"/>
                  </a:lnTo>
                  <a:lnTo>
                    <a:pt x="6826" y="2586"/>
                  </a:lnTo>
                  <a:lnTo>
                    <a:pt x="6666" y="2213"/>
                  </a:lnTo>
                  <a:lnTo>
                    <a:pt x="6453" y="1866"/>
                  </a:lnTo>
                  <a:lnTo>
                    <a:pt x="6213" y="1547"/>
                  </a:lnTo>
                  <a:lnTo>
                    <a:pt x="5946" y="1227"/>
                  </a:lnTo>
                  <a:lnTo>
                    <a:pt x="5626" y="960"/>
                  </a:lnTo>
                  <a:lnTo>
                    <a:pt x="5306" y="720"/>
                  </a:lnTo>
                  <a:lnTo>
                    <a:pt x="4960" y="507"/>
                  </a:lnTo>
                  <a:lnTo>
                    <a:pt x="4587" y="320"/>
                  </a:lnTo>
                  <a:lnTo>
                    <a:pt x="4213" y="187"/>
                  </a:lnTo>
                  <a:lnTo>
                    <a:pt x="3813" y="80"/>
                  </a:lnTo>
                  <a:lnTo>
                    <a:pt x="3387" y="27"/>
                  </a:lnTo>
                  <a:lnTo>
                    <a:pt x="2960" y="0"/>
                  </a:lnTo>
                  <a:close/>
                </a:path>
              </a:pathLst>
            </a:custGeom>
            <a:solidFill>
              <a:srgbClr val="FF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34"/>
            <p:cNvSpPr/>
            <p:nvPr/>
          </p:nvSpPr>
          <p:spPr>
            <a:xfrm>
              <a:off x="4792084" y="2234910"/>
              <a:ext cx="35554" cy="82914"/>
            </a:xfrm>
            <a:custGeom>
              <a:avLst/>
              <a:gdLst/>
              <a:ahLst/>
              <a:cxnLst/>
              <a:rect l="l" t="t" r="r" b="b"/>
              <a:pathLst>
                <a:path w="2081" h="4853" extrusionOk="0">
                  <a:moveTo>
                    <a:pt x="1973" y="1"/>
                  </a:moveTo>
                  <a:lnTo>
                    <a:pt x="1467" y="747"/>
                  </a:lnTo>
                  <a:lnTo>
                    <a:pt x="960" y="1494"/>
                  </a:lnTo>
                  <a:lnTo>
                    <a:pt x="454" y="2240"/>
                  </a:lnTo>
                  <a:lnTo>
                    <a:pt x="1" y="3013"/>
                  </a:lnTo>
                  <a:lnTo>
                    <a:pt x="81" y="3093"/>
                  </a:lnTo>
                  <a:lnTo>
                    <a:pt x="187" y="2987"/>
                  </a:lnTo>
                  <a:lnTo>
                    <a:pt x="347" y="2907"/>
                  </a:lnTo>
                  <a:lnTo>
                    <a:pt x="480" y="2880"/>
                  </a:lnTo>
                  <a:lnTo>
                    <a:pt x="640" y="2853"/>
                  </a:lnTo>
                  <a:lnTo>
                    <a:pt x="774" y="2853"/>
                  </a:lnTo>
                  <a:lnTo>
                    <a:pt x="907" y="2880"/>
                  </a:lnTo>
                  <a:lnTo>
                    <a:pt x="1014" y="2933"/>
                  </a:lnTo>
                  <a:lnTo>
                    <a:pt x="1147" y="2987"/>
                  </a:lnTo>
                  <a:lnTo>
                    <a:pt x="1254" y="3067"/>
                  </a:lnTo>
                  <a:lnTo>
                    <a:pt x="1360" y="3173"/>
                  </a:lnTo>
                  <a:lnTo>
                    <a:pt x="1440" y="3280"/>
                  </a:lnTo>
                  <a:lnTo>
                    <a:pt x="1520" y="3413"/>
                  </a:lnTo>
                  <a:lnTo>
                    <a:pt x="1654" y="3680"/>
                  </a:lnTo>
                  <a:lnTo>
                    <a:pt x="1707" y="3973"/>
                  </a:lnTo>
                  <a:lnTo>
                    <a:pt x="1707" y="4080"/>
                  </a:lnTo>
                  <a:lnTo>
                    <a:pt x="1680" y="4293"/>
                  </a:lnTo>
                  <a:lnTo>
                    <a:pt x="1627" y="4480"/>
                  </a:lnTo>
                  <a:lnTo>
                    <a:pt x="1547" y="4586"/>
                  </a:lnTo>
                  <a:lnTo>
                    <a:pt x="1440" y="4666"/>
                  </a:lnTo>
                  <a:lnTo>
                    <a:pt x="1307" y="4720"/>
                  </a:lnTo>
                  <a:lnTo>
                    <a:pt x="1174" y="4746"/>
                  </a:lnTo>
                  <a:lnTo>
                    <a:pt x="1174" y="4853"/>
                  </a:lnTo>
                  <a:lnTo>
                    <a:pt x="1334" y="4826"/>
                  </a:lnTo>
                  <a:lnTo>
                    <a:pt x="1494" y="4746"/>
                  </a:lnTo>
                  <a:lnTo>
                    <a:pt x="1600" y="4640"/>
                  </a:lnTo>
                  <a:lnTo>
                    <a:pt x="1707" y="4533"/>
                  </a:lnTo>
                  <a:lnTo>
                    <a:pt x="1760" y="4426"/>
                  </a:lnTo>
                  <a:lnTo>
                    <a:pt x="1787" y="4320"/>
                  </a:lnTo>
                  <a:lnTo>
                    <a:pt x="1813" y="4080"/>
                  </a:lnTo>
                  <a:lnTo>
                    <a:pt x="1813" y="3973"/>
                  </a:lnTo>
                  <a:lnTo>
                    <a:pt x="1733" y="3653"/>
                  </a:lnTo>
                  <a:lnTo>
                    <a:pt x="1680" y="3493"/>
                  </a:lnTo>
                  <a:lnTo>
                    <a:pt x="1627" y="3360"/>
                  </a:lnTo>
                  <a:lnTo>
                    <a:pt x="1547" y="3227"/>
                  </a:lnTo>
                  <a:lnTo>
                    <a:pt x="1440" y="3093"/>
                  </a:lnTo>
                  <a:lnTo>
                    <a:pt x="1334" y="2987"/>
                  </a:lnTo>
                  <a:lnTo>
                    <a:pt x="1200" y="2907"/>
                  </a:lnTo>
                  <a:lnTo>
                    <a:pt x="1067" y="2827"/>
                  </a:lnTo>
                  <a:lnTo>
                    <a:pt x="934" y="2773"/>
                  </a:lnTo>
                  <a:lnTo>
                    <a:pt x="800" y="2747"/>
                  </a:lnTo>
                  <a:lnTo>
                    <a:pt x="640" y="2747"/>
                  </a:lnTo>
                  <a:lnTo>
                    <a:pt x="480" y="2773"/>
                  </a:lnTo>
                  <a:lnTo>
                    <a:pt x="294" y="2800"/>
                  </a:lnTo>
                  <a:lnTo>
                    <a:pt x="224" y="2835"/>
                  </a:lnTo>
                  <a:lnTo>
                    <a:pt x="560" y="2293"/>
                  </a:lnTo>
                  <a:lnTo>
                    <a:pt x="1040" y="1547"/>
                  </a:lnTo>
                  <a:lnTo>
                    <a:pt x="1547" y="800"/>
                  </a:lnTo>
                  <a:lnTo>
                    <a:pt x="2080" y="81"/>
                  </a:lnTo>
                  <a:lnTo>
                    <a:pt x="1973" y="1"/>
                  </a:lnTo>
                  <a:close/>
                </a:path>
              </a:pathLst>
            </a:custGeom>
            <a:solidFill>
              <a:srgbClr val="FF6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34"/>
            <p:cNvSpPr/>
            <p:nvPr/>
          </p:nvSpPr>
          <p:spPr>
            <a:xfrm>
              <a:off x="4287393" y="2211230"/>
              <a:ext cx="122551" cy="143941"/>
            </a:xfrm>
            <a:custGeom>
              <a:avLst/>
              <a:gdLst/>
              <a:ahLst/>
              <a:cxnLst/>
              <a:rect l="l" t="t" r="r" b="b"/>
              <a:pathLst>
                <a:path w="7173" h="8425" extrusionOk="0">
                  <a:moveTo>
                    <a:pt x="4213" y="0"/>
                  </a:moveTo>
                  <a:lnTo>
                    <a:pt x="3786" y="27"/>
                  </a:lnTo>
                  <a:lnTo>
                    <a:pt x="3360" y="80"/>
                  </a:lnTo>
                  <a:lnTo>
                    <a:pt x="2960" y="187"/>
                  </a:lnTo>
                  <a:lnTo>
                    <a:pt x="2587" y="320"/>
                  </a:lnTo>
                  <a:lnTo>
                    <a:pt x="2213" y="507"/>
                  </a:lnTo>
                  <a:lnTo>
                    <a:pt x="1867" y="720"/>
                  </a:lnTo>
                  <a:lnTo>
                    <a:pt x="1547" y="960"/>
                  </a:lnTo>
                  <a:lnTo>
                    <a:pt x="1227" y="1227"/>
                  </a:lnTo>
                  <a:lnTo>
                    <a:pt x="960" y="1547"/>
                  </a:lnTo>
                  <a:lnTo>
                    <a:pt x="720" y="1866"/>
                  </a:lnTo>
                  <a:lnTo>
                    <a:pt x="507" y="2213"/>
                  </a:lnTo>
                  <a:lnTo>
                    <a:pt x="347" y="2586"/>
                  </a:lnTo>
                  <a:lnTo>
                    <a:pt x="187" y="2960"/>
                  </a:lnTo>
                  <a:lnTo>
                    <a:pt x="80" y="3359"/>
                  </a:lnTo>
                  <a:lnTo>
                    <a:pt x="27" y="3786"/>
                  </a:lnTo>
                  <a:lnTo>
                    <a:pt x="0" y="4213"/>
                  </a:lnTo>
                  <a:lnTo>
                    <a:pt x="27" y="4639"/>
                  </a:lnTo>
                  <a:lnTo>
                    <a:pt x="80" y="5066"/>
                  </a:lnTo>
                  <a:lnTo>
                    <a:pt x="187" y="5466"/>
                  </a:lnTo>
                  <a:lnTo>
                    <a:pt x="347" y="5866"/>
                  </a:lnTo>
                  <a:lnTo>
                    <a:pt x="507" y="6239"/>
                  </a:lnTo>
                  <a:lnTo>
                    <a:pt x="720" y="6585"/>
                  </a:lnTo>
                  <a:lnTo>
                    <a:pt x="960" y="6905"/>
                  </a:lnTo>
                  <a:lnTo>
                    <a:pt x="1227" y="7199"/>
                  </a:lnTo>
                  <a:lnTo>
                    <a:pt x="1547" y="7465"/>
                  </a:lnTo>
                  <a:lnTo>
                    <a:pt x="1867" y="7705"/>
                  </a:lnTo>
                  <a:lnTo>
                    <a:pt x="2213" y="7918"/>
                  </a:lnTo>
                  <a:lnTo>
                    <a:pt x="2587" y="8105"/>
                  </a:lnTo>
                  <a:lnTo>
                    <a:pt x="2960" y="8238"/>
                  </a:lnTo>
                  <a:lnTo>
                    <a:pt x="3360" y="8345"/>
                  </a:lnTo>
                  <a:lnTo>
                    <a:pt x="3786" y="8398"/>
                  </a:lnTo>
                  <a:lnTo>
                    <a:pt x="4213" y="8425"/>
                  </a:lnTo>
                  <a:lnTo>
                    <a:pt x="4666" y="8398"/>
                  </a:lnTo>
                  <a:lnTo>
                    <a:pt x="5093" y="8345"/>
                  </a:lnTo>
                  <a:lnTo>
                    <a:pt x="5519" y="8238"/>
                  </a:lnTo>
                  <a:lnTo>
                    <a:pt x="5919" y="8078"/>
                  </a:lnTo>
                  <a:lnTo>
                    <a:pt x="7172" y="1200"/>
                  </a:lnTo>
                  <a:lnTo>
                    <a:pt x="6852" y="933"/>
                  </a:lnTo>
                  <a:lnTo>
                    <a:pt x="6532" y="693"/>
                  </a:lnTo>
                  <a:lnTo>
                    <a:pt x="6186" y="480"/>
                  </a:lnTo>
                  <a:lnTo>
                    <a:pt x="5839" y="320"/>
                  </a:lnTo>
                  <a:lnTo>
                    <a:pt x="5466" y="187"/>
                  </a:lnTo>
                  <a:lnTo>
                    <a:pt x="5066" y="80"/>
                  </a:lnTo>
                  <a:lnTo>
                    <a:pt x="4639" y="27"/>
                  </a:lnTo>
                  <a:lnTo>
                    <a:pt x="4213" y="0"/>
                  </a:lnTo>
                  <a:close/>
                </a:path>
              </a:pathLst>
            </a:custGeom>
            <a:solidFill>
              <a:srgbClr val="FF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34"/>
            <p:cNvSpPr/>
            <p:nvPr/>
          </p:nvSpPr>
          <p:spPr>
            <a:xfrm>
              <a:off x="4342971" y="2234910"/>
              <a:ext cx="35537" cy="82914"/>
            </a:xfrm>
            <a:custGeom>
              <a:avLst/>
              <a:gdLst/>
              <a:ahLst/>
              <a:cxnLst/>
              <a:rect l="l" t="t" r="r" b="b"/>
              <a:pathLst>
                <a:path w="2080" h="4853" extrusionOk="0">
                  <a:moveTo>
                    <a:pt x="107" y="1"/>
                  </a:moveTo>
                  <a:lnTo>
                    <a:pt x="0" y="81"/>
                  </a:lnTo>
                  <a:lnTo>
                    <a:pt x="533" y="800"/>
                  </a:lnTo>
                  <a:lnTo>
                    <a:pt x="1040" y="1547"/>
                  </a:lnTo>
                  <a:lnTo>
                    <a:pt x="1520" y="2293"/>
                  </a:lnTo>
                  <a:lnTo>
                    <a:pt x="1856" y="2835"/>
                  </a:lnTo>
                  <a:lnTo>
                    <a:pt x="1786" y="2800"/>
                  </a:lnTo>
                  <a:lnTo>
                    <a:pt x="1600" y="2773"/>
                  </a:lnTo>
                  <a:lnTo>
                    <a:pt x="1440" y="2747"/>
                  </a:lnTo>
                  <a:lnTo>
                    <a:pt x="1280" y="2747"/>
                  </a:lnTo>
                  <a:lnTo>
                    <a:pt x="1146" y="2773"/>
                  </a:lnTo>
                  <a:lnTo>
                    <a:pt x="1013" y="2827"/>
                  </a:lnTo>
                  <a:lnTo>
                    <a:pt x="880" y="2907"/>
                  </a:lnTo>
                  <a:lnTo>
                    <a:pt x="747" y="2987"/>
                  </a:lnTo>
                  <a:lnTo>
                    <a:pt x="640" y="3093"/>
                  </a:lnTo>
                  <a:lnTo>
                    <a:pt x="533" y="3227"/>
                  </a:lnTo>
                  <a:lnTo>
                    <a:pt x="453" y="3360"/>
                  </a:lnTo>
                  <a:lnTo>
                    <a:pt x="400" y="3493"/>
                  </a:lnTo>
                  <a:lnTo>
                    <a:pt x="347" y="3653"/>
                  </a:lnTo>
                  <a:lnTo>
                    <a:pt x="267" y="3973"/>
                  </a:lnTo>
                  <a:lnTo>
                    <a:pt x="267" y="4080"/>
                  </a:lnTo>
                  <a:lnTo>
                    <a:pt x="293" y="4320"/>
                  </a:lnTo>
                  <a:lnTo>
                    <a:pt x="320" y="4426"/>
                  </a:lnTo>
                  <a:lnTo>
                    <a:pt x="373" y="4533"/>
                  </a:lnTo>
                  <a:lnTo>
                    <a:pt x="480" y="4640"/>
                  </a:lnTo>
                  <a:lnTo>
                    <a:pt x="587" y="4746"/>
                  </a:lnTo>
                  <a:lnTo>
                    <a:pt x="747" y="4826"/>
                  </a:lnTo>
                  <a:lnTo>
                    <a:pt x="907" y="4853"/>
                  </a:lnTo>
                  <a:lnTo>
                    <a:pt x="907" y="4746"/>
                  </a:lnTo>
                  <a:lnTo>
                    <a:pt x="773" y="4720"/>
                  </a:lnTo>
                  <a:lnTo>
                    <a:pt x="640" y="4666"/>
                  </a:lnTo>
                  <a:lnTo>
                    <a:pt x="533" y="4586"/>
                  </a:lnTo>
                  <a:lnTo>
                    <a:pt x="453" y="4480"/>
                  </a:lnTo>
                  <a:lnTo>
                    <a:pt x="400" y="4293"/>
                  </a:lnTo>
                  <a:lnTo>
                    <a:pt x="373" y="4080"/>
                  </a:lnTo>
                  <a:lnTo>
                    <a:pt x="373" y="3973"/>
                  </a:lnTo>
                  <a:lnTo>
                    <a:pt x="427" y="3680"/>
                  </a:lnTo>
                  <a:lnTo>
                    <a:pt x="560" y="3413"/>
                  </a:lnTo>
                  <a:lnTo>
                    <a:pt x="640" y="3280"/>
                  </a:lnTo>
                  <a:lnTo>
                    <a:pt x="720" y="3173"/>
                  </a:lnTo>
                  <a:lnTo>
                    <a:pt x="827" y="3067"/>
                  </a:lnTo>
                  <a:lnTo>
                    <a:pt x="933" y="2987"/>
                  </a:lnTo>
                  <a:lnTo>
                    <a:pt x="1066" y="2933"/>
                  </a:lnTo>
                  <a:lnTo>
                    <a:pt x="1173" y="2880"/>
                  </a:lnTo>
                  <a:lnTo>
                    <a:pt x="1306" y="2853"/>
                  </a:lnTo>
                  <a:lnTo>
                    <a:pt x="1440" y="2853"/>
                  </a:lnTo>
                  <a:lnTo>
                    <a:pt x="1600" y="2880"/>
                  </a:lnTo>
                  <a:lnTo>
                    <a:pt x="1733" y="2907"/>
                  </a:lnTo>
                  <a:lnTo>
                    <a:pt x="1893" y="2987"/>
                  </a:lnTo>
                  <a:lnTo>
                    <a:pt x="2000" y="3093"/>
                  </a:lnTo>
                  <a:lnTo>
                    <a:pt x="2080" y="3013"/>
                  </a:lnTo>
                  <a:lnTo>
                    <a:pt x="1626" y="2240"/>
                  </a:lnTo>
                  <a:lnTo>
                    <a:pt x="1120" y="1494"/>
                  </a:lnTo>
                  <a:lnTo>
                    <a:pt x="613" y="747"/>
                  </a:lnTo>
                  <a:lnTo>
                    <a:pt x="107" y="1"/>
                  </a:lnTo>
                  <a:close/>
                </a:path>
              </a:pathLst>
            </a:custGeom>
            <a:solidFill>
              <a:srgbClr val="FF6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34"/>
            <p:cNvSpPr/>
            <p:nvPr/>
          </p:nvSpPr>
          <p:spPr>
            <a:xfrm>
              <a:off x="4338409" y="2076857"/>
              <a:ext cx="60139" cy="163999"/>
            </a:xfrm>
            <a:custGeom>
              <a:avLst/>
              <a:gdLst/>
              <a:ahLst/>
              <a:cxnLst/>
              <a:rect l="l" t="t" r="r" b="b"/>
              <a:pathLst>
                <a:path w="3520" h="9599" extrusionOk="0">
                  <a:moveTo>
                    <a:pt x="1867" y="0"/>
                  </a:moveTo>
                  <a:lnTo>
                    <a:pt x="1600" y="80"/>
                  </a:lnTo>
                  <a:lnTo>
                    <a:pt x="1360" y="160"/>
                  </a:lnTo>
                  <a:lnTo>
                    <a:pt x="1147" y="294"/>
                  </a:lnTo>
                  <a:lnTo>
                    <a:pt x="934" y="427"/>
                  </a:lnTo>
                  <a:lnTo>
                    <a:pt x="427" y="853"/>
                  </a:lnTo>
                  <a:lnTo>
                    <a:pt x="294" y="1653"/>
                  </a:lnTo>
                  <a:lnTo>
                    <a:pt x="187" y="2480"/>
                  </a:lnTo>
                  <a:lnTo>
                    <a:pt x="107" y="3280"/>
                  </a:lnTo>
                  <a:lnTo>
                    <a:pt x="54" y="4106"/>
                  </a:lnTo>
                  <a:lnTo>
                    <a:pt x="27" y="4906"/>
                  </a:lnTo>
                  <a:lnTo>
                    <a:pt x="0" y="5732"/>
                  </a:lnTo>
                  <a:lnTo>
                    <a:pt x="27" y="6532"/>
                  </a:lnTo>
                  <a:lnTo>
                    <a:pt x="80" y="7359"/>
                  </a:lnTo>
                  <a:lnTo>
                    <a:pt x="107" y="7599"/>
                  </a:lnTo>
                  <a:lnTo>
                    <a:pt x="134" y="7839"/>
                  </a:lnTo>
                  <a:lnTo>
                    <a:pt x="214" y="8052"/>
                  </a:lnTo>
                  <a:lnTo>
                    <a:pt x="320" y="8265"/>
                  </a:lnTo>
                  <a:lnTo>
                    <a:pt x="454" y="8425"/>
                  </a:lnTo>
                  <a:lnTo>
                    <a:pt x="587" y="8532"/>
                  </a:lnTo>
                  <a:lnTo>
                    <a:pt x="774" y="8638"/>
                  </a:lnTo>
                  <a:lnTo>
                    <a:pt x="934" y="8718"/>
                  </a:lnTo>
                  <a:lnTo>
                    <a:pt x="1520" y="9012"/>
                  </a:lnTo>
                  <a:lnTo>
                    <a:pt x="2107" y="9225"/>
                  </a:lnTo>
                  <a:lnTo>
                    <a:pt x="2693" y="9438"/>
                  </a:lnTo>
                  <a:lnTo>
                    <a:pt x="3306" y="9598"/>
                  </a:lnTo>
                  <a:lnTo>
                    <a:pt x="3386" y="9278"/>
                  </a:lnTo>
                  <a:lnTo>
                    <a:pt x="3440" y="8958"/>
                  </a:lnTo>
                  <a:lnTo>
                    <a:pt x="3493" y="8612"/>
                  </a:lnTo>
                  <a:lnTo>
                    <a:pt x="3493" y="8292"/>
                  </a:lnTo>
                  <a:lnTo>
                    <a:pt x="3520" y="7625"/>
                  </a:lnTo>
                  <a:lnTo>
                    <a:pt x="3493" y="6959"/>
                  </a:lnTo>
                  <a:lnTo>
                    <a:pt x="3333" y="1947"/>
                  </a:lnTo>
                  <a:lnTo>
                    <a:pt x="3306" y="1467"/>
                  </a:lnTo>
                  <a:lnTo>
                    <a:pt x="3280" y="1227"/>
                  </a:lnTo>
                  <a:lnTo>
                    <a:pt x="3253" y="1013"/>
                  </a:lnTo>
                  <a:lnTo>
                    <a:pt x="3173" y="773"/>
                  </a:lnTo>
                  <a:lnTo>
                    <a:pt x="3066" y="587"/>
                  </a:lnTo>
                  <a:lnTo>
                    <a:pt x="2960" y="400"/>
                  </a:lnTo>
                  <a:lnTo>
                    <a:pt x="2800" y="240"/>
                  </a:lnTo>
                  <a:lnTo>
                    <a:pt x="2587" y="107"/>
                  </a:lnTo>
                  <a:lnTo>
                    <a:pt x="2347" y="27"/>
                  </a:lnTo>
                  <a:lnTo>
                    <a:pt x="21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34"/>
            <p:cNvSpPr/>
            <p:nvPr/>
          </p:nvSpPr>
          <p:spPr>
            <a:xfrm>
              <a:off x="4338409" y="2076857"/>
              <a:ext cx="60139" cy="163999"/>
            </a:xfrm>
            <a:custGeom>
              <a:avLst/>
              <a:gdLst/>
              <a:ahLst/>
              <a:cxnLst/>
              <a:rect l="l" t="t" r="r" b="b"/>
              <a:pathLst>
                <a:path w="3520" h="9599" fill="none" extrusionOk="0">
                  <a:moveTo>
                    <a:pt x="427" y="853"/>
                  </a:moveTo>
                  <a:lnTo>
                    <a:pt x="427" y="853"/>
                  </a:lnTo>
                  <a:lnTo>
                    <a:pt x="294" y="1653"/>
                  </a:lnTo>
                  <a:lnTo>
                    <a:pt x="187" y="2480"/>
                  </a:lnTo>
                  <a:lnTo>
                    <a:pt x="107" y="3280"/>
                  </a:lnTo>
                  <a:lnTo>
                    <a:pt x="54" y="4106"/>
                  </a:lnTo>
                  <a:lnTo>
                    <a:pt x="27" y="4906"/>
                  </a:lnTo>
                  <a:lnTo>
                    <a:pt x="0" y="5732"/>
                  </a:lnTo>
                  <a:lnTo>
                    <a:pt x="27" y="6532"/>
                  </a:lnTo>
                  <a:lnTo>
                    <a:pt x="80" y="7359"/>
                  </a:lnTo>
                  <a:lnTo>
                    <a:pt x="80" y="7359"/>
                  </a:lnTo>
                  <a:lnTo>
                    <a:pt x="107" y="7599"/>
                  </a:lnTo>
                  <a:lnTo>
                    <a:pt x="134" y="7839"/>
                  </a:lnTo>
                  <a:lnTo>
                    <a:pt x="214" y="8052"/>
                  </a:lnTo>
                  <a:lnTo>
                    <a:pt x="320" y="8265"/>
                  </a:lnTo>
                  <a:lnTo>
                    <a:pt x="320" y="8265"/>
                  </a:lnTo>
                  <a:lnTo>
                    <a:pt x="454" y="8425"/>
                  </a:lnTo>
                  <a:lnTo>
                    <a:pt x="587" y="8532"/>
                  </a:lnTo>
                  <a:lnTo>
                    <a:pt x="774" y="8638"/>
                  </a:lnTo>
                  <a:lnTo>
                    <a:pt x="934" y="8718"/>
                  </a:lnTo>
                  <a:lnTo>
                    <a:pt x="934" y="8718"/>
                  </a:lnTo>
                  <a:lnTo>
                    <a:pt x="1520" y="9012"/>
                  </a:lnTo>
                  <a:lnTo>
                    <a:pt x="2107" y="9225"/>
                  </a:lnTo>
                  <a:lnTo>
                    <a:pt x="2693" y="9438"/>
                  </a:lnTo>
                  <a:lnTo>
                    <a:pt x="3306" y="9598"/>
                  </a:lnTo>
                  <a:lnTo>
                    <a:pt x="3306" y="9598"/>
                  </a:lnTo>
                  <a:lnTo>
                    <a:pt x="3386" y="9278"/>
                  </a:lnTo>
                  <a:lnTo>
                    <a:pt x="3440" y="8958"/>
                  </a:lnTo>
                  <a:lnTo>
                    <a:pt x="3493" y="8612"/>
                  </a:lnTo>
                  <a:lnTo>
                    <a:pt x="3493" y="8292"/>
                  </a:lnTo>
                  <a:lnTo>
                    <a:pt x="3520" y="7625"/>
                  </a:lnTo>
                  <a:lnTo>
                    <a:pt x="3493" y="6959"/>
                  </a:lnTo>
                  <a:lnTo>
                    <a:pt x="3493" y="6959"/>
                  </a:lnTo>
                  <a:lnTo>
                    <a:pt x="3333" y="1947"/>
                  </a:lnTo>
                  <a:lnTo>
                    <a:pt x="3333" y="1947"/>
                  </a:lnTo>
                  <a:lnTo>
                    <a:pt x="3306" y="1467"/>
                  </a:lnTo>
                  <a:lnTo>
                    <a:pt x="3280" y="1227"/>
                  </a:lnTo>
                  <a:lnTo>
                    <a:pt x="3253" y="1013"/>
                  </a:lnTo>
                  <a:lnTo>
                    <a:pt x="3173" y="773"/>
                  </a:lnTo>
                  <a:lnTo>
                    <a:pt x="3066" y="587"/>
                  </a:lnTo>
                  <a:lnTo>
                    <a:pt x="2960" y="400"/>
                  </a:lnTo>
                  <a:lnTo>
                    <a:pt x="2800" y="240"/>
                  </a:lnTo>
                  <a:lnTo>
                    <a:pt x="2800" y="240"/>
                  </a:lnTo>
                  <a:lnTo>
                    <a:pt x="2587" y="107"/>
                  </a:lnTo>
                  <a:lnTo>
                    <a:pt x="2347" y="27"/>
                  </a:lnTo>
                  <a:lnTo>
                    <a:pt x="2107" y="0"/>
                  </a:lnTo>
                  <a:lnTo>
                    <a:pt x="1867" y="0"/>
                  </a:lnTo>
                  <a:lnTo>
                    <a:pt x="1600" y="80"/>
                  </a:lnTo>
                  <a:lnTo>
                    <a:pt x="1360" y="160"/>
                  </a:lnTo>
                  <a:lnTo>
                    <a:pt x="1147" y="294"/>
                  </a:lnTo>
                  <a:lnTo>
                    <a:pt x="934" y="4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34"/>
            <p:cNvSpPr/>
            <p:nvPr/>
          </p:nvSpPr>
          <p:spPr>
            <a:xfrm>
              <a:off x="4605328" y="2040415"/>
              <a:ext cx="123918" cy="63334"/>
            </a:xfrm>
            <a:custGeom>
              <a:avLst/>
              <a:gdLst/>
              <a:ahLst/>
              <a:cxnLst/>
              <a:rect l="l" t="t" r="r" b="b"/>
              <a:pathLst>
                <a:path w="7253" h="3707" extrusionOk="0">
                  <a:moveTo>
                    <a:pt x="2933" y="0"/>
                  </a:moveTo>
                  <a:lnTo>
                    <a:pt x="2373" y="27"/>
                  </a:lnTo>
                  <a:lnTo>
                    <a:pt x="1814" y="107"/>
                  </a:lnTo>
                  <a:lnTo>
                    <a:pt x="1440" y="214"/>
                  </a:lnTo>
                  <a:lnTo>
                    <a:pt x="1067" y="347"/>
                  </a:lnTo>
                  <a:lnTo>
                    <a:pt x="907" y="427"/>
                  </a:lnTo>
                  <a:lnTo>
                    <a:pt x="747" y="534"/>
                  </a:lnTo>
                  <a:lnTo>
                    <a:pt x="614" y="640"/>
                  </a:lnTo>
                  <a:lnTo>
                    <a:pt x="481" y="800"/>
                  </a:lnTo>
                  <a:lnTo>
                    <a:pt x="374" y="934"/>
                  </a:lnTo>
                  <a:lnTo>
                    <a:pt x="294" y="1094"/>
                  </a:lnTo>
                  <a:lnTo>
                    <a:pt x="214" y="1280"/>
                  </a:lnTo>
                  <a:lnTo>
                    <a:pt x="161" y="1440"/>
                  </a:lnTo>
                  <a:lnTo>
                    <a:pt x="81" y="1813"/>
                  </a:lnTo>
                  <a:lnTo>
                    <a:pt x="27" y="2187"/>
                  </a:lnTo>
                  <a:lnTo>
                    <a:pt x="1" y="2480"/>
                  </a:lnTo>
                  <a:lnTo>
                    <a:pt x="1" y="2640"/>
                  </a:lnTo>
                  <a:lnTo>
                    <a:pt x="54" y="2773"/>
                  </a:lnTo>
                  <a:lnTo>
                    <a:pt x="107" y="2906"/>
                  </a:lnTo>
                  <a:lnTo>
                    <a:pt x="187" y="3040"/>
                  </a:lnTo>
                  <a:lnTo>
                    <a:pt x="267" y="3146"/>
                  </a:lnTo>
                  <a:lnTo>
                    <a:pt x="401" y="3226"/>
                  </a:lnTo>
                  <a:lnTo>
                    <a:pt x="534" y="3306"/>
                  </a:lnTo>
                  <a:lnTo>
                    <a:pt x="667" y="3360"/>
                  </a:lnTo>
                  <a:lnTo>
                    <a:pt x="800" y="3413"/>
                  </a:lnTo>
                  <a:lnTo>
                    <a:pt x="960" y="3440"/>
                  </a:lnTo>
                  <a:lnTo>
                    <a:pt x="1254" y="3440"/>
                  </a:lnTo>
                  <a:lnTo>
                    <a:pt x="1547" y="3413"/>
                  </a:lnTo>
                  <a:lnTo>
                    <a:pt x="2133" y="3333"/>
                  </a:lnTo>
                  <a:lnTo>
                    <a:pt x="2587" y="3253"/>
                  </a:lnTo>
                  <a:lnTo>
                    <a:pt x="3040" y="3226"/>
                  </a:lnTo>
                  <a:lnTo>
                    <a:pt x="3920" y="3226"/>
                  </a:lnTo>
                  <a:lnTo>
                    <a:pt x="4373" y="3280"/>
                  </a:lnTo>
                  <a:lnTo>
                    <a:pt x="4826" y="3360"/>
                  </a:lnTo>
                  <a:lnTo>
                    <a:pt x="5253" y="3440"/>
                  </a:lnTo>
                  <a:lnTo>
                    <a:pt x="5706" y="3573"/>
                  </a:lnTo>
                  <a:lnTo>
                    <a:pt x="5919" y="3626"/>
                  </a:lnTo>
                  <a:lnTo>
                    <a:pt x="6133" y="3680"/>
                  </a:lnTo>
                  <a:lnTo>
                    <a:pt x="6346" y="3706"/>
                  </a:lnTo>
                  <a:lnTo>
                    <a:pt x="6559" y="3706"/>
                  </a:lnTo>
                  <a:lnTo>
                    <a:pt x="6746" y="3626"/>
                  </a:lnTo>
                  <a:lnTo>
                    <a:pt x="6906" y="3493"/>
                  </a:lnTo>
                  <a:lnTo>
                    <a:pt x="7039" y="3333"/>
                  </a:lnTo>
                  <a:lnTo>
                    <a:pt x="7146" y="3146"/>
                  </a:lnTo>
                  <a:lnTo>
                    <a:pt x="7199" y="2960"/>
                  </a:lnTo>
                  <a:lnTo>
                    <a:pt x="7252" y="2720"/>
                  </a:lnTo>
                  <a:lnTo>
                    <a:pt x="7226" y="2507"/>
                  </a:lnTo>
                  <a:lnTo>
                    <a:pt x="7172" y="2293"/>
                  </a:lnTo>
                  <a:lnTo>
                    <a:pt x="7092" y="2107"/>
                  </a:lnTo>
                  <a:lnTo>
                    <a:pt x="6986" y="1920"/>
                  </a:lnTo>
                  <a:lnTo>
                    <a:pt x="6879" y="1733"/>
                  </a:lnTo>
                  <a:lnTo>
                    <a:pt x="6746" y="1573"/>
                  </a:lnTo>
                  <a:lnTo>
                    <a:pt x="6426" y="1280"/>
                  </a:lnTo>
                  <a:lnTo>
                    <a:pt x="6079" y="987"/>
                  </a:lnTo>
                  <a:lnTo>
                    <a:pt x="6079" y="987"/>
                  </a:lnTo>
                  <a:lnTo>
                    <a:pt x="6186" y="1040"/>
                  </a:lnTo>
                  <a:lnTo>
                    <a:pt x="5706" y="720"/>
                  </a:lnTo>
                  <a:lnTo>
                    <a:pt x="5173" y="480"/>
                  </a:lnTo>
                  <a:lnTo>
                    <a:pt x="4640" y="267"/>
                  </a:lnTo>
                  <a:lnTo>
                    <a:pt x="4080" y="107"/>
                  </a:lnTo>
                  <a:lnTo>
                    <a:pt x="3520" y="27"/>
                  </a:lnTo>
                  <a:lnTo>
                    <a:pt x="29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34"/>
            <p:cNvSpPr/>
            <p:nvPr/>
          </p:nvSpPr>
          <p:spPr>
            <a:xfrm>
              <a:off x="4394431" y="2080957"/>
              <a:ext cx="141225" cy="72885"/>
            </a:xfrm>
            <a:custGeom>
              <a:avLst/>
              <a:gdLst/>
              <a:ahLst/>
              <a:cxnLst/>
              <a:rect l="l" t="t" r="r" b="b"/>
              <a:pathLst>
                <a:path w="8266" h="4266" extrusionOk="0">
                  <a:moveTo>
                    <a:pt x="5813" y="0"/>
                  </a:moveTo>
                  <a:lnTo>
                    <a:pt x="5493" y="27"/>
                  </a:lnTo>
                  <a:lnTo>
                    <a:pt x="5173" y="54"/>
                  </a:lnTo>
                  <a:lnTo>
                    <a:pt x="4853" y="107"/>
                  </a:lnTo>
                  <a:lnTo>
                    <a:pt x="4533" y="160"/>
                  </a:lnTo>
                  <a:lnTo>
                    <a:pt x="3920" y="320"/>
                  </a:lnTo>
                  <a:lnTo>
                    <a:pt x="3280" y="507"/>
                  </a:lnTo>
                  <a:lnTo>
                    <a:pt x="2667" y="747"/>
                  </a:lnTo>
                  <a:lnTo>
                    <a:pt x="2374" y="880"/>
                  </a:lnTo>
                  <a:lnTo>
                    <a:pt x="2080" y="1013"/>
                  </a:lnTo>
                  <a:lnTo>
                    <a:pt x="1787" y="1173"/>
                  </a:lnTo>
                  <a:lnTo>
                    <a:pt x="1520" y="1360"/>
                  </a:lnTo>
                  <a:lnTo>
                    <a:pt x="1254" y="1547"/>
                  </a:lnTo>
                  <a:lnTo>
                    <a:pt x="1014" y="1760"/>
                  </a:lnTo>
                  <a:lnTo>
                    <a:pt x="774" y="2000"/>
                  </a:lnTo>
                  <a:lnTo>
                    <a:pt x="561" y="2240"/>
                  </a:lnTo>
                  <a:lnTo>
                    <a:pt x="374" y="2533"/>
                  </a:lnTo>
                  <a:lnTo>
                    <a:pt x="241" y="2800"/>
                  </a:lnTo>
                  <a:lnTo>
                    <a:pt x="107" y="3120"/>
                  </a:lnTo>
                  <a:lnTo>
                    <a:pt x="27" y="3413"/>
                  </a:lnTo>
                  <a:lnTo>
                    <a:pt x="1" y="3626"/>
                  </a:lnTo>
                  <a:lnTo>
                    <a:pt x="1" y="3839"/>
                  </a:lnTo>
                  <a:lnTo>
                    <a:pt x="27" y="3946"/>
                  </a:lnTo>
                  <a:lnTo>
                    <a:pt x="54" y="4026"/>
                  </a:lnTo>
                  <a:lnTo>
                    <a:pt x="107" y="4106"/>
                  </a:lnTo>
                  <a:lnTo>
                    <a:pt x="187" y="4159"/>
                  </a:lnTo>
                  <a:lnTo>
                    <a:pt x="267" y="4213"/>
                  </a:lnTo>
                  <a:lnTo>
                    <a:pt x="347" y="4239"/>
                  </a:lnTo>
                  <a:lnTo>
                    <a:pt x="534" y="4266"/>
                  </a:lnTo>
                  <a:lnTo>
                    <a:pt x="907" y="4266"/>
                  </a:lnTo>
                  <a:lnTo>
                    <a:pt x="1307" y="4213"/>
                  </a:lnTo>
                  <a:lnTo>
                    <a:pt x="1680" y="4133"/>
                  </a:lnTo>
                  <a:lnTo>
                    <a:pt x="2027" y="3999"/>
                  </a:lnTo>
                  <a:lnTo>
                    <a:pt x="2773" y="3706"/>
                  </a:lnTo>
                  <a:lnTo>
                    <a:pt x="3147" y="3546"/>
                  </a:lnTo>
                  <a:lnTo>
                    <a:pt x="3520" y="3413"/>
                  </a:lnTo>
                  <a:lnTo>
                    <a:pt x="3893" y="3306"/>
                  </a:lnTo>
                  <a:lnTo>
                    <a:pt x="4266" y="3200"/>
                  </a:lnTo>
                  <a:lnTo>
                    <a:pt x="4666" y="3146"/>
                  </a:lnTo>
                  <a:lnTo>
                    <a:pt x="6319" y="3146"/>
                  </a:lnTo>
                  <a:lnTo>
                    <a:pt x="6719" y="3120"/>
                  </a:lnTo>
                  <a:lnTo>
                    <a:pt x="6933" y="3093"/>
                  </a:lnTo>
                  <a:lnTo>
                    <a:pt x="7146" y="3040"/>
                  </a:lnTo>
                  <a:lnTo>
                    <a:pt x="7332" y="2960"/>
                  </a:lnTo>
                  <a:lnTo>
                    <a:pt x="7519" y="2880"/>
                  </a:lnTo>
                  <a:lnTo>
                    <a:pt x="7706" y="2773"/>
                  </a:lnTo>
                  <a:lnTo>
                    <a:pt x="7866" y="2640"/>
                  </a:lnTo>
                  <a:lnTo>
                    <a:pt x="8026" y="2506"/>
                  </a:lnTo>
                  <a:lnTo>
                    <a:pt x="8132" y="2320"/>
                  </a:lnTo>
                  <a:lnTo>
                    <a:pt x="8212" y="2160"/>
                  </a:lnTo>
                  <a:lnTo>
                    <a:pt x="8266" y="1946"/>
                  </a:lnTo>
                  <a:lnTo>
                    <a:pt x="8266" y="1760"/>
                  </a:lnTo>
                  <a:lnTo>
                    <a:pt x="8239" y="1573"/>
                  </a:lnTo>
                  <a:lnTo>
                    <a:pt x="8186" y="1387"/>
                  </a:lnTo>
                  <a:lnTo>
                    <a:pt x="8106" y="1227"/>
                  </a:lnTo>
                  <a:lnTo>
                    <a:pt x="7972" y="1067"/>
                  </a:lnTo>
                  <a:lnTo>
                    <a:pt x="7812" y="960"/>
                  </a:lnTo>
                  <a:lnTo>
                    <a:pt x="7706" y="800"/>
                  </a:lnTo>
                  <a:lnTo>
                    <a:pt x="7546" y="667"/>
                  </a:lnTo>
                  <a:lnTo>
                    <a:pt x="7386" y="533"/>
                  </a:lnTo>
                  <a:lnTo>
                    <a:pt x="7226" y="400"/>
                  </a:lnTo>
                  <a:lnTo>
                    <a:pt x="7039" y="294"/>
                  </a:lnTo>
                  <a:lnTo>
                    <a:pt x="6853" y="214"/>
                  </a:lnTo>
                  <a:lnTo>
                    <a:pt x="6639" y="134"/>
                  </a:lnTo>
                  <a:lnTo>
                    <a:pt x="6453" y="80"/>
                  </a:lnTo>
                  <a:lnTo>
                    <a:pt x="6133" y="27"/>
                  </a:lnTo>
                  <a:lnTo>
                    <a:pt x="58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34"/>
            <p:cNvSpPr/>
            <p:nvPr/>
          </p:nvSpPr>
          <p:spPr>
            <a:xfrm>
              <a:off x="4289221" y="1870521"/>
              <a:ext cx="549334" cy="355761"/>
            </a:xfrm>
            <a:custGeom>
              <a:avLst/>
              <a:gdLst/>
              <a:ahLst/>
              <a:cxnLst/>
              <a:rect l="l" t="t" r="r" b="b"/>
              <a:pathLst>
                <a:path w="32153" h="20823" extrusionOk="0">
                  <a:moveTo>
                    <a:pt x="14690" y="0"/>
                  </a:moveTo>
                  <a:lnTo>
                    <a:pt x="13997" y="27"/>
                  </a:lnTo>
                  <a:lnTo>
                    <a:pt x="13304" y="107"/>
                  </a:lnTo>
                  <a:lnTo>
                    <a:pt x="12637" y="187"/>
                  </a:lnTo>
                  <a:lnTo>
                    <a:pt x="11944" y="293"/>
                  </a:lnTo>
                  <a:lnTo>
                    <a:pt x="11278" y="400"/>
                  </a:lnTo>
                  <a:lnTo>
                    <a:pt x="10611" y="560"/>
                  </a:lnTo>
                  <a:lnTo>
                    <a:pt x="9945" y="746"/>
                  </a:lnTo>
                  <a:lnTo>
                    <a:pt x="9305" y="933"/>
                  </a:lnTo>
                  <a:lnTo>
                    <a:pt x="8638" y="1173"/>
                  </a:lnTo>
                  <a:lnTo>
                    <a:pt x="7998" y="1413"/>
                  </a:lnTo>
                  <a:lnTo>
                    <a:pt x="7385" y="1680"/>
                  </a:lnTo>
                  <a:lnTo>
                    <a:pt x="6745" y="1973"/>
                  </a:lnTo>
                  <a:lnTo>
                    <a:pt x="6132" y="2266"/>
                  </a:lnTo>
                  <a:lnTo>
                    <a:pt x="5546" y="2613"/>
                  </a:lnTo>
                  <a:lnTo>
                    <a:pt x="4959" y="2959"/>
                  </a:lnTo>
                  <a:lnTo>
                    <a:pt x="4372" y="3333"/>
                  </a:lnTo>
                  <a:lnTo>
                    <a:pt x="3813" y="3706"/>
                  </a:lnTo>
                  <a:lnTo>
                    <a:pt x="3253" y="4132"/>
                  </a:lnTo>
                  <a:lnTo>
                    <a:pt x="2879" y="4426"/>
                  </a:lnTo>
                  <a:lnTo>
                    <a:pt x="2506" y="4746"/>
                  </a:lnTo>
                  <a:lnTo>
                    <a:pt x="2133" y="5092"/>
                  </a:lnTo>
                  <a:lnTo>
                    <a:pt x="1786" y="5439"/>
                  </a:lnTo>
                  <a:lnTo>
                    <a:pt x="1440" y="5812"/>
                  </a:lnTo>
                  <a:lnTo>
                    <a:pt x="1146" y="6212"/>
                  </a:lnTo>
                  <a:lnTo>
                    <a:pt x="853" y="6612"/>
                  </a:lnTo>
                  <a:lnTo>
                    <a:pt x="613" y="7038"/>
                  </a:lnTo>
                  <a:lnTo>
                    <a:pt x="400" y="7492"/>
                  </a:lnTo>
                  <a:lnTo>
                    <a:pt x="240" y="7972"/>
                  </a:lnTo>
                  <a:lnTo>
                    <a:pt x="107" y="8451"/>
                  </a:lnTo>
                  <a:lnTo>
                    <a:pt x="27" y="8931"/>
                  </a:lnTo>
                  <a:lnTo>
                    <a:pt x="0" y="9438"/>
                  </a:lnTo>
                  <a:lnTo>
                    <a:pt x="27" y="9918"/>
                  </a:lnTo>
                  <a:lnTo>
                    <a:pt x="107" y="10398"/>
                  </a:lnTo>
                  <a:lnTo>
                    <a:pt x="187" y="10638"/>
                  </a:lnTo>
                  <a:lnTo>
                    <a:pt x="267" y="10878"/>
                  </a:lnTo>
                  <a:lnTo>
                    <a:pt x="373" y="11118"/>
                  </a:lnTo>
                  <a:lnTo>
                    <a:pt x="507" y="11357"/>
                  </a:lnTo>
                  <a:lnTo>
                    <a:pt x="640" y="11597"/>
                  </a:lnTo>
                  <a:lnTo>
                    <a:pt x="800" y="11811"/>
                  </a:lnTo>
                  <a:lnTo>
                    <a:pt x="960" y="11997"/>
                  </a:lnTo>
                  <a:lnTo>
                    <a:pt x="1146" y="12184"/>
                  </a:lnTo>
                  <a:lnTo>
                    <a:pt x="1546" y="12557"/>
                  </a:lnTo>
                  <a:lnTo>
                    <a:pt x="2000" y="12850"/>
                  </a:lnTo>
                  <a:lnTo>
                    <a:pt x="2480" y="13117"/>
                  </a:lnTo>
                  <a:lnTo>
                    <a:pt x="2959" y="13357"/>
                  </a:lnTo>
                  <a:lnTo>
                    <a:pt x="3466" y="13517"/>
                  </a:lnTo>
                  <a:lnTo>
                    <a:pt x="3999" y="13650"/>
                  </a:lnTo>
                  <a:lnTo>
                    <a:pt x="4532" y="13730"/>
                  </a:lnTo>
                  <a:lnTo>
                    <a:pt x="5066" y="13784"/>
                  </a:lnTo>
                  <a:lnTo>
                    <a:pt x="5599" y="13810"/>
                  </a:lnTo>
                  <a:lnTo>
                    <a:pt x="6132" y="13810"/>
                  </a:lnTo>
                  <a:lnTo>
                    <a:pt x="6665" y="13784"/>
                  </a:lnTo>
                  <a:lnTo>
                    <a:pt x="7758" y="13704"/>
                  </a:lnTo>
                  <a:lnTo>
                    <a:pt x="9198" y="13517"/>
                  </a:lnTo>
                  <a:lnTo>
                    <a:pt x="10611" y="13277"/>
                  </a:lnTo>
                  <a:lnTo>
                    <a:pt x="12024" y="13010"/>
                  </a:lnTo>
                  <a:lnTo>
                    <a:pt x="13437" y="12664"/>
                  </a:lnTo>
                  <a:lnTo>
                    <a:pt x="14823" y="12264"/>
                  </a:lnTo>
                  <a:lnTo>
                    <a:pt x="16210" y="11837"/>
                  </a:lnTo>
                  <a:lnTo>
                    <a:pt x="17570" y="11331"/>
                  </a:lnTo>
                  <a:lnTo>
                    <a:pt x="18903" y="10798"/>
                  </a:lnTo>
                  <a:lnTo>
                    <a:pt x="19542" y="10504"/>
                  </a:lnTo>
                  <a:lnTo>
                    <a:pt x="20156" y="10211"/>
                  </a:lnTo>
                  <a:lnTo>
                    <a:pt x="20769" y="9891"/>
                  </a:lnTo>
                  <a:lnTo>
                    <a:pt x="21382" y="9518"/>
                  </a:lnTo>
                  <a:lnTo>
                    <a:pt x="21942" y="9145"/>
                  </a:lnTo>
                  <a:lnTo>
                    <a:pt x="22502" y="8745"/>
                  </a:lnTo>
                  <a:lnTo>
                    <a:pt x="23008" y="8291"/>
                  </a:lnTo>
                  <a:lnTo>
                    <a:pt x="23462" y="7785"/>
                  </a:lnTo>
                  <a:lnTo>
                    <a:pt x="22928" y="8585"/>
                  </a:lnTo>
                  <a:lnTo>
                    <a:pt x="23222" y="8638"/>
                  </a:lnTo>
                  <a:lnTo>
                    <a:pt x="23488" y="8745"/>
                  </a:lnTo>
                  <a:lnTo>
                    <a:pt x="23755" y="8851"/>
                  </a:lnTo>
                  <a:lnTo>
                    <a:pt x="24021" y="8985"/>
                  </a:lnTo>
                  <a:lnTo>
                    <a:pt x="24261" y="9145"/>
                  </a:lnTo>
                  <a:lnTo>
                    <a:pt x="24501" y="9305"/>
                  </a:lnTo>
                  <a:lnTo>
                    <a:pt x="24741" y="9491"/>
                  </a:lnTo>
                  <a:lnTo>
                    <a:pt x="24955" y="9678"/>
                  </a:lnTo>
                  <a:lnTo>
                    <a:pt x="25168" y="9891"/>
                  </a:lnTo>
                  <a:lnTo>
                    <a:pt x="25354" y="10131"/>
                  </a:lnTo>
                  <a:lnTo>
                    <a:pt x="25728" y="10611"/>
                  </a:lnTo>
                  <a:lnTo>
                    <a:pt x="26021" y="11118"/>
                  </a:lnTo>
                  <a:lnTo>
                    <a:pt x="26288" y="11651"/>
                  </a:lnTo>
                  <a:lnTo>
                    <a:pt x="26501" y="12211"/>
                  </a:lnTo>
                  <a:lnTo>
                    <a:pt x="26661" y="12770"/>
                  </a:lnTo>
                  <a:lnTo>
                    <a:pt x="26821" y="13330"/>
                  </a:lnTo>
                  <a:lnTo>
                    <a:pt x="26927" y="13917"/>
                  </a:lnTo>
                  <a:lnTo>
                    <a:pt x="27034" y="14503"/>
                  </a:lnTo>
                  <a:lnTo>
                    <a:pt x="27114" y="15090"/>
                  </a:lnTo>
                  <a:lnTo>
                    <a:pt x="27247" y="16263"/>
                  </a:lnTo>
                  <a:lnTo>
                    <a:pt x="27407" y="17436"/>
                  </a:lnTo>
                  <a:lnTo>
                    <a:pt x="27514" y="18023"/>
                  </a:lnTo>
                  <a:lnTo>
                    <a:pt x="27621" y="18609"/>
                  </a:lnTo>
                  <a:lnTo>
                    <a:pt x="27781" y="19196"/>
                  </a:lnTo>
                  <a:lnTo>
                    <a:pt x="27967" y="19756"/>
                  </a:lnTo>
                  <a:lnTo>
                    <a:pt x="28180" y="20289"/>
                  </a:lnTo>
                  <a:lnTo>
                    <a:pt x="28447" y="20822"/>
                  </a:lnTo>
                  <a:lnTo>
                    <a:pt x="28900" y="20742"/>
                  </a:lnTo>
                  <a:lnTo>
                    <a:pt x="29354" y="20662"/>
                  </a:lnTo>
                  <a:lnTo>
                    <a:pt x="29780" y="20555"/>
                  </a:lnTo>
                  <a:lnTo>
                    <a:pt x="30207" y="20422"/>
                  </a:lnTo>
                  <a:lnTo>
                    <a:pt x="30473" y="20315"/>
                  </a:lnTo>
                  <a:lnTo>
                    <a:pt x="30607" y="20235"/>
                  </a:lnTo>
                  <a:lnTo>
                    <a:pt x="30713" y="20155"/>
                  </a:lnTo>
                  <a:lnTo>
                    <a:pt x="30793" y="20022"/>
                  </a:lnTo>
                  <a:lnTo>
                    <a:pt x="30873" y="19862"/>
                  </a:lnTo>
                  <a:lnTo>
                    <a:pt x="30953" y="19542"/>
                  </a:lnTo>
                  <a:lnTo>
                    <a:pt x="31193" y="18289"/>
                  </a:lnTo>
                  <a:lnTo>
                    <a:pt x="31380" y="17063"/>
                  </a:lnTo>
                  <a:lnTo>
                    <a:pt x="31513" y="15810"/>
                  </a:lnTo>
                  <a:lnTo>
                    <a:pt x="31620" y="14557"/>
                  </a:lnTo>
                  <a:lnTo>
                    <a:pt x="31673" y="13330"/>
                  </a:lnTo>
                  <a:lnTo>
                    <a:pt x="31673" y="12717"/>
                  </a:lnTo>
                  <a:lnTo>
                    <a:pt x="31673" y="12077"/>
                  </a:lnTo>
                  <a:lnTo>
                    <a:pt x="31620" y="11464"/>
                  </a:lnTo>
                  <a:lnTo>
                    <a:pt x="31566" y="10851"/>
                  </a:lnTo>
                  <a:lnTo>
                    <a:pt x="31460" y="10264"/>
                  </a:lnTo>
                  <a:lnTo>
                    <a:pt x="31326" y="9651"/>
                  </a:lnTo>
                  <a:lnTo>
                    <a:pt x="31193" y="9171"/>
                  </a:lnTo>
                  <a:lnTo>
                    <a:pt x="31033" y="8691"/>
                  </a:lnTo>
                  <a:lnTo>
                    <a:pt x="30847" y="8238"/>
                  </a:lnTo>
                  <a:lnTo>
                    <a:pt x="30633" y="7758"/>
                  </a:lnTo>
                  <a:lnTo>
                    <a:pt x="30393" y="7332"/>
                  </a:lnTo>
                  <a:lnTo>
                    <a:pt x="30127" y="6905"/>
                  </a:lnTo>
                  <a:lnTo>
                    <a:pt x="29833" y="6505"/>
                  </a:lnTo>
                  <a:lnTo>
                    <a:pt x="29487" y="6132"/>
                  </a:lnTo>
                  <a:lnTo>
                    <a:pt x="30633" y="5999"/>
                  </a:lnTo>
                  <a:lnTo>
                    <a:pt x="31087" y="5945"/>
                  </a:lnTo>
                  <a:lnTo>
                    <a:pt x="31300" y="5892"/>
                  </a:lnTo>
                  <a:lnTo>
                    <a:pt x="31513" y="5812"/>
                  </a:lnTo>
                  <a:lnTo>
                    <a:pt x="31700" y="5705"/>
                  </a:lnTo>
                  <a:lnTo>
                    <a:pt x="31886" y="5545"/>
                  </a:lnTo>
                  <a:lnTo>
                    <a:pt x="32020" y="5385"/>
                  </a:lnTo>
                  <a:lnTo>
                    <a:pt x="32126" y="5172"/>
                  </a:lnTo>
                  <a:lnTo>
                    <a:pt x="32153" y="5039"/>
                  </a:lnTo>
                  <a:lnTo>
                    <a:pt x="32153" y="4906"/>
                  </a:lnTo>
                  <a:lnTo>
                    <a:pt x="32126" y="4746"/>
                  </a:lnTo>
                  <a:lnTo>
                    <a:pt x="32100" y="4612"/>
                  </a:lnTo>
                  <a:lnTo>
                    <a:pt x="32020" y="4479"/>
                  </a:lnTo>
                  <a:lnTo>
                    <a:pt x="31940" y="4372"/>
                  </a:lnTo>
                  <a:lnTo>
                    <a:pt x="31860" y="4266"/>
                  </a:lnTo>
                  <a:lnTo>
                    <a:pt x="31753" y="4159"/>
                  </a:lnTo>
                  <a:lnTo>
                    <a:pt x="31513" y="3999"/>
                  </a:lnTo>
                  <a:lnTo>
                    <a:pt x="31246" y="3892"/>
                  </a:lnTo>
                  <a:lnTo>
                    <a:pt x="30980" y="3812"/>
                  </a:lnTo>
                  <a:lnTo>
                    <a:pt x="30687" y="3786"/>
                  </a:lnTo>
                  <a:lnTo>
                    <a:pt x="30207" y="3786"/>
                  </a:lnTo>
                  <a:lnTo>
                    <a:pt x="29967" y="3812"/>
                  </a:lnTo>
                  <a:lnTo>
                    <a:pt x="29753" y="3866"/>
                  </a:lnTo>
                  <a:lnTo>
                    <a:pt x="29514" y="3946"/>
                  </a:lnTo>
                  <a:lnTo>
                    <a:pt x="29300" y="4026"/>
                  </a:lnTo>
                  <a:lnTo>
                    <a:pt x="29060" y="4132"/>
                  </a:lnTo>
                  <a:lnTo>
                    <a:pt x="28874" y="4239"/>
                  </a:lnTo>
                  <a:lnTo>
                    <a:pt x="29034" y="3999"/>
                  </a:lnTo>
                  <a:lnTo>
                    <a:pt x="29194" y="3732"/>
                  </a:lnTo>
                  <a:lnTo>
                    <a:pt x="29327" y="3439"/>
                  </a:lnTo>
                  <a:lnTo>
                    <a:pt x="29434" y="3173"/>
                  </a:lnTo>
                  <a:lnTo>
                    <a:pt x="29514" y="2853"/>
                  </a:lnTo>
                  <a:lnTo>
                    <a:pt x="29514" y="2719"/>
                  </a:lnTo>
                  <a:lnTo>
                    <a:pt x="29514" y="2559"/>
                  </a:lnTo>
                  <a:lnTo>
                    <a:pt x="29460" y="2399"/>
                  </a:lnTo>
                  <a:lnTo>
                    <a:pt x="29380" y="2266"/>
                  </a:lnTo>
                  <a:lnTo>
                    <a:pt x="29274" y="2160"/>
                  </a:lnTo>
                  <a:lnTo>
                    <a:pt x="29140" y="2106"/>
                  </a:lnTo>
                  <a:lnTo>
                    <a:pt x="28980" y="2080"/>
                  </a:lnTo>
                  <a:lnTo>
                    <a:pt x="28820" y="2133"/>
                  </a:lnTo>
                  <a:lnTo>
                    <a:pt x="28660" y="2213"/>
                  </a:lnTo>
                  <a:lnTo>
                    <a:pt x="28527" y="2293"/>
                  </a:lnTo>
                  <a:lnTo>
                    <a:pt x="28287" y="2506"/>
                  </a:lnTo>
                  <a:lnTo>
                    <a:pt x="28047" y="2693"/>
                  </a:lnTo>
                  <a:lnTo>
                    <a:pt x="27834" y="2933"/>
                  </a:lnTo>
                  <a:lnTo>
                    <a:pt x="27647" y="3146"/>
                  </a:lnTo>
                  <a:lnTo>
                    <a:pt x="27461" y="3413"/>
                  </a:lnTo>
                  <a:lnTo>
                    <a:pt x="27274" y="3653"/>
                  </a:lnTo>
                  <a:lnTo>
                    <a:pt x="27141" y="3946"/>
                  </a:lnTo>
                  <a:lnTo>
                    <a:pt x="27007" y="4212"/>
                  </a:lnTo>
                  <a:lnTo>
                    <a:pt x="26581" y="3786"/>
                  </a:lnTo>
                  <a:lnTo>
                    <a:pt x="26128" y="3386"/>
                  </a:lnTo>
                  <a:lnTo>
                    <a:pt x="25888" y="3173"/>
                  </a:lnTo>
                  <a:lnTo>
                    <a:pt x="25648" y="2959"/>
                  </a:lnTo>
                  <a:lnTo>
                    <a:pt x="25115" y="2613"/>
                  </a:lnTo>
                  <a:lnTo>
                    <a:pt x="24555" y="2293"/>
                  </a:lnTo>
                  <a:lnTo>
                    <a:pt x="23968" y="2000"/>
                  </a:lnTo>
                  <a:lnTo>
                    <a:pt x="23355" y="1706"/>
                  </a:lnTo>
                  <a:lnTo>
                    <a:pt x="22715" y="1440"/>
                  </a:lnTo>
                  <a:lnTo>
                    <a:pt x="22075" y="1173"/>
                  </a:lnTo>
                  <a:lnTo>
                    <a:pt x="21435" y="960"/>
                  </a:lnTo>
                  <a:lnTo>
                    <a:pt x="20769" y="773"/>
                  </a:lnTo>
                  <a:lnTo>
                    <a:pt x="20129" y="587"/>
                  </a:lnTo>
                  <a:lnTo>
                    <a:pt x="19462" y="427"/>
                  </a:lnTo>
                  <a:lnTo>
                    <a:pt x="18769" y="293"/>
                  </a:lnTo>
                  <a:lnTo>
                    <a:pt x="18103" y="187"/>
                  </a:lnTo>
                  <a:lnTo>
                    <a:pt x="17410" y="107"/>
                  </a:lnTo>
                  <a:lnTo>
                    <a:pt x="16743" y="53"/>
                  </a:lnTo>
                  <a:lnTo>
                    <a:pt x="160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34"/>
            <p:cNvSpPr/>
            <p:nvPr/>
          </p:nvSpPr>
          <p:spPr>
            <a:xfrm>
              <a:off x="4455920" y="2778316"/>
              <a:ext cx="274231" cy="112522"/>
            </a:xfrm>
            <a:custGeom>
              <a:avLst/>
              <a:gdLst/>
              <a:ahLst/>
              <a:cxnLst/>
              <a:rect l="l" t="t" r="r" b="b"/>
              <a:pathLst>
                <a:path w="16051" h="6586" extrusionOk="0">
                  <a:moveTo>
                    <a:pt x="15757" y="1"/>
                  </a:moveTo>
                  <a:lnTo>
                    <a:pt x="15651" y="27"/>
                  </a:lnTo>
                  <a:lnTo>
                    <a:pt x="15571" y="81"/>
                  </a:lnTo>
                  <a:lnTo>
                    <a:pt x="15517" y="187"/>
                  </a:lnTo>
                  <a:lnTo>
                    <a:pt x="15358" y="614"/>
                  </a:lnTo>
                  <a:lnTo>
                    <a:pt x="15171" y="1041"/>
                  </a:lnTo>
                  <a:lnTo>
                    <a:pt x="14958" y="1440"/>
                  </a:lnTo>
                  <a:lnTo>
                    <a:pt x="14718" y="1840"/>
                  </a:lnTo>
                  <a:lnTo>
                    <a:pt x="14451" y="2214"/>
                  </a:lnTo>
                  <a:lnTo>
                    <a:pt x="14158" y="2560"/>
                  </a:lnTo>
                  <a:lnTo>
                    <a:pt x="13865" y="2907"/>
                  </a:lnTo>
                  <a:lnTo>
                    <a:pt x="13545" y="3227"/>
                  </a:lnTo>
                  <a:lnTo>
                    <a:pt x="13198" y="3547"/>
                  </a:lnTo>
                  <a:lnTo>
                    <a:pt x="12851" y="3840"/>
                  </a:lnTo>
                  <a:lnTo>
                    <a:pt x="12478" y="4107"/>
                  </a:lnTo>
                  <a:lnTo>
                    <a:pt x="12105" y="4373"/>
                  </a:lnTo>
                  <a:lnTo>
                    <a:pt x="11705" y="4613"/>
                  </a:lnTo>
                  <a:lnTo>
                    <a:pt x="11305" y="4853"/>
                  </a:lnTo>
                  <a:lnTo>
                    <a:pt x="10905" y="5066"/>
                  </a:lnTo>
                  <a:lnTo>
                    <a:pt x="10505" y="5253"/>
                  </a:lnTo>
                  <a:lnTo>
                    <a:pt x="9999" y="5466"/>
                  </a:lnTo>
                  <a:lnTo>
                    <a:pt x="9492" y="5653"/>
                  </a:lnTo>
                  <a:lnTo>
                    <a:pt x="8959" y="5839"/>
                  </a:lnTo>
                  <a:lnTo>
                    <a:pt x="8426" y="5946"/>
                  </a:lnTo>
                  <a:lnTo>
                    <a:pt x="7892" y="6026"/>
                  </a:lnTo>
                  <a:lnTo>
                    <a:pt x="7359" y="6053"/>
                  </a:lnTo>
                  <a:lnTo>
                    <a:pt x="7093" y="6053"/>
                  </a:lnTo>
                  <a:lnTo>
                    <a:pt x="6826" y="6026"/>
                  </a:lnTo>
                  <a:lnTo>
                    <a:pt x="6559" y="5973"/>
                  </a:lnTo>
                  <a:lnTo>
                    <a:pt x="6293" y="5919"/>
                  </a:lnTo>
                  <a:lnTo>
                    <a:pt x="5813" y="5786"/>
                  </a:lnTo>
                  <a:lnTo>
                    <a:pt x="5333" y="5600"/>
                  </a:lnTo>
                  <a:lnTo>
                    <a:pt x="4880" y="5360"/>
                  </a:lnTo>
                  <a:lnTo>
                    <a:pt x="4453" y="5120"/>
                  </a:lnTo>
                  <a:lnTo>
                    <a:pt x="4027" y="4826"/>
                  </a:lnTo>
                  <a:lnTo>
                    <a:pt x="3600" y="4533"/>
                  </a:lnTo>
                  <a:lnTo>
                    <a:pt x="3227" y="4213"/>
                  </a:lnTo>
                  <a:lnTo>
                    <a:pt x="2854" y="3867"/>
                  </a:lnTo>
                  <a:lnTo>
                    <a:pt x="2480" y="3493"/>
                  </a:lnTo>
                  <a:lnTo>
                    <a:pt x="2134" y="3067"/>
                  </a:lnTo>
                  <a:lnTo>
                    <a:pt x="1787" y="2667"/>
                  </a:lnTo>
                  <a:lnTo>
                    <a:pt x="1494" y="2214"/>
                  </a:lnTo>
                  <a:lnTo>
                    <a:pt x="1201" y="1760"/>
                  </a:lnTo>
                  <a:lnTo>
                    <a:pt x="961" y="1280"/>
                  </a:lnTo>
                  <a:lnTo>
                    <a:pt x="721" y="801"/>
                  </a:lnTo>
                  <a:lnTo>
                    <a:pt x="534" y="294"/>
                  </a:lnTo>
                  <a:lnTo>
                    <a:pt x="481" y="187"/>
                  </a:lnTo>
                  <a:lnTo>
                    <a:pt x="401" y="134"/>
                  </a:lnTo>
                  <a:lnTo>
                    <a:pt x="321" y="107"/>
                  </a:lnTo>
                  <a:lnTo>
                    <a:pt x="214" y="107"/>
                  </a:lnTo>
                  <a:lnTo>
                    <a:pt x="108" y="161"/>
                  </a:lnTo>
                  <a:lnTo>
                    <a:pt x="54" y="241"/>
                  </a:lnTo>
                  <a:lnTo>
                    <a:pt x="1" y="321"/>
                  </a:lnTo>
                  <a:lnTo>
                    <a:pt x="28" y="427"/>
                  </a:lnTo>
                  <a:lnTo>
                    <a:pt x="214" y="907"/>
                  </a:lnTo>
                  <a:lnTo>
                    <a:pt x="401" y="1387"/>
                  </a:lnTo>
                  <a:lnTo>
                    <a:pt x="641" y="1840"/>
                  </a:lnTo>
                  <a:lnTo>
                    <a:pt x="907" y="2267"/>
                  </a:lnTo>
                  <a:lnTo>
                    <a:pt x="1174" y="2694"/>
                  </a:lnTo>
                  <a:lnTo>
                    <a:pt x="1467" y="3120"/>
                  </a:lnTo>
                  <a:lnTo>
                    <a:pt x="1787" y="3520"/>
                  </a:lnTo>
                  <a:lnTo>
                    <a:pt x="2134" y="3893"/>
                  </a:lnTo>
                  <a:lnTo>
                    <a:pt x="2507" y="4266"/>
                  </a:lnTo>
                  <a:lnTo>
                    <a:pt x="2880" y="4613"/>
                  </a:lnTo>
                  <a:lnTo>
                    <a:pt x="3307" y="4960"/>
                  </a:lnTo>
                  <a:lnTo>
                    <a:pt x="3733" y="5280"/>
                  </a:lnTo>
                  <a:lnTo>
                    <a:pt x="4187" y="5573"/>
                  </a:lnTo>
                  <a:lnTo>
                    <a:pt x="4640" y="5839"/>
                  </a:lnTo>
                  <a:lnTo>
                    <a:pt x="5120" y="6079"/>
                  </a:lnTo>
                  <a:lnTo>
                    <a:pt x="5600" y="6266"/>
                  </a:lnTo>
                  <a:lnTo>
                    <a:pt x="5893" y="6373"/>
                  </a:lnTo>
                  <a:lnTo>
                    <a:pt x="6160" y="6453"/>
                  </a:lnTo>
                  <a:lnTo>
                    <a:pt x="6453" y="6506"/>
                  </a:lnTo>
                  <a:lnTo>
                    <a:pt x="6746" y="6559"/>
                  </a:lnTo>
                  <a:lnTo>
                    <a:pt x="7039" y="6586"/>
                  </a:lnTo>
                  <a:lnTo>
                    <a:pt x="7653" y="6586"/>
                  </a:lnTo>
                  <a:lnTo>
                    <a:pt x="7946" y="6559"/>
                  </a:lnTo>
                  <a:lnTo>
                    <a:pt x="8532" y="6479"/>
                  </a:lnTo>
                  <a:lnTo>
                    <a:pt x="9092" y="6346"/>
                  </a:lnTo>
                  <a:lnTo>
                    <a:pt x="9652" y="6159"/>
                  </a:lnTo>
                  <a:lnTo>
                    <a:pt x="10212" y="5946"/>
                  </a:lnTo>
                  <a:lnTo>
                    <a:pt x="10665" y="5759"/>
                  </a:lnTo>
                  <a:lnTo>
                    <a:pt x="11118" y="5546"/>
                  </a:lnTo>
                  <a:lnTo>
                    <a:pt x="11572" y="5306"/>
                  </a:lnTo>
                  <a:lnTo>
                    <a:pt x="11998" y="5066"/>
                  </a:lnTo>
                  <a:lnTo>
                    <a:pt x="12425" y="4800"/>
                  </a:lnTo>
                  <a:lnTo>
                    <a:pt x="12825" y="4533"/>
                  </a:lnTo>
                  <a:lnTo>
                    <a:pt x="13225" y="4213"/>
                  </a:lnTo>
                  <a:lnTo>
                    <a:pt x="13598" y="3920"/>
                  </a:lnTo>
                  <a:lnTo>
                    <a:pt x="13998" y="3547"/>
                  </a:lnTo>
                  <a:lnTo>
                    <a:pt x="14371" y="3147"/>
                  </a:lnTo>
                  <a:lnTo>
                    <a:pt x="14718" y="2720"/>
                  </a:lnTo>
                  <a:lnTo>
                    <a:pt x="15064" y="2267"/>
                  </a:lnTo>
                  <a:lnTo>
                    <a:pt x="15358" y="1814"/>
                  </a:lnTo>
                  <a:lnTo>
                    <a:pt x="15624" y="1334"/>
                  </a:lnTo>
                  <a:lnTo>
                    <a:pt x="15837" y="854"/>
                  </a:lnTo>
                  <a:lnTo>
                    <a:pt x="16024" y="321"/>
                  </a:lnTo>
                  <a:lnTo>
                    <a:pt x="16051" y="214"/>
                  </a:lnTo>
                  <a:lnTo>
                    <a:pt x="16024" y="134"/>
                  </a:lnTo>
                  <a:lnTo>
                    <a:pt x="15944" y="54"/>
                  </a:lnTo>
                  <a:lnTo>
                    <a:pt x="15864" y="27"/>
                  </a:lnTo>
                  <a:lnTo>
                    <a:pt x="15757" y="1"/>
                  </a:lnTo>
                  <a:close/>
                </a:path>
              </a:pathLst>
            </a:custGeom>
            <a:solidFill>
              <a:srgbClr val="FF6B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34"/>
            <p:cNvSpPr/>
            <p:nvPr/>
          </p:nvSpPr>
          <p:spPr>
            <a:xfrm>
              <a:off x="3947128" y="3105551"/>
              <a:ext cx="1033096" cy="423640"/>
            </a:xfrm>
            <a:custGeom>
              <a:avLst/>
              <a:gdLst/>
              <a:ahLst/>
              <a:cxnLst/>
              <a:rect l="l" t="t" r="r" b="b"/>
              <a:pathLst>
                <a:path w="60468" h="24796" extrusionOk="0">
                  <a:moveTo>
                    <a:pt x="1147" y="1"/>
                  </a:moveTo>
                  <a:lnTo>
                    <a:pt x="961" y="1094"/>
                  </a:lnTo>
                  <a:lnTo>
                    <a:pt x="774" y="2213"/>
                  </a:lnTo>
                  <a:lnTo>
                    <a:pt x="614" y="3333"/>
                  </a:lnTo>
                  <a:lnTo>
                    <a:pt x="481" y="4480"/>
                  </a:lnTo>
                  <a:lnTo>
                    <a:pt x="347" y="5599"/>
                  </a:lnTo>
                  <a:lnTo>
                    <a:pt x="267" y="6719"/>
                  </a:lnTo>
                  <a:lnTo>
                    <a:pt x="161" y="7839"/>
                  </a:lnTo>
                  <a:lnTo>
                    <a:pt x="107" y="8985"/>
                  </a:lnTo>
                  <a:lnTo>
                    <a:pt x="54" y="10105"/>
                  </a:lnTo>
                  <a:lnTo>
                    <a:pt x="27" y="11251"/>
                  </a:lnTo>
                  <a:lnTo>
                    <a:pt x="1" y="12371"/>
                  </a:lnTo>
                  <a:lnTo>
                    <a:pt x="1" y="13518"/>
                  </a:lnTo>
                  <a:lnTo>
                    <a:pt x="27" y="14637"/>
                  </a:lnTo>
                  <a:lnTo>
                    <a:pt x="54" y="15784"/>
                  </a:lnTo>
                  <a:lnTo>
                    <a:pt x="107" y="16903"/>
                  </a:lnTo>
                  <a:lnTo>
                    <a:pt x="187" y="18023"/>
                  </a:lnTo>
                  <a:lnTo>
                    <a:pt x="241" y="18743"/>
                  </a:lnTo>
                  <a:lnTo>
                    <a:pt x="347" y="19436"/>
                  </a:lnTo>
                  <a:lnTo>
                    <a:pt x="427" y="19756"/>
                  </a:lnTo>
                  <a:lnTo>
                    <a:pt x="507" y="20103"/>
                  </a:lnTo>
                  <a:lnTo>
                    <a:pt x="641" y="20423"/>
                  </a:lnTo>
                  <a:lnTo>
                    <a:pt x="774" y="20743"/>
                  </a:lnTo>
                  <a:lnTo>
                    <a:pt x="961" y="21036"/>
                  </a:lnTo>
                  <a:lnTo>
                    <a:pt x="1147" y="21302"/>
                  </a:lnTo>
                  <a:lnTo>
                    <a:pt x="1361" y="21542"/>
                  </a:lnTo>
                  <a:lnTo>
                    <a:pt x="1600" y="21782"/>
                  </a:lnTo>
                  <a:lnTo>
                    <a:pt x="1840" y="21996"/>
                  </a:lnTo>
                  <a:lnTo>
                    <a:pt x="2107" y="22182"/>
                  </a:lnTo>
                  <a:lnTo>
                    <a:pt x="2400" y="22369"/>
                  </a:lnTo>
                  <a:lnTo>
                    <a:pt x="2694" y="22529"/>
                  </a:lnTo>
                  <a:lnTo>
                    <a:pt x="3307" y="22849"/>
                  </a:lnTo>
                  <a:lnTo>
                    <a:pt x="3947" y="23089"/>
                  </a:lnTo>
                  <a:lnTo>
                    <a:pt x="4613" y="23302"/>
                  </a:lnTo>
                  <a:lnTo>
                    <a:pt x="5280" y="23462"/>
                  </a:lnTo>
                  <a:lnTo>
                    <a:pt x="6746" y="23809"/>
                  </a:lnTo>
                  <a:lnTo>
                    <a:pt x="8212" y="24102"/>
                  </a:lnTo>
                  <a:lnTo>
                    <a:pt x="9679" y="24315"/>
                  </a:lnTo>
                  <a:lnTo>
                    <a:pt x="11172" y="24502"/>
                  </a:lnTo>
                  <a:lnTo>
                    <a:pt x="12665" y="24635"/>
                  </a:lnTo>
                  <a:lnTo>
                    <a:pt x="14158" y="24715"/>
                  </a:lnTo>
                  <a:lnTo>
                    <a:pt x="15677" y="24768"/>
                  </a:lnTo>
                  <a:lnTo>
                    <a:pt x="17170" y="24795"/>
                  </a:lnTo>
                  <a:lnTo>
                    <a:pt x="18690" y="24795"/>
                  </a:lnTo>
                  <a:lnTo>
                    <a:pt x="20210" y="24742"/>
                  </a:lnTo>
                  <a:lnTo>
                    <a:pt x="21703" y="24662"/>
                  </a:lnTo>
                  <a:lnTo>
                    <a:pt x="23222" y="24582"/>
                  </a:lnTo>
                  <a:lnTo>
                    <a:pt x="26235" y="24368"/>
                  </a:lnTo>
                  <a:lnTo>
                    <a:pt x="29248" y="24102"/>
                  </a:lnTo>
                  <a:lnTo>
                    <a:pt x="32847" y="23755"/>
                  </a:lnTo>
                  <a:lnTo>
                    <a:pt x="36473" y="23409"/>
                  </a:lnTo>
                  <a:lnTo>
                    <a:pt x="37246" y="23329"/>
                  </a:lnTo>
                  <a:lnTo>
                    <a:pt x="38019" y="23275"/>
                  </a:lnTo>
                  <a:lnTo>
                    <a:pt x="38792" y="23249"/>
                  </a:lnTo>
                  <a:lnTo>
                    <a:pt x="39192" y="23249"/>
                  </a:lnTo>
                  <a:lnTo>
                    <a:pt x="39565" y="23275"/>
                  </a:lnTo>
                  <a:lnTo>
                    <a:pt x="40152" y="23355"/>
                  </a:lnTo>
                  <a:lnTo>
                    <a:pt x="40712" y="23462"/>
                  </a:lnTo>
                  <a:lnTo>
                    <a:pt x="41272" y="23569"/>
                  </a:lnTo>
                  <a:lnTo>
                    <a:pt x="41832" y="23729"/>
                  </a:lnTo>
                  <a:lnTo>
                    <a:pt x="42925" y="24022"/>
                  </a:lnTo>
                  <a:lnTo>
                    <a:pt x="43485" y="24155"/>
                  </a:lnTo>
                  <a:lnTo>
                    <a:pt x="44044" y="24288"/>
                  </a:lnTo>
                  <a:lnTo>
                    <a:pt x="44524" y="24368"/>
                  </a:lnTo>
                  <a:lnTo>
                    <a:pt x="44978" y="24448"/>
                  </a:lnTo>
                  <a:lnTo>
                    <a:pt x="45911" y="24555"/>
                  </a:lnTo>
                  <a:lnTo>
                    <a:pt x="46844" y="24582"/>
                  </a:lnTo>
                  <a:lnTo>
                    <a:pt x="47777" y="24555"/>
                  </a:lnTo>
                  <a:lnTo>
                    <a:pt x="48710" y="24475"/>
                  </a:lnTo>
                  <a:lnTo>
                    <a:pt x="49643" y="24315"/>
                  </a:lnTo>
                  <a:lnTo>
                    <a:pt x="50550" y="24102"/>
                  </a:lnTo>
                  <a:lnTo>
                    <a:pt x="51003" y="23969"/>
                  </a:lnTo>
                  <a:lnTo>
                    <a:pt x="51429" y="23835"/>
                  </a:lnTo>
                  <a:lnTo>
                    <a:pt x="52336" y="23489"/>
                  </a:lnTo>
                  <a:lnTo>
                    <a:pt x="53216" y="23115"/>
                  </a:lnTo>
                  <a:lnTo>
                    <a:pt x="54096" y="22716"/>
                  </a:lnTo>
                  <a:lnTo>
                    <a:pt x="54975" y="22342"/>
                  </a:lnTo>
                  <a:lnTo>
                    <a:pt x="55855" y="21996"/>
                  </a:lnTo>
                  <a:lnTo>
                    <a:pt x="56308" y="21862"/>
                  </a:lnTo>
                  <a:lnTo>
                    <a:pt x="56762" y="21729"/>
                  </a:lnTo>
                  <a:lnTo>
                    <a:pt x="57215" y="21596"/>
                  </a:lnTo>
                  <a:lnTo>
                    <a:pt x="57668" y="21516"/>
                  </a:lnTo>
                  <a:lnTo>
                    <a:pt x="58148" y="21462"/>
                  </a:lnTo>
                  <a:lnTo>
                    <a:pt x="58601" y="21436"/>
                  </a:lnTo>
                  <a:lnTo>
                    <a:pt x="59028" y="21409"/>
                  </a:lnTo>
                  <a:lnTo>
                    <a:pt x="59454" y="21382"/>
                  </a:lnTo>
                  <a:lnTo>
                    <a:pt x="59641" y="21356"/>
                  </a:lnTo>
                  <a:lnTo>
                    <a:pt x="59854" y="21302"/>
                  </a:lnTo>
                  <a:lnTo>
                    <a:pt x="60041" y="21223"/>
                  </a:lnTo>
                  <a:lnTo>
                    <a:pt x="60201" y="21116"/>
                  </a:lnTo>
                  <a:lnTo>
                    <a:pt x="60281" y="21036"/>
                  </a:lnTo>
                  <a:lnTo>
                    <a:pt x="60361" y="20956"/>
                  </a:lnTo>
                  <a:lnTo>
                    <a:pt x="60467" y="20769"/>
                  </a:lnTo>
                  <a:lnTo>
                    <a:pt x="59961" y="20209"/>
                  </a:lnTo>
                  <a:lnTo>
                    <a:pt x="59454" y="19623"/>
                  </a:lnTo>
                  <a:lnTo>
                    <a:pt x="58441" y="18396"/>
                  </a:lnTo>
                  <a:lnTo>
                    <a:pt x="57401" y="17170"/>
                  </a:lnTo>
                  <a:lnTo>
                    <a:pt x="56895" y="16557"/>
                  </a:lnTo>
                  <a:lnTo>
                    <a:pt x="56388" y="15997"/>
                  </a:lnTo>
                  <a:lnTo>
                    <a:pt x="56095" y="15704"/>
                  </a:lnTo>
                  <a:lnTo>
                    <a:pt x="55748" y="15464"/>
                  </a:lnTo>
                  <a:lnTo>
                    <a:pt x="55402" y="15251"/>
                  </a:lnTo>
                  <a:lnTo>
                    <a:pt x="55055" y="15064"/>
                  </a:lnTo>
                  <a:lnTo>
                    <a:pt x="54655" y="14904"/>
                  </a:lnTo>
                  <a:lnTo>
                    <a:pt x="54255" y="14771"/>
                  </a:lnTo>
                  <a:lnTo>
                    <a:pt x="53856" y="14664"/>
                  </a:lnTo>
                  <a:lnTo>
                    <a:pt x="53429" y="14557"/>
                  </a:lnTo>
                  <a:lnTo>
                    <a:pt x="52576" y="14424"/>
                  </a:lnTo>
                  <a:lnTo>
                    <a:pt x="51696" y="14291"/>
                  </a:lnTo>
                  <a:lnTo>
                    <a:pt x="50816" y="14157"/>
                  </a:lnTo>
                  <a:lnTo>
                    <a:pt x="49990" y="14024"/>
                  </a:lnTo>
                  <a:lnTo>
                    <a:pt x="45937" y="13171"/>
                  </a:lnTo>
                  <a:lnTo>
                    <a:pt x="43911" y="12771"/>
                  </a:lnTo>
                  <a:lnTo>
                    <a:pt x="41858" y="12398"/>
                  </a:lnTo>
                  <a:lnTo>
                    <a:pt x="39832" y="12025"/>
                  </a:lnTo>
                  <a:lnTo>
                    <a:pt x="37779" y="11678"/>
                  </a:lnTo>
                  <a:lnTo>
                    <a:pt x="35753" y="11358"/>
                  </a:lnTo>
                  <a:lnTo>
                    <a:pt x="33700" y="11091"/>
                  </a:lnTo>
                  <a:lnTo>
                    <a:pt x="31647" y="10851"/>
                  </a:lnTo>
                  <a:lnTo>
                    <a:pt x="29594" y="10665"/>
                  </a:lnTo>
                  <a:lnTo>
                    <a:pt x="27541" y="10532"/>
                  </a:lnTo>
                  <a:lnTo>
                    <a:pt x="25515" y="10478"/>
                  </a:lnTo>
                  <a:lnTo>
                    <a:pt x="24475" y="10452"/>
                  </a:lnTo>
                  <a:lnTo>
                    <a:pt x="23462" y="10452"/>
                  </a:lnTo>
                  <a:lnTo>
                    <a:pt x="22423" y="10478"/>
                  </a:lnTo>
                  <a:lnTo>
                    <a:pt x="21409" y="10532"/>
                  </a:lnTo>
                  <a:lnTo>
                    <a:pt x="20370" y="10585"/>
                  </a:lnTo>
                  <a:lnTo>
                    <a:pt x="19357" y="10665"/>
                  </a:lnTo>
                  <a:lnTo>
                    <a:pt x="18343" y="10745"/>
                  </a:lnTo>
                  <a:lnTo>
                    <a:pt x="17304" y="10878"/>
                  </a:lnTo>
                  <a:lnTo>
                    <a:pt x="16291" y="1094"/>
                  </a:lnTo>
                  <a:lnTo>
                    <a:pt x="15331" y="1254"/>
                  </a:lnTo>
                  <a:lnTo>
                    <a:pt x="14398" y="1360"/>
                  </a:lnTo>
                  <a:lnTo>
                    <a:pt x="13438" y="1467"/>
                  </a:lnTo>
                  <a:lnTo>
                    <a:pt x="12478" y="1520"/>
                  </a:lnTo>
                  <a:lnTo>
                    <a:pt x="11518" y="1547"/>
                  </a:lnTo>
                  <a:lnTo>
                    <a:pt x="10558" y="1547"/>
                  </a:lnTo>
                  <a:lnTo>
                    <a:pt x="9599" y="1520"/>
                  </a:lnTo>
                  <a:lnTo>
                    <a:pt x="8639" y="1467"/>
                  </a:lnTo>
                  <a:lnTo>
                    <a:pt x="7679" y="1387"/>
                  </a:lnTo>
                  <a:lnTo>
                    <a:pt x="6746" y="1254"/>
                  </a:lnTo>
                  <a:lnTo>
                    <a:pt x="5786" y="1120"/>
                  </a:lnTo>
                  <a:lnTo>
                    <a:pt x="4853" y="960"/>
                  </a:lnTo>
                  <a:lnTo>
                    <a:pt x="3920" y="747"/>
                  </a:lnTo>
                  <a:lnTo>
                    <a:pt x="2987" y="534"/>
                  </a:lnTo>
                  <a:lnTo>
                    <a:pt x="2054" y="267"/>
                  </a:lnTo>
                  <a:lnTo>
                    <a:pt x="1147" y="1"/>
                  </a:lnTo>
                  <a:close/>
                </a:path>
              </a:pathLst>
            </a:custGeom>
            <a:solidFill>
              <a:srgbClr val="FF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34"/>
            <p:cNvSpPr/>
            <p:nvPr/>
          </p:nvSpPr>
          <p:spPr>
            <a:xfrm>
              <a:off x="4205864" y="3297580"/>
              <a:ext cx="138491" cy="15513"/>
            </a:xfrm>
            <a:custGeom>
              <a:avLst/>
              <a:gdLst/>
              <a:ahLst/>
              <a:cxnLst/>
              <a:rect l="l" t="t" r="r" b="b"/>
              <a:pathLst>
                <a:path w="8106" h="908" extrusionOk="0">
                  <a:moveTo>
                    <a:pt x="7972" y="1"/>
                  </a:moveTo>
                  <a:lnTo>
                    <a:pt x="6425" y="28"/>
                  </a:lnTo>
                  <a:lnTo>
                    <a:pt x="4879" y="108"/>
                  </a:lnTo>
                  <a:lnTo>
                    <a:pt x="3359" y="214"/>
                  </a:lnTo>
                  <a:lnTo>
                    <a:pt x="1840" y="374"/>
                  </a:lnTo>
                  <a:lnTo>
                    <a:pt x="133" y="614"/>
                  </a:lnTo>
                  <a:lnTo>
                    <a:pt x="53" y="641"/>
                  </a:lnTo>
                  <a:lnTo>
                    <a:pt x="27" y="667"/>
                  </a:lnTo>
                  <a:lnTo>
                    <a:pt x="0" y="721"/>
                  </a:lnTo>
                  <a:lnTo>
                    <a:pt x="27" y="774"/>
                  </a:lnTo>
                  <a:lnTo>
                    <a:pt x="27" y="827"/>
                  </a:lnTo>
                  <a:lnTo>
                    <a:pt x="80" y="881"/>
                  </a:lnTo>
                  <a:lnTo>
                    <a:pt x="133" y="907"/>
                  </a:lnTo>
                  <a:lnTo>
                    <a:pt x="213" y="907"/>
                  </a:lnTo>
                  <a:lnTo>
                    <a:pt x="1706" y="721"/>
                  </a:lnTo>
                  <a:lnTo>
                    <a:pt x="3199" y="561"/>
                  </a:lnTo>
                  <a:lnTo>
                    <a:pt x="4719" y="428"/>
                  </a:lnTo>
                  <a:lnTo>
                    <a:pt x="6239" y="348"/>
                  </a:lnTo>
                  <a:lnTo>
                    <a:pt x="7972" y="321"/>
                  </a:lnTo>
                  <a:lnTo>
                    <a:pt x="8025" y="321"/>
                  </a:lnTo>
                  <a:lnTo>
                    <a:pt x="8078" y="268"/>
                  </a:lnTo>
                  <a:lnTo>
                    <a:pt x="8105" y="214"/>
                  </a:lnTo>
                  <a:lnTo>
                    <a:pt x="8105" y="161"/>
                  </a:lnTo>
                  <a:lnTo>
                    <a:pt x="8105" y="108"/>
                  </a:lnTo>
                  <a:lnTo>
                    <a:pt x="8078" y="54"/>
                  </a:lnTo>
                  <a:lnTo>
                    <a:pt x="8025" y="28"/>
                  </a:lnTo>
                  <a:lnTo>
                    <a:pt x="7972" y="1"/>
                  </a:lnTo>
                  <a:close/>
                </a:path>
              </a:pathLst>
            </a:custGeom>
            <a:solidFill>
              <a:srgbClr val="FF6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34"/>
            <p:cNvSpPr/>
            <p:nvPr/>
          </p:nvSpPr>
          <p:spPr>
            <a:xfrm>
              <a:off x="4912328" y="3398706"/>
              <a:ext cx="474194" cy="465532"/>
            </a:xfrm>
            <a:custGeom>
              <a:avLst/>
              <a:gdLst/>
              <a:ahLst/>
              <a:cxnLst/>
              <a:rect l="l" t="t" r="r" b="b"/>
              <a:pathLst>
                <a:path w="27755" h="27248" extrusionOk="0">
                  <a:moveTo>
                    <a:pt x="17517" y="1"/>
                  </a:moveTo>
                  <a:lnTo>
                    <a:pt x="17304" y="27"/>
                  </a:lnTo>
                  <a:lnTo>
                    <a:pt x="17091" y="81"/>
                  </a:lnTo>
                  <a:lnTo>
                    <a:pt x="16877" y="134"/>
                  </a:lnTo>
                  <a:lnTo>
                    <a:pt x="16691" y="214"/>
                  </a:lnTo>
                  <a:lnTo>
                    <a:pt x="16477" y="321"/>
                  </a:lnTo>
                  <a:lnTo>
                    <a:pt x="16077" y="561"/>
                  </a:lnTo>
                  <a:lnTo>
                    <a:pt x="15704" y="827"/>
                  </a:lnTo>
                  <a:lnTo>
                    <a:pt x="15358" y="1147"/>
                  </a:lnTo>
                  <a:lnTo>
                    <a:pt x="15038" y="1494"/>
                  </a:lnTo>
                  <a:lnTo>
                    <a:pt x="14611" y="1974"/>
                  </a:lnTo>
                  <a:lnTo>
                    <a:pt x="14185" y="2507"/>
                  </a:lnTo>
                  <a:lnTo>
                    <a:pt x="13811" y="3013"/>
                  </a:lnTo>
                  <a:lnTo>
                    <a:pt x="13438" y="3573"/>
                  </a:lnTo>
                  <a:lnTo>
                    <a:pt x="12692" y="4666"/>
                  </a:lnTo>
                  <a:lnTo>
                    <a:pt x="11998" y="5786"/>
                  </a:lnTo>
                  <a:lnTo>
                    <a:pt x="11278" y="6879"/>
                  </a:lnTo>
                  <a:lnTo>
                    <a:pt x="10905" y="7412"/>
                  </a:lnTo>
                  <a:lnTo>
                    <a:pt x="10505" y="7946"/>
                  </a:lnTo>
                  <a:lnTo>
                    <a:pt x="10105" y="8479"/>
                  </a:lnTo>
                  <a:lnTo>
                    <a:pt x="9679" y="8959"/>
                  </a:lnTo>
                  <a:lnTo>
                    <a:pt x="9252" y="9439"/>
                  </a:lnTo>
                  <a:lnTo>
                    <a:pt x="8772" y="9892"/>
                  </a:lnTo>
                  <a:lnTo>
                    <a:pt x="8346" y="6213"/>
                  </a:lnTo>
                  <a:lnTo>
                    <a:pt x="8266" y="5653"/>
                  </a:lnTo>
                  <a:lnTo>
                    <a:pt x="8159" y="5066"/>
                  </a:lnTo>
                  <a:lnTo>
                    <a:pt x="8026" y="4506"/>
                  </a:lnTo>
                  <a:lnTo>
                    <a:pt x="7946" y="4240"/>
                  </a:lnTo>
                  <a:lnTo>
                    <a:pt x="7839" y="3973"/>
                  </a:lnTo>
                  <a:lnTo>
                    <a:pt x="7706" y="3733"/>
                  </a:lnTo>
                  <a:lnTo>
                    <a:pt x="7546" y="3467"/>
                  </a:lnTo>
                  <a:lnTo>
                    <a:pt x="7359" y="3253"/>
                  </a:lnTo>
                  <a:lnTo>
                    <a:pt x="7146" y="3040"/>
                  </a:lnTo>
                  <a:lnTo>
                    <a:pt x="6933" y="2853"/>
                  </a:lnTo>
                  <a:lnTo>
                    <a:pt x="6693" y="2693"/>
                  </a:lnTo>
                  <a:lnTo>
                    <a:pt x="6426" y="2587"/>
                  </a:lnTo>
                  <a:lnTo>
                    <a:pt x="6160" y="2507"/>
                  </a:lnTo>
                  <a:lnTo>
                    <a:pt x="5946" y="2480"/>
                  </a:lnTo>
                  <a:lnTo>
                    <a:pt x="5733" y="2480"/>
                  </a:lnTo>
                  <a:lnTo>
                    <a:pt x="5546" y="2507"/>
                  </a:lnTo>
                  <a:lnTo>
                    <a:pt x="5333" y="2533"/>
                  </a:lnTo>
                  <a:lnTo>
                    <a:pt x="5120" y="2587"/>
                  </a:lnTo>
                  <a:lnTo>
                    <a:pt x="4933" y="2667"/>
                  </a:lnTo>
                  <a:lnTo>
                    <a:pt x="4747" y="2773"/>
                  </a:lnTo>
                  <a:lnTo>
                    <a:pt x="4560" y="2880"/>
                  </a:lnTo>
                  <a:lnTo>
                    <a:pt x="4240" y="3147"/>
                  </a:lnTo>
                  <a:lnTo>
                    <a:pt x="3920" y="3467"/>
                  </a:lnTo>
                  <a:lnTo>
                    <a:pt x="3680" y="3813"/>
                  </a:lnTo>
                  <a:lnTo>
                    <a:pt x="3467" y="4213"/>
                  </a:lnTo>
                  <a:lnTo>
                    <a:pt x="3307" y="4586"/>
                  </a:lnTo>
                  <a:lnTo>
                    <a:pt x="3174" y="5013"/>
                  </a:lnTo>
                  <a:lnTo>
                    <a:pt x="3067" y="5413"/>
                  </a:lnTo>
                  <a:lnTo>
                    <a:pt x="2987" y="5839"/>
                  </a:lnTo>
                  <a:lnTo>
                    <a:pt x="2854" y="6692"/>
                  </a:lnTo>
                  <a:lnTo>
                    <a:pt x="2720" y="7546"/>
                  </a:lnTo>
                  <a:lnTo>
                    <a:pt x="2587" y="8212"/>
                  </a:lnTo>
                  <a:lnTo>
                    <a:pt x="2427" y="8879"/>
                  </a:lnTo>
                  <a:lnTo>
                    <a:pt x="2214" y="9519"/>
                  </a:lnTo>
                  <a:lnTo>
                    <a:pt x="2027" y="10158"/>
                  </a:lnTo>
                  <a:lnTo>
                    <a:pt x="1547" y="11465"/>
                  </a:lnTo>
                  <a:lnTo>
                    <a:pt x="1094" y="12744"/>
                  </a:lnTo>
                  <a:lnTo>
                    <a:pt x="854" y="13411"/>
                  </a:lnTo>
                  <a:lnTo>
                    <a:pt x="641" y="14051"/>
                  </a:lnTo>
                  <a:lnTo>
                    <a:pt x="454" y="14691"/>
                  </a:lnTo>
                  <a:lnTo>
                    <a:pt x="294" y="15357"/>
                  </a:lnTo>
                  <a:lnTo>
                    <a:pt x="161" y="15997"/>
                  </a:lnTo>
                  <a:lnTo>
                    <a:pt x="54" y="16664"/>
                  </a:lnTo>
                  <a:lnTo>
                    <a:pt x="1" y="17330"/>
                  </a:lnTo>
                  <a:lnTo>
                    <a:pt x="1" y="17997"/>
                  </a:lnTo>
                  <a:lnTo>
                    <a:pt x="54" y="18690"/>
                  </a:lnTo>
                  <a:lnTo>
                    <a:pt x="161" y="19356"/>
                  </a:lnTo>
                  <a:lnTo>
                    <a:pt x="321" y="19996"/>
                  </a:lnTo>
                  <a:lnTo>
                    <a:pt x="534" y="20636"/>
                  </a:lnTo>
                  <a:lnTo>
                    <a:pt x="801" y="21276"/>
                  </a:lnTo>
                  <a:lnTo>
                    <a:pt x="1094" y="21862"/>
                  </a:lnTo>
                  <a:lnTo>
                    <a:pt x="1441" y="22449"/>
                  </a:lnTo>
                  <a:lnTo>
                    <a:pt x="1814" y="23009"/>
                  </a:lnTo>
                  <a:lnTo>
                    <a:pt x="2240" y="23542"/>
                  </a:lnTo>
                  <a:lnTo>
                    <a:pt x="2694" y="24049"/>
                  </a:lnTo>
                  <a:lnTo>
                    <a:pt x="3174" y="24555"/>
                  </a:lnTo>
                  <a:lnTo>
                    <a:pt x="3707" y="24982"/>
                  </a:lnTo>
                  <a:lnTo>
                    <a:pt x="4240" y="25408"/>
                  </a:lnTo>
                  <a:lnTo>
                    <a:pt x="4800" y="25808"/>
                  </a:lnTo>
                  <a:lnTo>
                    <a:pt x="5413" y="26155"/>
                  </a:lnTo>
                  <a:lnTo>
                    <a:pt x="6000" y="26448"/>
                  </a:lnTo>
                  <a:lnTo>
                    <a:pt x="6666" y="26741"/>
                  </a:lnTo>
                  <a:lnTo>
                    <a:pt x="7359" y="26981"/>
                  </a:lnTo>
                  <a:lnTo>
                    <a:pt x="7706" y="27088"/>
                  </a:lnTo>
                  <a:lnTo>
                    <a:pt x="8053" y="27168"/>
                  </a:lnTo>
                  <a:lnTo>
                    <a:pt x="8399" y="27221"/>
                  </a:lnTo>
                  <a:lnTo>
                    <a:pt x="8772" y="27248"/>
                  </a:lnTo>
                  <a:lnTo>
                    <a:pt x="9466" y="27248"/>
                  </a:lnTo>
                  <a:lnTo>
                    <a:pt x="9839" y="27221"/>
                  </a:lnTo>
                  <a:lnTo>
                    <a:pt x="10185" y="27195"/>
                  </a:lnTo>
                  <a:lnTo>
                    <a:pt x="10879" y="27061"/>
                  </a:lnTo>
                  <a:lnTo>
                    <a:pt x="11572" y="26901"/>
                  </a:lnTo>
                  <a:lnTo>
                    <a:pt x="12745" y="26581"/>
                  </a:lnTo>
                  <a:lnTo>
                    <a:pt x="13891" y="26208"/>
                  </a:lnTo>
                  <a:lnTo>
                    <a:pt x="15038" y="25782"/>
                  </a:lnTo>
                  <a:lnTo>
                    <a:pt x="16157" y="25302"/>
                  </a:lnTo>
                  <a:lnTo>
                    <a:pt x="17250" y="24768"/>
                  </a:lnTo>
                  <a:lnTo>
                    <a:pt x="18317" y="24182"/>
                  </a:lnTo>
                  <a:lnTo>
                    <a:pt x="19357" y="23569"/>
                  </a:lnTo>
                  <a:lnTo>
                    <a:pt x="20370" y="22876"/>
                  </a:lnTo>
                  <a:lnTo>
                    <a:pt x="21330" y="22156"/>
                  </a:lnTo>
                  <a:lnTo>
                    <a:pt x="22263" y="21383"/>
                  </a:lnTo>
                  <a:lnTo>
                    <a:pt x="23169" y="20583"/>
                  </a:lnTo>
                  <a:lnTo>
                    <a:pt x="24049" y="19730"/>
                  </a:lnTo>
                  <a:lnTo>
                    <a:pt x="24875" y="18850"/>
                  </a:lnTo>
                  <a:lnTo>
                    <a:pt x="25649" y="17917"/>
                  </a:lnTo>
                  <a:lnTo>
                    <a:pt x="26395" y="16957"/>
                  </a:lnTo>
                  <a:lnTo>
                    <a:pt x="27088" y="15944"/>
                  </a:lnTo>
                  <a:lnTo>
                    <a:pt x="27328" y="15944"/>
                  </a:lnTo>
                  <a:lnTo>
                    <a:pt x="27488" y="15517"/>
                  </a:lnTo>
                  <a:lnTo>
                    <a:pt x="27622" y="15064"/>
                  </a:lnTo>
                  <a:lnTo>
                    <a:pt x="27728" y="14611"/>
                  </a:lnTo>
                  <a:lnTo>
                    <a:pt x="27755" y="14157"/>
                  </a:lnTo>
                  <a:lnTo>
                    <a:pt x="27728" y="13704"/>
                  </a:lnTo>
                  <a:lnTo>
                    <a:pt x="27675" y="13251"/>
                  </a:lnTo>
                  <a:lnTo>
                    <a:pt x="27622" y="13038"/>
                  </a:lnTo>
                  <a:lnTo>
                    <a:pt x="27542" y="12824"/>
                  </a:lnTo>
                  <a:lnTo>
                    <a:pt x="27462" y="12611"/>
                  </a:lnTo>
                  <a:lnTo>
                    <a:pt x="27355" y="12425"/>
                  </a:lnTo>
                  <a:lnTo>
                    <a:pt x="27222" y="12238"/>
                  </a:lnTo>
                  <a:lnTo>
                    <a:pt x="27088" y="12051"/>
                  </a:lnTo>
                  <a:lnTo>
                    <a:pt x="26928" y="11891"/>
                  </a:lnTo>
                  <a:lnTo>
                    <a:pt x="26742" y="11731"/>
                  </a:lnTo>
                  <a:lnTo>
                    <a:pt x="26555" y="11598"/>
                  </a:lnTo>
                  <a:lnTo>
                    <a:pt x="26368" y="11465"/>
                  </a:lnTo>
                  <a:lnTo>
                    <a:pt x="26155" y="11385"/>
                  </a:lnTo>
                  <a:lnTo>
                    <a:pt x="25942" y="11278"/>
                  </a:lnTo>
                  <a:lnTo>
                    <a:pt x="25729" y="11225"/>
                  </a:lnTo>
                  <a:lnTo>
                    <a:pt x="25515" y="11171"/>
                  </a:lnTo>
                  <a:lnTo>
                    <a:pt x="25275" y="11145"/>
                  </a:lnTo>
                  <a:lnTo>
                    <a:pt x="25062" y="11145"/>
                  </a:lnTo>
                  <a:lnTo>
                    <a:pt x="24849" y="11171"/>
                  </a:lnTo>
                  <a:lnTo>
                    <a:pt x="24636" y="11225"/>
                  </a:lnTo>
                  <a:lnTo>
                    <a:pt x="24422" y="11278"/>
                  </a:lnTo>
                  <a:lnTo>
                    <a:pt x="24209" y="11385"/>
                  </a:lnTo>
                  <a:lnTo>
                    <a:pt x="24396" y="10772"/>
                  </a:lnTo>
                  <a:lnTo>
                    <a:pt x="24529" y="10158"/>
                  </a:lnTo>
                  <a:lnTo>
                    <a:pt x="24609" y="9545"/>
                  </a:lnTo>
                  <a:lnTo>
                    <a:pt x="24662" y="8905"/>
                  </a:lnTo>
                  <a:lnTo>
                    <a:pt x="24636" y="8292"/>
                  </a:lnTo>
                  <a:lnTo>
                    <a:pt x="24609" y="7972"/>
                  </a:lnTo>
                  <a:lnTo>
                    <a:pt x="24556" y="7679"/>
                  </a:lnTo>
                  <a:lnTo>
                    <a:pt x="24502" y="7359"/>
                  </a:lnTo>
                  <a:lnTo>
                    <a:pt x="24396" y="7066"/>
                  </a:lnTo>
                  <a:lnTo>
                    <a:pt x="24316" y="6772"/>
                  </a:lnTo>
                  <a:lnTo>
                    <a:pt x="24182" y="6479"/>
                  </a:lnTo>
                  <a:lnTo>
                    <a:pt x="24049" y="6213"/>
                  </a:lnTo>
                  <a:lnTo>
                    <a:pt x="23889" y="5946"/>
                  </a:lnTo>
                  <a:lnTo>
                    <a:pt x="23702" y="5679"/>
                  </a:lnTo>
                  <a:lnTo>
                    <a:pt x="23489" y="5439"/>
                  </a:lnTo>
                  <a:lnTo>
                    <a:pt x="23276" y="5226"/>
                  </a:lnTo>
                  <a:lnTo>
                    <a:pt x="23036" y="5013"/>
                  </a:lnTo>
                  <a:lnTo>
                    <a:pt x="22796" y="4826"/>
                  </a:lnTo>
                  <a:lnTo>
                    <a:pt x="22529" y="4640"/>
                  </a:lnTo>
                  <a:lnTo>
                    <a:pt x="22236" y="4506"/>
                  </a:lnTo>
                  <a:lnTo>
                    <a:pt x="21969" y="4373"/>
                  </a:lnTo>
                  <a:lnTo>
                    <a:pt x="21676" y="4266"/>
                  </a:lnTo>
                  <a:lnTo>
                    <a:pt x="21383" y="4186"/>
                  </a:lnTo>
                  <a:lnTo>
                    <a:pt x="21063" y="4160"/>
                  </a:lnTo>
                  <a:lnTo>
                    <a:pt x="20770" y="4133"/>
                  </a:lnTo>
                  <a:lnTo>
                    <a:pt x="20450" y="4160"/>
                  </a:lnTo>
                  <a:lnTo>
                    <a:pt x="20157" y="4186"/>
                  </a:lnTo>
                  <a:lnTo>
                    <a:pt x="20130" y="3573"/>
                  </a:lnTo>
                  <a:lnTo>
                    <a:pt x="20103" y="2960"/>
                  </a:lnTo>
                  <a:lnTo>
                    <a:pt x="20050" y="2640"/>
                  </a:lnTo>
                  <a:lnTo>
                    <a:pt x="19997" y="2347"/>
                  </a:lnTo>
                  <a:lnTo>
                    <a:pt x="19943" y="2054"/>
                  </a:lnTo>
                  <a:lnTo>
                    <a:pt x="19837" y="1760"/>
                  </a:lnTo>
                  <a:lnTo>
                    <a:pt x="19730" y="1467"/>
                  </a:lnTo>
                  <a:lnTo>
                    <a:pt x="19570" y="1200"/>
                  </a:lnTo>
                  <a:lnTo>
                    <a:pt x="19410" y="934"/>
                  </a:lnTo>
                  <a:lnTo>
                    <a:pt x="19223" y="694"/>
                  </a:lnTo>
                  <a:lnTo>
                    <a:pt x="18983" y="481"/>
                  </a:lnTo>
                  <a:lnTo>
                    <a:pt x="18743" y="294"/>
                  </a:lnTo>
                  <a:lnTo>
                    <a:pt x="18477" y="161"/>
                  </a:lnTo>
                  <a:lnTo>
                    <a:pt x="18184" y="54"/>
                  </a:lnTo>
                  <a:lnTo>
                    <a:pt x="17970" y="1"/>
                  </a:lnTo>
                  <a:close/>
                </a:path>
              </a:pathLst>
            </a:custGeom>
            <a:solidFill>
              <a:srgbClr val="FF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34"/>
            <p:cNvSpPr/>
            <p:nvPr/>
          </p:nvSpPr>
          <p:spPr>
            <a:xfrm>
              <a:off x="4912328" y="3398706"/>
              <a:ext cx="474194" cy="465532"/>
            </a:xfrm>
            <a:custGeom>
              <a:avLst/>
              <a:gdLst/>
              <a:ahLst/>
              <a:cxnLst/>
              <a:rect l="l" t="t" r="r" b="b"/>
              <a:pathLst>
                <a:path w="27755" h="27248" fill="none" extrusionOk="0">
                  <a:moveTo>
                    <a:pt x="27088" y="15944"/>
                  </a:moveTo>
                  <a:lnTo>
                    <a:pt x="27088" y="15944"/>
                  </a:lnTo>
                  <a:lnTo>
                    <a:pt x="26395" y="16957"/>
                  </a:lnTo>
                  <a:lnTo>
                    <a:pt x="25649" y="17917"/>
                  </a:lnTo>
                  <a:lnTo>
                    <a:pt x="24875" y="18850"/>
                  </a:lnTo>
                  <a:lnTo>
                    <a:pt x="24049" y="19730"/>
                  </a:lnTo>
                  <a:lnTo>
                    <a:pt x="23169" y="20583"/>
                  </a:lnTo>
                  <a:lnTo>
                    <a:pt x="22263" y="21383"/>
                  </a:lnTo>
                  <a:lnTo>
                    <a:pt x="21330" y="22156"/>
                  </a:lnTo>
                  <a:lnTo>
                    <a:pt x="20370" y="22876"/>
                  </a:lnTo>
                  <a:lnTo>
                    <a:pt x="19357" y="23569"/>
                  </a:lnTo>
                  <a:lnTo>
                    <a:pt x="18317" y="24182"/>
                  </a:lnTo>
                  <a:lnTo>
                    <a:pt x="17250" y="24768"/>
                  </a:lnTo>
                  <a:lnTo>
                    <a:pt x="16157" y="25302"/>
                  </a:lnTo>
                  <a:lnTo>
                    <a:pt x="15038" y="25782"/>
                  </a:lnTo>
                  <a:lnTo>
                    <a:pt x="13891" y="26208"/>
                  </a:lnTo>
                  <a:lnTo>
                    <a:pt x="12745" y="26581"/>
                  </a:lnTo>
                  <a:lnTo>
                    <a:pt x="11572" y="26901"/>
                  </a:lnTo>
                  <a:lnTo>
                    <a:pt x="11572" y="26901"/>
                  </a:lnTo>
                  <a:lnTo>
                    <a:pt x="10879" y="27061"/>
                  </a:lnTo>
                  <a:lnTo>
                    <a:pt x="10185" y="27195"/>
                  </a:lnTo>
                  <a:lnTo>
                    <a:pt x="9839" y="27221"/>
                  </a:lnTo>
                  <a:lnTo>
                    <a:pt x="9466" y="27248"/>
                  </a:lnTo>
                  <a:lnTo>
                    <a:pt x="9119" y="27248"/>
                  </a:lnTo>
                  <a:lnTo>
                    <a:pt x="8772" y="27248"/>
                  </a:lnTo>
                  <a:lnTo>
                    <a:pt x="8772" y="27248"/>
                  </a:lnTo>
                  <a:lnTo>
                    <a:pt x="8399" y="27221"/>
                  </a:lnTo>
                  <a:lnTo>
                    <a:pt x="8053" y="27168"/>
                  </a:lnTo>
                  <a:lnTo>
                    <a:pt x="7706" y="27088"/>
                  </a:lnTo>
                  <a:lnTo>
                    <a:pt x="7359" y="26981"/>
                  </a:lnTo>
                  <a:lnTo>
                    <a:pt x="6666" y="26741"/>
                  </a:lnTo>
                  <a:lnTo>
                    <a:pt x="6000" y="26448"/>
                  </a:lnTo>
                  <a:lnTo>
                    <a:pt x="6000" y="26448"/>
                  </a:lnTo>
                  <a:lnTo>
                    <a:pt x="5413" y="26155"/>
                  </a:lnTo>
                  <a:lnTo>
                    <a:pt x="4800" y="25808"/>
                  </a:lnTo>
                  <a:lnTo>
                    <a:pt x="4240" y="25408"/>
                  </a:lnTo>
                  <a:lnTo>
                    <a:pt x="3707" y="24982"/>
                  </a:lnTo>
                  <a:lnTo>
                    <a:pt x="3174" y="24555"/>
                  </a:lnTo>
                  <a:lnTo>
                    <a:pt x="2694" y="24049"/>
                  </a:lnTo>
                  <a:lnTo>
                    <a:pt x="2240" y="23542"/>
                  </a:lnTo>
                  <a:lnTo>
                    <a:pt x="1814" y="23009"/>
                  </a:lnTo>
                  <a:lnTo>
                    <a:pt x="1441" y="22449"/>
                  </a:lnTo>
                  <a:lnTo>
                    <a:pt x="1094" y="21862"/>
                  </a:lnTo>
                  <a:lnTo>
                    <a:pt x="801" y="21276"/>
                  </a:lnTo>
                  <a:lnTo>
                    <a:pt x="534" y="20636"/>
                  </a:lnTo>
                  <a:lnTo>
                    <a:pt x="321" y="19996"/>
                  </a:lnTo>
                  <a:lnTo>
                    <a:pt x="161" y="19356"/>
                  </a:lnTo>
                  <a:lnTo>
                    <a:pt x="54" y="18690"/>
                  </a:lnTo>
                  <a:lnTo>
                    <a:pt x="1" y="17997"/>
                  </a:lnTo>
                  <a:lnTo>
                    <a:pt x="1" y="17997"/>
                  </a:lnTo>
                  <a:lnTo>
                    <a:pt x="1" y="17330"/>
                  </a:lnTo>
                  <a:lnTo>
                    <a:pt x="54" y="16664"/>
                  </a:lnTo>
                  <a:lnTo>
                    <a:pt x="161" y="15997"/>
                  </a:lnTo>
                  <a:lnTo>
                    <a:pt x="294" y="15357"/>
                  </a:lnTo>
                  <a:lnTo>
                    <a:pt x="454" y="14691"/>
                  </a:lnTo>
                  <a:lnTo>
                    <a:pt x="641" y="14051"/>
                  </a:lnTo>
                  <a:lnTo>
                    <a:pt x="854" y="13411"/>
                  </a:lnTo>
                  <a:lnTo>
                    <a:pt x="1094" y="12744"/>
                  </a:lnTo>
                  <a:lnTo>
                    <a:pt x="1547" y="11465"/>
                  </a:lnTo>
                  <a:lnTo>
                    <a:pt x="2027" y="10158"/>
                  </a:lnTo>
                  <a:lnTo>
                    <a:pt x="2214" y="9519"/>
                  </a:lnTo>
                  <a:lnTo>
                    <a:pt x="2427" y="8879"/>
                  </a:lnTo>
                  <a:lnTo>
                    <a:pt x="2587" y="8212"/>
                  </a:lnTo>
                  <a:lnTo>
                    <a:pt x="2720" y="7546"/>
                  </a:lnTo>
                  <a:lnTo>
                    <a:pt x="2720" y="7546"/>
                  </a:lnTo>
                  <a:lnTo>
                    <a:pt x="2854" y="6692"/>
                  </a:lnTo>
                  <a:lnTo>
                    <a:pt x="2987" y="5839"/>
                  </a:lnTo>
                  <a:lnTo>
                    <a:pt x="3067" y="5413"/>
                  </a:lnTo>
                  <a:lnTo>
                    <a:pt x="3174" y="5013"/>
                  </a:lnTo>
                  <a:lnTo>
                    <a:pt x="3307" y="4586"/>
                  </a:lnTo>
                  <a:lnTo>
                    <a:pt x="3467" y="4213"/>
                  </a:lnTo>
                  <a:lnTo>
                    <a:pt x="3467" y="4213"/>
                  </a:lnTo>
                  <a:lnTo>
                    <a:pt x="3680" y="3813"/>
                  </a:lnTo>
                  <a:lnTo>
                    <a:pt x="3920" y="3467"/>
                  </a:lnTo>
                  <a:lnTo>
                    <a:pt x="4240" y="3147"/>
                  </a:lnTo>
                  <a:lnTo>
                    <a:pt x="4560" y="2880"/>
                  </a:lnTo>
                  <a:lnTo>
                    <a:pt x="4747" y="2773"/>
                  </a:lnTo>
                  <a:lnTo>
                    <a:pt x="4933" y="2667"/>
                  </a:lnTo>
                  <a:lnTo>
                    <a:pt x="5120" y="2587"/>
                  </a:lnTo>
                  <a:lnTo>
                    <a:pt x="5333" y="2533"/>
                  </a:lnTo>
                  <a:lnTo>
                    <a:pt x="5546" y="2507"/>
                  </a:lnTo>
                  <a:lnTo>
                    <a:pt x="5733" y="2480"/>
                  </a:lnTo>
                  <a:lnTo>
                    <a:pt x="5946" y="2480"/>
                  </a:lnTo>
                  <a:lnTo>
                    <a:pt x="6160" y="2507"/>
                  </a:lnTo>
                  <a:lnTo>
                    <a:pt x="6160" y="2507"/>
                  </a:lnTo>
                  <a:lnTo>
                    <a:pt x="6426" y="2587"/>
                  </a:lnTo>
                  <a:lnTo>
                    <a:pt x="6693" y="2693"/>
                  </a:lnTo>
                  <a:lnTo>
                    <a:pt x="6933" y="2853"/>
                  </a:lnTo>
                  <a:lnTo>
                    <a:pt x="7146" y="3040"/>
                  </a:lnTo>
                  <a:lnTo>
                    <a:pt x="7359" y="3253"/>
                  </a:lnTo>
                  <a:lnTo>
                    <a:pt x="7546" y="3467"/>
                  </a:lnTo>
                  <a:lnTo>
                    <a:pt x="7706" y="3733"/>
                  </a:lnTo>
                  <a:lnTo>
                    <a:pt x="7839" y="3973"/>
                  </a:lnTo>
                  <a:lnTo>
                    <a:pt x="7839" y="3973"/>
                  </a:lnTo>
                  <a:lnTo>
                    <a:pt x="7946" y="4240"/>
                  </a:lnTo>
                  <a:lnTo>
                    <a:pt x="8026" y="4506"/>
                  </a:lnTo>
                  <a:lnTo>
                    <a:pt x="8159" y="5066"/>
                  </a:lnTo>
                  <a:lnTo>
                    <a:pt x="8266" y="5653"/>
                  </a:lnTo>
                  <a:lnTo>
                    <a:pt x="8346" y="6213"/>
                  </a:lnTo>
                  <a:lnTo>
                    <a:pt x="8346" y="6213"/>
                  </a:lnTo>
                  <a:lnTo>
                    <a:pt x="8772" y="9892"/>
                  </a:lnTo>
                  <a:lnTo>
                    <a:pt x="8772" y="9892"/>
                  </a:lnTo>
                  <a:lnTo>
                    <a:pt x="9252" y="9439"/>
                  </a:lnTo>
                  <a:lnTo>
                    <a:pt x="9679" y="8959"/>
                  </a:lnTo>
                  <a:lnTo>
                    <a:pt x="10105" y="8479"/>
                  </a:lnTo>
                  <a:lnTo>
                    <a:pt x="10505" y="7946"/>
                  </a:lnTo>
                  <a:lnTo>
                    <a:pt x="10905" y="7412"/>
                  </a:lnTo>
                  <a:lnTo>
                    <a:pt x="11278" y="6879"/>
                  </a:lnTo>
                  <a:lnTo>
                    <a:pt x="11998" y="5786"/>
                  </a:lnTo>
                  <a:lnTo>
                    <a:pt x="12692" y="4666"/>
                  </a:lnTo>
                  <a:lnTo>
                    <a:pt x="13438" y="3573"/>
                  </a:lnTo>
                  <a:lnTo>
                    <a:pt x="13811" y="3013"/>
                  </a:lnTo>
                  <a:lnTo>
                    <a:pt x="14185" y="2507"/>
                  </a:lnTo>
                  <a:lnTo>
                    <a:pt x="14611" y="1974"/>
                  </a:lnTo>
                  <a:lnTo>
                    <a:pt x="15038" y="1494"/>
                  </a:lnTo>
                  <a:lnTo>
                    <a:pt x="15038" y="1494"/>
                  </a:lnTo>
                  <a:lnTo>
                    <a:pt x="15358" y="1147"/>
                  </a:lnTo>
                  <a:lnTo>
                    <a:pt x="15704" y="827"/>
                  </a:lnTo>
                  <a:lnTo>
                    <a:pt x="16077" y="561"/>
                  </a:lnTo>
                  <a:lnTo>
                    <a:pt x="16477" y="321"/>
                  </a:lnTo>
                  <a:lnTo>
                    <a:pt x="16691" y="214"/>
                  </a:lnTo>
                  <a:lnTo>
                    <a:pt x="16877" y="134"/>
                  </a:lnTo>
                  <a:lnTo>
                    <a:pt x="17091" y="81"/>
                  </a:lnTo>
                  <a:lnTo>
                    <a:pt x="17304" y="27"/>
                  </a:lnTo>
                  <a:lnTo>
                    <a:pt x="17517" y="1"/>
                  </a:lnTo>
                  <a:lnTo>
                    <a:pt x="17757" y="1"/>
                  </a:lnTo>
                  <a:lnTo>
                    <a:pt x="17970" y="1"/>
                  </a:lnTo>
                  <a:lnTo>
                    <a:pt x="18184" y="54"/>
                  </a:lnTo>
                  <a:lnTo>
                    <a:pt x="18184" y="54"/>
                  </a:lnTo>
                  <a:lnTo>
                    <a:pt x="18477" y="161"/>
                  </a:lnTo>
                  <a:lnTo>
                    <a:pt x="18743" y="294"/>
                  </a:lnTo>
                  <a:lnTo>
                    <a:pt x="18983" y="481"/>
                  </a:lnTo>
                  <a:lnTo>
                    <a:pt x="19223" y="694"/>
                  </a:lnTo>
                  <a:lnTo>
                    <a:pt x="19410" y="934"/>
                  </a:lnTo>
                  <a:lnTo>
                    <a:pt x="19570" y="1200"/>
                  </a:lnTo>
                  <a:lnTo>
                    <a:pt x="19730" y="1467"/>
                  </a:lnTo>
                  <a:lnTo>
                    <a:pt x="19837" y="1760"/>
                  </a:lnTo>
                  <a:lnTo>
                    <a:pt x="19837" y="1760"/>
                  </a:lnTo>
                  <a:lnTo>
                    <a:pt x="19943" y="2054"/>
                  </a:lnTo>
                  <a:lnTo>
                    <a:pt x="19997" y="2347"/>
                  </a:lnTo>
                  <a:lnTo>
                    <a:pt x="20050" y="2640"/>
                  </a:lnTo>
                  <a:lnTo>
                    <a:pt x="20103" y="2960"/>
                  </a:lnTo>
                  <a:lnTo>
                    <a:pt x="20130" y="3573"/>
                  </a:lnTo>
                  <a:lnTo>
                    <a:pt x="20157" y="4186"/>
                  </a:lnTo>
                  <a:lnTo>
                    <a:pt x="20157" y="4186"/>
                  </a:lnTo>
                  <a:lnTo>
                    <a:pt x="20450" y="4160"/>
                  </a:lnTo>
                  <a:lnTo>
                    <a:pt x="20770" y="4133"/>
                  </a:lnTo>
                  <a:lnTo>
                    <a:pt x="21063" y="4160"/>
                  </a:lnTo>
                  <a:lnTo>
                    <a:pt x="21383" y="4186"/>
                  </a:lnTo>
                  <a:lnTo>
                    <a:pt x="21676" y="4266"/>
                  </a:lnTo>
                  <a:lnTo>
                    <a:pt x="21969" y="4373"/>
                  </a:lnTo>
                  <a:lnTo>
                    <a:pt x="22236" y="4506"/>
                  </a:lnTo>
                  <a:lnTo>
                    <a:pt x="22529" y="4640"/>
                  </a:lnTo>
                  <a:lnTo>
                    <a:pt x="22796" y="4826"/>
                  </a:lnTo>
                  <a:lnTo>
                    <a:pt x="23036" y="5013"/>
                  </a:lnTo>
                  <a:lnTo>
                    <a:pt x="23276" y="5226"/>
                  </a:lnTo>
                  <a:lnTo>
                    <a:pt x="23489" y="5439"/>
                  </a:lnTo>
                  <a:lnTo>
                    <a:pt x="23702" y="5679"/>
                  </a:lnTo>
                  <a:lnTo>
                    <a:pt x="23889" y="5946"/>
                  </a:lnTo>
                  <a:lnTo>
                    <a:pt x="24049" y="6213"/>
                  </a:lnTo>
                  <a:lnTo>
                    <a:pt x="24182" y="6479"/>
                  </a:lnTo>
                  <a:lnTo>
                    <a:pt x="24182" y="6479"/>
                  </a:lnTo>
                  <a:lnTo>
                    <a:pt x="24316" y="6772"/>
                  </a:lnTo>
                  <a:lnTo>
                    <a:pt x="24396" y="7066"/>
                  </a:lnTo>
                  <a:lnTo>
                    <a:pt x="24502" y="7359"/>
                  </a:lnTo>
                  <a:lnTo>
                    <a:pt x="24556" y="7679"/>
                  </a:lnTo>
                  <a:lnTo>
                    <a:pt x="24609" y="7972"/>
                  </a:lnTo>
                  <a:lnTo>
                    <a:pt x="24636" y="8292"/>
                  </a:lnTo>
                  <a:lnTo>
                    <a:pt x="24662" y="8905"/>
                  </a:lnTo>
                  <a:lnTo>
                    <a:pt x="24609" y="9545"/>
                  </a:lnTo>
                  <a:lnTo>
                    <a:pt x="24529" y="10158"/>
                  </a:lnTo>
                  <a:lnTo>
                    <a:pt x="24396" y="10772"/>
                  </a:lnTo>
                  <a:lnTo>
                    <a:pt x="24209" y="11385"/>
                  </a:lnTo>
                  <a:lnTo>
                    <a:pt x="24209" y="11385"/>
                  </a:lnTo>
                  <a:lnTo>
                    <a:pt x="24422" y="11278"/>
                  </a:lnTo>
                  <a:lnTo>
                    <a:pt x="24636" y="11225"/>
                  </a:lnTo>
                  <a:lnTo>
                    <a:pt x="24849" y="11171"/>
                  </a:lnTo>
                  <a:lnTo>
                    <a:pt x="25062" y="11145"/>
                  </a:lnTo>
                  <a:lnTo>
                    <a:pt x="25275" y="11145"/>
                  </a:lnTo>
                  <a:lnTo>
                    <a:pt x="25515" y="11171"/>
                  </a:lnTo>
                  <a:lnTo>
                    <a:pt x="25729" y="11225"/>
                  </a:lnTo>
                  <a:lnTo>
                    <a:pt x="25942" y="11278"/>
                  </a:lnTo>
                  <a:lnTo>
                    <a:pt x="26155" y="11385"/>
                  </a:lnTo>
                  <a:lnTo>
                    <a:pt x="26368" y="11465"/>
                  </a:lnTo>
                  <a:lnTo>
                    <a:pt x="26555" y="11598"/>
                  </a:lnTo>
                  <a:lnTo>
                    <a:pt x="26742" y="11731"/>
                  </a:lnTo>
                  <a:lnTo>
                    <a:pt x="26928" y="11891"/>
                  </a:lnTo>
                  <a:lnTo>
                    <a:pt x="27088" y="12051"/>
                  </a:lnTo>
                  <a:lnTo>
                    <a:pt x="27222" y="12238"/>
                  </a:lnTo>
                  <a:lnTo>
                    <a:pt x="27355" y="12425"/>
                  </a:lnTo>
                  <a:lnTo>
                    <a:pt x="27355" y="12425"/>
                  </a:lnTo>
                  <a:lnTo>
                    <a:pt x="27462" y="12611"/>
                  </a:lnTo>
                  <a:lnTo>
                    <a:pt x="27542" y="12824"/>
                  </a:lnTo>
                  <a:lnTo>
                    <a:pt x="27622" y="13038"/>
                  </a:lnTo>
                  <a:lnTo>
                    <a:pt x="27675" y="13251"/>
                  </a:lnTo>
                  <a:lnTo>
                    <a:pt x="27728" y="13704"/>
                  </a:lnTo>
                  <a:lnTo>
                    <a:pt x="27755" y="14157"/>
                  </a:lnTo>
                  <a:lnTo>
                    <a:pt x="27728" y="14611"/>
                  </a:lnTo>
                  <a:lnTo>
                    <a:pt x="27622" y="15064"/>
                  </a:lnTo>
                  <a:lnTo>
                    <a:pt x="27488" y="15517"/>
                  </a:lnTo>
                  <a:lnTo>
                    <a:pt x="27328" y="159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34"/>
            <p:cNvSpPr/>
            <p:nvPr/>
          </p:nvSpPr>
          <p:spPr>
            <a:xfrm>
              <a:off x="5112308" y="3114019"/>
              <a:ext cx="332064" cy="555724"/>
            </a:xfrm>
            <a:custGeom>
              <a:avLst/>
              <a:gdLst/>
              <a:ahLst/>
              <a:cxnLst/>
              <a:rect l="l" t="t" r="r" b="b"/>
              <a:pathLst>
                <a:path w="19436" h="32527" extrusionOk="0">
                  <a:moveTo>
                    <a:pt x="13970" y="1"/>
                  </a:moveTo>
                  <a:lnTo>
                    <a:pt x="2400" y="5999"/>
                  </a:lnTo>
                  <a:lnTo>
                    <a:pt x="2453" y="5973"/>
                  </a:lnTo>
                  <a:lnTo>
                    <a:pt x="2773" y="6426"/>
                  </a:lnTo>
                  <a:lnTo>
                    <a:pt x="3066" y="6879"/>
                  </a:lnTo>
                  <a:lnTo>
                    <a:pt x="3306" y="7332"/>
                  </a:lnTo>
                  <a:lnTo>
                    <a:pt x="3493" y="7786"/>
                  </a:lnTo>
                  <a:lnTo>
                    <a:pt x="3626" y="8266"/>
                  </a:lnTo>
                  <a:lnTo>
                    <a:pt x="3706" y="8772"/>
                  </a:lnTo>
                  <a:lnTo>
                    <a:pt x="3786" y="9252"/>
                  </a:lnTo>
                  <a:lnTo>
                    <a:pt x="3813" y="9759"/>
                  </a:lnTo>
                  <a:lnTo>
                    <a:pt x="3813" y="10292"/>
                  </a:lnTo>
                  <a:lnTo>
                    <a:pt x="3759" y="10798"/>
                  </a:lnTo>
                  <a:lnTo>
                    <a:pt x="3733" y="11331"/>
                  </a:lnTo>
                  <a:lnTo>
                    <a:pt x="3653" y="11865"/>
                  </a:lnTo>
                  <a:lnTo>
                    <a:pt x="3466" y="12958"/>
                  </a:lnTo>
                  <a:lnTo>
                    <a:pt x="3253" y="14051"/>
                  </a:lnTo>
                  <a:lnTo>
                    <a:pt x="3146" y="14611"/>
                  </a:lnTo>
                  <a:lnTo>
                    <a:pt x="3013" y="15144"/>
                  </a:lnTo>
                  <a:lnTo>
                    <a:pt x="2719" y="16237"/>
                  </a:lnTo>
                  <a:lnTo>
                    <a:pt x="2373" y="17303"/>
                  </a:lnTo>
                  <a:lnTo>
                    <a:pt x="1973" y="18370"/>
                  </a:lnTo>
                  <a:lnTo>
                    <a:pt x="1146" y="20476"/>
                  </a:lnTo>
                  <a:lnTo>
                    <a:pt x="720" y="21543"/>
                  </a:lnTo>
                  <a:lnTo>
                    <a:pt x="320" y="22582"/>
                  </a:lnTo>
                  <a:lnTo>
                    <a:pt x="187" y="22982"/>
                  </a:lnTo>
                  <a:lnTo>
                    <a:pt x="80" y="23382"/>
                  </a:lnTo>
                  <a:lnTo>
                    <a:pt x="27" y="23595"/>
                  </a:lnTo>
                  <a:lnTo>
                    <a:pt x="0" y="23809"/>
                  </a:lnTo>
                  <a:lnTo>
                    <a:pt x="0" y="24022"/>
                  </a:lnTo>
                  <a:lnTo>
                    <a:pt x="27" y="24209"/>
                  </a:lnTo>
                  <a:lnTo>
                    <a:pt x="53" y="24449"/>
                  </a:lnTo>
                  <a:lnTo>
                    <a:pt x="133" y="24689"/>
                  </a:lnTo>
                  <a:lnTo>
                    <a:pt x="240" y="24902"/>
                  </a:lnTo>
                  <a:lnTo>
                    <a:pt x="347" y="25115"/>
                  </a:lnTo>
                  <a:lnTo>
                    <a:pt x="480" y="25328"/>
                  </a:lnTo>
                  <a:lnTo>
                    <a:pt x="640" y="25542"/>
                  </a:lnTo>
                  <a:lnTo>
                    <a:pt x="960" y="25888"/>
                  </a:lnTo>
                  <a:lnTo>
                    <a:pt x="1386" y="26315"/>
                  </a:lnTo>
                  <a:lnTo>
                    <a:pt x="1813" y="26715"/>
                  </a:lnTo>
                  <a:lnTo>
                    <a:pt x="2266" y="27088"/>
                  </a:lnTo>
                  <a:lnTo>
                    <a:pt x="2719" y="27435"/>
                  </a:lnTo>
                  <a:lnTo>
                    <a:pt x="3199" y="27754"/>
                  </a:lnTo>
                  <a:lnTo>
                    <a:pt x="3679" y="28074"/>
                  </a:lnTo>
                  <a:lnTo>
                    <a:pt x="4186" y="28368"/>
                  </a:lnTo>
                  <a:lnTo>
                    <a:pt x="4692" y="28661"/>
                  </a:lnTo>
                  <a:lnTo>
                    <a:pt x="5732" y="29194"/>
                  </a:lnTo>
                  <a:lnTo>
                    <a:pt x="6825" y="29674"/>
                  </a:lnTo>
                  <a:lnTo>
                    <a:pt x="7918" y="30127"/>
                  </a:lnTo>
                  <a:lnTo>
                    <a:pt x="9011" y="30527"/>
                  </a:lnTo>
                  <a:lnTo>
                    <a:pt x="10478" y="31060"/>
                  </a:lnTo>
                  <a:lnTo>
                    <a:pt x="11944" y="31594"/>
                  </a:lnTo>
                  <a:lnTo>
                    <a:pt x="13437" y="32074"/>
                  </a:lnTo>
                  <a:lnTo>
                    <a:pt x="14930" y="32527"/>
                  </a:lnTo>
                  <a:lnTo>
                    <a:pt x="15410" y="31620"/>
                  </a:lnTo>
                  <a:lnTo>
                    <a:pt x="15863" y="30661"/>
                  </a:lnTo>
                  <a:lnTo>
                    <a:pt x="16316" y="29727"/>
                  </a:lnTo>
                  <a:lnTo>
                    <a:pt x="16770" y="28741"/>
                  </a:lnTo>
                  <a:lnTo>
                    <a:pt x="17170" y="27781"/>
                  </a:lnTo>
                  <a:lnTo>
                    <a:pt x="17569" y="26795"/>
                  </a:lnTo>
                  <a:lnTo>
                    <a:pt x="17916" y="25808"/>
                  </a:lnTo>
                  <a:lnTo>
                    <a:pt x="18263" y="24822"/>
                  </a:lnTo>
                  <a:lnTo>
                    <a:pt x="18556" y="23809"/>
                  </a:lnTo>
                  <a:lnTo>
                    <a:pt x="18823" y="22796"/>
                  </a:lnTo>
                  <a:lnTo>
                    <a:pt x="19036" y="21782"/>
                  </a:lnTo>
                  <a:lnTo>
                    <a:pt x="19196" y="20769"/>
                  </a:lnTo>
                  <a:lnTo>
                    <a:pt x="19329" y="19730"/>
                  </a:lnTo>
                  <a:lnTo>
                    <a:pt x="19409" y="18717"/>
                  </a:lnTo>
                  <a:lnTo>
                    <a:pt x="19436" y="17677"/>
                  </a:lnTo>
                  <a:lnTo>
                    <a:pt x="19409" y="16637"/>
                  </a:lnTo>
                  <a:lnTo>
                    <a:pt x="19356" y="15704"/>
                  </a:lnTo>
                  <a:lnTo>
                    <a:pt x="19222" y="14771"/>
                  </a:lnTo>
                  <a:lnTo>
                    <a:pt x="19089" y="13864"/>
                  </a:lnTo>
                  <a:lnTo>
                    <a:pt x="18903" y="12958"/>
                  </a:lnTo>
                  <a:lnTo>
                    <a:pt x="18689" y="12051"/>
                  </a:lnTo>
                  <a:lnTo>
                    <a:pt x="18449" y="11145"/>
                  </a:lnTo>
                  <a:lnTo>
                    <a:pt x="18183" y="10265"/>
                  </a:lnTo>
                  <a:lnTo>
                    <a:pt x="17889" y="9359"/>
                  </a:lnTo>
                  <a:lnTo>
                    <a:pt x="17490" y="8159"/>
                  </a:lnTo>
                  <a:lnTo>
                    <a:pt x="17063" y="6959"/>
                  </a:lnTo>
                  <a:lnTo>
                    <a:pt x="16610" y="5786"/>
                  </a:lnTo>
                  <a:lnTo>
                    <a:pt x="16130" y="4586"/>
                  </a:lnTo>
                  <a:lnTo>
                    <a:pt x="15623" y="3440"/>
                  </a:lnTo>
                  <a:lnTo>
                    <a:pt x="15117" y="2267"/>
                  </a:lnTo>
                  <a:lnTo>
                    <a:pt x="14557" y="1120"/>
                  </a:lnTo>
                  <a:lnTo>
                    <a:pt x="13970" y="1"/>
                  </a:lnTo>
                  <a:close/>
                </a:path>
              </a:pathLst>
            </a:custGeom>
            <a:solidFill>
              <a:srgbClr val="FF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34"/>
            <p:cNvSpPr/>
            <p:nvPr/>
          </p:nvSpPr>
          <p:spPr>
            <a:xfrm>
              <a:off x="5112308" y="3114019"/>
              <a:ext cx="332064" cy="555724"/>
            </a:xfrm>
            <a:custGeom>
              <a:avLst/>
              <a:gdLst/>
              <a:ahLst/>
              <a:cxnLst/>
              <a:rect l="l" t="t" r="r" b="b"/>
              <a:pathLst>
                <a:path w="19436" h="32527" fill="none" extrusionOk="0">
                  <a:moveTo>
                    <a:pt x="2453" y="5973"/>
                  </a:moveTo>
                  <a:lnTo>
                    <a:pt x="2453" y="5973"/>
                  </a:lnTo>
                  <a:lnTo>
                    <a:pt x="2773" y="6426"/>
                  </a:lnTo>
                  <a:lnTo>
                    <a:pt x="3066" y="6879"/>
                  </a:lnTo>
                  <a:lnTo>
                    <a:pt x="3306" y="7332"/>
                  </a:lnTo>
                  <a:lnTo>
                    <a:pt x="3493" y="7786"/>
                  </a:lnTo>
                  <a:lnTo>
                    <a:pt x="3626" y="8266"/>
                  </a:lnTo>
                  <a:lnTo>
                    <a:pt x="3706" y="8772"/>
                  </a:lnTo>
                  <a:lnTo>
                    <a:pt x="3786" y="9252"/>
                  </a:lnTo>
                  <a:lnTo>
                    <a:pt x="3813" y="9759"/>
                  </a:lnTo>
                  <a:lnTo>
                    <a:pt x="3813" y="10292"/>
                  </a:lnTo>
                  <a:lnTo>
                    <a:pt x="3759" y="10798"/>
                  </a:lnTo>
                  <a:lnTo>
                    <a:pt x="3733" y="11331"/>
                  </a:lnTo>
                  <a:lnTo>
                    <a:pt x="3653" y="11865"/>
                  </a:lnTo>
                  <a:lnTo>
                    <a:pt x="3466" y="12958"/>
                  </a:lnTo>
                  <a:lnTo>
                    <a:pt x="3253" y="14051"/>
                  </a:lnTo>
                  <a:lnTo>
                    <a:pt x="3253" y="14051"/>
                  </a:lnTo>
                  <a:lnTo>
                    <a:pt x="3146" y="14611"/>
                  </a:lnTo>
                  <a:lnTo>
                    <a:pt x="3013" y="15144"/>
                  </a:lnTo>
                  <a:lnTo>
                    <a:pt x="2719" y="16237"/>
                  </a:lnTo>
                  <a:lnTo>
                    <a:pt x="2373" y="17303"/>
                  </a:lnTo>
                  <a:lnTo>
                    <a:pt x="1973" y="18370"/>
                  </a:lnTo>
                  <a:lnTo>
                    <a:pt x="1146" y="20476"/>
                  </a:lnTo>
                  <a:lnTo>
                    <a:pt x="720" y="21543"/>
                  </a:lnTo>
                  <a:lnTo>
                    <a:pt x="320" y="22582"/>
                  </a:lnTo>
                  <a:lnTo>
                    <a:pt x="320" y="22582"/>
                  </a:lnTo>
                  <a:lnTo>
                    <a:pt x="187" y="22982"/>
                  </a:lnTo>
                  <a:lnTo>
                    <a:pt x="80" y="23382"/>
                  </a:lnTo>
                  <a:lnTo>
                    <a:pt x="27" y="23595"/>
                  </a:lnTo>
                  <a:lnTo>
                    <a:pt x="0" y="23809"/>
                  </a:lnTo>
                  <a:lnTo>
                    <a:pt x="0" y="24022"/>
                  </a:lnTo>
                  <a:lnTo>
                    <a:pt x="27" y="24209"/>
                  </a:lnTo>
                  <a:lnTo>
                    <a:pt x="27" y="24209"/>
                  </a:lnTo>
                  <a:lnTo>
                    <a:pt x="53" y="24449"/>
                  </a:lnTo>
                  <a:lnTo>
                    <a:pt x="133" y="24689"/>
                  </a:lnTo>
                  <a:lnTo>
                    <a:pt x="240" y="24902"/>
                  </a:lnTo>
                  <a:lnTo>
                    <a:pt x="347" y="25115"/>
                  </a:lnTo>
                  <a:lnTo>
                    <a:pt x="480" y="25328"/>
                  </a:lnTo>
                  <a:lnTo>
                    <a:pt x="640" y="25542"/>
                  </a:lnTo>
                  <a:lnTo>
                    <a:pt x="960" y="25888"/>
                  </a:lnTo>
                  <a:lnTo>
                    <a:pt x="960" y="25888"/>
                  </a:lnTo>
                  <a:lnTo>
                    <a:pt x="1386" y="26315"/>
                  </a:lnTo>
                  <a:lnTo>
                    <a:pt x="1813" y="26715"/>
                  </a:lnTo>
                  <a:lnTo>
                    <a:pt x="2266" y="27088"/>
                  </a:lnTo>
                  <a:lnTo>
                    <a:pt x="2719" y="27435"/>
                  </a:lnTo>
                  <a:lnTo>
                    <a:pt x="3199" y="27754"/>
                  </a:lnTo>
                  <a:lnTo>
                    <a:pt x="3679" y="28074"/>
                  </a:lnTo>
                  <a:lnTo>
                    <a:pt x="4186" y="28368"/>
                  </a:lnTo>
                  <a:lnTo>
                    <a:pt x="4692" y="28661"/>
                  </a:lnTo>
                  <a:lnTo>
                    <a:pt x="5732" y="29194"/>
                  </a:lnTo>
                  <a:lnTo>
                    <a:pt x="6825" y="29674"/>
                  </a:lnTo>
                  <a:lnTo>
                    <a:pt x="7918" y="30127"/>
                  </a:lnTo>
                  <a:lnTo>
                    <a:pt x="9011" y="30527"/>
                  </a:lnTo>
                  <a:lnTo>
                    <a:pt x="9011" y="30527"/>
                  </a:lnTo>
                  <a:lnTo>
                    <a:pt x="10478" y="31060"/>
                  </a:lnTo>
                  <a:lnTo>
                    <a:pt x="11944" y="31594"/>
                  </a:lnTo>
                  <a:lnTo>
                    <a:pt x="13437" y="32074"/>
                  </a:lnTo>
                  <a:lnTo>
                    <a:pt x="14930" y="32527"/>
                  </a:lnTo>
                  <a:lnTo>
                    <a:pt x="14930" y="32527"/>
                  </a:lnTo>
                  <a:lnTo>
                    <a:pt x="15410" y="31620"/>
                  </a:lnTo>
                  <a:lnTo>
                    <a:pt x="15863" y="30661"/>
                  </a:lnTo>
                  <a:lnTo>
                    <a:pt x="16316" y="29727"/>
                  </a:lnTo>
                  <a:lnTo>
                    <a:pt x="16770" y="28741"/>
                  </a:lnTo>
                  <a:lnTo>
                    <a:pt x="17170" y="27781"/>
                  </a:lnTo>
                  <a:lnTo>
                    <a:pt x="17569" y="26795"/>
                  </a:lnTo>
                  <a:lnTo>
                    <a:pt x="17916" y="25808"/>
                  </a:lnTo>
                  <a:lnTo>
                    <a:pt x="18263" y="24822"/>
                  </a:lnTo>
                  <a:lnTo>
                    <a:pt x="18556" y="23809"/>
                  </a:lnTo>
                  <a:lnTo>
                    <a:pt x="18823" y="22796"/>
                  </a:lnTo>
                  <a:lnTo>
                    <a:pt x="19036" y="21782"/>
                  </a:lnTo>
                  <a:lnTo>
                    <a:pt x="19196" y="20769"/>
                  </a:lnTo>
                  <a:lnTo>
                    <a:pt x="19329" y="19730"/>
                  </a:lnTo>
                  <a:lnTo>
                    <a:pt x="19409" y="18717"/>
                  </a:lnTo>
                  <a:lnTo>
                    <a:pt x="19436" y="17677"/>
                  </a:lnTo>
                  <a:lnTo>
                    <a:pt x="19409" y="16637"/>
                  </a:lnTo>
                  <a:lnTo>
                    <a:pt x="19409" y="16637"/>
                  </a:lnTo>
                  <a:lnTo>
                    <a:pt x="19356" y="15704"/>
                  </a:lnTo>
                  <a:lnTo>
                    <a:pt x="19222" y="14771"/>
                  </a:lnTo>
                  <a:lnTo>
                    <a:pt x="19089" y="13864"/>
                  </a:lnTo>
                  <a:lnTo>
                    <a:pt x="18903" y="12958"/>
                  </a:lnTo>
                  <a:lnTo>
                    <a:pt x="18689" y="12051"/>
                  </a:lnTo>
                  <a:lnTo>
                    <a:pt x="18449" y="11145"/>
                  </a:lnTo>
                  <a:lnTo>
                    <a:pt x="18183" y="10265"/>
                  </a:lnTo>
                  <a:lnTo>
                    <a:pt x="17889" y="9359"/>
                  </a:lnTo>
                  <a:lnTo>
                    <a:pt x="17889" y="9359"/>
                  </a:lnTo>
                  <a:lnTo>
                    <a:pt x="17490" y="8159"/>
                  </a:lnTo>
                  <a:lnTo>
                    <a:pt x="17063" y="6959"/>
                  </a:lnTo>
                  <a:lnTo>
                    <a:pt x="16610" y="5786"/>
                  </a:lnTo>
                  <a:lnTo>
                    <a:pt x="16130" y="4586"/>
                  </a:lnTo>
                  <a:lnTo>
                    <a:pt x="15623" y="3440"/>
                  </a:lnTo>
                  <a:lnTo>
                    <a:pt x="15117" y="2267"/>
                  </a:lnTo>
                  <a:lnTo>
                    <a:pt x="14557" y="1120"/>
                  </a:lnTo>
                  <a:lnTo>
                    <a:pt x="13970" y="1"/>
                  </a:lnTo>
                  <a:lnTo>
                    <a:pt x="13970" y="1"/>
                  </a:lnTo>
                  <a:lnTo>
                    <a:pt x="2400" y="599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34"/>
            <p:cNvSpPr/>
            <p:nvPr/>
          </p:nvSpPr>
          <p:spPr>
            <a:xfrm>
              <a:off x="5056270" y="3533541"/>
              <a:ext cx="18247" cy="199519"/>
            </a:xfrm>
            <a:custGeom>
              <a:avLst/>
              <a:gdLst/>
              <a:ahLst/>
              <a:cxnLst/>
              <a:rect l="l" t="t" r="r" b="b"/>
              <a:pathLst>
                <a:path w="1068" h="11678" extrusionOk="0">
                  <a:moveTo>
                    <a:pt x="347" y="0"/>
                  </a:moveTo>
                  <a:lnTo>
                    <a:pt x="294" y="27"/>
                  </a:lnTo>
                  <a:lnTo>
                    <a:pt x="267" y="80"/>
                  </a:lnTo>
                  <a:lnTo>
                    <a:pt x="267" y="160"/>
                  </a:lnTo>
                  <a:lnTo>
                    <a:pt x="267" y="747"/>
                  </a:lnTo>
                  <a:lnTo>
                    <a:pt x="267" y="1333"/>
                  </a:lnTo>
                  <a:lnTo>
                    <a:pt x="241" y="1920"/>
                  </a:lnTo>
                  <a:lnTo>
                    <a:pt x="187" y="2506"/>
                  </a:lnTo>
                  <a:lnTo>
                    <a:pt x="134" y="3066"/>
                  </a:lnTo>
                  <a:lnTo>
                    <a:pt x="54" y="3653"/>
                  </a:lnTo>
                  <a:lnTo>
                    <a:pt x="1" y="3919"/>
                  </a:lnTo>
                  <a:lnTo>
                    <a:pt x="1" y="4186"/>
                  </a:lnTo>
                  <a:lnTo>
                    <a:pt x="1" y="4453"/>
                  </a:lnTo>
                  <a:lnTo>
                    <a:pt x="54" y="4746"/>
                  </a:lnTo>
                  <a:lnTo>
                    <a:pt x="107" y="4986"/>
                  </a:lnTo>
                  <a:lnTo>
                    <a:pt x="187" y="5252"/>
                  </a:lnTo>
                  <a:lnTo>
                    <a:pt x="374" y="5732"/>
                  </a:lnTo>
                  <a:lnTo>
                    <a:pt x="507" y="6265"/>
                  </a:lnTo>
                  <a:lnTo>
                    <a:pt x="614" y="6799"/>
                  </a:lnTo>
                  <a:lnTo>
                    <a:pt x="694" y="7359"/>
                  </a:lnTo>
                  <a:lnTo>
                    <a:pt x="721" y="7892"/>
                  </a:lnTo>
                  <a:lnTo>
                    <a:pt x="747" y="8452"/>
                  </a:lnTo>
                  <a:lnTo>
                    <a:pt x="721" y="8985"/>
                  </a:lnTo>
                  <a:lnTo>
                    <a:pt x="694" y="9598"/>
                  </a:lnTo>
                  <a:lnTo>
                    <a:pt x="641" y="10211"/>
                  </a:lnTo>
                  <a:lnTo>
                    <a:pt x="587" y="10798"/>
                  </a:lnTo>
                  <a:lnTo>
                    <a:pt x="561" y="11091"/>
                  </a:lnTo>
                  <a:lnTo>
                    <a:pt x="534" y="11251"/>
                  </a:lnTo>
                  <a:lnTo>
                    <a:pt x="534" y="11291"/>
                  </a:lnTo>
                  <a:lnTo>
                    <a:pt x="534" y="11291"/>
                  </a:lnTo>
                  <a:lnTo>
                    <a:pt x="481" y="11304"/>
                  </a:lnTo>
                  <a:lnTo>
                    <a:pt x="427" y="11384"/>
                  </a:lnTo>
                  <a:lnTo>
                    <a:pt x="401" y="11491"/>
                  </a:lnTo>
                  <a:lnTo>
                    <a:pt x="427" y="11598"/>
                  </a:lnTo>
                  <a:lnTo>
                    <a:pt x="454" y="11624"/>
                  </a:lnTo>
                  <a:lnTo>
                    <a:pt x="507" y="11651"/>
                  </a:lnTo>
                  <a:lnTo>
                    <a:pt x="614" y="11678"/>
                  </a:lnTo>
                  <a:lnTo>
                    <a:pt x="694" y="11651"/>
                  </a:lnTo>
                  <a:lnTo>
                    <a:pt x="774" y="11571"/>
                  </a:lnTo>
                  <a:lnTo>
                    <a:pt x="827" y="11464"/>
                  </a:lnTo>
                  <a:lnTo>
                    <a:pt x="854" y="11358"/>
                  </a:lnTo>
                  <a:lnTo>
                    <a:pt x="881" y="11038"/>
                  </a:lnTo>
                  <a:lnTo>
                    <a:pt x="934" y="10425"/>
                  </a:lnTo>
                  <a:lnTo>
                    <a:pt x="987" y="9811"/>
                  </a:lnTo>
                  <a:lnTo>
                    <a:pt x="1041" y="9198"/>
                  </a:lnTo>
                  <a:lnTo>
                    <a:pt x="1067" y="8558"/>
                  </a:lnTo>
                  <a:lnTo>
                    <a:pt x="1041" y="7945"/>
                  </a:lnTo>
                  <a:lnTo>
                    <a:pt x="1014" y="7332"/>
                  </a:lnTo>
                  <a:lnTo>
                    <a:pt x="934" y="6745"/>
                  </a:lnTo>
                  <a:lnTo>
                    <a:pt x="801" y="6132"/>
                  </a:lnTo>
                  <a:lnTo>
                    <a:pt x="641" y="5546"/>
                  </a:lnTo>
                  <a:lnTo>
                    <a:pt x="427" y="4959"/>
                  </a:lnTo>
                  <a:lnTo>
                    <a:pt x="374" y="4666"/>
                  </a:lnTo>
                  <a:lnTo>
                    <a:pt x="321" y="4373"/>
                  </a:lnTo>
                  <a:lnTo>
                    <a:pt x="321" y="4053"/>
                  </a:lnTo>
                  <a:lnTo>
                    <a:pt x="347" y="3733"/>
                  </a:lnTo>
                  <a:lnTo>
                    <a:pt x="454" y="3093"/>
                  </a:lnTo>
                  <a:lnTo>
                    <a:pt x="534" y="2346"/>
                  </a:lnTo>
                  <a:lnTo>
                    <a:pt x="587" y="1627"/>
                  </a:lnTo>
                  <a:lnTo>
                    <a:pt x="587" y="880"/>
                  </a:lnTo>
                  <a:lnTo>
                    <a:pt x="587" y="160"/>
                  </a:lnTo>
                  <a:lnTo>
                    <a:pt x="561" y="80"/>
                  </a:lnTo>
                  <a:lnTo>
                    <a:pt x="507" y="27"/>
                  </a:lnTo>
                  <a:lnTo>
                    <a:pt x="454" y="0"/>
                  </a:lnTo>
                  <a:close/>
                </a:path>
              </a:pathLst>
            </a:custGeom>
            <a:solidFill>
              <a:srgbClr val="FF6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34"/>
            <p:cNvSpPr/>
            <p:nvPr/>
          </p:nvSpPr>
          <p:spPr>
            <a:xfrm>
              <a:off x="5065837" y="3393700"/>
              <a:ext cx="193146" cy="189507"/>
            </a:xfrm>
            <a:custGeom>
              <a:avLst/>
              <a:gdLst/>
              <a:ahLst/>
              <a:cxnLst/>
              <a:rect l="l" t="t" r="r" b="b"/>
              <a:pathLst>
                <a:path w="11305" h="11092" extrusionOk="0">
                  <a:moveTo>
                    <a:pt x="8745" y="0"/>
                  </a:moveTo>
                  <a:lnTo>
                    <a:pt x="8532" y="27"/>
                  </a:lnTo>
                  <a:lnTo>
                    <a:pt x="8132" y="134"/>
                  </a:lnTo>
                  <a:lnTo>
                    <a:pt x="7732" y="294"/>
                  </a:lnTo>
                  <a:lnTo>
                    <a:pt x="7359" y="507"/>
                  </a:lnTo>
                  <a:lnTo>
                    <a:pt x="6986" y="747"/>
                  </a:lnTo>
                  <a:lnTo>
                    <a:pt x="6613" y="1040"/>
                  </a:lnTo>
                  <a:lnTo>
                    <a:pt x="6293" y="1360"/>
                  </a:lnTo>
                  <a:lnTo>
                    <a:pt x="5973" y="1707"/>
                  </a:lnTo>
                  <a:lnTo>
                    <a:pt x="5679" y="2080"/>
                  </a:lnTo>
                  <a:lnTo>
                    <a:pt x="5413" y="2426"/>
                  </a:lnTo>
                  <a:lnTo>
                    <a:pt x="4880" y="3200"/>
                  </a:lnTo>
                  <a:lnTo>
                    <a:pt x="3760" y="4959"/>
                  </a:lnTo>
                  <a:lnTo>
                    <a:pt x="2613" y="6746"/>
                  </a:lnTo>
                  <a:lnTo>
                    <a:pt x="27" y="10851"/>
                  </a:lnTo>
                  <a:lnTo>
                    <a:pt x="1" y="10905"/>
                  </a:lnTo>
                  <a:lnTo>
                    <a:pt x="1" y="10985"/>
                  </a:lnTo>
                  <a:lnTo>
                    <a:pt x="27" y="11011"/>
                  </a:lnTo>
                  <a:lnTo>
                    <a:pt x="81" y="11065"/>
                  </a:lnTo>
                  <a:lnTo>
                    <a:pt x="134" y="11091"/>
                  </a:lnTo>
                  <a:lnTo>
                    <a:pt x="187" y="11091"/>
                  </a:lnTo>
                  <a:lnTo>
                    <a:pt x="241" y="11065"/>
                  </a:lnTo>
                  <a:lnTo>
                    <a:pt x="294" y="11011"/>
                  </a:lnTo>
                  <a:lnTo>
                    <a:pt x="4693" y="4079"/>
                  </a:lnTo>
                  <a:lnTo>
                    <a:pt x="5200" y="3306"/>
                  </a:lnTo>
                  <a:lnTo>
                    <a:pt x="5706" y="2560"/>
                  </a:lnTo>
                  <a:lnTo>
                    <a:pt x="5999" y="2187"/>
                  </a:lnTo>
                  <a:lnTo>
                    <a:pt x="6266" y="1840"/>
                  </a:lnTo>
                  <a:lnTo>
                    <a:pt x="6586" y="1520"/>
                  </a:lnTo>
                  <a:lnTo>
                    <a:pt x="6932" y="1200"/>
                  </a:lnTo>
                  <a:lnTo>
                    <a:pt x="7226" y="960"/>
                  </a:lnTo>
                  <a:lnTo>
                    <a:pt x="7546" y="747"/>
                  </a:lnTo>
                  <a:lnTo>
                    <a:pt x="7919" y="560"/>
                  </a:lnTo>
                  <a:lnTo>
                    <a:pt x="8292" y="427"/>
                  </a:lnTo>
                  <a:lnTo>
                    <a:pt x="8692" y="347"/>
                  </a:lnTo>
                  <a:lnTo>
                    <a:pt x="8879" y="320"/>
                  </a:lnTo>
                  <a:lnTo>
                    <a:pt x="9065" y="320"/>
                  </a:lnTo>
                  <a:lnTo>
                    <a:pt x="9279" y="347"/>
                  </a:lnTo>
                  <a:lnTo>
                    <a:pt x="9465" y="374"/>
                  </a:lnTo>
                  <a:lnTo>
                    <a:pt x="9652" y="454"/>
                  </a:lnTo>
                  <a:lnTo>
                    <a:pt x="9838" y="534"/>
                  </a:lnTo>
                  <a:lnTo>
                    <a:pt x="10025" y="640"/>
                  </a:lnTo>
                  <a:lnTo>
                    <a:pt x="10185" y="800"/>
                  </a:lnTo>
                  <a:lnTo>
                    <a:pt x="10318" y="933"/>
                  </a:lnTo>
                  <a:lnTo>
                    <a:pt x="10452" y="1120"/>
                  </a:lnTo>
                  <a:lnTo>
                    <a:pt x="10585" y="1307"/>
                  </a:lnTo>
                  <a:lnTo>
                    <a:pt x="10665" y="1493"/>
                  </a:lnTo>
                  <a:lnTo>
                    <a:pt x="10745" y="1680"/>
                  </a:lnTo>
                  <a:lnTo>
                    <a:pt x="10825" y="1893"/>
                  </a:lnTo>
                  <a:lnTo>
                    <a:pt x="10878" y="2160"/>
                  </a:lnTo>
                  <a:lnTo>
                    <a:pt x="10932" y="2426"/>
                  </a:lnTo>
                  <a:lnTo>
                    <a:pt x="10985" y="2986"/>
                  </a:lnTo>
                  <a:lnTo>
                    <a:pt x="10985" y="3546"/>
                  </a:lnTo>
                  <a:lnTo>
                    <a:pt x="10932" y="4106"/>
                  </a:lnTo>
                  <a:lnTo>
                    <a:pt x="10958" y="4159"/>
                  </a:lnTo>
                  <a:lnTo>
                    <a:pt x="10985" y="4213"/>
                  </a:lnTo>
                  <a:lnTo>
                    <a:pt x="11038" y="4239"/>
                  </a:lnTo>
                  <a:lnTo>
                    <a:pt x="11145" y="4239"/>
                  </a:lnTo>
                  <a:lnTo>
                    <a:pt x="11198" y="4213"/>
                  </a:lnTo>
                  <a:lnTo>
                    <a:pt x="11252" y="4159"/>
                  </a:lnTo>
                  <a:lnTo>
                    <a:pt x="11252" y="4106"/>
                  </a:lnTo>
                  <a:lnTo>
                    <a:pt x="11278" y="3626"/>
                  </a:lnTo>
                  <a:lnTo>
                    <a:pt x="11305" y="3146"/>
                  </a:lnTo>
                  <a:lnTo>
                    <a:pt x="11278" y="2693"/>
                  </a:lnTo>
                  <a:lnTo>
                    <a:pt x="11225" y="2213"/>
                  </a:lnTo>
                  <a:lnTo>
                    <a:pt x="11118" y="1760"/>
                  </a:lnTo>
                  <a:lnTo>
                    <a:pt x="11038" y="1547"/>
                  </a:lnTo>
                  <a:lnTo>
                    <a:pt x="10958" y="1333"/>
                  </a:lnTo>
                  <a:lnTo>
                    <a:pt x="10852" y="1120"/>
                  </a:lnTo>
                  <a:lnTo>
                    <a:pt x="10718" y="933"/>
                  </a:lnTo>
                  <a:lnTo>
                    <a:pt x="10585" y="747"/>
                  </a:lnTo>
                  <a:lnTo>
                    <a:pt x="10398" y="560"/>
                  </a:lnTo>
                  <a:lnTo>
                    <a:pt x="10265" y="427"/>
                  </a:lnTo>
                  <a:lnTo>
                    <a:pt x="10078" y="320"/>
                  </a:lnTo>
                  <a:lnTo>
                    <a:pt x="9918" y="214"/>
                  </a:lnTo>
                  <a:lnTo>
                    <a:pt x="9732" y="134"/>
                  </a:lnTo>
                  <a:lnTo>
                    <a:pt x="9545" y="80"/>
                  </a:lnTo>
                  <a:lnTo>
                    <a:pt x="9359" y="27"/>
                  </a:lnTo>
                  <a:lnTo>
                    <a:pt x="9145" y="0"/>
                  </a:lnTo>
                  <a:close/>
                </a:path>
              </a:pathLst>
            </a:custGeom>
            <a:solidFill>
              <a:srgbClr val="FF6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34"/>
            <p:cNvSpPr/>
            <p:nvPr/>
          </p:nvSpPr>
          <p:spPr>
            <a:xfrm>
              <a:off x="5171064" y="3470685"/>
              <a:ext cx="161265" cy="124362"/>
            </a:xfrm>
            <a:custGeom>
              <a:avLst/>
              <a:gdLst/>
              <a:ahLst/>
              <a:cxnLst/>
              <a:rect l="l" t="t" r="r" b="b"/>
              <a:pathLst>
                <a:path w="9439" h="7279" extrusionOk="0">
                  <a:moveTo>
                    <a:pt x="6106" y="0"/>
                  </a:moveTo>
                  <a:lnTo>
                    <a:pt x="5786" y="27"/>
                  </a:lnTo>
                  <a:lnTo>
                    <a:pt x="5466" y="53"/>
                  </a:lnTo>
                  <a:lnTo>
                    <a:pt x="5146" y="133"/>
                  </a:lnTo>
                  <a:lnTo>
                    <a:pt x="4826" y="187"/>
                  </a:lnTo>
                  <a:lnTo>
                    <a:pt x="4239" y="373"/>
                  </a:lnTo>
                  <a:lnTo>
                    <a:pt x="3653" y="587"/>
                  </a:lnTo>
                  <a:lnTo>
                    <a:pt x="3093" y="853"/>
                  </a:lnTo>
                  <a:lnTo>
                    <a:pt x="2533" y="1146"/>
                  </a:lnTo>
                  <a:lnTo>
                    <a:pt x="2027" y="1466"/>
                  </a:lnTo>
                  <a:lnTo>
                    <a:pt x="1547" y="1813"/>
                  </a:lnTo>
                  <a:lnTo>
                    <a:pt x="1333" y="2026"/>
                  </a:lnTo>
                  <a:lnTo>
                    <a:pt x="1120" y="2213"/>
                  </a:lnTo>
                  <a:lnTo>
                    <a:pt x="907" y="2453"/>
                  </a:lnTo>
                  <a:lnTo>
                    <a:pt x="720" y="2693"/>
                  </a:lnTo>
                  <a:lnTo>
                    <a:pt x="534" y="2933"/>
                  </a:lnTo>
                  <a:lnTo>
                    <a:pt x="374" y="3199"/>
                  </a:lnTo>
                  <a:lnTo>
                    <a:pt x="214" y="3493"/>
                  </a:lnTo>
                  <a:lnTo>
                    <a:pt x="107" y="3813"/>
                  </a:lnTo>
                  <a:lnTo>
                    <a:pt x="27" y="4106"/>
                  </a:lnTo>
                  <a:lnTo>
                    <a:pt x="0" y="4426"/>
                  </a:lnTo>
                  <a:lnTo>
                    <a:pt x="27" y="4586"/>
                  </a:lnTo>
                  <a:lnTo>
                    <a:pt x="54" y="4746"/>
                  </a:lnTo>
                  <a:lnTo>
                    <a:pt x="80" y="4906"/>
                  </a:lnTo>
                  <a:lnTo>
                    <a:pt x="134" y="5039"/>
                  </a:lnTo>
                  <a:lnTo>
                    <a:pt x="214" y="5172"/>
                  </a:lnTo>
                  <a:lnTo>
                    <a:pt x="294" y="5306"/>
                  </a:lnTo>
                  <a:lnTo>
                    <a:pt x="480" y="5519"/>
                  </a:lnTo>
                  <a:lnTo>
                    <a:pt x="720" y="5705"/>
                  </a:lnTo>
                  <a:lnTo>
                    <a:pt x="987" y="5839"/>
                  </a:lnTo>
                  <a:lnTo>
                    <a:pt x="1280" y="5972"/>
                  </a:lnTo>
                  <a:lnTo>
                    <a:pt x="1547" y="6052"/>
                  </a:lnTo>
                  <a:lnTo>
                    <a:pt x="2133" y="6212"/>
                  </a:lnTo>
                  <a:lnTo>
                    <a:pt x="2746" y="6319"/>
                  </a:lnTo>
                  <a:lnTo>
                    <a:pt x="3386" y="6345"/>
                  </a:lnTo>
                  <a:lnTo>
                    <a:pt x="4026" y="6345"/>
                  </a:lnTo>
                  <a:lnTo>
                    <a:pt x="4666" y="6292"/>
                  </a:lnTo>
                  <a:lnTo>
                    <a:pt x="5306" y="6159"/>
                  </a:lnTo>
                  <a:lnTo>
                    <a:pt x="5919" y="5999"/>
                  </a:lnTo>
                  <a:lnTo>
                    <a:pt x="6506" y="5759"/>
                  </a:lnTo>
                  <a:lnTo>
                    <a:pt x="7092" y="5492"/>
                  </a:lnTo>
                  <a:lnTo>
                    <a:pt x="7625" y="5146"/>
                  </a:lnTo>
                  <a:lnTo>
                    <a:pt x="7679" y="5092"/>
                  </a:lnTo>
                  <a:lnTo>
                    <a:pt x="7705" y="5039"/>
                  </a:lnTo>
                  <a:lnTo>
                    <a:pt x="7705" y="4986"/>
                  </a:lnTo>
                  <a:lnTo>
                    <a:pt x="7679" y="4932"/>
                  </a:lnTo>
                  <a:lnTo>
                    <a:pt x="7652" y="4879"/>
                  </a:lnTo>
                  <a:lnTo>
                    <a:pt x="7599" y="4852"/>
                  </a:lnTo>
                  <a:lnTo>
                    <a:pt x="7519" y="4852"/>
                  </a:lnTo>
                  <a:lnTo>
                    <a:pt x="7465" y="4879"/>
                  </a:lnTo>
                  <a:lnTo>
                    <a:pt x="6959" y="5199"/>
                  </a:lnTo>
                  <a:lnTo>
                    <a:pt x="6426" y="5439"/>
                  </a:lnTo>
                  <a:lnTo>
                    <a:pt x="5866" y="5652"/>
                  </a:lnTo>
                  <a:lnTo>
                    <a:pt x="5306" y="5839"/>
                  </a:lnTo>
                  <a:lnTo>
                    <a:pt x="4719" y="5945"/>
                  </a:lnTo>
                  <a:lnTo>
                    <a:pt x="4133" y="6025"/>
                  </a:lnTo>
                  <a:lnTo>
                    <a:pt x="3546" y="6052"/>
                  </a:lnTo>
                  <a:lnTo>
                    <a:pt x="2933" y="5999"/>
                  </a:lnTo>
                  <a:lnTo>
                    <a:pt x="2346" y="5919"/>
                  </a:lnTo>
                  <a:lnTo>
                    <a:pt x="1760" y="5785"/>
                  </a:lnTo>
                  <a:lnTo>
                    <a:pt x="1520" y="5705"/>
                  </a:lnTo>
                  <a:lnTo>
                    <a:pt x="1253" y="5599"/>
                  </a:lnTo>
                  <a:lnTo>
                    <a:pt x="1013" y="5492"/>
                  </a:lnTo>
                  <a:lnTo>
                    <a:pt x="800" y="5332"/>
                  </a:lnTo>
                  <a:lnTo>
                    <a:pt x="667" y="5252"/>
                  </a:lnTo>
                  <a:lnTo>
                    <a:pt x="587" y="5146"/>
                  </a:lnTo>
                  <a:lnTo>
                    <a:pt x="507" y="5039"/>
                  </a:lnTo>
                  <a:lnTo>
                    <a:pt x="427" y="4906"/>
                  </a:lnTo>
                  <a:lnTo>
                    <a:pt x="374" y="4772"/>
                  </a:lnTo>
                  <a:lnTo>
                    <a:pt x="347" y="4639"/>
                  </a:lnTo>
                  <a:lnTo>
                    <a:pt x="347" y="4506"/>
                  </a:lnTo>
                  <a:lnTo>
                    <a:pt x="320" y="4372"/>
                  </a:lnTo>
                  <a:lnTo>
                    <a:pt x="374" y="4052"/>
                  </a:lnTo>
                  <a:lnTo>
                    <a:pt x="454" y="3786"/>
                  </a:lnTo>
                  <a:lnTo>
                    <a:pt x="587" y="3493"/>
                  </a:lnTo>
                  <a:lnTo>
                    <a:pt x="720" y="3253"/>
                  </a:lnTo>
                  <a:lnTo>
                    <a:pt x="880" y="3013"/>
                  </a:lnTo>
                  <a:lnTo>
                    <a:pt x="1040" y="2773"/>
                  </a:lnTo>
                  <a:lnTo>
                    <a:pt x="1227" y="2559"/>
                  </a:lnTo>
                  <a:lnTo>
                    <a:pt x="1413" y="2373"/>
                  </a:lnTo>
                  <a:lnTo>
                    <a:pt x="1840" y="2000"/>
                  </a:lnTo>
                  <a:lnTo>
                    <a:pt x="2293" y="1653"/>
                  </a:lnTo>
                  <a:lnTo>
                    <a:pt x="2773" y="1360"/>
                  </a:lnTo>
                  <a:lnTo>
                    <a:pt x="3253" y="1120"/>
                  </a:lnTo>
                  <a:lnTo>
                    <a:pt x="3786" y="880"/>
                  </a:lnTo>
                  <a:lnTo>
                    <a:pt x="4293" y="693"/>
                  </a:lnTo>
                  <a:lnTo>
                    <a:pt x="4879" y="507"/>
                  </a:lnTo>
                  <a:lnTo>
                    <a:pt x="5172" y="427"/>
                  </a:lnTo>
                  <a:lnTo>
                    <a:pt x="5466" y="373"/>
                  </a:lnTo>
                  <a:lnTo>
                    <a:pt x="5786" y="347"/>
                  </a:lnTo>
                  <a:lnTo>
                    <a:pt x="6079" y="320"/>
                  </a:lnTo>
                  <a:lnTo>
                    <a:pt x="6372" y="347"/>
                  </a:lnTo>
                  <a:lnTo>
                    <a:pt x="6692" y="373"/>
                  </a:lnTo>
                  <a:lnTo>
                    <a:pt x="6959" y="453"/>
                  </a:lnTo>
                  <a:lnTo>
                    <a:pt x="7225" y="560"/>
                  </a:lnTo>
                  <a:lnTo>
                    <a:pt x="7492" y="693"/>
                  </a:lnTo>
                  <a:lnTo>
                    <a:pt x="7705" y="827"/>
                  </a:lnTo>
                  <a:lnTo>
                    <a:pt x="7919" y="1013"/>
                  </a:lnTo>
                  <a:lnTo>
                    <a:pt x="8132" y="1226"/>
                  </a:lnTo>
                  <a:lnTo>
                    <a:pt x="8292" y="1440"/>
                  </a:lnTo>
                  <a:lnTo>
                    <a:pt x="8452" y="1680"/>
                  </a:lnTo>
                  <a:lnTo>
                    <a:pt x="8585" y="1973"/>
                  </a:lnTo>
                  <a:lnTo>
                    <a:pt x="8718" y="2240"/>
                  </a:lnTo>
                  <a:lnTo>
                    <a:pt x="8825" y="2533"/>
                  </a:lnTo>
                  <a:lnTo>
                    <a:pt x="8932" y="2826"/>
                  </a:lnTo>
                  <a:lnTo>
                    <a:pt x="8985" y="3119"/>
                  </a:lnTo>
                  <a:lnTo>
                    <a:pt x="9065" y="3413"/>
                  </a:lnTo>
                  <a:lnTo>
                    <a:pt x="9092" y="3733"/>
                  </a:lnTo>
                  <a:lnTo>
                    <a:pt x="9118" y="4026"/>
                  </a:lnTo>
                  <a:lnTo>
                    <a:pt x="9118" y="4666"/>
                  </a:lnTo>
                  <a:lnTo>
                    <a:pt x="9065" y="5279"/>
                  </a:lnTo>
                  <a:lnTo>
                    <a:pt x="8932" y="5865"/>
                  </a:lnTo>
                  <a:lnTo>
                    <a:pt x="8772" y="6452"/>
                  </a:lnTo>
                  <a:lnTo>
                    <a:pt x="8665" y="6745"/>
                  </a:lnTo>
                  <a:lnTo>
                    <a:pt x="8532" y="7038"/>
                  </a:lnTo>
                  <a:lnTo>
                    <a:pt x="8505" y="7092"/>
                  </a:lnTo>
                  <a:lnTo>
                    <a:pt x="8532" y="7172"/>
                  </a:lnTo>
                  <a:lnTo>
                    <a:pt x="8558" y="7225"/>
                  </a:lnTo>
                  <a:lnTo>
                    <a:pt x="8612" y="7252"/>
                  </a:lnTo>
                  <a:lnTo>
                    <a:pt x="8665" y="7278"/>
                  </a:lnTo>
                  <a:lnTo>
                    <a:pt x="8718" y="7278"/>
                  </a:lnTo>
                  <a:lnTo>
                    <a:pt x="8772" y="7252"/>
                  </a:lnTo>
                  <a:lnTo>
                    <a:pt x="8798" y="7198"/>
                  </a:lnTo>
                  <a:lnTo>
                    <a:pt x="8932" y="6905"/>
                  </a:lnTo>
                  <a:lnTo>
                    <a:pt x="9065" y="6585"/>
                  </a:lnTo>
                  <a:lnTo>
                    <a:pt x="9172" y="6265"/>
                  </a:lnTo>
                  <a:lnTo>
                    <a:pt x="9252" y="5945"/>
                  </a:lnTo>
                  <a:lnTo>
                    <a:pt x="9332" y="5599"/>
                  </a:lnTo>
                  <a:lnTo>
                    <a:pt x="9385" y="5279"/>
                  </a:lnTo>
                  <a:lnTo>
                    <a:pt x="9412" y="4932"/>
                  </a:lnTo>
                  <a:lnTo>
                    <a:pt x="9438" y="4612"/>
                  </a:lnTo>
                  <a:lnTo>
                    <a:pt x="9438" y="4266"/>
                  </a:lnTo>
                  <a:lnTo>
                    <a:pt x="9438" y="3946"/>
                  </a:lnTo>
                  <a:lnTo>
                    <a:pt x="9385" y="3599"/>
                  </a:lnTo>
                  <a:lnTo>
                    <a:pt x="9332" y="3279"/>
                  </a:lnTo>
                  <a:lnTo>
                    <a:pt x="9278" y="2959"/>
                  </a:lnTo>
                  <a:lnTo>
                    <a:pt x="9198" y="2613"/>
                  </a:lnTo>
                  <a:lnTo>
                    <a:pt x="9092" y="2293"/>
                  </a:lnTo>
                  <a:lnTo>
                    <a:pt x="8958" y="2000"/>
                  </a:lnTo>
                  <a:lnTo>
                    <a:pt x="8825" y="1733"/>
                  </a:lnTo>
                  <a:lnTo>
                    <a:pt x="8692" y="1466"/>
                  </a:lnTo>
                  <a:lnTo>
                    <a:pt x="8505" y="1200"/>
                  </a:lnTo>
                  <a:lnTo>
                    <a:pt x="8318" y="960"/>
                  </a:lnTo>
                  <a:lnTo>
                    <a:pt x="8105" y="747"/>
                  </a:lnTo>
                  <a:lnTo>
                    <a:pt x="7892" y="560"/>
                  </a:lnTo>
                  <a:lnTo>
                    <a:pt x="7625" y="400"/>
                  </a:lnTo>
                  <a:lnTo>
                    <a:pt x="7359" y="267"/>
                  </a:lnTo>
                  <a:lnTo>
                    <a:pt x="7065" y="133"/>
                  </a:lnTo>
                  <a:lnTo>
                    <a:pt x="6745" y="80"/>
                  </a:lnTo>
                  <a:lnTo>
                    <a:pt x="6426" y="27"/>
                  </a:lnTo>
                  <a:lnTo>
                    <a:pt x="6106" y="0"/>
                  </a:lnTo>
                  <a:close/>
                </a:path>
              </a:pathLst>
            </a:custGeom>
            <a:solidFill>
              <a:srgbClr val="FF6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34"/>
            <p:cNvSpPr/>
            <p:nvPr/>
          </p:nvSpPr>
          <p:spPr>
            <a:xfrm>
              <a:off x="5234381" y="3585924"/>
              <a:ext cx="149870" cy="133929"/>
            </a:xfrm>
            <a:custGeom>
              <a:avLst/>
              <a:gdLst/>
              <a:ahLst/>
              <a:cxnLst/>
              <a:rect l="l" t="t" r="r" b="b"/>
              <a:pathLst>
                <a:path w="8772" h="7839" extrusionOk="0">
                  <a:moveTo>
                    <a:pt x="6905" y="0"/>
                  </a:moveTo>
                  <a:lnTo>
                    <a:pt x="6665" y="27"/>
                  </a:lnTo>
                  <a:lnTo>
                    <a:pt x="6452" y="54"/>
                  </a:lnTo>
                  <a:lnTo>
                    <a:pt x="5999" y="160"/>
                  </a:lnTo>
                  <a:lnTo>
                    <a:pt x="5599" y="320"/>
                  </a:lnTo>
                  <a:lnTo>
                    <a:pt x="5199" y="507"/>
                  </a:lnTo>
                  <a:lnTo>
                    <a:pt x="4826" y="720"/>
                  </a:lnTo>
                  <a:lnTo>
                    <a:pt x="4452" y="960"/>
                  </a:lnTo>
                  <a:lnTo>
                    <a:pt x="4106" y="1200"/>
                  </a:lnTo>
                  <a:lnTo>
                    <a:pt x="3759" y="1493"/>
                  </a:lnTo>
                  <a:lnTo>
                    <a:pt x="3119" y="2080"/>
                  </a:lnTo>
                  <a:lnTo>
                    <a:pt x="2400" y="2800"/>
                  </a:lnTo>
                  <a:lnTo>
                    <a:pt x="1680" y="3546"/>
                  </a:lnTo>
                  <a:lnTo>
                    <a:pt x="1307" y="3893"/>
                  </a:lnTo>
                  <a:lnTo>
                    <a:pt x="907" y="4239"/>
                  </a:lnTo>
                  <a:lnTo>
                    <a:pt x="507" y="4559"/>
                  </a:lnTo>
                  <a:lnTo>
                    <a:pt x="80" y="4852"/>
                  </a:lnTo>
                  <a:lnTo>
                    <a:pt x="27" y="4906"/>
                  </a:lnTo>
                  <a:lnTo>
                    <a:pt x="0" y="4959"/>
                  </a:lnTo>
                  <a:lnTo>
                    <a:pt x="0" y="5012"/>
                  </a:lnTo>
                  <a:lnTo>
                    <a:pt x="27" y="5066"/>
                  </a:lnTo>
                  <a:lnTo>
                    <a:pt x="53" y="5119"/>
                  </a:lnTo>
                  <a:lnTo>
                    <a:pt x="107" y="5146"/>
                  </a:lnTo>
                  <a:lnTo>
                    <a:pt x="160" y="5146"/>
                  </a:lnTo>
                  <a:lnTo>
                    <a:pt x="240" y="5119"/>
                  </a:lnTo>
                  <a:lnTo>
                    <a:pt x="587" y="4879"/>
                  </a:lnTo>
                  <a:lnTo>
                    <a:pt x="933" y="4639"/>
                  </a:lnTo>
                  <a:lnTo>
                    <a:pt x="1253" y="4373"/>
                  </a:lnTo>
                  <a:lnTo>
                    <a:pt x="1573" y="4079"/>
                  </a:lnTo>
                  <a:lnTo>
                    <a:pt x="2186" y="3466"/>
                  </a:lnTo>
                  <a:lnTo>
                    <a:pt x="2800" y="2853"/>
                  </a:lnTo>
                  <a:lnTo>
                    <a:pt x="3413" y="2240"/>
                  </a:lnTo>
                  <a:lnTo>
                    <a:pt x="4026" y="1680"/>
                  </a:lnTo>
                  <a:lnTo>
                    <a:pt x="4373" y="1413"/>
                  </a:lnTo>
                  <a:lnTo>
                    <a:pt x="4719" y="1173"/>
                  </a:lnTo>
                  <a:lnTo>
                    <a:pt x="5066" y="933"/>
                  </a:lnTo>
                  <a:lnTo>
                    <a:pt x="5466" y="720"/>
                  </a:lnTo>
                  <a:lnTo>
                    <a:pt x="5839" y="560"/>
                  </a:lnTo>
                  <a:lnTo>
                    <a:pt x="6239" y="427"/>
                  </a:lnTo>
                  <a:lnTo>
                    <a:pt x="6639" y="347"/>
                  </a:lnTo>
                  <a:lnTo>
                    <a:pt x="6852" y="320"/>
                  </a:lnTo>
                  <a:lnTo>
                    <a:pt x="7065" y="320"/>
                  </a:lnTo>
                  <a:lnTo>
                    <a:pt x="7252" y="347"/>
                  </a:lnTo>
                  <a:lnTo>
                    <a:pt x="7438" y="427"/>
                  </a:lnTo>
                  <a:lnTo>
                    <a:pt x="7598" y="560"/>
                  </a:lnTo>
                  <a:lnTo>
                    <a:pt x="7758" y="693"/>
                  </a:lnTo>
                  <a:lnTo>
                    <a:pt x="7865" y="853"/>
                  </a:lnTo>
                  <a:lnTo>
                    <a:pt x="7972" y="1013"/>
                  </a:lnTo>
                  <a:lnTo>
                    <a:pt x="8158" y="1387"/>
                  </a:lnTo>
                  <a:lnTo>
                    <a:pt x="8292" y="1733"/>
                  </a:lnTo>
                  <a:lnTo>
                    <a:pt x="8398" y="2133"/>
                  </a:lnTo>
                  <a:lnTo>
                    <a:pt x="8452" y="2506"/>
                  </a:lnTo>
                  <a:lnTo>
                    <a:pt x="8452" y="2906"/>
                  </a:lnTo>
                  <a:lnTo>
                    <a:pt x="8425" y="3279"/>
                  </a:lnTo>
                  <a:lnTo>
                    <a:pt x="8372" y="3679"/>
                  </a:lnTo>
                  <a:lnTo>
                    <a:pt x="8292" y="4053"/>
                  </a:lnTo>
                  <a:lnTo>
                    <a:pt x="8158" y="4426"/>
                  </a:lnTo>
                  <a:lnTo>
                    <a:pt x="7972" y="4879"/>
                  </a:lnTo>
                  <a:lnTo>
                    <a:pt x="7758" y="5306"/>
                  </a:lnTo>
                  <a:lnTo>
                    <a:pt x="7492" y="5706"/>
                  </a:lnTo>
                  <a:lnTo>
                    <a:pt x="7225" y="6105"/>
                  </a:lnTo>
                  <a:lnTo>
                    <a:pt x="6932" y="6479"/>
                  </a:lnTo>
                  <a:lnTo>
                    <a:pt x="6612" y="6852"/>
                  </a:lnTo>
                  <a:lnTo>
                    <a:pt x="5945" y="7545"/>
                  </a:lnTo>
                  <a:lnTo>
                    <a:pt x="5919" y="7625"/>
                  </a:lnTo>
                  <a:lnTo>
                    <a:pt x="5892" y="7678"/>
                  </a:lnTo>
                  <a:lnTo>
                    <a:pt x="5919" y="7732"/>
                  </a:lnTo>
                  <a:lnTo>
                    <a:pt x="5945" y="7785"/>
                  </a:lnTo>
                  <a:lnTo>
                    <a:pt x="5999" y="7812"/>
                  </a:lnTo>
                  <a:lnTo>
                    <a:pt x="6052" y="7838"/>
                  </a:lnTo>
                  <a:lnTo>
                    <a:pt x="6105" y="7812"/>
                  </a:lnTo>
                  <a:lnTo>
                    <a:pt x="6159" y="7785"/>
                  </a:lnTo>
                  <a:lnTo>
                    <a:pt x="6799" y="7119"/>
                  </a:lnTo>
                  <a:lnTo>
                    <a:pt x="7092" y="6772"/>
                  </a:lnTo>
                  <a:lnTo>
                    <a:pt x="7385" y="6425"/>
                  </a:lnTo>
                  <a:lnTo>
                    <a:pt x="7652" y="6052"/>
                  </a:lnTo>
                  <a:lnTo>
                    <a:pt x="7892" y="5679"/>
                  </a:lnTo>
                  <a:lnTo>
                    <a:pt x="8132" y="5306"/>
                  </a:lnTo>
                  <a:lnTo>
                    <a:pt x="8318" y="4879"/>
                  </a:lnTo>
                  <a:lnTo>
                    <a:pt x="8478" y="4506"/>
                  </a:lnTo>
                  <a:lnTo>
                    <a:pt x="8612" y="4106"/>
                  </a:lnTo>
                  <a:lnTo>
                    <a:pt x="8692" y="3679"/>
                  </a:lnTo>
                  <a:lnTo>
                    <a:pt x="8745" y="3279"/>
                  </a:lnTo>
                  <a:lnTo>
                    <a:pt x="8772" y="2853"/>
                  </a:lnTo>
                  <a:lnTo>
                    <a:pt x="8745" y="2453"/>
                  </a:lnTo>
                  <a:lnTo>
                    <a:pt x="8692" y="2026"/>
                  </a:lnTo>
                  <a:lnTo>
                    <a:pt x="8585" y="1626"/>
                  </a:lnTo>
                  <a:lnTo>
                    <a:pt x="8452" y="1227"/>
                  </a:lnTo>
                  <a:lnTo>
                    <a:pt x="8265" y="880"/>
                  </a:lnTo>
                  <a:lnTo>
                    <a:pt x="8158" y="693"/>
                  </a:lnTo>
                  <a:lnTo>
                    <a:pt x="8025" y="533"/>
                  </a:lnTo>
                  <a:lnTo>
                    <a:pt x="7892" y="373"/>
                  </a:lnTo>
                  <a:lnTo>
                    <a:pt x="7732" y="240"/>
                  </a:lnTo>
                  <a:lnTo>
                    <a:pt x="7545" y="133"/>
                  </a:lnTo>
                  <a:lnTo>
                    <a:pt x="7332" y="54"/>
                  </a:lnTo>
                  <a:lnTo>
                    <a:pt x="7119" y="0"/>
                  </a:lnTo>
                  <a:close/>
                </a:path>
              </a:pathLst>
            </a:custGeom>
            <a:solidFill>
              <a:srgbClr val="FF6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34"/>
            <p:cNvSpPr/>
            <p:nvPr/>
          </p:nvSpPr>
          <p:spPr>
            <a:xfrm>
              <a:off x="5235747" y="3235186"/>
              <a:ext cx="84280" cy="35093"/>
            </a:xfrm>
            <a:custGeom>
              <a:avLst/>
              <a:gdLst/>
              <a:ahLst/>
              <a:cxnLst/>
              <a:rect l="l" t="t" r="r" b="b"/>
              <a:pathLst>
                <a:path w="4933" h="2054" extrusionOk="0">
                  <a:moveTo>
                    <a:pt x="4799" y="0"/>
                  </a:moveTo>
                  <a:lnTo>
                    <a:pt x="4426" y="27"/>
                  </a:lnTo>
                  <a:lnTo>
                    <a:pt x="4079" y="80"/>
                  </a:lnTo>
                  <a:lnTo>
                    <a:pt x="3759" y="134"/>
                  </a:lnTo>
                  <a:lnTo>
                    <a:pt x="3413" y="214"/>
                  </a:lnTo>
                  <a:lnTo>
                    <a:pt x="2720" y="400"/>
                  </a:lnTo>
                  <a:lnTo>
                    <a:pt x="2080" y="640"/>
                  </a:lnTo>
                  <a:lnTo>
                    <a:pt x="1466" y="880"/>
                  </a:lnTo>
                  <a:lnTo>
                    <a:pt x="880" y="1120"/>
                  </a:lnTo>
                  <a:lnTo>
                    <a:pt x="640" y="1254"/>
                  </a:lnTo>
                  <a:lnTo>
                    <a:pt x="400" y="1413"/>
                  </a:lnTo>
                  <a:lnTo>
                    <a:pt x="187" y="1600"/>
                  </a:lnTo>
                  <a:lnTo>
                    <a:pt x="0" y="1813"/>
                  </a:lnTo>
                  <a:lnTo>
                    <a:pt x="0" y="1893"/>
                  </a:lnTo>
                  <a:lnTo>
                    <a:pt x="0" y="1947"/>
                  </a:lnTo>
                  <a:lnTo>
                    <a:pt x="27" y="2000"/>
                  </a:lnTo>
                  <a:lnTo>
                    <a:pt x="80" y="2027"/>
                  </a:lnTo>
                  <a:lnTo>
                    <a:pt x="133" y="2053"/>
                  </a:lnTo>
                  <a:lnTo>
                    <a:pt x="187" y="2053"/>
                  </a:lnTo>
                  <a:lnTo>
                    <a:pt x="240" y="2027"/>
                  </a:lnTo>
                  <a:lnTo>
                    <a:pt x="293" y="1973"/>
                  </a:lnTo>
                  <a:lnTo>
                    <a:pt x="453" y="1787"/>
                  </a:lnTo>
                  <a:lnTo>
                    <a:pt x="640" y="1627"/>
                  </a:lnTo>
                  <a:lnTo>
                    <a:pt x="880" y="1493"/>
                  </a:lnTo>
                  <a:lnTo>
                    <a:pt x="1093" y="1360"/>
                  </a:lnTo>
                  <a:lnTo>
                    <a:pt x="1680" y="1120"/>
                  </a:lnTo>
                  <a:lnTo>
                    <a:pt x="2240" y="907"/>
                  </a:lnTo>
                  <a:lnTo>
                    <a:pt x="2879" y="694"/>
                  </a:lnTo>
                  <a:lnTo>
                    <a:pt x="3493" y="507"/>
                  </a:lnTo>
                  <a:lnTo>
                    <a:pt x="4133" y="374"/>
                  </a:lnTo>
                  <a:lnTo>
                    <a:pt x="4452" y="347"/>
                  </a:lnTo>
                  <a:lnTo>
                    <a:pt x="4799" y="320"/>
                  </a:lnTo>
                  <a:lnTo>
                    <a:pt x="4852" y="294"/>
                  </a:lnTo>
                  <a:lnTo>
                    <a:pt x="4906" y="267"/>
                  </a:lnTo>
                  <a:lnTo>
                    <a:pt x="4932" y="214"/>
                  </a:lnTo>
                  <a:lnTo>
                    <a:pt x="4932" y="160"/>
                  </a:lnTo>
                  <a:lnTo>
                    <a:pt x="4932" y="80"/>
                  </a:lnTo>
                  <a:lnTo>
                    <a:pt x="4906" y="54"/>
                  </a:lnTo>
                  <a:lnTo>
                    <a:pt x="4852" y="0"/>
                  </a:lnTo>
                  <a:close/>
                </a:path>
              </a:pathLst>
            </a:custGeom>
            <a:solidFill>
              <a:srgbClr val="FF6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34"/>
            <p:cNvSpPr/>
            <p:nvPr/>
          </p:nvSpPr>
          <p:spPr>
            <a:xfrm>
              <a:off x="5164230" y="3574989"/>
              <a:ext cx="44199" cy="40560"/>
            </a:xfrm>
            <a:custGeom>
              <a:avLst/>
              <a:gdLst/>
              <a:ahLst/>
              <a:cxnLst/>
              <a:rect l="l" t="t" r="r" b="b"/>
              <a:pathLst>
                <a:path w="2587" h="2374" extrusionOk="0">
                  <a:moveTo>
                    <a:pt x="2400" y="0"/>
                  </a:moveTo>
                  <a:lnTo>
                    <a:pt x="2347" y="27"/>
                  </a:lnTo>
                  <a:lnTo>
                    <a:pt x="2293" y="80"/>
                  </a:lnTo>
                  <a:lnTo>
                    <a:pt x="2053" y="374"/>
                  </a:lnTo>
                  <a:lnTo>
                    <a:pt x="1813" y="667"/>
                  </a:lnTo>
                  <a:lnTo>
                    <a:pt x="1547" y="933"/>
                  </a:lnTo>
                  <a:lnTo>
                    <a:pt x="1280" y="1173"/>
                  </a:lnTo>
                  <a:lnTo>
                    <a:pt x="987" y="1440"/>
                  </a:lnTo>
                  <a:lnTo>
                    <a:pt x="694" y="1653"/>
                  </a:lnTo>
                  <a:lnTo>
                    <a:pt x="400" y="1867"/>
                  </a:lnTo>
                  <a:lnTo>
                    <a:pt x="80" y="2080"/>
                  </a:lnTo>
                  <a:lnTo>
                    <a:pt x="27" y="2133"/>
                  </a:lnTo>
                  <a:lnTo>
                    <a:pt x="0" y="2187"/>
                  </a:lnTo>
                  <a:lnTo>
                    <a:pt x="0" y="2240"/>
                  </a:lnTo>
                  <a:lnTo>
                    <a:pt x="27" y="2293"/>
                  </a:lnTo>
                  <a:lnTo>
                    <a:pt x="54" y="2346"/>
                  </a:lnTo>
                  <a:lnTo>
                    <a:pt x="107" y="2373"/>
                  </a:lnTo>
                  <a:lnTo>
                    <a:pt x="187" y="2373"/>
                  </a:lnTo>
                  <a:lnTo>
                    <a:pt x="240" y="2346"/>
                  </a:lnTo>
                  <a:lnTo>
                    <a:pt x="587" y="2133"/>
                  </a:lnTo>
                  <a:lnTo>
                    <a:pt x="907" y="1920"/>
                  </a:lnTo>
                  <a:lnTo>
                    <a:pt x="1200" y="1680"/>
                  </a:lnTo>
                  <a:lnTo>
                    <a:pt x="1520" y="1413"/>
                  </a:lnTo>
                  <a:lnTo>
                    <a:pt x="1787" y="1147"/>
                  </a:lnTo>
                  <a:lnTo>
                    <a:pt x="2053" y="853"/>
                  </a:lnTo>
                  <a:lnTo>
                    <a:pt x="2320" y="560"/>
                  </a:lnTo>
                  <a:lnTo>
                    <a:pt x="2560" y="240"/>
                  </a:lnTo>
                  <a:lnTo>
                    <a:pt x="2586" y="187"/>
                  </a:lnTo>
                  <a:lnTo>
                    <a:pt x="2586" y="107"/>
                  </a:lnTo>
                  <a:lnTo>
                    <a:pt x="2560" y="54"/>
                  </a:lnTo>
                  <a:lnTo>
                    <a:pt x="2506" y="27"/>
                  </a:lnTo>
                  <a:lnTo>
                    <a:pt x="2453" y="0"/>
                  </a:lnTo>
                  <a:close/>
                </a:path>
              </a:pathLst>
            </a:custGeom>
            <a:solidFill>
              <a:srgbClr val="FF6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34"/>
            <p:cNvSpPr/>
            <p:nvPr/>
          </p:nvSpPr>
          <p:spPr>
            <a:xfrm>
              <a:off x="4991586" y="3438343"/>
              <a:ext cx="3212" cy="5023"/>
            </a:xfrm>
            <a:custGeom>
              <a:avLst/>
              <a:gdLst/>
              <a:ahLst/>
              <a:cxnLst/>
              <a:rect l="l" t="t" r="r" b="b"/>
              <a:pathLst>
                <a:path w="188" h="294" extrusionOk="0">
                  <a:moveTo>
                    <a:pt x="28" y="0"/>
                  </a:moveTo>
                  <a:lnTo>
                    <a:pt x="1" y="107"/>
                  </a:lnTo>
                  <a:lnTo>
                    <a:pt x="188" y="293"/>
                  </a:lnTo>
                  <a:lnTo>
                    <a:pt x="28" y="0"/>
                  </a:lnTo>
                  <a:close/>
                </a:path>
              </a:pathLst>
            </a:custGeom>
            <a:solidFill>
              <a:srgbClr val="FF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34"/>
            <p:cNvSpPr/>
            <p:nvPr/>
          </p:nvSpPr>
          <p:spPr>
            <a:xfrm>
              <a:off x="5109575" y="3066642"/>
              <a:ext cx="321591" cy="159454"/>
            </a:xfrm>
            <a:custGeom>
              <a:avLst/>
              <a:gdLst/>
              <a:ahLst/>
              <a:cxnLst/>
              <a:rect l="l" t="t" r="r" b="b"/>
              <a:pathLst>
                <a:path w="18823" h="9333" extrusionOk="0">
                  <a:moveTo>
                    <a:pt x="18503" y="1"/>
                  </a:moveTo>
                  <a:lnTo>
                    <a:pt x="0" y="8666"/>
                  </a:lnTo>
                  <a:lnTo>
                    <a:pt x="320" y="9332"/>
                  </a:lnTo>
                  <a:lnTo>
                    <a:pt x="18823" y="668"/>
                  </a:lnTo>
                  <a:lnTo>
                    <a:pt x="18503" y="1"/>
                  </a:lnTo>
                  <a:close/>
                </a:path>
              </a:pathLst>
            </a:custGeom>
            <a:solidFill>
              <a:srgbClr val="FF6B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34"/>
            <p:cNvSpPr/>
            <p:nvPr/>
          </p:nvSpPr>
          <p:spPr>
            <a:xfrm>
              <a:off x="5109575" y="3066642"/>
              <a:ext cx="321591" cy="159454"/>
            </a:xfrm>
            <a:custGeom>
              <a:avLst/>
              <a:gdLst/>
              <a:ahLst/>
              <a:cxnLst/>
              <a:rect l="l" t="t" r="r" b="b"/>
              <a:pathLst>
                <a:path w="18823" h="9333" fill="none" extrusionOk="0">
                  <a:moveTo>
                    <a:pt x="320" y="9332"/>
                  </a:moveTo>
                  <a:lnTo>
                    <a:pt x="18823" y="668"/>
                  </a:lnTo>
                  <a:lnTo>
                    <a:pt x="18503" y="1"/>
                  </a:lnTo>
                  <a:lnTo>
                    <a:pt x="0" y="86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34"/>
            <p:cNvSpPr/>
            <p:nvPr/>
          </p:nvSpPr>
          <p:spPr>
            <a:xfrm>
              <a:off x="3892012" y="3115386"/>
              <a:ext cx="331620" cy="18247"/>
            </a:xfrm>
            <a:custGeom>
              <a:avLst/>
              <a:gdLst/>
              <a:ahLst/>
              <a:cxnLst/>
              <a:rect l="l" t="t" r="r" b="b"/>
              <a:pathLst>
                <a:path w="19410" h="1068" extrusionOk="0">
                  <a:moveTo>
                    <a:pt x="28" y="1"/>
                  </a:moveTo>
                  <a:lnTo>
                    <a:pt x="1" y="747"/>
                  </a:lnTo>
                  <a:lnTo>
                    <a:pt x="19383" y="1067"/>
                  </a:lnTo>
                  <a:lnTo>
                    <a:pt x="19410" y="321"/>
                  </a:lnTo>
                  <a:lnTo>
                    <a:pt x="28" y="1"/>
                  </a:lnTo>
                  <a:close/>
                </a:path>
              </a:pathLst>
            </a:custGeom>
            <a:solidFill>
              <a:srgbClr val="FF6B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34"/>
            <p:cNvSpPr/>
            <p:nvPr/>
          </p:nvSpPr>
          <p:spPr>
            <a:xfrm>
              <a:off x="4220881" y="2947765"/>
              <a:ext cx="35554" cy="304284"/>
            </a:xfrm>
            <a:custGeom>
              <a:avLst/>
              <a:gdLst/>
              <a:ahLst/>
              <a:cxnLst/>
              <a:rect l="l" t="t" r="r" b="b"/>
              <a:pathLst>
                <a:path w="2081" h="17810" extrusionOk="0">
                  <a:moveTo>
                    <a:pt x="1787" y="1"/>
                  </a:moveTo>
                  <a:lnTo>
                    <a:pt x="1707" y="54"/>
                  </a:lnTo>
                  <a:lnTo>
                    <a:pt x="1681" y="134"/>
                  </a:lnTo>
                  <a:lnTo>
                    <a:pt x="1414" y="960"/>
                  </a:lnTo>
                  <a:lnTo>
                    <a:pt x="1174" y="1787"/>
                  </a:lnTo>
                  <a:lnTo>
                    <a:pt x="961" y="2613"/>
                  </a:lnTo>
                  <a:lnTo>
                    <a:pt x="774" y="3466"/>
                  </a:lnTo>
                  <a:lnTo>
                    <a:pt x="614" y="4320"/>
                  </a:lnTo>
                  <a:lnTo>
                    <a:pt x="454" y="5173"/>
                  </a:lnTo>
                  <a:lnTo>
                    <a:pt x="321" y="6026"/>
                  </a:lnTo>
                  <a:lnTo>
                    <a:pt x="214" y="6879"/>
                  </a:lnTo>
                  <a:lnTo>
                    <a:pt x="134" y="7759"/>
                  </a:lnTo>
                  <a:lnTo>
                    <a:pt x="81" y="8612"/>
                  </a:lnTo>
                  <a:lnTo>
                    <a:pt x="28" y="9465"/>
                  </a:lnTo>
                  <a:lnTo>
                    <a:pt x="1" y="10345"/>
                  </a:lnTo>
                  <a:lnTo>
                    <a:pt x="28" y="11198"/>
                  </a:lnTo>
                  <a:lnTo>
                    <a:pt x="28" y="12078"/>
                  </a:lnTo>
                  <a:lnTo>
                    <a:pt x="81" y="12931"/>
                  </a:lnTo>
                  <a:lnTo>
                    <a:pt x="161" y="13811"/>
                  </a:lnTo>
                  <a:lnTo>
                    <a:pt x="241" y="14771"/>
                  </a:lnTo>
                  <a:lnTo>
                    <a:pt x="374" y="15730"/>
                  </a:lnTo>
                  <a:lnTo>
                    <a:pt x="534" y="16717"/>
                  </a:lnTo>
                  <a:lnTo>
                    <a:pt x="721" y="17677"/>
                  </a:lnTo>
                  <a:lnTo>
                    <a:pt x="747" y="17757"/>
                  </a:lnTo>
                  <a:lnTo>
                    <a:pt x="801" y="17783"/>
                  </a:lnTo>
                  <a:lnTo>
                    <a:pt x="881" y="17810"/>
                  </a:lnTo>
                  <a:lnTo>
                    <a:pt x="961" y="17810"/>
                  </a:lnTo>
                  <a:lnTo>
                    <a:pt x="1014" y="17757"/>
                  </a:lnTo>
                  <a:lnTo>
                    <a:pt x="1067" y="17730"/>
                  </a:lnTo>
                  <a:lnTo>
                    <a:pt x="1121" y="17650"/>
                  </a:lnTo>
                  <a:lnTo>
                    <a:pt x="1121" y="17570"/>
                  </a:lnTo>
                  <a:lnTo>
                    <a:pt x="934" y="16717"/>
                  </a:lnTo>
                  <a:lnTo>
                    <a:pt x="801" y="15864"/>
                  </a:lnTo>
                  <a:lnTo>
                    <a:pt x="694" y="15037"/>
                  </a:lnTo>
                  <a:lnTo>
                    <a:pt x="587" y="14184"/>
                  </a:lnTo>
                  <a:lnTo>
                    <a:pt x="508" y="13331"/>
                  </a:lnTo>
                  <a:lnTo>
                    <a:pt x="454" y="12478"/>
                  </a:lnTo>
                  <a:lnTo>
                    <a:pt x="428" y="11625"/>
                  </a:lnTo>
                  <a:lnTo>
                    <a:pt x="401" y="10771"/>
                  </a:lnTo>
                  <a:lnTo>
                    <a:pt x="428" y="9918"/>
                  </a:lnTo>
                  <a:lnTo>
                    <a:pt x="454" y="9039"/>
                  </a:lnTo>
                  <a:lnTo>
                    <a:pt x="508" y="8185"/>
                  </a:lnTo>
                  <a:lnTo>
                    <a:pt x="587" y="7332"/>
                  </a:lnTo>
                  <a:lnTo>
                    <a:pt x="667" y="6506"/>
                  </a:lnTo>
                  <a:lnTo>
                    <a:pt x="774" y="5653"/>
                  </a:lnTo>
                  <a:lnTo>
                    <a:pt x="934" y="4799"/>
                  </a:lnTo>
                  <a:lnTo>
                    <a:pt x="1094" y="3973"/>
                  </a:lnTo>
                  <a:lnTo>
                    <a:pt x="1281" y="3013"/>
                  </a:lnTo>
                  <a:lnTo>
                    <a:pt x="1521" y="2080"/>
                  </a:lnTo>
                  <a:lnTo>
                    <a:pt x="1787" y="1147"/>
                  </a:lnTo>
                  <a:lnTo>
                    <a:pt x="2054" y="240"/>
                  </a:lnTo>
                  <a:lnTo>
                    <a:pt x="2080" y="161"/>
                  </a:lnTo>
                  <a:lnTo>
                    <a:pt x="2054" y="81"/>
                  </a:lnTo>
                  <a:lnTo>
                    <a:pt x="2001" y="27"/>
                  </a:lnTo>
                  <a:lnTo>
                    <a:pt x="1921" y="1"/>
                  </a:lnTo>
                  <a:close/>
                </a:path>
              </a:pathLst>
            </a:custGeom>
            <a:solidFill>
              <a:srgbClr val="FF6B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34"/>
            <p:cNvSpPr/>
            <p:nvPr/>
          </p:nvSpPr>
          <p:spPr>
            <a:xfrm>
              <a:off x="4966539" y="3011082"/>
              <a:ext cx="149870" cy="201808"/>
            </a:xfrm>
            <a:custGeom>
              <a:avLst/>
              <a:gdLst/>
              <a:ahLst/>
              <a:cxnLst/>
              <a:rect l="l" t="t" r="r" b="b"/>
              <a:pathLst>
                <a:path w="8772" h="11812" extrusionOk="0">
                  <a:moveTo>
                    <a:pt x="134" y="0"/>
                  </a:moveTo>
                  <a:lnTo>
                    <a:pt x="54" y="54"/>
                  </a:lnTo>
                  <a:lnTo>
                    <a:pt x="27" y="107"/>
                  </a:lnTo>
                  <a:lnTo>
                    <a:pt x="1" y="187"/>
                  </a:lnTo>
                  <a:lnTo>
                    <a:pt x="27" y="267"/>
                  </a:lnTo>
                  <a:lnTo>
                    <a:pt x="81" y="320"/>
                  </a:lnTo>
                  <a:lnTo>
                    <a:pt x="347" y="560"/>
                  </a:lnTo>
                  <a:lnTo>
                    <a:pt x="587" y="827"/>
                  </a:lnTo>
                  <a:lnTo>
                    <a:pt x="1040" y="1360"/>
                  </a:lnTo>
                  <a:lnTo>
                    <a:pt x="1494" y="1947"/>
                  </a:lnTo>
                  <a:lnTo>
                    <a:pt x="1894" y="2533"/>
                  </a:lnTo>
                  <a:lnTo>
                    <a:pt x="3440" y="4693"/>
                  </a:lnTo>
                  <a:lnTo>
                    <a:pt x="6719" y="9358"/>
                  </a:lnTo>
                  <a:lnTo>
                    <a:pt x="8399" y="11704"/>
                  </a:lnTo>
                  <a:lnTo>
                    <a:pt x="8452" y="11758"/>
                  </a:lnTo>
                  <a:lnTo>
                    <a:pt x="8532" y="11811"/>
                  </a:lnTo>
                  <a:lnTo>
                    <a:pt x="8585" y="11811"/>
                  </a:lnTo>
                  <a:lnTo>
                    <a:pt x="8665" y="11784"/>
                  </a:lnTo>
                  <a:lnTo>
                    <a:pt x="8719" y="11731"/>
                  </a:lnTo>
                  <a:lnTo>
                    <a:pt x="8772" y="11651"/>
                  </a:lnTo>
                  <a:lnTo>
                    <a:pt x="8772" y="11571"/>
                  </a:lnTo>
                  <a:lnTo>
                    <a:pt x="8745" y="11518"/>
                  </a:lnTo>
                  <a:lnTo>
                    <a:pt x="7172" y="9305"/>
                  </a:lnTo>
                  <a:lnTo>
                    <a:pt x="5626" y="7119"/>
                  </a:lnTo>
                  <a:lnTo>
                    <a:pt x="4026" y="4826"/>
                  </a:lnTo>
                  <a:lnTo>
                    <a:pt x="2400" y="2560"/>
                  </a:lnTo>
                  <a:lnTo>
                    <a:pt x="1920" y="1893"/>
                  </a:lnTo>
                  <a:lnTo>
                    <a:pt x="1440" y="1227"/>
                  </a:lnTo>
                  <a:lnTo>
                    <a:pt x="1200" y="907"/>
                  </a:lnTo>
                  <a:lnTo>
                    <a:pt x="934" y="614"/>
                  </a:lnTo>
                  <a:lnTo>
                    <a:pt x="640" y="320"/>
                  </a:lnTo>
                  <a:lnTo>
                    <a:pt x="347" y="27"/>
                  </a:lnTo>
                  <a:lnTo>
                    <a:pt x="267" y="0"/>
                  </a:lnTo>
                  <a:close/>
                </a:path>
              </a:pathLst>
            </a:custGeom>
            <a:solidFill>
              <a:srgbClr val="FF6B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34"/>
            <p:cNvSpPr/>
            <p:nvPr/>
          </p:nvSpPr>
          <p:spPr>
            <a:xfrm>
              <a:off x="3362736" y="3890190"/>
              <a:ext cx="496507" cy="308384"/>
            </a:xfrm>
            <a:custGeom>
              <a:avLst/>
              <a:gdLst/>
              <a:ahLst/>
              <a:cxnLst/>
              <a:rect l="l" t="t" r="r" b="b"/>
              <a:pathLst>
                <a:path w="29061" h="18050" extrusionOk="0">
                  <a:moveTo>
                    <a:pt x="16157" y="1"/>
                  </a:moveTo>
                  <a:lnTo>
                    <a:pt x="15757" y="54"/>
                  </a:lnTo>
                  <a:lnTo>
                    <a:pt x="15383" y="107"/>
                  </a:lnTo>
                  <a:lnTo>
                    <a:pt x="14610" y="294"/>
                  </a:lnTo>
                  <a:lnTo>
                    <a:pt x="13837" y="454"/>
                  </a:lnTo>
                  <a:lnTo>
                    <a:pt x="13117" y="614"/>
                  </a:lnTo>
                  <a:lnTo>
                    <a:pt x="12397" y="720"/>
                  </a:lnTo>
                  <a:lnTo>
                    <a:pt x="11651" y="800"/>
                  </a:lnTo>
                  <a:lnTo>
                    <a:pt x="10904" y="827"/>
                  </a:lnTo>
                  <a:lnTo>
                    <a:pt x="10184" y="827"/>
                  </a:lnTo>
                  <a:lnTo>
                    <a:pt x="9438" y="800"/>
                  </a:lnTo>
                  <a:lnTo>
                    <a:pt x="8691" y="720"/>
                  </a:lnTo>
                  <a:lnTo>
                    <a:pt x="7972" y="614"/>
                  </a:lnTo>
                  <a:lnTo>
                    <a:pt x="6292" y="347"/>
                  </a:lnTo>
                  <a:lnTo>
                    <a:pt x="6079" y="400"/>
                  </a:lnTo>
                  <a:lnTo>
                    <a:pt x="5839" y="454"/>
                  </a:lnTo>
                  <a:lnTo>
                    <a:pt x="5439" y="587"/>
                  </a:lnTo>
                  <a:lnTo>
                    <a:pt x="5039" y="800"/>
                  </a:lnTo>
                  <a:lnTo>
                    <a:pt x="4666" y="1040"/>
                  </a:lnTo>
                  <a:lnTo>
                    <a:pt x="4292" y="1334"/>
                  </a:lnTo>
                  <a:lnTo>
                    <a:pt x="3973" y="1653"/>
                  </a:lnTo>
                  <a:lnTo>
                    <a:pt x="3653" y="2000"/>
                  </a:lnTo>
                  <a:lnTo>
                    <a:pt x="3359" y="2347"/>
                  </a:lnTo>
                  <a:lnTo>
                    <a:pt x="3013" y="2800"/>
                  </a:lnTo>
                  <a:lnTo>
                    <a:pt x="2666" y="3253"/>
                  </a:lnTo>
                  <a:lnTo>
                    <a:pt x="2373" y="3733"/>
                  </a:lnTo>
                  <a:lnTo>
                    <a:pt x="2053" y="4213"/>
                  </a:lnTo>
                  <a:lnTo>
                    <a:pt x="1786" y="4719"/>
                  </a:lnTo>
                  <a:lnTo>
                    <a:pt x="1520" y="5226"/>
                  </a:lnTo>
                  <a:lnTo>
                    <a:pt x="1280" y="5733"/>
                  </a:lnTo>
                  <a:lnTo>
                    <a:pt x="1067" y="6266"/>
                  </a:lnTo>
                  <a:lnTo>
                    <a:pt x="853" y="6799"/>
                  </a:lnTo>
                  <a:lnTo>
                    <a:pt x="693" y="7332"/>
                  </a:lnTo>
                  <a:lnTo>
                    <a:pt x="533" y="7892"/>
                  </a:lnTo>
                  <a:lnTo>
                    <a:pt x="373" y="8452"/>
                  </a:lnTo>
                  <a:lnTo>
                    <a:pt x="267" y="9012"/>
                  </a:lnTo>
                  <a:lnTo>
                    <a:pt x="160" y="9572"/>
                  </a:lnTo>
                  <a:lnTo>
                    <a:pt x="80" y="10132"/>
                  </a:lnTo>
                  <a:lnTo>
                    <a:pt x="27" y="10691"/>
                  </a:lnTo>
                  <a:lnTo>
                    <a:pt x="0" y="11225"/>
                  </a:lnTo>
                  <a:lnTo>
                    <a:pt x="0" y="11758"/>
                  </a:lnTo>
                  <a:lnTo>
                    <a:pt x="27" y="12318"/>
                  </a:lnTo>
                  <a:lnTo>
                    <a:pt x="80" y="12824"/>
                  </a:lnTo>
                  <a:lnTo>
                    <a:pt x="187" y="13358"/>
                  </a:lnTo>
                  <a:lnTo>
                    <a:pt x="320" y="13864"/>
                  </a:lnTo>
                  <a:lnTo>
                    <a:pt x="507" y="14371"/>
                  </a:lnTo>
                  <a:lnTo>
                    <a:pt x="773" y="14824"/>
                  </a:lnTo>
                  <a:lnTo>
                    <a:pt x="907" y="15064"/>
                  </a:lnTo>
                  <a:lnTo>
                    <a:pt x="1093" y="15304"/>
                  </a:lnTo>
                  <a:lnTo>
                    <a:pt x="1253" y="15517"/>
                  </a:lnTo>
                  <a:lnTo>
                    <a:pt x="1440" y="15704"/>
                  </a:lnTo>
                  <a:lnTo>
                    <a:pt x="1866" y="16077"/>
                  </a:lnTo>
                  <a:lnTo>
                    <a:pt x="2320" y="16424"/>
                  </a:lnTo>
                  <a:lnTo>
                    <a:pt x="2799" y="16717"/>
                  </a:lnTo>
                  <a:lnTo>
                    <a:pt x="3306" y="16957"/>
                  </a:lnTo>
                  <a:lnTo>
                    <a:pt x="3839" y="17170"/>
                  </a:lnTo>
                  <a:lnTo>
                    <a:pt x="4372" y="17357"/>
                  </a:lnTo>
                  <a:lnTo>
                    <a:pt x="4906" y="17490"/>
                  </a:lnTo>
                  <a:lnTo>
                    <a:pt x="5466" y="17597"/>
                  </a:lnTo>
                  <a:lnTo>
                    <a:pt x="6025" y="17677"/>
                  </a:lnTo>
                  <a:lnTo>
                    <a:pt x="6585" y="17730"/>
                  </a:lnTo>
                  <a:lnTo>
                    <a:pt x="7705" y="17783"/>
                  </a:lnTo>
                  <a:lnTo>
                    <a:pt x="8851" y="17810"/>
                  </a:lnTo>
                  <a:lnTo>
                    <a:pt x="14903" y="17943"/>
                  </a:lnTo>
                  <a:lnTo>
                    <a:pt x="19889" y="18050"/>
                  </a:lnTo>
                  <a:lnTo>
                    <a:pt x="21142" y="18050"/>
                  </a:lnTo>
                  <a:lnTo>
                    <a:pt x="21462" y="18023"/>
                  </a:lnTo>
                  <a:lnTo>
                    <a:pt x="21782" y="17970"/>
                  </a:lnTo>
                  <a:lnTo>
                    <a:pt x="22075" y="17890"/>
                  </a:lnTo>
                  <a:lnTo>
                    <a:pt x="22368" y="17810"/>
                  </a:lnTo>
                  <a:lnTo>
                    <a:pt x="22662" y="17677"/>
                  </a:lnTo>
                  <a:lnTo>
                    <a:pt x="22955" y="17517"/>
                  </a:lnTo>
                  <a:lnTo>
                    <a:pt x="23222" y="17357"/>
                  </a:lnTo>
                  <a:lnTo>
                    <a:pt x="23462" y="17143"/>
                  </a:lnTo>
                  <a:lnTo>
                    <a:pt x="23648" y="16903"/>
                  </a:lnTo>
                  <a:lnTo>
                    <a:pt x="23808" y="16637"/>
                  </a:lnTo>
                  <a:lnTo>
                    <a:pt x="23941" y="16344"/>
                  </a:lnTo>
                  <a:lnTo>
                    <a:pt x="24021" y="16050"/>
                  </a:lnTo>
                  <a:lnTo>
                    <a:pt x="24021" y="15890"/>
                  </a:lnTo>
                  <a:lnTo>
                    <a:pt x="24021" y="15730"/>
                  </a:lnTo>
                  <a:lnTo>
                    <a:pt x="23995" y="15570"/>
                  </a:lnTo>
                  <a:lnTo>
                    <a:pt x="23968" y="15410"/>
                  </a:lnTo>
                  <a:lnTo>
                    <a:pt x="23835" y="15117"/>
                  </a:lnTo>
                  <a:lnTo>
                    <a:pt x="23675" y="14851"/>
                  </a:lnTo>
                  <a:lnTo>
                    <a:pt x="23568" y="14744"/>
                  </a:lnTo>
                  <a:lnTo>
                    <a:pt x="23435" y="14637"/>
                  </a:lnTo>
                  <a:lnTo>
                    <a:pt x="23328" y="14557"/>
                  </a:lnTo>
                  <a:lnTo>
                    <a:pt x="23195" y="14477"/>
                  </a:lnTo>
                  <a:lnTo>
                    <a:pt x="23156" y="14462"/>
                  </a:lnTo>
                  <a:lnTo>
                    <a:pt x="23156" y="14462"/>
                  </a:lnTo>
                  <a:lnTo>
                    <a:pt x="23515" y="14504"/>
                  </a:lnTo>
                  <a:lnTo>
                    <a:pt x="23968" y="14531"/>
                  </a:lnTo>
                  <a:lnTo>
                    <a:pt x="24421" y="14531"/>
                  </a:lnTo>
                  <a:lnTo>
                    <a:pt x="24875" y="14504"/>
                  </a:lnTo>
                  <a:lnTo>
                    <a:pt x="25354" y="14477"/>
                  </a:lnTo>
                  <a:lnTo>
                    <a:pt x="25808" y="14397"/>
                  </a:lnTo>
                  <a:lnTo>
                    <a:pt x="26234" y="14317"/>
                  </a:lnTo>
                  <a:lnTo>
                    <a:pt x="26794" y="14157"/>
                  </a:lnTo>
                  <a:lnTo>
                    <a:pt x="27061" y="14077"/>
                  </a:lnTo>
                  <a:lnTo>
                    <a:pt x="27301" y="13971"/>
                  </a:lnTo>
                  <a:lnTo>
                    <a:pt x="27567" y="13837"/>
                  </a:lnTo>
                  <a:lnTo>
                    <a:pt x="27807" y="13704"/>
                  </a:lnTo>
                  <a:lnTo>
                    <a:pt x="28021" y="13544"/>
                  </a:lnTo>
                  <a:lnTo>
                    <a:pt x="28260" y="13358"/>
                  </a:lnTo>
                  <a:lnTo>
                    <a:pt x="28447" y="13171"/>
                  </a:lnTo>
                  <a:lnTo>
                    <a:pt x="28634" y="12958"/>
                  </a:lnTo>
                  <a:lnTo>
                    <a:pt x="28767" y="12718"/>
                  </a:lnTo>
                  <a:lnTo>
                    <a:pt x="28900" y="12451"/>
                  </a:lnTo>
                  <a:lnTo>
                    <a:pt x="28980" y="12184"/>
                  </a:lnTo>
                  <a:lnTo>
                    <a:pt x="29034" y="11918"/>
                  </a:lnTo>
                  <a:lnTo>
                    <a:pt x="29060" y="11651"/>
                  </a:lnTo>
                  <a:lnTo>
                    <a:pt x="29034" y="11385"/>
                  </a:lnTo>
                  <a:lnTo>
                    <a:pt x="28954" y="11091"/>
                  </a:lnTo>
                  <a:lnTo>
                    <a:pt x="28847" y="10851"/>
                  </a:lnTo>
                  <a:lnTo>
                    <a:pt x="28687" y="10611"/>
                  </a:lnTo>
                  <a:lnTo>
                    <a:pt x="28474" y="10425"/>
                  </a:lnTo>
                  <a:lnTo>
                    <a:pt x="28260" y="10265"/>
                  </a:lnTo>
                  <a:lnTo>
                    <a:pt x="28021" y="10132"/>
                  </a:lnTo>
                  <a:lnTo>
                    <a:pt x="27754" y="10078"/>
                  </a:lnTo>
                  <a:lnTo>
                    <a:pt x="27461" y="10078"/>
                  </a:lnTo>
                  <a:lnTo>
                    <a:pt x="28021" y="9705"/>
                  </a:lnTo>
                  <a:lnTo>
                    <a:pt x="28260" y="9492"/>
                  </a:lnTo>
                  <a:lnTo>
                    <a:pt x="28500" y="9252"/>
                  </a:lnTo>
                  <a:lnTo>
                    <a:pt x="28714" y="9012"/>
                  </a:lnTo>
                  <a:lnTo>
                    <a:pt x="28874" y="8745"/>
                  </a:lnTo>
                  <a:lnTo>
                    <a:pt x="29007" y="8479"/>
                  </a:lnTo>
                  <a:lnTo>
                    <a:pt x="29034" y="8319"/>
                  </a:lnTo>
                  <a:lnTo>
                    <a:pt x="29060" y="8159"/>
                  </a:lnTo>
                  <a:lnTo>
                    <a:pt x="29060" y="7865"/>
                  </a:lnTo>
                  <a:lnTo>
                    <a:pt x="29007" y="7572"/>
                  </a:lnTo>
                  <a:lnTo>
                    <a:pt x="28900" y="7306"/>
                  </a:lnTo>
                  <a:lnTo>
                    <a:pt x="28740" y="7039"/>
                  </a:lnTo>
                  <a:lnTo>
                    <a:pt x="28554" y="6799"/>
                  </a:lnTo>
                  <a:lnTo>
                    <a:pt x="28314" y="6612"/>
                  </a:lnTo>
                  <a:lnTo>
                    <a:pt x="28074" y="6426"/>
                  </a:lnTo>
                  <a:lnTo>
                    <a:pt x="27807" y="6266"/>
                  </a:lnTo>
                  <a:lnTo>
                    <a:pt x="27541" y="6159"/>
                  </a:lnTo>
                  <a:lnTo>
                    <a:pt x="27247" y="6053"/>
                  </a:lnTo>
                  <a:lnTo>
                    <a:pt x="26954" y="5999"/>
                  </a:lnTo>
                  <a:lnTo>
                    <a:pt x="26661" y="5919"/>
                  </a:lnTo>
                  <a:lnTo>
                    <a:pt x="26048" y="5839"/>
                  </a:lnTo>
                  <a:lnTo>
                    <a:pt x="25461" y="5786"/>
                  </a:lnTo>
                  <a:lnTo>
                    <a:pt x="24475" y="5679"/>
                  </a:lnTo>
                  <a:lnTo>
                    <a:pt x="23515" y="5546"/>
                  </a:lnTo>
                  <a:lnTo>
                    <a:pt x="22555" y="5359"/>
                  </a:lnTo>
                  <a:lnTo>
                    <a:pt x="21595" y="5146"/>
                  </a:lnTo>
                  <a:lnTo>
                    <a:pt x="20636" y="4906"/>
                  </a:lnTo>
                  <a:lnTo>
                    <a:pt x="19702" y="4613"/>
                  </a:lnTo>
                  <a:lnTo>
                    <a:pt x="18769" y="4320"/>
                  </a:lnTo>
                  <a:lnTo>
                    <a:pt x="17836" y="3973"/>
                  </a:lnTo>
                  <a:lnTo>
                    <a:pt x="18263" y="3546"/>
                  </a:lnTo>
                  <a:lnTo>
                    <a:pt x="18449" y="3306"/>
                  </a:lnTo>
                  <a:lnTo>
                    <a:pt x="18609" y="3067"/>
                  </a:lnTo>
                  <a:lnTo>
                    <a:pt x="18769" y="2827"/>
                  </a:lnTo>
                  <a:lnTo>
                    <a:pt x="18876" y="2560"/>
                  </a:lnTo>
                  <a:lnTo>
                    <a:pt x="18956" y="2293"/>
                  </a:lnTo>
                  <a:lnTo>
                    <a:pt x="18983" y="2000"/>
                  </a:lnTo>
                  <a:lnTo>
                    <a:pt x="18983" y="1813"/>
                  </a:lnTo>
                  <a:lnTo>
                    <a:pt x="18956" y="1627"/>
                  </a:lnTo>
                  <a:lnTo>
                    <a:pt x="18903" y="1440"/>
                  </a:lnTo>
                  <a:lnTo>
                    <a:pt x="18823" y="1280"/>
                  </a:lnTo>
                  <a:lnTo>
                    <a:pt x="18716" y="1120"/>
                  </a:lnTo>
                  <a:lnTo>
                    <a:pt x="18609" y="960"/>
                  </a:lnTo>
                  <a:lnTo>
                    <a:pt x="18503" y="800"/>
                  </a:lnTo>
                  <a:lnTo>
                    <a:pt x="18343" y="667"/>
                  </a:lnTo>
                  <a:lnTo>
                    <a:pt x="18049" y="427"/>
                  </a:lnTo>
                  <a:lnTo>
                    <a:pt x="17676" y="240"/>
                  </a:lnTo>
                  <a:lnTo>
                    <a:pt x="17303" y="107"/>
                  </a:lnTo>
                  <a:lnTo>
                    <a:pt x="16930" y="27"/>
                  </a:lnTo>
                  <a:lnTo>
                    <a:pt x="16530" y="1"/>
                  </a:lnTo>
                  <a:close/>
                </a:path>
              </a:pathLst>
            </a:custGeom>
            <a:solidFill>
              <a:srgbClr val="FF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34"/>
            <p:cNvSpPr/>
            <p:nvPr/>
          </p:nvSpPr>
          <p:spPr>
            <a:xfrm>
              <a:off x="2560595" y="2920429"/>
              <a:ext cx="967951" cy="1327351"/>
            </a:xfrm>
            <a:custGeom>
              <a:avLst/>
              <a:gdLst/>
              <a:ahLst/>
              <a:cxnLst/>
              <a:rect l="l" t="t" r="r" b="b"/>
              <a:pathLst>
                <a:path w="56655" h="77691" extrusionOk="0">
                  <a:moveTo>
                    <a:pt x="33033" y="1"/>
                  </a:moveTo>
                  <a:lnTo>
                    <a:pt x="28714" y="1094"/>
                  </a:lnTo>
                  <a:lnTo>
                    <a:pt x="27328" y="1201"/>
                  </a:lnTo>
                  <a:lnTo>
                    <a:pt x="25968" y="1334"/>
                  </a:lnTo>
                  <a:lnTo>
                    <a:pt x="24582" y="1521"/>
                  </a:lnTo>
                  <a:lnTo>
                    <a:pt x="23915" y="1627"/>
                  </a:lnTo>
                  <a:lnTo>
                    <a:pt x="23222" y="1761"/>
                  </a:lnTo>
                  <a:lnTo>
                    <a:pt x="22555" y="1894"/>
                  </a:lnTo>
                  <a:lnTo>
                    <a:pt x="21889" y="2054"/>
                  </a:lnTo>
                  <a:lnTo>
                    <a:pt x="21249" y="2240"/>
                  </a:lnTo>
                  <a:lnTo>
                    <a:pt x="20583" y="2454"/>
                  </a:lnTo>
                  <a:lnTo>
                    <a:pt x="19943" y="2667"/>
                  </a:lnTo>
                  <a:lnTo>
                    <a:pt x="19303" y="2934"/>
                  </a:lnTo>
                  <a:lnTo>
                    <a:pt x="18690" y="3200"/>
                  </a:lnTo>
                  <a:lnTo>
                    <a:pt x="18076" y="3520"/>
                  </a:lnTo>
                  <a:lnTo>
                    <a:pt x="17410" y="3867"/>
                  </a:lnTo>
                  <a:lnTo>
                    <a:pt x="16770" y="4267"/>
                  </a:lnTo>
                  <a:lnTo>
                    <a:pt x="16157" y="4693"/>
                  </a:lnTo>
                  <a:lnTo>
                    <a:pt x="15544" y="5146"/>
                  </a:lnTo>
                  <a:lnTo>
                    <a:pt x="14957" y="5600"/>
                  </a:lnTo>
                  <a:lnTo>
                    <a:pt x="14371" y="6080"/>
                  </a:lnTo>
                  <a:lnTo>
                    <a:pt x="13811" y="6586"/>
                  </a:lnTo>
                  <a:lnTo>
                    <a:pt x="13278" y="7093"/>
                  </a:lnTo>
                  <a:lnTo>
                    <a:pt x="12238" y="8106"/>
                  </a:lnTo>
                  <a:lnTo>
                    <a:pt x="11251" y="9146"/>
                  </a:lnTo>
                  <a:lnTo>
                    <a:pt x="10318" y="10212"/>
                  </a:lnTo>
                  <a:lnTo>
                    <a:pt x="9412" y="11332"/>
                  </a:lnTo>
                  <a:lnTo>
                    <a:pt x="8559" y="12451"/>
                  </a:lnTo>
                  <a:lnTo>
                    <a:pt x="7732" y="13625"/>
                  </a:lnTo>
                  <a:lnTo>
                    <a:pt x="6932" y="14824"/>
                  </a:lnTo>
                  <a:lnTo>
                    <a:pt x="6186" y="16051"/>
                  </a:lnTo>
                  <a:lnTo>
                    <a:pt x="5493" y="17304"/>
                  </a:lnTo>
                  <a:lnTo>
                    <a:pt x="4853" y="18557"/>
                  </a:lnTo>
                  <a:lnTo>
                    <a:pt x="4240" y="19863"/>
                  </a:lnTo>
                  <a:lnTo>
                    <a:pt x="3680" y="21169"/>
                  </a:lnTo>
                  <a:lnTo>
                    <a:pt x="3173" y="22503"/>
                  </a:lnTo>
                  <a:lnTo>
                    <a:pt x="2693" y="23862"/>
                  </a:lnTo>
                  <a:lnTo>
                    <a:pt x="2267" y="25222"/>
                  </a:lnTo>
                  <a:lnTo>
                    <a:pt x="1920" y="26608"/>
                  </a:lnTo>
                  <a:lnTo>
                    <a:pt x="1680" y="27621"/>
                  </a:lnTo>
                  <a:lnTo>
                    <a:pt x="1467" y="28661"/>
                  </a:lnTo>
                  <a:lnTo>
                    <a:pt x="1280" y="29674"/>
                  </a:lnTo>
                  <a:lnTo>
                    <a:pt x="1120" y="30714"/>
                  </a:lnTo>
                  <a:lnTo>
                    <a:pt x="960" y="31754"/>
                  </a:lnTo>
                  <a:lnTo>
                    <a:pt x="827" y="32794"/>
                  </a:lnTo>
                  <a:lnTo>
                    <a:pt x="640" y="34873"/>
                  </a:lnTo>
                  <a:lnTo>
                    <a:pt x="480" y="36953"/>
                  </a:lnTo>
                  <a:lnTo>
                    <a:pt x="374" y="39059"/>
                  </a:lnTo>
                  <a:lnTo>
                    <a:pt x="294" y="41165"/>
                  </a:lnTo>
                  <a:lnTo>
                    <a:pt x="214" y="43245"/>
                  </a:lnTo>
                  <a:lnTo>
                    <a:pt x="107" y="47084"/>
                  </a:lnTo>
                  <a:lnTo>
                    <a:pt x="0" y="50923"/>
                  </a:lnTo>
                  <a:lnTo>
                    <a:pt x="0" y="52842"/>
                  </a:lnTo>
                  <a:lnTo>
                    <a:pt x="0" y="54762"/>
                  </a:lnTo>
                  <a:lnTo>
                    <a:pt x="27" y="56682"/>
                  </a:lnTo>
                  <a:lnTo>
                    <a:pt x="80" y="58601"/>
                  </a:lnTo>
                  <a:lnTo>
                    <a:pt x="107" y="59508"/>
                  </a:lnTo>
                  <a:lnTo>
                    <a:pt x="160" y="60441"/>
                  </a:lnTo>
                  <a:lnTo>
                    <a:pt x="267" y="61374"/>
                  </a:lnTo>
                  <a:lnTo>
                    <a:pt x="400" y="62280"/>
                  </a:lnTo>
                  <a:lnTo>
                    <a:pt x="480" y="62734"/>
                  </a:lnTo>
                  <a:lnTo>
                    <a:pt x="587" y="63187"/>
                  </a:lnTo>
                  <a:lnTo>
                    <a:pt x="720" y="63613"/>
                  </a:lnTo>
                  <a:lnTo>
                    <a:pt x="854" y="64067"/>
                  </a:lnTo>
                  <a:lnTo>
                    <a:pt x="1014" y="64493"/>
                  </a:lnTo>
                  <a:lnTo>
                    <a:pt x="1174" y="64893"/>
                  </a:lnTo>
                  <a:lnTo>
                    <a:pt x="1387" y="65320"/>
                  </a:lnTo>
                  <a:lnTo>
                    <a:pt x="1600" y="65720"/>
                  </a:lnTo>
                  <a:lnTo>
                    <a:pt x="1840" y="66066"/>
                  </a:lnTo>
                  <a:lnTo>
                    <a:pt x="2080" y="66413"/>
                  </a:lnTo>
                  <a:lnTo>
                    <a:pt x="2320" y="66759"/>
                  </a:lnTo>
                  <a:lnTo>
                    <a:pt x="2613" y="67079"/>
                  </a:lnTo>
                  <a:lnTo>
                    <a:pt x="2907" y="67372"/>
                  </a:lnTo>
                  <a:lnTo>
                    <a:pt x="3200" y="67666"/>
                  </a:lnTo>
                  <a:lnTo>
                    <a:pt x="3520" y="67932"/>
                  </a:lnTo>
                  <a:lnTo>
                    <a:pt x="3840" y="68199"/>
                  </a:lnTo>
                  <a:lnTo>
                    <a:pt x="3706" y="68386"/>
                  </a:lnTo>
                  <a:lnTo>
                    <a:pt x="3626" y="68572"/>
                  </a:lnTo>
                  <a:lnTo>
                    <a:pt x="3520" y="68892"/>
                  </a:lnTo>
                  <a:lnTo>
                    <a:pt x="3466" y="69239"/>
                  </a:lnTo>
                  <a:lnTo>
                    <a:pt x="3440" y="69585"/>
                  </a:lnTo>
                  <a:lnTo>
                    <a:pt x="3440" y="69932"/>
                  </a:lnTo>
                  <a:lnTo>
                    <a:pt x="3466" y="71958"/>
                  </a:lnTo>
                  <a:lnTo>
                    <a:pt x="3546" y="73984"/>
                  </a:lnTo>
                  <a:lnTo>
                    <a:pt x="3573" y="74251"/>
                  </a:lnTo>
                  <a:lnTo>
                    <a:pt x="3600" y="74518"/>
                  </a:lnTo>
                  <a:lnTo>
                    <a:pt x="3680" y="74758"/>
                  </a:lnTo>
                  <a:lnTo>
                    <a:pt x="3760" y="74891"/>
                  </a:lnTo>
                  <a:lnTo>
                    <a:pt x="3840" y="74997"/>
                  </a:lnTo>
                  <a:lnTo>
                    <a:pt x="3920" y="75077"/>
                  </a:lnTo>
                  <a:lnTo>
                    <a:pt x="4026" y="75157"/>
                  </a:lnTo>
                  <a:lnTo>
                    <a:pt x="4240" y="75264"/>
                  </a:lnTo>
                  <a:lnTo>
                    <a:pt x="4479" y="75344"/>
                  </a:lnTo>
                  <a:lnTo>
                    <a:pt x="4719" y="75397"/>
                  </a:lnTo>
                  <a:lnTo>
                    <a:pt x="6452" y="75771"/>
                  </a:lnTo>
                  <a:lnTo>
                    <a:pt x="8185" y="76144"/>
                  </a:lnTo>
                  <a:lnTo>
                    <a:pt x="9945" y="76437"/>
                  </a:lnTo>
                  <a:lnTo>
                    <a:pt x="11705" y="76730"/>
                  </a:lnTo>
                  <a:lnTo>
                    <a:pt x="13491" y="76970"/>
                  </a:lnTo>
                  <a:lnTo>
                    <a:pt x="15250" y="77184"/>
                  </a:lnTo>
                  <a:lnTo>
                    <a:pt x="17010" y="77344"/>
                  </a:lnTo>
                  <a:lnTo>
                    <a:pt x="18796" y="77504"/>
                  </a:lnTo>
                  <a:lnTo>
                    <a:pt x="20583" y="77610"/>
                  </a:lnTo>
                  <a:lnTo>
                    <a:pt x="22369" y="77664"/>
                  </a:lnTo>
                  <a:lnTo>
                    <a:pt x="24155" y="77690"/>
                  </a:lnTo>
                  <a:lnTo>
                    <a:pt x="25915" y="77690"/>
                  </a:lnTo>
                  <a:lnTo>
                    <a:pt x="27701" y="77664"/>
                  </a:lnTo>
                  <a:lnTo>
                    <a:pt x="29487" y="77584"/>
                  </a:lnTo>
                  <a:lnTo>
                    <a:pt x="31274" y="77477"/>
                  </a:lnTo>
                  <a:lnTo>
                    <a:pt x="33033" y="77317"/>
                  </a:lnTo>
                  <a:lnTo>
                    <a:pt x="33993" y="77237"/>
                  </a:lnTo>
                  <a:lnTo>
                    <a:pt x="34473" y="77157"/>
                  </a:lnTo>
                  <a:lnTo>
                    <a:pt x="34926" y="77077"/>
                  </a:lnTo>
                  <a:lnTo>
                    <a:pt x="35406" y="76970"/>
                  </a:lnTo>
                  <a:lnTo>
                    <a:pt x="35859" y="76864"/>
                  </a:lnTo>
                  <a:lnTo>
                    <a:pt x="36312" y="76704"/>
                  </a:lnTo>
                  <a:lnTo>
                    <a:pt x="36739" y="76517"/>
                  </a:lnTo>
                  <a:lnTo>
                    <a:pt x="37219" y="76250"/>
                  </a:lnTo>
                  <a:lnTo>
                    <a:pt x="37672" y="75957"/>
                  </a:lnTo>
                  <a:lnTo>
                    <a:pt x="38099" y="75637"/>
                  </a:lnTo>
                  <a:lnTo>
                    <a:pt x="38525" y="75291"/>
                  </a:lnTo>
                  <a:lnTo>
                    <a:pt x="38899" y="74891"/>
                  </a:lnTo>
                  <a:lnTo>
                    <a:pt x="39272" y="74491"/>
                  </a:lnTo>
                  <a:lnTo>
                    <a:pt x="39618" y="74064"/>
                  </a:lnTo>
                  <a:lnTo>
                    <a:pt x="39965" y="73638"/>
                  </a:lnTo>
                  <a:lnTo>
                    <a:pt x="43831" y="73584"/>
                  </a:lnTo>
                  <a:lnTo>
                    <a:pt x="47670" y="73531"/>
                  </a:lnTo>
                  <a:lnTo>
                    <a:pt x="47963" y="73504"/>
                  </a:lnTo>
                  <a:lnTo>
                    <a:pt x="48256" y="73478"/>
                  </a:lnTo>
                  <a:lnTo>
                    <a:pt x="48390" y="73424"/>
                  </a:lnTo>
                  <a:lnTo>
                    <a:pt x="48523" y="73371"/>
                  </a:lnTo>
                  <a:lnTo>
                    <a:pt x="48630" y="73265"/>
                  </a:lnTo>
                  <a:lnTo>
                    <a:pt x="48710" y="73158"/>
                  </a:lnTo>
                  <a:lnTo>
                    <a:pt x="48763" y="73051"/>
                  </a:lnTo>
                  <a:lnTo>
                    <a:pt x="48816" y="72945"/>
                  </a:lnTo>
                  <a:lnTo>
                    <a:pt x="48843" y="72838"/>
                  </a:lnTo>
                  <a:lnTo>
                    <a:pt x="48843" y="72705"/>
                  </a:lnTo>
                  <a:lnTo>
                    <a:pt x="48816" y="72438"/>
                  </a:lnTo>
                  <a:lnTo>
                    <a:pt x="48763" y="72198"/>
                  </a:lnTo>
                  <a:lnTo>
                    <a:pt x="48656" y="71612"/>
                  </a:lnTo>
                  <a:lnTo>
                    <a:pt x="48576" y="71052"/>
                  </a:lnTo>
                  <a:lnTo>
                    <a:pt x="48496" y="70465"/>
                  </a:lnTo>
                  <a:lnTo>
                    <a:pt x="48443" y="69879"/>
                  </a:lnTo>
                  <a:lnTo>
                    <a:pt x="48416" y="69292"/>
                  </a:lnTo>
                  <a:lnTo>
                    <a:pt x="48390" y="68706"/>
                  </a:lnTo>
                  <a:lnTo>
                    <a:pt x="48416" y="68119"/>
                  </a:lnTo>
                  <a:lnTo>
                    <a:pt x="48443" y="67532"/>
                  </a:lnTo>
                  <a:lnTo>
                    <a:pt x="48496" y="66946"/>
                  </a:lnTo>
                  <a:lnTo>
                    <a:pt x="48603" y="66359"/>
                  </a:lnTo>
                  <a:lnTo>
                    <a:pt x="48710" y="65773"/>
                  </a:lnTo>
                  <a:lnTo>
                    <a:pt x="48816" y="65213"/>
                  </a:lnTo>
                  <a:lnTo>
                    <a:pt x="48976" y="64653"/>
                  </a:lnTo>
                  <a:lnTo>
                    <a:pt x="49163" y="64093"/>
                  </a:lnTo>
                  <a:lnTo>
                    <a:pt x="49376" y="63560"/>
                  </a:lnTo>
                  <a:lnTo>
                    <a:pt x="49616" y="63027"/>
                  </a:lnTo>
                  <a:lnTo>
                    <a:pt x="49883" y="62494"/>
                  </a:lnTo>
                  <a:lnTo>
                    <a:pt x="50176" y="61987"/>
                  </a:lnTo>
                  <a:lnTo>
                    <a:pt x="50496" y="61480"/>
                  </a:lnTo>
                  <a:lnTo>
                    <a:pt x="50843" y="61027"/>
                  </a:lnTo>
                  <a:lnTo>
                    <a:pt x="51216" y="60547"/>
                  </a:lnTo>
                  <a:lnTo>
                    <a:pt x="51616" y="60121"/>
                  </a:lnTo>
                  <a:lnTo>
                    <a:pt x="52042" y="59721"/>
                  </a:lnTo>
                  <a:lnTo>
                    <a:pt x="52469" y="59321"/>
                  </a:lnTo>
                  <a:lnTo>
                    <a:pt x="52949" y="58974"/>
                  </a:lnTo>
                  <a:lnTo>
                    <a:pt x="53429" y="58628"/>
                  </a:lnTo>
                  <a:lnTo>
                    <a:pt x="53935" y="58335"/>
                  </a:lnTo>
                  <a:lnTo>
                    <a:pt x="54442" y="58068"/>
                  </a:lnTo>
                  <a:lnTo>
                    <a:pt x="54975" y="57828"/>
                  </a:lnTo>
                  <a:lnTo>
                    <a:pt x="55508" y="57641"/>
                  </a:lnTo>
                  <a:lnTo>
                    <a:pt x="56095" y="57481"/>
                  </a:lnTo>
                  <a:lnTo>
                    <a:pt x="56655" y="57348"/>
                  </a:lnTo>
                  <a:lnTo>
                    <a:pt x="55215" y="57081"/>
                  </a:lnTo>
                  <a:lnTo>
                    <a:pt x="53775" y="56842"/>
                  </a:lnTo>
                  <a:lnTo>
                    <a:pt x="52336" y="56682"/>
                  </a:lnTo>
                  <a:lnTo>
                    <a:pt x="50869" y="56548"/>
                  </a:lnTo>
                  <a:lnTo>
                    <a:pt x="49403" y="56495"/>
                  </a:lnTo>
                  <a:lnTo>
                    <a:pt x="47963" y="56495"/>
                  </a:lnTo>
                  <a:lnTo>
                    <a:pt x="46497" y="56548"/>
                  </a:lnTo>
                  <a:lnTo>
                    <a:pt x="45031" y="56655"/>
                  </a:lnTo>
                  <a:lnTo>
                    <a:pt x="45350" y="55775"/>
                  </a:lnTo>
                  <a:lnTo>
                    <a:pt x="45644" y="54895"/>
                  </a:lnTo>
                  <a:lnTo>
                    <a:pt x="45910" y="54015"/>
                  </a:lnTo>
                  <a:lnTo>
                    <a:pt x="46177" y="53136"/>
                  </a:lnTo>
                  <a:lnTo>
                    <a:pt x="46417" y="52256"/>
                  </a:lnTo>
                  <a:lnTo>
                    <a:pt x="46630" y="51376"/>
                  </a:lnTo>
                  <a:lnTo>
                    <a:pt x="46843" y="50470"/>
                  </a:lnTo>
                  <a:lnTo>
                    <a:pt x="47030" y="49590"/>
                  </a:lnTo>
                  <a:lnTo>
                    <a:pt x="47190" y="48683"/>
                  </a:lnTo>
                  <a:lnTo>
                    <a:pt x="47350" y="47777"/>
                  </a:lnTo>
                  <a:lnTo>
                    <a:pt x="47590" y="45964"/>
                  </a:lnTo>
                  <a:lnTo>
                    <a:pt x="47803" y="44124"/>
                  </a:lnTo>
                  <a:lnTo>
                    <a:pt x="47937" y="42285"/>
                  </a:lnTo>
                  <a:lnTo>
                    <a:pt x="48017" y="40445"/>
                  </a:lnTo>
                  <a:lnTo>
                    <a:pt x="48070" y="38606"/>
                  </a:lnTo>
                  <a:lnTo>
                    <a:pt x="48043" y="36739"/>
                  </a:lnTo>
                  <a:lnTo>
                    <a:pt x="47990" y="34900"/>
                  </a:lnTo>
                  <a:lnTo>
                    <a:pt x="47883" y="33060"/>
                  </a:lnTo>
                  <a:lnTo>
                    <a:pt x="47723" y="31194"/>
                  </a:lnTo>
                  <a:lnTo>
                    <a:pt x="47537" y="29354"/>
                  </a:lnTo>
                  <a:lnTo>
                    <a:pt x="47323" y="27541"/>
                  </a:lnTo>
                  <a:lnTo>
                    <a:pt x="47057" y="25542"/>
                  </a:lnTo>
                  <a:lnTo>
                    <a:pt x="46710" y="23542"/>
                  </a:lnTo>
                  <a:lnTo>
                    <a:pt x="46337" y="21569"/>
                  </a:lnTo>
                  <a:lnTo>
                    <a:pt x="46124" y="20610"/>
                  </a:lnTo>
                  <a:lnTo>
                    <a:pt x="45884" y="19623"/>
                  </a:lnTo>
                  <a:lnTo>
                    <a:pt x="45644" y="18637"/>
                  </a:lnTo>
                  <a:lnTo>
                    <a:pt x="45377" y="17677"/>
                  </a:lnTo>
                  <a:lnTo>
                    <a:pt x="45084" y="16717"/>
                  </a:lnTo>
                  <a:lnTo>
                    <a:pt x="44764" y="15757"/>
                  </a:lnTo>
                  <a:lnTo>
                    <a:pt x="44444" y="14824"/>
                  </a:lnTo>
                  <a:lnTo>
                    <a:pt x="44097" y="13891"/>
                  </a:lnTo>
                  <a:lnTo>
                    <a:pt x="43697" y="12958"/>
                  </a:lnTo>
                  <a:lnTo>
                    <a:pt x="43298" y="12052"/>
                  </a:lnTo>
                  <a:lnTo>
                    <a:pt x="42871" y="11145"/>
                  </a:lnTo>
                  <a:lnTo>
                    <a:pt x="42418" y="10239"/>
                  </a:lnTo>
                  <a:lnTo>
                    <a:pt x="41911" y="9359"/>
                  </a:lnTo>
                  <a:lnTo>
                    <a:pt x="41405" y="8506"/>
                  </a:lnTo>
                  <a:lnTo>
                    <a:pt x="40845" y="7653"/>
                  </a:lnTo>
                  <a:lnTo>
                    <a:pt x="40285" y="6826"/>
                  </a:lnTo>
                  <a:lnTo>
                    <a:pt x="39672" y="6000"/>
                  </a:lnTo>
                  <a:lnTo>
                    <a:pt x="39059" y="5226"/>
                  </a:lnTo>
                  <a:lnTo>
                    <a:pt x="38392" y="4480"/>
                  </a:lnTo>
                  <a:lnTo>
                    <a:pt x="37725" y="3733"/>
                  </a:lnTo>
                  <a:lnTo>
                    <a:pt x="37006" y="3040"/>
                  </a:lnTo>
                  <a:lnTo>
                    <a:pt x="36259" y="2347"/>
                  </a:lnTo>
                  <a:lnTo>
                    <a:pt x="35486" y="1707"/>
                  </a:lnTo>
                  <a:lnTo>
                    <a:pt x="34713" y="1121"/>
                  </a:lnTo>
                  <a:lnTo>
                    <a:pt x="33886" y="534"/>
                  </a:lnTo>
                  <a:lnTo>
                    <a:pt x="3303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34"/>
            <p:cNvSpPr/>
            <p:nvPr/>
          </p:nvSpPr>
          <p:spPr>
            <a:xfrm>
              <a:off x="2829787" y="2182989"/>
              <a:ext cx="395859" cy="479644"/>
            </a:xfrm>
            <a:custGeom>
              <a:avLst/>
              <a:gdLst/>
              <a:ahLst/>
              <a:cxnLst/>
              <a:rect l="l" t="t" r="r" b="b"/>
              <a:pathLst>
                <a:path w="23170" h="28074" extrusionOk="0">
                  <a:moveTo>
                    <a:pt x="11172" y="0"/>
                  </a:moveTo>
                  <a:lnTo>
                    <a:pt x="10532" y="27"/>
                  </a:lnTo>
                  <a:lnTo>
                    <a:pt x="9892" y="80"/>
                  </a:lnTo>
                  <a:lnTo>
                    <a:pt x="9226" y="187"/>
                  </a:lnTo>
                  <a:lnTo>
                    <a:pt x="8612" y="320"/>
                  </a:lnTo>
                  <a:lnTo>
                    <a:pt x="7973" y="507"/>
                  </a:lnTo>
                  <a:lnTo>
                    <a:pt x="7359" y="693"/>
                  </a:lnTo>
                  <a:lnTo>
                    <a:pt x="6746" y="933"/>
                  </a:lnTo>
                  <a:lnTo>
                    <a:pt x="6160" y="1227"/>
                  </a:lnTo>
                  <a:lnTo>
                    <a:pt x="5600" y="1520"/>
                  </a:lnTo>
                  <a:lnTo>
                    <a:pt x="5040" y="1866"/>
                  </a:lnTo>
                  <a:lnTo>
                    <a:pt x="4507" y="2240"/>
                  </a:lnTo>
                  <a:lnTo>
                    <a:pt x="4000" y="2640"/>
                  </a:lnTo>
                  <a:lnTo>
                    <a:pt x="3520" y="3066"/>
                  </a:lnTo>
                  <a:lnTo>
                    <a:pt x="3067" y="3546"/>
                  </a:lnTo>
                  <a:lnTo>
                    <a:pt x="2640" y="4026"/>
                  </a:lnTo>
                  <a:lnTo>
                    <a:pt x="2241" y="4533"/>
                  </a:lnTo>
                  <a:lnTo>
                    <a:pt x="1867" y="5066"/>
                  </a:lnTo>
                  <a:lnTo>
                    <a:pt x="1521" y="5626"/>
                  </a:lnTo>
                  <a:lnTo>
                    <a:pt x="1227" y="6186"/>
                  </a:lnTo>
                  <a:lnTo>
                    <a:pt x="961" y="6772"/>
                  </a:lnTo>
                  <a:lnTo>
                    <a:pt x="721" y="7385"/>
                  </a:lnTo>
                  <a:lnTo>
                    <a:pt x="508" y="7998"/>
                  </a:lnTo>
                  <a:lnTo>
                    <a:pt x="321" y="8612"/>
                  </a:lnTo>
                  <a:lnTo>
                    <a:pt x="188" y="9252"/>
                  </a:lnTo>
                  <a:lnTo>
                    <a:pt x="81" y="9891"/>
                  </a:lnTo>
                  <a:lnTo>
                    <a:pt x="28" y="10531"/>
                  </a:lnTo>
                  <a:lnTo>
                    <a:pt x="1" y="11198"/>
                  </a:lnTo>
                  <a:lnTo>
                    <a:pt x="28" y="11838"/>
                  </a:lnTo>
                  <a:lnTo>
                    <a:pt x="54" y="12317"/>
                  </a:lnTo>
                  <a:lnTo>
                    <a:pt x="108" y="12771"/>
                  </a:lnTo>
                  <a:lnTo>
                    <a:pt x="268" y="13704"/>
                  </a:lnTo>
                  <a:lnTo>
                    <a:pt x="481" y="14637"/>
                  </a:lnTo>
                  <a:lnTo>
                    <a:pt x="721" y="15543"/>
                  </a:lnTo>
                  <a:lnTo>
                    <a:pt x="1094" y="16663"/>
                  </a:lnTo>
                  <a:lnTo>
                    <a:pt x="1307" y="17223"/>
                  </a:lnTo>
                  <a:lnTo>
                    <a:pt x="1521" y="17783"/>
                  </a:lnTo>
                  <a:lnTo>
                    <a:pt x="1761" y="18343"/>
                  </a:lnTo>
                  <a:lnTo>
                    <a:pt x="2001" y="18876"/>
                  </a:lnTo>
                  <a:lnTo>
                    <a:pt x="2267" y="19409"/>
                  </a:lnTo>
                  <a:lnTo>
                    <a:pt x="2560" y="19942"/>
                  </a:lnTo>
                  <a:lnTo>
                    <a:pt x="2854" y="20449"/>
                  </a:lnTo>
                  <a:lnTo>
                    <a:pt x="3174" y="20956"/>
                  </a:lnTo>
                  <a:lnTo>
                    <a:pt x="3520" y="21435"/>
                  </a:lnTo>
                  <a:lnTo>
                    <a:pt x="3867" y="21915"/>
                  </a:lnTo>
                  <a:lnTo>
                    <a:pt x="4240" y="22369"/>
                  </a:lnTo>
                  <a:lnTo>
                    <a:pt x="4640" y="22822"/>
                  </a:lnTo>
                  <a:lnTo>
                    <a:pt x="5040" y="23248"/>
                  </a:lnTo>
                  <a:lnTo>
                    <a:pt x="5466" y="23648"/>
                  </a:lnTo>
                  <a:lnTo>
                    <a:pt x="6026" y="24155"/>
                  </a:lnTo>
                  <a:lnTo>
                    <a:pt x="6613" y="24608"/>
                  </a:lnTo>
                  <a:lnTo>
                    <a:pt x="7226" y="25035"/>
                  </a:lnTo>
                  <a:lnTo>
                    <a:pt x="7839" y="25435"/>
                  </a:lnTo>
                  <a:lnTo>
                    <a:pt x="8506" y="25808"/>
                  </a:lnTo>
                  <a:lnTo>
                    <a:pt x="9146" y="26181"/>
                  </a:lnTo>
                  <a:lnTo>
                    <a:pt x="9839" y="26501"/>
                  </a:lnTo>
                  <a:lnTo>
                    <a:pt x="10505" y="26794"/>
                  </a:lnTo>
                  <a:lnTo>
                    <a:pt x="11225" y="27061"/>
                  </a:lnTo>
                  <a:lnTo>
                    <a:pt x="11972" y="27327"/>
                  </a:lnTo>
                  <a:lnTo>
                    <a:pt x="12718" y="27541"/>
                  </a:lnTo>
                  <a:lnTo>
                    <a:pt x="13465" y="27727"/>
                  </a:lnTo>
                  <a:lnTo>
                    <a:pt x="14211" y="27861"/>
                  </a:lnTo>
                  <a:lnTo>
                    <a:pt x="14984" y="27994"/>
                  </a:lnTo>
                  <a:lnTo>
                    <a:pt x="15731" y="28047"/>
                  </a:lnTo>
                  <a:lnTo>
                    <a:pt x="16504" y="28074"/>
                  </a:lnTo>
                  <a:lnTo>
                    <a:pt x="17277" y="28021"/>
                  </a:lnTo>
                  <a:lnTo>
                    <a:pt x="18050" y="27941"/>
                  </a:lnTo>
                  <a:lnTo>
                    <a:pt x="18823" y="27807"/>
                  </a:lnTo>
                  <a:lnTo>
                    <a:pt x="19570" y="27621"/>
                  </a:lnTo>
                  <a:lnTo>
                    <a:pt x="20290" y="27354"/>
                  </a:lnTo>
                  <a:lnTo>
                    <a:pt x="20636" y="27221"/>
                  </a:lnTo>
                  <a:lnTo>
                    <a:pt x="20983" y="27061"/>
                  </a:lnTo>
                  <a:lnTo>
                    <a:pt x="21330" y="26874"/>
                  </a:lnTo>
                  <a:lnTo>
                    <a:pt x="21676" y="26688"/>
                  </a:lnTo>
                  <a:lnTo>
                    <a:pt x="21996" y="26474"/>
                  </a:lnTo>
                  <a:lnTo>
                    <a:pt x="22289" y="26261"/>
                  </a:lnTo>
                  <a:lnTo>
                    <a:pt x="22529" y="26074"/>
                  </a:lnTo>
                  <a:lnTo>
                    <a:pt x="22743" y="25888"/>
                  </a:lnTo>
                  <a:lnTo>
                    <a:pt x="22929" y="25648"/>
                  </a:lnTo>
                  <a:lnTo>
                    <a:pt x="23063" y="25408"/>
                  </a:lnTo>
                  <a:lnTo>
                    <a:pt x="23089" y="25275"/>
                  </a:lnTo>
                  <a:lnTo>
                    <a:pt x="23143" y="25141"/>
                  </a:lnTo>
                  <a:lnTo>
                    <a:pt x="23169" y="24848"/>
                  </a:lnTo>
                  <a:lnTo>
                    <a:pt x="23143" y="24555"/>
                  </a:lnTo>
                  <a:lnTo>
                    <a:pt x="23116" y="24261"/>
                  </a:lnTo>
                  <a:lnTo>
                    <a:pt x="22929" y="22715"/>
                  </a:lnTo>
                  <a:lnTo>
                    <a:pt x="22716" y="21195"/>
                  </a:lnTo>
                  <a:lnTo>
                    <a:pt x="22449" y="19676"/>
                  </a:lnTo>
                  <a:lnTo>
                    <a:pt x="22156" y="18183"/>
                  </a:lnTo>
                  <a:lnTo>
                    <a:pt x="21809" y="16690"/>
                  </a:lnTo>
                  <a:lnTo>
                    <a:pt x="21410" y="15197"/>
                  </a:lnTo>
                  <a:lnTo>
                    <a:pt x="21010" y="13704"/>
                  </a:lnTo>
                  <a:lnTo>
                    <a:pt x="20530" y="12237"/>
                  </a:lnTo>
                  <a:lnTo>
                    <a:pt x="20050" y="10798"/>
                  </a:lnTo>
                  <a:lnTo>
                    <a:pt x="19490" y="9358"/>
                  </a:lnTo>
                  <a:lnTo>
                    <a:pt x="18930" y="7918"/>
                  </a:lnTo>
                  <a:lnTo>
                    <a:pt x="18317" y="6505"/>
                  </a:lnTo>
                  <a:lnTo>
                    <a:pt x="17650" y="5119"/>
                  </a:lnTo>
                  <a:lnTo>
                    <a:pt x="16984" y="3733"/>
                  </a:lnTo>
                  <a:lnTo>
                    <a:pt x="16264" y="2373"/>
                  </a:lnTo>
                  <a:lnTo>
                    <a:pt x="15491" y="1040"/>
                  </a:lnTo>
                  <a:lnTo>
                    <a:pt x="13758" y="267"/>
                  </a:lnTo>
                  <a:lnTo>
                    <a:pt x="13118" y="134"/>
                  </a:lnTo>
                  <a:lnTo>
                    <a:pt x="12478" y="54"/>
                  </a:lnTo>
                  <a:lnTo>
                    <a:pt x="11812" y="0"/>
                  </a:lnTo>
                  <a:close/>
                </a:path>
              </a:pathLst>
            </a:custGeom>
            <a:solidFill>
              <a:srgbClr val="FF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34"/>
            <p:cNvSpPr/>
            <p:nvPr/>
          </p:nvSpPr>
          <p:spPr>
            <a:xfrm>
              <a:off x="3010170" y="2367011"/>
              <a:ext cx="31898" cy="31898"/>
            </a:xfrm>
            <a:custGeom>
              <a:avLst/>
              <a:gdLst/>
              <a:ahLst/>
              <a:cxnLst/>
              <a:rect l="l" t="t" r="r" b="b"/>
              <a:pathLst>
                <a:path w="1867" h="1867" extrusionOk="0">
                  <a:moveTo>
                    <a:pt x="800" y="0"/>
                  </a:moveTo>
                  <a:lnTo>
                    <a:pt x="614" y="27"/>
                  </a:lnTo>
                  <a:lnTo>
                    <a:pt x="454" y="107"/>
                  </a:lnTo>
                  <a:lnTo>
                    <a:pt x="321" y="213"/>
                  </a:lnTo>
                  <a:lnTo>
                    <a:pt x="187" y="347"/>
                  </a:lnTo>
                  <a:lnTo>
                    <a:pt x="107" y="507"/>
                  </a:lnTo>
                  <a:lnTo>
                    <a:pt x="27" y="667"/>
                  </a:lnTo>
                  <a:lnTo>
                    <a:pt x="1" y="853"/>
                  </a:lnTo>
                  <a:lnTo>
                    <a:pt x="1" y="1040"/>
                  </a:lnTo>
                  <a:lnTo>
                    <a:pt x="54" y="1227"/>
                  </a:lnTo>
                  <a:lnTo>
                    <a:pt x="134" y="1413"/>
                  </a:lnTo>
                  <a:lnTo>
                    <a:pt x="241" y="1546"/>
                  </a:lnTo>
                  <a:lnTo>
                    <a:pt x="374" y="1680"/>
                  </a:lnTo>
                  <a:lnTo>
                    <a:pt x="507" y="1760"/>
                  </a:lnTo>
                  <a:lnTo>
                    <a:pt x="694" y="1840"/>
                  </a:lnTo>
                  <a:lnTo>
                    <a:pt x="880" y="1866"/>
                  </a:lnTo>
                  <a:lnTo>
                    <a:pt x="1067" y="1866"/>
                  </a:lnTo>
                  <a:lnTo>
                    <a:pt x="1254" y="1813"/>
                  </a:lnTo>
                  <a:lnTo>
                    <a:pt x="1414" y="1733"/>
                  </a:lnTo>
                  <a:lnTo>
                    <a:pt x="1547" y="1626"/>
                  </a:lnTo>
                  <a:lnTo>
                    <a:pt x="1680" y="1493"/>
                  </a:lnTo>
                  <a:lnTo>
                    <a:pt x="1787" y="1333"/>
                  </a:lnTo>
                  <a:lnTo>
                    <a:pt x="1840" y="1173"/>
                  </a:lnTo>
                  <a:lnTo>
                    <a:pt x="1867" y="987"/>
                  </a:lnTo>
                  <a:lnTo>
                    <a:pt x="1867" y="800"/>
                  </a:lnTo>
                  <a:lnTo>
                    <a:pt x="1814" y="613"/>
                  </a:lnTo>
                  <a:lnTo>
                    <a:pt x="1734" y="453"/>
                  </a:lnTo>
                  <a:lnTo>
                    <a:pt x="1627" y="293"/>
                  </a:lnTo>
                  <a:lnTo>
                    <a:pt x="1494" y="187"/>
                  </a:lnTo>
                  <a:lnTo>
                    <a:pt x="1360" y="80"/>
                  </a:lnTo>
                  <a:lnTo>
                    <a:pt x="1174" y="27"/>
                  </a:lnTo>
                  <a:lnTo>
                    <a:pt x="1014" y="0"/>
                  </a:lnTo>
                  <a:close/>
                </a:path>
              </a:pathLst>
            </a:custGeom>
            <a:solidFill>
              <a:srgbClr val="1E1C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34"/>
            <p:cNvSpPr/>
            <p:nvPr/>
          </p:nvSpPr>
          <p:spPr>
            <a:xfrm>
              <a:off x="2981023" y="2352882"/>
              <a:ext cx="89286" cy="49666"/>
            </a:xfrm>
            <a:custGeom>
              <a:avLst/>
              <a:gdLst/>
              <a:ahLst/>
              <a:cxnLst/>
              <a:rect l="l" t="t" r="r" b="b"/>
              <a:pathLst>
                <a:path w="5226" h="2907" extrusionOk="0">
                  <a:moveTo>
                    <a:pt x="3013" y="1"/>
                  </a:moveTo>
                  <a:lnTo>
                    <a:pt x="2666" y="27"/>
                  </a:lnTo>
                  <a:lnTo>
                    <a:pt x="2347" y="81"/>
                  </a:lnTo>
                  <a:lnTo>
                    <a:pt x="2053" y="187"/>
                  </a:lnTo>
                  <a:lnTo>
                    <a:pt x="1760" y="321"/>
                  </a:lnTo>
                  <a:lnTo>
                    <a:pt x="1493" y="481"/>
                  </a:lnTo>
                  <a:lnTo>
                    <a:pt x="1253" y="667"/>
                  </a:lnTo>
                  <a:lnTo>
                    <a:pt x="1013" y="880"/>
                  </a:lnTo>
                  <a:lnTo>
                    <a:pt x="800" y="1120"/>
                  </a:lnTo>
                  <a:lnTo>
                    <a:pt x="614" y="1387"/>
                  </a:lnTo>
                  <a:lnTo>
                    <a:pt x="454" y="1707"/>
                  </a:lnTo>
                  <a:lnTo>
                    <a:pt x="294" y="2054"/>
                  </a:lnTo>
                  <a:lnTo>
                    <a:pt x="27" y="2747"/>
                  </a:lnTo>
                  <a:lnTo>
                    <a:pt x="0" y="2800"/>
                  </a:lnTo>
                  <a:lnTo>
                    <a:pt x="27" y="2853"/>
                  </a:lnTo>
                  <a:lnTo>
                    <a:pt x="54" y="2880"/>
                  </a:lnTo>
                  <a:lnTo>
                    <a:pt x="107" y="2907"/>
                  </a:lnTo>
                  <a:lnTo>
                    <a:pt x="187" y="2907"/>
                  </a:lnTo>
                  <a:lnTo>
                    <a:pt x="240" y="2880"/>
                  </a:lnTo>
                  <a:lnTo>
                    <a:pt x="267" y="2827"/>
                  </a:lnTo>
                  <a:lnTo>
                    <a:pt x="480" y="2267"/>
                  </a:lnTo>
                  <a:lnTo>
                    <a:pt x="587" y="1974"/>
                  </a:lnTo>
                  <a:lnTo>
                    <a:pt x="720" y="1707"/>
                  </a:lnTo>
                  <a:lnTo>
                    <a:pt x="880" y="1440"/>
                  </a:lnTo>
                  <a:lnTo>
                    <a:pt x="1067" y="1200"/>
                  </a:lnTo>
                  <a:lnTo>
                    <a:pt x="1253" y="987"/>
                  </a:lnTo>
                  <a:lnTo>
                    <a:pt x="1493" y="774"/>
                  </a:lnTo>
                  <a:lnTo>
                    <a:pt x="1733" y="614"/>
                  </a:lnTo>
                  <a:lnTo>
                    <a:pt x="2000" y="481"/>
                  </a:lnTo>
                  <a:lnTo>
                    <a:pt x="2293" y="374"/>
                  </a:lnTo>
                  <a:lnTo>
                    <a:pt x="2560" y="294"/>
                  </a:lnTo>
                  <a:lnTo>
                    <a:pt x="2880" y="241"/>
                  </a:lnTo>
                  <a:lnTo>
                    <a:pt x="3173" y="241"/>
                  </a:lnTo>
                  <a:lnTo>
                    <a:pt x="3466" y="267"/>
                  </a:lnTo>
                  <a:lnTo>
                    <a:pt x="3760" y="294"/>
                  </a:lnTo>
                  <a:lnTo>
                    <a:pt x="4106" y="401"/>
                  </a:lnTo>
                  <a:lnTo>
                    <a:pt x="4426" y="534"/>
                  </a:lnTo>
                  <a:lnTo>
                    <a:pt x="4746" y="694"/>
                  </a:lnTo>
                  <a:lnTo>
                    <a:pt x="5066" y="880"/>
                  </a:lnTo>
                  <a:lnTo>
                    <a:pt x="5093" y="907"/>
                  </a:lnTo>
                  <a:lnTo>
                    <a:pt x="5146" y="907"/>
                  </a:lnTo>
                  <a:lnTo>
                    <a:pt x="5173" y="880"/>
                  </a:lnTo>
                  <a:lnTo>
                    <a:pt x="5226" y="854"/>
                  </a:lnTo>
                  <a:lnTo>
                    <a:pt x="5226" y="800"/>
                  </a:lnTo>
                  <a:lnTo>
                    <a:pt x="5226" y="747"/>
                  </a:lnTo>
                  <a:lnTo>
                    <a:pt x="5226" y="721"/>
                  </a:lnTo>
                  <a:lnTo>
                    <a:pt x="5173" y="667"/>
                  </a:lnTo>
                  <a:lnTo>
                    <a:pt x="4906" y="481"/>
                  </a:lnTo>
                  <a:lnTo>
                    <a:pt x="4613" y="321"/>
                  </a:lnTo>
                  <a:lnTo>
                    <a:pt x="4293" y="214"/>
                  </a:lnTo>
                  <a:lnTo>
                    <a:pt x="3999" y="107"/>
                  </a:lnTo>
                  <a:lnTo>
                    <a:pt x="3653" y="27"/>
                  </a:lnTo>
                  <a:lnTo>
                    <a:pt x="3333" y="1"/>
                  </a:lnTo>
                  <a:close/>
                </a:path>
              </a:pathLst>
            </a:custGeom>
            <a:solidFill>
              <a:srgbClr val="1E1C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34"/>
            <p:cNvSpPr/>
            <p:nvPr/>
          </p:nvSpPr>
          <p:spPr>
            <a:xfrm>
              <a:off x="3135898" y="2329646"/>
              <a:ext cx="19135" cy="29181"/>
            </a:xfrm>
            <a:custGeom>
              <a:avLst/>
              <a:gdLst/>
              <a:ahLst/>
              <a:cxnLst/>
              <a:rect l="l" t="t" r="r" b="b"/>
              <a:pathLst>
                <a:path w="1120" h="1708" extrusionOk="0">
                  <a:moveTo>
                    <a:pt x="480" y="1"/>
                  </a:moveTo>
                  <a:lnTo>
                    <a:pt x="373" y="54"/>
                  </a:lnTo>
                  <a:lnTo>
                    <a:pt x="267" y="108"/>
                  </a:lnTo>
                  <a:lnTo>
                    <a:pt x="187" y="214"/>
                  </a:lnTo>
                  <a:lnTo>
                    <a:pt x="107" y="321"/>
                  </a:lnTo>
                  <a:lnTo>
                    <a:pt x="53" y="481"/>
                  </a:lnTo>
                  <a:lnTo>
                    <a:pt x="0" y="614"/>
                  </a:lnTo>
                  <a:lnTo>
                    <a:pt x="0" y="801"/>
                  </a:lnTo>
                  <a:lnTo>
                    <a:pt x="0" y="961"/>
                  </a:lnTo>
                  <a:lnTo>
                    <a:pt x="27" y="1147"/>
                  </a:lnTo>
                  <a:lnTo>
                    <a:pt x="53" y="1281"/>
                  </a:lnTo>
                  <a:lnTo>
                    <a:pt x="133" y="1414"/>
                  </a:lnTo>
                  <a:lnTo>
                    <a:pt x="213" y="1547"/>
                  </a:lnTo>
                  <a:lnTo>
                    <a:pt x="293" y="1627"/>
                  </a:lnTo>
                  <a:lnTo>
                    <a:pt x="400" y="1681"/>
                  </a:lnTo>
                  <a:lnTo>
                    <a:pt x="507" y="1707"/>
                  </a:lnTo>
                  <a:lnTo>
                    <a:pt x="613" y="1707"/>
                  </a:lnTo>
                  <a:lnTo>
                    <a:pt x="720" y="1654"/>
                  </a:lnTo>
                  <a:lnTo>
                    <a:pt x="827" y="1601"/>
                  </a:lnTo>
                  <a:lnTo>
                    <a:pt x="933" y="1494"/>
                  </a:lnTo>
                  <a:lnTo>
                    <a:pt x="986" y="1387"/>
                  </a:lnTo>
                  <a:lnTo>
                    <a:pt x="1040" y="1227"/>
                  </a:lnTo>
                  <a:lnTo>
                    <a:pt x="1093" y="1067"/>
                  </a:lnTo>
                  <a:lnTo>
                    <a:pt x="1120" y="907"/>
                  </a:lnTo>
                  <a:lnTo>
                    <a:pt x="1093" y="747"/>
                  </a:lnTo>
                  <a:lnTo>
                    <a:pt x="1066" y="561"/>
                  </a:lnTo>
                  <a:lnTo>
                    <a:pt x="1040" y="428"/>
                  </a:lnTo>
                  <a:lnTo>
                    <a:pt x="960" y="294"/>
                  </a:lnTo>
                  <a:lnTo>
                    <a:pt x="880" y="161"/>
                  </a:lnTo>
                  <a:lnTo>
                    <a:pt x="800" y="81"/>
                  </a:lnTo>
                  <a:lnTo>
                    <a:pt x="693" y="28"/>
                  </a:lnTo>
                  <a:lnTo>
                    <a:pt x="587" y="1"/>
                  </a:lnTo>
                  <a:close/>
                </a:path>
              </a:pathLst>
            </a:custGeom>
            <a:solidFill>
              <a:srgbClr val="1E1C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34"/>
            <p:cNvSpPr/>
            <p:nvPr/>
          </p:nvSpPr>
          <p:spPr>
            <a:xfrm>
              <a:off x="3118130" y="2316901"/>
              <a:ext cx="53766" cy="45104"/>
            </a:xfrm>
            <a:custGeom>
              <a:avLst/>
              <a:gdLst/>
              <a:ahLst/>
              <a:cxnLst/>
              <a:rect l="l" t="t" r="r" b="b"/>
              <a:pathLst>
                <a:path w="3147" h="2640" extrusionOk="0">
                  <a:moveTo>
                    <a:pt x="1840" y="0"/>
                  </a:moveTo>
                  <a:lnTo>
                    <a:pt x="1573" y="54"/>
                  </a:lnTo>
                  <a:lnTo>
                    <a:pt x="1333" y="134"/>
                  </a:lnTo>
                  <a:lnTo>
                    <a:pt x="1120" y="267"/>
                  </a:lnTo>
                  <a:lnTo>
                    <a:pt x="853" y="480"/>
                  </a:lnTo>
                  <a:lnTo>
                    <a:pt x="667" y="720"/>
                  </a:lnTo>
                  <a:lnTo>
                    <a:pt x="507" y="987"/>
                  </a:lnTo>
                  <a:lnTo>
                    <a:pt x="347" y="1280"/>
                  </a:lnTo>
                  <a:lnTo>
                    <a:pt x="240" y="1600"/>
                  </a:lnTo>
                  <a:lnTo>
                    <a:pt x="160" y="1920"/>
                  </a:lnTo>
                  <a:lnTo>
                    <a:pt x="0" y="2533"/>
                  </a:lnTo>
                  <a:lnTo>
                    <a:pt x="0" y="2560"/>
                  </a:lnTo>
                  <a:lnTo>
                    <a:pt x="0" y="2613"/>
                  </a:lnTo>
                  <a:lnTo>
                    <a:pt x="80" y="2640"/>
                  </a:lnTo>
                  <a:lnTo>
                    <a:pt x="134" y="2640"/>
                  </a:lnTo>
                  <a:lnTo>
                    <a:pt x="160" y="2613"/>
                  </a:lnTo>
                  <a:lnTo>
                    <a:pt x="187" y="2587"/>
                  </a:lnTo>
                  <a:lnTo>
                    <a:pt x="320" y="2027"/>
                  </a:lnTo>
                  <a:lnTo>
                    <a:pt x="400" y="1733"/>
                  </a:lnTo>
                  <a:lnTo>
                    <a:pt x="480" y="1440"/>
                  </a:lnTo>
                  <a:lnTo>
                    <a:pt x="613" y="1174"/>
                  </a:lnTo>
                  <a:lnTo>
                    <a:pt x="747" y="907"/>
                  </a:lnTo>
                  <a:lnTo>
                    <a:pt x="907" y="694"/>
                  </a:lnTo>
                  <a:lnTo>
                    <a:pt x="1120" y="480"/>
                  </a:lnTo>
                  <a:lnTo>
                    <a:pt x="1333" y="347"/>
                  </a:lnTo>
                  <a:lnTo>
                    <a:pt x="1547" y="240"/>
                  </a:lnTo>
                  <a:lnTo>
                    <a:pt x="1813" y="187"/>
                  </a:lnTo>
                  <a:lnTo>
                    <a:pt x="2053" y="214"/>
                  </a:lnTo>
                  <a:lnTo>
                    <a:pt x="2186" y="240"/>
                  </a:lnTo>
                  <a:lnTo>
                    <a:pt x="2320" y="294"/>
                  </a:lnTo>
                  <a:lnTo>
                    <a:pt x="2560" y="400"/>
                  </a:lnTo>
                  <a:lnTo>
                    <a:pt x="2800" y="587"/>
                  </a:lnTo>
                  <a:lnTo>
                    <a:pt x="3013" y="774"/>
                  </a:lnTo>
                  <a:lnTo>
                    <a:pt x="3040" y="800"/>
                  </a:lnTo>
                  <a:lnTo>
                    <a:pt x="3066" y="800"/>
                  </a:lnTo>
                  <a:lnTo>
                    <a:pt x="3120" y="774"/>
                  </a:lnTo>
                  <a:lnTo>
                    <a:pt x="3146" y="720"/>
                  </a:lnTo>
                  <a:lnTo>
                    <a:pt x="3146" y="694"/>
                  </a:lnTo>
                  <a:lnTo>
                    <a:pt x="3120" y="640"/>
                  </a:lnTo>
                  <a:lnTo>
                    <a:pt x="2906" y="427"/>
                  </a:lnTo>
                  <a:lnTo>
                    <a:pt x="2666" y="240"/>
                  </a:lnTo>
                  <a:lnTo>
                    <a:pt x="2400" y="107"/>
                  </a:lnTo>
                  <a:lnTo>
                    <a:pt x="2240" y="54"/>
                  </a:lnTo>
                  <a:lnTo>
                    <a:pt x="2106" y="27"/>
                  </a:lnTo>
                  <a:lnTo>
                    <a:pt x="1840" y="0"/>
                  </a:lnTo>
                  <a:close/>
                </a:path>
              </a:pathLst>
            </a:custGeom>
            <a:solidFill>
              <a:srgbClr val="1E1C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34"/>
            <p:cNvSpPr/>
            <p:nvPr/>
          </p:nvSpPr>
          <p:spPr>
            <a:xfrm>
              <a:off x="2668555" y="1957518"/>
              <a:ext cx="511986" cy="636792"/>
            </a:xfrm>
            <a:custGeom>
              <a:avLst/>
              <a:gdLst/>
              <a:ahLst/>
              <a:cxnLst/>
              <a:rect l="l" t="t" r="r" b="b"/>
              <a:pathLst>
                <a:path w="29967" h="37272" extrusionOk="0">
                  <a:moveTo>
                    <a:pt x="20955" y="0"/>
                  </a:moveTo>
                  <a:lnTo>
                    <a:pt x="20262" y="80"/>
                  </a:lnTo>
                  <a:lnTo>
                    <a:pt x="19596" y="213"/>
                  </a:lnTo>
                  <a:lnTo>
                    <a:pt x="18903" y="400"/>
                  </a:lnTo>
                  <a:lnTo>
                    <a:pt x="18263" y="613"/>
                  </a:lnTo>
                  <a:lnTo>
                    <a:pt x="17623" y="880"/>
                  </a:lnTo>
                  <a:lnTo>
                    <a:pt x="17010" y="1200"/>
                  </a:lnTo>
                  <a:lnTo>
                    <a:pt x="16396" y="1547"/>
                  </a:lnTo>
                  <a:lnTo>
                    <a:pt x="15810" y="1920"/>
                  </a:lnTo>
                  <a:lnTo>
                    <a:pt x="15250" y="2320"/>
                  </a:lnTo>
                  <a:lnTo>
                    <a:pt x="14690" y="2746"/>
                  </a:lnTo>
                  <a:lnTo>
                    <a:pt x="14157" y="3199"/>
                  </a:lnTo>
                  <a:lnTo>
                    <a:pt x="13650" y="3679"/>
                  </a:lnTo>
                  <a:lnTo>
                    <a:pt x="13224" y="4079"/>
                  </a:lnTo>
                  <a:lnTo>
                    <a:pt x="12797" y="4533"/>
                  </a:lnTo>
                  <a:lnTo>
                    <a:pt x="12397" y="4986"/>
                  </a:lnTo>
                  <a:lnTo>
                    <a:pt x="12024" y="5466"/>
                  </a:lnTo>
                  <a:lnTo>
                    <a:pt x="11651" y="5946"/>
                  </a:lnTo>
                  <a:lnTo>
                    <a:pt x="11304" y="6452"/>
                  </a:lnTo>
                  <a:lnTo>
                    <a:pt x="10984" y="6959"/>
                  </a:lnTo>
                  <a:lnTo>
                    <a:pt x="10691" y="7492"/>
                  </a:lnTo>
                  <a:lnTo>
                    <a:pt x="10424" y="8025"/>
                  </a:lnTo>
                  <a:lnTo>
                    <a:pt x="10184" y="8558"/>
                  </a:lnTo>
                  <a:lnTo>
                    <a:pt x="9998" y="9118"/>
                  </a:lnTo>
                  <a:lnTo>
                    <a:pt x="9811" y="9705"/>
                  </a:lnTo>
                  <a:lnTo>
                    <a:pt x="9678" y="10265"/>
                  </a:lnTo>
                  <a:lnTo>
                    <a:pt x="9598" y="10851"/>
                  </a:lnTo>
                  <a:lnTo>
                    <a:pt x="9545" y="11438"/>
                  </a:lnTo>
                  <a:lnTo>
                    <a:pt x="9545" y="12051"/>
                  </a:lnTo>
                  <a:lnTo>
                    <a:pt x="9305" y="11011"/>
                  </a:lnTo>
                  <a:lnTo>
                    <a:pt x="8958" y="13064"/>
                  </a:lnTo>
                  <a:lnTo>
                    <a:pt x="8238" y="13197"/>
                  </a:lnTo>
                  <a:lnTo>
                    <a:pt x="7518" y="13357"/>
                  </a:lnTo>
                  <a:lnTo>
                    <a:pt x="6799" y="13544"/>
                  </a:lnTo>
                  <a:lnTo>
                    <a:pt x="6105" y="13730"/>
                  </a:lnTo>
                  <a:lnTo>
                    <a:pt x="5412" y="13970"/>
                  </a:lnTo>
                  <a:lnTo>
                    <a:pt x="4719" y="14237"/>
                  </a:lnTo>
                  <a:lnTo>
                    <a:pt x="4053" y="14557"/>
                  </a:lnTo>
                  <a:lnTo>
                    <a:pt x="3439" y="14930"/>
                  </a:lnTo>
                  <a:lnTo>
                    <a:pt x="3119" y="15117"/>
                  </a:lnTo>
                  <a:lnTo>
                    <a:pt x="2826" y="15330"/>
                  </a:lnTo>
                  <a:lnTo>
                    <a:pt x="2533" y="15570"/>
                  </a:lnTo>
                  <a:lnTo>
                    <a:pt x="2240" y="15810"/>
                  </a:lnTo>
                  <a:lnTo>
                    <a:pt x="1973" y="16050"/>
                  </a:lnTo>
                  <a:lnTo>
                    <a:pt x="1706" y="16317"/>
                  </a:lnTo>
                  <a:lnTo>
                    <a:pt x="1466" y="16583"/>
                  </a:lnTo>
                  <a:lnTo>
                    <a:pt x="1253" y="16876"/>
                  </a:lnTo>
                  <a:lnTo>
                    <a:pt x="1040" y="17170"/>
                  </a:lnTo>
                  <a:lnTo>
                    <a:pt x="827" y="17490"/>
                  </a:lnTo>
                  <a:lnTo>
                    <a:pt x="667" y="17810"/>
                  </a:lnTo>
                  <a:lnTo>
                    <a:pt x="507" y="18129"/>
                  </a:lnTo>
                  <a:lnTo>
                    <a:pt x="347" y="18449"/>
                  </a:lnTo>
                  <a:lnTo>
                    <a:pt x="240" y="18796"/>
                  </a:lnTo>
                  <a:lnTo>
                    <a:pt x="133" y="19143"/>
                  </a:lnTo>
                  <a:lnTo>
                    <a:pt x="80" y="19516"/>
                  </a:lnTo>
                  <a:lnTo>
                    <a:pt x="0" y="20076"/>
                  </a:lnTo>
                  <a:lnTo>
                    <a:pt x="0" y="20662"/>
                  </a:lnTo>
                  <a:lnTo>
                    <a:pt x="53" y="21222"/>
                  </a:lnTo>
                  <a:lnTo>
                    <a:pt x="133" y="21809"/>
                  </a:lnTo>
                  <a:lnTo>
                    <a:pt x="267" y="22369"/>
                  </a:lnTo>
                  <a:lnTo>
                    <a:pt x="427" y="22928"/>
                  </a:lnTo>
                  <a:lnTo>
                    <a:pt x="640" y="23462"/>
                  </a:lnTo>
                  <a:lnTo>
                    <a:pt x="853" y="23995"/>
                  </a:lnTo>
                  <a:lnTo>
                    <a:pt x="1120" y="24528"/>
                  </a:lnTo>
                  <a:lnTo>
                    <a:pt x="1360" y="25035"/>
                  </a:lnTo>
                  <a:lnTo>
                    <a:pt x="1920" y="26048"/>
                  </a:lnTo>
                  <a:lnTo>
                    <a:pt x="2480" y="27061"/>
                  </a:lnTo>
                  <a:lnTo>
                    <a:pt x="3013" y="28101"/>
                  </a:lnTo>
                  <a:lnTo>
                    <a:pt x="3466" y="29087"/>
                  </a:lnTo>
                  <a:lnTo>
                    <a:pt x="3919" y="30100"/>
                  </a:lnTo>
                  <a:lnTo>
                    <a:pt x="4346" y="31113"/>
                  </a:lnTo>
                  <a:lnTo>
                    <a:pt x="4826" y="32126"/>
                  </a:lnTo>
                  <a:lnTo>
                    <a:pt x="5199" y="32846"/>
                  </a:lnTo>
                  <a:lnTo>
                    <a:pt x="5599" y="33539"/>
                  </a:lnTo>
                  <a:lnTo>
                    <a:pt x="6025" y="34206"/>
                  </a:lnTo>
                  <a:lnTo>
                    <a:pt x="6505" y="34872"/>
                  </a:lnTo>
                  <a:lnTo>
                    <a:pt x="7012" y="35512"/>
                  </a:lnTo>
                  <a:lnTo>
                    <a:pt x="7518" y="36125"/>
                  </a:lnTo>
                  <a:lnTo>
                    <a:pt x="8078" y="36712"/>
                  </a:lnTo>
                  <a:lnTo>
                    <a:pt x="8638" y="37272"/>
                  </a:lnTo>
                  <a:lnTo>
                    <a:pt x="9065" y="37005"/>
                  </a:lnTo>
                  <a:lnTo>
                    <a:pt x="9465" y="36792"/>
                  </a:lnTo>
                  <a:lnTo>
                    <a:pt x="10264" y="36365"/>
                  </a:lnTo>
                  <a:lnTo>
                    <a:pt x="11038" y="36019"/>
                  </a:lnTo>
                  <a:lnTo>
                    <a:pt x="11837" y="35672"/>
                  </a:lnTo>
                  <a:lnTo>
                    <a:pt x="12611" y="35299"/>
                  </a:lnTo>
                  <a:lnTo>
                    <a:pt x="12984" y="35086"/>
                  </a:lnTo>
                  <a:lnTo>
                    <a:pt x="13384" y="34899"/>
                  </a:lnTo>
                  <a:lnTo>
                    <a:pt x="13757" y="34659"/>
                  </a:lnTo>
                  <a:lnTo>
                    <a:pt x="14104" y="34392"/>
                  </a:lnTo>
                  <a:lnTo>
                    <a:pt x="14477" y="34126"/>
                  </a:lnTo>
                  <a:lnTo>
                    <a:pt x="14823" y="33806"/>
                  </a:lnTo>
                  <a:lnTo>
                    <a:pt x="14637" y="33166"/>
                  </a:lnTo>
                  <a:lnTo>
                    <a:pt x="14424" y="32446"/>
                  </a:lnTo>
                  <a:lnTo>
                    <a:pt x="13997" y="30847"/>
                  </a:lnTo>
                  <a:lnTo>
                    <a:pt x="13570" y="29220"/>
                  </a:lnTo>
                  <a:lnTo>
                    <a:pt x="13357" y="28500"/>
                  </a:lnTo>
                  <a:lnTo>
                    <a:pt x="13171" y="27861"/>
                  </a:lnTo>
                  <a:lnTo>
                    <a:pt x="13091" y="27567"/>
                  </a:lnTo>
                  <a:lnTo>
                    <a:pt x="13064" y="27434"/>
                  </a:lnTo>
                  <a:lnTo>
                    <a:pt x="13091" y="27274"/>
                  </a:lnTo>
                  <a:lnTo>
                    <a:pt x="13144" y="27141"/>
                  </a:lnTo>
                  <a:lnTo>
                    <a:pt x="13224" y="27034"/>
                  </a:lnTo>
                  <a:lnTo>
                    <a:pt x="13437" y="26821"/>
                  </a:lnTo>
                  <a:lnTo>
                    <a:pt x="13837" y="26394"/>
                  </a:lnTo>
                  <a:lnTo>
                    <a:pt x="14184" y="25968"/>
                  </a:lnTo>
                  <a:lnTo>
                    <a:pt x="14504" y="25488"/>
                  </a:lnTo>
                  <a:lnTo>
                    <a:pt x="14797" y="25008"/>
                  </a:lnTo>
                  <a:lnTo>
                    <a:pt x="15037" y="24501"/>
                  </a:lnTo>
                  <a:lnTo>
                    <a:pt x="15250" y="23968"/>
                  </a:lnTo>
                  <a:lnTo>
                    <a:pt x="15437" y="23435"/>
                  </a:lnTo>
                  <a:lnTo>
                    <a:pt x="15570" y="22875"/>
                  </a:lnTo>
                  <a:lnTo>
                    <a:pt x="15677" y="22315"/>
                  </a:lnTo>
                  <a:lnTo>
                    <a:pt x="15730" y="21755"/>
                  </a:lnTo>
                  <a:lnTo>
                    <a:pt x="15757" y="21169"/>
                  </a:lnTo>
                  <a:lnTo>
                    <a:pt x="15757" y="20609"/>
                  </a:lnTo>
                  <a:lnTo>
                    <a:pt x="15677" y="20049"/>
                  </a:lnTo>
                  <a:lnTo>
                    <a:pt x="15597" y="19489"/>
                  </a:lnTo>
                  <a:lnTo>
                    <a:pt x="15437" y="18929"/>
                  </a:lnTo>
                  <a:lnTo>
                    <a:pt x="15250" y="18396"/>
                  </a:lnTo>
                  <a:lnTo>
                    <a:pt x="20929" y="16663"/>
                  </a:lnTo>
                  <a:lnTo>
                    <a:pt x="22262" y="16237"/>
                  </a:lnTo>
                  <a:lnTo>
                    <a:pt x="22902" y="16023"/>
                  </a:lnTo>
                  <a:lnTo>
                    <a:pt x="23568" y="15810"/>
                  </a:lnTo>
                  <a:lnTo>
                    <a:pt x="24208" y="15543"/>
                  </a:lnTo>
                  <a:lnTo>
                    <a:pt x="24848" y="15277"/>
                  </a:lnTo>
                  <a:lnTo>
                    <a:pt x="25461" y="14984"/>
                  </a:lnTo>
                  <a:lnTo>
                    <a:pt x="26074" y="14637"/>
                  </a:lnTo>
                  <a:lnTo>
                    <a:pt x="26661" y="14264"/>
                  </a:lnTo>
                  <a:lnTo>
                    <a:pt x="27221" y="13864"/>
                  </a:lnTo>
                  <a:lnTo>
                    <a:pt x="27727" y="13411"/>
                  </a:lnTo>
                  <a:lnTo>
                    <a:pt x="28234" y="12904"/>
                  </a:lnTo>
                  <a:lnTo>
                    <a:pt x="28660" y="12397"/>
                  </a:lnTo>
                  <a:lnTo>
                    <a:pt x="28874" y="12104"/>
                  </a:lnTo>
                  <a:lnTo>
                    <a:pt x="29060" y="11811"/>
                  </a:lnTo>
                  <a:lnTo>
                    <a:pt x="29220" y="11518"/>
                  </a:lnTo>
                  <a:lnTo>
                    <a:pt x="29380" y="11224"/>
                  </a:lnTo>
                  <a:lnTo>
                    <a:pt x="29540" y="10904"/>
                  </a:lnTo>
                  <a:lnTo>
                    <a:pt x="29647" y="10584"/>
                  </a:lnTo>
                  <a:lnTo>
                    <a:pt x="29780" y="10105"/>
                  </a:lnTo>
                  <a:lnTo>
                    <a:pt x="29887" y="9651"/>
                  </a:lnTo>
                  <a:lnTo>
                    <a:pt x="29940" y="9145"/>
                  </a:lnTo>
                  <a:lnTo>
                    <a:pt x="29967" y="8665"/>
                  </a:lnTo>
                  <a:lnTo>
                    <a:pt x="29967" y="8185"/>
                  </a:lnTo>
                  <a:lnTo>
                    <a:pt x="29913" y="7705"/>
                  </a:lnTo>
                  <a:lnTo>
                    <a:pt x="29833" y="7225"/>
                  </a:lnTo>
                  <a:lnTo>
                    <a:pt x="29727" y="6745"/>
                  </a:lnTo>
                  <a:lnTo>
                    <a:pt x="29567" y="6265"/>
                  </a:lnTo>
                  <a:lnTo>
                    <a:pt x="29407" y="5786"/>
                  </a:lnTo>
                  <a:lnTo>
                    <a:pt x="29220" y="5332"/>
                  </a:lnTo>
                  <a:lnTo>
                    <a:pt x="29007" y="4879"/>
                  </a:lnTo>
                  <a:lnTo>
                    <a:pt x="28740" y="4453"/>
                  </a:lnTo>
                  <a:lnTo>
                    <a:pt x="28474" y="4026"/>
                  </a:lnTo>
                  <a:lnTo>
                    <a:pt x="28207" y="3626"/>
                  </a:lnTo>
                  <a:lnTo>
                    <a:pt x="27887" y="3226"/>
                  </a:lnTo>
                  <a:lnTo>
                    <a:pt x="27461" y="2746"/>
                  </a:lnTo>
                  <a:lnTo>
                    <a:pt x="27007" y="2266"/>
                  </a:lnTo>
                  <a:lnTo>
                    <a:pt x="26528" y="1840"/>
                  </a:lnTo>
                  <a:lnTo>
                    <a:pt x="26021" y="1440"/>
                  </a:lnTo>
                  <a:lnTo>
                    <a:pt x="25461" y="1093"/>
                  </a:lnTo>
                  <a:lnTo>
                    <a:pt x="24901" y="773"/>
                  </a:lnTo>
                  <a:lnTo>
                    <a:pt x="24315" y="507"/>
                  </a:lnTo>
                  <a:lnTo>
                    <a:pt x="23702" y="293"/>
                  </a:lnTo>
                  <a:lnTo>
                    <a:pt x="23382" y="213"/>
                  </a:lnTo>
                  <a:lnTo>
                    <a:pt x="23035" y="133"/>
                  </a:lnTo>
                  <a:lnTo>
                    <a:pt x="22688" y="80"/>
                  </a:lnTo>
                  <a:lnTo>
                    <a:pt x="22342" y="27"/>
                  </a:lnTo>
                  <a:lnTo>
                    <a:pt x="216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34"/>
            <p:cNvSpPr/>
            <p:nvPr/>
          </p:nvSpPr>
          <p:spPr>
            <a:xfrm>
              <a:off x="2668555" y="1957518"/>
              <a:ext cx="511986" cy="636792"/>
            </a:xfrm>
            <a:custGeom>
              <a:avLst/>
              <a:gdLst/>
              <a:ahLst/>
              <a:cxnLst/>
              <a:rect l="l" t="t" r="r" b="b"/>
              <a:pathLst>
                <a:path w="29967" h="37272" fill="none" extrusionOk="0">
                  <a:moveTo>
                    <a:pt x="9545" y="12051"/>
                  </a:moveTo>
                  <a:lnTo>
                    <a:pt x="9545" y="12051"/>
                  </a:lnTo>
                  <a:lnTo>
                    <a:pt x="9545" y="11438"/>
                  </a:lnTo>
                  <a:lnTo>
                    <a:pt x="9598" y="10851"/>
                  </a:lnTo>
                  <a:lnTo>
                    <a:pt x="9678" y="10265"/>
                  </a:lnTo>
                  <a:lnTo>
                    <a:pt x="9811" y="9705"/>
                  </a:lnTo>
                  <a:lnTo>
                    <a:pt x="9998" y="9118"/>
                  </a:lnTo>
                  <a:lnTo>
                    <a:pt x="10184" y="8558"/>
                  </a:lnTo>
                  <a:lnTo>
                    <a:pt x="10424" y="8025"/>
                  </a:lnTo>
                  <a:lnTo>
                    <a:pt x="10691" y="7492"/>
                  </a:lnTo>
                  <a:lnTo>
                    <a:pt x="10984" y="6959"/>
                  </a:lnTo>
                  <a:lnTo>
                    <a:pt x="11304" y="6452"/>
                  </a:lnTo>
                  <a:lnTo>
                    <a:pt x="11651" y="5946"/>
                  </a:lnTo>
                  <a:lnTo>
                    <a:pt x="12024" y="5466"/>
                  </a:lnTo>
                  <a:lnTo>
                    <a:pt x="12397" y="4986"/>
                  </a:lnTo>
                  <a:lnTo>
                    <a:pt x="12797" y="4533"/>
                  </a:lnTo>
                  <a:lnTo>
                    <a:pt x="13224" y="4079"/>
                  </a:lnTo>
                  <a:lnTo>
                    <a:pt x="13650" y="3679"/>
                  </a:lnTo>
                  <a:lnTo>
                    <a:pt x="13650" y="3679"/>
                  </a:lnTo>
                  <a:lnTo>
                    <a:pt x="14157" y="3199"/>
                  </a:lnTo>
                  <a:lnTo>
                    <a:pt x="14690" y="2746"/>
                  </a:lnTo>
                  <a:lnTo>
                    <a:pt x="15250" y="2320"/>
                  </a:lnTo>
                  <a:lnTo>
                    <a:pt x="15810" y="1920"/>
                  </a:lnTo>
                  <a:lnTo>
                    <a:pt x="16396" y="1547"/>
                  </a:lnTo>
                  <a:lnTo>
                    <a:pt x="17010" y="1200"/>
                  </a:lnTo>
                  <a:lnTo>
                    <a:pt x="17623" y="880"/>
                  </a:lnTo>
                  <a:lnTo>
                    <a:pt x="18263" y="613"/>
                  </a:lnTo>
                  <a:lnTo>
                    <a:pt x="18263" y="613"/>
                  </a:lnTo>
                  <a:lnTo>
                    <a:pt x="18903" y="400"/>
                  </a:lnTo>
                  <a:lnTo>
                    <a:pt x="19596" y="213"/>
                  </a:lnTo>
                  <a:lnTo>
                    <a:pt x="20262" y="80"/>
                  </a:lnTo>
                  <a:lnTo>
                    <a:pt x="20955" y="0"/>
                  </a:lnTo>
                  <a:lnTo>
                    <a:pt x="21649" y="0"/>
                  </a:lnTo>
                  <a:lnTo>
                    <a:pt x="22342" y="27"/>
                  </a:lnTo>
                  <a:lnTo>
                    <a:pt x="22688" y="80"/>
                  </a:lnTo>
                  <a:lnTo>
                    <a:pt x="23035" y="133"/>
                  </a:lnTo>
                  <a:lnTo>
                    <a:pt x="23382" y="213"/>
                  </a:lnTo>
                  <a:lnTo>
                    <a:pt x="23702" y="293"/>
                  </a:lnTo>
                  <a:lnTo>
                    <a:pt x="23702" y="293"/>
                  </a:lnTo>
                  <a:lnTo>
                    <a:pt x="24315" y="507"/>
                  </a:lnTo>
                  <a:lnTo>
                    <a:pt x="24901" y="773"/>
                  </a:lnTo>
                  <a:lnTo>
                    <a:pt x="25461" y="1093"/>
                  </a:lnTo>
                  <a:lnTo>
                    <a:pt x="26021" y="1440"/>
                  </a:lnTo>
                  <a:lnTo>
                    <a:pt x="26528" y="1840"/>
                  </a:lnTo>
                  <a:lnTo>
                    <a:pt x="27007" y="2266"/>
                  </a:lnTo>
                  <a:lnTo>
                    <a:pt x="27461" y="2746"/>
                  </a:lnTo>
                  <a:lnTo>
                    <a:pt x="27887" y="3226"/>
                  </a:lnTo>
                  <a:lnTo>
                    <a:pt x="27887" y="3226"/>
                  </a:lnTo>
                  <a:lnTo>
                    <a:pt x="28207" y="3626"/>
                  </a:lnTo>
                  <a:lnTo>
                    <a:pt x="28474" y="4026"/>
                  </a:lnTo>
                  <a:lnTo>
                    <a:pt x="28740" y="4453"/>
                  </a:lnTo>
                  <a:lnTo>
                    <a:pt x="29007" y="4879"/>
                  </a:lnTo>
                  <a:lnTo>
                    <a:pt x="29220" y="5332"/>
                  </a:lnTo>
                  <a:lnTo>
                    <a:pt x="29407" y="5786"/>
                  </a:lnTo>
                  <a:lnTo>
                    <a:pt x="29567" y="6265"/>
                  </a:lnTo>
                  <a:lnTo>
                    <a:pt x="29727" y="6745"/>
                  </a:lnTo>
                  <a:lnTo>
                    <a:pt x="29833" y="7225"/>
                  </a:lnTo>
                  <a:lnTo>
                    <a:pt x="29913" y="7705"/>
                  </a:lnTo>
                  <a:lnTo>
                    <a:pt x="29967" y="8185"/>
                  </a:lnTo>
                  <a:lnTo>
                    <a:pt x="29967" y="8665"/>
                  </a:lnTo>
                  <a:lnTo>
                    <a:pt x="29940" y="9145"/>
                  </a:lnTo>
                  <a:lnTo>
                    <a:pt x="29887" y="9651"/>
                  </a:lnTo>
                  <a:lnTo>
                    <a:pt x="29780" y="10105"/>
                  </a:lnTo>
                  <a:lnTo>
                    <a:pt x="29647" y="10584"/>
                  </a:lnTo>
                  <a:lnTo>
                    <a:pt x="29647" y="10584"/>
                  </a:lnTo>
                  <a:lnTo>
                    <a:pt x="29540" y="10904"/>
                  </a:lnTo>
                  <a:lnTo>
                    <a:pt x="29380" y="11224"/>
                  </a:lnTo>
                  <a:lnTo>
                    <a:pt x="29220" y="11518"/>
                  </a:lnTo>
                  <a:lnTo>
                    <a:pt x="29060" y="11811"/>
                  </a:lnTo>
                  <a:lnTo>
                    <a:pt x="28874" y="12104"/>
                  </a:lnTo>
                  <a:lnTo>
                    <a:pt x="28660" y="12397"/>
                  </a:lnTo>
                  <a:lnTo>
                    <a:pt x="28234" y="12904"/>
                  </a:lnTo>
                  <a:lnTo>
                    <a:pt x="27727" y="13411"/>
                  </a:lnTo>
                  <a:lnTo>
                    <a:pt x="27221" y="13864"/>
                  </a:lnTo>
                  <a:lnTo>
                    <a:pt x="26661" y="14264"/>
                  </a:lnTo>
                  <a:lnTo>
                    <a:pt x="26074" y="14637"/>
                  </a:lnTo>
                  <a:lnTo>
                    <a:pt x="26074" y="14637"/>
                  </a:lnTo>
                  <a:lnTo>
                    <a:pt x="25461" y="14984"/>
                  </a:lnTo>
                  <a:lnTo>
                    <a:pt x="24848" y="15277"/>
                  </a:lnTo>
                  <a:lnTo>
                    <a:pt x="24208" y="15543"/>
                  </a:lnTo>
                  <a:lnTo>
                    <a:pt x="23568" y="15810"/>
                  </a:lnTo>
                  <a:lnTo>
                    <a:pt x="22902" y="16023"/>
                  </a:lnTo>
                  <a:lnTo>
                    <a:pt x="22262" y="16237"/>
                  </a:lnTo>
                  <a:lnTo>
                    <a:pt x="20929" y="16663"/>
                  </a:lnTo>
                  <a:lnTo>
                    <a:pt x="20929" y="16663"/>
                  </a:lnTo>
                  <a:lnTo>
                    <a:pt x="15250" y="18396"/>
                  </a:lnTo>
                  <a:lnTo>
                    <a:pt x="15250" y="18396"/>
                  </a:lnTo>
                  <a:lnTo>
                    <a:pt x="15437" y="18929"/>
                  </a:lnTo>
                  <a:lnTo>
                    <a:pt x="15597" y="19489"/>
                  </a:lnTo>
                  <a:lnTo>
                    <a:pt x="15677" y="20049"/>
                  </a:lnTo>
                  <a:lnTo>
                    <a:pt x="15757" y="20609"/>
                  </a:lnTo>
                  <a:lnTo>
                    <a:pt x="15757" y="21169"/>
                  </a:lnTo>
                  <a:lnTo>
                    <a:pt x="15730" y="21755"/>
                  </a:lnTo>
                  <a:lnTo>
                    <a:pt x="15677" y="22315"/>
                  </a:lnTo>
                  <a:lnTo>
                    <a:pt x="15570" y="22875"/>
                  </a:lnTo>
                  <a:lnTo>
                    <a:pt x="15437" y="23435"/>
                  </a:lnTo>
                  <a:lnTo>
                    <a:pt x="15250" y="23968"/>
                  </a:lnTo>
                  <a:lnTo>
                    <a:pt x="15037" y="24501"/>
                  </a:lnTo>
                  <a:lnTo>
                    <a:pt x="14797" y="25008"/>
                  </a:lnTo>
                  <a:lnTo>
                    <a:pt x="14504" y="25488"/>
                  </a:lnTo>
                  <a:lnTo>
                    <a:pt x="14184" y="25968"/>
                  </a:lnTo>
                  <a:lnTo>
                    <a:pt x="13837" y="26394"/>
                  </a:lnTo>
                  <a:lnTo>
                    <a:pt x="13437" y="26821"/>
                  </a:lnTo>
                  <a:lnTo>
                    <a:pt x="13437" y="26821"/>
                  </a:lnTo>
                  <a:lnTo>
                    <a:pt x="13224" y="27034"/>
                  </a:lnTo>
                  <a:lnTo>
                    <a:pt x="13144" y="27141"/>
                  </a:lnTo>
                  <a:lnTo>
                    <a:pt x="13091" y="27274"/>
                  </a:lnTo>
                  <a:lnTo>
                    <a:pt x="13091" y="27274"/>
                  </a:lnTo>
                  <a:lnTo>
                    <a:pt x="13064" y="27434"/>
                  </a:lnTo>
                  <a:lnTo>
                    <a:pt x="13091" y="27567"/>
                  </a:lnTo>
                  <a:lnTo>
                    <a:pt x="13171" y="27861"/>
                  </a:lnTo>
                  <a:lnTo>
                    <a:pt x="13171" y="27861"/>
                  </a:lnTo>
                  <a:lnTo>
                    <a:pt x="13357" y="28500"/>
                  </a:lnTo>
                  <a:lnTo>
                    <a:pt x="13570" y="29220"/>
                  </a:lnTo>
                  <a:lnTo>
                    <a:pt x="13997" y="30847"/>
                  </a:lnTo>
                  <a:lnTo>
                    <a:pt x="14424" y="32446"/>
                  </a:lnTo>
                  <a:lnTo>
                    <a:pt x="14637" y="33166"/>
                  </a:lnTo>
                  <a:lnTo>
                    <a:pt x="14823" y="33806"/>
                  </a:lnTo>
                  <a:lnTo>
                    <a:pt x="14823" y="33806"/>
                  </a:lnTo>
                  <a:lnTo>
                    <a:pt x="14477" y="34126"/>
                  </a:lnTo>
                  <a:lnTo>
                    <a:pt x="14104" y="34392"/>
                  </a:lnTo>
                  <a:lnTo>
                    <a:pt x="13757" y="34659"/>
                  </a:lnTo>
                  <a:lnTo>
                    <a:pt x="13384" y="34899"/>
                  </a:lnTo>
                  <a:lnTo>
                    <a:pt x="12984" y="35086"/>
                  </a:lnTo>
                  <a:lnTo>
                    <a:pt x="12611" y="35299"/>
                  </a:lnTo>
                  <a:lnTo>
                    <a:pt x="11837" y="35672"/>
                  </a:lnTo>
                  <a:lnTo>
                    <a:pt x="11038" y="36019"/>
                  </a:lnTo>
                  <a:lnTo>
                    <a:pt x="10264" y="36365"/>
                  </a:lnTo>
                  <a:lnTo>
                    <a:pt x="9465" y="36792"/>
                  </a:lnTo>
                  <a:lnTo>
                    <a:pt x="9065" y="37005"/>
                  </a:lnTo>
                  <a:lnTo>
                    <a:pt x="8638" y="37272"/>
                  </a:lnTo>
                  <a:lnTo>
                    <a:pt x="8638" y="37272"/>
                  </a:lnTo>
                  <a:lnTo>
                    <a:pt x="8078" y="36712"/>
                  </a:lnTo>
                  <a:lnTo>
                    <a:pt x="7518" y="36125"/>
                  </a:lnTo>
                  <a:lnTo>
                    <a:pt x="7012" y="35512"/>
                  </a:lnTo>
                  <a:lnTo>
                    <a:pt x="6505" y="34872"/>
                  </a:lnTo>
                  <a:lnTo>
                    <a:pt x="6025" y="34206"/>
                  </a:lnTo>
                  <a:lnTo>
                    <a:pt x="5599" y="33539"/>
                  </a:lnTo>
                  <a:lnTo>
                    <a:pt x="5199" y="32846"/>
                  </a:lnTo>
                  <a:lnTo>
                    <a:pt x="4826" y="32126"/>
                  </a:lnTo>
                  <a:lnTo>
                    <a:pt x="4826" y="32126"/>
                  </a:lnTo>
                  <a:lnTo>
                    <a:pt x="4346" y="31113"/>
                  </a:lnTo>
                  <a:lnTo>
                    <a:pt x="3919" y="30100"/>
                  </a:lnTo>
                  <a:lnTo>
                    <a:pt x="3466" y="29087"/>
                  </a:lnTo>
                  <a:lnTo>
                    <a:pt x="3013" y="28101"/>
                  </a:lnTo>
                  <a:lnTo>
                    <a:pt x="3013" y="28101"/>
                  </a:lnTo>
                  <a:lnTo>
                    <a:pt x="2480" y="27061"/>
                  </a:lnTo>
                  <a:lnTo>
                    <a:pt x="1920" y="26048"/>
                  </a:lnTo>
                  <a:lnTo>
                    <a:pt x="1360" y="25035"/>
                  </a:lnTo>
                  <a:lnTo>
                    <a:pt x="1120" y="24528"/>
                  </a:lnTo>
                  <a:lnTo>
                    <a:pt x="853" y="23995"/>
                  </a:lnTo>
                  <a:lnTo>
                    <a:pt x="853" y="23995"/>
                  </a:lnTo>
                  <a:lnTo>
                    <a:pt x="640" y="23462"/>
                  </a:lnTo>
                  <a:lnTo>
                    <a:pt x="427" y="22928"/>
                  </a:lnTo>
                  <a:lnTo>
                    <a:pt x="267" y="22369"/>
                  </a:lnTo>
                  <a:lnTo>
                    <a:pt x="133" y="21809"/>
                  </a:lnTo>
                  <a:lnTo>
                    <a:pt x="53" y="21222"/>
                  </a:lnTo>
                  <a:lnTo>
                    <a:pt x="0" y="20662"/>
                  </a:lnTo>
                  <a:lnTo>
                    <a:pt x="0" y="20076"/>
                  </a:lnTo>
                  <a:lnTo>
                    <a:pt x="80" y="19516"/>
                  </a:lnTo>
                  <a:lnTo>
                    <a:pt x="80" y="19516"/>
                  </a:lnTo>
                  <a:lnTo>
                    <a:pt x="133" y="19143"/>
                  </a:lnTo>
                  <a:lnTo>
                    <a:pt x="240" y="18796"/>
                  </a:lnTo>
                  <a:lnTo>
                    <a:pt x="347" y="18449"/>
                  </a:lnTo>
                  <a:lnTo>
                    <a:pt x="507" y="18129"/>
                  </a:lnTo>
                  <a:lnTo>
                    <a:pt x="667" y="17810"/>
                  </a:lnTo>
                  <a:lnTo>
                    <a:pt x="827" y="17490"/>
                  </a:lnTo>
                  <a:lnTo>
                    <a:pt x="1040" y="17170"/>
                  </a:lnTo>
                  <a:lnTo>
                    <a:pt x="1253" y="16876"/>
                  </a:lnTo>
                  <a:lnTo>
                    <a:pt x="1466" y="16583"/>
                  </a:lnTo>
                  <a:lnTo>
                    <a:pt x="1706" y="16317"/>
                  </a:lnTo>
                  <a:lnTo>
                    <a:pt x="1973" y="16050"/>
                  </a:lnTo>
                  <a:lnTo>
                    <a:pt x="2240" y="15810"/>
                  </a:lnTo>
                  <a:lnTo>
                    <a:pt x="2533" y="15570"/>
                  </a:lnTo>
                  <a:lnTo>
                    <a:pt x="2826" y="15330"/>
                  </a:lnTo>
                  <a:lnTo>
                    <a:pt x="3119" y="15117"/>
                  </a:lnTo>
                  <a:lnTo>
                    <a:pt x="3439" y="14930"/>
                  </a:lnTo>
                  <a:lnTo>
                    <a:pt x="3439" y="14930"/>
                  </a:lnTo>
                  <a:lnTo>
                    <a:pt x="4053" y="14557"/>
                  </a:lnTo>
                  <a:lnTo>
                    <a:pt x="4719" y="14237"/>
                  </a:lnTo>
                  <a:lnTo>
                    <a:pt x="5412" y="13970"/>
                  </a:lnTo>
                  <a:lnTo>
                    <a:pt x="6105" y="13730"/>
                  </a:lnTo>
                  <a:lnTo>
                    <a:pt x="6799" y="13544"/>
                  </a:lnTo>
                  <a:lnTo>
                    <a:pt x="7518" y="13357"/>
                  </a:lnTo>
                  <a:lnTo>
                    <a:pt x="8238" y="13197"/>
                  </a:lnTo>
                  <a:lnTo>
                    <a:pt x="8958" y="13064"/>
                  </a:lnTo>
                  <a:lnTo>
                    <a:pt x="8958" y="13064"/>
                  </a:lnTo>
                  <a:lnTo>
                    <a:pt x="9305" y="110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34"/>
            <p:cNvSpPr/>
            <p:nvPr/>
          </p:nvSpPr>
          <p:spPr>
            <a:xfrm>
              <a:off x="2878530" y="2653066"/>
              <a:ext cx="261025" cy="384447"/>
            </a:xfrm>
            <a:custGeom>
              <a:avLst/>
              <a:gdLst/>
              <a:ahLst/>
              <a:cxnLst/>
              <a:rect l="l" t="t" r="r" b="b"/>
              <a:pathLst>
                <a:path w="15278" h="22502" extrusionOk="0">
                  <a:moveTo>
                    <a:pt x="321" y="0"/>
                  </a:moveTo>
                  <a:lnTo>
                    <a:pt x="1" y="293"/>
                  </a:lnTo>
                  <a:lnTo>
                    <a:pt x="747" y="17836"/>
                  </a:lnTo>
                  <a:lnTo>
                    <a:pt x="774" y="18343"/>
                  </a:lnTo>
                  <a:lnTo>
                    <a:pt x="827" y="18849"/>
                  </a:lnTo>
                  <a:lnTo>
                    <a:pt x="854" y="19116"/>
                  </a:lnTo>
                  <a:lnTo>
                    <a:pt x="934" y="19356"/>
                  </a:lnTo>
                  <a:lnTo>
                    <a:pt x="987" y="19596"/>
                  </a:lnTo>
                  <a:lnTo>
                    <a:pt x="1094" y="19836"/>
                  </a:lnTo>
                  <a:lnTo>
                    <a:pt x="1280" y="20209"/>
                  </a:lnTo>
                  <a:lnTo>
                    <a:pt x="1520" y="20529"/>
                  </a:lnTo>
                  <a:lnTo>
                    <a:pt x="1814" y="20822"/>
                  </a:lnTo>
                  <a:lnTo>
                    <a:pt x="2134" y="21089"/>
                  </a:lnTo>
                  <a:lnTo>
                    <a:pt x="2480" y="21329"/>
                  </a:lnTo>
                  <a:lnTo>
                    <a:pt x="2853" y="21542"/>
                  </a:lnTo>
                  <a:lnTo>
                    <a:pt x="3227" y="21702"/>
                  </a:lnTo>
                  <a:lnTo>
                    <a:pt x="3600" y="21862"/>
                  </a:lnTo>
                  <a:lnTo>
                    <a:pt x="4160" y="22048"/>
                  </a:lnTo>
                  <a:lnTo>
                    <a:pt x="4720" y="22208"/>
                  </a:lnTo>
                  <a:lnTo>
                    <a:pt x="5280" y="22315"/>
                  </a:lnTo>
                  <a:lnTo>
                    <a:pt x="5839" y="22422"/>
                  </a:lnTo>
                  <a:lnTo>
                    <a:pt x="6426" y="22475"/>
                  </a:lnTo>
                  <a:lnTo>
                    <a:pt x="6986" y="22502"/>
                  </a:lnTo>
                  <a:lnTo>
                    <a:pt x="8159" y="22502"/>
                  </a:lnTo>
                  <a:lnTo>
                    <a:pt x="8745" y="22448"/>
                  </a:lnTo>
                  <a:lnTo>
                    <a:pt x="9305" y="22395"/>
                  </a:lnTo>
                  <a:lnTo>
                    <a:pt x="9892" y="22315"/>
                  </a:lnTo>
                  <a:lnTo>
                    <a:pt x="10478" y="22208"/>
                  </a:lnTo>
                  <a:lnTo>
                    <a:pt x="11625" y="21968"/>
                  </a:lnTo>
                  <a:lnTo>
                    <a:pt x="12745" y="21702"/>
                  </a:lnTo>
                  <a:lnTo>
                    <a:pt x="13278" y="21515"/>
                  </a:lnTo>
                  <a:lnTo>
                    <a:pt x="13544" y="21435"/>
                  </a:lnTo>
                  <a:lnTo>
                    <a:pt x="13784" y="21302"/>
                  </a:lnTo>
                  <a:lnTo>
                    <a:pt x="14024" y="21169"/>
                  </a:lnTo>
                  <a:lnTo>
                    <a:pt x="14238" y="21035"/>
                  </a:lnTo>
                  <a:lnTo>
                    <a:pt x="14424" y="20849"/>
                  </a:lnTo>
                  <a:lnTo>
                    <a:pt x="14611" y="20635"/>
                  </a:lnTo>
                  <a:lnTo>
                    <a:pt x="14691" y="20475"/>
                  </a:lnTo>
                  <a:lnTo>
                    <a:pt x="14771" y="20289"/>
                  </a:lnTo>
                  <a:lnTo>
                    <a:pt x="14877" y="19942"/>
                  </a:lnTo>
                  <a:lnTo>
                    <a:pt x="14931" y="19569"/>
                  </a:lnTo>
                  <a:lnTo>
                    <a:pt x="14984" y="19169"/>
                  </a:lnTo>
                  <a:lnTo>
                    <a:pt x="15091" y="17623"/>
                  </a:lnTo>
                  <a:lnTo>
                    <a:pt x="15171" y="16076"/>
                  </a:lnTo>
                  <a:lnTo>
                    <a:pt x="15251" y="14530"/>
                  </a:lnTo>
                  <a:lnTo>
                    <a:pt x="15277" y="12984"/>
                  </a:lnTo>
                  <a:lnTo>
                    <a:pt x="15251" y="11971"/>
                  </a:lnTo>
                  <a:lnTo>
                    <a:pt x="15224" y="11464"/>
                  </a:lnTo>
                  <a:lnTo>
                    <a:pt x="15171" y="10958"/>
                  </a:lnTo>
                  <a:lnTo>
                    <a:pt x="15091" y="10451"/>
                  </a:lnTo>
                  <a:lnTo>
                    <a:pt x="14984" y="9945"/>
                  </a:lnTo>
                  <a:lnTo>
                    <a:pt x="14824" y="9465"/>
                  </a:lnTo>
                  <a:lnTo>
                    <a:pt x="14611" y="9011"/>
                  </a:lnTo>
                  <a:lnTo>
                    <a:pt x="14451" y="8745"/>
                  </a:lnTo>
                  <a:lnTo>
                    <a:pt x="14291" y="8452"/>
                  </a:lnTo>
                  <a:lnTo>
                    <a:pt x="14078" y="8212"/>
                  </a:lnTo>
                  <a:lnTo>
                    <a:pt x="13864" y="7945"/>
                  </a:lnTo>
                  <a:lnTo>
                    <a:pt x="13438" y="7465"/>
                  </a:lnTo>
                  <a:lnTo>
                    <a:pt x="12958" y="7012"/>
                  </a:lnTo>
                  <a:lnTo>
                    <a:pt x="12291" y="6399"/>
                  </a:lnTo>
                  <a:lnTo>
                    <a:pt x="11598" y="5812"/>
                  </a:lnTo>
                  <a:lnTo>
                    <a:pt x="10878" y="5252"/>
                  </a:lnTo>
                  <a:lnTo>
                    <a:pt x="10158" y="4692"/>
                  </a:lnTo>
                  <a:lnTo>
                    <a:pt x="9412" y="4159"/>
                  </a:lnTo>
                  <a:lnTo>
                    <a:pt x="8639" y="3679"/>
                  </a:lnTo>
                  <a:lnTo>
                    <a:pt x="7866" y="3199"/>
                  </a:lnTo>
                  <a:lnTo>
                    <a:pt x="7066" y="2719"/>
                  </a:lnTo>
                  <a:lnTo>
                    <a:pt x="6266" y="2293"/>
                  </a:lnTo>
                  <a:lnTo>
                    <a:pt x="5439" y="1893"/>
                  </a:lnTo>
                  <a:lnTo>
                    <a:pt x="4613" y="1520"/>
                  </a:lnTo>
                  <a:lnTo>
                    <a:pt x="3787" y="1146"/>
                  </a:lnTo>
                  <a:lnTo>
                    <a:pt x="2933" y="827"/>
                  </a:lnTo>
                  <a:lnTo>
                    <a:pt x="2080" y="533"/>
                  </a:lnTo>
                  <a:lnTo>
                    <a:pt x="1200" y="240"/>
                  </a:lnTo>
                  <a:lnTo>
                    <a:pt x="321" y="0"/>
                  </a:lnTo>
                  <a:close/>
                </a:path>
              </a:pathLst>
            </a:custGeom>
            <a:solidFill>
              <a:srgbClr val="FF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34"/>
            <p:cNvSpPr/>
            <p:nvPr/>
          </p:nvSpPr>
          <p:spPr>
            <a:xfrm>
              <a:off x="2878530" y="2653066"/>
              <a:ext cx="261025" cy="384447"/>
            </a:xfrm>
            <a:custGeom>
              <a:avLst/>
              <a:gdLst/>
              <a:ahLst/>
              <a:cxnLst/>
              <a:rect l="l" t="t" r="r" b="b"/>
              <a:pathLst>
                <a:path w="15278" h="22502" fill="none" extrusionOk="0">
                  <a:moveTo>
                    <a:pt x="1" y="293"/>
                  </a:moveTo>
                  <a:lnTo>
                    <a:pt x="1" y="293"/>
                  </a:lnTo>
                  <a:lnTo>
                    <a:pt x="747" y="17836"/>
                  </a:lnTo>
                  <a:lnTo>
                    <a:pt x="747" y="17836"/>
                  </a:lnTo>
                  <a:lnTo>
                    <a:pt x="774" y="18343"/>
                  </a:lnTo>
                  <a:lnTo>
                    <a:pt x="827" y="18849"/>
                  </a:lnTo>
                  <a:lnTo>
                    <a:pt x="854" y="19116"/>
                  </a:lnTo>
                  <a:lnTo>
                    <a:pt x="934" y="19356"/>
                  </a:lnTo>
                  <a:lnTo>
                    <a:pt x="987" y="19596"/>
                  </a:lnTo>
                  <a:lnTo>
                    <a:pt x="1094" y="19836"/>
                  </a:lnTo>
                  <a:lnTo>
                    <a:pt x="1094" y="19836"/>
                  </a:lnTo>
                  <a:lnTo>
                    <a:pt x="1280" y="20209"/>
                  </a:lnTo>
                  <a:lnTo>
                    <a:pt x="1520" y="20529"/>
                  </a:lnTo>
                  <a:lnTo>
                    <a:pt x="1814" y="20822"/>
                  </a:lnTo>
                  <a:lnTo>
                    <a:pt x="2134" y="21089"/>
                  </a:lnTo>
                  <a:lnTo>
                    <a:pt x="2480" y="21329"/>
                  </a:lnTo>
                  <a:lnTo>
                    <a:pt x="2853" y="21542"/>
                  </a:lnTo>
                  <a:lnTo>
                    <a:pt x="3227" y="21702"/>
                  </a:lnTo>
                  <a:lnTo>
                    <a:pt x="3600" y="21862"/>
                  </a:lnTo>
                  <a:lnTo>
                    <a:pt x="3600" y="21862"/>
                  </a:lnTo>
                  <a:lnTo>
                    <a:pt x="4160" y="22048"/>
                  </a:lnTo>
                  <a:lnTo>
                    <a:pt x="4720" y="22208"/>
                  </a:lnTo>
                  <a:lnTo>
                    <a:pt x="5280" y="22315"/>
                  </a:lnTo>
                  <a:lnTo>
                    <a:pt x="5839" y="22422"/>
                  </a:lnTo>
                  <a:lnTo>
                    <a:pt x="6426" y="22475"/>
                  </a:lnTo>
                  <a:lnTo>
                    <a:pt x="6986" y="22502"/>
                  </a:lnTo>
                  <a:lnTo>
                    <a:pt x="7572" y="22502"/>
                  </a:lnTo>
                  <a:lnTo>
                    <a:pt x="8159" y="22502"/>
                  </a:lnTo>
                  <a:lnTo>
                    <a:pt x="8745" y="22448"/>
                  </a:lnTo>
                  <a:lnTo>
                    <a:pt x="9305" y="22395"/>
                  </a:lnTo>
                  <a:lnTo>
                    <a:pt x="9892" y="22315"/>
                  </a:lnTo>
                  <a:lnTo>
                    <a:pt x="10478" y="22208"/>
                  </a:lnTo>
                  <a:lnTo>
                    <a:pt x="11625" y="21968"/>
                  </a:lnTo>
                  <a:lnTo>
                    <a:pt x="12745" y="21702"/>
                  </a:lnTo>
                  <a:lnTo>
                    <a:pt x="12745" y="21702"/>
                  </a:lnTo>
                  <a:lnTo>
                    <a:pt x="13278" y="21515"/>
                  </a:lnTo>
                  <a:lnTo>
                    <a:pt x="13544" y="21435"/>
                  </a:lnTo>
                  <a:lnTo>
                    <a:pt x="13784" y="21302"/>
                  </a:lnTo>
                  <a:lnTo>
                    <a:pt x="14024" y="21169"/>
                  </a:lnTo>
                  <a:lnTo>
                    <a:pt x="14238" y="21035"/>
                  </a:lnTo>
                  <a:lnTo>
                    <a:pt x="14424" y="20849"/>
                  </a:lnTo>
                  <a:lnTo>
                    <a:pt x="14611" y="20635"/>
                  </a:lnTo>
                  <a:lnTo>
                    <a:pt x="14611" y="20635"/>
                  </a:lnTo>
                  <a:lnTo>
                    <a:pt x="14691" y="20475"/>
                  </a:lnTo>
                  <a:lnTo>
                    <a:pt x="14771" y="20289"/>
                  </a:lnTo>
                  <a:lnTo>
                    <a:pt x="14877" y="19942"/>
                  </a:lnTo>
                  <a:lnTo>
                    <a:pt x="14931" y="19569"/>
                  </a:lnTo>
                  <a:lnTo>
                    <a:pt x="14984" y="19169"/>
                  </a:lnTo>
                  <a:lnTo>
                    <a:pt x="14984" y="19169"/>
                  </a:lnTo>
                  <a:lnTo>
                    <a:pt x="15091" y="17623"/>
                  </a:lnTo>
                  <a:lnTo>
                    <a:pt x="15171" y="16076"/>
                  </a:lnTo>
                  <a:lnTo>
                    <a:pt x="15251" y="14530"/>
                  </a:lnTo>
                  <a:lnTo>
                    <a:pt x="15277" y="12984"/>
                  </a:lnTo>
                  <a:lnTo>
                    <a:pt x="15277" y="12984"/>
                  </a:lnTo>
                  <a:lnTo>
                    <a:pt x="15251" y="11971"/>
                  </a:lnTo>
                  <a:lnTo>
                    <a:pt x="15224" y="11464"/>
                  </a:lnTo>
                  <a:lnTo>
                    <a:pt x="15171" y="10958"/>
                  </a:lnTo>
                  <a:lnTo>
                    <a:pt x="15091" y="10451"/>
                  </a:lnTo>
                  <a:lnTo>
                    <a:pt x="14984" y="9945"/>
                  </a:lnTo>
                  <a:lnTo>
                    <a:pt x="14824" y="9465"/>
                  </a:lnTo>
                  <a:lnTo>
                    <a:pt x="14611" y="9011"/>
                  </a:lnTo>
                  <a:lnTo>
                    <a:pt x="14611" y="9011"/>
                  </a:lnTo>
                  <a:lnTo>
                    <a:pt x="14451" y="8745"/>
                  </a:lnTo>
                  <a:lnTo>
                    <a:pt x="14291" y="8452"/>
                  </a:lnTo>
                  <a:lnTo>
                    <a:pt x="14078" y="8212"/>
                  </a:lnTo>
                  <a:lnTo>
                    <a:pt x="13864" y="7945"/>
                  </a:lnTo>
                  <a:lnTo>
                    <a:pt x="13438" y="7465"/>
                  </a:lnTo>
                  <a:lnTo>
                    <a:pt x="12958" y="7012"/>
                  </a:lnTo>
                  <a:lnTo>
                    <a:pt x="12958" y="7012"/>
                  </a:lnTo>
                  <a:lnTo>
                    <a:pt x="12291" y="6399"/>
                  </a:lnTo>
                  <a:lnTo>
                    <a:pt x="11598" y="5812"/>
                  </a:lnTo>
                  <a:lnTo>
                    <a:pt x="10878" y="5252"/>
                  </a:lnTo>
                  <a:lnTo>
                    <a:pt x="10158" y="4692"/>
                  </a:lnTo>
                  <a:lnTo>
                    <a:pt x="9412" y="4159"/>
                  </a:lnTo>
                  <a:lnTo>
                    <a:pt x="8639" y="3679"/>
                  </a:lnTo>
                  <a:lnTo>
                    <a:pt x="7866" y="3199"/>
                  </a:lnTo>
                  <a:lnTo>
                    <a:pt x="7066" y="2719"/>
                  </a:lnTo>
                  <a:lnTo>
                    <a:pt x="6266" y="2293"/>
                  </a:lnTo>
                  <a:lnTo>
                    <a:pt x="5439" y="1893"/>
                  </a:lnTo>
                  <a:lnTo>
                    <a:pt x="4613" y="1520"/>
                  </a:lnTo>
                  <a:lnTo>
                    <a:pt x="3787" y="1146"/>
                  </a:lnTo>
                  <a:lnTo>
                    <a:pt x="2933" y="827"/>
                  </a:lnTo>
                  <a:lnTo>
                    <a:pt x="2080" y="533"/>
                  </a:lnTo>
                  <a:lnTo>
                    <a:pt x="1200" y="240"/>
                  </a:lnTo>
                  <a:lnTo>
                    <a:pt x="3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34"/>
            <p:cNvSpPr/>
            <p:nvPr/>
          </p:nvSpPr>
          <p:spPr>
            <a:xfrm>
              <a:off x="2925907" y="2264518"/>
              <a:ext cx="108421" cy="72902"/>
            </a:xfrm>
            <a:custGeom>
              <a:avLst/>
              <a:gdLst/>
              <a:ahLst/>
              <a:cxnLst/>
              <a:rect l="l" t="t" r="r" b="b"/>
              <a:pathLst>
                <a:path w="6346" h="4267" extrusionOk="0">
                  <a:moveTo>
                    <a:pt x="3386" y="1"/>
                  </a:moveTo>
                  <a:lnTo>
                    <a:pt x="2960" y="54"/>
                  </a:lnTo>
                  <a:lnTo>
                    <a:pt x="2533" y="187"/>
                  </a:lnTo>
                  <a:lnTo>
                    <a:pt x="2133" y="320"/>
                  </a:lnTo>
                  <a:lnTo>
                    <a:pt x="1760" y="534"/>
                  </a:lnTo>
                  <a:lnTo>
                    <a:pt x="1413" y="774"/>
                  </a:lnTo>
                  <a:lnTo>
                    <a:pt x="1094" y="1067"/>
                  </a:lnTo>
                  <a:lnTo>
                    <a:pt x="800" y="1387"/>
                  </a:lnTo>
                  <a:lnTo>
                    <a:pt x="560" y="1733"/>
                  </a:lnTo>
                  <a:lnTo>
                    <a:pt x="347" y="2107"/>
                  </a:lnTo>
                  <a:lnTo>
                    <a:pt x="187" y="2507"/>
                  </a:lnTo>
                  <a:lnTo>
                    <a:pt x="54" y="2907"/>
                  </a:lnTo>
                  <a:lnTo>
                    <a:pt x="27" y="3093"/>
                  </a:lnTo>
                  <a:lnTo>
                    <a:pt x="0" y="3306"/>
                  </a:lnTo>
                  <a:lnTo>
                    <a:pt x="0" y="3493"/>
                  </a:lnTo>
                  <a:lnTo>
                    <a:pt x="54" y="3706"/>
                  </a:lnTo>
                  <a:lnTo>
                    <a:pt x="134" y="3893"/>
                  </a:lnTo>
                  <a:lnTo>
                    <a:pt x="240" y="4053"/>
                  </a:lnTo>
                  <a:lnTo>
                    <a:pt x="400" y="4186"/>
                  </a:lnTo>
                  <a:lnTo>
                    <a:pt x="480" y="4213"/>
                  </a:lnTo>
                  <a:lnTo>
                    <a:pt x="587" y="4240"/>
                  </a:lnTo>
                  <a:lnTo>
                    <a:pt x="720" y="4266"/>
                  </a:lnTo>
                  <a:lnTo>
                    <a:pt x="827" y="4266"/>
                  </a:lnTo>
                  <a:lnTo>
                    <a:pt x="960" y="4213"/>
                  </a:lnTo>
                  <a:lnTo>
                    <a:pt x="1067" y="4186"/>
                  </a:lnTo>
                  <a:lnTo>
                    <a:pt x="1307" y="4053"/>
                  </a:lnTo>
                  <a:lnTo>
                    <a:pt x="1547" y="3893"/>
                  </a:lnTo>
                  <a:lnTo>
                    <a:pt x="1840" y="3706"/>
                  </a:lnTo>
                  <a:lnTo>
                    <a:pt x="2160" y="3520"/>
                  </a:lnTo>
                  <a:lnTo>
                    <a:pt x="2507" y="3360"/>
                  </a:lnTo>
                  <a:lnTo>
                    <a:pt x="2853" y="3200"/>
                  </a:lnTo>
                  <a:lnTo>
                    <a:pt x="3200" y="3093"/>
                  </a:lnTo>
                  <a:lnTo>
                    <a:pt x="3546" y="2987"/>
                  </a:lnTo>
                  <a:lnTo>
                    <a:pt x="3893" y="2880"/>
                  </a:lnTo>
                  <a:lnTo>
                    <a:pt x="4266" y="2827"/>
                  </a:lnTo>
                  <a:lnTo>
                    <a:pt x="4719" y="2773"/>
                  </a:lnTo>
                  <a:lnTo>
                    <a:pt x="5199" y="2667"/>
                  </a:lnTo>
                  <a:lnTo>
                    <a:pt x="5413" y="2613"/>
                  </a:lnTo>
                  <a:lnTo>
                    <a:pt x="5626" y="2533"/>
                  </a:lnTo>
                  <a:lnTo>
                    <a:pt x="5812" y="2427"/>
                  </a:lnTo>
                  <a:lnTo>
                    <a:pt x="5999" y="2267"/>
                  </a:lnTo>
                  <a:lnTo>
                    <a:pt x="6079" y="2160"/>
                  </a:lnTo>
                  <a:lnTo>
                    <a:pt x="6186" y="2027"/>
                  </a:lnTo>
                  <a:lnTo>
                    <a:pt x="6239" y="1893"/>
                  </a:lnTo>
                  <a:lnTo>
                    <a:pt x="6292" y="1733"/>
                  </a:lnTo>
                  <a:lnTo>
                    <a:pt x="6319" y="1600"/>
                  </a:lnTo>
                  <a:lnTo>
                    <a:pt x="6346" y="1440"/>
                  </a:lnTo>
                  <a:lnTo>
                    <a:pt x="6319" y="1280"/>
                  </a:lnTo>
                  <a:lnTo>
                    <a:pt x="6292" y="1120"/>
                  </a:lnTo>
                  <a:lnTo>
                    <a:pt x="6266" y="987"/>
                  </a:lnTo>
                  <a:lnTo>
                    <a:pt x="6186" y="854"/>
                  </a:lnTo>
                  <a:lnTo>
                    <a:pt x="6106" y="720"/>
                  </a:lnTo>
                  <a:lnTo>
                    <a:pt x="5999" y="587"/>
                  </a:lnTo>
                  <a:lnTo>
                    <a:pt x="5892" y="507"/>
                  </a:lnTo>
                  <a:lnTo>
                    <a:pt x="5759" y="400"/>
                  </a:lnTo>
                  <a:lnTo>
                    <a:pt x="5626" y="347"/>
                  </a:lnTo>
                  <a:lnTo>
                    <a:pt x="5493" y="294"/>
                  </a:lnTo>
                  <a:lnTo>
                    <a:pt x="5439" y="400"/>
                  </a:lnTo>
                  <a:lnTo>
                    <a:pt x="5066" y="214"/>
                  </a:lnTo>
                  <a:lnTo>
                    <a:pt x="4639" y="107"/>
                  </a:lnTo>
                  <a:lnTo>
                    <a:pt x="4239" y="27"/>
                  </a:lnTo>
                  <a:lnTo>
                    <a:pt x="38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34"/>
            <p:cNvSpPr/>
            <p:nvPr/>
          </p:nvSpPr>
          <p:spPr>
            <a:xfrm>
              <a:off x="2925907" y="2264518"/>
              <a:ext cx="108421" cy="72902"/>
            </a:xfrm>
            <a:custGeom>
              <a:avLst/>
              <a:gdLst/>
              <a:ahLst/>
              <a:cxnLst/>
              <a:rect l="l" t="t" r="r" b="b"/>
              <a:pathLst>
                <a:path w="6346" h="4267" fill="none" extrusionOk="0">
                  <a:moveTo>
                    <a:pt x="5439" y="400"/>
                  </a:moveTo>
                  <a:lnTo>
                    <a:pt x="5439" y="400"/>
                  </a:lnTo>
                  <a:lnTo>
                    <a:pt x="5066" y="214"/>
                  </a:lnTo>
                  <a:lnTo>
                    <a:pt x="4639" y="107"/>
                  </a:lnTo>
                  <a:lnTo>
                    <a:pt x="4239" y="27"/>
                  </a:lnTo>
                  <a:lnTo>
                    <a:pt x="3813" y="1"/>
                  </a:lnTo>
                  <a:lnTo>
                    <a:pt x="3386" y="1"/>
                  </a:lnTo>
                  <a:lnTo>
                    <a:pt x="2960" y="54"/>
                  </a:lnTo>
                  <a:lnTo>
                    <a:pt x="2533" y="187"/>
                  </a:lnTo>
                  <a:lnTo>
                    <a:pt x="2133" y="320"/>
                  </a:lnTo>
                  <a:lnTo>
                    <a:pt x="2133" y="320"/>
                  </a:lnTo>
                  <a:lnTo>
                    <a:pt x="1760" y="534"/>
                  </a:lnTo>
                  <a:lnTo>
                    <a:pt x="1413" y="774"/>
                  </a:lnTo>
                  <a:lnTo>
                    <a:pt x="1094" y="1067"/>
                  </a:lnTo>
                  <a:lnTo>
                    <a:pt x="800" y="1387"/>
                  </a:lnTo>
                  <a:lnTo>
                    <a:pt x="560" y="1733"/>
                  </a:lnTo>
                  <a:lnTo>
                    <a:pt x="347" y="2107"/>
                  </a:lnTo>
                  <a:lnTo>
                    <a:pt x="187" y="2507"/>
                  </a:lnTo>
                  <a:lnTo>
                    <a:pt x="54" y="2907"/>
                  </a:lnTo>
                  <a:lnTo>
                    <a:pt x="54" y="2907"/>
                  </a:lnTo>
                  <a:lnTo>
                    <a:pt x="27" y="3093"/>
                  </a:lnTo>
                  <a:lnTo>
                    <a:pt x="0" y="3306"/>
                  </a:lnTo>
                  <a:lnTo>
                    <a:pt x="0" y="3493"/>
                  </a:lnTo>
                  <a:lnTo>
                    <a:pt x="54" y="3706"/>
                  </a:lnTo>
                  <a:lnTo>
                    <a:pt x="54" y="3706"/>
                  </a:lnTo>
                  <a:lnTo>
                    <a:pt x="134" y="3893"/>
                  </a:lnTo>
                  <a:lnTo>
                    <a:pt x="240" y="4053"/>
                  </a:lnTo>
                  <a:lnTo>
                    <a:pt x="400" y="4186"/>
                  </a:lnTo>
                  <a:lnTo>
                    <a:pt x="480" y="4213"/>
                  </a:lnTo>
                  <a:lnTo>
                    <a:pt x="587" y="4240"/>
                  </a:lnTo>
                  <a:lnTo>
                    <a:pt x="587" y="4240"/>
                  </a:lnTo>
                  <a:lnTo>
                    <a:pt x="720" y="4266"/>
                  </a:lnTo>
                  <a:lnTo>
                    <a:pt x="827" y="4266"/>
                  </a:lnTo>
                  <a:lnTo>
                    <a:pt x="960" y="4213"/>
                  </a:lnTo>
                  <a:lnTo>
                    <a:pt x="1067" y="4186"/>
                  </a:lnTo>
                  <a:lnTo>
                    <a:pt x="1307" y="4053"/>
                  </a:lnTo>
                  <a:lnTo>
                    <a:pt x="1547" y="3893"/>
                  </a:lnTo>
                  <a:lnTo>
                    <a:pt x="1547" y="3893"/>
                  </a:lnTo>
                  <a:lnTo>
                    <a:pt x="1840" y="3706"/>
                  </a:lnTo>
                  <a:lnTo>
                    <a:pt x="2160" y="3520"/>
                  </a:lnTo>
                  <a:lnTo>
                    <a:pt x="2507" y="3360"/>
                  </a:lnTo>
                  <a:lnTo>
                    <a:pt x="2853" y="3200"/>
                  </a:lnTo>
                  <a:lnTo>
                    <a:pt x="3200" y="3093"/>
                  </a:lnTo>
                  <a:lnTo>
                    <a:pt x="3546" y="2987"/>
                  </a:lnTo>
                  <a:lnTo>
                    <a:pt x="3893" y="2880"/>
                  </a:lnTo>
                  <a:lnTo>
                    <a:pt x="4266" y="2827"/>
                  </a:lnTo>
                  <a:lnTo>
                    <a:pt x="4266" y="2827"/>
                  </a:lnTo>
                  <a:lnTo>
                    <a:pt x="4719" y="2773"/>
                  </a:lnTo>
                  <a:lnTo>
                    <a:pt x="5199" y="2667"/>
                  </a:lnTo>
                  <a:lnTo>
                    <a:pt x="5413" y="2613"/>
                  </a:lnTo>
                  <a:lnTo>
                    <a:pt x="5626" y="2533"/>
                  </a:lnTo>
                  <a:lnTo>
                    <a:pt x="5812" y="2427"/>
                  </a:lnTo>
                  <a:lnTo>
                    <a:pt x="5999" y="2267"/>
                  </a:lnTo>
                  <a:lnTo>
                    <a:pt x="5999" y="2267"/>
                  </a:lnTo>
                  <a:lnTo>
                    <a:pt x="6079" y="2160"/>
                  </a:lnTo>
                  <a:lnTo>
                    <a:pt x="6186" y="2027"/>
                  </a:lnTo>
                  <a:lnTo>
                    <a:pt x="6239" y="1893"/>
                  </a:lnTo>
                  <a:lnTo>
                    <a:pt x="6292" y="1733"/>
                  </a:lnTo>
                  <a:lnTo>
                    <a:pt x="6319" y="1600"/>
                  </a:lnTo>
                  <a:lnTo>
                    <a:pt x="6346" y="1440"/>
                  </a:lnTo>
                  <a:lnTo>
                    <a:pt x="6319" y="1280"/>
                  </a:lnTo>
                  <a:lnTo>
                    <a:pt x="6292" y="1120"/>
                  </a:lnTo>
                  <a:lnTo>
                    <a:pt x="6292" y="1120"/>
                  </a:lnTo>
                  <a:lnTo>
                    <a:pt x="6266" y="987"/>
                  </a:lnTo>
                  <a:lnTo>
                    <a:pt x="6186" y="854"/>
                  </a:lnTo>
                  <a:lnTo>
                    <a:pt x="6106" y="720"/>
                  </a:lnTo>
                  <a:lnTo>
                    <a:pt x="5999" y="587"/>
                  </a:lnTo>
                  <a:lnTo>
                    <a:pt x="5892" y="507"/>
                  </a:lnTo>
                  <a:lnTo>
                    <a:pt x="5759" y="400"/>
                  </a:lnTo>
                  <a:lnTo>
                    <a:pt x="5626" y="347"/>
                  </a:lnTo>
                  <a:lnTo>
                    <a:pt x="5493" y="2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34"/>
            <p:cNvSpPr/>
            <p:nvPr/>
          </p:nvSpPr>
          <p:spPr>
            <a:xfrm>
              <a:off x="3080782" y="2214869"/>
              <a:ext cx="75618" cy="66068"/>
            </a:xfrm>
            <a:custGeom>
              <a:avLst/>
              <a:gdLst/>
              <a:ahLst/>
              <a:cxnLst/>
              <a:rect l="l" t="t" r="r" b="b"/>
              <a:pathLst>
                <a:path w="4426" h="3867" extrusionOk="0">
                  <a:moveTo>
                    <a:pt x="1893" y="0"/>
                  </a:moveTo>
                  <a:lnTo>
                    <a:pt x="1733" y="54"/>
                  </a:lnTo>
                  <a:lnTo>
                    <a:pt x="1573" y="107"/>
                  </a:lnTo>
                  <a:lnTo>
                    <a:pt x="1413" y="187"/>
                  </a:lnTo>
                  <a:lnTo>
                    <a:pt x="1146" y="400"/>
                  </a:lnTo>
                  <a:lnTo>
                    <a:pt x="880" y="667"/>
                  </a:lnTo>
                  <a:lnTo>
                    <a:pt x="613" y="960"/>
                  </a:lnTo>
                  <a:lnTo>
                    <a:pt x="427" y="1280"/>
                  </a:lnTo>
                  <a:lnTo>
                    <a:pt x="240" y="1600"/>
                  </a:lnTo>
                  <a:lnTo>
                    <a:pt x="133" y="1973"/>
                  </a:lnTo>
                  <a:lnTo>
                    <a:pt x="27" y="2347"/>
                  </a:lnTo>
                  <a:lnTo>
                    <a:pt x="0" y="2720"/>
                  </a:lnTo>
                  <a:lnTo>
                    <a:pt x="0" y="3093"/>
                  </a:lnTo>
                  <a:lnTo>
                    <a:pt x="53" y="2907"/>
                  </a:lnTo>
                  <a:lnTo>
                    <a:pt x="53" y="3200"/>
                  </a:lnTo>
                  <a:lnTo>
                    <a:pt x="53" y="3360"/>
                  </a:lnTo>
                  <a:lnTo>
                    <a:pt x="107" y="3493"/>
                  </a:lnTo>
                  <a:lnTo>
                    <a:pt x="160" y="3626"/>
                  </a:lnTo>
                  <a:lnTo>
                    <a:pt x="267" y="3760"/>
                  </a:lnTo>
                  <a:lnTo>
                    <a:pt x="400" y="3840"/>
                  </a:lnTo>
                  <a:lnTo>
                    <a:pt x="533" y="3866"/>
                  </a:lnTo>
                  <a:lnTo>
                    <a:pt x="693" y="3866"/>
                  </a:lnTo>
                  <a:lnTo>
                    <a:pt x="853" y="3786"/>
                  </a:lnTo>
                  <a:lnTo>
                    <a:pt x="1146" y="3573"/>
                  </a:lnTo>
                  <a:lnTo>
                    <a:pt x="1413" y="3413"/>
                  </a:lnTo>
                  <a:lnTo>
                    <a:pt x="1680" y="3306"/>
                  </a:lnTo>
                  <a:lnTo>
                    <a:pt x="1946" y="3253"/>
                  </a:lnTo>
                  <a:lnTo>
                    <a:pt x="2240" y="3253"/>
                  </a:lnTo>
                  <a:lnTo>
                    <a:pt x="2453" y="3280"/>
                  </a:lnTo>
                  <a:lnTo>
                    <a:pt x="2666" y="3333"/>
                  </a:lnTo>
                  <a:lnTo>
                    <a:pt x="3093" y="3466"/>
                  </a:lnTo>
                  <a:lnTo>
                    <a:pt x="3333" y="3546"/>
                  </a:lnTo>
                  <a:lnTo>
                    <a:pt x="3546" y="3573"/>
                  </a:lnTo>
                  <a:lnTo>
                    <a:pt x="3759" y="3600"/>
                  </a:lnTo>
                  <a:lnTo>
                    <a:pt x="3973" y="3600"/>
                  </a:lnTo>
                  <a:lnTo>
                    <a:pt x="4132" y="3573"/>
                  </a:lnTo>
                  <a:lnTo>
                    <a:pt x="4212" y="3520"/>
                  </a:lnTo>
                  <a:lnTo>
                    <a:pt x="4266" y="3466"/>
                  </a:lnTo>
                  <a:lnTo>
                    <a:pt x="4319" y="3360"/>
                  </a:lnTo>
                  <a:lnTo>
                    <a:pt x="4372" y="3253"/>
                  </a:lnTo>
                  <a:lnTo>
                    <a:pt x="4399" y="3040"/>
                  </a:lnTo>
                  <a:lnTo>
                    <a:pt x="4426" y="2827"/>
                  </a:lnTo>
                  <a:lnTo>
                    <a:pt x="4426" y="2613"/>
                  </a:lnTo>
                  <a:lnTo>
                    <a:pt x="4426" y="2400"/>
                  </a:lnTo>
                  <a:lnTo>
                    <a:pt x="4399" y="2187"/>
                  </a:lnTo>
                  <a:lnTo>
                    <a:pt x="4346" y="1973"/>
                  </a:lnTo>
                  <a:lnTo>
                    <a:pt x="4292" y="1760"/>
                  </a:lnTo>
                  <a:lnTo>
                    <a:pt x="4212" y="1573"/>
                  </a:lnTo>
                  <a:lnTo>
                    <a:pt x="4132" y="1360"/>
                  </a:lnTo>
                  <a:lnTo>
                    <a:pt x="4026" y="1174"/>
                  </a:lnTo>
                  <a:lnTo>
                    <a:pt x="3893" y="1014"/>
                  </a:lnTo>
                  <a:lnTo>
                    <a:pt x="3759" y="827"/>
                  </a:lnTo>
                  <a:lnTo>
                    <a:pt x="3626" y="667"/>
                  </a:lnTo>
                  <a:lnTo>
                    <a:pt x="3466" y="534"/>
                  </a:lnTo>
                  <a:lnTo>
                    <a:pt x="3306" y="400"/>
                  </a:lnTo>
                  <a:lnTo>
                    <a:pt x="3119" y="294"/>
                  </a:lnTo>
                  <a:lnTo>
                    <a:pt x="2773" y="107"/>
                  </a:lnTo>
                  <a:lnTo>
                    <a:pt x="2613" y="54"/>
                  </a:lnTo>
                  <a:lnTo>
                    <a:pt x="2426" y="27"/>
                  </a:lnTo>
                  <a:lnTo>
                    <a:pt x="22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34"/>
            <p:cNvSpPr/>
            <p:nvPr/>
          </p:nvSpPr>
          <p:spPr>
            <a:xfrm>
              <a:off x="3080782" y="2214869"/>
              <a:ext cx="75618" cy="66068"/>
            </a:xfrm>
            <a:custGeom>
              <a:avLst/>
              <a:gdLst/>
              <a:ahLst/>
              <a:cxnLst/>
              <a:rect l="l" t="t" r="r" b="b"/>
              <a:pathLst>
                <a:path w="4426" h="3867" fill="none" extrusionOk="0">
                  <a:moveTo>
                    <a:pt x="0" y="3093"/>
                  </a:moveTo>
                  <a:lnTo>
                    <a:pt x="0" y="3093"/>
                  </a:lnTo>
                  <a:lnTo>
                    <a:pt x="0" y="2720"/>
                  </a:lnTo>
                  <a:lnTo>
                    <a:pt x="27" y="2347"/>
                  </a:lnTo>
                  <a:lnTo>
                    <a:pt x="133" y="1973"/>
                  </a:lnTo>
                  <a:lnTo>
                    <a:pt x="240" y="1600"/>
                  </a:lnTo>
                  <a:lnTo>
                    <a:pt x="427" y="1280"/>
                  </a:lnTo>
                  <a:lnTo>
                    <a:pt x="613" y="960"/>
                  </a:lnTo>
                  <a:lnTo>
                    <a:pt x="880" y="667"/>
                  </a:lnTo>
                  <a:lnTo>
                    <a:pt x="1146" y="400"/>
                  </a:lnTo>
                  <a:lnTo>
                    <a:pt x="1146" y="400"/>
                  </a:lnTo>
                  <a:lnTo>
                    <a:pt x="1413" y="187"/>
                  </a:lnTo>
                  <a:lnTo>
                    <a:pt x="1573" y="107"/>
                  </a:lnTo>
                  <a:lnTo>
                    <a:pt x="1733" y="54"/>
                  </a:lnTo>
                  <a:lnTo>
                    <a:pt x="1733" y="54"/>
                  </a:lnTo>
                  <a:lnTo>
                    <a:pt x="1893" y="0"/>
                  </a:lnTo>
                  <a:lnTo>
                    <a:pt x="2080" y="0"/>
                  </a:lnTo>
                  <a:lnTo>
                    <a:pt x="2266" y="0"/>
                  </a:lnTo>
                  <a:lnTo>
                    <a:pt x="2426" y="27"/>
                  </a:lnTo>
                  <a:lnTo>
                    <a:pt x="2613" y="54"/>
                  </a:lnTo>
                  <a:lnTo>
                    <a:pt x="2773" y="107"/>
                  </a:lnTo>
                  <a:lnTo>
                    <a:pt x="3119" y="294"/>
                  </a:lnTo>
                  <a:lnTo>
                    <a:pt x="3119" y="294"/>
                  </a:lnTo>
                  <a:lnTo>
                    <a:pt x="3306" y="400"/>
                  </a:lnTo>
                  <a:lnTo>
                    <a:pt x="3466" y="534"/>
                  </a:lnTo>
                  <a:lnTo>
                    <a:pt x="3626" y="667"/>
                  </a:lnTo>
                  <a:lnTo>
                    <a:pt x="3759" y="827"/>
                  </a:lnTo>
                  <a:lnTo>
                    <a:pt x="3893" y="1014"/>
                  </a:lnTo>
                  <a:lnTo>
                    <a:pt x="4026" y="1174"/>
                  </a:lnTo>
                  <a:lnTo>
                    <a:pt x="4132" y="1360"/>
                  </a:lnTo>
                  <a:lnTo>
                    <a:pt x="4212" y="1573"/>
                  </a:lnTo>
                  <a:lnTo>
                    <a:pt x="4292" y="1760"/>
                  </a:lnTo>
                  <a:lnTo>
                    <a:pt x="4346" y="1973"/>
                  </a:lnTo>
                  <a:lnTo>
                    <a:pt x="4399" y="2187"/>
                  </a:lnTo>
                  <a:lnTo>
                    <a:pt x="4426" y="2400"/>
                  </a:lnTo>
                  <a:lnTo>
                    <a:pt x="4426" y="2613"/>
                  </a:lnTo>
                  <a:lnTo>
                    <a:pt x="4426" y="2827"/>
                  </a:lnTo>
                  <a:lnTo>
                    <a:pt x="4399" y="3040"/>
                  </a:lnTo>
                  <a:lnTo>
                    <a:pt x="4372" y="3253"/>
                  </a:lnTo>
                  <a:lnTo>
                    <a:pt x="4372" y="3253"/>
                  </a:lnTo>
                  <a:lnTo>
                    <a:pt x="4319" y="3360"/>
                  </a:lnTo>
                  <a:lnTo>
                    <a:pt x="4266" y="3466"/>
                  </a:lnTo>
                  <a:lnTo>
                    <a:pt x="4266" y="3466"/>
                  </a:lnTo>
                  <a:lnTo>
                    <a:pt x="4212" y="3520"/>
                  </a:lnTo>
                  <a:lnTo>
                    <a:pt x="4132" y="3573"/>
                  </a:lnTo>
                  <a:lnTo>
                    <a:pt x="3973" y="3600"/>
                  </a:lnTo>
                  <a:lnTo>
                    <a:pt x="3973" y="3600"/>
                  </a:lnTo>
                  <a:lnTo>
                    <a:pt x="3759" y="3600"/>
                  </a:lnTo>
                  <a:lnTo>
                    <a:pt x="3546" y="3573"/>
                  </a:lnTo>
                  <a:lnTo>
                    <a:pt x="3333" y="3546"/>
                  </a:lnTo>
                  <a:lnTo>
                    <a:pt x="3093" y="3466"/>
                  </a:lnTo>
                  <a:lnTo>
                    <a:pt x="2666" y="3333"/>
                  </a:lnTo>
                  <a:lnTo>
                    <a:pt x="2453" y="3280"/>
                  </a:lnTo>
                  <a:lnTo>
                    <a:pt x="2240" y="3253"/>
                  </a:lnTo>
                  <a:lnTo>
                    <a:pt x="2240" y="3253"/>
                  </a:lnTo>
                  <a:lnTo>
                    <a:pt x="1946" y="3253"/>
                  </a:lnTo>
                  <a:lnTo>
                    <a:pt x="1680" y="3306"/>
                  </a:lnTo>
                  <a:lnTo>
                    <a:pt x="1413" y="3413"/>
                  </a:lnTo>
                  <a:lnTo>
                    <a:pt x="1146" y="3573"/>
                  </a:lnTo>
                  <a:lnTo>
                    <a:pt x="1146" y="3573"/>
                  </a:lnTo>
                  <a:lnTo>
                    <a:pt x="853" y="3786"/>
                  </a:lnTo>
                  <a:lnTo>
                    <a:pt x="693" y="3866"/>
                  </a:lnTo>
                  <a:lnTo>
                    <a:pt x="613" y="3866"/>
                  </a:lnTo>
                  <a:lnTo>
                    <a:pt x="533" y="3866"/>
                  </a:lnTo>
                  <a:lnTo>
                    <a:pt x="533" y="3866"/>
                  </a:lnTo>
                  <a:lnTo>
                    <a:pt x="400" y="3840"/>
                  </a:lnTo>
                  <a:lnTo>
                    <a:pt x="267" y="3760"/>
                  </a:lnTo>
                  <a:lnTo>
                    <a:pt x="160" y="3626"/>
                  </a:lnTo>
                  <a:lnTo>
                    <a:pt x="107" y="3493"/>
                  </a:lnTo>
                  <a:lnTo>
                    <a:pt x="107" y="3493"/>
                  </a:lnTo>
                  <a:lnTo>
                    <a:pt x="53" y="3360"/>
                  </a:lnTo>
                  <a:lnTo>
                    <a:pt x="53" y="3200"/>
                  </a:lnTo>
                  <a:lnTo>
                    <a:pt x="53" y="2907"/>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34"/>
            <p:cNvSpPr/>
            <p:nvPr/>
          </p:nvSpPr>
          <p:spPr>
            <a:xfrm>
              <a:off x="2860762" y="2526893"/>
              <a:ext cx="424101" cy="288344"/>
            </a:xfrm>
            <a:custGeom>
              <a:avLst/>
              <a:gdLst/>
              <a:ahLst/>
              <a:cxnLst/>
              <a:rect l="l" t="t" r="r" b="b"/>
              <a:pathLst>
                <a:path w="24823" h="16877" extrusionOk="0">
                  <a:moveTo>
                    <a:pt x="3360" y="0"/>
                  </a:moveTo>
                  <a:lnTo>
                    <a:pt x="2987" y="27"/>
                  </a:lnTo>
                  <a:lnTo>
                    <a:pt x="2640" y="80"/>
                  </a:lnTo>
                  <a:lnTo>
                    <a:pt x="2267" y="133"/>
                  </a:lnTo>
                  <a:lnTo>
                    <a:pt x="2054" y="213"/>
                  </a:lnTo>
                  <a:lnTo>
                    <a:pt x="1841" y="293"/>
                  </a:lnTo>
                  <a:lnTo>
                    <a:pt x="1627" y="373"/>
                  </a:lnTo>
                  <a:lnTo>
                    <a:pt x="1441" y="480"/>
                  </a:lnTo>
                  <a:lnTo>
                    <a:pt x="1201" y="693"/>
                  </a:lnTo>
                  <a:lnTo>
                    <a:pt x="987" y="960"/>
                  </a:lnTo>
                  <a:lnTo>
                    <a:pt x="827" y="1226"/>
                  </a:lnTo>
                  <a:lnTo>
                    <a:pt x="667" y="1520"/>
                  </a:lnTo>
                  <a:lnTo>
                    <a:pt x="481" y="1973"/>
                  </a:lnTo>
                  <a:lnTo>
                    <a:pt x="321" y="2426"/>
                  </a:lnTo>
                  <a:lnTo>
                    <a:pt x="214" y="2906"/>
                  </a:lnTo>
                  <a:lnTo>
                    <a:pt x="108" y="3386"/>
                  </a:lnTo>
                  <a:lnTo>
                    <a:pt x="54" y="3866"/>
                  </a:lnTo>
                  <a:lnTo>
                    <a:pt x="28" y="4346"/>
                  </a:lnTo>
                  <a:lnTo>
                    <a:pt x="1" y="4826"/>
                  </a:lnTo>
                  <a:lnTo>
                    <a:pt x="28" y="5306"/>
                  </a:lnTo>
                  <a:lnTo>
                    <a:pt x="81" y="5812"/>
                  </a:lnTo>
                  <a:lnTo>
                    <a:pt x="134" y="6292"/>
                  </a:lnTo>
                  <a:lnTo>
                    <a:pt x="214" y="6799"/>
                  </a:lnTo>
                  <a:lnTo>
                    <a:pt x="321" y="7278"/>
                  </a:lnTo>
                  <a:lnTo>
                    <a:pt x="454" y="7758"/>
                  </a:lnTo>
                  <a:lnTo>
                    <a:pt x="587" y="8238"/>
                  </a:lnTo>
                  <a:lnTo>
                    <a:pt x="907" y="9171"/>
                  </a:lnTo>
                  <a:lnTo>
                    <a:pt x="1201" y="9918"/>
                  </a:lnTo>
                  <a:lnTo>
                    <a:pt x="1521" y="10664"/>
                  </a:lnTo>
                  <a:lnTo>
                    <a:pt x="1921" y="11384"/>
                  </a:lnTo>
                  <a:lnTo>
                    <a:pt x="2320" y="12077"/>
                  </a:lnTo>
                  <a:lnTo>
                    <a:pt x="2800" y="12717"/>
                  </a:lnTo>
                  <a:lnTo>
                    <a:pt x="3040" y="13037"/>
                  </a:lnTo>
                  <a:lnTo>
                    <a:pt x="3307" y="13330"/>
                  </a:lnTo>
                  <a:lnTo>
                    <a:pt x="3573" y="13624"/>
                  </a:lnTo>
                  <a:lnTo>
                    <a:pt x="3867" y="13890"/>
                  </a:lnTo>
                  <a:lnTo>
                    <a:pt x="4187" y="14157"/>
                  </a:lnTo>
                  <a:lnTo>
                    <a:pt x="4507" y="14397"/>
                  </a:lnTo>
                  <a:lnTo>
                    <a:pt x="4827" y="14637"/>
                  </a:lnTo>
                  <a:lnTo>
                    <a:pt x="5146" y="14850"/>
                  </a:lnTo>
                  <a:lnTo>
                    <a:pt x="5493" y="15037"/>
                  </a:lnTo>
                  <a:lnTo>
                    <a:pt x="5840" y="15223"/>
                  </a:lnTo>
                  <a:lnTo>
                    <a:pt x="6559" y="15517"/>
                  </a:lnTo>
                  <a:lnTo>
                    <a:pt x="7306" y="15783"/>
                  </a:lnTo>
                  <a:lnTo>
                    <a:pt x="8079" y="15996"/>
                  </a:lnTo>
                  <a:lnTo>
                    <a:pt x="8852" y="16183"/>
                  </a:lnTo>
                  <a:lnTo>
                    <a:pt x="9652" y="16343"/>
                  </a:lnTo>
                  <a:lnTo>
                    <a:pt x="10425" y="16476"/>
                  </a:lnTo>
                  <a:lnTo>
                    <a:pt x="11892" y="16663"/>
                  </a:lnTo>
                  <a:lnTo>
                    <a:pt x="12611" y="16743"/>
                  </a:lnTo>
                  <a:lnTo>
                    <a:pt x="13331" y="16823"/>
                  </a:lnTo>
                  <a:lnTo>
                    <a:pt x="14078" y="16850"/>
                  </a:lnTo>
                  <a:lnTo>
                    <a:pt x="14798" y="16876"/>
                  </a:lnTo>
                  <a:lnTo>
                    <a:pt x="16264" y="16876"/>
                  </a:lnTo>
                  <a:lnTo>
                    <a:pt x="17010" y="16823"/>
                  </a:lnTo>
                  <a:lnTo>
                    <a:pt x="17730" y="16770"/>
                  </a:lnTo>
                  <a:lnTo>
                    <a:pt x="18450" y="16690"/>
                  </a:lnTo>
                  <a:lnTo>
                    <a:pt x="19170" y="16583"/>
                  </a:lnTo>
                  <a:lnTo>
                    <a:pt x="19890" y="16423"/>
                  </a:lnTo>
                  <a:lnTo>
                    <a:pt x="20583" y="16263"/>
                  </a:lnTo>
                  <a:lnTo>
                    <a:pt x="21303" y="16050"/>
                  </a:lnTo>
                  <a:lnTo>
                    <a:pt x="21996" y="15837"/>
                  </a:lnTo>
                  <a:lnTo>
                    <a:pt x="22343" y="15677"/>
                  </a:lnTo>
                  <a:lnTo>
                    <a:pt x="22716" y="15517"/>
                  </a:lnTo>
                  <a:lnTo>
                    <a:pt x="23062" y="15330"/>
                  </a:lnTo>
                  <a:lnTo>
                    <a:pt x="23382" y="15117"/>
                  </a:lnTo>
                  <a:lnTo>
                    <a:pt x="23649" y="14903"/>
                  </a:lnTo>
                  <a:lnTo>
                    <a:pt x="23889" y="14637"/>
                  </a:lnTo>
                  <a:lnTo>
                    <a:pt x="24102" y="14370"/>
                  </a:lnTo>
                  <a:lnTo>
                    <a:pt x="24262" y="14077"/>
                  </a:lnTo>
                  <a:lnTo>
                    <a:pt x="24422" y="13784"/>
                  </a:lnTo>
                  <a:lnTo>
                    <a:pt x="24555" y="13464"/>
                  </a:lnTo>
                  <a:lnTo>
                    <a:pt x="24635" y="13117"/>
                  </a:lnTo>
                  <a:lnTo>
                    <a:pt x="24715" y="12797"/>
                  </a:lnTo>
                  <a:lnTo>
                    <a:pt x="24795" y="12424"/>
                  </a:lnTo>
                  <a:lnTo>
                    <a:pt x="24822" y="12077"/>
                  </a:lnTo>
                  <a:lnTo>
                    <a:pt x="24822" y="11731"/>
                  </a:lnTo>
                  <a:lnTo>
                    <a:pt x="24822" y="11358"/>
                  </a:lnTo>
                  <a:lnTo>
                    <a:pt x="24822" y="10984"/>
                  </a:lnTo>
                  <a:lnTo>
                    <a:pt x="24769" y="10638"/>
                  </a:lnTo>
                  <a:lnTo>
                    <a:pt x="24662" y="9918"/>
                  </a:lnTo>
                  <a:lnTo>
                    <a:pt x="24529" y="9305"/>
                  </a:lnTo>
                  <a:lnTo>
                    <a:pt x="24342" y="8691"/>
                  </a:lnTo>
                  <a:lnTo>
                    <a:pt x="24129" y="8078"/>
                  </a:lnTo>
                  <a:lnTo>
                    <a:pt x="23916" y="7465"/>
                  </a:lnTo>
                  <a:lnTo>
                    <a:pt x="23676" y="6879"/>
                  </a:lnTo>
                  <a:lnTo>
                    <a:pt x="23409" y="6292"/>
                  </a:lnTo>
                  <a:lnTo>
                    <a:pt x="23116" y="5732"/>
                  </a:lnTo>
                  <a:lnTo>
                    <a:pt x="22796" y="5146"/>
                  </a:lnTo>
                  <a:lnTo>
                    <a:pt x="22156" y="4026"/>
                  </a:lnTo>
                  <a:lnTo>
                    <a:pt x="21463" y="2933"/>
                  </a:lnTo>
                  <a:lnTo>
                    <a:pt x="20716" y="1866"/>
                  </a:lnTo>
                  <a:lnTo>
                    <a:pt x="19996" y="800"/>
                  </a:lnTo>
                  <a:lnTo>
                    <a:pt x="19330" y="613"/>
                  </a:lnTo>
                  <a:lnTo>
                    <a:pt x="19117" y="453"/>
                  </a:lnTo>
                  <a:lnTo>
                    <a:pt x="18903" y="347"/>
                  </a:lnTo>
                  <a:lnTo>
                    <a:pt x="18663" y="267"/>
                  </a:lnTo>
                  <a:lnTo>
                    <a:pt x="18424" y="187"/>
                  </a:lnTo>
                  <a:lnTo>
                    <a:pt x="18184" y="160"/>
                  </a:lnTo>
                  <a:lnTo>
                    <a:pt x="17917" y="160"/>
                  </a:lnTo>
                  <a:lnTo>
                    <a:pt x="17677" y="187"/>
                  </a:lnTo>
                  <a:lnTo>
                    <a:pt x="17437" y="213"/>
                  </a:lnTo>
                  <a:lnTo>
                    <a:pt x="17170" y="293"/>
                  </a:lnTo>
                  <a:lnTo>
                    <a:pt x="16957" y="373"/>
                  </a:lnTo>
                  <a:lnTo>
                    <a:pt x="16477" y="560"/>
                  </a:lnTo>
                  <a:lnTo>
                    <a:pt x="16051" y="827"/>
                  </a:lnTo>
                  <a:lnTo>
                    <a:pt x="15624" y="1120"/>
                  </a:lnTo>
                  <a:lnTo>
                    <a:pt x="15064" y="1573"/>
                  </a:lnTo>
                  <a:lnTo>
                    <a:pt x="14531" y="2053"/>
                  </a:lnTo>
                  <a:lnTo>
                    <a:pt x="14024" y="2559"/>
                  </a:lnTo>
                  <a:lnTo>
                    <a:pt x="13545" y="3119"/>
                  </a:lnTo>
                  <a:lnTo>
                    <a:pt x="13091" y="3679"/>
                  </a:lnTo>
                  <a:lnTo>
                    <a:pt x="12691" y="4292"/>
                  </a:lnTo>
                  <a:lnTo>
                    <a:pt x="12318" y="4932"/>
                  </a:lnTo>
                  <a:lnTo>
                    <a:pt x="11998" y="5572"/>
                  </a:lnTo>
                  <a:lnTo>
                    <a:pt x="11038" y="4452"/>
                  </a:lnTo>
                  <a:lnTo>
                    <a:pt x="10559" y="3893"/>
                  </a:lnTo>
                  <a:lnTo>
                    <a:pt x="10052" y="3333"/>
                  </a:lnTo>
                  <a:lnTo>
                    <a:pt x="9545" y="2826"/>
                  </a:lnTo>
                  <a:lnTo>
                    <a:pt x="8986" y="2320"/>
                  </a:lnTo>
                  <a:lnTo>
                    <a:pt x="8426" y="1866"/>
                  </a:lnTo>
                  <a:lnTo>
                    <a:pt x="7839" y="1413"/>
                  </a:lnTo>
                  <a:lnTo>
                    <a:pt x="7226" y="1040"/>
                  </a:lnTo>
                  <a:lnTo>
                    <a:pt x="6559" y="693"/>
                  </a:lnTo>
                  <a:lnTo>
                    <a:pt x="6213" y="533"/>
                  </a:lnTo>
                  <a:lnTo>
                    <a:pt x="5866" y="400"/>
                  </a:lnTo>
                  <a:lnTo>
                    <a:pt x="5520" y="293"/>
                  </a:lnTo>
                  <a:lnTo>
                    <a:pt x="5173" y="187"/>
                  </a:lnTo>
                  <a:lnTo>
                    <a:pt x="4800" y="107"/>
                  </a:lnTo>
                  <a:lnTo>
                    <a:pt x="4453" y="53"/>
                  </a:lnTo>
                  <a:lnTo>
                    <a:pt x="4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34"/>
            <p:cNvSpPr/>
            <p:nvPr/>
          </p:nvSpPr>
          <p:spPr>
            <a:xfrm>
              <a:off x="2860762" y="2526893"/>
              <a:ext cx="424101" cy="288344"/>
            </a:xfrm>
            <a:custGeom>
              <a:avLst/>
              <a:gdLst/>
              <a:ahLst/>
              <a:cxnLst/>
              <a:rect l="l" t="t" r="r" b="b"/>
              <a:pathLst>
                <a:path w="24823" h="16877" fill="none" extrusionOk="0">
                  <a:moveTo>
                    <a:pt x="19996" y="800"/>
                  </a:moveTo>
                  <a:lnTo>
                    <a:pt x="19996" y="800"/>
                  </a:lnTo>
                  <a:lnTo>
                    <a:pt x="20716" y="1866"/>
                  </a:lnTo>
                  <a:lnTo>
                    <a:pt x="21463" y="2933"/>
                  </a:lnTo>
                  <a:lnTo>
                    <a:pt x="22156" y="4026"/>
                  </a:lnTo>
                  <a:lnTo>
                    <a:pt x="22796" y="5146"/>
                  </a:lnTo>
                  <a:lnTo>
                    <a:pt x="23116" y="5732"/>
                  </a:lnTo>
                  <a:lnTo>
                    <a:pt x="23409" y="6292"/>
                  </a:lnTo>
                  <a:lnTo>
                    <a:pt x="23676" y="6879"/>
                  </a:lnTo>
                  <a:lnTo>
                    <a:pt x="23916" y="7465"/>
                  </a:lnTo>
                  <a:lnTo>
                    <a:pt x="24129" y="8078"/>
                  </a:lnTo>
                  <a:lnTo>
                    <a:pt x="24342" y="8691"/>
                  </a:lnTo>
                  <a:lnTo>
                    <a:pt x="24529" y="9305"/>
                  </a:lnTo>
                  <a:lnTo>
                    <a:pt x="24662" y="9918"/>
                  </a:lnTo>
                  <a:lnTo>
                    <a:pt x="24662" y="9918"/>
                  </a:lnTo>
                  <a:lnTo>
                    <a:pt x="24769" y="10638"/>
                  </a:lnTo>
                  <a:lnTo>
                    <a:pt x="24822" y="10984"/>
                  </a:lnTo>
                  <a:lnTo>
                    <a:pt x="24822" y="11358"/>
                  </a:lnTo>
                  <a:lnTo>
                    <a:pt x="24822" y="11731"/>
                  </a:lnTo>
                  <a:lnTo>
                    <a:pt x="24822" y="12077"/>
                  </a:lnTo>
                  <a:lnTo>
                    <a:pt x="24795" y="12424"/>
                  </a:lnTo>
                  <a:lnTo>
                    <a:pt x="24715" y="12797"/>
                  </a:lnTo>
                  <a:lnTo>
                    <a:pt x="24635" y="13117"/>
                  </a:lnTo>
                  <a:lnTo>
                    <a:pt x="24555" y="13464"/>
                  </a:lnTo>
                  <a:lnTo>
                    <a:pt x="24422" y="13784"/>
                  </a:lnTo>
                  <a:lnTo>
                    <a:pt x="24262" y="14077"/>
                  </a:lnTo>
                  <a:lnTo>
                    <a:pt x="24102" y="14370"/>
                  </a:lnTo>
                  <a:lnTo>
                    <a:pt x="23889" y="14637"/>
                  </a:lnTo>
                  <a:lnTo>
                    <a:pt x="23649" y="14903"/>
                  </a:lnTo>
                  <a:lnTo>
                    <a:pt x="23382" y="15117"/>
                  </a:lnTo>
                  <a:lnTo>
                    <a:pt x="23382" y="15117"/>
                  </a:lnTo>
                  <a:lnTo>
                    <a:pt x="23062" y="15330"/>
                  </a:lnTo>
                  <a:lnTo>
                    <a:pt x="22716" y="15517"/>
                  </a:lnTo>
                  <a:lnTo>
                    <a:pt x="22343" y="15677"/>
                  </a:lnTo>
                  <a:lnTo>
                    <a:pt x="21996" y="15837"/>
                  </a:lnTo>
                  <a:lnTo>
                    <a:pt x="21996" y="15837"/>
                  </a:lnTo>
                  <a:lnTo>
                    <a:pt x="21303" y="16050"/>
                  </a:lnTo>
                  <a:lnTo>
                    <a:pt x="20583" y="16263"/>
                  </a:lnTo>
                  <a:lnTo>
                    <a:pt x="19890" y="16423"/>
                  </a:lnTo>
                  <a:lnTo>
                    <a:pt x="19170" y="16583"/>
                  </a:lnTo>
                  <a:lnTo>
                    <a:pt x="18450" y="16690"/>
                  </a:lnTo>
                  <a:lnTo>
                    <a:pt x="17730" y="16770"/>
                  </a:lnTo>
                  <a:lnTo>
                    <a:pt x="17010" y="16823"/>
                  </a:lnTo>
                  <a:lnTo>
                    <a:pt x="16264" y="16876"/>
                  </a:lnTo>
                  <a:lnTo>
                    <a:pt x="15544" y="16876"/>
                  </a:lnTo>
                  <a:lnTo>
                    <a:pt x="14798" y="16876"/>
                  </a:lnTo>
                  <a:lnTo>
                    <a:pt x="14078" y="16850"/>
                  </a:lnTo>
                  <a:lnTo>
                    <a:pt x="13331" y="16823"/>
                  </a:lnTo>
                  <a:lnTo>
                    <a:pt x="12611" y="16743"/>
                  </a:lnTo>
                  <a:lnTo>
                    <a:pt x="11892" y="16663"/>
                  </a:lnTo>
                  <a:lnTo>
                    <a:pt x="10425" y="16476"/>
                  </a:lnTo>
                  <a:lnTo>
                    <a:pt x="10425" y="16476"/>
                  </a:lnTo>
                  <a:lnTo>
                    <a:pt x="9652" y="16343"/>
                  </a:lnTo>
                  <a:lnTo>
                    <a:pt x="8852" y="16183"/>
                  </a:lnTo>
                  <a:lnTo>
                    <a:pt x="8079" y="15996"/>
                  </a:lnTo>
                  <a:lnTo>
                    <a:pt x="7306" y="15783"/>
                  </a:lnTo>
                  <a:lnTo>
                    <a:pt x="6559" y="15517"/>
                  </a:lnTo>
                  <a:lnTo>
                    <a:pt x="5840" y="15223"/>
                  </a:lnTo>
                  <a:lnTo>
                    <a:pt x="5493" y="15037"/>
                  </a:lnTo>
                  <a:lnTo>
                    <a:pt x="5146" y="14850"/>
                  </a:lnTo>
                  <a:lnTo>
                    <a:pt x="4827" y="14637"/>
                  </a:lnTo>
                  <a:lnTo>
                    <a:pt x="4507" y="14397"/>
                  </a:lnTo>
                  <a:lnTo>
                    <a:pt x="4507" y="14397"/>
                  </a:lnTo>
                  <a:lnTo>
                    <a:pt x="4187" y="14157"/>
                  </a:lnTo>
                  <a:lnTo>
                    <a:pt x="3867" y="13890"/>
                  </a:lnTo>
                  <a:lnTo>
                    <a:pt x="3573" y="13624"/>
                  </a:lnTo>
                  <a:lnTo>
                    <a:pt x="3307" y="13330"/>
                  </a:lnTo>
                  <a:lnTo>
                    <a:pt x="3040" y="13037"/>
                  </a:lnTo>
                  <a:lnTo>
                    <a:pt x="2800" y="12717"/>
                  </a:lnTo>
                  <a:lnTo>
                    <a:pt x="2320" y="12077"/>
                  </a:lnTo>
                  <a:lnTo>
                    <a:pt x="1921" y="11384"/>
                  </a:lnTo>
                  <a:lnTo>
                    <a:pt x="1521" y="10664"/>
                  </a:lnTo>
                  <a:lnTo>
                    <a:pt x="1201" y="9918"/>
                  </a:lnTo>
                  <a:lnTo>
                    <a:pt x="907" y="9171"/>
                  </a:lnTo>
                  <a:lnTo>
                    <a:pt x="907" y="9171"/>
                  </a:lnTo>
                  <a:lnTo>
                    <a:pt x="587" y="8238"/>
                  </a:lnTo>
                  <a:lnTo>
                    <a:pt x="454" y="7758"/>
                  </a:lnTo>
                  <a:lnTo>
                    <a:pt x="321" y="7278"/>
                  </a:lnTo>
                  <a:lnTo>
                    <a:pt x="214" y="6799"/>
                  </a:lnTo>
                  <a:lnTo>
                    <a:pt x="134" y="6292"/>
                  </a:lnTo>
                  <a:lnTo>
                    <a:pt x="81" y="5812"/>
                  </a:lnTo>
                  <a:lnTo>
                    <a:pt x="28" y="5306"/>
                  </a:lnTo>
                  <a:lnTo>
                    <a:pt x="1" y="4826"/>
                  </a:lnTo>
                  <a:lnTo>
                    <a:pt x="28" y="4346"/>
                  </a:lnTo>
                  <a:lnTo>
                    <a:pt x="54" y="3866"/>
                  </a:lnTo>
                  <a:lnTo>
                    <a:pt x="108" y="3386"/>
                  </a:lnTo>
                  <a:lnTo>
                    <a:pt x="214" y="2906"/>
                  </a:lnTo>
                  <a:lnTo>
                    <a:pt x="321" y="2426"/>
                  </a:lnTo>
                  <a:lnTo>
                    <a:pt x="481" y="1973"/>
                  </a:lnTo>
                  <a:lnTo>
                    <a:pt x="667" y="1520"/>
                  </a:lnTo>
                  <a:lnTo>
                    <a:pt x="667" y="1520"/>
                  </a:lnTo>
                  <a:lnTo>
                    <a:pt x="827" y="1226"/>
                  </a:lnTo>
                  <a:lnTo>
                    <a:pt x="987" y="960"/>
                  </a:lnTo>
                  <a:lnTo>
                    <a:pt x="1201" y="693"/>
                  </a:lnTo>
                  <a:lnTo>
                    <a:pt x="1441" y="480"/>
                  </a:lnTo>
                  <a:lnTo>
                    <a:pt x="1441" y="480"/>
                  </a:lnTo>
                  <a:lnTo>
                    <a:pt x="1627" y="373"/>
                  </a:lnTo>
                  <a:lnTo>
                    <a:pt x="1841" y="293"/>
                  </a:lnTo>
                  <a:lnTo>
                    <a:pt x="2054" y="213"/>
                  </a:lnTo>
                  <a:lnTo>
                    <a:pt x="2267" y="133"/>
                  </a:lnTo>
                  <a:lnTo>
                    <a:pt x="2267" y="133"/>
                  </a:lnTo>
                  <a:lnTo>
                    <a:pt x="2640" y="80"/>
                  </a:lnTo>
                  <a:lnTo>
                    <a:pt x="2987" y="27"/>
                  </a:lnTo>
                  <a:lnTo>
                    <a:pt x="3360" y="0"/>
                  </a:lnTo>
                  <a:lnTo>
                    <a:pt x="3733" y="0"/>
                  </a:lnTo>
                  <a:lnTo>
                    <a:pt x="4080" y="0"/>
                  </a:lnTo>
                  <a:lnTo>
                    <a:pt x="4453" y="53"/>
                  </a:lnTo>
                  <a:lnTo>
                    <a:pt x="4800" y="107"/>
                  </a:lnTo>
                  <a:lnTo>
                    <a:pt x="5173" y="187"/>
                  </a:lnTo>
                  <a:lnTo>
                    <a:pt x="5520" y="293"/>
                  </a:lnTo>
                  <a:lnTo>
                    <a:pt x="5866" y="400"/>
                  </a:lnTo>
                  <a:lnTo>
                    <a:pt x="6213" y="533"/>
                  </a:lnTo>
                  <a:lnTo>
                    <a:pt x="6559" y="693"/>
                  </a:lnTo>
                  <a:lnTo>
                    <a:pt x="7226" y="1040"/>
                  </a:lnTo>
                  <a:lnTo>
                    <a:pt x="7839" y="1413"/>
                  </a:lnTo>
                  <a:lnTo>
                    <a:pt x="7839" y="1413"/>
                  </a:lnTo>
                  <a:lnTo>
                    <a:pt x="8426" y="1866"/>
                  </a:lnTo>
                  <a:lnTo>
                    <a:pt x="8986" y="2320"/>
                  </a:lnTo>
                  <a:lnTo>
                    <a:pt x="9545" y="2826"/>
                  </a:lnTo>
                  <a:lnTo>
                    <a:pt x="10052" y="3333"/>
                  </a:lnTo>
                  <a:lnTo>
                    <a:pt x="10559" y="3893"/>
                  </a:lnTo>
                  <a:lnTo>
                    <a:pt x="11038" y="4452"/>
                  </a:lnTo>
                  <a:lnTo>
                    <a:pt x="11998" y="5572"/>
                  </a:lnTo>
                  <a:lnTo>
                    <a:pt x="11998" y="5572"/>
                  </a:lnTo>
                  <a:lnTo>
                    <a:pt x="12318" y="4932"/>
                  </a:lnTo>
                  <a:lnTo>
                    <a:pt x="12691" y="4292"/>
                  </a:lnTo>
                  <a:lnTo>
                    <a:pt x="13091" y="3679"/>
                  </a:lnTo>
                  <a:lnTo>
                    <a:pt x="13545" y="3119"/>
                  </a:lnTo>
                  <a:lnTo>
                    <a:pt x="14024" y="2559"/>
                  </a:lnTo>
                  <a:lnTo>
                    <a:pt x="14531" y="2053"/>
                  </a:lnTo>
                  <a:lnTo>
                    <a:pt x="15064" y="1573"/>
                  </a:lnTo>
                  <a:lnTo>
                    <a:pt x="15624" y="1120"/>
                  </a:lnTo>
                  <a:lnTo>
                    <a:pt x="15624" y="1120"/>
                  </a:lnTo>
                  <a:lnTo>
                    <a:pt x="16051" y="827"/>
                  </a:lnTo>
                  <a:lnTo>
                    <a:pt x="16477" y="560"/>
                  </a:lnTo>
                  <a:lnTo>
                    <a:pt x="16957" y="373"/>
                  </a:lnTo>
                  <a:lnTo>
                    <a:pt x="17170" y="293"/>
                  </a:lnTo>
                  <a:lnTo>
                    <a:pt x="17437" y="213"/>
                  </a:lnTo>
                  <a:lnTo>
                    <a:pt x="17437" y="213"/>
                  </a:lnTo>
                  <a:lnTo>
                    <a:pt x="17677" y="187"/>
                  </a:lnTo>
                  <a:lnTo>
                    <a:pt x="17917" y="160"/>
                  </a:lnTo>
                  <a:lnTo>
                    <a:pt x="18184" y="160"/>
                  </a:lnTo>
                  <a:lnTo>
                    <a:pt x="18424" y="187"/>
                  </a:lnTo>
                  <a:lnTo>
                    <a:pt x="18663" y="267"/>
                  </a:lnTo>
                  <a:lnTo>
                    <a:pt x="18903" y="347"/>
                  </a:lnTo>
                  <a:lnTo>
                    <a:pt x="19117" y="453"/>
                  </a:lnTo>
                  <a:lnTo>
                    <a:pt x="19330" y="61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34"/>
            <p:cNvSpPr/>
            <p:nvPr/>
          </p:nvSpPr>
          <p:spPr>
            <a:xfrm>
              <a:off x="2787894" y="2502752"/>
              <a:ext cx="114794" cy="139397"/>
            </a:xfrm>
            <a:custGeom>
              <a:avLst/>
              <a:gdLst/>
              <a:ahLst/>
              <a:cxnLst/>
              <a:rect l="l" t="t" r="r" b="b"/>
              <a:pathLst>
                <a:path w="6719" h="8159" extrusionOk="0">
                  <a:moveTo>
                    <a:pt x="4053" y="0"/>
                  </a:moveTo>
                  <a:lnTo>
                    <a:pt x="3653" y="27"/>
                  </a:lnTo>
                  <a:lnTo>
                    <a:pt x="3253" y="80"/>
                  </a:lnTo>
                  <a:lnTo>
                    <a:pt x="2853" y="187"/>
                  </a:lnTo>
                  <a:lnTo>
                    <a:pt x="2480" y="320"/>
                  </a:lnTo>
                  <a:lnTo>
                    <a:pt x="2106" y="507"/>
                  </a:lnTo>
                  <a:lnTo>
                    <a:pt x="1760" y="720"/>
                  </a:lnTo>
                  <a:lnTo>
                    <a:pt x="1440" y="960"/>
                  </a:lnTo>
                  <a:lnTo>
                    <a:pt x="1147" y="1226"/>
                  </a:lnTo>
                  <a:lnTo>
                    <a:pt x="880" y="1520"/>
                  </a:lnTo>
                  <a:lnTo>
                    <a:pt x="667" y="1840"/>
                  </a:lnTo>
                  <a:lnTo>
                    <a:pt x="453" y="2186"/>
                  </a:lnTo>
                  <a:lnTo>
                    <a:pt x="293" y="2533"/>
                  </a:lnTo>
                  <a:lnTo>
                    <a:pt x="160" y="2906"/>
                  </a:lnTo>
                  <a:lnTo>
                    <a:pt x="80" y="3279"/>
                  </a:lnTo>
                  <a:lnTo>
                    <a:pt x="0" y="3679"/>
                  </a:lnTo>
                  <a:lnTo>
                    <a:pt x="0" y="4079"/>
                  </a:lnTo>
                  <a:lnTo>
                    <a:pt x="0" y="4479"/>
                  </a:lnTo>
                  <a:lnTo>
                    <a:pt x="80" y="4879"/>
                  </a:lnTo>
                  <a:lnTo>
                    <a:pt x="160" y="5279"/>
                  </a:lnTo>
                  <a:lnTo>
                    <a:pt x="320" y="5679"/>
                  </a:lnTo>
                  <a:lnTo>
                    <a:pt x="480" y="6052"/>
                  </a:lnTo>
                  <a:lnTo>
                    <a:pt x="693" y="6399"/>
                  </a:lnTo>
                  <a:lnTo>
                    <a:pt x="933" y="6692"/>
                  </a:lnTo>
                  <a:lnTo>
                    <a:pt x="1227" y="6985"/>
                  </a:lnTo>
                  <a:lnTo>
                    <a:pt x="1520" y="7252"/>
                  </a:lnTo>
                  <a:lnTo>
                    <a:pt x="1813" y="7492"/>
                  </a:lnTo>
                  <a:lnTo>
                    <a:pt x="2160" y="7678"/>
                  </a:lnTo>
                  <a:lnTo>
                    <a:pt x="2506" y="7838"/>
                  </a:lnTo>
                  <a:lnTo>
                    <a:pt x="2880" y="7972"/>
                  </a:lnTo>
                  <a:lnTo>
                    <a:pt x="3279" y="8078"/>
                  </a:lnTo>
                  <a:lnTo>
                    <a:pt x="3653" y="8132"/>
                  </a:lnTo>
                  <a:lnTo>
                    <a:pt x="4053" y="8158"/>
                  </a:lnTo>
                  <a:lnTo>
                    <a:pt x="4453" y="8132"/>
                  </a:lnTo>
                  <a:lnTo>
                    <a:pt x="4852" y="8078"/>
                  </a:lnTo>
                  <a:lnTo>
                    <a:pt x="5279" y="7972"/>
                  </a:lnTo>
                  <a:lnTo>
                    <a:pt x="5679" y="7838"/>
                  </a:lnTo>
                  <a:lnTo>
                    <a:pt x="6052" y="7652"/>
                  </a:lnTo>
                  <a:lnTo>
                    <a:pt x="6399" y="7412"/>
                  </a:lnTo>
                  <a:lnTo>
                    <a:pt x="6719" y="7172"/>
                  </a:lnTo>
                  <a:lnTo>
                    <a:pt x="5919" y="453"/>
                  </a:lnTo>
                  <a:lnTo>
                    <a:pt x="5572" y="293"/>
                  </a:lnTo>
                  <a:lnTo>
                    <a:pt x="5199" y="160"/>
                  </a:lnTo>
                  <a:lnTo>
                    <a:pt x="4826" y="80"/>
                  </a:lnTo>
                  <a:lnTo>
                    <a:pt x="4453" y="27"/>
                  </a:lnTo>
                  <a:lnTo>
                    <a:pt x="4053" y="0"/>
                  </a:lnTo>
                  <a:close/>
                </a:path>
              </a:pathLst>
            </a:custGeom>
            <a:solidFill>
              <a:srgbClr val="FF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34"/>
            <p:cNvSpPr/>
            <p:nvPr/>
          </p:nvSpPr>
          <p:spPr>
            <a:xfrm>
              <a:off x="2828881" y="2532343"/>
              <a:ext cx="46932" cy="72457"/>
            </a:xfrm>
            <a:custGeom>
              <a:avLst/>
              <a:gdLst/>
              <a:ahLst/>
              <a:cxnLst/>
              <a:rect l="l" t="t" r="r" b="b"/>
              <a:pathLst>
                <a:path w="2747" h="4241" extrusionOk="0">
                  <a:moveTo>
                    <a:pt x="54" y="1"/>
                  </a:moveTo>
                  <a:lnTo>
                    <a:pt x="1" y="81"/>
                  </a:lnTo>
                  <a:lnTo>
                    <a:pt x="694" y="588"/>
                  </a:lnTo>
                  <a:lnTo>
                    <a:pt x="1360" y="1147"/>
                  </a:lnTo>
                  <a:lnTo>
                    <a:pt x="2027" y="1707"/>
                  </a:lnTo>
                  <a:lnTo>
                    <a:pt x="2503" y="2107"/>
                  </a:lnTo>
                  <a:lnTo>
                    <a:pt x="2160" y="2107"/>
                  </a:lnTo>
                  <a:lnTo>
                    <a:pt x="1947" y="2187"/>
                  </a:lnTo>
                  <a:lnTo>
                    <a:pt x="1760" y="2294"/>
                  </a:lnTo>
                  <a:lnTo>
                    <a:pt x="1600" y="2427"/>
                  </a:lnTo>
                  <a:lnTo>
                    <a:pt x="1494" y="2614"/>
                  </a:lnTo>
                  <a:lnTo>
                    <a:pt x="1387" y="2827"/>
                  </a:lnTo>
                  <a:lnTo>
                    <a:pt x="1334" y="3040"/>
                  </a:lnTo>
                  <a:lnTo>
                    <a:pt x="1307" y="3280"/>
                  </a:lnTo>
                  <a:lnTo>
                    <a:pt x="1334" y="3440"/>
                  </a:lnTo>
                  <a:lnTo>
                    <a:pt x="1360" y="3600"/>
                  </a:lnTo>
                  <a:lnTo>
                    <a:pt x="1387" y="3733"/>
                  </a:lnTo>
                  <a:lnTo>
                    <a:pt x="1440" y="3867"/>
                  </a:lnTo>
                  <a:lnTo>
                    <a:pt x="1494" y="3973"/>
                  </a:lnTo>
                  <a:lnTo>
                    <a:pt x="1600" y="4080"/>
                  </a:lnTo>
                  <a:lnTo>
                    <a:pt x="1680" y="4160"/>
                  </a:lnTo>
                  <a:lnTo>
                    <a:pt x="1787" y="4213"/>
                  </a:lnTo>
                  <a:lnTo>
                    <a:pt x="1920" y="4240"/>
                  </a:lnTo>
                  <a:lnTo>
                    <a:pt x="2187" y="4240"/>
                  </a:lnTo>
                  <a:lnTo>
                    <a:pt x="2160" y="4133"/>
                  </a:lnTo>
                  <a:lnTo>
                    <a:pt x="1920" y="4133"/>
                  </a:lnTo>
                  <a:lnTo>
                    <a:pt x="1840" y="4107"/>
                  </a:lnTo>
                  <a:lnTo>
                    <a:pt x="1734" y="4053"/>
                  </a:lnTo>
                  <a:lnTo>
                    <a:pt x="1680" y="4000"/>
                  </a:lnTo>
                  <a:lnTo>
                    <a:pt x="1600" y="3920"/>
                  </a:lnTo>
                  <a:lnTo>
                    <a:pt x="1520" y="3813"/>
                  </a:lnTo>
                  <a:lnTo>
                    <a:pt x="1440" y="3574"/>
                  </a:lnTo>
                  <a:lnTo>
                    <a:pt x="1414" y="3280"/>
                  </a:lnTo>
                  <a:lnTo>
                    <a:pt x="1440" y="3067"/>
                  </a:lnTo>
                  <a:lnTo>
                    <a:pt x="1494" y="2854"/>
                  </a:lnTo>
                  <a:lnTo>
                    <a:pt x="1574" y="2667"/>
                  </a:lnTo>
                  <a:lnTo>
                    <a:pt x="1680" y="2507"/>
                  </a:lnTo>
                  <a:lnTo>
                    <a:pt x="1840" y="2374"/>
                  </a:lnTo>
                  <a:lnTo>
                    <a:pt x="2000" y="2267"/>
                  </a:lnTo>
                  <a:lnTo>
                    <a:pt x="2160" y="2214"/>
                  </a:lnTo>
                  <a:lnTo>
                    <a:pt x="2347" y="2187"/>
                  </a:lnTo>
                  <a:lnTo>
                    <a:pt x="2533" y="2214"/>
                  </a:lnTo>
                  <a:lnTo>
                    <a:pt x="2693" y="2294"/>
                  </a:lnTo>
                  <a:lnTo>
                    <a:pt x="2720" y="2240"/>
                  </a:lnTo>
                  <a:lnTo>
                    <a:pt x="2720" y="2240"/>
                  </a:lnTo>
                  <a:lnTo>
                    <a:pt x="2747" y="2187"/>
                  </a:lnTo>
                  <a:lnTo>
                    <a:pt x="2107" y="1627"/>
                  </a:lnTo>
                  <a:lnTo>
                    <a:pt x="1440" y="1067"/>
                  </a:lnTo>
                  <a:lnTo>
                    <a:pt x="747" y="508"/>
                  </a:lnTo>
                  <a:lnTo>
                    <a:pt x="54" y="1"/>
                  </a:lnTo>
                  <a:close/>
                </a:path>
              </a:pathLst>
            </a:custGeom>
            <a:solidFill>
              <a:srgbClr val="FF6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34"/>
            <p:cNvSpPr/>
            <p:nvPr/>
          </p:nvSpPr>
          <p:spPr>
            <a:xfrm>
              <a:off x="3109929" y="2619801"/>
              <a:ext cx="112983" cy="39193"/>
            </a:xfrm>
            <a:custGeom>
              <a:avLst/>
              <a:gdLst/>
              <a:ahLst/>
              <a:cxnLst/>
              <a:rect l="l" t="t" r="r" b="b"/>
              <a:pathLst>
                <a:path w="6613" h="2294" extrusionOk="0">
                  <a:moveTo>
                    <a:pt x="80" y="1"/>
                  </a:moveTo>
                  <a:lnTo>
                    <a:pt x="54" y="28"/>
                  </a:lnTo>
                  <a:lnTo>
                    <a:pt x="0" y="134"/>
                  </a:lnTo>
                  <a:lnTo>
                    <a:pt x="27" y="161"/>
                  </a:lnTo>
                  <a:lnTo>
                    <a:pt x="27" y="214"/>
                  </a:lnTo>
                  <a:lnTo>
                    <a:pt x="480" y="774"/>
                  </a:lnTo>
                  <a:lnTo>
                    <a:pt x="720" y="1041"/>
                  </a:lnTo>
                  <a:lnTo>
                    <a:pt x="987" y="1281"/>
                  </a:lnTo>
                  <a:lnTo>
                    <a:pt x="1253" y="1494"/>
                  </a:lnTo>
                  <a:lnTo>
                    <a:pt x="1520" y="1707"/>
                  </a:lnTo>
                  <a:lnTo>
                    <a:pt x="1840" y="1894"/>
                  </a:lnTo>
                  <a:lnTo>
                    <a:pt x="2160" y="2027"/>
                  </a:lnTo>
                  <a:lnTo>
                    <a:pt x="2533" y="2134"/>
                  </a:lnTo>
                  <a:lnTo>
                    <a:pt x="2906" y="2214"/>
                  </a:lnTo>
                  <a:lnTo>
                    <a:pt x="3280" y="2240"/>
                  </a:lnTo>
                  <a:lnTo>
                    <a:pt x="3653" y="2294"/>
                  </a:lnTo>
                  <a:lnTo>
                    <a:pt x="4373" y="2294"/>
                  </a:lnTo>
                  <a:lnTo>
                    <a:pt x="4746" y="2267"/>
                  </a:lnTo>
                  <a:lnTo>
                    <a:pt x="5093" y="2214"/>
                  </a:lnTo>
                  <a:lnTo>
                    <a:pt x="5492" y="2134"/>
                  </a:lnTo>
                  <a:lnTo>
                    <a:pt x="5866" y="2000"/>
                  </a:lnTo>
                  <a:lnTo>
                    <a:pt x="6212" y="1840"/>
                  </a:lnTo>
                  <a:lnTo>
                    <a:pt x="6559" y="1654"/>
                  </a:lnTo>
                  <a:lnTo>
                    <a:pt x="6612" y="1600"/>
                  </a:lnTo>
                  <a:lnTo>
                    <a:pt x="6612" y="1547"/>
                  </a:lnTo>
                  <a:lnTo>
                    <a:pt x="6612" y="1521"/>
                  </a:lnTo>
                  <a:lnTo>
                    <a:pt x="6612" y="1467"/>
                  </a:lnTo>
                  <a:lnTo>
                    <a:pt x="6559" y="1441"/>
                  </a:lnTo>
                  <a:lnTo>
                    <a:pt x="6532" y="1414"/>
                  </a:lnTo>
                  <a:lnTo>
                    <a:pt x="6479" y="1414"/>
                  </a:lnTo>
                  <a:lnTo>
                    <a:pt x="6452" y="1441"/>
                  </a:lnTo>
                  <a:lnTo>
                    <a:pt x="6159" y="1600"/>
                  </a:lnTo>
                  <a:lnTo>
                    <a:pt x="5839" y="1760"/>
                  </a:lnTo>
                  <a:lnTo>
                    <a:pt x="5519" y="1867"/>
                  </a:lnTo>
                  <a:lnTo>
                    <a:pt x="5199" y="1947"/>
                  </a:lnTo>
                  <a:lnTo>
                    <a:pt x="4879" y="2000"/>
                  </a:lnTo>
                  <a:lnTo>
                    <a:pt x="4533" y="2027"/>
                  </a:lnTo>
                  <a:lnTo>
                    <a:pt x="4186" y="2054"/>
                  </a:lnTo>
                  <a:lnTo>
                    <a:pt x="3866" y="2054"/>
                  </a:lnTo>
                  <a:lnTo>
                    <a:pt x="3493" y="2027"/>
                  </a:lnTo>
                  <a:lnTo>
                    <a:pt x="3120" y="1974"/>
                  </a:lnTo>
                  <a:lnTo>
                    <a:pt x="2773" y="1920"/>
                  </a:lnTo>
                  <a:lnTo>
                    <a:pt x="2400" y="1840"/>
                  </a:lnTo>
                  <a:lnTo>
                    <a:pt x="2080" y="1734"/>
                  </a:lnTo>
                  <a:lnTo>
                    <a:pt x="1787" y="1574"/>
                  </a:lnTo>
                  <a:lnTo>
                    <a:pt x="1493" y="1387"/>
                  </a:lnTo>
                  <a:lnTo>
                    <a:pt x="1227" y="1174"/>
                  </a:lnTo>
                  <a:lnTo>
                    <a:pt x="960" y="907"/>
                  </a:lnTo>
                  <a:lnTo>
                    <a:pt x="694" y="641"/>
                  </a:lnTo>
                  <a:lnTo>
                    <a:pt x="214" y="54"/>
                  </a:lnTo>
                  <a:lnTo>
                    <a:pt x="1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34"/>
            <p:cNvSpPr/>
            <p:nvPr/>
          </p:nvSpPr>
          <p:spPr>
            <a:xfrm>
              <a:off x="3095800" y="2342870"/>
              <a:ext cx="154893" cy="225932"/>
            </a:xfrm>
            <a:custGeom>
              <a:avLst/>
              <a:gdLst/>
              <a:ahLst/>
              <a:cxnLst/>
              <a:rect l="l" t="t" r="r" b="b"/>
              <a:pathLst>
                <a:path w="9066" h="13224" extrusionOk="0">
                  <a:moveTo>
                    <a:pt x="614" y="0"/>
                  </a:moveTo>
                  <a:lnTo>
                    <a:pt x="1" y="1386"/>
                  </a:lnTo>
                  <a:lnTo>
                    <a:pt x="3707" y="12051"/>
                  </a:lnTo>
                  <a:lnTo>
                    <a:pt x="3813" y="12344"/>
                  </a:lnTo>
                  <a:lnTo>
                    <a:pt x="4000" y="12584"/>
                  </a:lnTo>
                  <a:lnTo>
                    <a:pt x="4213" y="12797"/>
                  </a:lnTo>
                  <a:lnTo>
                    <a:pt x="4453" y="12984"/>
                  </a:lnTo>
                  <a:lnTo>
                    <a:pt x="4667" y="13091"/>
                  </a:lnTo>
                  <a:lnTo>
                    <a:pt x="4880" y="13144"/>
                  </a:lnTo>
                  <a:lnTo>
                    <a:pt x="5093" y="13197"/>
                  </a:lnTo>
                  <a:lnTo>
                    <a:pt x="5306" y="13224"/>
                  </a:lnTo>
                  <a:lnTo>
                    <a:pt x="5546" y="13197"/>
                  </a:lnTo>
                  <a:lnTo>
                    <a:pt x="5760" y="13171"/>
                  </a:lnTo>
                  <a:lnTo>
                    <a:pt x="5973" y="13091"/>
                  </a:lnTo>
                  <a:lnTo>
                    <a:pt x="6160" y="12984"/>
                  </a:lnTo>
                  <a:lnTo>
                    <a:pt x="8186" y="11837"/>
                  </a:lnTo>
                  <a:lnTo>
                    <a:pt x="8372" y="11704"/>
                  </a:lnTo>
                  <a:lnTo>
                    <a:pt x="8506" y="11598"/>
                  </a:lnTo>
                  <a:lnTo>
                    <a:pt x="8639" y="11464"/>
                  </a:lnTo>
                  <a:lnTo>
                    <a:pt x="8746" y="11304"/>
                  </a:lnTo>
                  <a:lnTo>
                    <a:pt x="8852" y="11144"/>
                  </a:lnTo>
                  <a:lnTo>
                    <a:pt x="8932" y="10984"/>
                  </a:lnTo>
                  <a:lnTo>
                    <a:pt x="8986" y="10798"/>
                  </a:lnTo>
                  <a:lnTo>
                    <a:pt x="9039" y="10611"/>
                  </a:lnTo>
                  <a:lnTo>
                    <a:pt x="9066" y="10451"/>
                  </a:lnTo>
                  <a:lnTo>
                    <a:pt x="9066" y="10265"/>
                  </a:lnTo>
                  <a:lnTo>
                    <a:pt x="9039" y="10078"/>
                  </a:lnTo>
                  <a:lnTo>
                    <a:pt x="8986" y="9891"/>
                  </a:lnTo>
                  <a:lnTo>
                    <a:pt x="8932" y="9705"/>
                  </a:lnTo>
                  <a:lnTo>
                    <a:pt x="8852" y="9545"/>
                  </a:lnTo>
                  <a:lnTo>
                    <a:pt x="8746" y="9358"/>
                  </a:lnTo>
                  <a:lnTo>
                    <a:pt x="8639" y="9198"/>
                  </a:lnTo>
                  <a:lnTo>
                    <a:pt x="614" y="0"/>
                  </a:lnTo>
                  <a:close/>
                </a:path>
              </a:pathLst>
            </a:custGeom>
            <a:solidFill>
              <a:srgbClr val="FF8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34"/>
            <p:cNvSpPr/>
            <p:nvPr/>
          </p:nvSpPr>
          <p:spPr>
            <a:xfrm>
              <a:off x="2871696" y="3344513"/>
              <a:ext cx="63795" cy="528849"/>
            </a:xfrm>
            <a:custGeom>
              <a:avLst/>
              <a:gdLst/>
              <a:ahLst/>
              <a:cxnLst/>
              <a:rect l="l" t="t" r="r" b="b"/>
              <a:pathLst>
                <a:path w="3734" h="30954" extrusionOk="0">
                  <a:moveTo>
                    <a:pt x="3253" y="0"/>
                  </a:moveTo>
                  <a:lnTo>
                    <a:pt x="3200" y="27"/>
                  </a:lnTo>
                  <a:lnTo>
                    <a:pt x="3147" y="53"/>
                  </a:lnTo>
                  <a:lnTo>
                    <a:pt x="3093" y="107"/>
                  </a:lnTo>
                  <a:lnTo>
                    <a:pt x="3093" y="187"/>
                  </a:lnTo>
                  <a:lnTo>
                    <a:pt x="3227" y="1813"/>
                  </a:lnTo>
                  <a:lnTo>
                    <a:pt x="3333" y="3413"/>
                  </a:lnTo>
                  <a:lnTo>
                    <a:pt x="3360" y="5039"/>
                  </a:lnTo>
                  <a:lnTo>
                    <a:pt x="3360" y="6665"/>
                  </a:lnTo>
                  <a:lnTo>
                    <a:pt x="3333" y="8291"/>
                  </a:lnTo>
                  <a:lnTo>
                    <a:pt x="3227" y="9891"/>
                  </a:lnTo>
                  <a:lnTo>
                    <a:pt x="3120" y="11517"/>
                  </a:lnTo>
                  <a:lnTo>
                    <a:pt x="2960" y="13144"/>
                  </a:lnTo>
                  <a:lnTo>
                    <a:pt x="2800" y="14743"/>
                  </a:lnTo>
                  <a:lnTo>
                    <a:pt x="2587" y="16370"/>
                  </a:lnTo>
                  <a:lnTo>
                    <a:pt x="2347" y="17996"/>
                  </a:lnTo>
                  <a:lnTo>
                    <a:pt x="2107" y="19596"/>
                  </a:lnTo>
                  <a:lnTo>
                    <a:pt x="1814" y="21195"/>
                  </a:lnTo>
                  <a:lnTo>
                    <a:pt x="1520" y="22822"/>
                  </a:lnTo>
                  <a:lnTo>
                    <a:pt x="907" y="26021"/>
                  </a:lnTo>
                  <a:lnTo>
                    <a:pt x="267" y="29193"/>
                  </a:lnTo>
                  <a:lnTo>
                    <a:pt x="107" y="30020"/>
                  </a:lnTo>
                  <a:lnTo>
                    <a:pt x="27" y="30340"/>
                  </a:lnTo>
                  <a:lnTo>
                    <a:pt x="1" y="30527"/>
                  </a:lnTo>
                  <a:lnTo>
                    <a:pt x="27" y="30686"/>
                  </a:lnTo>
                  <a:lnTo>
                    <a:pt x="81" y="30793"/>
                  </a:lnTo>
                  <a:lnTo>
                    <a:pt x="161" y="30900"/>
                  </a:lnTo>
                  <a:lnTo>
                    <a:pt x="267" y="30953"/>
                  </a:lnTo>
                  <a:lnTo>
                    <a:pt x="347" y="30953"/>
                  </a:lnTo>
                  <a:lnTo>
                    <a:pt x="401" y="30926"/>
                  </a:lnTo>
                  <a:lnTo>
                    <a:pt x="507" y="30873"/>
                  </a:lnTo>
                  <a:lnTo>
                    <a:pt x="561" y="30793"/>
                  </a:lnTo>
                  <a:lnTo>
                    <a:pt x="587" y="30686"/>
                  </a:lnTo>
                  <a:lnTo>
                    <a:pt x="587" y="30580"/>
                  </a:lnTo>
                  <a:lnTo>
                    <a:pt x="561" y="30500"/>
                  </a:lnTo>
                  <a:lnTo>
                    <a:pt x="507" y="30473"/>
                  </a:lnTo>
                  <a:lnTo>
                    <a:pt x="427" y="30420"/>
                  </a:lnTo>
                  <a:lnTo>
                    <a:pt x="401" y="30420"/>
                  </a:lnTo>
                  <a:lnTo>
                    <a:pt x="401" y="30367"/>
                  </a:lnTo>
                  <a:lnTo>
                    <a:pt x="454" y="30207"/>
                  </a:lnTo>
                  <a:lnTo>
                    <a:pt x="614" y="29460"/>
                  </a:lnTo>
                  <a:lnTo>
                    <a:pt x="907" y="27967"/>
                  </a:lnTo>
                  <a:lnTo>
                    <a:pt x="1494" y="25008"/>
                  </a:lnTo>
                  <a:lnTo>
                    <a:pt x="2054" y="22022"/>
                  </a:lnTo>
                  <a:lnTo>
                    <a:pt x="2560" y="19009"/>
                  </a:lnTo>
                  <a:lnTo>
                    <a:pt x="2800" y="17516"/>
                  </a:lnTo>
                  <a:lnTo>
                    <a:pt x="3013" y="16023"/>
                  </a:lnTo>
                  <a:lnTo>
                    <a:pt x="3200" y="14530"/>
                  </a:lnTo>
                  <a:lnTo>
                    <a:pt x="3360" y="13010"/>
                  </a:lnTo>
                  <a:lnTo>
                    <a:pt x="3493" y="11491"/>
                  </a:lnTo>
                  <a:lnTo>
                    <a:pt x="3600" y="9998"/>
                  </a:lnTo>
                  <a:lnTo>
                    <a:pt x="3680" y="8478"/>
                  </a:lnTo>
                  <a:lnTo>
                    <a:pt x="3733" y="6958"/>
                  </a:lnTo>
                  <a:lnTo>
                    <a:pt x="3733" y="5439"/>
                  </a:lnTo>
                  <a:lnTo>
                    <a:pt x="3707" y="3946"/>
                  </a:lnTo>
                  <a:lnTo>
                    <a:pt x="3653" y="2426"/>
                  </a:lnTo>
                  <a:lnTo>
                    <a:pt x="3547" y="933"/>
                  </a:lnTo>
                  <a:lnTo>
                    <a:pt x="3467" y="187"/>
                  </a:lnTo>
                  <a:lnTo>
                    <a:pt x="3440" y="107"/>
                  </a:lnTo>
                  <a:lnTo>
                    <a:pt x="3387" y="53"/>
                  </a:lnTo>
                  <a:lnTo>
                    <a:pt x="3333" y="27"/>
                  </a:lnTo>
                  <a:lnTo>
                    <a:pt x="3253" y="0"/>
                  </a:lnTo>
                  <a:close/>
                </a:path>
              </a:pathLst>
            </a:custGeom>
            <a:solidFill>
              <a:srgbClr val="3133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34"/>
            <p:cNvSpPr/>
            <p:nvPr/>
          </p:nvSpPr>
          <p:spPr>
            <a:xfrm>
              <a:off x="2741423" y="3882451"/>
              <a:ext cx="761154" cy="35537"/>
            </a:xfrm>
            <a:custGeom>
              <a:avLst/>
              <a:gdLst/>
              <a:ahLst/>
              <a:cxnLst/>
              <a:rect l="l" t="t" r="r" b="b"/>
              <a:pathLst>
                <a:path w="44551" h="2080" extrusionOk="0">
                  <a:moveTo>
                    <a:pt x="7546" y="0"/>
                  </a:moveTo>
                  <a:lnTo>
                    <a:pt x="6586" y="27"/>
                  </a:lnTo>
                  <a:lnTo>
                    <a:pt x="5626" y="107"/>
                  </a:lnTo>
                  <a:lnTo>
                    <a:pt x="4666" y="214"/>
                  </a:lnTo>
                  <a:lnTo>
                    <a:pt x="3707" y="400"/>
                  </a:lnTo>
                  <a:lnTo>
                    <a:pt x="3227" y="507"/>
                  </a:lnTo>
                  <a:lnTo>
                    <a:pt x="2774" y="613"/>
                  </a:lnTo>
                  <a:lnTo>
                    <a:pt x="2320" y="747"/>
                  </a:lnTo>
                  <a:lnTo>
                    <a:pt x="1867" y="907"/>
                  </a:lnTo>
                  <a:lnTo>
                    <a:pt x="1414" y="1093"/>
                  </a:lnTo>
                  <a:lnTo>
                    <a:pt x="961" y="1280"/>
                  </a:lnTo>
                  <a:lnTo>
                    <a:pt x="534" y="1493"/>
                  </a:lnTo>
                  <a:lnTo>
                    <a:pt x="107" y="1707"/>
                  </a:lnTo>
                  <a:lnTo>
                    <a:pt x="27" y="1760"/>
                  </a:lnTo>
                  <a:lnTo>
                    <a:pt x="1" y="1840"/>
                  </a:lnTo>
                  <a:lnTo>
                    <a:pt x="1" y="1893"/>
                  </a:lnTo>
                  <a:lnTo>
                    <a:pt x="27" y="1973"/>
                  </a:lnTo>
                  <a:lnTo>
                    <a:pt x="81" y="2027"/>
                  </a:lnTo>
                  <a:lnTo>
                    <a:pt x="134" y="2053"/>
                  </a:lnTo>
                  <a:lnTo>
                    <a:pt x="214" y="2080"/>
                  </a:lnTo>
                  <a:lnTo>
                    <a:pt x="294" y="2053"/>
                  </a:lnTo>
                  <a:lnTo>
                    <a:pt x="721" y="1813"/>
                  </a:lnTo>
                  <a:lnTo>
                    <a:pt x="1147" y="1600"/>
                  </a:lnTo>
                  <a:lnTo>
                    <a:pt x="1600" y="1413"/>
                  </a:lnTo>
                  <a:lnTo>
                    <a:pt x="2054" y="1253"/>
                  </a:lnTo>
                  <a:lnTo>
                    <a:pt x="2507" y="1093"/>
                  </a:lnTo>
                  <a:lnTo>
                    <a:pt x="2960" y="960"/>
                  </a:lnTo>
                  <a:lnTo>
                    <a:pt x="3440" y="827"/>
                  </a:lnTo>
                  <a:lnTo>
                    <a:pt x="3893" y="747"/>
                  </a:lnTo>
                  <a:lnTo>
                    <a:pt x="4853" y="587"/>
                  </a:lnTo>
                  <a:lnTo>
                    <a:pt x="5813" y="454"/>
                  </a:lnTo>
                  <a:lnTo>
                    <a:pt x="6773" y="400"/>
                  </a:lnTo>
                  <a:lnTo>
                    <a:pt x="7759" y="374"/>
                  </a:lnTo>
                  <a:lnTo>
                    <a:pt x="8746" y="374"/>
                  </a:lnTo>
                  <a:lnTo>
                    <a:pt x="9732" y="400"/>
                  </a:lnTo>
                  <a:lnTo>
                    <a:pt x="11705" y="480"/>
                  </a:lnTo>
                  <a:lnTo>
                    <a:pt x="13944" y="613"/>
                  </a:lnTo>
                  <a:lnTo>
                    <a:pt x="16157" y="693"/>
                  </a:lnTo>
                  <a:lnTo>
                    <a:pt x="18423" y="773"/>
                  </a:lnTo>
                  <a:lnTo>
                    <a:pt x="20690" y="827"/>
                  </a:lnTo>
                  <a:lnTo>
                    <a:pt x="22956" y="880"/>
                  </a:lnTo>
                  <a:lnTo>
                    <a:pt x="29781" y="880"/>
                  </a:lnTo>
                  <a:lnTo>
                    <a:pt x="32047" y="827"/>
                  </a:lnTo>
                  <a:lnTo>
                    <a:pt x="34313" y="773"/>
                  </a:lnTo>
                  <a:lnTo>
                    <a:pt x="36553" y="720"/>
                  </a:lnTo>
                  <a:lnTo>
                    <a:pt x="38792" y="693"/>
                  </a:lnTo>
                  <a:lnTo>
                    <a:pt x="39912" y="693"/>
                  </a:lnTo>
                  <a:lnTo>
                    <a:pt x="41032" y="720"/>
                  </a:lnTo>
                  <a:lnTo>
                    <a:pt x="42125" y="773"/>
                  </a:lnTo>
                  <a:lnTo>
                    <a:pt x="43245" y="853"/>
                  </a:lnTo>
                  <a:lnTo>
                    <a:pt x="44364" y="960"/>
                  </a:lnTo>
                  <a:lnTo>
                    <a:pt x="44444" y="960"/>
                  </a:lnTo>
                  <a:lnTo>
                    <a:pt x="44498" y="933"/>
                  </a:lnTo>
                  <a:lnTo>
                    <a:pt x="44524" y="880"/>
                  </a:lnTo>
                  <a:lnTo>
                    <a:pt x="44551" y="800"/>
                  </a:lnTo>
                  <a:lnTo>
                    <a:pt x="44524" y="747"/>
                  </a:lnTo>
                  <a:lnTo>
                    <a:pt x="44498" y="667"/>
                  </a:lnTo>
                  <a:lnTo>
                    <a:pt x="44444" y="613"/>
                  </a:lnTo>
                  <a:lnTo>
                    <a:pt x="44364" y="587"/>
                  </a:lnTo>
                  <a:lnTo>
                    <a:pt x="43245" y="480"/>
                  </a:lnTo>
                  <a:lnTo>
                    <a:pt x="42125" y="400"/>
                  </a:lnTo>
                  <a:lnTo>
                    <a:pt x="41005" y="347"/>
                  </a:lnTo>
                  <a:lnTo>
                    <a:pt x="39859" y="320"/>
                  </a:lnTo>
                  <a:lnTo>
                    <a:pt x="37619" y="320"/>
                  </a:lnTo>
                  <a:lnTo>
                    <a:pt x="35353" y="374"/>
                  </a:lnTo>
                  <a:lnTo>
                    <a:pt x="30794" y="480"/>
                  </a:lnTo>
                  <a:lnTo>
                    <a:pt x="28528" y="507"/>
                  </a:lnTo>
                  <a:lnTo>
                    <a:pt x="26235" y="534"/>
                  </a:lnTo>
                  <a:lnTo>
                    <a:pt x="23942" y="507"/>
                  </a:lnTo>
                  <a:lnTo>
                    <a:pt x="21649" y="480"/>
                  </a:lnTo>
                  <a:lnTo>
                    <a:pt x="19383" y="427"/>
                  </a:lnTo>
                  <a:lnTo>
                    <a:pt x="17090" y="347"/>
                  </a:lnTo>
                  <a:lnTo>
                    <a:pt x="14798" y="267"/>
                  </a:lnTo>
                  <a:lnTo>
                    <a:pt x="12531" y="160"/>
                  </a:lnTo>
                  <a:lnTo>
                    <a:pt x="10505" y="54"/>
                  </a:lnTo>
                  <a:lnTo>
                    <a:pt x="9519" y="27"/>
                  </a:lnTo>
                  <a:lnTo>
                    <a:pt x="8506" y="0"/>
                  </a:lnTo>
                  <a:close/>
                </a:path>
              </a:pathLst>
            </a:custGeom>
            <a:solidFill>
              <a:srgbClr val="3133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34"/>
            <p:cNvSpPr/>
            <p:nvPr/>
          </p:nvSpPr>
          <p:spPr>
            <a:xfrm>
              <a:off x="2562868" y="3996322"/>
              <a:ext cx="829938" cy="195418"/>
            </a:xfrm>
            <a:custGeom>
              <a:avLst/>
              <a:gdLst/>
              <a:ahLst/>
              <a:cxnLst/>
              <a:rect l="l" t="t" r="r" b="b"/>
              <a:pathLst>
                <a:path w="48577" h="11438" extrusionOk="0">
                  <a:moveTo>
                    <a:pt x="134" y="0"/>
                  </a:moveTo>
                  <a:lnTo>
                    <a:pt x="54" y="27"/>
                  </a:lnTo>
                  <a:lnTo>
                    <a:pt x="27" y="80"/>
                  </a:lnTo>
                  <a:lnTo>
                    <a:pt x="1" y="160"/>
                  </a:lnTo>
                  <a:lnTo>
                    <a:pt x="1" y="240"/>
                  </a:lnTo>
                  <a:lnTo>
                    <a:pt x="107" y="747"/>
                  </a:lnTo>
                  <a:lnTo>
                    <a:pt x="267" y="1254"/>
                  </a:lnTo>
                  <a:lnTo>
                    <a:pt x="454" y="1733"/>
                  </a:lnTo>
                  <a:lnTo>
                    <a:pt x="667" y="2213"/>
                  </a:lnTo>
                  <a:lnTo>
                    <a:pt x="907" y="2693"/>
                  </a:lnTo>
                  <a:lnTo>
                    <a:pt x="1147" y="3146"/>
                  </a:lnTo>
                  <a:lnTo>
                    <a:pt x="1440" y="3600"/>
                  </a:lnTo>
                  <a:lnTo>
                    <a:pt x="1734" y="4026"/>
                  </a:lnTo>
                  <a:lnTo>
                    <a:pt x="2054" y="4453"/>
                  </a:lnTo>
                  <a:lnTo>
                    <a:pt x="2400" y="4853"/>
                  </a:lnTo>
                  <a:lnTo>
                    <a:pt x="2747" y="5253"/>
                  </a:lnTo>
                  <a:lnTo>
                    <a:pt x="3120" y="5626"/>
                  </a:lnTo>
                  <a:lnTo>
                    <a:pt x="3493" y="5972"/>
                  </a:lnTo>
                  <a:lnTo>
                    <a:pt x="3893" y="6319"/>
                  </a:lnTo>
                  <a:lnTo>
                    <a:pt x="4320" y="6666"/>
                  </a:lnTo>
                  <a:lnTo>
                    <a:pt x="4746" y="6986"/>
                  </a:lnTo>
                  <a:lnTo>
                    <a:pt x="5226" y="7332"/>
                  </a:lnTo>
                  <a:lnTo>
                    <a:pt x="5760" y="7652"/>
                  </a:lnTo>
                  <a:lnTo>
                    <a:pt x="6266" y="7945"/>
                  </a:lnTo>
                  <a:lnTo>
                    <a:pt x="6826" y="8212"/>
                  </a:lnTo>
                  <a:lnTo>
                    <a:pt x="7359" y="8479"/>
                  </a:lnTo>
                  <a:lnTo>
                    <a:pt x="7919" y="8719"/>
                  </a:lnTo>
                  <a:lnTo>
                    <a:pt x="8479" y="8958"/>
                  </a:lnTo>
                  <a:lnTo>
                    <a:pt x="9039" y="9145"/>
                  </a:lnTo>
                  <a:lnTo>
                    <a:pt x="9625" y="9332"/>
                  </a:lnTo>
                  <a:lnTo>
                    <a:pt x="10212" y="9518"/>
                  </a:lnTo>
                  <a:lnTo>
                    <a:pt x="11385" y="9812"/>
                  </a:lnTo>
                  <a:lnTo>
                    <a:pt x="12585" y="10078"/>
                  </a:lnTo>
                  <a:lnTo>
                    <a:pt x="13758" y="10292"/>
                  </a:lnTo>
                  <a:lnTo>
                    <a:pt x="15064" y="10478"/>
                  </a:lnTo>
                  <a:lnTo>
                    <a:pt x="16370" y="10611"/>
                  </a:lnTo>
                  <a:lnTo>
                    <a:pt x="17650" y="10745"/>
                  </a:lnTo>
                  <a:lnTo>
                    <a:pt x="18957" y="10878"/>
                  </a:lnTo>
                  <a:lnTo>
                    <a:pt x="21756" y="11091"/>
                  </a:lnTo>
                  <a:lnTo>
                    <a:pt x="24529" y="11251"/>
                  </a:lnTo>
                  <a:lnTo>
                    <a:pt x="27355" y="11358"/>
                  </a:lnTo>
                  <a:lnTo>
                    <a:pt x="30154" y="11438"/>
                  </a:lnTo>
                  <a:lnTo>
                    <a:pt x="32980" y="11438"/>
                  </a:lnTo>
                  <a:lnTo>
                    <a:pt x="35780" y="11411"/>
                  </a:lnTo>
                  <a:lnTo>
                    <a:pt x="38606" y="11331"/>
                  </a:lnTo>
                  <a:lnTo>
                    <a:pt x="41405" y="11198"/>
                  </a:lnTo>
                  <a:lnTo>
                    <a:pt x="44231" y="11011"/>
                  </a:lnTo>
                  <a:lnTo>
                    <a:pt x="47030" y="10771"/>
                  </a:lnTo>
                  <a:lnTo>
                    <a:pt x="48417" y="10638"/>
                  </a:lnTo>
                  <a:lnTo>
                    <a:pt x="48497" y="10611"/>
                  </a:lnTo>
                  <a:lnTo>
                    <a:pt x="48550" y="10558"/>
                  </a:lnTo>
                  <a:lnTo>
                    <a:pt x="48577" y="10505"/>
                  </a:lnTo>
                  <a:lnTo>
                    <a:pt x="48577" y="10425"/>
                  </a:lnTo>
                  <a:lnTo>
                    <a:pt x="48577" y="10371"/>
                  </a:lnTo>
                  <a:lnTo>
                    <a:pt x="48550" y="10318"/>
                  </a:lnTo>
                  <a:lnTo>
                    <a:pt x="48497" y="10265"/>
                  </a:lnTo>
                  <a:lnTo>
                    <a:pt x="48417" y="10265"/>
                  </a:lnTo>
                  <a:lnTo>
                    <a:pt x="45644" y="10505"/>
                  </a:lnTo>
                  <a:lnTo>
                    <a:pt x="42898" y="10718"/>
                  </a:lnTo>
                  <a:lnTo>
                    <a:pt x="40125" y="10878"/>
                  </a:lnTo>
                  <a:lnTo>
                    <a:pt x="37353" y="10985"/>
                  </a:lnTo>
                  <a:lnTo>
                    <a:pt x="34606" y="11065"/>
                  </a:lnTo>
                  <a:lnTo>
                    <a:pt x="31834" y="11065"/>
                  </a:lnTo>
                  <a:lnTo>
                    <a:pt x="29061" y="11038"/>
                  </a:lnTo>
                  <a:lnTo>
                    <a:pt x="26288" y="10958"/>
                  </a:lnTo>
                  <a:lnTo>
                    <a:pt x="23596" y="10825"/>
                  </a:lnTo>
                  <a:lnTo>
                    <a:pt x="20876" y="10665"/>
                  </a:lnTo>
                  <a:lnTo>
                    <a:pt x="18157" y="10425"/>
                  </a:lnTo>
                  <a:lnTo>
                    <a:pt x="16824" y="10292"/>
                  </a:lnTo>
                  <a:lnTo>
                    <a:pt x="15464" y="10158"/>
                  </a:lnTo>
                  <a:lnTo>
                    <a:pt x="14238" y="9972"/>
                  </a:lnTo>
                  <a:lnTo>
                    <a:pt x="13038" y="9785"/>
                  </a:lnTo>
                  <a:lnTo>
                    <a:pt x="11812" y="9545"/>
                  </a:lnTo>
                  <a:lnTo>
                    <a:pt x="10612" y="9252"/>
                  </a:lnTo>
                  <a:lnTo>
                    <a:pt x="10025" y="9092"/>
                  </a:lnTo>
                  <a:lnTo>
                    <a:pt x="9439" y="8905"/>
                  </a:lnTo>
                  <a:lnTo>
                    <a:pt x="8852" y="8692"/>
                  </a:lnTo>
                  <a:lnTo>
                    <a:pt x="8266" y="8479"/>
                  </a:lnTo>
                  <a:lnTo>
                    <a:pt x="7706" y="8239"/>
                  </a:lnTo>
                  <a:lnTo>
                    <a:pt x="7146" y="7972"/>
                  </a:lnTo>
                  <a:lnTo>
                    <a:pt x="6586" y="7679"/>
                  </a:lnTo>
                  <a:lnTo>
                    <a:pt x="6053" y="7385"/>
                  </a:lnTo>
                  <a:lnTo>
                    <a:pt x="5600" y="7119"/>
                  </a:lnTo>
                  <a:lnTo>
                    <a:pt x="5173" y="6826"/>
                  </a:lnTo>
                  <a:lnTo>
                    <a:pt x="4746" y="6506"/>
                  </a:lnTo>
                  <a:lnTo>
                    <a:pt x="4320" y="6186"/>
                  </a:lnTo>
                  <a:lnTo>
                    <a:pt x="3920" y="5839"/>
                  </a:lnTo>
                  <a:lnTo>
                    <a:pt x="3520" y="5493"/>
                  </a:lnTo>
                  <a:lnTo>
                    <a:pt x="3147" y="5119"/>
                  </a:lnTo>
                  <a:lnTo>
                    <a:pt x="2774" y="4746"/>
                  </a:lnTo>
                  <a:lnTo>
                    <a:pt x="2427" y="4346"/>
                  </a:lnTo>
                  <a:lnTo>
                    <a:pt x="2107" y="3920"/>
                  </a:lnTo>
                  <a:lnTo>
                    <a:pt x="1814" y="3493"/>
                  </a:lnTo>
                  <a:lnTo>
                    <a:pt x="1520" y="3040"/>
                  </a:lnTo>
                  <a:lnTo>
                    <a:pt x="1254" y="2587"/>
                  </a:lnTo>
                  <a:lnTo>
                    <a:pt x="1014" y="2107"/>
                  </a:lnTo>
                  <a:lnTo>
                    <a:pt x="801" y="1627"/>
                  </a:lnTo>
                  <a:lnTo>
                    <a:pt x="614" y="1147"/>
                  </a:lnTo>
                  <a:lnTo>
                    <a:pt x="481" y="640"/>
                  </a:lnTo>
                  <a:lnTo>
                    <a:pt x="347" y="134"/>
                  </a:lnTo>
                  <a:lnTo>
                    <a:pt x="321" y="54"/>
                  </a:lnTo>
                  <a:lnTo>
                    <a:pt x="267" y="0"/>
                  </a:lnTo>
                  <a:close/>
                </a:path>
              </a:pathLst>
            </a:custGeom>
            <a:solidFill>
              <a:srgbClr val="3133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34"/>
            <p:cNvSpPr/>
            <p:nvPr/>
          </p:nvSpPr>
          <p:spPr>
            <a:xfrm>
              <a:off x="3641956" y="4010896"/>
              <a:ext cx="214092" cy="67434"/>
            </a:xfrm>
            <a:custGeom>
              <a:avLst/>
              <a:gdLst/>
              <a:ahLst/>
              <a:cxnLst/>
              <a:rect l="l" t="t" r="r" b="b"/>
              <a:pathLst>
                <a:path w="12531" h="3947" extrusionOk="0">
                  <a:moveTo>
                    <a:pt x="160" y="1"/>
                  </a:moveTo>
                  <a:lnTo>
                    <a:pt x="107" y="27"/>
                  </a:lnTo>
                  <a:lnTo>
                    <a:pt x="53" y="54"/>
                  </a:lnTo>
                  <a:lnTo>
                    <a:pt x="27" y="107"/>
                  </a:lnTo>
                  <a:lnTo>
                    <a:pt x="0" y="161"/>
                  </a:lnTo>
                  <a:lnTo>
                    <a:pt x="0" y="214"/>
                  </a:lnTo>
                  <a:lnTo>
                    <a:pt x="27" y="267"/>
                  </a:lnTo>
                  <a:lnTo>
                    <a:pt x="80" y="294"/>
                  </a:lnTo>
                  <a:lnTo>
                    <a:pt x="1253" y="800"/>
                  </a:lnTo>
                  <a:lnTo>
                    <a:pt x="2453" y="1254"/>
                  </a:lnTo>
                  <a:lnTo>
                    <a:pt x="3679" y="1654"/>
                  </a:lnTo>
                  <a:lnTo>
                    <a:pt x="4906" y="2000"/>
                  </a:lnTo>
                  <a:lnTo>
                    <a:pt x="6132" y="2293"/>
                  </a:lnTo>
                  <a:lnTo>
                    <a:pt x="7385" y="2533"/>
                  </a:lnTo>
                  <a:lnTo>
                    <a:pt x="8558" y="2747"/>
                  </a:lnTo>
                  <a:lnTo>
                    <a:pt x="9171" y="2853"/>
                  </a:lnTo>
                  <a:lnTo>
                    <a:pt x="9758" y="2987"/>
                  </a:lnTo>
                  <a:lnTo>
                    <a:pt x="10398" y="3147"/>
                  </a:lnTo>
                  <a:lnTo>
                    <a:pt x="11038" y="3360"/>
                  </a:lnTo>
                  <a:lnTo>
                    <a:pt x="11678" y="3626"/>
                  </a:lnTo>
                  <a:lnTo>
                    <a:pt x="12291" y="3920"/>
                  </a:lnTo>
                  <a:lnTo>
                    <a:pt x="12344" y="3946"/>
                  </a:lnTo>
                  <a:lnTo>
                    <a:pt x="12397" y="3920"/>
                  </a:lnTo>
                  <a:lnTo>
                    <a:pt x="12451" y="3893"/>
                  </a:lnTo>
                  <a:lnTo>
                    <a:pt x="12504" y="3840"/>
                  </a:lnTo>
                  <a:lnTo>
                    <a:pt x="12531" y="3786"/>
                  </a:lnTo>
                  <a:lnTo>
                    <a:pt x="12531" y="3733"/>
                  </a:lnTo>
                  <a:lnTo>
                    <a:pt x="12504" y="3680"/>
                  </a:lnTo>
                  <a:lnTo>
                    <a:pt x="12451" y="3626"/>
                  </a:lnTo>
                  <a:lnTo>
                    <a:pt x="11891" y="3360"/>
                  </a:lnTo>
                  <a:lnTo>
                    <a:pt x="11358" y="3147"/>
                  </a:lnTo>
                  <a:lnTo>
                    <a:pt x="10798" y="2933"/>
                  </a:lnTo>
                  <a:lnTo>
                    <a:pt x="10211" y="2773"/>
                  </a:lnTo>
                  <a:lnTo>
                    <a:pt x="9625" y="2640"/>
                  </a:lnTo>
                  <a:lnTo>
                    <a:pt x="9038" y="2507"/>
                  </a:lnTo>
                  <a:lnTo>
                    <a:pt x="7865" y="2293"/>
                  </a:lnTo>
                  <a:lnTo>
                    <a:pt x="6612" y="2053"/>
                  </a:lnTo>
                  <a:lnTo>
                    <a:pt x="5386" y="1787"/>
                  </a:lnTo>
                  <a:lnTo>
                    <a:pt x="4159" y="1467"/>
                  </a:lnTo>
                  <a:lnTo>
                    <a:pt x="2933" y="1094"/>
                  </a:lnTo>
                  <a:lnTo>
                    <a:pt x="2240" y="854"/>
                  </a:lnTo>
                  <a:lnTo>
                    <a:pt x="1573" y="587"/>
                  </a:lnTo>
                  <a:lnTo>
                    <a:pt x="907" y="321"/>
                  </a:lnTo>
                  <a:lnTo>
                    <a:pt x="240" y="27"/>
                  </a:lnTo>
                  <a:lnTo>
                    <a:pt x="160" y="1"/>
                  </a:lnTo>
                  <a:close/>
                </a:path>
              </a:pathLst>
            </a:custGeom>
            <a:solidFill>
              <a:srgbClr val="FF6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34"/>
            <p:cNvSpPr/>
            <p:nvPr/>
          </p:nvSpPr>
          <p:spPr>
            <a:xfrm>
              <a:off x="3617815" y="4069207"/>
              <a:ext cx="162615" cy="73807"/>
            </a:xfrm>
            <a:custGeom>
              <a:avLst/>
              <a:gdLst/>
              <a:ahLst/>
              <a:cxnLst/>
              <a:rect l="l" t="t" r="r" b="b"/>
              <a:pathLst>
                <a:path w="9518" h="4320" extrusionOk="0">
                  <a:moveTo>
                    <a:pt x="107" y="0"/>
                  </a:moveTo>
                  <a:lnTo>
                    <a:pt x="53" y="27"/>
                  </a:lnTo>
                  <a:lnTo>
                    <a:pt x="27" y="80"/>
                  </a:lnTo>
                  <a:lnTo>
                    <a:pt x="0" y="133"/>
                  </a:lnTo>
                  <a:lnTo>
                    <a:pt x="0" y="187"/>
                  </a:lnTo>
                  <a:lnTo>
                    <a:pt x="27" y="240"/>
                  </a:lnTo>
                  <a:lnTo>
                    <a:pt x="80" y="293"/>
                  </a:lnTo>
                  <a:lnTo>
                    <a:pt x="933" y="800"/>
                  </a:lnTo>
                  <a:lnTo>
                    <a:pt x="1813" y="1280"/>
                  </a:lnTo>
                  <a:lnTo>
                    <a:pt x="2720" y="1706"/>
                  </a:lnTo>
                  <a:lnTo>
                    <a:pt x="3626" y="2133"/>
                  </a:lnTo>
                  <a:lnTo>
                    <a:pt x="4559" y="2506"/>
                  </a:lnTo>
                  <a:lnTo>
                    <a:pt x="5492" y="2853"/>
                  </a:lnTo>
                  <a:lnTo>
                    <a:pt x="6425" y="3199"/>
                  </a:lnTo>
                  <a:lnTo>
                    <a:pt x="7385" y="3493"/>
                  </a:lnTo>
                  <a:lnTo>
                    <a:pt x="7892" y="3626"/>
                  </a:lnTo>
                  <a:lnTo>
                    <a:pt x="8372" y="3786"/>
                  </a:lnTo>
                  <a:lnTo>
                    <a:pt x="8585" y="3893"/>
                  </a:lnTo>
                  <a:lnTo>
                    <a:pt x="8825" y="3999"/>
                  </a:lnTo>
                  <a:lnTo>
                    <a:pt x="9038" y="4133"/>
                  </a:lnTo>
                  <a:lnTo>
                    <a:pt x="9251" y="4266"/>
                  </a:lnTo>
                  <a:lnTo>
                    <a:pt x="9305" y="4319"/>
                  </a:lnTo>
                  <a:lnTo>
                    <a:pt x="9358" y="4319"/>
                  </a:lnTo>
                  <a:lnTo>
                    <a:pt x="9438" y="4293"/>
                  </a:lnTo>
                  <a:lnTo>
                    <a:pt x="9491" y="4266"/>
                  </a:lnTo>
                  <a:lnTo>
                    <a:pt x="9518" y="4213"/>
                  </a:lnTo>
                  <a:lnTo>
                    <a:pt x="9518" y="4159"/>
                  </a:lnTo>
                  <a:lnTo>
                    <a:pt x="9518" y="4106"/>
                  </a:lnTo>
                  <a:lnTo>
                    <a:pt x="9465" y="4053"/>
                  </a:lnTo>
                  <a:lnTo>
                    <a:pt x="9278" y="3919"/>
                  </a:lnTo>
                  <a:lnTo>
                    <a:pt x="9091" y="3786"/>
                  </a:lnTo>
                  <a:lnTo>
                    <a:pt x="8692" y="3573"/>
                  </a:lnTo>
                  <a:lnTo>
                    <a:pt x="8265" y="3413"/>
                  </a:lnTo>
                  <a:lnTo>
                    <a:pt x="7838" y="3279"/>
                  </a:lnTo>
                  <a:lnTo>
                    <a:pt x="6879" y="2986"/>
                  </a:lnTo>
                  <a:lnTo>
                    <a:pt x="5945" y="2693"/>
                  </a:lnTo>
                  <a:lnTo>
                    <a:pt x="4986" y="2346"/>
                  </a:lnTo>
                  <a:lnTo>
                    <a:pt x="4079" y="1973"/>
                  </a:lnTo>
                  <a:lnTo>
                    <a:pt x="3146" y="1573"/>
                  </a:lnTo>
                  <a:lnTo>
                    <a:pt x="2240" y="1120"/>
                  </a:lnTo>
                  <a:lnTo>
                    <a:pt x="1227" y="587"/>
                  </a:lnTo>
                  <a:lnTo>
                    <a:pt x="240" y="27"/>
                  </a:lnTo>
                  <a:lnTo>
                    <a:pt x="160" y="0"/>
                  </a:lnTo>
                  <a:close/>
                </a:path>
              </a:pathLst>
            </a:custGeom>
            <a:solidFill>
              <a:srgbClr val="FF6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34"/>
            <p:cNvSpPr/>
            <p:nvPr/>
          </p:nvSpPr>
          <p:spPr>
            <a:xfrm>
              <a:off x="3568166" y="3926633"/>
              <a:ext cx="237328" cy="66068"/>
            </a:xfrm>
            <a:custGeom>
              <a:avLst/>
              <a:gdLst/>
              <a:ahLst/>
              <a:cxnLst/>
              <a:rect l="l" t="t" r="r" b="b"/>
              <a:pathLst>
                <a:path w="13891" h="3867" extrusionOk="0">
                  <a:moveTo>
                    <a:pt x="133" y="0"/>
                  </a:moveTo>
                  <a:lnTo>
                    <a:pt x="80" y="27"/>
                  </a:lnTo>
                  <a:lnTo>
                    <a:pt x="27" y="80"/>
                  </a:lnTo>
                  <a:lnTo>
                    <a:pt x="0" y="134"/>
                  </a:lnTo>
                  <a:lnTo>
                    <a:pt x="0" y="187"/>
                  </a:lnTo>
                  <a:lnTo>
                    <a:pt x="27" y="240"/>
                  </a:lnTo>
                  <a:lnTo>
                    <a:pt x="53" y="294"/>
                  </a:lnTo>
                  <a:lnTo>
                    <a:pt x="107" y="294"/>
                  </a:lnTo>
                  <a:lnTo>
                    <a:pt x="800" y="454"/>
                  </a:lnTo>
                  <a:lnTo>
                    <a:pt x="1440" y="640"/>
                  </a:lnTo>
                  <a:lnTo>
                    <a:pt x="2080" y="880"/>
                  </a:lnTo>
                  <a:lnTo>
                    <a:pt x="2719" y="1120"/>
                  </a:lnTo>
                  <a:lnTo>
                    <a:pt x="3973" y="1680"/>
                  </a:lnTo>
                  <a:lnTo>
                    <a:pt x="4586" y="1947"/>
                  </a:lnTo>
                  <a:lnTo>
                    <a:pt x="5226" y="2213"/>
                  </a:lnTo>
                  <a:lnTo>
                    <a:pt x="5865" y="2453"/>
                  </a:lnTo>
                  <a:lnTo>
                    <a:pt x="6532" y="2693"/>
                  </a:lnTo>
                  <a:lnTo>
                    <a:pt x="7198" y="2880"/>
                  </a:lnTo>
                  <a:lnTo>
                    <a:pt x="7865" y="3066"/>
                  </a:lnTo>
                  <a:lnTo>
                    <a:pt x="8532" y="3253"/>
                  </a:lnTo>
                  <a:lnTo>
                    <a:pt x="9225" y="3386"/>
                  </a:lnTo>
                  <a:lnTo>
                    <a:pt x="9918" y="3520"/>
                  </a:lnTo>
                  <a:lnTo>
                    <a:pt x="10584" y="3626"/>
                  </a:lnTo>
                  <a:lnTo>
                    <a:pt x="11384" y="3733"/>
                  </a:lnTo>
                  <a:lnTo>
                    <a:pt x="12157" y="3786"/>
                  </a:lnTo>
                  <a:lnTo>
                    <a:pt x="12931" y="3840"/>
                  </a:lnTo>
                  <a:lnTo>
                    <a:pt x="13730" y="3866"/>
                  </a:lnTo>
                  <a:lnTo>
                    <a:pt x="13784" y="3840"/>
                  </a:lnTo>
                  <a:lnTo>
                    <a:pt x="13837" y="3813"/>
                  </a:lnTo>
                  <a:lnTo>
                    <a:pt x="13864" y="3760"/>
                  </a:lnTo>
                  <a:lnTo>
                    <a:pt x="13890" y="3706"/>
                  </a:lnTo>
                  <a:lnTo>
                    <a:pt x="13864" y="3653"/>
                  </a:lnTo>
                  <a:lnTo>
                    <a:pt x="13837" y="3600"/>
                  </a:lnTo>
                  <a:lnTo>
                    <a:pt x="13784" y="3546"/>
                  </a:lnTo>
                  <a:lnTo>
                    <a:pt x="13730" y="3546"/>
                  </a:lnTo>
                  <a:lnTo>
                    <a:pt x="13037" y="3520"/>
                  </a:lnTo>
                  <a:lnTo>
                    <a:pt x="12344" y="3493"/>
                  </a:lnTo>
                  <a:lnTo>
                    <a:pt x="11651" y="3440"/>
                  </a:lnTo>
                  <a:lnTo>
                    <a:pt x="10958" y="3360"/>
                  </a:lnTo>
                  <a:lnTo>
                    <a:pt x="10264" y="3253"/>
                  </a:lnTo>
                  <a:lnTo>
                    <a:pt x="9571" y="3146"/>
                  </a:lnTo>
                  <a:lnTo>
                    <a:pt x="8905" y="2986"/>
                  </a:lnTo>
                  <a:lnTo>
                    <a:pt x="8212" y="2826"/>
                  </a:lnTo>
                  <a:lnTo>
                    <a:pt x="7545" y="2666"/>
                  </a:lnTo>
                  <a:lnTo>
                    <a:pt x="6879" y="2453"/>
                  </a:lnTo>
                  <a:lnTo>
                    <a:pt x="6239" y="2240"/>
                  </a:lnTo>
                  <a:lnTo>
                    <a:pt x="5572" y="2000"/>
                  </a:lnTo>
                  <a:lnTo>
                    <a:pt x="4932" y="1760"/>
                  </a:lnTo>
                  <a:lnTo>
                    <a:pt x="4319" y="1493"/>
                  </a:lnTo>
                  <a:lnTo>
                    <a:pt x="3066" y="934"/>
                  </a:lnTo>
                  <a:lnTo>
                    <a:pt x="2373" y="640"/>
                  </a:lnTo>
                  <a:lnTo>
                    <a:pt x="1653" y="374"/>
                  </a:lnTo>
                  <a:lnTo>
                    <a:pt x="933" y="160"/>
                  </a:lnTo>
                  <a:lnTo>
                    <a:pt x="587" y="80"/>
                  </a:lnTo>
                  <a:lnTo>
                    <a:pt x="213" y="0"/>
                  </a:lnTo>
                  <a:close/>
                </a:path>
              </a:pathLst>
            </a:custGeom>
            <a:solidFill>
              <a:srgbClr val="FF6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07" name="Google Shape;7807;p34"/>
            <p:cNvGrpSpPr/>
            <p:nvPr/>
          </p:nvGrpSpPr>
          <p:grpSpPr>
            <a:xfrm>
              <a:off x="4990934" y="4123231"/>
              <a:ext cx="169903" cy="291437"/>
              <a:chOff x="1417450" y="4451900"/>
              <a:chExt cx="330680" cy="567219"/>
            </a:xfrm>
          </p:grpSpPr>
          <p:sp>
            <p:nvSpPr>
              <p:cNvPr id="7808" name="Google Shape;7808;p34"/>
              <p:cNvSpPr/>
              <p:nvPr/>
            </p:nvSpPr>
            <p:spPr>
              <a:xfrm>
                <a:off x="1417450" y="4837269"/>
                <a:ext cx="330680" cy="181850"/>
              </a:xfrm>
              <a:custGeom>
                <a:avLst/>
                <a:gdLst/>
                <a:ahLst/>
                <a:cxnLst/>
                <a:rect l="l" t="t" r="r" b="b"/>
                <a:pathLst>
                  <a:path w="15713" h="8641" extrusionOk="0">
                    <a:moveTo>
                      <a:pt x="4378" y="1"/>
                    </a:moveTo>
                    <a:lnTo>
                      <a:pt x="3824" y="173"/>
                    </a:lnTo>
                    <a:lnTo>
                      <a:pt x="3289" y="364"/>
                    </a:lnTo>
                    <a:lnTo>
                      <a:pt x="2773" y="612"/>
                    </a:lnTo>
                    <a:lnTo>
                      <a:pt x="2276" y="861"/>
                    </a:lnTo>
                    <a:lnTo>
                      <a:pt x="2008" y="1033"/>
                    </a:lnTo>
                    <a:lnTo>
                      <a:pt x="1740" y="1205"/>
                    </a:lnTo>
                    <a:lnTo>
                      <a:pt x="1492" y="1396"/>
                    </a:lnTo>
                    <a:lnTo>
                      <a:pt x="1282" y="1587"/>
                    </a:lnTo>
                    <a:lnTo>
                      <a:pt x="1071" y="1778"/>
                    </a:lnTo>
                    <a:lnTo>
                      <a:pt x="880" y="1969"/>
                    </a:lnTo>
                    <a:lnTo>
                      <a:pt x="708" y="2161"/>
                    </a:lnTo>
                    <a:lnTo>
                      <a:pt x="555" y="2371"/>
                    </a:lnTo>
                    <a:lnTo>
                      <a:pt x="421" y="2581"/>
                    </a:lnTo>
                    <a:lnTo>
                      <a:pt x="307" y="2791"/>
                    </a:lnTo>
                    <a:lnTo>
                      <a:pt x="211" y="3002"/>
                    </a:lnTo>
                    <a:lnTo>
                      <a:pt x="135" y="3212"/>
                    </a:lnTo>
                    <a:lnTo>
                      <a:pt x="77" y="3422"/>
                    </a:lnTo>
                    <a:lnTo>
                      <a:pt x="39" y="3651"/>
                    </a:lnTo>
                    <a:lnTo>
                      <a:pt x="1" y="3862"/>
                    </a:lnTo>
                    <a:lnTo>
                      <a:pt x="1" y="4091"/>
                    </a:lnTo>
                    <a:lnTo>
                      <a:pt x="1" y="4301"/>
                    </a:lnTo>
                    <a:lnTo>
                      <a:pt x="39" y="4531"/>
                    </a:lnTo>
                    <a:lnTo>
                      <a:pt x="77" y="4741"/>
                    </a:lnTo>
                    <a:lnTo>
                      <a:pt x="154" y="4951"/>
                    </a:lnTo>
                    <a:lnTo>
                      <a:pt x="230" y="5161"/>
                    </a:lnTo>
                    <a:lnTo>
                      <a:pt x="326" y="5372"/>
                    </a:lnTo>
                    <a:lnTo>
                      <a:pt x="441" y="5582"/>
                    </a:lnTo>
                    <a:lnTo>
                      <a:pt x="574" y="5792"/>
                    </a:lnTo>
                    <a:lnTo>
                      <a:pt x="727" y="6003"/>
                    </a:lnTo>
                    <a:lnTo>
                      <a:pt x="899" y="6194"/>
                    </a:lnTo>
                    <a:lnTo>
                      <a:pt x="1090" y="6404"/>
                    </a:lnTo>
                    <a:lnTo>
                      <a:pt x="1301" y="6595"/>
                    </a:lnTo>
                    <a:lnTo>
                      <a:pt x="1530" y="6767"/>
                    </a:lnTo>
                    <a:lnTo>
                      <a:pt x="1779" y="6958"/>
                    </a:lnTo>
                    <a:lnTo>
                      <a:pt x="2046" y="7130"/>
                    </a:lnTo>
                    <a:lnTo>
                      <a:pt x="2314" y="7302"/>
                    </a:lnTo>
                    <a:lnTo>
                      <a:pt x="2600" y="7455"/>
                    </a:lnTo>
                    <a:lnTo>
                      <a:pt x="2906" y="7608"/>
                    </a:lnTo>
                    <a:lnTo>
                      <a:pt x="3231" y="7761"/>
                    </a:lnTo>
                    <a:lnTo>
                      <a:pt x="3556" y="7895"/>
                    </a:lnTo>
                    <a:lnTo>
                      <a:pt x="3881" y="8010"/>
                    </a:lnTo>
                    <a:lnTo>
                      <a:pt x="4225" y="8124"/>
                    </a:lnTo>
                    <a:lnTo>
                      <a:pt x="4569" y="8220"/>
                    </a:lnTo>
                    <a:lnTo>
                      <a:pt x="4913" y="8296"/>
                    </a:lnTo>
                    <a:lnTo>
                      <a:pt x="5640" y="8449"/>
                    </a:lnTo>
                    <a:lnTo>
                      <a:pt x="6385" y="8545"/>
                    </a:lnTo>
                    <a:lnTo>
                      <a:pt x="7131" y="8621"/>
                    </a:lnTo>
                    <a:lnTo>
                      <a:pt x="7876" y="8640"/>
                    </a:lnTo>
                    <a:lnTo>
                      <a:pt x="8621" y="8621"/>
                    </a:lnTo>
                    <a:lnTo>
                      <a:pt x="9386" y="8545"/>
                    </a:lnTo>
                    <a:lnTo>
                      <a:pt x="10112" y="8449"/>
                    </a:lnTo>
                    <a:lnTo>
                      <a:pt x="10839" y="8296"/>
                    </a:lnTo>
                    <a:lnTo>
                      <a:pt x="11183" y="8220"/>
                    </a:lnTo>
                    <a:lnTo>
                      <a:pt x="11527" y="8105"/>
                    </a:lnTo>
                    <a:lnTo>
                      <a:pt x="11871" y="8010"/>
                    </a:lnTo>
                    <a:lnTo>
                      <a:pt x="12196" y="7876"/>
                    </a:lnTo>
                    <a:lnTo>
                      <a:pt x="12521" y="7761"/>
                    </a:lnTo>
                    <a:lnTo>
                      <a:pt x="12827" y="7608"/>
                    </a:lnTo>
                    <a:lnTo>
                      <a:pt x="13132" y="7455"/>
                    </a:lnTo>
                    <a:lnTo>
                      <a:pt x="13419" y="7302"/>
                    </a:lnTo>
                    <a:lnTo>
                      <a:pt x="13801" y="7073"/>
                    </a:lnTo>
                    <a:lnTo>
                      <a:pt x="14146" y="6824"/>
                    </a:lnTo>
                    <a:lnTo>
                      <a:pt x="14451" y="6557"/>
                    </a:lnTo>
                    <a:lnTo>
                      <a:pt x="14738" y="6289"/>
                    </a:lnTo>
                    <a:lnTo>
                      <a:pt x="14987" y="6022"/>
                    </a:lnTo>
                    <a:lnTo>
                      <a:pt x="15178" y="5735"/>
                    </a:lnTo>
                    <a:lnTo>
                      <a:pt x="15350" y="5448"/>
                    </a:lnTo>
                    <a:lnTo>
                      <a:pt x="15503" y="5161"/>
                    </a:lnTo>
                    <a:lnTo>
                      <a:pt x="15598" y="4856"/>
                    </a:lnTo>
                    <a:lnTo>
                      <a:pt x="15675" y="4550"/>
                    </a:lnTo>
                    <a:lnTo>
                      <a:pt x="15713" y="4263"/>
                    </a:lnTo>
                    <a:lnTo>
                      <a:pt x="15713" y="3957"/>
                    </a:lnTo>
                    <a:lnTo>
                      <a:pt x="15675" y="3651"/>
                    </a:lnTo>
                    <a:lnTo>
                      <a:pt x="15598" y="3346"/>
                    </a:lnTo>
                    <a:lnTo>
                      <a:pt x="15503" y="3059"/>
                    </a:lnTo>
                    <a:lnTo>
                      <a:pt x="15369" y="2753"/>
                    </a:lnTo>
                    <a:lnTo>
                      <a:pt x="15388" y="2906"/>
                    </a:lnTo>
                    <a:lnTo>
                      <a:pt x="15407" y="3040"/>
                    </a:lnTo>
                    <a:lnTo>
                      <a:pt x="15407" y="3365"/>
                    </a:lnTo>
                    <a:lnTo>
                      <a:pt x="15407" y="3460"/>
                    </a:lnTo>
                    <a:lnTo>
                      <a:pt x="15407" y="3556"/>
                    </a:lnTo>
                    <a:lnTo>
                      <a:pt x="15388" y="3575"/>
                    </a:lnTo>
                    <a:lnTo>
                      <a:pt x="15388" y="3594"/>
                    </a:lnTo>
                    <a:lnTo>
                      <a:pt x="15311" y="3881"/>
                    </a:lnTo>
                    <a:lnTo>
                      <a:pt x="15216" y="4168"/>
                    </a:lnTo>
                    <a:lnTo>
                      <a:pt x="15063" y="4435"/>
                    </a:lnTo>
                    <a:lnTo>
                      <a:pt x="14872" y="4703"/>
                    </a:lnTo>
                    <a:lnTo>
                      <a:pt x="14642" y="4970"/>
                    </a:lnTo>
                    <a:lnTo>
                      <a:pt x="14356" y="5219"/>
                    </a:lnTo>
                    <a:lnTo>
                      <a:pt x="14050" y="5448"/>
                    </a:lnTo>
                    <a:lnTo>
                      <a:pt x="13687" y="5678"/>
                    </a:lnTo>
                    <a:lnTo>
                      <a:pt x="13247" y="5907"/>
                    </a:lnTo>
                    <a:lnTo>
                      <a:pt x="12750" y="6117"/>
                    </a:lnTo>
                    <a:lnTo>
                      <a:pt x="12253" y="6289"/>
                    </a:lnTo>
                    <a:lnTo>
                      <a:pt x="11718" y="6442"/>
                    </a:lnTo>
                    <a:lnTo>
                      <a:pt x="11164" y="6538"/>
                    </a:lnTo>
                    <a:lnTo>
                      <a:pt x="10609" y="6633"/>
                    </a:lnTo>
                    <a:lnTo>
                      <a:pt x="10036" y="6672"/>
                    </a:lnTo>
                    <a:lnTo>
                      <a:pt x="9463" y="6691"/>
                    </a:lnTo>
                    <a:lnTo>
                      <a:pt x="8889" y="6672"/>
                    </a:lnTo>
                    <a:lnTo>
                      <a:pt x="8316" y="6633"/>
                    </a:lnTo>
                    <a:lnTo>
                      <a:pt x="7761" y="6538"/>
                    </a:lnTo>
                    <a:lnTo>
                      <a:pt x="7207" y="6442"/>
                    </a:lnTo>
                    <a:lnTo>
                      <a:pt x="6672" y="6289"/>
                    </a:lnTo>
                    <a:lnTo>
                      <a:pt x="6156" y="6117"/>
                    </a:lnTo>
                    <a:lnTo>
                      <a:pt x="5678" y="5907"/>
                    </a:lnTo>
                    <a:lnTo>
                      <a:pt x="5219" y="5678"/>
                    </a:lnTo>
                    <a:lnTo>
                      <a:pt x="4875" y="5448"/>
                    </a:lnTo>
                    <a:lnTo>
                      <a:pt x="4569" y="5219"/>
                    </a:lnTo>
                    <a:lnTo>
                      <a:pt x="4359" y="5028"/>
                    </a:lnTo>
                    <a:lnTo>
                      <a:pt x="4168" y="4837"/>
                    </a:lnTo>
                    <a:lnTo>
                      <a:pt x="4015" y="4645"/>
                    </a:lnTo>
                    <a:lnTo>
                      <a:pt x="3862" y="4435"/>
                    </a:lnTo>
                    <a:lnTo>
                      <a:pt x="3747" y="4244"/>
                    </a:lnTo>
                    <a:lnTo>
                      <a:pt x="3652" y="4034"/>
                    </a:lnTo>
                    <a:lnTo>
                      <a:pt x="3594" y="3823"/>
                    </a:lnTo>
                    <a:lnTo>
                      <a:pt x="3537" y="3594"/>
                    </a:lnTo>
                    <a:lnTo>
                      <a:pt x="3537" y="3575"/>
                    </a:lnTo>
                    <a:lnTo>
                      <a:pt x="3518" y="3556"/>
                    </a:lnTo>
                    <a:lnTo>
                      <a:pt x="3518" y="3518"/>
                    </a:lnTo>
                    <a:lnTo>
                      <a:pt x="3518" y="3441"/>
                    </a:lnTo>
                    <a:lnTo>
                      <a:pt x="3518" y="3365"/>
                    </a:lnTo>
                    <a:lnTo>
                      <a:pt x="3499" y="3250"/>
                    </a:lnTo>
                    <a:lnTo>
                      <a:pt x="3499" y="3154"/>
                    </a:lnTo>
                    <a:lnTo>
                      <a:pt x="3518" y="3040"/>
                    </a:lnTo>
                    <a:lnTo>
                      <a:pt x="3537" y="2868"/>
                    </a:lnTo>
                    <a:lnTo>
                      <a:pt x="3575" y="2696"/>
                    </a:lnTo>
                    <a:lnTo>
                      <a:pt x="3633" y="2505"/>
                    </a:lnTo>
                    <a:lnTo>
                      <a:pt x="4378"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34"/>
              <p:cNvSpPr/>
              <p:nvPr/>
            </p:nvSpPr>
            <p:spPr>
              <a:xfrm>
                <a:off x="1417450" y="4837269"/>
                <a:ext cx="330680" cy="181850"/>
              </a:xfrm>
              <a:custGeom>
                <a:avLst/>
                <a:gdLst/>
                <a:ahLst/>
                <a:cxnLst/>
                <a:rect l="l" t="t" r="r" b="b"/>
                <a:pathLst>
                  <a:path w="15713" h="8641" fill="none" extrusionOk="0">
                    <a:moveTo>
                      <a:pt x="4378" y="1"/>
                    </a:moveTo>
                    <a:lnTo>
                      <a:pt x="4378" y="1"/>
                    </a:lnTo>
                    <a:lnTo>
                      <a:pt x="3824" y="173"/>
                    </a:lnTo>
                    <a:lnTo>
                      <a:pt x="3289" y="364"/>
                    </a:lnTo>
                    <a:lnTo>
                      <a:pt x="2773" y="612"/>
                    </a:lnTo>
                    <a:lnTo>
                      <a:pt x="2276" y="861"/>
                    </a:lnTo>
                    <a:lnTo>
                      <a:pt x="2276" y="861"/>
                    </a:lnTo>
                    <a:lnTo>
                      <a:pt x="2008" y="1033"/>
                    </a:lnTo>
                    <a:lnTo>
                      <a:pt x="1740" y="1205"/>
                    </a:lnTo>
                    <a:lnTo>
                      <a:pt x="1492" y="1396"/>
                    </a:lnTo>
                    <a:lnTo>
                      <a:pt x="1282" y="1587"/>
                    </a:lnTo>
                    <a:lnTo>
                      <a:pt x="1071" y="1778"/>
                    </a:lnTo>
                    <a:lnTo>
                      <a:pt x="880" y="1969"/>
                    </a:lnTo>
                    <a:lnTo>
                      <a:pt x="708" y="2161"/>
                    </a:lnTo>
                    <a:lnTo>
                      <a:pt x="555" y="2371"/>
                    </a:lnTo>
                    <a:lnTo>
                      <a:pt x="421" y="2581"/>
                    </a:lnTo>
                    <a:lnTo>
                      <a:pt x="307" y="2791"/>
                    </a:lnTo>
                    <a:lnTo>
                      <a:pt x="211" y="3002"/>
                    </a:lnTo>
                    <a:lnTo>
                      <a:pt x="135" y="3212"/>
                    </a:lnTo>
                    <a:lnTo>
                      <a:pt x="77" y="3422"/>
                    </a:lnTo>
                    <a:lnTo>
                      <a:pt x="39" y="3651"/>
                    </a:lnTo>
                    <a:lnTo>
                      <a:pt x="1" y="3862"/>
                    </a:lnTo>
                    <a:lnTo>
                      <a:pt x="1" y="4091"/>
                    </a:lnTo>
                    <a:lnTo>
                      <a:pt x="1" y="4301"/>
                    </a:lnTo>
                    <a:lnTo>
                      <a:pt x="39" y="4531"/>
                    </a:lnTo>
                    <a:lnTo>
                      <a:pt x="77" y="4741"/>
                    </a:lnTo>
                    <a:lnTo>
                      <a:pt x="154" y="4951"/>
                    </a:lnTo>
                    <a:lnTo>
                      <a:pt x="230" y="5161"/>
                    </a:lnTo>
                    <a:lnTo>
                      <a:pt x="326" y="5372"/>
                    </a:lnTo>
                    <a:lnTo>
                      <a:pt x="441" y="5582"/>
                    </a:lnTo>
                    <a:lnTo>
                      <a:pt x="574" y="5792"/>
                    </a:lnTo>
                    <a:lnTo>
                      <a:pt x="727" y="6003"/>
                    </a:lnTo>
                    <a:lnTo>
                      <a:pt x="899" y="6194"/>
                    </a:lnTo>
                    <a:lnTo>
                      <a:pt x="1090" y="6404"/>
                    </a:lnTo>
                    <a:lnTo>
                      <a:pt x="1301" y="6595"/>
                    </a:lnTo>
                    <a:lnTo>
                      <a:pt x="1530" y="6767"/>
                    </a:lnTo>
                    <a:lnTo>
                      <a:pt x="1779" y="6958"/>
                    </a:lnTo>
                    <a:lnTo>
                      <a:pt x="2046" y="7130"/>
                    </a:lnTo>
                    <a:lnTo>
                      <a:pt x="2314" y="7302"/>
                    </a:lnTo>
                    <a:lnTo>
                      <a:pt x="2314" y="7302"/>
                    </a:lnTo>
                    <a:lnTo>
                      <a:pt x="2600" y="7455"/>
                    </a:lnTo>
                    <a:lnTo>
                      <a:pt x="2906" y="7608"/>
                    </a:lnTo>
                    <a:lnTo>
                      <a:pt x="3231" y="7761"/>
                    </a:lnTo>
                    <a:lnTo>
                      <a:pt x="3556" y="7895"/>
                    </a:lnTo>
                    <a:lnTo>
                      <a:pt x="3881" y="8010"/>
                    </a:lnTo>
                    <a:lnTo>
                      <a:pt x="4225" y="8124"/>
                    </a:lnTo>
                    <a:lnTo>
                      <a:pt x="4569" y="8220"/>
                    </a:lnTo>
                    <a:lnTo>
                      <a:pt x="4913" y="8296"/>
                    </a:lnTo>
                    <a:lnTo>
                      <a:pt x="5640" y="8449"/>
                    </a:lnTo>
                    <a:lnTo>
                      <a:pt x="6385" y="8545"/>
                    </a:lnTo>
                    <a:lnTo>
                      <a:pt x="7131" y="8621"/>
                    </a:lnTo>
                    <a:lnTo>
                      <a:pt x="7876" y="8640"/>
                    </a:lnTo>
                    <a:lnTo>
                      <a:pt x="7876" y="8640"/>
                    </a:lnTo>
                    <a:lnTo>
                      <a:pt x="8621" y="8621"/>
                    </a:lnTo>
                    <a:lnTo>
                      <a:pt x="9386" y="8545"/>
                    </a:lnTo>
                    <a:lnTo>
                      <a:pt x="10112" y="8449"/>
                    </a:lnTo>
                    <a:lnTo>
                      <a:pt x="10839" y="8296"/>
                    </a:lnTo>
                    <a:lnTo>
                      <a:pt x="11183" y="8220"/>
                    </a:lnTo>
                    <a:lnTo>
                      <a:pt x="11527" y="8105"/>
                    </a:lnTo>
                    <a:lnTo>
                      <a:pt x="11871" y="8010"/>
                    </a:lnTo>
                    <a:lnTo>
                      <a:pt x="12196" y="7876"/>
                    </a:lnTo>
                    <a:lnTo>
                      <a:pt x="12521" y="7761"/>
                    </a:lnTo>
                    <a:lnTo>
                      <a:pt x="12827" y="7608"/>
                    </a:lnTo>
                    <a:lnTo>
                      <a:pt x="13132" y="7455"/>
                    </a:lnTo>
                    <a:lnTo>
                      <a:pt x="13419" y="7302"/>
                    </a:lnTo>
                    <a:lnTo>
                      <a:pt x="13419" y="7302"/>
                    </a:lnTo>
                    <a:lnTo>
                      <a:pt x="13801" y="7073"/>
                    </a:lnTo>
                    <a:lnTo>
                      <a:pt x="14146" y="6824"/>
                    </a:lnTo>
                    <a:lnTo>
                      <a:pt x="14451" y="6557"/>
                    </a:lnTo>
                    <a:lnTo>
                      <a:pt x="14738" y="6289"/>
                    </a:lnTo>
                    <a:lnTo>
                      <a:pt x="14987" y="6022"/>
                    </a:lnTo>
                    <a:lnTo>
                      <a:pt x="15178" y="5735"/>
                    </a:lnTo>
                    <a:lnTo>
                      <a:pt x="15350" y="5448"/>
                    </a:lnTo>
                    <a:lnTo>
                      <a:pt x="15503" y="5161"/>
                    </a:lnTo>
                    <a:lnTo>
                      <a:pt x="15598" y="4856"/>
                    </a:lnTo>
                    <a:lnTo>
                      <a:pt x="15675" y="4550"/>
                    </a:lnTo>
                    <a:lnTo>
                      <a:pt x="15713" y="4263"/>
                    </a:lnTo>
                    <a:lnTo>
                      <a:pt x="15713" y="3957"/>
                    </a:lnTo>
                    <a:lnTo>
                      <a:pt x="15675" y="3651"/>
                    </a:lnTo>
                    <a:lnTo>
                      <a:pt x="15598" y="3346"/>
                    </a:lnTo>
                    <a:lnTo>
                      <a:pt x="15503" y="3059"/>
                    </a:lnTo>
                    <a:lnTo>
                      <a:pt x="15369" y="2753"/>
                    </a:lnTo>
                    <a:lnTo>
                      <a:pt x="15369" y="2753"/>
                    </a:lnTo>
                    <a:lnTo>
                      <a:pt x="15388" y="2906"/>
                    </a:lnTo>
                    <a:lnTo>
                      <a:pt x="15407" y="3040"/>
                    </a:lnTo>
                    <a:lnTo>
                      <a:pt x="15407" y="3365"/>
                    </a:lnTo>
                    <a:lnTo>
                      <a:pt x="15407" y="3365"/>
                    </a:lnTo>
                    <a:lnTo>
                      <a:pt x="15407" y="3365"/>
                    </a:lnTo>
                    <a:lnTo>
                      <a:pt x="15407" y="3460"/>
                    </a:lnTo>
                    <a:lnTo>
                      <a:pt x="15407" y="3556"/>
                    </a:lnTo>
                    <a:lnTo>
                      <a:pt x="15407" y="3556"/>
                    </a:lnTo>
                    <a:lnTo>
                      <a:pt x="15407" y="3556"/>
                    </a:lnTo>
                    <a:lnTo>
                      <a:pt x="15407" y="3556"/>
                    </a:lnTo>
                    <a:lnTo>
                      <a:pt x="15407" y="3556"/>
                    </a:lnTo>
                    <a:lnTo>
                      <a:pt x="15407" y="3556"/>
                    </a:lnTo>
                    <a:lnTo>
                      <a:pt x="15388" y="3575"/>
                    </a:lnTo>
                    <a:lnTo>
                      <a:pt x="15388" y="3594"/>
                    </a:lnTo>
                    <a:lnTo>
                      <a:pt x="15388" y="3594"/>
                    </a:lnTo>
                    <a:lnTo>
                      <a:pt x="15388" y="3594"/>
                    </a:lnTo>
                    <a:lnTo>
                      <a:pt x="15388" y="3594"/>
                    </a:lnTo>
                    <a:lnTo>
                      <a:pt x="15388" y="3594"/>
                    </a:lnTo>
                    <a:lnTo>
                      <a:pt x="15388" y="3594"/>
                    </a:lnTo>
                    <a:lnTo>
                      <a:pt x="15311" y="3881"/>
                    </a:lnTo>
                    <a:lnTo>
                      <a:pt x="15216" y="4168"/>
                    </a:lnTo>
                    <a:lnTo>
                      <a:pt x="15063" y="4435"/>
                    </a:lnTo>
                    <a:lnTo>
                      <a:pt x="14872" y="4703"/>
                    </a:lnTo>
                    <a:lnTo>
                      <a:pt x="14642" y="4970"/>
                    </a:lnTo>
                    <a:lnTo>
                      <a:pt x="14356" y="5219"/>
                    </a:lnTo>
                    <a:lnTo>
                      <a:pt x="14050" y="5448"/>
                    </a:lnTo>
                    <a:lnTo>
                      <a:pt x="13687" y="5678"/>
                    </a:lnTo>
                    <a:lnTo>
                      <a:pt x="13687" y="5678"/>
                    </a:lnTo>
                    <a:lnTo>
                      <a:pt x="13247" y="5907"/>
                    </a:lnTo>
                    <a:lnTo>
                      <a:pt x="12750" y="6117"/>
                    </a:lnTo>
                    <a:lnTo>
                      <a:pt x="12253" y="6289"/>
                    </a:lnTo>
                    <a:lnTo>
                      <a:pt x="11718" y="6442"/>
                    </a:lnTo>
                    <a:lnTo>
                      <a:pt x="11164" y="6538"/>
                    </a:lnTo>
                    <a:lnTo>
                      <a:pt x="10609" y="6633"/>
                    </a:lnTo>
                    <a:lnTo>
                      <a:pt x="10036" y="6672"/>
                    </a:lnTo>
                    <a:lnTo>
                      <a:pt x="9463" y="6691"/>
                    </a:lnTo>
                    <a:lnTo>
                      <a:pt x="9463" y="6691"/>
                    </a:lnTo>
                    <a:lnTo>
                      <a:pt x="8889" y="6672"/>
                    </a:lnTo>
                    <a:lnTo>
                      <a:pt x="8316" y="6633"/>
                    </a:lnTo>
                    <a:lnTo>
                      <a:pt x="7761" y="6538"/>
                    </a:lnTo>
                    <a:lnTo>
                      <a:pt x="7207" y="6442"/>
                    </a:lnTo>
                    <a:lnTo>
                      <a:pt x="6672" y="6289"/>
                    </a:lnTo>
                    <a:lnTo>
                      <a:pt x="6156" y="6117"/>
                    </a:lnTo>
                    <a:lnTo>
                      <a:pt x="5678" y="5907"/>
                    </a:lnTo>
                    <a:lnTo>
                      <a:pt x="5219" y="5678"/>
                    </a:lnTo>
                    <a:lnTo>
                      <a:pt x="5219" y="5678"/>
                    </a:lnTo>
                    <a:lnTo>
                      <a:pt x="4875" y="5448"/>
                    </a:lnTo>
                    <a:lnTo>
                      <a:pt x="4569" y="5219"/>
                    </a:lnTo>
                    <a:lnTo>
                      <a:pt x="4569" y="5219"/>
                    </a:lnTo>
                    <a:lnTo>
                      <a:pt x="4359" y="5028"/>
                    </a:lnTo>
                    <a:lnTo>
                      <a:pt x="4168" y="4837"/>
                    </a:lnTo>
                    <a:lnTo>
                      <a:pt x="4015" y="4645"/>
                    </a:lnTo>
                    <a:lnTo>
                      <a:pt x="3862" y="4435"/>
                    </a:lnTo>
                    <a:lnTo>
                      <a:pt x="3747" y="4244"/>
                    </a:lnTo>
                    <a:lnTo>
                      <a:pt x="3652" y="4034"/>
                    </a:lnTo>
                    <a:lnTo>
                      <a:pt x="3594" y="3823"/>
                    </a:lnTo>
                    <a:lnTo>
                      <a:pt x="3537" y="3594"/>
                    </a:lnTo>
                    <a:lnTo>
                      <a:pt x="3537" y="3594"/>
                    </a:lnTo>
                    <a:lnTo>
                      <a:pt x="3537" y="3575"/>
                    </a:lnTo>
                    <a:lnTo>
                      <a:pt x="3518" y="3556"/>
                    </a:lnTo>
                    <a:lnTo>
                      <a:pt x="3518" y="3518"/>
                    </a:lnTo>
                    <a:lnTo>
                      <a:pt x="3518" y="3518"/>
                    </a:lnTo>
                    <a:lnTo>
                      <a:pt x="3518" y="3441"/>
                    </a:lnTo>
                    <a:lnTo>
                      <a:pt x="3518" y="3365"/>
                    </a:lnTo>
                    <a:lnTo>
                      <a:pt x="3518" y="3365"/>
                    </a:lnTo>
                    <a:lnTo>
                      <a:pt x="3499" y="3250"/>
                    </a:lnTo>
                    <a:lnTo>
                      <a:pt x="3499" y="3154"/>
                    </a:lnTo>
                    <a:lnTo>
                      <a:pt x="3499" y="3154"/>
                    </a:lnTo>
                    <a:lnTo>
                      <a:pt x="3518" y="3040"/>
                    </a:lnTo>
                    <a:lnTo>
                      <a:pt x="3518" y="3040"/>
                    </a:lnTo>
                    <a:lnTo>
                      <a:pt x="3537" y="2868"/>
                    </a:lnTo>
                    <a:lnTo>
                      <a:pt x="3575" y="2696"/>
                    </a:lnTo>
                    <a:lnTo>
                      <a:pt x="3575" y="2696"/>
                    </a:lnTo>
                    <a:lnTo>
                      <a:pt x="3633" y="2505"/>
                    </a:lnTo>
                    <a:lnTo>
                      <a:pt x="43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34"/>
              <p:cNvSpPr/>
              <p:nvPr/>
            </p:nvSpPr>
            <p:spPr>
              <a:xfrm>
                <a:off x="1491068" y="4485678"/>
                <a:ext cx="250646" cy="492390"/>
              </a:xfrm>
              <a:custGeom>
                <a:avLst/>
                <a:gdLst/>
                <a:ahLst/>
                <a:cxnLst/>
                <a:rect l="l" t="t" r="r" b="b"/>
                <a:pathLst>
                  <a:path w="11910" h="23397" extrusionOk="0">
                    <a:moveTo>
                      <a:pt x="5965" y="1"/>
                    </a:moveTo>
                    <a:lnTo>
                      <a:pt x="135" y="19211"/>
                    </a:lnTo>
                    <a:lnTo>
                      <a:pt x="77" y="19402"/>
                    </a:lnTo>
                    <a:lnTo>
                      <a:pt x="39" y="19574"/>
                    </a:lnTo>
                    <a:lnTo>
                      <a:pt x="20" y="19746"/>
                    </a:lnTo>
                    <a:lnTo>
                      <a:pt x="1" y="19860"/>
                    </a:lnTo>
                    <a:lnTo>
                      <a:pt x="1" y="19956"/>
                    </a:lnTo>
                    <a:lnTo>
                      <a:pt x="20" y="20071"/>
                    </a:lnTo>
                    <a:lnTo>
                      <a:pt x="20" y="20147"/>
                    </a:lnTo>
                    <a:lnTo>
                      <a:pt x="20" y="20224"/>
                    </a:lnTo>
                    <a:lnTo>
                      <a:pt x="20" y="20262"/>
                    </a:lnTo>
                    <a:lnTo>
                      <a:pt x="39" y="20281"/>
                    </a:lnTo>
                    <a:lnTo>
                      <a:pt x="39" y="20300"/>
                    </a:lnTo>
                    <a:lnTo>
                      <a:pt x="96" y="20529"/>
                    </a:lnTo>
                    <a:lnTo>
                      <a:pt x="154" y="20740"/>
                    </a:lnTo>
                    <a:lnTo>
                      <a:pt x="249" y="20950"/>
                    </a:lnTo>
                    <a:lnTo>
                      <a:pt x="364" y="21141"/>
                    </a:lnTo>
                    <a:lnTo>
                      <a:pt x="517" y="21351"/>
                    </a:lnTo>
                    <a:lnTo>
                      <a:pt x="670" y="21543"/>
                    </a:lnTo>
                    <a:lnTo>
                      <a:pt x="861" y="21734"/>
                    </a:lnTo>
                    <a:lnTo>
                      <a:pt x="1071" y="21925"/>
                    </a:lnTo>
                    <a:lnTo>
                      <a:pt x="1377" y="22154"/>
                    </a:lnTo>
                    <a:lnTo>
                      <a:pt x="1721" y="22384"/>
                    </a:lnTo>
                    <a:lnTo>
                      <a:pt x="2180" y="22613"/>
                    </a:lnTo>
                    <a:lnTo>
                      <a:pt x="2658" y="22823"/>
                    </a:lnTo>
                    <a:lnTo>
                      <a:pt x="3174" y="22995"/>
                    </a:lnTo>
                    <a:lnTo>
                      <a:pt x="3709" y="23148"/>
                    </a:lnTo>
                    <a:lnTo>
                      <a:pt x="4263" y="23244"/>
                    </a:lnTo>
                    <a:lnTo>
                      <a:pt x="4818" y="23339"/>
                    </a:lnTo>
                    <a:lnTo>
                      <a:pt x="5391" y="23378"/>
                    </a:lnTo>
                    <a:lnTo>
                      <a:pt x="5965" y="23397"/>
                    </a:lnTo>
                    <a:lnTo>
                      <a:pt x="6538" y="23378"/>
                    </a:lnTo>
                    <a:lnTo>
                      <a:pt x="7111" y="23339"/>
                    </a:lnTo>
                    <a:lnTo>
                      <a:pt x="7666" y="23244"/>
                    </a:lnTo>
                    <a:lnTo>
                      <a:pt x="8220" y="23148"/>
                    </a:lnTo>
                    <a:lnTo>
                      <a:pt x="8755" y="22995"/>
                    </a:lnTo>
                    <a:lnTo>
                      <a:pt x="9252" y="22823"/>
                    </a:lnTo>
                    <a:lnTo>
                      <a:pt x="9749" y="22613"/>
                    </a:lnTo>
                    <a:lnTo>
                      <a:pt x="10189" y="22384"/>
                    </a:lnTo>
                    <a:lnTo>
                      <a:pt x="10552" y="22154"/>
                    </a:lnTo>
                    <a:lnTo>
                      <a:pt x="10858" y="21925"/>
                    </a:lnTo>
                    <a:lnTo>
                      <a:pt x="11144" y="21676"/>
                    </a:lnTo>
                    <a:lnTo>
                      <a:pt x="11374" y="21409"/>
                    </a:lnTo>
                    <a:lnTo>
                      <a:pt x="11565" y="21141"/>
                    </a:lnTo>
                    <a:lnTo>
                      <a:pt x="11718" y="20874"/>
                    </a:lnTo>
                    <a:lnTo>
                      <a:pt x="11813" y="20587"/>
                    </a:lnTo>
                    <a:lnTo>
                      <a:pt x="11890" y="20300"/>
                    </a:lnTo>
                    <a:lnTo>
                      <a:pt x="11890" y="20281"/>
                    </a:lnTo>
                    <a:lnTo>
                      <a:pt x="11909" y="20262"/>
                    </a:lnTo>
                    <a:lnTo>
                      <a:pt x="11909" y="20166"/>
                    </a:lnTo>
                    <a:lnTo>
                      <a:pt x="11909" y="20071"/>
                    </a:lnTo>
                    <a:lnTo>
                      <a:pt x="11909" y="19746"/>
                    </a:lnTo>
                    <a:lnTo>
                      <a:pt x="11890" y="19574"/>
                    </a:lnTo>
                    <a:lnTo>
                      <a:pt x="11852" y="19402"/>
                    </a:lnTo>
                    <a:lnTo>
                      <a:pt x="11813" y="19306"/>
                    </a:lnTo>
                    <a:lnTo>
                      <a:pt x="11794" y="19211"/>
                    </a:lnTo>
                    <a:lnTo>
                      <a:pt x="8965" y="9902"/>
                    </a:lnTo>
                    <a:lnTo>
                      <a:pt x="6767" y="2677"/>
                    </a:lnTo>
                    <a:lnTo>
                      <a:pt x="59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34"/>
              <p:cNvSpPr/>
              <p:nvPr/>
            </p:nvSpPr>
            <p:spPr>
              <a:xfrm>
                <a:off x="1491068" y="4485678"/>
                <a:ext cx="250646" cy="492390"/>
              </a:xfrm>
              <a:custGeom>
                <a:avLst/>
                <a:gdLst/>
                <a:ahLst/>
                <a:cxnLst/>
                <a:rect l="l" t="t" r="r" b="b"/>
                <a:pathLst>
                  <a:path w="11910" h="23397" fill="none" extrusionOk="0">
                    <a:moveTo>
                      <a:pt x="11909" y="19746"/>
                    </a:moveTo>
                    <a:lnTo>
                      <a:pt x="11909" y="20071"/>
                    </a:lnTo>
                    <a:lnTo>
                      <a:pt x="11909" y="20071"/>
                    </a:lnTo>
                    <a:lnTo>
                      <a:pt x="11909" y="20166"/>
                    </a:lnTo>
                    <a:lnTo>
                      <a:pt x="11909" y="20262"/>
                    </a:lnTo>
                    <a:lnTo>
                      <a:pt x="11909" y="20262"/>
                    </a:lnTo>
                    <a:lnTo>
                      <a:pt x="11890" y="20281"/>
                    </a:lnTo>
                    <a:lnTo>
                      <a:pt x="11890" y="20300"/>
                    </a:lnTo>
                    <a:lnTo>
                      <a:pt x="11890" y="20300"/>
                    </a:lnTo>
                    <a:lnTo>
                      <a:pt x="11813" y="20587"/>
                    </a:lnTo>
                    <a:lnTo>
                      <a:pt x="11718" y="20874"/>
                    </a:lnTo>
                    <a:lnTo>
                      <a:pt x="11565" y="21141"/>
                    </a:lnTo>
                    <a:lnTo>
                      <a:pt x="11374" y="21409"/>
                    </a:lnTo>
                    <a:lnTo>
                      <a:pt x="11144" y="21676"/>
                    </a:lnTo>
                    <a:lnTo>
                      <a:pt x="10858" y="21925"/>
                    </a:lnTo>
                    <a:lnTo>
                      <a:pt x="10552" y="22154"/>
                    </a:lnTo>
                    <a:lnTo>
                      <a:pt x="10189" y="22384"/>
                    </a:lnTo>
                    <a:lnTo>
                      <a:pt x="10189" y="22384"/>
                    </a:lnTo>
                    <a:lnTo>
                      <a:pt x="9749" y="22613"/>
                    </a:lnTo>
                    <a:lnTo>
                      <a:pt x="9252" y="22823"/>
                    </a:lnTo>
                    <a:lnTo>
                      <a:pt x="8755" y="22995"/>
                    </a:lnTo>
                    <a:lnTo>
                      <a:pt x="8220" y="23148"/>
                    </a:lnTo>
                    <a:lnTo>
                      <a:pt x="7666" y="23244"/>
                    </a:lnTo>
                    <a:lnTo>
                      <a:pt x="7111" y="23339"/>
                    </a:lnTo>
                    <a:lnTo>
                      <a:pt x="6538" y="23378"/>
                    </a:lnTo>
                    <a:lnTo>
                      <a:pt x="5965" y="23397"/>
                    </a:lnTo>
                    <a:lnTo>
                      <a:pt x="5965" y="23397"/>
                    </a:lnTo>
                    <a:lnTo>
                      <a:pt x="5391" y="23378"/>
                    </a:lnTo>
                    <a:lnTo>
                      <a:pt x="4818" y="23339"/>
                    </a:lnTo>
                    <a:lnTo>
                      <a:pt x="4263" y="23244"/>
                    </a:lnTo>
                    <a:lnTo>
                      <a:pt x="3709" y="23148"/>
                    </a:lnTo>
                    <a:lnTo>
                      <a:pt x="3174" y="22995"/>
                    </a:lnTo>
                    <a:lnTo>
                      <a:pt x="2658" y="22823"/>
                    </a:lnTo>
                    <a:lnTo>
                      <a:pt x="2180" y="22613"/>
                    </a:lnTo>
                    <a:lnTo>
                      <a:pt x="1721" y="22384"/>
                    </a:lnTo>
                    <a:lnTo>
                      <a:pt x="1721" y="22384"/>
                    </a:lnTo>
                    <a:lnTo>
                      <a:pt x="1377" y="22154"/>
                    </a:lnTo>
                    <a:lnTo>
                      <a:pt x="1071" y="21925"/>
                    </a:lnTo>
                    <a:lnTo>
                      <a:pt x="1071" y="21925"/>
                    </a:lnTo>
                    <a:lnTo>
                      <a:pt x="861" y="21734"/>
                    </a:lnTo>
                    <a:lnTo>
                      <a:pt x="670" y="21543"/>
                    </a:lnTo>
                    <a:lnTo>
                      <a:pt x="517" y="21351"/>
                    </a:lnTo>
                    <a:lnTo>
                      <a:pt x="364" y="21141"/>
                    </a:lnTo>
                    <a:lnTo>
                      <a:pt x="249" y="20950"/>
                    </a:lnTo>
                    <a:lnTo>
                      <a:pt x="154" y="20740"/>
                    </a:lnTo>
                    <a:lnTo>
                      <a:pt x="96" y="20529"/>
                    </a:lnTo>
                    <a:lnTo>
                      <a:pt x="39" y="20300"/>
                    </a:lnTo>
                    <a:lnTo>
                      <a:pt x="39" y="20300"/>
                    </a:lnTo>
                    <a:lnTo>
                      <a:pt x="39" y="20281"/>
                    </a:lnTo>
                    <a:lnTo>
                      <a:pt x="20" y="20262"/>
                    </a:lnTo>
                    <a:lnTo>
                      <a:pt x="20" y="20224"/>
                    </a:lnTo>
                    <a:lnTo>
                      <a:pt x="20" y="20224"/>
                    </a:lnTo>
                    <a:lnTo>
                      <a:pt x="20" y="20147"/>
                    </a:lnTo>
                    <a:lnTo>
                      <a:pt x="20" y="20071"/>
                    </a:lnTo>
                    <a:lnTo>
                      <a:pt x="20" y="20071"/>
                    </a:lnTo>
                    <a:lnTo>
                      <a:pt x="1" y="19956"/>
                    </a:lnTo>
                    <a:lnTo>
                      <a:pt x="1" y="19860"/>
                    </a:lnTo>
                    <a:lnTo>
                      <a:pt x="1" y="19860"/>
                    </a:lnTo>
                    <a:lnTo>
                      <a:pt x="20" y="19746"/>
                    </a:lnTo>
                    <a:lnTo>
                      <a:pt x="20" y="19746"/>
                    </a:lnTo>
                    <a:lnTo>
                      <a:pt x="39" y="19574"/>
                    </a:lnTo>
                    <a:lnTo>
                      <a:pt x="77" y="19402"/>
                    </a:lnTo>
                    <a:lnTo>
                      <a:pt x="77" y="19402"/>
                    </a:lnTo>
                    <a:lnTo>
                      <a:pt x="135" y="19211"/>
                    </a:lnTo>
                    <a:lnTo>
                      <a:pt x="5965" y="1"/>
                    </a:lnTo>
                    <a:lnTo>
                      <a:pt x="6767" y="2677"/>
                    </a:lnTo>
                    <a:lnTo>
                      <a:pt x="8965" y="9902"/>
                    </a:lnTo>
                    <a:lnTo>
                      <a:pt x="11794" y="19211"/>
                    </a:lnTo>
                    <a:lnTo>
                      <a:pt x="11794" y="19211"/>
                    </a:lnTo>
                    <a:lnTo>
                      <a:pt x="11813" y="19306"/>
                    </a:lnTo>
                    <a:lnTo>
                      <a:pt x="11852" y="19402"/>
                    </a:lnTo>
                    <a:lnTo>
                      <a:pt x="11852" y="19402"/>
                    </a:lnTo>
                    <a:lnTo>
                      <a:pt x="11890" y="19574"/>
                    </a:lnTo>
                    <a:lnTo>
                      <a:pt x="11909" y="197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34"/>
              <p:cNvSpPr/>
              <p:nvPr/>
            </p:nvSpPr>
            <p:spPr>
              <a:xfrm>
                <a:off x="1513608" y="4567757"/>
                <a:ext cx="228107" cy="410314"/>
              </a:xfrm>
              <a:custGeom>
                <a:avLst/>
                <a:gdLst/>
                <a:ahLst/>
                <a:cxnLst/>
                <a:rect l="l" t="t" r="r" b="b"/>
                <a:pathLst>
                  <a:path w="10839" h="19497" extrusionOk="0">
                    <a:moveTo>
                      <a:pt x="6059" y="0"/>
                    </a:moveTo>
                    <a:lnTo>
                      <a:pt x="5773" y="96"/>
                    </a:lnTo>
                    <a:lnTo>
                      <a:pt x="5486" y="153"/>
                    </a:lnTo>
                    <a:lnTo>
                      <a:pt x="5620" y="898"/>
                    </a:lnTo>
                    <a:lnTo>
                      <a:pt x="5754" y="1816"/>
                    </a:lnTo>
                    <a:lnTo>
                      <a:pt x="5887" y="2867"/>
                    </a:lnTo>
                    <a:lnTo>
                      <a:pt x="6002" y="4014"/>
                    </a:lnTo>
                    <a:lnTo>
                      <a:pt x="6040" y="4645"/>
                    </a:lnTo>
                    <a:lnTo>
                      <a:pt x="6079" y="5276"/>
                    </a:lnTo>
                    <a:lnTo>
                      <a:pt x="6098" y="5925"/>
                    </a:lnTo>
                    <a:lnTo>
                      <a:pt x="6098" y="6594"/>
                    </a:lnTo>
                    <a:lnTo>
                      <a:pt x="6079" y="7263"/>
                    </a:lnTo>
                    <a:lnTo>
                      <a:pt x="6040" y="7952"/>
                    </a:lnTo>
                    <a:lnTo>
                      <a:pt x="5983" y="8640"/>
                    </a:lnTo>
                    <a:lnTo>
                      <a:pt x="5907" y="9328"/>
                    </a:lnTo>
                    <a:lnTo>
                      <a:pt x="5811" y="9997"/>
                    </a:lnTo>
                    <a:lnTo>
                      <a:pt x="5677" y="10685"/>
                    </a:lnTo>
                    <a:lnTo>
                      <a:pt x="5524" y="11354"/>
                    </a:lnTo>
                    <a:lnTo>
                      <a:pt x="5333" y="12023"/>
                    </a:lnTo>
                    <a:lnTo>
                      <a:pt x="5104" y="12673"/>
                    </a:lnTo>
                    <a:lnTo>
                      <a:pt x="4855" y="13304"/>
                    </a:lnTo>
                    <a:lnTo>
                      <a:pt x="4569" y="13915"/>
                    </a:lnTo>
                    <a:lnTo>
                      <a:pt x="4397" y="14221"/>
                    </a:lnTo>
                    <a:lnTo>
                      <a:pt x="4225" y="14508"/>
                    </a:lnTo>
                    <a:lnTo>
                      <a:pt x="4052" y="14795"/>
                    </a:lnTo>
                    <a:lnTo>
                      <a:pt x="3861" y="15062"/>
                    </a:lnTo>
                    <a:lnTo>
                      <a:pt x="3670" y="15330"/>
                    </a:lnTo>
                    <a:lnTo>
                      <a:pt x="3441" y="15597"/>
                    </a:lnTo>
                    <a:lnTo>
                      <a:pt x="3231" y="15865"/>
                    </a:lnTo>
                    <a:lnTo>
                      <a:pt x="3001" y="16094"/>
                    </a:lnTo>
                    <a:lnTo>
                      <a:pt x="2753" y="16343"/>
                    </a:lnTo>
                    <a:lnTo>
                      <a:pt x="2504" y="16572"/>
                    </a:lnTo>
                    <a:lnTo>
                      <a:pt x="2237" y="16782"/>
                    </a:lnTo>
                    <a:lnTo>
                      <a:pt x="1950" y="16993"/>
                    </a:lnTo>
                    <a:lnTo>
                      <a:pt x="1663" y="17203"/>
                    </a:lnTo>
                    <a:lnTo>
                      <a:pt x="1357" y="17394"/>
                    </a:lnTo>
                    <a:lnTo>
                      <a:pt x="1032" y="17566"/>
                    </a:lnTo>
                    <a:lnTo>
                      <a:pt x="707" y="17738"/>
                    </a:lnTo>
                    <a:lnTo>
                      <a:pt x="363" y="17891"/>
                    </a:lnTo>
                    <a:lnTo>
                      <a:pt x="0" y="18025"/>
                    </a:lnTo>
                    <a:lnTo>
                      <a:pt x="306" y="18254"/>
                    </a:lnTo>
                    <a:lnTo>
                      <a:pt x="650" y="18484"/>
                    </a:lnTo>
                    <a:lnTo>
                      <a:pt x="1109" y="18713"/>
                    </a:lnTo>
                    <a:lnTo>
                      <a:pt x="1587" y="18923"/>
                    </a:lnTo>
                    <a:lnTo>
                      <a:pt x="2103" y="19095"/>
                    </a:lnTo>
                    <a:lnTo>
                      <a:pt x="2638" y="19248"/>
                    </a:lnTo>
                    <a:lnTo>
                      <a:pt x="3192" y="19344"/>
                    </a:lnTo>
                    <a:lnTo>
                      <a:pt x="3747" y="19439"/>
                    </a:lnTo>
                    <a:lnTo>
                      <a:pt x="4320" y="19478"/>
                    </a:lnTo>
                    <a:lnTo>
                      <a:pt x="4894" y="19497"/>
                    </a:lnTo>
                    <a:lnTo>
                      <a:pt x="5467" y="19478"/>
                    </a:lnTo>
                    <a:lnTo>
                      <a:pt x="6040" y="19439"/>
                    </a:lnTo>
                    <a:lnTo>
                      <a:pt x="6595" y="19344"/>
                    </a:lnTo>
                    <a:lnTo>
                      <a:pt x="7149" y="19248"/>
                    </a:lnTo>
                    <a:lnTo>
                      <a:pt x="7684" y="19095"/>
                    </a:lnTo>
                    <a:lnTo>
                      <a:pt x="8181" y="18923"/>
                    </a:lnTo>
                    <a:lnTo>
                      <a:pt x="8678" y="18713"/>
                    </a:lnTo>
                    <a:lnTo>
                      <a:pt x="9118" y="18484"/>
                    </a:lnTo>
                    <a:lnTo>
                      <a:pt x="9481" y="18254"/>
                    </a:lnTo>
                    <a:lnTo>
                      <a:pt x="9787" y="18025"/>
                    </a:lnTo>
                    <a:lnTo>
                      <a:pt x="10073" y="17776"/>
                    </a:lnTo>
                    <a:lnTo>
                      <a:pt x="10303" y="17509"/>
                    </a:lnTo>
                    <a:lnTo>
                      <a:pt x="10494" y="17241"/>
                    </a:lnTo>
                    <a:lnTo>
                      <a:pt x="10647" y="16974"/>
                    </a:lnTo>
                    <a:lnTo>
                      <a:pt x="10742" y="16687"/>
                    </a:lnTo>
                    <a:lnTo>
                      <a:pt x="10819" y="16400"/>
                    </a:lnTo>
                    <a:lnTo>
                      <a:pt x="10819" y="16381"/>
                    </a:lnTo>
                    <a:lnTo>
                      <a:pt x="10838" y="16362"/>
                    </a:lnTo>
                    <a:lnTo>
                      <a:pt x="10838" y="16266"/>
                    </a:lnTo>
                    <a:lnTo>
                      <a:pt x="10838" y="16171"/>
                    </a:lnTo>
                    <a:lnTo>
                      <a:pt x="10838" y="15846"/>
                    </a:lnTo>
                    <a:lnTo>
                      <a:pt x="10819" y="15674"/>
                    </a:lnTo>
                    <a:lnTo>
                      <a:pt x="10781" y="15502"/>
                    </a:lnTo>
                    <a:lnTo>
                      <a:pt x="10742" y="15406"/>
                    </a:lnTo>
                    <a:lnTo>
                      <a:pt x="10723" y="15311"/>
                    </a:lnTo>
                    <a:lnTo>
                      <a:pt x="7894" y="6002"/>
                    </a:lnTo>
                    <a:lnTo>
                      <a:pt x="6059" y="0"/>
                    </a:lnTo>
                    <a:close/>
                  </a:path>
                </a:pathLst>
              </a:custGeom>
              <a:solidFill>
                <a:srgbClr val="CD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34"/>
              <p:cNvSpPr/>
              <p:nvPr/>
            </p:nvSpPr>
            <p:spPr>
              <a:xfrm>
                <a:off x="1513608" y="4567757"/>
                <a:ext cx="228107" cy="410314"/>
              </a:xfrm>
              <a:custGeom>
                <a:avLst/>
                <a:gdLst/>
                <a:ahLst/>
                <a:cxnLst/>
                <a:rect l="l" t="t" r="r" b="b"/>
                <a:pathLst>
                  <a:path w="10839" h="19497" fill="none" extrusionOk="0">
                    <a:moveTo>
                      <a:pt x="6059" y="0"/>
                    </a:moveTo>
                    <a:lnTo>
                      <a:pt x="6059" y="0"/>
                    </a:lnTo>
                    <a:lnTo>
                      <a:pt x="5773" y="96"/>
                    </a:lnTo>
                    <a:lnTo>
                      <a:pt x="5486" y="153"/>
                    </a:lnTo>
                    <a:lnTo>
                      <a:pt x="5486" y="153"/>
                    </a:lnTo>
                    <a:lnTo>
                      <a:pt x="5620" y="898"/>
                    </a:lnTo>
                    <a:lnTo>
                      <a:pt x="5754" y="1816"/>
                    </a:lnTo>
                    <a:lnTo>
                      <a:pt x="5887" y="2867"/>
                    </a:lnTo>
                    <a:lnTo>
                      <a:pt x="6002" y="4014"/>
                    </a:lnTo>
                    <a:lnTo>
                      <a:pt x="6040" y="4645"/>
                    </a:lnTo>
                    <a:lnTo>
                      <a:pt x="6079" y="5276"/>
                    </a:lnTo>
                    <a:lnTo>
                      <a:pt x="6098" y="5925"/>
                    </a:lnTo>
                    <a:lnTo>
                      <a:pt x="6098" y="6594"/>
                    </a:lnTo>
                    <a:lnTo>
                      <a:pt x="6079" y="7263"/>
                    </a:lnTo>
                    <a:lnTo>
                      <a:pt x="6040" y="7952"/>
                    </a:lnTo>
                    <a:lnTo>
                      <a:pt x="5983" y="8640"/>
                    </a:lnTo>
                    <a:lnTo>
                      <a:pt x="5907" y="9328"/>
                    </a:lnTo>
                    <a:lnTo>
                      <a:pt x="5811" y="9997"/>
                    </a:lnTo>
                    <a:lnTo>
                      <a:pt x="5677" y="10685"/>
                    </a:lnTo>
                    <a:lnTo>
                      <a:pt x="5524" y="11354"/>
                    </a:lnTo>
                    <a:lnTo>
                      <a:pt x="5333" y="12023"/>
                    </a:lnTo>
                    <a:lnTo>
                      <a:pt x="5104" y="12673"/>
                    </a:lnTo>
                    <a:lnTo>
                      <a:pt x="4855" y="13304"/>
                    </a:lnTo>
                    <a:lnTo>
                      <a:pt x="4569" y="13915"/>
                    </a:lnTo>
                    <a:lnTo>
                      <a:pt x="4397" y="14221"/>
                    </a:lnTo>
                    <a:lnTo>
                      <a:pt x="4225" y="14508"/>
                    </a:lnTo>
                    <a:lnTo>
                      <a:pt x="4052" y="14795"/>
                    </a:lnTo>
                    <a:lnTo>
                      <a:pt x="3861" y="15062"/>
                    </a:lnTo>
                    <a:lnTo>
                      <a:pt x="3670" y="15330"/>
                    </a:lnTo>
                    <a:lnTo>
                      <a:pt x="3441" y="15597"/>
                    </a:lnTo>
                    <a:lnTo>
                      <a:pt x="3231" y="15865"/>
                    </a:lnTo>
                    <a:lnTo>
                      <a:pt x="3001" y="16094"/>
                    </a:lnTo>
                    <a:lnTo>
                      <a:pt x="2753" y="16343"/>
                    </a:lnTo>
                    <a:lnTo>
                      <a:pt x="2504" y="16572"/>
                    </a:lnTo>
                    <a:lnTo>
                      <a:pt x="2237" y="16782"/>
                    </a:lnTo>
                    <a:lnTo>
                      <a:pt x="1950" y="16993"/>
                    </a:lnTo>
                    <a:lnTo>
                      <a:pt x="1663" y="17203"/>
                    </a:lnTo>
                    <a:lnTo>
                      <a:pt x="1357" y="17394"/>
                    </a:lnTo>
                    <a:lnTo>
                      <a:pt x="1032" y="17566"/>
                    </a:lnTo>
                    <a:lnTo>
                      <a:pt x="707" y="17738"/>
                    </a:lnTo>
                    <a:lnTo>
                      <a:pt x="363" y="17891"/>
                    </a:lnTo>
                    <a:lnTo>
                      <a:pt x="0" y="18025"/>
                    </a:lnTo>
                    <a:lnTo>
                      <a:pt x="0" y="18025"/>
                    </a:lnTo>
                    <a:lnTo>
                      <a:pt x="306" y="18254"/>
                    </a:lnTo>
                    <a:lnTo>
                      <a:pt x="650" y="18484"/>
                    </a:lnTo>
                    <a:lnTo>
                      <a:pt x="650" y="18484"/>
                    </a:lnTo>
                    <a:lnTo>
                      <a:pt x="1109" y="18713"/>
                    </a:lnTo>
                    <a:lnTo>
                      <a:pt x="1587" y="18923"/>
                    </a:lnTo>
                    <a:lnTo>
                      <a:pt x="2103" y="19095"/>
                    </a:lnTo>
                    <a:lnTo>
                      <a:pt x="2638" y="19248"/>
                    </a:lnTo>
                    <a:lnTo>
                      <a:pt x="3192" y="19344"/>
                    </a:lnTo>
                    <a:lnTo>
                      <a:pt x="3747" y="19439"/>
                    </a:lnTo>
                    <a:lnTo>
                      <a:pt x="4320" y="19478"/>
                    </a:lnTo>
                    <a:lnTo>
                      <a:pt x="4894" y="19497"/>
                    </a:lnTo>
                    <a:lnTo>
                      <a:pt x="4894" y="19497"/>
                    </a:lnTo>
                    <a:lnTo>
                      <a:pt x="5467" y="19478"/>
                    </a:lnTo>
                    <a:lnTo>
                      <a:pt x="6040" y="19439"/>
                    </a:lnTo>
                    <a:lnTo>
                      <a:pt x="6595" y="19344"/>
                    </a:lnTo>
                    <a:lnTo>
                      <a:pt x="7149" y="19248"/>
                    </a:lnTo>
                    <a:lnTo>
                      <a:pt x="7684" y="19095"/>
                    </a:lnTo>
                    <a:lnTo>
                      <a:pt x="8181" y="18923"/>
                    </a:lnTo>
                    <a:lnTo>
                      <a:pt x="8678" y="18713"/>
                    </a:lnTo>
                    <a:lnTo>
                      <a:pt x="9118" y="18484"/>
                    </a:lnTo>
                    <a:lnTo>
                      <a:pt x="9118" y="18484"/>
                    </a:lnTo>
                    <a:lnTo>
                      <a:pt x="9481" y="18254"/>
                    </a:lnTo>
                    <a:lnTo>
                      <a:pt x="9787" y="18025"/>
                    </a:lnTo>
                    <a:lnTo>
                      <a:pt x="10073" y="17776"/>
                    </a:lnTo>
                    <a:lnTo>
                      <a:pt x="10303" y="17509"/>
                    </a:lnTo>
                    <a:lnTo>
                      <a:pt x="10494" y="17241"/>
                    </a:lnTo>
                    <a:lnTo>
                      <a:pt x="10647" y="16974"/>
                    </a:lnTo>
                    <a:lnTo>
                      <a:pt x="10742" y="16687"/>
                    </a:lnTo>
                    <a:lnTo>
                      <a:pt x="10819" y="16400"/>
                    </a:lnTo>
                    <a:lnTo>
                      <a:pt x="10819" y="16400"/>
                    </a:lnTo>
                    <a:lnTo>
                      <a:pt x="10819" y="16400"/>
                    </a:lnTo>
                    <a:lnTo>
                      <a:pt x="10819" y="16400"/>
                    </a:lnTo>
                    <a:lnTo>
                      <a:pt x="10819" y="16381"/>
                    </a:lnTo>
                    <a:lnTo>
                      <a:pt x="10838" y="16362"/>
                    </a:lnTo>
                    <a:lnTo>
                      <a:pt x="10838" y="16362"/>
                    </a:lnTo>
                    <a:lnTo>
                      <a:pt x="10838" y="16362"/>
                    </a:lnTo>
                    <a:lnTo>
                      <a:pt x="10838" y="16362"/>
                    </a:lnTo>
                    <a:lnTo>
                      <a:pt x="10838" y="16266"/>
                    </a:lnTo>
                    <a:lnTo>
                      <a:pt x="10838" y="16171"/>
                    </a:lnTo>
                    <a:lnTo>
                      <a:pt x="10838" y="15846"/>
                    </a:lnTo>
                    <a:lnTo>
                      <a:pt x="10838" y="15846"/>
                    </a:lnTo>
                    <a:lnTo>
                      <a:pt x="10819" y="15674"/>
                    </a:lnTo>
                    <a:lnTo>
                      <a:pt x="10781" y="15502"/>
                    </a:lnTo>
                    <a:lnTo>
                      <a:pt x="10781" y="15502"/>
                    </a:lnTo>
                    <a:lnTo>
                      <a:pt x="10742" y="15406"/>
                    </a:lnTo>
                    <a:lnTo>
                      <a:pt x="10723" y="15311"/>
                    </a:lnTo>
                    <a:lnTo>
                      <a:pt x="7894" y="6002"/>
                    </a:lnTo>
                    <a:lnTo>
                      <a:pt x="60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34"/>
              <p:cNvSpPr/>
              <p:nvPr/>
            </p:nvSpPr>
            <p:spPr>
              <a:xfrm>
                <a:off x="1559467" y="4451900"/>
                <a:ext cx="119893" cy="119893"/>
              </a:xfrm>
              <a:custGeom>
                <a:avLst/>
                <a:gdLst/>
                <a:ahLst/>
                <a:cxnLst/>
                <a:rect l="l" t="t" r="r" b="b"/>
                <a:pathLst>
                  <a:path w="5697" h="5697" extrusionOk="0">
                    <a:moveTo>
                      <a:pt x="2848" y="0"/>
                    </a:moveTo>
                    <a:lnTo>
                      <a:pt x="2562" y="19"/>
                    </a:lnTo>
                    <a:lnTo>
                      <a:pt x="2275" y="57"/>
                    </a:lnTo>
                    <a:lnTo>
                      <a:pt x="1988" y="134"/>
                    </a:lnTo>
                    <a:lnTo>
                      <a:pt x="1740" y="229"/>
                    </a:lnTo>
                    <a:lnTo>
                      <a:pt x="1491" y="344"/>
                    </a:lnTo>
                    <a:lnTo>
                      <a:pt x="1243" y="497"/>
                    </a:lnTo>
                    <a:lnTo>
                      <a:pt x="1032" y="650"/>
                    </a:lnTo>
                    <a:lnTo>
                      <a:pt x="822" y="841"/>
                    </a:lnTo>
                    <a:lnTo>
                      <a:pt x="650" y="1032"/>
                    </a:lnTo>
                    <a:lnTo>
                      <a:pt x="478" y="1262"/>
                    </a:lnTo>
                    <a:lnTo>
                      <a:pt x="344" y="1491"/>
                    </a:lnTo>
                    <a:lnTo>
                      <a:pt x="230" y="1740"/>
                    </a:lnTo>
                    <a:lnTo>
                      <a:pt x="134" y="2007"/>
                    </a:lnTo>
                    <a:lnTo>
                      <a:pt x="58" y="2275"/>
                    </a:lnTo>
                    <a:lnTo>
                      <a:pt x="19" y="2561"/>
                    </a:lnTo>
                    <a:lnTo>
                      <a:pt x="0" y="2848"/>
                    </a:lnTo>
                    <a:lnTo>
                      <a:pt x="19" y="3135"/>
                    </a:lnTo>
                    <a:lnTo>
                      <a:pt x="58" y="3422"/>
                    </a:lnTo>
                    <a:lnTo>
                      <a:pt x="134" y="3689"/>
                    </a:lnTo>
                    <a:lnTo>
                      <a:pt x="230" y="3957"/>
                    </a:lnTo>
                    <a:lnTo>
                      <a:pt x="344" y="4205"/>
                    </a:lnTo>
                    <a:lnTo>
                      <a:pt x="478" y="4435"/>
                    </a:lnTo>
                    <a:lnTo>
                      <a:pt x="650" y="4664"/>
                    </a:lnTo>
                    <a:lnTo>
                      <a:pt x="822" y="4855"/>
                    </a:lnTo>
                    <a:lnTo>
                      <a:pt x="1032" y="5046"/>
                    </a:lnTo>
                    <a:lnTo>
                      <a:pt x="1243" y="5218"/>
                    </a:lnTo>
                    <a:lnTo>
                      <a:pt x="1491" y="5352"/>
                    </a:lnTo>
                    <a:lnTo>
                      <a:pt x="1740" y="5467"/>
                    </a:lnTo>
                    <a:lnTo>
                      <a:pt x="1988" y="5562"/>
                    </a:lnTo>
                    <a:lnTo>
                      <a:pt x="2275" y="5639"/>
                    </a:lnTo>
                    <a:lnTo>
                      <a:pt x="2562" y="5677"/>
                    </a:lnTo>
                    <a:lnTo>
                      <a:pt x="2848" y="5696"/>
                    </a:lnTo>
                    <a:lnTo>
                      <a:pt x="3135" y="5677"/>
                    </a:lnTo>
                    <a:lnTo>
                      <a:pt x="3422" y="5639"/>
                    </a:lnTo>
                    <a:lnTo>
                      <a:pt x="3689" y="5562"/>
                    </a:lnTo>
                    <a:lnTo>
                      <a:pt x="3957" y="5467"/>
                    </a:lnTo>
                    <a:lnTo>
                      <a:pt x="4205" y="5352"/>
                    </a:lnTo>
                    <a:lnTo>
                      <a:pt x="4435" y="5218"/>
                    </a:lnTo>
                    <a:lnTo>
                      <a:pt x="4664" y="5046"/>
                    </a:lnTo>
                    <a:lnTo>
                      <a:pt x="4855" y="4855"/>
                    </a:lnTo>
                    <a:lnTo>
                      <a:pt x="5046" y="4664"/>
                    </a:lnTo>
                    <a:lnTo>
                      <a:pt x="5199" y="4435"/>
                    </a:lnTo>
                    <a:lnTo>
                      <a:pt x="5352" y="4205"/>
                    </a:lnTo>
                    <a:lnTo>
                      <a:pt x="5467" y="3957"/>
                    </a:lnTo>
                    <a:lnTo>
                      <a:pt x="5563" y="3689"/>
                    </a:lnTo>
                    <a:lnTo>
                      <a:pt x="5639" y="3422"/>
                    </a:lnTo>
                    <a:lnTo>
                      <a:pt x="5677" y="3135"/>
                    </a:lnTo>
                    <a:lnTo>
                      <a:pt x="5696" y="2848"/>
                    </a:lnTo>
                    <a:lnTo>
                      <a:pt x="5677" y="2561"/>
                    </a:lnTo>
                    <a:lnTo>
                      <a:pt x="5639" y="2275"/>
                    </a:lnTo>
                    <a:lnTo>
                      <a:pt x="5563" y="2007"/>
                    </a:lnTo>
                    <a:lnTo>
                      <a:pt x="5467" y="1740"/>
                    </a:lnTo>
                    <a:lnTo>
                      <a:pt x="5352" y="1491"/>
                    </a:lnTo>
                    <a:lnTo>
                      <a:pt x="5199" y="1262"/>
                    </a:lnTo>
                    <a:lnTo>
                      <a:pt x="5046" y="1032"/>
                    </a:lnTo>
                    <a:lnTo>
                      <a:pt x="4855" y="841"/>
                    </a:lnTo>
                    <a:lnTo>
                      <a:pt x="4664" y="650"/>
                    </a:lnTo>
                    <a:lnTo>
                      <a:pt x="4435" y="497"/>
                    </a:lnTo>
                    <a:lnTo>
                      <a:pt x="4205" y="344"/>
                    </a:lnTo>
                    <a:lnTo>
                      <a:pt x="3957" y="229"/>
                    </a:lnTo>
                    <a:lnTo>
                      <a:pt x="3689" y="134"/>
                    </a:lnTo>
                    <a:lnTo>
                      <a:pt x="3422" y="57"/>
                    </a:lnTo>
                    <a:lnTo>
                      <a:pt x="3135" y="19"/>
                    </a:lnTo>
                    <a:lnTo>
                      <a:pt x="28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34"/>
              <p:cNvSpPr/>
              <p:nvPr/>
            </p:nvSpPr>
            <p:spPr>
              <a:xfrm>
                <a:off x="1559467" y="4451900"/>
                <a:ext cx="119893" cy="119893"/>
              </a:xfrm>
              <a:custGeom>
                <a:avLst/>
                <a:gdLst/>
                <a:ahLst/>
                <a:cxnLst/>
                <a:rect l="l" t="t" r="r" b="b"/>
                <a:pathLst>
                  <a:path w="5697" h="5697" fill="none" extrusionOk="0">
                    <a:moveTo>
                      <a:pt x="5696" y="2848"/>
                    </a:moveTo>
                    <a:lnTo>
                      <a:pt x="5696" y="2848"/>
                    </a:lnTo>
                    <a:lnTo>
                      <a:pt x="5677" y="3135"/>
                    </a:lnTo>
                    <a:lnTo>
                      <a:pt x="5639" y="3422"/>
                    </a:lnTo>
                    <a:lnTo>
                      <a:pt x="5563" y="3689"/>
                    </a:lnTo>
                    <a:lnTo>
                      <a:pt x="5467" y="3957"/>
                    </a:lnTo>
                    <a:lnTo>
                      <a:pt x="5352" y="4205"/>
                    </a:lnTo>
                    <a:lnTo>
                      <a:pt x="5199" y="4435"/>
                    </a:lnTo>
                    <a:lnTo>
                      <a:pt x="5046" y="4664"/>
                    </a:lnTo>
                    <a:lnTo>
                      <a:pt x="4855" y="4855"/>
                    </a:lnTo>
                    <a:lnTo>
                      <a:pt x="4664" y="5046"/>
                    </a:lnTo>
                    <a:lnTo>
                      <a:pt x="4435" y="5218"/>
                    </a:lnTo>
                    <a:lnTo>
                      <a:pt x="4205" y="5352"/>
                    </a:lnTo>
                    <a:lnTo>
                      <a:pt x="3957" y="5467"/>
                    </a:lnTo>
                    <a:lnTo>
                      <a:pt x="3689" y="5562"/>
                    </a:lnTo>
                    <a:lnTo>
                      <a:pt x="3422" y="5639"/>
                    </a:lnTo>
                    <a:lnTo>
                      <a:pt x="3135" y="5677"/>
                    </a:lnTo>
                    <a:lnTo>
                      <a:pt x="2848" y="5696"/>
                    </a:lnTo>
                    <a:lnTo>
                      <a:pt x="2848" y="5696"/>
                    </a:lnTo>
                    <a:lnTo>
                      <a:pt x="2562" y="5677"/>
                    </a:lnTo>
                    <a:lnTo>
                      <a:pt x="2275" y="5639"/>
                    </a:lnTo>
                    <a:lnTo>
                      <a:pt x="1988" y="5562"/>
                    </a:lnTo>
                    <a:lnTo>
                      <a:pt x="1740" y="5467"/>
                    </a:lnTo>
                    <a:lnTo>
                      <a:pt x="1491" y="5352"/>
                    </a:lnTo>
                    <a:lnTo>
                      <a:pt x="1243" y="5218"/>
                    </a:lnTo>
                    <a:lnTo>
                      <a:pt x="1032" y="5046"/>
                    </a:lnTo>
                    <a:lnTo>
                      <a:pt x="822" y="4855"/>
                    </a:lnTo>
                    <a:lnTo>
                      <a:pt x="650" y="4664"/>
                    </a:lnTo>
                    <a:lnTo>
                      <a:pt x="478" y="4435"/>
                    </a:lnTo>
                    <a:lnTo>
                      <a:pt x="344" y="4205"/>
                    </a:lnTo>
                    <a:lnTo>
                      <a:pt x="230" y="3957"/>
                    </a:lnTo>
                    <a:lnTo>
                      <a:pt x="134" y="3689"/>
                    </a:lnTo>
                    <a:lnTo>
                      <a:pt x="58" y="3422"/>
                    </a:lnTo>
                    <a:lnTo>
                      <a:pt x="19" y="3135"/>
                    </a:lnTo>
                    <a:lnTo>
                      <a:pt x="0" y="2848"/>
                    </a:lnTo>
                    <a:lnTo>
                      <a:pt x="0" y="2848"/>
                    </a:lnTo>
                    <a:lnTo>
                      <a:pt x="19" y="2561"/>
                    </a:lnTo>
                    <a:lnTo>
                      <a:pt x="58" y="2275"/>
                    </a:lnTo>
                    <a:lnTo>
                      <a:pt x="134" y="2007"/>
                    </a:lnTo>
                    <a:lnTo>
                      <a:pt x="230" y="1740"/>
                    </a:lnTo>
                    <a:lnTo>
                      <a:pt x="344" y="1491"/>
                    </a:lnTo>
                    <a:lnTo>
                      <a:pt x="478" y="1262"/>
                    </a:lnTo>
                    <a:lnTo>
                      <a:pt x="650" y="1032"/>
                    </a:lnTo>
                    <a:lnTo>
                      <a:pt x="822" y="841"/>
                    </a:lnTo>
                    <a:lnTo>
                      <a:pt x="1032" y="650"/>
                    </a:lnTo>
                    <a:lnTo>
                      <a:pt x="1243" y="497"/>
                    </a:lnTo>
                    <a:lnTo>
                      <a:pt x="1491" y="344"/>
                    </a:lnTo>
                    <a:lnTo>
                      <a:pt x="1740" y="229"/>
                    </a:lnTo>
                    <a:lnTo>
                      <a:pt x="1988" y="134"/>
                    </a:lnTo>
                    <a:lnTo>
                      <a:pt x="2275" y="57"/>
                    </a:lnTo>
                    <a:lnTo>
                      <a:pt x="2562" y="19"/>
                    </a:lnTo>
                    <a:lnTo>
                      <a:pt x="2848" y="0"/>
                    </a:lnTo>
                    <a:lnTo>
                      <a:pt x="2848" y="0"/>
                    </a:lnTo>
                    <a:lnTo>
                      <a:pt x="3135" y="19"/>
                    </a:lnTo>
                    <a:lnTo>
                      <a:pt x="3422" y="57"/>
                    </a:lnTo>
                    <a:lnTo>
                      <a:pt x="3689" y="134"/>
                    </a:lnTo>
                    <a:lnTo>
                      <a:pt x="3957" y="229"/>
                    </a:lnTo>
                    <a:lnTo>
                      <a:pt x="4205" y="344"/>
                    </a:lnTo>
                    <a:lnTo>
                      <a:pt x="4435" y="497"/>
                    </a:lnTo>
                    <a:lnTo>
                      <a:pt x="4664" y="650"/>
                    </a:lnTo>
                    <a:lnTo>
                      <a:pt x="4855" y="841"/>
                    </a:lnTo>
                    <a:lnTo>
                      <a:pt x="5046" y="1032"/>
                    </a:lnTo>
                    <a:lnTo>
                      <a:pt x="5199" y="1262"/>
                    </a:lnTo>
                    <a:lnTo>
                      <a:pt x="5352" y="1491"/>
                    </a:lnTo>
                    <a:lnTo>
                      <a:pt x="5467" y="1740"/>
                    </a:lnTo>
                    <a:lnTo>
                      <a:pt x="5563" y="2007"/>
                    </a:lnTo>
                    <a:lnTo>
                      <a:pt x="5639" y="2275"/>
                    </a:lnTo>
                    <a:lnTo>
                      <a:pt x="5677" y="2561"/>
                    </a:lnTo>
                    <a:lnTo>
                      <a:pt x="5696" y="28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34"/>
              <p:cNvSpPr/>
              <p:nvPr/>
            </p:nvSpPr>
            <p:spPr>
              <a:xfrm>
                <a:off x="1577566" y="4470399"/>
                <a:ext cx="101795" cy="97375"/>
              </a:xfrm>
              <a:custGeom>
                <a:avLst/>
                <a:gdLst/>
                <a:ahLst/>
                <a:cxnLst/>
                <a:rect l="l" t="t" r="r" b="b"/>
                <a:pathLst>
                  <a:path w="4837" h="4627" extrusionOk="0">
                    <a:moveTo>
                      <a:pt x="0" y="4014"/>
                    </a:moveTo>
                    <a:lnTo>
                      <a:pt x="0" y="4014"/>
                    </a:lnTo>
                    <a:lnTo>
                      <a:pt x="153" y="4148"/>
                    </a:lnTo>
                    <a:lnTo>
                      <a:pt x="325" y="4282"/>
                    </a:lnTo>
                    <a:lnTo>
                      <a:pt x="517" y="4416"/>
                    </a:lnTo>
                    <a:lnTo>
                      <a:pt x="708" y="4511"/>
                    </a:lnTo>
                    <a:lnTo>
                      <a:pt x="708" y="4511"/>
                    </a:lnTo>
                    <a:lnTo>
                      <a:pt x="708" y="4511"/>
                    </a:lnTo>
                    <a:lnTo>
                      <a:pt x="517" y="4416"/>
                    </a:lnTo>
                    <a:lnTo>
                      <a:pt x="325" y="4282"/>
                    </a:lnTo>
                    <a:lnTo>
                      <a:pt x="153" y="4148"/>
                    </a:lnTo>
                    <a:lnTo>
                      <a:pt x="0" y="4014"/>
                    </a:lnTo>
                    <a:close/>
                    <a:moveTo>
                      <a:pt x="4034" y="0"/>
                    </a:moveTo>
                    <a:lnTo>
                      <a:pt x="4034" y="0"/>
                    </a:lnTo>
                    <a:lnTo>
                      <a:pt x="4206" y="192"/>
                    </a:lnTo>
                    <a:lnTo>
                      <a:pt x="4358" y="421"/>
                    </a:lnTo>
                    <a:lnTo>
                      <a:pt x="4511" y="650"/>
                    </a:lnTo>
                    <a:lnTo>
                      <a:pt x="4626" y="880"/>
                    </a:lnTo>
                    <a:lnTo>
                      <a:pt x="4703" y="1147"/>
                    </a:lnTo>
                    <a:lnTo>
                      <a:pt x="4779" y="1415"/>
                    </a:lnTo>
                    <a:lnTo>
                      <a:pt x="4817" y="1682"/>
                    </a:lnTo>
                    <a:lnTo>
                      <a:pt x="4836" y="1969"/>
                    </a:lnTo>
                    <a:lnTo>
                      <a:pt x="4836" y="1969"/>
                    </a:lnTo>
                    <a:lnTo>
                      <a:pt x="4817" y="2199"/>
                    </a:lnTo>
                    <a:lnTo>
                      <a:pt x="4798" y="2409"/>
                    </a:lnTo>
                    <a:lnTo>
                      <a:pt x="4760" y="2619"/>
                    </a:lnTo>
                    <a:lnTo>
                      <a:pt x="4703" y="2829"/>
                    </a:lnTo>
                    <a:lnTo>
                      <a:pt x="4626" y="3040"/>
                    </a:lnTo>
                    <a:lnTo>
                      <a:pt x="4531" y="3231"/>
                    </a:lnTo>
                    <a:lnTo>
                      <a:pt x="4435" y="3422"/>
                    </a:lnTo>
                    <a:lnTo>
                      <a:pt x="4320" y="3594"/>
                    </a:lnTo>
                    <a:lnTo>
                      <a:pt x="4206" y="3766"/>
                    </a:lnTo>
                    <a:lnTo>
                      <a:pt x="4053" y="3919"/>
                    </a:lnTo>
                    <a:lnTo>
                      <a:pt x="3919" y="4072"/>
                    </a:lnTo>
                    <a:lnTo>
                      <a:pt x="3747" y="4206"/>
                    </a:lnTo>
                    <a:lnTo>
                      <a:pt x="3594" y="4320"/>
                    </a:lnTo>
                    <a:lnTo>
                      <a:pt x="3403" y="4435"/>
                    </a:lnTo>
                    <a:lnTo>
                      <a:pt x="3212" y="4530"/>
                    </a:lnTo>
                    <a:lnTo>
                      <a:pt x="3020" y="4626"/>
                    </a:lnTo>
                    <a:lnTo>
                      <a:pt x="3020" y="4626"/>
                    </a:lnTo>
                    <a:lnTo>
                      <a:pt x="3020" y="4626"/>
                    </a:lnTo>
                    <a:lnTo>
                      <a:pt x="3212" y="4530"/>
                    </a:lnTo>
                    <a:lnTo>
                      <a:pt x="3403" y="4435"/>
                    </a:lnTo>
                    <a:lnTo>
                      <a:pt x="3594" y="4320"/>
                    </a:lnTo>
                    <a:lnTo>
                      <a:pt x="3747" y="4206"/>
                    </a:lnTo>
                    <a:lnTo>
                      <a:pt x="3919" y="4072"/>
                    </a:lnTo>
                    <a:lnTo>
                      <a:pt x="4053" y="3919"/>
                    </a:lnTo>
                    <a:lnTo>
                      <a:pt x="4206" y="3766"/>
                    </a:lnTo>
                    <a:lnTo>
                      <a:pt x="4320" y="3594"/>
                    </a:lnTo>
                    <a:lnTo>
                      <a:pt x="4435" y="3422"/>
                    </a:lnTo>
                    <a:lnTo>
                      <a:pt x="4531" y="3231"/>
                    </a:lnTo>
                    <a:lnTo>
                      <a:pt x="4626" y="3040"/>
                    </a:lnTo>
                    <a:lnTo>
                      <a:pt x="4703" y="2829"/>
                    </a:lnTo>
                    <a:lnTo>
                      <a:pt x="4760" y="2619"/>
                    </a:lnTo>
                    <a:lnTo>
                      <a:pt x="4798" y="2409"/>
                    </a:lnTo>
                    <a:lnTo>
                      <a:pt x="4817" y="2199"/>
                    </a:lnTo>
                    <a:lnTo>
                      <a:pt x="4836" y="1969"/>
                    </a:lnTo>
                    <a:lnTo>
                      <a:pt x="4836" y="1969"/>
                    </a:lnTo>
                    <a:lnTo>
                      <a:pt x="4817" y="1682"/>
                    </a:lnTo>
                    <a:lnTo>
                      <a:pt x="4779" y="1415"/>
                    </a:lnTo>
                    <a:lnTo>
                      <a:pt x="4703" y="1147"/>
                    </a:lnTo>
                    <a:lnTo>
                      <a:pt x="4626" y="880"/>
                    </a:lnTo>
                    <a:lnTo>
                      <a:pt x="4511" y="650"/>
                    </a:lnTo>
                    <a:lnTo>
                      <a:pt x="4358" y="421"/>
                    </a:lnTo>
                    <a:lnTo>
                      <a:pt x="4206" y="192"/>
                    </a:lnTo>
                    <a:lnTo>
                      <a:pt x="4034"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34"/>
              <p:cNvSpPr/>
              <p:nvPr/>
            </p:nvSpPr>
            <p:spPr>
              <a:xfrm>
                <a:off x="1577566" y="4554877"/>
                <a:ext cx="14900" cy="10480"/>
              </a:xfrm>
              <a:custGeom>
                <a:avLst/>
                <a:gdLst/>
                <a:ahLst/>
                <a:cxnLst/>
                <a:rect l="l" t="t" r="r" b="b"/>
                <a:pathLst>
                  <a:path w="708" h="498" fill="none" extrusionOk="0">
                    <a:moveTo>
                      <a:pt x="0" y="0"/>
                    </a:moveTo>
                    <a:lnTo>
                      <a:pt x="0" y="0"/>
                    </a:lnTo>
                    <a:lnTo>
                      <a:pt x="153" y="134"/>
                    </a:lnTo>
                    <a:lnTo>
                      <a:pt x="325" y="268"/>
                    </a:lnTo>
                    <a:lnTo>
                      <a:pt x="517" y="402"/>
                    </a:lnTo>
                    <a:lnTo>
                      <a:pt x="708" y="497"/>
                    </a:lnTo>
                    <a:lnTo>
                      <a:pt x="708" y="497"/>
                    </a:lnTo>
                    <a:lnTo>
                      <a:pt x="708" y="497"/>
                    </a:lnTo>
                    <a:lnTo>
                      <a:pt x="517" y="402"/>
                    </a:lnTo>
                    <a:lnTo>
                      <a:pt x="325" y="268"/>
                    </a:lnTo>
                    <a:lnTo>
                      <a:pt x="153" y="13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34"/>
              <p:cNvSpPr/>
              <p:nvPr/>
            </p:nvSpPr>
            <p:spPr>
              <a:xfrm>
                <a:off x="1641124" y="4470399"/>
                <a:ext cx="38239" cy="97375"/>
              </a:xfrm>
              <a:custGeom>
                <a:avLst/>
                <a:gdLst/>
                <a:ahLst/>
                <a:cxnLst/>
                <a:rect l="l" t="t" r="r" b="b"/>
                <a:pathLst>
                  <a:path w="1817" h="4627" fill="none" extrusionOk="0">
                    <a:moveTo>
                      <a:pt x="1014" y="0"/>
                    </a:moveTo>
                    <a:lnTo>
                      <a:pt x="1014" y="0"/>
                    </a:lnTo>
                    <a:lnTo>
                      <a:pt x="1186" y="192"/>
                    </a:lnTo>
                    <a:lnTo>
                      <a:pt x="1338" y="421"/>
                    </a:lnTo>
                    <a:lnTo>
                      <a:pt x="1491" y="650"/>
                    </a:lnTo>
                    <a:lnTo>
                      <a:pt x="1606" y="880"/>
                    </a:lnTo>
                    <a:lnTo>
                      <a:pt x="1683" y="1147"/>
                    </a:lnTo>
                    <a:lnTo>
                      <a:pt x="1759" y="1415"/>
                    </a:lnTo>
                    <a:lnTo>
                      <a:pt x="1797" y="1682"/>
                    </a:lnTo>
                    <a:lnTo>
                      <a:pt x="1816" y="1969"/>
                    </a:lnTo>
                    <a:lnTo>
                      <a:pt x="1816" y="1969"/>
                    </a:lnTo>
                    <a:lnTo>
                      <a:pt x="1797" y="2199"/>
                    </a:lnTo>
                    <a:lnTo>
                      <a:pt x="1778" y="2409"/>
                    </a:lnTo>
                    <a:lnTo>
                      <a:pt x="1740" y="2619"/>
                    </a:lnTo>
                    <a:lnTo>
                      <a:pt x="1683" y="2829"/>
                    </a:lnTo>
                    <a:lnTo>
                      <a:pt x="1606" y="3040"/>
                    </a:lnTo>
                    <a:lnTo>
                      <a:pt x="1511" y="3231"/>
                    </a:lnTo>
                    <a:lnTo>
                      <a:pt x="1415" y="3422"/>
                    </a:lnTo>
                    <a:lnTo>
                      <a:pt x="1300" y="3594"/>
                    </a:lnTo>
                    <a:lnTo>
                      <a:pt x="1186" y="3766"/>
                    </a:lnTo>
                    <a:lnTo>
                      <a:pt x="1033" y="3919"/>
                    </a:lnTo>
                    <a:lnTo>
                      <a:pt x="899" y="4072"/>
                    </a:lnTo>
                    <a:lnTo>
                      <a:pt x="727" y="4206"/>
                    </a:lnTo>
                    <a:lnTo>
                      <a:pt x="574" y="4320"/>
                    </a:lnTo>
                    <a:lnTo>
                      <a:pt x="383" y="4435"/>
                    </a:lnTo>
                    <a:lnTo>
                      <a:pt x="192" y="4530"/>
                    </a:lnTo>
                    <a:lnTo>
                      <a:pt x="0" y="4626"/>
                    </a:lnTo>
                    <a:lnTo>
                      <a:pt x="0" y="4626"/>
                    </a:lnTo>
                    <a:lnTo>
                      <a:pt x="0" y="4626"/>
                    </a:lnTo>
                    <a:lnTo>
                      <a:pt x="192" y="4530"/>
                    </a:lnTo>
                    <a:lnTo>
                      <a:pt x="383" y="4435"/>
                    </a:lnTo>
                    <a:lnTo>
                      <a:pt x="574" y="4320"/>
                    </a:lnTo>
                    <a:lnTo>
                      <a:pt x="727" y="4206"/>
                    </a:lnTo>
                    <a:lnTo>
                      <a:pt x="899" y="4072"/>
                    </a:lnTo>
                    <a:lnTo>
                      <a:pt x="1033" y="3919"/>
                    </a:lnTo>
                    <a:lnTo>
                      <a:pt x="1186" y="3766"/>
                    </a:lnTo>
                    <a:lnTo>
                      <a:pt x="1300" y="3594"/>
                    </a:lnTo>
                    <a:lnTo>
                      <a:pt x="1415" y="3422"/>
                    </a:lnTo>
                    <a:lnTo>
                      <a:pt x="1511" y="3231"/>
                    </a:lnTo>
                    <a:lnTo>
                      <a:pt x="1606" y="3040"/>
                    </a:lnTo>
                    <a:lnTo>
                      <a:pt x="1683" y="2829"/>
                    </a:lnTo>
                    <a:lnTo>
                      <a:pt x="1740" y="2619"/>
                    </a:lnTo>
                    <a:lnTo>
                      <a:pt x="1778" y="2409"/>
                    </a:lnTo>
                    <a:lnTo>
                      <a:pt x="1797" y="2199"/>
                    </a:lnTo>
                    <a:lnTo>
                      <a:pt x="1816" y="1969"/>
                    </a:lnTo>
                    <a:lnTo>
                      <a:pt x="1816" y="1969"/>
                    </a:lnTo>
                    <a:lnTo>
                      <a:pt x="1797" y="1682"/>
                    </a:lnTo>
                    <a:lnTo>
                      <a:pt x="1759" y="1415"/>
                    </a:lnTo>
                    <a:lnTo>
                      <a:pt x="1683" y="1147"/>
                    </a:lnTo>
                    <a:lnTo>
                      <a:pt x="1606" y="880"/>
                    </a:lnTo>
                    <a:lnTo>
                      <a:pt x="1491" y="650"/>
                    </a:lnTo>
                    <a:lnTo>
                      <a:pt x="1338" y="421"/>
                    </a:lnTo>
                    <a:lnTo>
                      <a:pt x="1186" y="192"/>
                    </a:lnTo>
                    <a:lnTo>
                      <a:pt x="10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34"/>
              <p:cNvSpPr/>
              <p:nvPr/>
            </p:nvSpPr>
            <p:spPr>
              <a:xfrm>
                <a:off x="1592445" y="4565337"/>
                <a:ext cx="36639" cy="6461"/>
              </a:xfrm>
              <a:custGeom>
                <a:avLst/>
                <a:gdLst/>
                <a:ahLst/>
                <a:cxnLst/>
                <a:rect l="l" t="t" r="r" b="b"/>
                <a:pathLst>
                  <a:path w="1741" h="307" extrusionOk="0">
                    <a:moveTo>
                      <a:pt x="1" y="0"/>
                    </a:moveTo>
                    <a:lnTo>
                      <a:pt x="1" y="0"/>
                    </a:lnTo>
                    <a:lnTo>
                      <a:pt x="1" y="0"/>
                    </a:lnTo>
                    <a:lnTo>
                      <a:pt x="287" y="134"/>
                    </a:lnTo>
                    <a:lnTo>
                      <a:pt x="612" y="230"/>
                    </a:lnTo>
                    <a:lnTo>
                      <a:pt x="937" y="287"/>
                    </a:lnTo>
                    <a:lnTo>
                      <a:pt x="1281" y="306"/>
                    </a:lnTo>
                    <a:lnTo>
                      <a:pt x="1281" y="306"/>
                    </a:lnTo>
                    <a:lnTo>
                      <a:pt x="1511" y="306"/>
                    </a:lnTo>
                    <a:lnTo>
                      <a:pt x="1740" y="268"/>
                    </a:lnTo>
                    <a:lnTo>
                      <a:pt x="1740" y="268"/>
                    </a:lnTo>
                    <a:lnTo>
                      <a:pt x="1740" y="268"/>
                    </a:lnTo>
                    <a:lnTo>
                      <a:pt x="1511" y="306"/>
                    </a:lnTo>
                    <a:lnTo>
                      <a:pt x="1281" y="306"/>
                    </a:lnTo>
                    <a:lnTo>
                      <a:pt x="1281" y="306"/>
                    </a:lnTo>
                    <a:lnTo>
                      <a:pt x="937" y="287"/>
                    </a:lnTo>
                    <a:lnTo>
                      <a:pt x="612" y="230"/>
                    </a:lnTo>
                    <a:lnTo>
                      <a:pt x="287" y="134"/>
                    </a:lnTo>
                    <a:lnTo>
                      <a:pt x="1" y="0"/>
                    </a:lnTo>
                    <a:close/>
                  </a:path>
                </a:pathLst>
              </a:custGeom>
              <a:solidFill>
                <a:srgbClr val="E647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34"/>
              <p:cNvSpPr/>
              <p:nvPr/>
            </p:nvSpPr>
            <p:spPr>
              <a:xfrm>
                <a:off x="1592445" y="4565337"/>
                <a:ext cx="36639" cy="6461"/>
              </a:xfrm>
              <a:custGeom>
                <a:avLst/>
                <a:gdLst/>
                <a:ahLst/>
                <a:cxnLst/>
                <a:rect l="l" t="t" r="r" b="b"/>
                <a:pathLst>
                  <a:path w="1741" h="307" fill="none" extrusionOk="0">
                    <a:moveTo>
                      <a:pt x="1" y="0"/>
                    </a:moveTo>
                    <a:lnTo>
                      <a:pt x="1" y="0"/>
                    </a:lnTo>
                    <a:lnTo>
                      <a:pt x="1" y="0"/>
                    </a:lnTo>
                    <a:lnTo>
                      <a:pt x="287" y="134"/>
                    </a:lnTo>
                    <a:lnTo>
                      <a:pt x="612" y="230"/>
                    </a:lnTo>
                    <a:lnTo>
                      <a:pt x="937" y="287"/>
                    </a:lnTo>
                    <a:lnTo>
                      <a:pt x="1281" y="306"/>
                    </a:lnTo>
                    <a:lnTo>
                      <a:pt x="1281" y="306"/>
                    </a:lnTo>
                    <a:lnTo>
                      <a:pt x="1511" y="306"/>
                    </a:lnTo>
                    <a:lnTo>
                      <a:pt x="1740" y="268"/>
                    </a:lnTo>
                    <a:lnTo>
                      <a:pt x="1740" y="268"/>
                    </a:lnTo>
                    <a:lnTo>
                      <a:pt x="1740" y="268"/>
                    </a:lnTo>
                    <a:lnTo>
                      <a:pt x="1511" y="306"/>
                    </a:lnTo>
                    <a:lnTo>
                      <a:pt x="1281" y="306"/>
                    </a:lnTo>
                    <a:lnTo>
                      <a:pt x="1281" y="306"/>
                    </a:lnTo>
                    <a:lnTo>
                      <a:pt x="937" y="287"/>
                    </a:lnTo>
                    <a:lnTo>
                      <a:pt x="612" y="230"/>
                    </a:lnTo>
                    <a:lnTo>
                      <a:pt x="287" y="13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34"/>
              <p:cNvSpPr/>
              <p:nvPr/>
            </p:nvSpPr>
            <p:spPr>
              <a:xfrm>
                <a:off x="1629065" y="4567757"/>
                <a:ext cx="12080" cy="3220"/>
              </a:xfrm>
              <a:custGeom>
                <a:avLst/>
                <a:gdLst/>
                <a:ahLst/>
                <a:cxnLst/>
                <a:rect l="l" t="t" r="r" b="b"/>
                <a:pathLst>
                  <a:path w="574" h="153" extrusionOk="0">
                    <a:moveTo>
                      <a:pt x="573" y="0"/>
                    </a:moveTo>
                    <a:lnTo>
                      <a:pt x="573" y="0"/>
                    </a:lnTo>
                    <a:lnTo>
                      <a:pt x="287" y="96"/>
                    </a:lnTo>
                    <a:lnTo>
                      <a:pt x="0" y="153"/>
                    </a:lnTo>
                    <a:lnTo>
                      <a:pt x="0" y="153"/>
                    </a:lnTo>
                    <a:lnTo>
                      <a:pt x="0" y="153"/>
                    </a:lnTo>
                    <a:lnTo>
                      <a:pt x="287" y="96"/>
                    </a:lnTo>
                    <a:lnTo>
                      <a:pt x="573" y="0"/>
                    </a:lnTo>
                    <a:lnTo>
                      <a:pt x="573" y="0"/>
                    </a:lnTo>
                    <a:close/>
                  </a:path>
                </a:pathLst>
              </a:custGeom>
              <a:solidFill>
                <a:srgbClr val="CF4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34"/>
              <p:cNvSpPr/>
              <p:nvPr/>
            </p:nvSpPr>
            <p:spPr>
              <a:xfrm>
                <a:off x="1629065" y="4567757"/>
                <a:ext cx="12080" cy="3220"/>
              </a:xfrm>
              <a:custGeom>
                <a:avLst/>
                <a:gdLst/>
                <a:ahLst/>
                <a:cxnLst/>
                <a:rect l="l" t="t" r="r" b="b"/>
                <a:pathLst>
                  <a:path w="574" h="153" fill="none" extrusionOk="0">
                    <a:moveTo>
                      <a:pt x="573" y="0"/>
                    </a:moveTo>
                    <a:lnTo>
                      <a:pt x="573" y="0"/>
                    </a:lnTo>
                    <a:lnTo>
                      <a:pt x="287" y="96"/>
                    </a:lnTo>
                    <a:lnTo>
                      <a:pt x="0" y="153"/>
                    </a:lnTo>
                    <a:lnTo>
                      <a:pt x="0" y="153"/>
                    </a:lnTo>
                    <a:lnTo>
                      <a:pt x="0" y="153"/>
                    </a:lnTo>
                    <a:lnTo>
                      <a:pt x="287" y="96"/>
                    </a:lnTo>
                    <a:lnTo>
                      <a:pt x="573" y="0"/>
                    </a:lnTo>
                    <a:lnTo>
                      <a:pt x="57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34"/>
              <p:cNvSpPr/>
              <p:nvPr/>
            </p:nvSpPr>
            <p:spPr>
              <a:xfrm>
                <a:off x="1568706" y="4461539"/>
                <a:ext cx="110655" cy="110255"/>
              </a:xfrm>
              <a:custGeom>
                <a:avLst/>
                <a:gdLst/>
                <a:ahLst/>
                <a:cxnLst/>
                <a:rect l="l" t="t" r="r" b="b"/>
                <a:pathLst>
                  <a:path w="5258" h="5239" extrusionOk="0">
                    <a:moveTo>
                      <a:pt x="3958" y="1"/>
                    </a:moveTo>
                    <a:lnTo>
                      <a:pt x="4053" y="173"/>
                    </a:lnTo>
                    <a:lnTo>
                      <a:pt x="4149" y="345"/>
                    </a:lnTo>
                    <a:lnTo>
                      <a:pt x="4225" y="536"/>
                    </a:lnTo>
                    <a:lnTo>
                      <a:pt x="4283" y="727"/>
                    </a:lnTo>
                    <a:lnTo>
                      <a:pt x="4340" y="918"/>
                    </a:lnTo>
                    <a:lnTo>
                      <a:pt x="4378" y="1129"/>
                    </a:lnTo>
                    <a:lnTo>
                      <a:pt x="4397" y="1339"/>
                    </a:lnTo>
                    <a:lnTo>
                      <a:pt x="4397" y="1549"/>
                    </a:lnTo>
                    <a:lnTo>
                      <a:pt x="4397" y="1836"/>
                    </a:lnTo>
                    <a:lnTo>
                      <a:pt x="4340" y="2123"/>
                    </a:lnTo>
                    <a:lnTo>
                      <a:pt x="4283" y="2390"/>
                    </a:lnTo>
                    <a:lnTo>
                      <a:pt x="4187" y="2658"/>
                    </a:lnTo>
                    <a:lnTo>
                      <a:pt x="4053" y="2906"/>
                    </a:lnTo>
                    <a:lnTo>
                      <a:pt x="3919" y="3136"/>
                    </a:lnTo>
                    <a:lnTo>
                      <a:pt x="3747" y="3346"/>
                    </a:lnTo>
                    <a:lnTo>
                      <a:pt x="3575" y="3556"/>
                    </a:lnTo>
                    <a:lnTo>
                      <a:pt x="3365" y="3728"/>
                    </a:lnTo>
                    <a:lnTo>
                      <a:pt x="3155" y="3900"/>
                    </a:lnTo>
                    <a:lnTo>
                      <a:pt x="2906" y="4053"/>
                    </a:lnTo>
                    <a:lnTo>
                      <a:pt x="2658" y="4168"/>
                    </a:lnTo>
                    <a:lnTo>
                      <a:pt x="2409" y="4263"/>
                    </a:lnTo>
                    <a:lnTo>
                      <a:pt x="2142" y="4321"/>
                    </a:lnTo>
                    <a:lnTo>
                      <a:pt x="1855" y="4378"/>
                    </a:lnTo>
                    <a:lnTo>
                      <a:pt x="1339" y="4378"/>
                    </a:lnTo>
                    <a:lnTo>
                      <a:pt x="1129" y="4359"/>
                    </a:lnTo>
                    <a:lnTo>
                      <a:pt x="938" y="4321"/>
                    </a:lnTo>
                    <a:lnTo>
                      <a:pt x="727" y="4263"/>
                    </a:lnTo>
                    <a:lnTo>
                      <a:pt x="536" y="4206"/>
                    </a:lnTo>
                    <a:lnTo>
                      <a:pt x="364" y="4130"/>
                    </a:lnTo>
                    <a:lnTo>
                      <a:pt x="173" y="4034"/>
                    </a:lnTo>
                    <a:lnTo>
                      <a:pt x="1" y="3919"/>
                    </a:lnTo>
                    <a:lnTo>
                      <a:pt x="192" y="4187"/>
                    </a:lnTo>
                    <a:lnTo>
                      <a:pt x="421" y="4435"/>
                    </a:lnTo>
                    <a:lnTo>
                      <a:pt x="574" y="4569"/>
                    </a:lnTo>
                    <a:lnTo>
                      <a:pt x="746" y="4703"/>
                    </a:lnTo>
                    <a:lnTo>
                      <a:pt x="938" y="4837"/>
                    </a:lnTo>
                    <a:lnTo>
                      <a:pt x="1129" y="4932"/>
                    </a:lnTo>
                    <a:lnTo>
                      <a:pt x="1415" y="5066"/>
                    </a:lnTo>
                    <a:lnTo>
                      <a:pt x="1740" y="5162"/>
                    </a:lnTo>
                    <a:lnTo>
                      <a:pt x="2065" y="5219"/>
                    </a:lnTo>
                    <a:lnTo>
                      <a:pt x="2409" y="5238"/>
                    </a:lnTo>
                    <a:lnTo>
                      <a:pt x="2639" y="5238"/>
                    </a:lnTo>
                    <a:lnTo>
                      <a:pt x="2868" y="5200"/>
                    </a:lnTo>
                    <a:lnTo>
                      <a:pt x="3155" y="5143"/>
                    </a:lnTo>
                    <a:lnTo>
                      <a:pt x="3441" y="5047"/>
                    </a:lnTo>
                    <a:lnTo>
                      <a:pt x="3633" y="4951"/>
                    </a:lnTo>
                    <a:lnTo>
                      <a:pt x="3824" y="4856"/>
                    </a:lnTo>
                    <a:lnTo>
                      <a:pt x="4015" y="4741"/>
                    </a:lnTo>
                    <a:lnTo>
                      <a:pt x="4168" y="4627"/>
                    </a:lnTo>
                    <a:lnTo>
                      <a:pt x="4340" y="4493"/>
                    </a:lnTo>
                    <a:lnTo>
                      <a:pt x="4474" y="4340"/>
                    </a:lnTo>
                    <a:lnTo>
                      <a:pt x="4627" y="4187"/>
                    </a:lnTo>
                    <a:lnTo>
                      <a:pt x="4741" y="4015"/>
                    </a:lnTo>
                    <a:lnTo>
                      <a:pt x="4856" y="3843"/>
                    </a:lnTo>
                    <a:lnTo>
                      <a:pt x="4952" y="3652"/>
                    </a:lnTo>
                    <a:lnTo>
                      <a:pt x="5047" y="3461"/>
                    </a:lnTo>
                    <a:lnTo>
                      <a:pt x="5124" y="3250"/>
                    </a:lnTo>
                    <a:lnTo>
                      <a:pt x="5181" y="3040"/>
                    </a:lnTo>
                    <a:lnTo>
                      <a:pt x="5219" y="2830"/>
                    </a:lnTo>
                    <a:lnTo>
                      <a:pt x="5238" y="2620"/>
                    </a:lnTo>
                    <a:lnTo>
                      <a:pt x="5257" y="2390"/>
                    </a:lnTo>
                    <a:lnTo>
                      <a:pt x="5238" y="2103"/>
                    </a:lnTo>
                    <a:lnTo>
                      <a:pt x="5200" y="1836"/>
                    </a:lnTo>
                    <a:lnTo>
                      <a:pt x="5124" y="1568"/>
                    </a:lnTo>
                    <a:lnTo>
                      <a:pt x="5047" y="1301"/>
                    </a:lnTo>
                    <a:lnTo>
                      <a:pt x="4932" y="1071"/>
                    </a:lnTo>
                    <a:lnTo>
                      <a:pt x="4779" y="842"/>
                    </a:lnTo>
                    <a:lnTo>
                      <a:pt x="4627" y="613"/>
                    </a:lnTo>
                    <a:lnTo>
                      <a:pt x="4455" y="421"/>
                    </a:lnTo>
                    <a:lnTo>
                      <a:pt x="4225" y="192"/>
                    </a:lnTo>
                    <a:lnTo>
                      <a:pt x="3958" y="1"/>
                    </a:lnTo>
                    <a:close/>
                  </a:path>
                </a:pathLst>
              </a:custGeom>
              <a:solidFill>
                <a:srgbClr val="CD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34"/>
              <p:cNvSpPr/>
              <p:nvPr/>
            </p:nvSpPr>
            <p:spPr>
              <a:xfrm>
                <a:off x="1568706" y="4461539"/>
                <a:ext cx="110655" cy="110255"/>
              </a:xfrm>
              <a:custGeom>
                <a:avLst/>
                <a:gdLst/>
                <a:ahLst/>
                <a:cxnLst/>
                <a:rect l="l" t="t" r="r" b="b"/>
                <a:pathLst>
                  <a:path w="5258" h="5239" fill="none" extrusionOk="0">
                    <a:moveTo>
                      <a:pt x="3958" y="1"/>
                    </a:moveTo>
                    <a:lnTo>
                      <a:pt x="3958" y="1"/>
                    </a:lnTo>
                    <a:lnTo>
                      <a:pt x="4053" y="173"/>
                    </a:lnTo>
                    <a:lnTo>
                      <a:pt x="4149" y="345"/>
                    </a:lnTo>
                    <a:lnTo>
                      <a:pt x="4225" y="536"/>
                    </a:lnTo>
                    <a:lnTo>
                      <a:pt x="4283" y="727"/>
                    </a:lnTo>
                    <a:lnTo>
                      <a:pt x="4340" y="918"/>
                    </a:lnTo>
                    <a:lnTo>
                      <a:pt x="4378" y="1129"/>
                    </a:lnTo>
                    <a:lnTo>
                      <a:pt x="4397" y="1339"/>
                    </a:lnTo>
                    <a:lnTo>
                      <a:pt x="4397" y="1549"/>
                    </a:lnTo>
                    <a:lnTo>
                      <a:pt x="4397" y="1549"/>
                    </a:lnTo>
                    <a:lnTo>
                      <a:pt x="4397" y="1836"/>
                    </a:lnTo>
                    <a:lnTo>
                      <a:pt x="4340" y="2123"/>
                    </a:lnTo>
                    <a:lnTo>
                      <a:pt x="4283" y="2390"/>
                    </a:lnTo>
                    <a:lnTo>
                      <a:pt x="4187" y="2658"/>
                    </a:lnTo>
                    <a:lnTo>
                      <a:pt x="4053" y="2906"/>
                    </a:lnTo>
                    <a:lnTo>
                      <a:pt x="3919" y="3136"/>
                    </a:lnTo>
                    <a:lnTo>
                      <a:pt x="3747" y="3346"/>
                    </a:lnTo>
                    <a:lnTo>
                      <a:pt x="3575" y="3556"/>
                    </a:lnTo>
                    <a:lnTo>
                      <a:pt x="3365" y="3728"/>
                    </a:lnTo>
                    <a:lnTo>
                      <a:pt x="3155" y="3900"/>
                    </a:lnTo>
                    <a:lnTo>
                      <a:pt x="2906" y="4053"/>
                    </a:lnTo>
                    <a:lnTo>
                      <a:pt x="2658" y="4168"/>
                    </a:lnTo>
                    <a:lnTo>
                      <a:pt x="2409" y="4263"/>
                    </a:lnTo>
                    <a:lnTo>
                      <a:pt x="2142" y="4321"/>
                    </a:lnTo>
                    <a:lnTo>
                      <a:pt x="1855" y="4378"/>
                    </a:lnTo>
                    <a:lnTo>
                      <a:pt x="1568" y="4378"/>
                    </a:lnTo>
                    <a:lnTo>
                      <a:pt x="1568" y="4378"/>
                    </a:lnTo>
                    <a:lnTo>
                      <a:pt x="1339" y="4378"/>
                    </a:lnTo>
                    <a:lnTo>
                      <a:pt x="1129" y="4359"/>
                    </a:lnTo>
                    <a:lnTo>
                      <a:pt x="938" y="4321"/>
                    </a:lnTo>
                    <a:lnTo>
                      <a:pt x="727" y="4263"/>
                    </a:lnTo>
                    <a:lnTo>
                      <a:pt x="536" y="4206"/>
                    </a:lnTo>
                    <a:lnTo>
                      <a:pt x="364" y="4130"/>
                    </a:lnTo>
                    <a:lnTo>
                      <a:pt x="173" y="4034"/>
                    </a:lnTo>
                    <a:lnTo>
                      <a:pt x="1" y="3919"/>
                    </a:lnTo>
                    <a:lnTo>
                      <a:pt x="1" y="3919"/>
                    </a:lnTo>
                    <a:lnTo>
                      <a:pt x="192" y="4187"/>
                    </a:lnTo>
                    <a:lnTo>
                      <a:pt x="421" y="4435"/>
                    </a:lnTo>
                    <a:lnTo>
                      <a:pt x="421" y="4435"/>
                    </a:lnTo>
                    <a:lnTo>
                      <a:pt x="574" y="4569"/>
                    </a:lnTo>
                    <a:lnTo>
                      <a:pt x="746" y="4703"/>
                    </a:lnTo>
                    <a:lnTo>
                      <a:pt x="938" y="4837"/>
                    </a:lnTo>
                    <a:lnTo>
                      <a:pt x="1129" y="4932"/>
                    </a:lnTo>
                    <a:lnTo>
                      <a:pt x="1129" y="4932"/>
                    </a:lnTo>
                    <a:lnTo>
                      <a:pt x="1415" y="5066"/>
                    </a:lnTo>
                    <a:lnTo>
                      <a:pt x="1740" y="5162"/>
                    </a:lnTo>
                    <a:lnTo>
                      <a:pt x="2065" y="5219"/>
                    </a:lnTo>
                    <a:lnTo>
                      <a:pt x="2409" y="5238"/>
                    </a:lnTo>
                    <a:lnTo>
                      <a:pt x="2409" y="5238"/>
                    </a:lnTo>
                    <a:lnTo>
                      <a:pt x="2639" y="5238"/>
                    </a:lnTo>
                    <a:lnTo>
                      <a:pt x="2868" y="5200"/>
                    </a:lnTo>
                    <a:lnTo>
                      <a:pt x="2868" y="5200"/>
                    </a:lnTo>
                    <a:lnTo>
                      <a:pt x="3155" y="5143"/>
                    </a:lnTo>
                    <a:lnTo>
                      <a:pt x="3441" y="5047"/>
                    </a:lnTo>
                    <a:lnTo>
                      <a:pt x="3441" y="5047"/>
                    </a:lnTo>
                    <a:lnTo>
                      <a:pt x="3441" y="5047"/>
                    </a:lnTo>
                    <a:lnTo>
                      <a:pt x="3633" y="4951"/>
                    </a:lnTo>
                    <a:lnTo>
                      <a:pt x="3824" y="4856"/>
                    </a:lnTo>
                    <a:lnTo>
                      <a:pt x="4015" y="4741"/>
                    </a:lnTo>
                    <a:lnTo>
                      <a:pt x="4168" y="4627"/>
                    </a:lnTo>
                    <a:lnTo>
                      <a:pt x="4340" y="4493"/>
                    </a:lnTo>
                    <a:lnTo>
                      <a:pt x="4474" y="4340"/>
                    </a:lnTo>
                    <a:lnTo>
                      <a:pt x="4627" y="4187"/>
                    </a:lnTo>
                    <a:lnTo>
                      <a:pt x="4741" y="4015"/>
                    </a:lnTo>
                    <a:lnTo>
                      <a:pt x="4856" y="3843"/>
                    </a:lnTo>
                    <a:lnTo>
                      <a:pt x="4952" y="3652"/>
                    </a:lnTo>
                    <a:lnTo>
                      <a:pt x="5047" y="3461"/>
                    </a:lnTo>
                    <a:lnTo>
                      <a:pt x="5124" y="3250"/>
                    </a:lnTo>
                    <a:lnTo>
                      <a:pt x="5181" y="3040"/>
                    </a:lnTo>
                    <a:lnTo>
                      <a:pt x="5219" y="2830"/>
                    </a:lnTo>
                    <a:lnTo>
                      <a:pt x="5238" y="2620"/>
                    </a:lnTo>
                    <a:lnTo>
                      <a:pt x="5257" y="2390"/>
                    </a:lnTo>
                    <a:lnTo>
                      <a:pt x="5257" y="2390"/>
                    </a:lnTo>
                    <a:lnTo>
                      <a:pt x="5238" y="2103"/>
                    </a:lnTo>
                    <a:lnTo>
                      <a:pt x="5200" y="1836"/>
                    </a:lnTo>
                    <a:lnTo>
                      <a:pt x="5124" y="1568"/>
                    </a:lnTo>
                    <a:lnTo>
                      <a:pt x="5047" y="1301"/>
                    </a:lnTo>
                    <a:lnTo>
                      <a:pt x="4932" y="1071"/>
                    </a:lnTo>
                    <a:lnTo>
                      <a:pt x="4779" y="842"/>
                    </a:lnTo>
                    <a:lnTo>
                      <a:pt x="4627" y="613"/>
                    </a:lnTo>
                    <a:lnTo>
                      <a:pt x="4455" y="421"/>
                    </a:lnTo>
                    <a:lnTo>
                      <a:pt x="4455" y="421"/>
                    </a:lnTo>
                    <a:lnTo>
                      <a:pt x="4225" y="192"/>
                    </a:lnTo>
                    <a:lnTo>
                      <a:pt x="3958" y="1"/>
                    </a:lnTo>
                  </a:path>
                </a:pathLst>
              </a:custGeom>
              <a:solidFill>
                <a:srgbClr val="CD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5" name="Google Shape;7825;p34"/>
            <p:cNvGrpSpPr/>
            <p:nvPr/>
          </p:nvGrpSpPr>
          <p:grpSpPr>
            <a:xfrm>
              <a:off x="4152584" y="4253268"/>
              <a:ext cx="169903" cy="291437"/>
              <a:chOff x="1417450" y="4451900"/>
              <a:chExt cx="330680" cy="567219"/>
            </a:xfrm>
          </p:grpSpPr>
          <p:sp>
            <p:nvSpPr>
              <p:cNvPr id="7826" name="Google Shape;7826;p34"/>
              <p:cNvSpPr/>
              <p:nvPr/>
            </p:nvSpPr>
            <p:spPr>
              <a:xfrm>
                <a:off x="1417450" y="4837269"/>
                <a:ext cx="330680" cy="181850"/>
              </a:xfrm>
              <a:custGeom>
                <a:avLst/>
                <a:gdLst/>
                <a:ahLst/>
                <a:cxnLst/>
                <a:rect l="l" t="t" r="r" b="b"/>
                <a:pathLst>
                  <a:path w="15713" h="8641" extrusionOk="0">
                    <a:moveTo>
                      <a:pt x="4378" y="1"/>
                    </a:moveTo>
                    <a:lnTo>
                      <a:pt x="3824" y="173"/>
                    </a:lnTo>
                    <a:lnTo>
                      <a:pt x="3289" y="364"/>
                    </a:lnTo>
                    <a:lnTo>
                      <a:pt x="2773" y="612"/>
                    </a:lnTo>
                    <a:lnTo>
                      <a:pt x="2276" y="861"/>
                    </a:lnTo>
                    <a:lnTo>
                      <a:pt x="2008" y="1033"/>
                    </a:lnTo>
                    <a:lnTo>
                      <a:pt x="1740" y="1205"/>
                    </a:lnTo>
                    <a:lnTo>
                      <a:pt x="1492" y="1396"/>
                    </a:lnTo>
                    <a:lnTo>
                      <a:pt x="1282" y="1587"/>
                    </a:lnTo>
                    <a:lnTo>
                      <a:pt x="1071" y="1778"/>
                    </a:lnTo>
                    <a:lnTo>
                      <a:pt x="880" y="1969"/>
                    </a:lnTo>
                    <a:lnTo>
                      <a:pt x="708" y="2161"/>
                    </a:lnTo>
                    <a:lnTo>
                      <a:pt x="555" y="2371"/>
                    </a:lnTo>
                    <a:lnTo>
                      <a:pt x="421" y="2581"/>
                    </a:lnTo>
                    <a:lnTo>
                      <a:pt x="307" y="2791"/>
                    </a:lnTo>
                    <a:lnTo>
                      <a:pt x="211" y="3002"/>
                    </a:lnTo>
                    <a:lnTo>
                      <a:pt x="135" y="3212"/>
                    </a:lnTo>
                    <a:lnTo>
                      <a:pt x="77" y="3422"/>
                    </a:lnTo>
                    <a:lnTo>
                      <a:pt x="39" y="3651"/>
                    </a:lnTo>
                    <a:lnTo>
                      <a:pt x="1" y="3862"/>
                    </a:lnTo>
                    <a:lnTo>
                      <a:pt x="1" y="4091"/>
                    </a:lnTo>
                    <a:lnTo>
                      <a:pt x="1" y="4301"/>
                    </a:lnTo>
                    <a:lnTo>
                      <a:pt x="39" y="4531"/>
                    </a:lnTo>
                    <a:lnTo>
                      <a:pt x="77" y="4741"/>
                    </a:lnTo>
                    <a:lnTo>
                      <a:pt x="154" y="4951"/>
                    </a:lnTo>
                    <a:lnTo>
                      <a:pt x="230" y="5161"/>
                    </a:lnTo>
                    <a:lnTo>
                      <a:pt x="326" y="5372"/>
                    </a:lnTo>
                    <a:lnTo>
                      <a:pt x="441" y="5582"/>
                    </a:lnTo>
                    <a:lnTo>
                      <a:pt x="574" y="5792"/>
                    </a:lnTo>
                    <a:lnTo>
                      <a:pt x="727" y="6003"/>
                    </a:lnTo>
                    <a:lnTo>
                      <a:pt x="899" y="6194"/>
                    </a:lnTo>
                    <a:lnTo>
                      <a:pt x="1090" y="6404"/>
                    </a:lnTo>
                    <a:lnTo>
                      <a:pt x="1301" y="6595"/>
                    </a:lnTo>
                    <a:lnTo>
                      <a:pt x="1530" y="6767"/>
                    </a:lnTo>
                    <a:lnTo>
                      <a:pt x="1779" y="6958"/>
                    </a:lnTo>
                    <a:lnTo>
                      <a:pt x="2046" y="7130"/>
                    </a:lnTo>
                    <a:lnTo>
                      <a:pt x="2314" y="7302"/>
                    </a:lnTo>
                    <a:lnTo>
                      <a:pt x="2600" y="7455"/>
                    </a:lnTo>
                    <a:lnTo>
                      <a:pt x="2906" y="7608"/>
                    </a:lnTo>
                    <a:lnTo>
                      <a:pt x="3231" y="7761"/>
                    </a:lnTo>
                    <a:lnTo>
                      <a:pt x="3556" y="7895"/>
                    </a:lnTo>
                    <a:lnTo>
                      <a:pt x="3881" y="8010"/>
                    </a:lnTo>
                    <a:lnTo>
                      <a:pt x="4225" y="8124"/>
                    </a:lnTo>
                    <a:lnTo>
                      <a:pt x="4569" y="8220"/>
                    </a:lnTo>
                    <a:lnTo>
                      <a:pt x="4913" y="8296"/>
                    </a:lnTo>
                    <a:lnTo>
                      <a:pt x="5640" y="8449"/>
                    </a:lnTo>
                    <a:lnTo>
                      <a:pt x="6385" y="8545"/>
                    </a:lnTo>
                    <a:lnTo>
                      <a:pt x="7131" y="8621"/>
                    </a:lnTo>
                    <a:lnTo>
                      <a:pt x="7876" y="8640"/>
                    </a:lnTo>
                    <a:lnTo>
                      <a:pt x="8621" y="8621"/>
                    </a:lnTo>
                    <a:lnTo>
                      <a:pt x="9386" y="8545"/>
                    </a:lnTo>
                    <a:lnTo>
                      <a:pt x="10112" y="8449"/>
                    </a:lnTo>
                    <a:lnTo>
                      <a:pt x="10839" y="8296"/>
                    </a:lnTo>
                    <a:lnTo>
                      <a:pt x="11183" y="8220"/>
                    </a:lnTo>
                    <a:lnTo>
                      <a:pt x="11527" y="8105"/>
                    </a:lnTo>
                    <a:lnTo>
                      <a:pt x="11871" y="8010"/>
                    </a:lnTo>
                    <a:lnTo>
                      <a:pt x="12196" y="7876"/>
                    </a:lnTo>
                    <a:lnTo>
                      <a:pt x="12521" y="7761"/>
                    </a:lnTo>
                    <a:lnTo>
                      <a:pt x="12827" y="7608"/>
                    </a:lnTo>
                    <a:lnTo>
                      <a:pt x="13132" y="7455"/>
                    </a:lnTo>
                    <a:lnTo>
                      <a:pt x="13419" y="7302"/>
                    </a:lnTo>
                    <a:lnTo>
                      <a:pt x="13801" y="7073"/>
                    </a:lnTo>
                    <a:lnTo>
                      <a:pt x="14146" y="6824"/>
                    </a:lnTo>
                    <a:lnTo>
                      <a:pt x="14451" y="6557"/>
                    </a:lnTo>
                    <a:lnTo>
                      <a:pt x="14738" y="6289"/>
                    </a:lnTo>
                    <a:lnTo>
                      <a:pt x="14987" y="6022"/>
                    </a:lnTo>
                    <a:lnTo>
                      <a:pt x="15178" y="5735"/>
                    </a:lnTo>
                    <a:lnTo>
                      <a:pt x="15350" y="5448"/>
                    </a:lnTo>
                    <a:lnTo>
                      <a:pt x="15503" y="5161"/>
                    </a:lnTo>
                    <a:lnTo>
                      <a:pt x="15598" y="4856"/>
                    </a:lnTo>
                    <a:lnTo>
                      <a:pt x="15675" y="4550"/>
                    </a:lnTo>
                    <a:lnTo>
                      <a:pt x="15713" y="4263"/>
                    </a:lnTo>
                    <a:lnTo>
                      <a:pt x="15713" y="3957"/>
                    </a:lnTo>
                    <a:lnTo>
                      <a:pt x="15675" y="3651"/>
                    </a:lnTo>
                    <a:lnTo>
                      <a:pt x="15598" y="3346"/>
                    </a:lnTo>
                    <a:lnTo>
                      <a:pt x="15503" y="3059"/>
                    </a:lnTo>
                    <a:lnTo>
                      <a:pt x="15369" y="2753"/>
                    </a:lnTo>
                    <a:lnTo>
                      <a:pt x="15388" y="2906"/>
                    </a:lnTo>
                    <a:lnTo>
                      <a:pt x="15407" y="3040"/>
                    </a:lnTo>
                    <a:lnTo>
                      <a:pt x="15407" y="3365"/>
                    </a:lnTo>
                    <a:lnTo>
                      <a:pt x="15407" y="3460"/>
                    </a:lnTo>
                    <a:lnTo>
                      <a:pt x="15407" y="3556"/>
                    </a:lnTo>
                    <a:lnTo>
                      <a:pt x="15388" y="3575"/>
                    </a:lnTo>
                    <a:lnTo>
                      <a:pt x="15388" y="3594"/>
                    </a:lnTo>
                    <a:lnTo>
                      <a:pt x="15311" y="3881"/>
                    </a:lnTo>
                    <a:lnTo>
                      <a:pt x="15216" y="4168"/>
                    </a:lnTo>
                    <a:lnTo>
                      <a:pt x="15063" y="4435"/>
                    </a:lnTo>
                    <a:lnTo>
                      <a:pt x="14872" y="4703"/>
                    </a:lnTo>
                    <a:lnTo>
                      <a:pt x="14642" y="4970"/>
                    </a:lnTo>
                    <a:lnTo>
                      <a:pt x="14356" y="5219"/>
                    </a:lnTo>
                    <a:lnTo>
                      <a:pt x="14050" y="5448"/>
                    </a:lnTo>
                    <a:lnTo>
                      <a:pt x="13687" y="5678"/>
                    </a:lnTo>
                    <a:lnTo>
                      <a:pt x="13247" y="5907"/>
                    </a:lnTo>
                    <a:lnTo>
                      <a:pt x="12750" y="6117"/>
                    </a:lnTo>
                    <a:lnTo>
                      <a:pt x="12253" y="6289"/>
                    </a:lnTo>
                    <a:lnTo>
                      <a:pt x="11718" y="6442"/>
                    </a:lnTo>
                    <a:lnTo>
                      <a:pt x="11164" y="6538"/>
                    </a:lnTo>
                    <a:lnTo>
                      <a:pt x="10609" y="6633"/>
                    </a:lnTo>
                    <a:lnTo>
                      <a:pt x="10036" y="6672"/>
                    </a:lnTo>
                    <a:lnTo>
                      <a:pt x="9463" y="6691"/>
                    </a:lnTo>
                    <a:lnTo>
                      <a:pt x="8889" y="6672"/>
                    </a:lnTo>
                    <a:lnTo>
                      <a:pt x="8316" y="6633"/>
                    </a:lnTo>
                    <a:lnTo>
                      <a:pt x="7761" y="6538"/>
                    </a:lnTo>
                    <a:lnTo>
                      <a:pt x="7207" y="6442"/>
                    </a:lnTo>
                    <a:lnTo>
                      <a:pt x="6672" y="6289"/>
                    </a:lnTo>
                    <a:lnTo>
                      <a:pt x="6156" y="6117"/>
                    </a:lnTo>
                    <a:lnTo>
                      <a:pt x="5678" y="5907"/>
                    </a:lnTo>
                    <a:lnTo>
                      <a:pt x="5219" y="5678"/>
                    </a:lnTo>
                    <a:lnTo>
                      <a:pt x="4875" y="5448"/>
                    </a:lnTo>
                    <a:lnTo>
                      <a:pt x="4569" y="5219"/>
                    </a:lnTo>
                    <a:lnTo>
                      <a:pt x="4359" y="5028"/>
                    </a:lnTo>
                    <a:lnTo>
                      <a:pt x="4168" y="4837"/>
                    </a:lnTo>
                    <a:lnTo>
                      <a:pt x="4015" y="4645"/>
                    </a:lnTo>
                    <a:lnTo>
                      <a:pt x="3862" y="4435"/>
                    </a:lnTo>
                    <a:lnTo>
                      <a:pt x="3747" y="4244"/>
                    </a:lnTo>
                    <a:lnTo>
                      <a:pt x="3652" y="4034"/>
                    </a:lnTo>
                    <a:lnTo>
                      <a:pt x="3594" y="3823"/>
                    </a:lnTo>
                    <a:lnTo>
                      <a:pt x="3537" y="3594"/>
                    </a:lnTo>
                    <a:lnTo>
                      <a:pt x="3537" y="3575"/>
                    </a:lnTo>
                    <a:lnTo>
                      <a:pt x="3518" y="3556"/>
                    </a:lnTo>
                    <a:lnTo>
                      <a:pt x="3518" y="3518"/>
                    </a:lnTo>
                    <a:lnTo>
                      <a:pt x="3518" y="3441"/>
                    </a:lnTo>
                    <a:lnTo>
                      <a:pt x="3518" y="3365"/>
                    </a:lnTo>
                    <a:lnTo>
                      <a:pt x="3499" y="3250"/>
                    </a:lnTo>
                    <a:lnTo>
                      <a:pt x="3499" y="3154"/>
                    </a:lnTo>
                    <a:lnTo>
                      <a:pt x="3518" y="3040"/>
                    </a:lnTo>
                    <a:lnTo>
                      <a:pt x="3537" y="2868"/>
                    </a:lnTo>
                    <a:lnTo>
                      <a:pt x="3575" y="2696"/>
                    </a:lnTo>
                    <a:lnTo>
                      <a:pt x="3633" y="2505"/>
                    </a:lnTo>
                    <a:lnTo>
                      <a:pt x="4378"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34"/>
              <p:cNvSpPr/>
              <p:nvPr/>
            </p:nvSpPr>
            <p:spPr>
              <a:xfrm>
                <a:off x="1417450" y="4837269"/>
                <a:ext cx="330680" cy="181850"/>
              </a:xfrm>
              <a:custGeom>
                <a:avLst/>
                <a:gdLst/>
                <a:ahLst/>
                <a:cxnLst/>
                <a:rect l="l" t="t" r="r" b="b"/>
                <a:pathLst>
                  <a:path w="15713" h="8641" fill="none" extrusionOk="0">
                    <a:moveTo>
                      <a:pt x="4378" y="1"/>
                    </a:moveTo>
                    <a:lnTo>
                      <a:pt x="4378" y="1"/>
                    </a:lnTo>
                    <a:lnTo>
                      <a:pt x="3824" y="173"/>
                    </a:lnTo>
                    <a:lnTo>
                      <a:pt x="3289" y="364"/>
                    </a:lnTo>
                    <a:lnTo>
                      <a:pt x="2773" y="612"/>
                    </a:lnTo>
                    <a:lnTo>
                      <a:pt x="2276" y="861"/>
                    </a:lnTo>
                    <a:lnTo>
                      <a:pt x="2276" y="861"/>
                    </a:lnTo>
                    <a:lnTo>
                      <a:pt x="2008" y="1033"/>
                    </a:lnTo>
                    <a:lnTo>
                      <a:pt x="1740" y="1205"/>
                    </a:lnTo>
                    <a:lnTo>
                      <a:pt x="1492" y="1396"/>
                    </a:lnTo>
                    <a:lnTo>
                      <a:pt x="1282" y="1587"/>
                    </a:lnTo>
                    <a:lnTo>
                      <a:pt x="1071" y="1778"/>
                    </a:lnTo>
                    <a:lnTo>
                      <a:pt x="880" y="1969"/>
                    </a:lnTo>
                    <a:lnTo>
                      <a:pt x="708" y="2161"/>
                    </a:lnTo>
                    <a:lnTo>
                      <a:pt x="555" y="2371"/>
                    </a:lnTo>
                    <a:lnTo>
                      <a:pt x="421" y="2581"/>
                    </a:lnTo>
                    <a:lnTo>
                      <a:pt x="307" y="2791"/>
                    </a:lnTo>
                    <a:lnTo>
                      <a:pt x="211" y="3002"/>
                    </a:lnTo>
                    <a:lnTo>
                      <a:pt x="135" y="3212"/>
                    </a:lnTo>
                    <a:lnTo>
                      <a:pt x="77" y="3422"/>
                    </a:lnTo>
                    <a:lnTo>
                      <a:pt x="39" y="3651"/>
                    </a:lnTo>
                    <a:lnTo>
                      <a:pt x="1" y="3862"/>
                    </a:lnTo>
                    <a:lnTo>
                      <a:pt x="1" y="4091"/>
                    </a:lnTo>
                    <a:lnTo>
                      <a:pt x="1" y="4301"/>
                    </a:lnTo>
                    <a:lnTo>
                      <a:pt x="39" y="4531"/>
                    </a:lnTo>
                    <a:lnTo>
                      <a:pt x="77" y="4741"/>
                    </a:lnTo>
                    <a:lnTo>
                      <a:pt x="154" y="4951"/>
                    </a:lnTo>
                    <a:lnTo>
                      <a:pt x="230" y="5161"/>
                    </a:lnTo>
                    <a:lnTo>
                      <a:pt x="326" y="5372"/>
                    </a:lnTo>
                    <a:lnTo>
                      <a:pt x="441" y="5582"/>
                    </a:lnTo>
                    <a:lnTo>
                      <a:pt x="574" y="5792"/>
                    </a:lnTo>
                    <a:lnTo>
                      <a:pt x="727" y="6003"/>
                    </a:lnTo>
                    <a:lnTo>
                      <a:pt x="899" y="6194"/>
                    </a:lnTo>
                    <a:lnTo>
                      <a:pt x="1090" y="6404"/>
                    </a:lnTo>
                    <a:lnTo>
                      <a:pt x="1301" y="6595"/>
                    </a:lnTo>
                    <a:lnTo>
                      <a:pt x="1530" y="6767"/>
                    </a:lnTo>
                    <a:lnTo>
                      <a:pt x="1779" y="6958"/>
                    </a:lnTo>
                    <a:lnTo>
                      <a:pt x="2046" y="7130"/>
                    </a:lnTo>
                    <a:lnTo>
                      <a:pt x="2314" y="7302"/>
                    </a:lnTo>
                    <a:lnTo>
                      <a:pt x="2314" y="7302"/>
                    </a:lnTo>
                    <a:lnTo>
                      <a:pt x="2600" y="7455"/>
                    </a:lnTo>
                    <a:lnTo>
                      <a:pt x="2906" y="7608"/>
                    </a:lnTo>
                    <a:lnTo>
                      <a:pt x="3231" y="7761"/>
                    </a:lnTo>
                    <a:lnTo>
                      <a:pt x="3556" y="7895"/>
                    </a:lnTo>
                    <a:lnTo>
                      <a:pt x="3881" y="8010"/>
                    </a:lnTo>
                    <a:lnTo>
                      <a:pt x="4225" y="8124"/>
                    </a:lnTo>
                    <a:lnTo>
                      <a:pt x="4569" y="8220"/>
                    </a:lnTo>
                    <a:lnTo>
                      <a:pt x="4913" y="8296"/>
                    </a:lnTo>
                    <a:lnTo>
                      <a:pt x="5640" y="8449"/>
                    </a:lnTo>
                    <a:lnTo>
                      <a:pt x="6385" y="8545"/>
                    </a:lnTo>
                    <a:lnTo>
                      <a:pt x="7131" y="8621"/>
                    </a:lnTo>
                    <a:lnTo>
                      <a:pt x="7876" y="8640"/>
                    </a:lnTo>
                    <a:lnTo>
                      <a:pt x="7876" y="8640"/>
                    </a:lnTo>
                    <a:lnTo>
                      <a:pt x="8621" y="8621"/>
                    </a:lnTo>
                    <a:lnTo>
                      <a:pt x="9386" y="8545"/>
                    </a:lnTo>
                    <a:lnTo>
                      <a:pt x="10112" y="8449"/>
                    </a:lnTo>
                    <a:lnTo>
                      <a:pt x="10839" y="8296"/>
                    </a:lnTo>
                    <a:lnTo>
                      <a:pt x="11183" y="8220"/>
                    </a:lnTo>
                    <a:lnTo>
                      <a:pt x="11527" y="8105"/>
                    </a:lnTo>
                    <a:lnTo>
                      <a:pt x="11871" y="8010"/>
                    </a:lnTo>
                    <a:lnTo>
                      <a:pt x="12196" y="7876"/>
                    </a:lnTo>
                    <a:lnTo>
                      <a:pt x="12521" y="7761"/>
                    </a:lnTo>
                    <a:lnTo>
                      <a:pt x="12827" y="7608"/>
                    </a:lnTo>
                    <a:lnTo>
                      <a:pt x="13132" y="7455"/>
                    </a:lnTo>
                    <a:lnTo>
                      <a:pt x="13419" y="7302"/>
                    </a:lnTo>
                    <a:lnTo>
                      <a:pt x="13419" y="7302"/>
                    </a:lnTo>
                    <a:lnTo>
                      <a:pt x="13801" y="7073"/>
                    </a:lnTo>
                    <a:lnTo>
                      <a:pt x="14146" y="6824"/>
                    </a:lnTo>
                    <a:lnTo>
                      <a:pt x="14451" y="6557"/>
                    </a:lnTo>
                    <a:lnTo>
                      <a:pt x="14738" y="6289"/>
                    </a:lnTo>
                    <a:lnTo>
                      <a:pt x="14987" y="6022"/>
                    </a:lnTo>
                    <a:lnTo>
                      <a:pt x="15178" y="5735"/>
                    </a:lnTo>
                    <a:lnTo>
                      <a:pt x="15350" y="5448"/>
                    </a:lnTo>
                    <a:lnTo>
                      <a:pt x="15503" y="5161"/>
                    </a:lnTo>
                    <a:lnTo>
                      <a:pt x="15598" y="4856"/>
                    </a:lnTo>
                    <a:lnTo>
                      <a:pt x="15675" y="4550"/>
                    </a:lnTo>
                    <a:lnTo>
                      <a:pt x="15713" y="4263"/>
                    </a:lnTo>
                    <a:lnTo>
                      <a:pt x="15713" y="3957"/>
                    </a:lnTo>
                    <a:lnTo>
                      <a:pt x="15675" y="3651"/>
                    </a:lnTo>
                    <a:lnTo>
                      <a:pt x="15598" y="3346"/>
                    </a:lnTo>
                    <a:lnTo>
                      <a:pt x="15503" y="3059"/>
                    </a:lnTo>
                    <a:lnTo>
                      <a:pt x="15369" y="2753"/>
                    </a:lnTo>
                    <a:lnTo>
                      <a:pt x="15369" y="2753"/>
                    </a:lnTo>
                    <a:lnTo>
                      <a:pt x="15388" y="2906"/>
                    </a:lnTo>
                    <a:lnTo>
                      <a:pt x="15407" y="3040"/>
                    </a:lnTo>
                    <a:lnTo>
                      <a:pt x="15407" y="3365"/>
                    </a:lnTo>
                    <a:lnTo>
                      <a:pt x="15407" y="3365"/>
                    </a:lnTo>
                    <a:lnTo>
                      <a:pt x="15407" y="3365"/>
                    </a:lnTo>
                    <a:lnTo>
                      <a:pt x="15407" y="3460"/>
                    </a:lnTo>
                    <a:lnTo>
                      <a:pt x="15407" y="3556"/>
                    </a:lnTo>
                    <a:lnTo>
                      <a:pt x="15407" y="3556"/>
                    </a:lnTo>
                    <a:lnTo>
                      <a:pt x="15407" y="3556"/>
                    </a:lnTo>
                    <a:lnTo>
                      <a:pt x="15407" y="3556"/>
                    </a:lnTo>
                    <a:lnTo>
                      <a:pt x="15407" y="3556"/>
                    </a:lnTo>
                    <a:lnTo>
                      <a:pt x="15407" y="3556"/>
                    </a:lnTo>
                    <a:lnTo>
                      <a:pt x="15388" y="3575"/>
                    </a:lnTo>
                    <a:lnTo>
                      <a:pt x="15388" y="3594"/>
                    </a:lnTo>
                    <a:lnTo>
                      <a:pt x="15388" y="3594"/>
                    </a:lnTo>
                    <a:lnTo>
                      <a:pt x="15388" y="3594"/>
                    </a:lnTo>
                    <a:lnTo>
                      <a:pt x="15388" y="3594"/>
                    </a:lnTo>
                    <a:lnTo>
                      <a:pt x="15388" y="3594"/>
                    </a:lnTo>
                    <a:lnTo>
                      <a:pt x="15388" y="3594"/>
                    </a:lnTo>
                    <a:lnTo>
                      <a:pt x="15311" y="3881"/>
                    </a:lnTo>
                    <a:lnTo>
                      <a:pt x="15216" y="4168"/>
                    </a:lnTo>
                    <a:lnTo>
                      <a:pt x="15063" y="4435"/>
                    </a:lnTo>
                    <a:lnTo>
                      <a:pt x="14872" y="4703"/>
                    </a:lnTo>
                    <a:lnTo>
                      <a:pt x="14642" y="4970"/>
                    </a:lnTo>
                    <a:lnTo>
                      <a:pt x="14356" y="5219"/>
                    </a:lnTo>
                    <a:lnTo>
                      <a:pt x="14050" y="5448"/>
                    </a:lnTo>
                    <a:lnTo>
                      <a:pt x="13687" y="5678"/>
                    </a:lnTo>
                    <a:lnTo>
                      <a:pt x="13687" y="5678"/>
                    </a:lnTo>
                    <a:lnTo>
                      <a:pt x="13247" y="5907"/>
                    </a:lnTo>
                    <a:lnTo>
                      <a:pt x="12750" y="6117"/>
                    </a:lnTo>
                    <a:lnTo>
                      <a:pt x="12253" y="6289"/>
                    </a:lnTo>
                    <a:lnTo>
                      <a:pt x="11718" y="6442"/>
                    </a:lnTo>
                    <a:lnTo>
                      <a:pt x="11164" y="6538"/>
                    </a:lnTo>
                    <a:lnTo>
                      <a:pt x="10609" y="6633"/>
                    </a:lnTo>
                    <a:lnTo>
                      <a:pt x="10036" y="6672"/>
                    </a:lnTo>
                    <a:lnTo>
                      <a:pt x="9463" y="6691"/>
                    </a:lnTo>
                    <a:lnTo>
                      <a:pt x="9463" y="6691"/>
                    </a:lnTo>
                    <a:lnTo>
                      <a:pt x="8889" y="6672"/>
                    </a:lnTo>
                    <a:lnTo>
                      <a:pt x="8316" y="6633"/>
                    </a:lnTo>
                    <a:lnTo>
                      <a:pt x="7761" y="6538"/>
                    </a:lnTo>
                    <a:lnTo>
                      <a:pt x="7207" y="6442"/>
                    </a:lnTo>
                    <a:lnTo>
                      <a:pt x="6672" y="6289"/>
                    </a:lnTo>
                    <a:lnTo>
                      <a:pt x="6156" y="6117"/>
                    </a:lnTo>
                    <a:lnTo>
                      <a:pt x="5678" y="5907"/>
                    </a:lnTo>
                    <a:lnTo>
                      <a:pt x="5219" y="5678"/>
                    </a:lnTo>
                    <a:lnTo>
                      <a:pt x="5219" y="5678"/>
                    </a:lnTo>
                    <a:lnTo>
                      <a:pt x="4875" y="5448"/>
                    </a:lnTo>
                    <a:lnTo>
                      <a:pt x="4569" y="5219"/>
                    </a:lnTo>
                    <a:lnTo>
                      <a:pt x="4569" y="5219"/>
                    </a:lnTo>
                    <a:lnTo>
                      <a:pt x="4359" y="5028"/>
                    </a:lnTo>
                    <a:lnTo>
                      <a:pt x="4168" y="4837"/>
                    </a:lnTo>
                    <a:lnTo>
                      <a:pt x="4015" y="4645"/>
                    </a:lnTo>
                    <a:lnTo>
                      <a:pt x="3862" y="4435"/>
                    </a:lnTo>
                    <a:lnTo>
                      <a:pt x="3747" y="4244"/>
                    </a:lnTo>
                    <a:lnTo>
                      <a:pt x="3652" y="4034"/>
                    </a:lnTo>
                    <a:lnTo>
                      <a:pt x="3594" y="3823"/>
                    </a:lnTo>
                    <a:lnTo>
                      <a:pt x="3537" y="3594"/>
                    </a:lnTo>
                    <a:lnTo>
                      <a:pt x="3537" y="3594"/>
                    </a:lnTo>
                    <a:lnTo>
                      <a:pt x="3537" y="3575"/>
                    </a:lnTo>
                    <a:lnTo>
                      <a:pt x="3518" y="3556"/>
                    </a:lnTo>
                    <a:lnTo>
                      <a:pt x="3518" y="3518"/>
                    </a:lnTo>
                    <a:lnTo>
                      <a:pt x="3518" y="3518"/>
                    </a:lnTo>
                    <a:lnTo>
                      <a:pt x="3518" y="3441"/>
                    </a:lnTo>
                    <a:lnTo>
                      <a:pt x="3518" y="3365"/>
                    </a:lnTo>
                    <a:lnTo>
                      <a:pt x="3518" y="3365"/>
                    </a:lnTo>
                    <a:lnTo>
                      <a:pt x="3499" y="3250"/>
                    </a:lnTo>
                    <a:lnTo>
                      <a:pt x="3499" y="3154"/>
                    </a:lnTo>
                    <a:lnTo>
                      <a:pt x="3499" y="3154"/>
                    </a:lnTo>
                    <a:lnTo>
                      <a:pt x="3518" y="3040"/>
                    </a:lnTo>
                    <a:lnTo>
                      <a:pt x="3518" y="3040"/>
                    </a:lnTo>
                    <a:lnTo>
                      <a:pt x="3537" y="2868"/>
                    </a:lnTo>
                    <a:lnTo>
                      <a:pt x="3575" y="2696"/>
                    </a:lnTo>
                    <a:lnTo>
                      <a:pt x="3575" y="2696"/>
                    </a:lnTo>
                    <a:lnTo>
                      <a:pt x="3633" y="2505"/>
                    </a:lnTo>
                    <a:lnTo>
                      <a:pt x="43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34"/>
              <p:cNvSpPr/>
              <p:nvPr/>
            </p:nvSpPr>
            <p:spPr>
              <a:xfrm>
                <a:off x="1491068" y="4485678"/>
                <a:ext cx="250646" cy="492390"/>
              </a:xfrm>
              <a:custGeom>
                <a:avLst/>
                <a:gdLst/>
                <a:ahLst/>
                <a:cxnLst/>
                <a:rect l="l" t="t" r="r" b="b"/>
                <a:pathLst>
                  <a:path w="11910" h="23397" extrusionOk="0">
                    <a:moveTo>
                      <a:pt x="5965" y="1"/>
                    </a:moveTo>
                    <a:lnTo>
                      <a:pt x="135" y="19211"/>
                    </a:lnTo>
                    <a:lnTo>
                      <a:pt x="77" y="19402"/>
                    </a:lnTo>
                    <a:lnTo>
                      <a:pt x="39" y="19574"/>
                    </a:lnTo>
                    <a:lnTo>
                      <a:pt x="20" y="19746"/>
                    </a:lnTo>
                    <a:lnTo>
                      <a:pt x="1" y="19860"/>
                    </a:lnTo>
                    <a:lnTo>
                      <a:pt x="1" y="19956"/>
                    </a:lnTo>
                    <a:lnTo>
                      <a:pt x="20" y="20071"/>
                    </a:lnTo>
                    <a:lnTo>
                      <a:pt x="20" y="20147"/>
                    </a:lnTo>
                    <a:lnTo>
                      <a:pt x="20" y="20224"/>
                    </a:lnTo>
                    <a:lnTo>
                      <a:pt x="20" y="20262"/>
                    </a:lnTo>
                    <a:lnTo>
                      <a:pt x="39" y="20281"/>
                    </a:lnTo>
                    <a:lnTo>
                      <a:pt x="39" y="20300"/>
                    </a:lnTo>
                    <a:lnTo>
                      <a:pt x="96" y="20529"/>
                    </a:lnTo>
                    <a:lnTo>
                      <a:pt x="154" y="20740"/>
                    </a:lnTo>
                    <a:lnTo>
                      <a:pt x="249" y="20950"/>
                    </a:lnTo>
                    <a:lnTo>
                      <a:pt x="364" y="21141"/>
                    </a:lnTo>
                    <a:lnTo>
                      <a:pt x="517" y="21351"/>
                    </a:lnTo>
                    <a:lnTo>
                      <a:pt x="670" y="21543"/>
                    </a:lnTo>
                    <a:lnTo>
                      <a:pt x="861" y="21734"/>
                    </a:lnTo>
                    <a:lnTo>
                      <a:pt x="1071" y="21925"/>
                    </a:lnTo>
                    <a:lnTo>
                      <a:pt x="1377" y="22154"/>
                    </a:lnTo>
                    <a:lnTo>
                      <a:pt x="1721" y="22384"/>
                    </a:lnTo>
                    <a:lnTo>
                      <a:pt x="2180" y="22613"/>
                    </a:lnTo>
                    <a:lnTo>
                      <a:pt x="2658" y="22823"/>
                    </a:lnTo>
                    <a:lnTo>
                      <a:pt x="3174" y="22995"/>
                    </a:lnTo>
                    <a:lnTo>
                      <a:pt x="3709" y="23148"/>
                    </a:lnTo>
                    <a:lnTo>
                      <a:pt x="4263" y="23244"/>
                    </a:lnTo>
                    <a:lnTo>
                      <a:pt x="4818" y="23339"/>
                    </a:lnTo>
                    <a:lnTo>
                      <a:pt x="5391" y="23378"/>
                    </a:lnTo>
                    <a:lnTo>
                      <a:pt x="5965" y="23397"/>
                    </a:lnTo>
                    <a:lnTo>
                      <a:pt x="6538" y="23378"/>
                    </a:lnTo>
                    <a:lnTo>
                      <a:pt x="7111" y="23339"/>
                    </a:lnTo>
                    <a:lnTo>
                      <a:pt x="7666" y="23244"/>
                    </a:lnTo>
                    <a:lnTo>
                      <a:pt x="8220" y="23148"/>
                    </a:lnTo>
                    <a:lnTo>
                      <a:pt x="8755" y="22995"/>
                    </a:lnTo>
                    <a:lnTo>
                      <a:pt x="9252" y="22823"/>
                    </a:lnTo>
                    <a:lnTo>
                      <a:pt x="9749" y="22613"/>
                    </a:lnTo>
                    <a:lnTo>
                      <a:pt x="10189" y="22384"/>
                    </a:lnTo>
                    <a:lnTo>
                      <a:pt x="10552" y="22154"/>
                    </a:lnTo>
                    <a:lnTo>
                      <a:pt x="10858" y="21925"/>
                    </a:lnTo>
                    <a:lnTo>
                      <a:pt x="11144" y="21676"/>
                    </a:lnTo>
                    <a:lnTo>
                      <a:pt x="11374" y="21409"/>
                    </a:lnTo>
                    <a:lnTo>
                      <a:pt x="11565" y="21141"/>
                    </a:lnTo>
                    <a:lnTo>
                      <a:pt x="11718" y="20874"/>
                    </a:lnTo>
                    <a:lnTo>
                      <a:pt x="11813" y="20587"/>
                    </a:lnTo>
                    <a:lnTo>
                      <a:pt x="11890" y="20300"/>
                    </a:lnTo>
                    <a:lnTo>
                      <a:pt x="11890" y="20281"/>
                    </a:lnTo>
                    <a:lnTo>
                      <a:pt x="11909" y="20262"/>
                    </a:lnTo>
                    <a:lnTo>
                      <a:pt x="11909" y="20166"/>
                    </a:lnTo>
                    <a:lnTo>
                      <a:pt x="11909" y="20071"/>
                    </a:lnTo>
                    <a:lnTo>
                      <a:pt x="11909" y="19746"/>
                    </a:lnTo>
                    <a:lnTo>
                      <a:pt x="11890" y="19574"/>
                    </a:lnTo>
                    <a:lnTo>
                      <a:pt x="11852" y="19402"/>
                    </a:lnTo>
                    <a:lnTo>
                      <a:pt x="11813" y="19306"/>
                    </a:lnTo>
                    <a:lnTo>
                      <a:pt x="11794" y="19211"/>
                    </a:lnTo>
                    <a:lnTo>
                      <a:pt x="8965" y="9902"/>
                    </a:lnTo>
                    <a:lnTo>
                      <a:pt x="6767" y="2677"/>
                    </a:lnTo>
                    <a:lnTo>
                      <a:pt x="59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34"/>
              <p:cNvSpPr/>
              <p:nvPr/>
            </p:nvSpPr>
            <p:spPr>
              <a:xfrm>
                <a:off x="1491068" y="4485678"/>
                <a:ext cx="250646" cy="492390"/>
              </a:xfrm>
              <a:custGeom>
                <a:avLst/>
                <a:gdLst/>
                <a:ahLst/>
                <a:cxnLst/>
                <a:rect l="l" t="t" r="r" b="b"/>
                <a:pathLst>
                  <a:path w="11910" h="23397" fill="none" extrusionOk="0">
                    <a:moveTo>
                      <a:pt x="11909" y="19746"/>
                    </a:moveTo>
                    <a:lnTo>
                      <a:pt x="11909" y="20071"/>
                    </a:lnTo>
                    <a:lnTo>
                      <a:pt x="11909" y="20071"/>
                    </a:lnTo>
                    <a:lnTo>
                      <a:pt x="11909" y="20166"/>
                    </a:lnTo>
                    <a:lnTo>
                      <a:pt x="11909" y="20262"/>
                    </a:lnTo>
                    <a:lnTo>
                      <a:pt x="11909" y="20262"/>
                    </a:lnTo>
                    <a:lnTo>
                      <a:pt x="11890" y="20281"/>
                    </a:lnTo>
                    <a:lnTo>
                      <a:pt x="11890" y="20300"/>
                    </a:lnTo>
                    <a:lnTo>
                      <a:pt x="11890" y="20300"/>
                    </a:lnTo>
                    <a:lnTo>
                      <a:pt x="11813" y="20587"/>
                    </a:lnTo>
                    <a:lnTo>
                      <a:pt x="11718" y="20874"/>
                    </a:lnTo>
                    <a:lnTo>
                      <a:pt x="11565" y="21141"/>
                    </a:lnTo>
                    <a:lnTo>
                      <a:pt x="11374" y="21409"/>
                    </a:lnTo>
                    <a:lnTo>
                      <a:pt x="11144" y="21676"/>
                    </a:lnTo>
                    <a:lnTo>
                      <a:pt x="10858" y="21925"/>
                    </a:lnTo>
                    <a:lnTo>
                      <a:pt x="10552" y="22154"/>
                    </a:lnTo>
                    <a:lnTo>
                      <a:pt x="10189" y="22384"/>
                    </a:lnTo>
                    <a:lnTo>
                      <a:pt x="10189" y="22384"/>
                    </a:lnTo>
                    <a:lnTo>
                      <a:pt x="9749" y="22613"/>
                    </a:lnTo>
                    <a:lnTo>
                      <a:pt x="9252" y="22823"/>
                    </a:lnTo>
                    <a:lnTo>
                      <a:pt x="8755" y="22995"/>
                    </a:lnTo>
                    <a:lnTo>
                      <a:pt x="8220" y="23148"/>
                    </a:lnTo>
                    <a:lnTo>
                      <a:pt x="7666" y="23244"/>
                    </a:lnTo>
                    <a:lnTo>
                      <a:pt x="7111" y="23339"/>
                    </a:lnTo>
                    <a:lnTo>
                      <a:pt x="6538" y="23378"/>
                    </a:lnTo>
                    <a:lnTo>
                      <a:pt x="5965" y="23397"/>
                    </a:lnTo>
                    <a:lnTo>
                      <a:pt x="5965" y="23397"/>
                    </a:lnTo>
                    <a:lnTo>
                      <a:pt x="5391" y="23378"/>
                    </a:lnTo>
                    <a:lnTo>
                      <a:pt x="4818" y="23339"/>
                    </a:lnTo>
                    <a:lnTo>
                      <a:pt x="4263" y="23244"/>
                    </a:lnTo>
                    <a:lnTo>
                      <a:pt x="3709" y="23148"/>
                    </a:lnTo>
                    <a:lnTo>
                      <a:pt x="3174" y="22995"/>
                    </a:lnTo>
                    <a:lnTo>
                      <a:pt x="2658" y="22823"/>
                    </a:lnTo>
                    <a:lnTo>
                      <a:pt x="2180" y="22613"/>
                    </a:lnTo>
                    <a:lnTo>
                      <a:pt x="1721" y="22384"/>
                    </a:lnTo>
                    <a:lnTo>
                      <a:pt x="1721" y="22384"/>
                    </a:lnTo>
                    <a:lnTo>
                      <a:pt x="1377" y="22154"/>
                    </a:lnTo>
                    <a:lnTo>
                      <a:pt x="1071" y="21925"/>
                    </a:lnTo>
                    <a:lnTo>
                      <a:pt x="1071" y="21925"/>
                    </a:lnTo>
                    <a:lnTo>
                      <a:pt x="861" y="21734"/>
                    </a:lnTo>
                    <a:lnTo>
                      <a:pt x="670" y="21543"/>
                    </a:lnTo>
                    <a:lnTo>
                      <a:pt x="517" y="21351"/>
                    </a:lnTo>
                    <a:lnTo>
                      <a:pt x="364" y="21141"/>
                    </a:lnTo>
                    <a:lnTo>
                      <a:pt x="249" y="20950"/>
                    </a:lnTo>
                    <a:lnTo>
                      <a:pt x="154" y="20740"/>
                    </a:lnTo>
                    <a:lnTo>
                      <a:pt x="96" y="20529"/>
                    </a:lnTo>
                    <a:lnTo>
                      <a:pt x="39" y="20300"/>
                    </a:lnTo>
                    <a:lnTo>
                      <a:pt x="39" y="20300"/>
                    </a:lnTo>
                    <a:lnTo>
                      <a:pt x="39" y="20281"/>
                    </a:lnTo>
                    <a:lnTo>
                      <a:pt x="20" y="20262"/>
                    </a:lnTo>
                    <a:lnTo>
                      <a:pt x="20" y="20224"/>
                    </a:lnTo>
                    <a:lnTo>
                      <a:pt x="20" y="20224"/>
                    </a:lnTo>
                    <a:lnTo>
                      <a:pt x="20" y="20147"/>
                    </a:lnTo>
                    <a:lnTo>
                      <a:pt x="20" y="20071"/>
                    </a:lnTo>
                    <a:lnTo>
                      <a:pt x="20" y="20071"/>
                    </a:lnTo>
                    <a:lnTo>
                      <a:pt x="1" y="19956"/>
                    </a:lnTo>
                    <a:lnTo>
                      <a:pt x="1" y="19860"/>
                    </a:lnTo>
                    <a:lnTo>
                      <a:pt x="1" y="19860"/>
                    </a:lnTo>
                    <a:lnTo>
                      <a:pt x="20" y="19746"/>
                    </a:lnTo>
                    <a:lnTo>
                      <a:pt x="20" y="19746"/>
                    </a:lnTo>
                    <a:lnTo>
                      <a:pt x="39" y="19574"/>
                    </a:lnTo>
                    <a:lnTo>
                      <a:pt x="77" y="19402"/>
                    </a:lnTo>
                    <a:lnTo>
                      <a:pt x="77" y="19402"/>
                    </a:lnTo>
                    <a:lnTo>
                      <a:pt x="135" y="19211"/>
                    </a:lnTo>
                    <a:lnTo>
                      <a:pt x="5965" y="1"/>
                    </a:lnTo>
                    <a:lnTo>
                      <a:pt x="6767" y="2677"/>
                    </a:lnTo>
                    <a:lnTo>
                      <a:pt x="8965" y="9902"/>
                    </a:lnTo>
                    <a:lnTo>
                      <a:pt x="11794" y="19211"/>
                    </a:lnTo>
                    <a:lnTo>
                      <a:pt x="11794" y="19211"/>
                    </a:lnTo>
                    <a:lnTo>
                      <a:pt x="11813" y="19306"/>
                    </a:lnTo>
                    <a:lnTo>
                      <a:pt x="11852" y="19402"/>
                    </a:lnTo>
                    <a:lnTo>
                      <a:pt x="11852" y="19402"/>
                    </a:lnTo>
                    <a:lnTo>
                      <a:pt x="11890" y="19574"/>
                    </a:lnTo>
                    <a:lnTo>
                      <a:pt x="11909" y="197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34"/>
              <p:cNvSpPr/>
              <p:nvPr/>
            </p:nvSpPr>
            <p:spPr>
              <a:xfrm>
                <a:off x="1513608" y="4567757"/>
                <a:ext cx="228107" cy="410314"/>
              </a:xfrm>
              <a:custGeom>
                <a:avLst/>
                <a:gdLst/>
                <a:ahLst/>
                <a:cxnLst/>
                <a:rect l="l" t="t" r="r" b="b"/>
                <a:pathLst>
                  <a:path w="10839" h="19497" extrusionOk="0">
                    <a:moveTo>
                      <a:pt x="6059" y="0"/>
                    </a:moveTo>
                    <a:lnTo>
                      <a:pt x="5773" y="96"/>
                    </a:lnTo>
                    <a:lnTo>
                      <a:pt x="5486" y="153"/>
                    </a:lnTo>
                    <a:lnTo>
                      <a:pt x="5620" y="898"/>
                    </a:lnTo>
                    <a:lnTo>
                      <a:pt x="5754" y="1816"/>
                    </a:lnTo>
                    <a:lnTo>
                      <a:pt x="5887" y="2867"/>
                    </a:lnTo>
                    <a:lnTo>
                      <a:pt x="6002" y="4014"/>
                    </a:lnTo>
                    <a:lnTo>
                      <a:pt x="6040" y="4645"/>
                    </a:lnTo>
                    <a:lnTo>
                      <a:pt x="6079" y="5276"/>
                    </a:lnTo>
                    <a:lnTo>
                      <a:pt x="6098" y="5925"/>
                    </a:lnTo>
                    <a:lnTo>
                      <a:pt x="6098" y="6594"/>
                    </a:lnTo>
                    <a:lnTo>
                      <a:pt x="6079" y="7263"/>
                    </a:lnTo>
                    <a:lnTo>
                      <a:pt x="6040" y="7952"/>
                    </a:lnTo>
                    <a:lnTo>
                      <a:pt x="5983" y="8640"/>
                    </a:lnTo>
                    <a:lnTo>
                      <a:pt x="5907" y="9328"/>
                    </a:lnTo>
                    <a:lnTo>
                      <a:pt x="5811" y="9997"/>
                    </a:lnTo>
                    <a:lnTo>
                      <a:pt x="5677" y="10685"/>
                    </a:lnTo>
                    <a:lnTo>
                      <a:pt x="5524" y="11354"/>
                    </a:lnTo>
                    <a:lnTo>
                      <a:pt x="5333" y="12023"/>
                    </a:lnTo>
                    <a:lnTo>
                      <a:pt x="5104" y="12673"/>
                    </a:lnTo>
                    <a:lnTo>
                      <a:pt x="4855" y="13304"/>
                    </a:lnTo>
                    <a:lnTo>
                      <a:pt x="4569" y="13915"/>
                    </a:lnTo>
                    <a:lnTo>
                      <a:pt x="4397" y="14221"/>
                    </a:lnTo>
                    <a:lnTo>
                      <a:pt x="4225" y="14508"/>
                    </a:lnTo>
                    <a:lnTo>
                      <a:pt x="4052" y="14795"/>
                    </a:lnTo>
                    <a:lnTo>
                      <a:pt x="3861" y="15062"/>
                    </a:lnTo>
                    <a:lnTo>
                      <a:pt x="3670" y="15330"/>
                    </a:lnTo>
                    <a:lnTo>
                      <a:pt x="3441" y="15597"/>
                    </a:lnTo>
                    <a:lnTo>
                      <a:pt x="3231" y="15865"/>
                    </a:lnTo>
                    <a:lnTo>
                      <a:pt x="3001" y="16094"/>
                    </a:lnTo>
                    <a:lnTo>
                      <a:pt x="2753" y="16343"/>
                    </a:lnTo>
                    <a:lnTo>
                      <a:pt x="2504" y="16572"/>
                    </a:lnTo>
                    <a:lnTo>
                      <a:pt x="2237" y="16782"/>
                    </a:lnTo>
                    <a:lnTo>
                      <a:pt x="1950" y="16993"/>
                    </a:lnTo>
                    <a:lnTo>
                      <a:pt x="1663" y="17203"/>
                    </a:lnTo>
                    <a:lnTo>
                      <a:pt x="1357" y="17394"/>
                    </a:lnTo>
                    <a:lnTo>
                      <a:pt x="1032" y="17566"/>
                    </a:lnTo>
                    <a:lnTo>
                      <a:pt x="707" y="17738"/>
                    </a:lnTo>
                    <a:lnTo>
                      <a:pt x="363" y="17891"/>
                    </a:lnTo>
                    <a:lnTo>
                      <a:pt x="0" y="18025"/>
                    </a:lnTo>
                    <a:lnTo>
                      <a:pt x="306" y="18254"/>
                    </a:lnTo>
                    <a:lnTo>
                      <a:pt x="650" y="18484"/>
                    </a:lnTo>
                    <a:lnTo>
                      <a:pt x="1109" y="18713"/>
                    </a:lnTo>
                    <a:lnTo>
                      <a:pt x="1587" y="18923"/>
                    </a:lnTo>
                    <a:lnTo>
                      <a:pt x="2103" y="19095"/>
                    </a:lnTo>
                    <a:lnTo>
                      <a:pt x="2638" y="19248"/>
                    </a:lnTo>
                    <a:lnTo>
                      <a:pt x="3192" y="19344"/>
                    </a:lnTo>
                    <a:lnTo>
                      <a:pt x="3747" y="19439"/>
                    </a:lnTo>
                    <a:lnTo>
                      <a:pt x="4320" y="19478"/>
                    </a:lnTo>
                    <a:lnTo>
                      <a:pt x="4894" y="19497"/>
                    </a:lnTo>
                    <a:lnTo>
                      <a:pt x="5467" y="19478"/>
                    </a:lnTo>
                    <a:lnTo>
                      <a:pt x="6040" y="19439"/>
                    </a:lnTo>
                    <a:lnTo>
                      <a:pt x="6595" y="19344"/>
                    </a:lnTo>
                    <a:lnTo>
                      <a:pt x="7149" y="19248"/>
                    </a:lnTo>
                    <a:lnTo>
                      <a:pt x="7684" y="19095"/>
                    </a:lnTo>
                    <a:lnTo>
                      <a:pt x="8181" y="18923"/>
                    </a:lnTo>
                    <a:lnTo>
                      <a:pt x="8678" y="18713"/>
                    </a:lnTo>
                    <a:lnTo>
                      <a:pt x="9118" y="18484"/>
                    </a:lnTo>
                    <a:lnTo>
                      <a:pt x="9481" y="18254"/>
                    </a:lnTo>
                    <a:lnTo>
                      <a:pt x="9787" y="18025"/>
                    </a:lnTo>
                    <a:lnTo>
                      <a:pt x="10073" y="17776"/>
                    </a:lnTo>
                    <a:lnTo>
                      <a:pt x="10303" y="17509"/>
                    </a:lnTo>
                    <a:lnTo>
                      <a:pt x="10494" y="17241"/>
                    </a:lnTo>
                    <a:lnTo>
                      <a:pt x="10647" y="16974"/>
                    </a:lnTo>
                    <a:lnTo>
                      <a:pt x="10742" y="16687"/>
                    </a:lnTo>
                    <a:lnTo>
                      <a:pt x="10819" y="16400"/>
                    </a:lnTo>
                    <a:lnTo>
                      <a:pt x="10819" y="16381"/>
                    </a:lnTo>
                    <a:lnTo>
                      <a:pt x="10838" y="16362"/>
                    </a:lnTo>
                    <a:lnTo>
                      <a:pt x="10838" y="16266"/>
                    </a:lnTo>
                    <a:lnTo>
                      <a:pt x="10838" y="16171"/>
                    </a:lnTo>
                    <a:lnTo>
                      <a:pt x="10838" y="15846"/>
                    </a:lnTo>
                    <a:lnTo>
                      <a:pt x="10819" y="15674"/>
                    </a:lnTo>
                    <a:lnTo>
                      <a:pt x="10781" y="15502"/>
                    </a:lnTo>
                    <a:lnTo>
                      <a:pt x="10742" y="15406"/>
                    </a:lnTo>
                    <a:lnTo>
                      <a:pt x="10723" y="15311"/>
                    </a:lnTo>
                    <a:lnTo>
                      <a:pt x="7894" y="6002"/>
                    </a:lnTo>
                    <a:lnTo>
                      <a:pt x="6059" y="0"/>
                    </a:lnTo>
                    <a:close/>
                  </a:path>
                </a:pathLst>
              </a:custGeom>
              <a:solidFill>
                <a:srgbClr val="CD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34"/>
              <p:cNvSpPr/>
              <p:nvPr/>
            </p:nvSpPr>
            <p:spPr>
              <a:xfrm>
                <a:off x="1513608" y="4567757"/>
                <a:ext cx="228107" cy="410314"/>
              </a:xfrm>
              <a:custGeom>
                <a:avLst/>
                <a:gdLst/>
                <a:ahLst/>
                <a:cxnLst/>
                <a:rect l="l" t="t" r="r" b="b"/>
                <a:pathLst>
                  <a:path w="10839" h="19497" fill="none" extrusionOk="0">
                    <a:moveTo>
                      <a:pt x="6059" y="0"/>
                    </a:moveTo>
                    <a:lnTo>
                      <a:pt x="6059" y="0"/>
                    </a:lnTo>
                    <a:lnTo>
                      <a:pt x="5773" y="96"/>
                    </a:lnTo>
                    <a:lnTo>
                      <a:pt x="5486" y="153"/>
                    </a:lnTo>
                    <a:lnTo>
                      <a:pt x="5486" y="153"/>
                    </a:lnTo>
                    <a:lnTo>
                      <a:pt x="5620" y="898"/>
                    </a:lnTo>
                    <a:lnTo>
                      <a:pt x="5754" y="1816"/>
                    </a:lnTo>
                    <a:lnTo>
                      <a:pt x="5887" y="2867"/>
                    </a:lnTo>
                    <a:lnTo>
                      <a:pt x="6002" y="4014"/>
                    </a:lnTo>
                    <a:lnTo>
                      <a:pt x="6040" y="4645"/>
                    </a:lnTo>
                    <a:lnTo>
                      <a:pt x="6079" y="5276"/>
                    </a:lnTo>
                    <a:lnTo>
                      <a:pt x="6098" y="5925"/>
                    </a:lnTo>
                    <a:lnTo>
                      <a:pt x="6098" y="6594"/>
                    </a:lnTo>
                    <a:lnTo>
                      <a:pt x="6079" y="7263"/>
                    </a:lnTo>
                    <a:lnTo>
                      <a:pt x="6040" y="7952"/>
                    </a:lnTo>
                    <a:lnTo>
                      <a:pt x="5983" y="8640"/>
                    </a:lnTo>
                    <a:lnTo>
                      <a:pt x="5907" y="9328"/>
                    </a:lnTo>
                    <a:lnTo>
                      <a:pt x="5811" y="9997"/>
                    </a:lnTo>
                    <a:lnTo>
                      <a:pt x="5677" y="10685"/>
                    </a:lnTo>
                    <a:lnTo>
                      <a:pt x="5524" y="11354"/>
                    </a:lnTo>
                    <a:lnTo>
                      <a:pt x="5333" y="12023"/>
                    </a:lnTo>
                    <a:lnTo>
                      <a:pt x="5104" y="12673"/>
                    </a:lnTo>
                    <a:lnTo>
                      <a:pt x="4855" y="13304"/>
                    </a:lnTo>
                    <a:lnTo>
                      <a:pt x="4569" y="13915"/>
                    </a:lnTo>
                    <a:lnTo>
                      <a:pt x="4397" y="14221"/>
                    </a:lnTo>
                    <a:lnTo>
                      <a:pt x="4225" y="14508"/>
                    </a:lnTo>
                    <a:lnTo>
                      <a:pt x="4052" y="14795"/>
                    </a:lnTo>
                    <a:lnTo>
                      <a:pt x="3861" y="15062"/>
                    </a:lnTo>
                    <a:lnTo>
                      <a:pt x="3670" y="15330"/>
                    </a:lnTo>
                    <a:lnTo>
                      <a:pt x="3441" y="15597"/>
                    </a:lnTo>
                    <a:lnTo>
                      <a:pt x="3231" y="15865"/>
                    </a:lnTo>
                    <a:lnTo>
                      <a:pt x="3001" y="16094"/>
                    </a:lnTo>
                    <a:lnTo>
                      <a:pt x="2753" y="16343"/>
                    </a:lnTo>
                    <a:lnTo>
                      <a:pt x="2504" y="16572"/>
                    </a:lnTo>
                    <a:lnTo>
                      <a:pt x="2237" y="16782"/>
                    </a:lnTo>
                    <a:lnTo>
                      <a:pt x="1950" y="16993"/>
                    </a:lnTo>
                    <a:lnTo>
                      <a:pt x="1663" y="17203"/>
                    </a:lnTo>
                    <a:lnTo>
                      <a:pt x="1357" y="17394"/>
                    </a:lnTo>
                    <a:lnTo>
                      <a:pt x="1032" y="17566"/>
                    </a:lnTo>
                    <a:lnTo>
                      <a:pt x="707" y="17738"/>
                    </a:lnTo>
                    <a:lnTo>
                      <a:pt x="363" y="17891"/>
                    </a:lnTo>
                    <a:lnTo>
                      <a:pt x="0" y="18025"/>
                    </a:lnTo>
                    <a:lnTo>
                      <a:pt x="0" y="18025"/>
                    </a:lnTo>
                    <a:lnTo>
                      <a:pt x="306" y="18254"/>
                    </a:lnTo>
                    <a:lnTo>
                      <a:pt x="650" y="18484"/>
                    </a:lnTo>
                    <a:lnTo>
                      <a:pt x="650" y="18484"/>
                    </a:lnTo>
                    <a:lnTo>
                      <a:pt x="1109" y="18713"/>
                    </a:lnTo>
                    <a:lnTo>
                      <a:pt x="1587" y="18923"/>
                    </a:lnTo>
                    <a:lnTo>
                      <a:pt x="2103" y="19095"/>
                    </a:lnTo>
                    <a:lnTo>
                      <a:pt x="2638" y="19248"/>
                    </a:lnTo>
                    <a:lnTo>
                      <a:pt x="3192" y="19344"/>
                    </a:lnTo>
                    <a:lnTo>
                      <a:pt x="3747" y="19439"/>
                    </a:lnTo>
                    <a:lnTo>
                      <a:pt x="4320" y="19478"/>
                    </a:lnTo>
                    <a:lnTo>
                      <a:pt x="4894" y="19497"/>
                    </a:lnTo>
                    <a:lnTo>
                      <a:pt x="4894" y="19497"/>
                    </a:lnTo>
                    <a:lnTo>
                      <a:pt x="5467" y="19478"/>
                    </a:lnTo>
                    <a:lnTo>
                      <a:pt x="6040" y="19439"/>
                    </a:lnTo>
                    <a:lnTo>
                      <a:pt x="6595" y="19344"/>
                    </a:lnTo>
                    <a:lnTo>
                      <a:pt x="7149" y="19248"/>
                    </a:lnTo>
                    <a:lnTo>
                      <a:pt x="7684" y="19095"/>
                    </a:lnTo>
                    <a:lnTo>
                      <a:pt x="8181" y="18923"/>
                    </a:lnTo>
                    <a:lnTo>
                      <a:pt x="8678" y="18713"/>
                    </a:lnTo>
                    <a:lnTo>
                      <a:pt x="9118" y="18484"/>
                    </a:lnTo>
                    <a:lnTo>
                      <a:pt x="9118" y="18484"/>
                    </a:lnTo>
                    <a:lnTo>
                      <a:pt x="9481" y="18254"/>
                    </a:lnTo>
                    <a:lnTo>
                      <a:pt x="9787" y="18025"/>
                    </a:lnTo>
                    <a:lnTo>
                      <a:pt x="10073" y="17776"/>
                    </a:lnTo>
                    <a:lnTo>
                      <a:pt x="10303" y="17509"/>
                    </a:lnTo>
                    <a:lnTo>
                      <a:pt x="10494" y="17241"/>
                    </a:lnTo>
                    <a:lnTo>
                      <a:pt x="10647" y="16974"/>
                    </a:lnTo>
                    <a:lnTo>
                      <a:pt x="10742" y="16687"/>
                    </a:lnTo>
                    <a:lnTo>
                      <a:pt x="10819" y="16400"/>
                    </a:lnTo>
                    <a:lnTo>
                      <a:pt x="10819" y="16400"/>
                    </a:lnTo>
                    <a:lnTo>
                      <a:pt x="10819" y="16400"/>
                    </a:lnTo>
                    <a:lnTo>
                      <a:pt x="10819" y="16400"/>
                    </a:lnTo>
                    <a:lnTo>
                      <a:pt x="10819" y="16381"/>
                    </a:lnTo>
                    <a:lnTo>
                      <a:pt x="10838" y="16362"/>
                    </a:lnTo>
                    <a:lnTo>
                      <a:pt x="10838" y="16362"/>
                    </a:lnTo>
                    <a:lnTo>
                      <a:pt x="10838" y="16362"/>
                    </a:lnTo>
                    <a:lnTo>
                      <a:pt x="10838" y="16362"/>
                    </a:lnTo>
                    <a:lnTo>
                      <a:pt x="10838" y="16266"/>
                    </a:lnTo>
                    <a:lnTo>
                      <a:pt x="10838" y="16171"/>
                    </a:lnTo>
                    <a:lnTo>
                      <a:pt x="10838" y="15846"/>
                    </a:lnTo>
                    <a:lnTo>
                      <a:pt x="10838" y="15846"/>
                    </a:lnTo>
                    <a:lnTo>
                      <a:pt x="10819" y="15674"/>
                    </a:lnTo>
                    <a:lnTo>
                      <a:pt x="10781" y="15502"/>
                    </a:lnTo>
                    <a:lnTo>
                      <a:pt x="10781" y="15502"/>
                    </a:lnTo>
                    <a:lnTo>
                      <a:pt x="10742" y="15406"/>
                    </a:lnTo>
                    <a:lnTo>
                      <a:pt x="10723" y="15311"/>
                    </a:lnTo>
                    <a:lnTo>
                      <a:pt x="7894" y="6002"/>
                    </a:lnTo>
                    <a:lnTo>
                      <a:pt x="60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34"/>
              <p:cNvSpPr/>
              <p:nvPr/>
            </p:nvSpPr>
            <p:spPr>
              <a:xfrm>
                <a:off x="1559467" y="4451900"/>
                <a:ext cx="119893" cy="119893"/>
              </a:xfrm>
              <a:custGeom>
                <a:avLst/>
                <a:gdLst/>
                <a:ahLst/>
                <a:cxnLst/>
                <a:rect l="l" t="t" r="r" b="b"/>
                <a:pathLst>
                  <a:path w="5697" h="5697" extrusionOk="0">
                    <a:moveTo>
                      <a:pt x="2848" y="0"/>
                    </a:moveTo>
                    <a:lnTo>
                      <a:pt x="2562" y="19"/>
                    </a:lnTo>
                    <a:lnTo>
                      <a:pt x="2275" y="57"/>
                    </a:lnTo>
                    <a:lnTo>
                      <a:pt x="1988" y="134"/>
                    </a:lnTo>
                    <a:lnTo>
                      <a:pt x="1740" y="229"/>
                    </a:lnTo>
                    <a:lnTo>
                      <a:pt x="1491" y="344"/>
                    </a:lnTo>
                    <a:lnTo>
                      <a:pt x="1243" y="497"/>
                    </a:lnTo>
                    <a:lnTo>
                      <a:pt x="1032" y="650"/>
                    </a:lnTo>
                    <a:lnTo>
                      <a:pt x="822" y="841"/>
                    </a:lnTo>
                    <a:lnTo>
                      <a:pt x="650" y="1032"/>
                    </a:lnTo>
                    <a:lnTo>
                      <a:pt x="478" y="1262"/>
                    </a:lnTo>
                    <a:lnTo>
                      <a:pt x="344" y="1491"/>
                    </a:lnTo>
                    <a:lnTo>
                      <a:pt x="230" y="1740"/>
                    </a:lnTo>
                    <a:lnTo>
                      <a:pt x="134" y="2007"/>
                    </a:lnTo>
                    <a:lnTo>
                      <a:pt x="58" y="2275"/>
                    </a:lnTo>
                    <a:lnTo>
                      <a:pt x="19" y="2561"/>
                    </a:lnTo>
                    <a:lnTo>
                      <a:pt x="0" y="2848"/>
                    </a:lnTo>
                    <a:lnTo>
                      <a:pt x="19" y="3135"/>
                    </a:lnTo>
                    <a:lnTo>
                      <a:pt x="58" y="3422"/>
                    </a:lnTo>
                    <a:lnTo>
                      <a:pt x="134" y="3689"/>
                    </a:lnTo>
                    <a:lnTo>
                      <a:pt x="230" y="3957"/>
                    </a:lnTo>
                    <a:lnTo>
                      <a:pt x="344" y="4205"/>
                    </a:lnTo>
                    <a:lnTo>
                      <a:pt x="478" y="4435"/>
                    </a:lnTo>
                    <a:lnTo>
                      <a:pt x="650" y="4664"/>
                    </a:lnTo>
                    <a:lnTo>
                      <a:pt x="822" y="4855"/>
                    </a:lnTo>
                    <a:lnTo>
                      <a:pt x="1032" y="5046"/>
                    </a:lnTo>
                    <a:lnTo>
                      <a:pt x="1243" y="5218"/>
                    </a:lnTo>
                    <a:lnTo>
                      <a:pt x="1491" y="5352"/>
                    </a:lnTo>
                    <a:lnTo>
                      <a:pt x="1740" y="5467"/>
                    </a:lnTo>
                    <a:lnTo>
                      <a:pt x="1988" y="5562"/>
                    </a:lnTo>
                    <a:lnTo>
                      <a:pt x="2275" y="5639"/>
                    </a:lnTo>
                    <a:lnTo>
                      <a:pt x="2562" y="5677"/>
                    </a:lnTo>
                    <a:lnTo>
                      <a:pt x="2848" y="5696"/>
                    </a:lnTo>
                    <a:lnTo>
                      <a:pt x="3135" y="5677"/>
                    </a:lnTo>
                    <a:lnTo>
                      <a:pt x="3422" y="5639"/>
                    </a:lnTo>
                    <a:lnTo>
                      <a:pt x="3689" y="5562"/>
                    </a:lnTo>
                    <a:lnTo>
                      <a:pt x="3957" y="5467"/>
                    </a:lnTo>
                    <a:lnTo>
                      <a:pt x="4205" y="5352"/>
                    </a:lnTo>
                    <a:lnTo>
                      <a:pt x="4435" y="5218"/>
                    </a:lnTo>
                    <a:lnTo>
                      <a:pt x="4664" y="5046"/>
                    </a:lnTo>
                    <a:lnTo>
                      <a:pt x="4855" y="4855"/>
                    </a:lnTo>
                    <a:lnTo>
                      <a:pt x="5046" y="4664"/>
                    </a:lnTo>
                    <a:lnTo>
                      <a:pt x="5199" y="4435"/>
                    </a:lnTo>
                    <a:lnTo>
                      <a:pt x="5352" y="4205"/>
                    </a:lnTo>
                    <a:lnTo>
                      <a:pt x="5467" y="3957"/>
                    </a:lnTo>
                    <a:lnTo>
                      <a:pt x="5563" y="3689"/>
                    </a:lnTo>
                    <a:lnTo>
                      <a:pt x="5639" y="3422"/>
                    </a:lnTo>
                    <a:lnTo>
                      <a:pt x="5677" y="3135"/>
                    </a:lnTo>
                    <a:lnTo>
                      <a:pt x="5696" y="2848"/>
                    </a:lnTo>
                    <a:lnTo>
                      <a:pt x="5677" y="2561"/>
                    </a:lnTo>
                    <a:lnTo>
                      <a:pt x="5639" y="2275"/>
                    </a:lnTo>
                    <a:lnTo>
                      <a:pt x="5563" y="2007"/>
                    </a:lnTo>
                    <a:lnTo>
                      <a:pt x="5467" y="1740"/>
                    </a:lnTo>
                    <a:lnTo>
                      <a:pt x="5352" y="1491"/>
                    </a:lnTo>
                    <a:lnTo>
                      <a:pt x="5199" y="1262"/>
                    </a:lnTo>
                    <a:lnTo>
                      <a:pt x="5046" y="1032"/>
                    </a:lnTo>
                    <a:lnTo>
                      <a:pt x="4855" y="841"/>
                    </a:lnTo>
                    <a:lnTo>
                      <a:pt x="4664" y="650"/>
                    </a:lnTo>
                    <a:lnTo>
                      <a:pt x="4435" y="497"/>
                    </a:lnTo>
                    <a:lnTo>
                      <a:pt x="4205" y="344"/>
                    </a:lnTo>
                    <a:lnTo>
                      <a:pt x="3957" y="229"/>
                    </a:lnTo>
                    <a:lnTo>
                      <a:pt x="3689" y="134"/>
                    </a:lnTo>
                    <a:lnTo>
                      <a:pt x="3422" y="57"/>
                    </a:lnTo>
                    <a:lnTo>
                      <a:pt x="3135" y="19"/>
                    </a:lnTo>
                    <a:lnTo>
                      <a:pt x="28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34"/>
              <p:cNvSpPr/>
              <p:nvPr/>
            </p:nvSpPr>
            <p:spPr>
              <a:xfrm>
                <a:off x="1559467" y="4451900"/>
                <a:ext cx="119893" cy="119893"/>
              </a:xfrm>
              <a:custGeom>
                <a:avLst/>
                <a:gdLst/>
                <a:ahLst/>
                <a:cxnLst/>
                <a:rect l="l" t="t" r="r" b="b"/>
                <a:pathLst>
                  <a:path w="5697" h="5697" fill="none" extrusionOk="0">
                    <a:moveTo>
                      <a:pt x="5696" y="2848"/>
                    </a:moveTo>
                    <a:lnTo>
                      <a:pt x="5696" y="2848"/>
                    </a:lnTo>
                    <a:lnTo>
                      <a:pt x="5677" y="3135"/>
                    </a:lnTo>
                    <a:lnTo>
                      <a:pt x="5639" y="3422"/>
                    </a:lnTo>
                    <a:lnTo>
                      <a:pt x="5563" y="3689"/>
                    </a:lnTo>
                    <a:lnTo>
                      <a:pt x="5467" y="3957"/>
                    </a:lnTo>
                    <a:lnTo>
                      <a:pt x="5352" y="4205"/>
                    </a:lnTo>
                    <a:lnTo>
                      <a:pt x="5199" y="4435"/>
                    </a:lnTo>
                    <a:lnTo>
                      <a:pt x="5046" y="4664"/>
                    </a:lnTo>
                    <a:lnTo>
                      <a:pt x="4855" y="4855"/>
                    </a:lnTo>
                    <a:lnTo>
                      <a:pt x="4664" y="5046"/>
                    </a:lnTo>
                    <a:lnTo>
                      <a:pt x="4435" y="5218"/>
                    </a:lnTo>
                    <a:lnTo>
                      <a:pt x="4205" y="5352"/>
                    </a:lnTo>
                    <a:lnTo>
                      <a:pt x="3957" y="5467"/>
                    </a:lnTo>
                    <a:lnTo>
                      <a:pt x="3689" y="5562"/>
                    </a:lnTo>
                    <a:lnTo>
                      <a:pt x="3422" y="5639"/>
                    </a:lnTo>
                    <a:lnTo>
                      <a:pt x="3135" y="5677"/>
                    </a:lnTo>
                    <a:lnTo>
                      <a:pt x="2848" y="5696"/>
                    </a:lnTo>
                    <a:lnTo>
                      <a:pt x="2848" y="5696"/>
                    </a:lnTo>
                    <a:lnTo>
                      <a:pt x="2562" y="5677"/>
                    </a:lnTo>
                    <a:lnTo>
                      <a:pt x="2275" y="5639"/>
                    </a:lnTo>
                    <a:lnTo>
                      <a:pt x="1988" y="5562"/>
                    </a:lnTo>
                    <a:lnTo>
                      <a:pt x="1740" y="5467"/>
                    </a:lnTo>
                    <a:lnTo>
                      <a:pt x="1491" y="5352"/>
                    </a:lnTo>
                    <a:lnTo>
                      <a:pt x="1243" y="5218"/>
                    </a:lnTo>
                    <a:lnTo>
                      <a:pt x="1032" y="5046"/>
                    </a:lnTo>
                    <a:lnTo>
                      <a:pt x="822" y="4855"/>
                    </a:lnTo>
                    <a:lnTo>
                      <a:pt x="650" y="4664"/>
                    </a:lnTo>
                    <a:lnTo>
                      <a:pt x="478" y="4435"/>
                    </a:lnTo>
                    <a:lnTo>
                      <a:pt x="344" y="4205"/>
                    </a:lnTo>
                    <a:lnTo>
                      <a:pt x="230" y="3957"/>
                    </a:lnTo>
                    <a:lnTo>
                      <a:pt x="134" y="3689"/>
                    </a:lnTo>
                    <a:lnTo>
                      <a:pt x="58" y="3422"/>
                    </a:lnTo>
                    <a:lnTo>
                      <a:pt x="19" y="3135"/>
                    </a:lnTo>
                    <a:lnTo>
                      <a:pt x="0" y="2848"/>
                    </a:lnTo>
                    <a:lnTo>
                      <a:pt x="0" y="2848"/>
                    </a:lnTo>
                    <a:lnTo>
                      <a:pt x="19" y="2561"/>
                    </a:lnTo>
                    <a:lnTo>
                      <a:pt x="58" y="2275"/>
                    </a:lnTo>
                    <a:lnTo>
                      <a:pt x="134" y="2007"/>
                    </a:lnTo>
                    <a:lnTo>
                      <a:pt x="230" y="1740"/>
                    </a:lnTo>
                    <a:lnTo>
                      <a:pt x="344" y="1491"/>
                    </a:lnTo>
                    <a:lnTo>
                      <a:pt x="478" y="1262"/>
                    </a:lnTo>
                    <a:lnTo>
                      <a:pt x="650" y="1032"/>
                    </a:lnTo>
                    <a:lnTo>
                      <a:pt x="822" y="841"/>
                    </a:lnTo>
                    <a:lnTo>
                      <a:pt x="1032" y="650"/>
                    </a:lnTo>
                    <a:lnTo>
                      <a:pt x="1243" y="497"/>
                    </a:lnTo>
                    <a:lnTo>
                      <a:pt x="1491" y="344"/>
                    </a:lnTo>
                    <a:lnTo>
                      <a:pt x="1740" y="229"/>
                    </a:lnTo>
                    <a:lnTo>
                      <a:pt x="1988" y="134"/>
                    </a:lnTo>
                    <a:lnTo>
                      <a:pt x="2275" y="57"/>
                    </a:lnTo>
                    <a:lnTo>
                      <a:pt x="2562" y="19"/>
                    </a:lnTo>
                    <a:lnTo>
                      <a:pt x="2848" y="0"/>
                    </a:lnTo>
                    <a:lnTo>
                      <a:pt x="2848" y="0"/>
                    </a:lnTo>
                    <a:lnTo>
                      <a:pt x="3135" y="19"/>
                    </a:lnTo>
                    <a:lnTo>
                      <a:pt x="3422" y="57"/>
                    </a:lnTo>
                    <a:lnTo>
                      <a:pt x="3689" y="134"/>
                    </a:lnTo>
                    <a:lnTo>
                      <a:pt x="3957" y="229"/>
                    </a:lnTo>
                    <a:lnTo>
                      <a:pt x="4205" y="344"/>
                    </a:lnTo>
                    <a:lnTo>
                      <a:pt x="4435" y="497"/>
                    </a:lnTo>
                    <a:lnTo>
                      <a:pt x="4664" y="650"/>
                    </a:lnTo>
                    <a:lnTo>
                      <a:pt x="4855" y="841"/>
                    </a:lnTo>
                    <a:lnTo>
                      <a:pt x="5046" y="1032"/>
                    </a:lnTo>
                    <a:lnTo>
                      <a:pt x="5199" y="1262"/>
                    </a:lnTo>
                    <a:lnTo>
                      <a:pt x="5352" y="1491"/>
                    </a:lnTo>
                    <a:lnTo>
                      <a:pt x="5467" y="1740"/>
                    </a:lnTo>
                    <a:lnTo>
                      <a:pt x="5563" y="2007"/>
                    </a:lnTo>
                    <a:lnTo>
                      <a:pt x="5639" y="2275"/>
                    </a:lnTo>
                    <a:lnTo>
                      <a:pt x="5677" y="2561"/>
                    </a:lnTo>
                    <a:lnTo>
                      <a:pt x="5696" y="28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34"/>
              <p:cNvSpPr/>
              <p:nvPr/>
            </p:nvSpPr>
            <p:spPr>
              <a:xfrm>
                <a:off x="1577566" y="4470399"/>
                <a:ext cx="101795" cy="97375"/>
              </a:xfrm>
              <a:custGeom>
                <a:avLst/>
                <a:gdLst/>
                <a:ahLst/>
                <a:cxnLst/>
                <a:rect l="l" t="t" r="r" b="b"/>
                <a:pathLst>
                  <a:path w="4837" h="4627" extrusionOk="0">
                    <a:moveTo>
                      <a:pt x="0" y="4014"/>
                    </a:moveTo>
                    <a:lnTo>
                      <a:pt x="0" y="4014"/>
                    </a:lnTo>
                    <a:lnTo>
                      <a:pt x="153" y="4148"/>
                    </a:lnTo>
                    <a:lnTo>
                      <a:pt x="325" y="4282"/>
                    </a:lnTo>
                    <a:lnTo>
                      <a:pt x="517" y="4416"/>
                    </a:lnTo>
                    <a:lnTo>
                      <a:pt x="708" y="4511"/>
                    </a:lnTo>
                    <a:lnTo>
                      <a:pt x="708" y="4511"/>
                    </a:lnTo>
                    <a:lnTo>
                      <a:pt x="708" y="4511"/>
                    </a:lnTo>
                    <a:lnTo>
                      <a:pt x="517" y="4416"/>
                    </a:lnTo>
                    <a:lnTo>
                      <a:pt x="325" y="4282"/>
                    </a:lnTo>
                    <a:lnTo>
                      <a:pt x="153" y="4148"/>
                    </a:lnTo>
                    <a:lnTo>
                      <a:pt x="0" y="4014"/>
                    </a:lnTo>
                    <a:close/>
                    <a:moveTo>
                      <a:pt x="4034" y="0"/>
                    </a:moveTo>
                    <a:lnTo>
                      <a:pt x="4034" y="0"/>
                    </a:lnTo>
                    <a:lnTo>
                      <a:pt x="4206" y="192"/>
                    </a:lnTo>
                    <a:lnTo>
                      <a:pt x="4358" y="421"/>
                    </a:lnTo>
                    <a:lnTo>
                      <a:pt x="4511" y="650"/>
                    </a:lnTo>
                    <a:lnTo>
                      <a:pt x="4626" y="880"/>
                    </a:lnTo>
                    <a:lnTo>
                      <a:pt x="4703" y="1147"/>
                    </a:lnTo>
                    <a:lnTo>
                      <a:pt x="4779" y="1415"/>
                    </a:lnTo>
                    <a:lnTo>
                      <a:pt x="4817" y="1682"/>
                    </a:lnTo>
                    <a:lnTo>
                      <a:pt x="4836" y="1969"/>
                    </a:lnTo>
                    <a:lnTo>
                      <a:pt x="4836" y="1969"/>
                    </a:lnTo>
                    <a:lnTo>
                      <a:pt x="4817" y="2199"/>
                    </a:lnTo>
                    <a:lnTo>
                      <a:pt x="4798" y="2409"/>
                    </a:lnTo>
                    <a:lnTo>
                      <a:pt x="4760" y="2619"/>
                    </a:lnTo>
                    <a:lnTo>
                      <a:pt x="4703" y="2829"/>
                    </a:lnTo>
                    <a:lnTo>
                      <a:pt x="4626" y="3040"/>
                    </a:lnTo>
                    <a:lnTo>
                      <a:pt x="4531" y="3231"/>
                    </a:lnTo>
                    <a:lnTo>
                      <a:pt x="4435" y="3422"/>
                    </a:lnTo>
                    <a:lnTo>
                      <a:pt x="4320" y="3594"/>
                    </a:lnTo>
                    <a:lnTo>
                      <a:pt x="4206" y="3766"/>
                    </a:lnTo>
                    <a:lnTo>
                      <a:pt x="4053" y="3919"/>
                    </a:lnTo>
                    <a:lnTo>
                      <a:pt x="3919" y="4072"/>
                    </a:lnTo>
                    <a:lnTo>
                      <a:pt x="3747" y="4206"/>
                    </a:lnTo>
                    <a:lnTo>
                      <a:pt x="3594" y="4320"/>
                    </a:lnTo>
                    <a:lnTo>
                      <a:pt x="3403" y="4435"/>
                    </a:lnTo>
                    <a:lnTo>
                      <a:pt x="3212" y="4530"/>
                    </a:lnTo>
                    <a:lnTo>
                      <a:pt x="3020" y="4626"/>
                    </a:lnTo>
                    <a:lnTo>
                      <a:pt x="3020" y="4626"/>
                    </a:lnTo>
                    <a:lnTo>
                      <a:pt x="3020" y="4626"/>
                    </a:lnTo>
                    <a:lnTo>
                      <a:pt x="3212" y="4530"/>
                    </a:lnTo>
                    <a:lnTo>
                      <a:pt x="3403" y="4435"/>
                    </a:lnTo>
                    <a:lnTo>
                      <a:pt x="3594" y="4320"/>
                    </a:lnTo>
                    <a:lnTo>
                      <a:pt x="3747" y="4206"/>
                    </a:lnTo>
                    <a:lnTo>
                      <a:pt x="3919" y="4072"/>
                    </a:lnTo>
                    <a:lnTo>
                      <a:pt x="4053" y="3919"/>
                    </a:lnTo>
                    <a:lnTo>
                      <a:pt x="4206" y="3766"/>
                    </a:lnTo>
                    <a:lnTo>
                      <a:pt x="4320" y="3594"/>
                    </a:lnTo>
                    <a:lnTo>
                      <a:pt x="4435" y="3422"/>
                    </a:lnTo>
                    <a:lnTo>
                      <a:pt x="4531" y="3231"/>
                    </a:lnTo>
                    <a:lnTo>
                      <a:pt x="4626" y="3040"/>
                    </a:lnTo>
                    <a:lnTo>
                      <a:pt x="4703" y="2829"/>
                    </a:lnTo>
                    <a:lnTo>
                      <a:pt x="4760" y="2619"/>
                    </a:lnTo>
                    <a:lnTo>
                      <a:pt x="4798" y="2409"/>
                    </a:lnTo>
                    <a:lnTo>
                      <a:pt x="4817" y="2199"/>
                    </a:lnTo>
                    <a:lnTo>
                      <a:pt x="4836" y="1969"/>
                    </a:lnTo>
                    <a:lnTo>
                      <a:pt x="4836" y="1969"/>
                    </a:lnTo>
                    <a:lnTo>
                      <a:pt x="4817" y="1682"/>
                    </a:lnTo>
                    <a:lnTo>
                      <a:pt x="4779" y="1415"/>
                    </a:lnTo>
                    <a:lnTo>
                      <a:pt x="4703" y="1147"/>
                    </a:lnTo>
                    <a:lnTo>
                      <a:pt x="4626" y="880"/>
                    </a:lnTo>
                    <a:lnTo>
                      <a:pt x="4511" y="650"/>
                    </a:lnTo>
                    <a:lnTo>
                      <a:pt x="4358" y="421"/>
                    </a:lnTo>
                    <a:lnTo>
                      <a:pt x="4206" y="192"/>
                    </a:lnTo>
                    <a:lnTo>
                      <a:pt x="4034"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34"/>
              <p:cNvSpPr/>
              <p:nvPr/>
            </p:nvSpPr>
            <p:spPr>
              <a:xfrm>
                <a:off x="1577566" y="4554877"/>
                <a:ext cx="14900" cy="10480"/>
              </a:xfrm>
              <a:custGeom>
                <a:avLst/>
                <a:gdLst/>
                <a:ahLst/>
                <a:cxnLst/>
                <a:rect l="l" t="t" r="r" b="b"/>
                <a:pathLst>
                  <a:path w="708" h="498" fill="none" extrusionOk="0">
                    <a:moveTo>
                      <a:pt x="0" y="0"/>
                    </a:moveTo>
                    <a:lnTo>
                      <a:pt x="0" y="0"/>
                    </a:lnTo>
                    <a:lnTo>
                      <a:pt x="153" y="134"/>
                    </a:lnTo>
                    <a:lnTo>
                      <a:pt x="325" y="268"/>
                    </a:lnTo>
                    <a:lnTo>
                      <a:pt x="517" y="402"/>
                    </a:lnTo>
                    <a:lnTo>
                      <a:pt x="708" y="497"/>
                    </a:lnTo>
                    <a:lnTo>
                      <a:pt x="708" y="497"/>
                    </a:lnTo>
                    <a:lnTo>
                      <a:pt x="708" y="497"/>
                    </a:lnTo>
                    <a:lnTo>
                      <a:pt x="517" y="402"/>
                    </a:lnTo>
                    <a:lnTo>
                      <a:pt x="325" y="268"/>
                    </a:lnTo>
                    <a:lnTo>
                      <a:pt x="153" y="13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34"/>
              <p:cNvSpPr/>
              <p:nvPr/>
            </p:nvSpPr>
            <p:spPr>
              <a:xfrm>
                <a:off x="1641124" y="4470399"/>
                <a:ext cx="38239" cy="97375"/>
              </a:xfrm>
              <a:custGeom>
                <a:avLst/>
                <a:gdLst/>
                <a:ahLst/>
                <a:cxnLst/>
                <a:rect l="l" t="t" r="r" b="b"/>
                <a:pathLst>
                  <a:path w="1817" h="4627" fill="none" extrusionOk="0">
                    <a:moveTo>
                      <a:pt x="1014" y="0"/>
                    </a:moveTo>
                    <a:lnTo>
                      <a:pt x="1014" y="0"/>
                    </a:lnTo>
                    <a:lnTo>
                      <a:pt x="1186" y="192"/>
                    </a:lnTo>
                    <a:lnTo>
                      <a:pt x="1338" y="421"/>
                    </a:lnTo>
                    <a:lnTo>
                      <a:pt x="1491" y="650"/>
                    </a:lnTo>
                    <a:lnTo>
                      <a:pt x="1606" y="880"/>
                    </a:lnTo>
                    <a:lnTo>
                      <a:pt x="1683" y="1147"/>
                    </a:lnTo>
                    <a:lnTo>
                      <a:pt x="1759" y="1415"/>
                    </a:lnTo>
                    <a:lnTo>
                      <a:pt x="1797" y="1682"/>
                    </a:lnTo>
                    <a:lnTo>
                      <a:pt x="1816" y="1969"/>
                    </a:lnTo>
                    <a:lnTo>
                      <a:pt x="1816" y="1969"/>
                    </a:lnTo>
                    <a:lnTo>
                      <a:pt x="1797" y="2199"/>
                    </a:lnTo>
                    <a:lnTo>
                      <a:pt x="1778" y="2409"/>
                    </a:lnTo>
                    <a:lnTo>
                      <a:pt x="1740" y="2619"/>
                    </a:lnTo>
                    <a:lnTo>
                      <a:pt x="1683" y="2829"/>
                    </a:lnTo>
                    <a:lnTo>
                      <a:pt x="1606" y="3040"/>
                    </a:lnTo>
                    <a:lnTo>
                      <a:pt x="1511" y="3231"/>
                    </a:lnTo>
                    <a:lnTo>
                      <a:pt x="1415" y="3422"/>
                    </a:lnTo>
                    <a:lnTo>
                      <a:pt x="1300" y="3594"/>
                    </a:lnTo>
                    <a:lnTo>
                      <a:pt x="1186" y="3766"/>
                    </a:lnTo>
                    <a:lnTo>
                      <a:pt x="1033" y="3919"/>
                    </a:lnTo>
                    <a:lnTo>
                      <a:pt x="899" y="4072"/>
                    </a:lnTo>
                    <a:lnTo>
                      <a:pt x="727" y="4206"/>
                    </a:lnTo>
                    <a:lnTo>
                      <a:pt x="574" y="4320"/>
                    </a:lnTo>
                    <a:lnTo>
                      <a:pt x="383" y="4435"/>
                    </a:lnTo>
                    <a:lnTo>
                      <a:pt x="192" y="4530"/>
                    </a:lnTo>
                    <a:lnTo>
                      <a:pt x="0" y="4626"/>
                    </a:lnTo>
                    <a:lnTo>
                      <a:pt x="0" y="4626"/>
                    </a:lnTo>
                    <a:lnTo>
                      <a:pt x="0" y="4626"/>
                    </a:lnTo>
                    <a:lnTo>
                      <a:pt x="192" y="4530"/>
                    </a:lnTo>
                    <a:lnTo>
                      <a:pt x="383" y="4435"/>
                    </a:lnTo>
                    <a:lnTo>
                      <a:pt x="574" y="4320"/>
                    </a:lnTo>
                    <a:lnTo>
                      <a:pt x="727" y="4206"/>
                    </a:lnTo>
                    <a:lnTo>
                      <a:pt x="899" y="4072"/>
                    </a:lnTo>
                    <a:lnTo>
                      <a:pt x="1033" y="3919"/>
                    </a:lnTo>
                    <a:lnTo>
                      <a:pt x="1186" y="3766"/>
                    </a:lnTo>
                    <a:lnTo>
                      <a:pt x="1300" y="3594"/>
                    </a:lnTo>
                    <a:lnTo>
                      <a:pt x="1415" y="3422"/>
                    </a:lnTo>
                    <a:lnTo>
                      <a:pt x="1511" y="3231"/>
                    </a:lnTo>
                    <a:lnTo>
                      <a:pt x="1606" y="3040"/>
                    </a:lnTo>
                    <a:lnTo>
                      <a:pt x="1683" y="2829"/>
                    </a:lnTo>
                    <a:lnTo>
                      <a:pt x="1740" y="2619"/>
                    </a:lnTo>
                    <a:lnTo>
                      <a:pt x="1778" y="2409"/>
                    </a:lnTo>
                    <a:lnTo>
                      <a:pt x="1797" y="2199"/>
                    </a:lnTo>
                    <a:lnTo>
                      <a:pt x="1816" y="1969"/>
                    </a:lnTo>
                    <a:lnTo>
                      <a:pt x="1816" y="1969"/>
                    </a:lnTo>
                    <a:lnTo>
                      <a:pt x="1797" y="1682"/>
                    </a:lnTo>
                    <a:lnTo>
                      <a:pt x="1759" y="1415"/>
                    </a:lnTo>
                    <a:lnTo>
                      <a:pt x="1683" y="1147"/>
                    </a:lnTo>
                    <a:lnTo>
                      <a:pt x="1606" y="880"/>
                    </a:lnTo>
                    <a:lnTo>
                      <a:pt x="1491" y="650"/>
                    </a:lnTo>
                    <a:lnTo>
                      <a:pt x="1338" y="421"/>
                    </a:lnTo>
                    <a:lnTo>
                      <a:pt x="1186" y="192"/>
                    </a:lnTo>
                    <a:lnTo>
                      <a:pt x="10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34"/>
              <p:cNvSpPr/>
              <p:nvPr/>
            </p:nvSpPr>
            <p:spPr>
              <a:xfrm>
                <a:off x="1592445" y="4565337"/>
                <a:ext cx="36639" cy="6461"/>
              </a:xfrm>
              <a:custGeom>
                <a:avLst/>
                <a:gdLst/>
                <a:ahLst/>
                <a:cxnLst/>
                <a:rect l="l" t="t" r="r" b="b"/>
                <a:pathLst>
                  <a:path w="1741" h="307" extrusionOk="0">
                    <a:moveTo>
                      <a:pt x="1" y="0"/>
                    </a:moveTo>
                    <a:lnTo>
                      <a:pt x="1" y="0"/>
                    </a:lnTo>
                    <a:lnTo>
                      <a:pt x="1" y="0"/>
                    </a:lnTo>
                    <a:lnTo>
                      <a:pt x="287" y="134"/>
                    </a:lnTo>
                    <a:lnTo>
                      <a:pt x="612" y="230"/>
                    </a:lnTo>
                    <a:lnTo>
                      <a:pt x="937" y="287"/>
                    </a:lnTo>
                    <a:lnTo>
                      <a:pt x="1281" y="306"/>
                    </a:lnTo>
                    <a:lnTo>
                      <a:pt x="1281" y="306"/>
                    </a:lnTo>
                    <a:lnTo>
                      <a:pt x="1511" y="306"/>
                    </a:lnTo>
                    <a:lnTo>
                      <a:pt x="1740" y="268"/>
                    </a:lnTo>
                    <a:lnTo>
                      <a:pt x="1740" y="268"/>
                    </a:lnTo>
                    <a:lnTo>
                      <a:pt x="1740" y="268"/>
                    </a:lnTo>
                    <a:lnTo>
                      <a:pt x="1511" y="306"/>
                    </a:lnTo>
                    <a:lnTo>
                      <a:pt x="1281" y="306"/>
                    </a:lnTo>
                    <a:lnTo>
                      <a:pt x="1281" y="306"/>
                    </a:lnTo>
                    <a:lnTo>
                      <a:pt x="937" y="287"/>
                    </a:lnTo>
                    <a:lnTo>
                      <a:pt x="612" y="230"/>
                    </a:lnTo>
                    <a:lnTo>
                      <a:pt x="287" y="134"/>
                    </a:lnTo>
                    <a:lnTo>
                      <a:pt x="1" y="0"/>
                    </a:lnTo>
                    <a:close/>
                  </a:path>
                </a:pathLst>
              </a:custGeom>
              <a:solidFill>
                <a:srgbClr val="E647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34"/>
              <p:cNvSpPr/>
              <p:nvPr/>
            </p:nvSpPr>
            <p:spPr>
              <a:xfrm>
                <a:off x="1592445" y="4565337"/>
                <a:ext cx="36639" cy="6461"/>
              </a:xfrm>
              <a:custGeom>
                <a:avLst/>
                <a:gdLst/>
                <a:ahLst/>
                <a:cxnLst/>
                <a:rect l="l" t="t" r="r" b="b"/>
                <a:pathLst>
                  <a:path w="1741" h="307" fill="none" extrusionOk="0">
                    <a:moveTo>
                      <a:pt x="1" y="0"/>
                    </a:moveTo>
                    <a:lnTo>
                      <a:pt x="1" y="0"/>
                    </a:lnTo>
                    <a:lnTo>
                      <a:pt x="1" y="0"/>
                    </a:lnTo>
                    <a:lnTo>
                      <a:pt x="287" y="134"/>
                    </a:lnTo>
                    <a:lnTo>
                      <a:pt x="612" y="230"/>
                    </a:lnTo>
                    <a:lnTo>
                      <a:pt x="937" y="287"/>
                    </a:lnTo>
                    <a:lnTo>
                      <a:pt x="1281" y="306"/>
                    </a:lnTo>
                    <a:lnTo>
                      <a:pt x="1281" y="306"/>
                    </a:lnTo>
                    <a:lnTo>
                      <a:pt x="1511" y="306"/>
                    </a:lnTo>
                    <a:lnTo>
                      <a:pt x="1740" y="268"/>
                    </a:lnTo>
                    <a:lnTo>
                      <a:pt x="1740" y="268"/>
                    </a:lnTo>
                    <a:lnTo>
                      <a:pt x="1740" y="268"/>
                    </a:lnTo>
                    <a:lnTo>
                      <a:pt x="1511" y="306"/>
                    </a:lnTo>
                    <a:lnTo>
                      <a:pt x="1281" y="306"/>
                    </a:lnTo>
                    <a:lnTo>
                      <a:pt x="1281" y="306"/>
                    </a:lnTo>
                    <a:lnTo>
                      <a:pt x="937" y="287"/>
                    </a:lnTo>
                    <a:lnTo>
                      <a:pt x="612" y="230"/>
                    </a:lnTo>
                    <a:lnTo>
                      <a:pt x="287" y="13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34"/>
              <p:cNvSpPr/>
              <p:nvPr/>
            </p:nvSpPr>
            <p:spPr>
              <a:xfrm>
                <a:off x="1629065" y="4567757"/>
                <a:ext cx="12080" cy="3220"/>
              </a:xfrm>
              <a:custGeom>
                <a:avLst/>
                <a:gdLst/>
                <a:ahLst/>
                <a:cxnLst/>
                <a:rect l="l" t="t" r="r" b="b"/>
                <a:pathLst>
                  <a:path w="574" h="153" extrusionOk="0">
                    <a:moveTo>
                      <a:pt x="573" y="0"/>
                    </a:moveTo>
                    <a:lnTo>
                      <a:pt x="573" y="0"/>
                    </a:lnTo>
                    <a:lnTo>
                      <a:pt x="287" y="96"/>
                    </a:lnTo>
                    <a:lnTo>
                      <a:pt x="0" y="153"/>
                    </a:lnTo>
                    <a:lnTo>
                      <a:pt x="0" y="153"/>
                    </a:lnTo>
                    <a:lnTo>
                      <a:pt x="0" y="153"/>
                    </a:lnTo>
                    <a:lnTo>
                      <a:pt x="287" y="96"/>
                    </a:lnTo>
                    <a:lnTo>
                      <a:pt x="573" y="0"/>
                    </a:lnTo>
                    <a:lnTo>
                      <a:pt x="573" y="0"/>
                    </a:lnTo>
                    <a:close/>
                  </a:path>
                </a:pathLst>
              </a:custGeom>
              <a:solidFill>
                <a:srgbClr val="CF4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34"/>
              <p:cNvSpPr/>
              <p:nvPr/>
            </p:nvSpPr>
            <p:spPr>
              <a:xfrm>
                <a:off x="1629065" y="4567757"/>
                <a:ext cx="12080" cy="3220"/>
              </a:xfrm>
              <a:custGeom>
                <a:avLst/>
                <a:gdLst/>
                <a:ahLst/>
                <a:cxnLst/>
                <a:rect l="l" t="t" r="r" b="b"/>
                <a:pathLst>
                  <a:path w="574" h="153" fill="none" extrusionOk="0">
                    <a:moveTo>
                      <a:pt x="573" y="0"/>
                    </a:moveTo>
                    <a:lnTo>
                      <a:pt x="573" y="0"/>
                    </a:lnTo>
                    <a:lnTo>
                      <a:pt x="287" y="96"/>
                    </a:lnTo>
                    <a:lnTo>
                      <a:pt x="0" y="153"/>
                    </a:lnTo>
                    <a:lnTo>
                      <a:pt x="0" y="153"/>
                    </a:lnTo>
                    <a:lnTo>
                      <a:pt x="0" y="153"/>
                    </a:lnTo>
                    <a:lnTo>
                      <a:pt x="287" y="96"/>
                    </a:lnTo>
                    <a:lnTo>
                      <a:pt x="573" y="0"/>
                    </a:lnTo>
                    <a:lnTo>
                      <a:pt x="57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34"/>
              <p:cNvSpPr/>
              <p:nvPr/>
            </p:nvSpPr>
            <p:spPr>
              <a:xfrm>
                <a:off x="1568706" y="4461539"/>
                <a:ext cx="110655" cy="110255"/>
              </a:xfrm>
              <a:custGeom>
                <a:avLst/>
                <a:gdLst/>
                <a:ahLst/>
                <a:cxnLst/>
                <a:rect l="l" t="t" r="r" b="b"/>
                <a:pathLst>
                  <a:path w="5258" h="5239" extrusionOk="0">
                    <a:moveTo>
                      <a:pt x="3958" y="1"/>
                    </a:moveTo>
                    <a:lnTo>
                      <a:pt x="4053" y="173"/>
                    </a:lnTo>
                    <a:lnTo>
                      <a:pt x="4149" y="345"/>
                    </a:lnTo>
                    <a:lnTo>
                      <a:pt x="4225" y="536"/>
                    </a:lnTo>
                    <a:lnTo>
                      <a:pt x="4283" y="727"/>
                    </a:lnTo>
                    <a:lnTo>
                      <a:pt x="4340" y="918"/>
                    </a:lnTo>
                    <a:lnTo>
                      <a:pt x="4378" y="1129"/>
                    </a:lnTo>
                    <a:lnTo>
                      <a:pt x="4397" y="1339"/>
                    </a:lnTo>
                    <a:lnTo>
                      <a:pt x="4397" y="1549"/>
                    </a:lnTo>
                    <a:lnTo>
                      <a:pt x="4397" y="1836"/>
                    </a:lnTo>
                    <a:lnTo>
                      <a:pt x="4340" y="2123"/>
                    </a:lnTo>
                    <a:lnTo>
                      <a:pt x="4283" y="2390"/>
                    </a:lnTo>
                    <a:lnTo>
                      <a:pt x="4187" y="2658"/>
                    </a:lnTo>
                    <a:lnTo>
                      <a:pt x="4053" y="2906"/>
                    </a:lnTo>
                    <a:lnTo>
                      <a:pt x="3919" y="3136"/>
                    </a:lnTo>
                    <a:lnTo>
                      <a:pt x="3747" y="3346"/>
                    </a:lnTo>
                    <a:lnTo>
                      <a:pt x="3575" y="3556"/>
                    </a:lnTo>
                    <a:lnTo>
                      <a:pt x="3365" y="3728"/>
                    </a:lnTo>
                    <a:lnTo>
                      <a:pt x="3155" y="3900"/>
                    </a:lnTo>
                    <a:lnTo>
                      <a:pt x="2906" y="4053"/>
                    </a:lnTo>
                    <a:lnTo>
                      <a:pt x="2658" y="4168"/>
                    </a:lnTo>
                    <a:lnTo>
                      <a:pt x="2409" y="4263"/>
                    </a:lnTo>
                    <a:lnTo>
                      <a:pt x="2142" y="4321"/>
                    </a:lnTo>
                    <a:lnTo>
                      <a:pt x="1855" y="4378"/>
                    </a:lnTo>
                    <a:lnTo>
                      <a:pt x="1339" y="4378"/>
                    </a:lnTo>
                    <a:lnTo>
                      <a:pt x="1129" y="4359"/>
                    </a:lnTo>
                    <a:lnTo>
                      <a:pt x="938" y="4321"/>
                    </a:lnTo>
                    <a:lnTo>
                      <a:pt x="727" y="4263"/>
                    </a:lnTo>
                    <a:lnTo>
                      <a:pt x="536" y="4206"/>
                    </a:lnTo>
                    <a:lnTo>
                      <a:pt x="364" y="4130"/>
                    </a:lnTo>
                    <a:lnTo>
                      <a:pt x="173" y="4034"/>
                    </a:lnTo>
                    <a:lnTo>
                      <a:pt x="1" y="3919"/>
                    </a:lnTo>
                    <a:lnTo>
                      <a:pt x="192" y="4187"/>
                    </a:lnTo>
                    <a:lnTo>
                      <a:pt x="421" y="4435"/>
                    </a:lnTo>
                    <a:lnTo>
                      <a:pt x="574" y="4569"/>
                    </a:lnTo>
                    <a:lnTo>
                      <a:pt x="746" y="4703"/>
                    </a:lnTo>
                    <a:lnTo>
                      <a:pt x="938" y="4837"/>
                    </a:lnTo>
                    <a:lnTo>
                      <a:pt x="1129" y="4932"/>
                    </a:lnTo>
                    <a:lnTo>
                      <a:pt x="1415" y="5066"/>
                    </a:lnTo>
                    <a:lnTo>
                      <a:pt x="1740" y="5162"/>
                    </a:lnTo>
                    <a:lnTo>
                      <a:pt x="2065" y="5219"/>
                    </a:lnTo>
                    <a:lnTo>
                      <a:pt x="2409" y="5238"/>
                    </a:lnTo>
                    <a:lnTo>
                      <a:pt x="2639" y="5238"/>
                    </a:lnTo>
                    <a:lnTo>
                      <a:pt x="2868" y="5200"/>
                    </a:lnTo>
                    <a:lnTo>
                      <a:pt x="3155" y="5143"/>
                    </a:lnTo>
                    <a:lnTo>
                      <a:pt x="3441" y="5047"/>
                    </a:lnTo>
                    <a:lnTo>
                      <a:pt x="3633" y="4951"/>
                    </a:lnTo>
                    <a:lnTo>
                      <a:pt x="3824" y="4856"/>
                    </a:lnTo>
                    <a:lnTo>
                      <a:pt x="4015" y="4741"/>
                    </a:lnTo>
                    <a:lnTo>
                      <a:pt x="4168" y="4627"/>
                    </a:lnTo>
                    <a:lnTo>
                      <a:pt x="4340" y="4493"/>
                    </a:lnTo>
                    <a:lnTo>
                      <a:pt x="4474" y="4340"/>
                    </a:lnTo>
                    <a:lnTo>
                      <a:pt x="4627" y="4187"/>
                    </a:lnTo>
                    <a:lnTo>
                      <a:pt x="4741" y="4015"/>
                    </a:lnTo>
                    <a:lnTo>
                      <a:pt x="4856" y="3843"/>
                    </a:lnTo>
                    <a:lnTo>
                      <a:pt x="4952" y="3652"/>
                    </a:lnTo>
                    <a:lnTo>
                      <a:pt x="5047" y="3461"/>
                    </a:lnTo>
                    <a:lnTo>
                      <a:pt x="5124" y="3250"/>
                    </a:lnTo>
                    <a:lnTo>
                      <a:pt x="5181" y="3040"/>
                    </a:lnTo>
                    <a:lnTo>
                      <a:pt x="5219" y="2830"/>
                    </a:lnTo>
                    <a:lnTo>
                      <a:pt x="5238" y="2620"/>
                    </a:lnTo>
                    <a:lnTo>
                      <a:pt x="5257" y="2390"/>
                    </a:lnTo>
                    <a:lnTo>
                      <a:pt x="5238" y="2103"/>
                    </a:lnTo>
                    <a:lnTo>
                      <a:pt x="5200" y="1836"/>
                    </a:lnTo>
                    <a:lnTo>
                      <a:pt x="5124" y="1568"/>
                    </a:lnTo>
                    <a:lnTo>
                      <a:pt x="5047" y="1301"/>
                    </a:lnTo>
                    <a:lnTo>
                      <a:pt x="4932" y="1071"/>
                    </a:lnTo>
                    <a:lnTo>
                      <a:pt x="4779" y="842"/>
                    </a:lnTo>
                    <a:lnTo>
                      <a:pt x="4627" y="613"/>
                    </a:lnTo>
                    <a:lnTo>
                      <a:pt x="4455" y="421"/>
                    </a:lnTo>
                    <a:lnTo>
                      <a:pt x="4225" y="192"/>
                    </a:lnTo>
                    <a:lnTo>
                      <a:pt x="3958" y="1"/>
                    </a:lnTo>
                    <a:close/>
                  </a:path>
                </a:pathLst>
              </a:custGeom>
              <a:solidFill>
                <a:srgbClr val="CD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34"/>
              <p:cNvSpPr/>
              <p:nvPr/>
            </p:nvSpPr>
            <p:spPr>
              <a:xfrm>
                <a:off x="1568706" y="4461539"/>
                <a:ext cx="110655" cy="110255"/>
              </a:xfrm>
              <a:custGeom>
                <a:avLst/>
                <a:gdLst/>
                <a:ahLst/>
                <a:cxnLst/>
                <a:rect l="l" t="t" r="r" b="b"/>
                <a:pathLst>
                  <a:path w="5258" h="5239" fill="none" extrusionOk="0">
                    <a:moveTo>
                      <a:pt x="3958" y="1"/>
                    </a:moveTo>
                    <a:lnTo>
                      <a:pt x="3958" y="1"/>
                    </a:lnTo>
                    <a:lnTo>
                      <a:pt x="4053" y="173"/>
                    </a:lnTo>
                    <a:lnTo>
                      <a:pt x="4149" y="345"/>
                    </a:lnTo>
                    <a:lnTo>
                      <a:pt x="4225" y="536"/>
                    </a:lnTo>
                    <a:lnTo>
                      <a:pt x="4283" y="727"/>
                    </a:lnTo>
                    <a:lnTo>
                      <a:pt x="4340" y="918"/>
                    </a:lnTo>
                    <a:lnTo>
                      <a:pt x="4378" y="1129"/>
                    </a:lnTo>
                    <a:lnTo>
                      <a:pt x="4397" y="1339"/>
                    </a:lnTo>
                    <a:lnTo>
                      <a:pt x="4397" y="1549"/>
                    </a:lnTo>
                    <a:lnTo>
                      <a:pt x="4397" y="1549"/>
                    </a:lnTo>
                    <a:lnTo>
                      <a:pt x="4397" y="1836"/>
                    </a:lnTo>
                    <a:lnTo>
                      <a:pt x="4340" y="2123"/>
                    </a:lnTo>
                    <a:lnTo>
                      <a:pt x="4283" y="2390"/>
                    </a:lnTo>
                    <a:lnTo>
                      <a:pt x="4187" y="2658"/>
                    </a:lnTo>
                    <a:lnTo>
                      <a:pt x="4053" y="2906"/>
                    </a:lnTo>
                    <a:lnTo>
                      <a:pt x="3919" y="3136"/>
                    </a:lnTo>
                    <a:lnTo>
                      <a:pt x="3747" y="3346"/>
                    </a:lnTo>
                    <a:lnTo>
                      <a:pt x="3575" y="3556"/>
                    </a:lnTo>
                    <a:lnTo>
                      <a:pt x="3365" y="3728"/>
                    </a:lnTo>
                    <a:lnTo>
                      <a:pt x="3155" y="3900"/>
                    </a:lnTo>
                    <a:lnTo>
                      <a:pt x="2906" y="4053"/>
                    </a:lnTo>
                    <a:lnTo>
                      <a:pt x="2658" y="4168"/>
                    </a:lnTo>
                    <a:lnTo>
                      <a:pt x="2409" y="4263"/>
                    </a:lnTo>
                    <a:lnTo>
                      <a:pt x="2142" y="4321"/>
                    </a:lnTo>
                    <a:lnTo>
                      <a:pt x="1855" y="4378"/>
                    </a:lnTo>
                    <a:lnTo>
                      <a:pt x="1568" y="4378"/>
                    </a:lnTo>
                    <a:lnTo>
                      <a:pt x="1568" y="4378"/>
                    </a:lnTo>
                    <a:lnTo>
                      <a:pt x="1339" y="4378"/>
                    </a:lnTo>
                    <a:lnTo>
                      <a:pt x="1129" y="4359"/>
                    </a:lnTo>
                    <a:lnTo>
                      <a:pt x="938" y="4321"/>
                    </a:lnTo>
                    <a:lnTo>
                      <a:pt x="727" y="4263"/>
                    </a:lnTo>
                    <a:lnTo>
                      <a:pt x="536" y="4206"/>
                    </a:lnTo>
                    <a:lnTo>
                      <a:pt x="364" y="4130"/>
                    </a:lnTo>
                    <a:lnTo>
                      <a:pt x="173" y="4034"/>
                    </a:lnTo>
                    <a:lnTo>
                      <a:pt x="1" y="3919"/>
                    </a:lnTo>
                    <a:lnTo>
                      <a:pt x="1" y="3919"/>
                    </a:lnTo>
                    <a:lnTo>
                      <a:pt x="192" y="4187"/>
                    </a:lnTo>
                    <a:lnTo>
                      <a:pt x="421" y="4435"/>
                    </a:lnTo>
                    <a:lnTo>
                      <a:pt x="421" y="4435"/>
                    </a:lnTo>
                    <a:lnTo>
                      <a:pt x="574" y="4569"/>
                    </a:lnTo>
                    <a:lnTo>
                      <a:pt x="746" y="4703"/>
                    </a:lnTo>
                    <a:lnTo>
                      <a:pt x="938" y="4837"/>
                    </a:lnTo>
                    <a:lnTo>
                      <a:pt x="1129" y="4932"/>
                    </a:lnTo>
                    <a:lnTo>
                      <a:pt x="1129" y="4932"/>
                    </a:lnTo>
                    <a:lnTo>
                      <a:pt x="1415" y="5066"/>
                    </a:lnTo>
                    <a:lnTo>
                      <a:pt x="1740" y="5162"/>
                    </a:lnTo>
                    <a:lnTo>
                      <a:pt x="2065" y="5219"/>
                    </a:lnTo>
                    <a:lnTo>
                      <a:pt x="2409" y="5238"/>
                    </a:lnTo>
                    <a:lnTo>
                      <a:pt x="2409" y="5238"/>
                    </a:lnTo>
                    <a:lnTo>
                      <a:pt x="2639" y="5238"/>
                    </a:lnTo>
                    <a:lnTo>
                      <a:pt x="2868" y="5200"/>
                    </a:lnTo>
                    <a:lnTo>
                      <a:pt x="2868" y="5200"/>
                    </a:lnTo>
                    <a:lnTo>
                      <a:pt x="3155" y="5143"/>
                    </a:lnTo>
                    <a:lnTo>
                      <a:pt x="3441" y="5047"/>
                    </a:lnTo>
                    <a:lnTo>
                      <a:pt x="3441" y="5047"/>
                    </a:lnTo>
                    <a:lnTo>
                      <a:pt x="3441" y="5047"/>
                    </a:lnTo>
                    <a:lnTo>
                      <a:pt x="3633" y="4951"/>
                    </a:lnTo>
                    <a:lnTo>
                      <a:pt x="3824" y="4856"/>
                    </a:lnTo>
                    <a:lnTo>
                      <a:pt x="4015" y="4741"/>
                    </a:lnTo>
                    <a:lnTo>
                      <a:pt x="4168" y="4627"/>
                    </a:lnTo>
                    <a:lnTo>
                      <a:pt x="4340" y="4493"/>
                    </a:lnTo>
                    <a:lnTo>
                      <a:pt x="4474" y="4340"/>
                    </a:lnTo>
                    <a:lnTo>
                      <a:pt x="4627" y="4187"/>
                    </a:lnTo>
                    <a:lnTo>
                      <a:pt x="4741" y="4015"/>
                    </a:lnTo>
                    <a:lnTo>
                      <a:pt x="4856" y="3843"/>
                    </a:lnTo>
                    <a:lnTo>
                      <a:pt x="4952" y="3652"/>
                    </a:lnTo>
                    <a:lnTo>
                      <a:pt x="5047" y="3461"/>
                    </a:lnTo>
                    <a:lnTo>
                      <a:pt x="5124" y="3250"/>
                    </a:lnTo>
                    <a:lnTo>
                      <a:pt x="5181" y="3040"/>
                    </a:lnTo>
                    <a:lnTo>
                      <a:pt x="5219" y="2830"/>
                    </a:lnTo>
                    <a:lnTo>
                      <a:pt x="5238" y="2620"/>
                    </a:lnTo>
                    <a:lnTo>
                      <a:pt x="5257" y="2390"/>
                    </a:lnTo>
                    <a:lnTo>
                      <a:pt x="5257" y="2390"/>
                    </a:lnTo>
                    <a:lnTo>
                      <a:pt x="5238" y="2103"/>
                    </a:lnTo>
                    <a:lnTo>
                      <a:pt x="5200" y="1836"/>
                    </a:lnTo>
                    <a:lnTo>
                      <a:pt x="5124" y="1568"/>
                    </a:lnTo>
                    <a:lnTo>
                      <a:pt x="5047" y="1301"/>
                    </a:lnTo>
                    <a:lnTo>
                      <a:pt x="4932" y="1071"/>
                    </a:lnTo>
                    <a:lnTo>
                      <a:pt x="4779" y="842"/>
                    </a:lnTo>
                    <a:lnTo>
                      <a:pt x="4627" y="613"/>
                    </a:lnTo>
                    <a:lnTo>
                      <a:pt x="4455" y="421"/>
                    </a:lnTo>
                    <a:lnTo>
                      <a:pt x="4455" y="421"/>
                    </a:lnTo>
                    <a:lnTo>
                      <a:pt x="4225" y="192"/>
                    </a:lnTo>
                    <a:lnTo>
                      <a:pt x="3958" y="1"/>
                    </a:lnTo>
                  </a:path>
                </a:pathLst>
              </a:custGeom>
              <a:solidFill>
                <a:srgbClr val="CD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ejemplo</a:t>
            </a:r>
            <a:endParaRPr lang="es-CO" dirty="0"/>
          </a:p>
        </p:txBody>
      </p:sp>
      <p:sp>
        <p:nvSpPr>
          <p:cNvPr id="3" name="Marcador de texto 2"/>
          <p:cNvSpPr>
            <a:spLocks noGrp="1"/>
          </p:cNvSpPr>
          <p:nvPr>
            <p:ph type="body" idx="1"/>
          </p:nvPr>
        </p:nvSpPr>
        <p:spPr/>
        <p:txBody>
          <a:bodyPr/>
          <a:lstStyle/>
          <a:p>
            <a:pPr marL="127000" indent="0">
              <a:buNone/>
            </a:pPr>
            <a:r>
              <a:rPr lang="es-CO" sz="1600" dirty="0" smtClean="0"/>
              <a:t>en </a:t>
            </a:r>
            <a:r>
              <a:rPr lang="es-CO" sz="1600" dirty="0"/>
              <a:t>el ámbito del curso “Calidad en la Atención al Cliente” las habilidades y conductas a entrenar son las implicadas en cada una de las fases del proceso de atención al cliente.</a:t>
            </a:r>
          </a:p>
          <a:p>
            <a:endParaRPr lang="es-CO" sz="1600" dirty="0"/>
          </a:p>
          <a:p>
            <a:pPr marL="127000" indent="0">
              <a:buNone/>
            </a:pPr>
            <a:r>
              <a:rPr lang="es-CO" sz="1600" dirty="0"/>
              <a:t>Así, en la fase de «Iniciar el Contacto», las conductas definidas específicamente son:</a:t>
            </a:r>
          </a:p>
          <a:p>
            <a:endParaRPr lang="es-CO" sz="1600" dirty="0"/>
          </a:p>
          <a:p>
            <a:pPr marL="412750" indent="-285750">
              <a:buFont typeface="Arial" panose="020B0604020202020204" pitchFamily="34" charset="0"/>
              <a:buChar char="•"/>
            </a:pPr>
            <a:r>
              <a:rPr lang="es-CO" sz="1600" dirty="0"/>
              <a:t>Acusar la presencia del cliente.</a:t>
            </a:r>
          </a:p>
          <a:p>
            <a:pPr marL="412750" indent="-285750">
              <a:buFont typeface="Arial" panose="020B0604020202020204" pitchFamily="34" charset="0"/>
              <a:buChar char="•"/>
            </a:pPr>
            <a:r>
              <a:rPr lang="es-CO" sz="1600" dirty="0"/>
              <a:t>Saludar y sonreír</a:t>
            </a:r>
          </a:p>
          <a:p>
            <a:pPr marL="412750" indent="-285750">
              <a:buFont typeface="Arial" panose="020B0604020202020204" pitchFamily="34" charset="0"/>
              <a:buChar char="•"/>
            </a:pPr>
            <a:r>
              <a:rPr lang="es-CO" sz="1600" dirty="0"/>
              <a:t>Personalizar el contacto.</a:t>
            </a:r>
          </a:p>
          <a:p>
            <a:pPr marL="412750" indent="-285750">
              <a:buFont typeface="Arial" panose="020B0604020202020204" pitchFamily="34" charset="0"/>
              <a:buChar char="•"/>
            </a:pPr>
            <a:r>
              <a:rPr lang="es-CO" sz="1600" dirty="0"/>
              <a:t>Invitar a hablar al cliente.</a:t>
            </a:r>
          </a:p>
          <a:p>
            <a:pPr marL="412750" indent="-285750">
              <a:buFont typeface="Arial" panose="020B0604020202020204" pitchFamily="34" charset="0"/>
              <a:buChar char="•"/>
            </a:pPr>
            <a:r>
              <a:rPr lang="es-CO" sz="1600" dirty="0"/>
              <a:t>Utilizar un tono de voz amable.</a:t>
            </a:r>
          </a:p>
          <a:p>
            <a:pPr marL="412750" indent="-285750">
              <a:buFont typeface="Arial" panose="020B0604020202020204" pitchFamily="34" charset="0"/>
              <a:buChar char="•"/>
            </a:pPr>
            <a:r>
              <a:rPr lang="es-CO" sz="1600" dirty="0"/>
              <a:t>Mirar a la cara del cliente.</a:t>
            </a:r>
          </a:p>
        </p:txBody>
      </p:sp>
      <p:pic>
        <p:nvPicPr>
          <p:cNvPr id="4" name="Imagen 3"/>
          <p:cNvPicPr>
            <a:picLocks noChangeAspect="1"/>
          </p:cNvPicPr>
          <p:nvPr/>
        </p:nvPicPr>
        <p:blipFill>
          <a:blip r:embed="rId2"/>
          <a:stretch>
            <a:fillRect/>
          </a:stretch>
        </p:blipFill>
        <p:spPr>
          <a:xfrm>
            <a:off x="4828725" y="2800350"/>
            <a:ext cx="2695575" cy="1695450"/>
          </a:xfrm>
          <a:prstGeom prst="rect">
            <a:avLst/>
          </a:prstGeom>
        </p:spPr>
      </p:pic>
    </p:spTree>
    <p:extLst>
      <p:ext uri="{BB962C8B-B14F-4D97-AF65-F5344CB8AC3E}">
        <p14:creationId xmlns:p14="http://schemas.microsoft.com/office/powerpoint/2010/main" val="933486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4166266645"/>
              </p:ext>
            </p:extLst>
          </p:nvPr>
        </p:nvGraphicFramePr>
        <p:xfrm>
          <a:off x="843000" y="1197900"/>
          <a:ext cx="7458000" cy="3204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0548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14"/>
        <p:cNvGrpSpPr/>
        <p:nvPr/>
      </p:nvGrpSpPr>
      <p:grpSpPr>
        <a:xfrm>
          <a:off x="0" y="0"/>
          <a:ext cx="0" cy="0"/>
          <a:chOff x="0" y="0"/>
          <a:chExt cx="0" cy="0"/>
        </a:xfrm>
      </p:grpSpPr>
      <p:sp>
        <p:nvSpPr>
          <p:cNvPr id="9215" name="Google Shape;9215;p61"/>
          <p:cNvSpPr txBox="1">
            <a:spLocks noGrp="1"/>
          </p:cNvSpPr>
          <p:nvPr>
            <p:ph type="title"/>
          </p:nvPr>
        </p:nvSpPr>
        <p:spPr>
          <a:xfrm>
            <a:off x="713225" y="685800"/>
            <a:ext cx="7717500" cy="29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O" dirty="0" smtClean="0"/>
              <a:t>B</a:t>
            </a:r>
            <a:r>
              <a:rPr lang="en" dirty="0" smtClean="0"/>
              <a:t>ibliografia </a:t>
            </a:r>
            <a:endParaRPr dirty="0"/>
          </a:p>
        </p:txBody>
      </p:sp>
      <p:sp>
        <p:nvSpPr>
          <p:cNvPr id="9220" name="Google Shape;9220;p61"/>
          <p:cNvSpPr txBox="1">
            <a:spLocks noGrp="1"/>
          </p:cNvSpPr>
          <p:nvPr>
            <p:ph type="subTitle" idx="5"/>
          </p:nvPr>
        </p:nvSpPr>
        <p:spPr>
          <a:xfrm>
            <a:off x="3146329" y="2483196"/>
            <a:ext cx="5720684" cy="2746384"/>
          </a:xfrm>
          <a:prstGeom prst="rect">
            <a:avLst/>
          </a:prstGeom>
        </p:spPr>
        <p:txBody>
          <a:bodyPr spcFirstLastPara="1" wrap="square" lIns="91425" tIns="91425" rIns="91425" bIns="91425" anchor="ctr" anchorCtr="0">
            <a:noAutofit/>
          </a:bodyPr>
          <a:lstStyle/>
          <a:p>
            <a:pPr marL="285750" indent="-285750" algn="l">
              <a:buFont typeface="Arial" panose="020B0604020202020204" pitchFamily="34" charset="0"/>
              <a:buChar char="•"/>
            </a:pPr>
            <a:r>
              <a:rPr lang="es-CO" dirty="0"/>
              <a:t>MARTÍN, </a:t>
            </a:r>
            <a:r>
              <a:rPr lang="es-CO" dirty="0" smtClean="0"/>
              <a:t>Xus</a:t>
            </a:r>
            <a:r>
              <a:rPr lang="es-CO" dirty="0"/>
              <a:t>1992 El role-</a:t>
            </a:r>
            <a:r>
              <a:rPr lang="es-CO" dirty="0" err="1"/>
              <a:t>playing</a:t>
            </a:r>
            <a:r>
              <a:rPr lang="es-CO" dirty="0"/>
              <a:t>, una técnica para facilitar la empatía y la perspectiva social. Comunicación</a:t>
            </a:r>
            <a:r>
              <a:rPr lang="es-CO" dirty="0" smtClean="0"/>
              <a:t>,</a:t>
            </a:r>
            <a:r>
              <a:rPr lang="es-CO" dirty="0"/>
              <a:t> Lenguaje y Educación, número 15, pp. 63-67. </a:t>
            </a:r>
          </a:p>
          <a:p>
            <a:pPr marL="285750" lvl="0" indent="-285750" algn="l">
              <a:buFont typeface="Arial" panose="020B0604020202020204" pitchFamily="34" charset="0"/>
              <a:buChar char="•"/>
            </a:pPr>
            <a:endParaRPr lang="es-CO" dirty="0"/>
          </a:p>
          <a:p>
            <a:pPr marL="0" lvl="0" indent="0" algn="l"/>
            <a:endParaRPr lang="es-CO" dirty="0" smtClean="0"/>
          </a:p>
          <a:p>
            <a:pPr marL="285750" lvl="0" indent="-285750" algn="l">
              <a:buFont typeface="Arial" panose="020B0604020202020204" pitchFamily="34" charset="0"/>
              <a:buChar char="•"/>
            </a:pPr>
            <a:r>
              <a:rPr lang="es-CO" dirty="0"/>
              <a:t>Juego de Roles como Técnica de Formación. (2019, febrero 6). Aiteco.com. </a:t>
            </a:r>
            <a:r>
              <a:rPr lang="es-CO" dirty="0">
                <a:hlinkClick r:id="rId3"/>
              </a:rPr>
              <a:t>https://www.aiteco.com/juego-de-roles</a:t>
            </a:r>
            <a:r>
              <a:rPr lang="es-CO" dirty="0" smtClean="0">
                <a:hlinkClick r:id="rId3"/>
              </a:rPr>
              <a:t>/</a:t>
            </a:r>
            <a:endParaRPr lang="es-CO" dirty="0" smtClean="0"/>
          </a:p>
          <a:p>
            <a:pPr marL="0" lvl="0" indent="0" algn="l"/>
            <a:endParaRPr lang="es-CO" dirty="0"/>
          </a:p>
          <a:p>
            <a:pPr marL="0" lvl="0" indent="0" algn="l"/>
            <a:endParaRPr lang="es-CO" dirty="0"/>
          </a:p>
          <a:p>
            <a:pPr marL="0" lvl="0" indent="0" algn="l"/>
            <a:endParaRPr lang="es-CO" dirty="0"/>
          </a:p>
          <a:p>
            <a:pPr marL="0" lvl="0" indent="0" algn="l"/>
            <a:endParaRPr lang="es-CO" dirty="0" smtClean="0"/>
          </a:p>
          <a:p>
            <a:pPr marL="0" lvl="0" indent="0" algn="l"/>
            <a:endParaRPr lang="es-CO" dirty="0"/>
          </a:p>
          <a:p>
            <a:pPr marL="0" lvl="0" indent="0" algn="l"/>
            <a:endParaRPr lang="es-CO" dirty="0" smtClean="0"/>
          </a:p>
          <a:p>
            <a:pPr marL="0" lvl="0" indent="0" algn="l"/>
            <a:endParaRPr dirty="0"/>
          </a:p>
        </p:txBody>
      </p:sp>
      <p:grpSp>
        <p:nvGrpSpPr>
          <p:cNvPr id="9270" name="Google Shape;9270;p61"/>
          <p:cNvGrpSpPr/>
          <p:nvPr/>
        </p:nvGrpSpPr>
        <p:grpSpPr>
          <a:xfrm>
            <a:off x="931653" y="2081222"/>
            <a:ext cx="2289925" cy="1752722"/>
            <a:chOff x="238125" y="424250"/>
            <a:chExt cx="7143750" cy="4866500"/>
          </a:xfrm>
        </p:grpSpPr>
        <p:sp>
          <p:nvSpPr>
            <p:cNvPr id="9271" name="Google Shape;9271;p61"/>
            <p:cNvSpPr/>
            <p:nvPr/>
          </p:nvSpPr>
          <p:spPr>
            <a:xfrm>
              <a:off x="3859175" y="825550"/>
              <a:ext cx="339500" cy="397150"/>
            </a:xfrm>
            <a:custGeom>
              <a:avLst/>
              <a:gdLst/>
              <a:ahLst/>
              <a:cxnLst/>
              <a:rect l="l" t="t" r="r" b="b"/>
              <a:pathLst>
                <a:path w="13580" h="15886" extrusionOk="0">
                  <a:moveTo>
                    <a:pt x="9588" y="1"/>
                  </a:moveTo>
                  <a:lnTo>
                    <a:pt x="9503" y="29"/>
                  </a:lnTo>
                  <a:lnTo>
                    <a:pt x="9419" y="85"/>
                  </a:lnTo>
                  <a:lnTo>
                    <a:pt x="9335" y="170"/>
                  </a:lnTo>
                  <a:lnTo>
                    <a:pt x="9222" y="282"/>
                  </a:lnTo>
                  <a:lnTo>
                    <a:pt x="8997" y="619"/>
                  </a:lnTo>
                  <a:lnTo>
                    <a:pt x="8773" y="1069"/>
                  </a:lnTo>
                  <a:lnTo>
                    <a:pt x="8520" y="1603"/>
                  </a:lnTo>
                  <a:lnTo>
                    <a:pt x="8266" y="2194"/>
                  </a:lnTo>
                  <a:lnTo>
                    <a:pt x="7789" y="3515"/>
                  </a:lnTo>
                  <a:lnTo>
                    <a:pt x="7311" y="4808"/>
                  </a:lnTo>
                  <a:lnTo>
                    <a:pt x="6945" y="5961"/>
                  </a:lnTo>
                  <a:lnTo>
                    <a:pt x="6608" y="7058"/>
                  </a:lnTo>
                  <a:lnTo>
                    <a:pt x="6805" y="5989"/>
                  </a:lnTo>
                  <a:lnTo>
                    <a:pt x="7029" y="4921"/>
                  </a:lnTo>
                  <a:lnTo>
                    <a:pt x="7226" y="3656"/>
                  </a:lnTo>
                  <a:lnTo>
                    <a:pt x="7367" y="2391"/>
                  </a:lnTo>
                  <a:lnTo>
                    <a:pt x="7423" y="1800"/>
                  </a:lnTo>
                  <a:lnTo>
                    <a:pt x="7451" y="1266"/>
                  </a:lnTo>
                  <a:lnTo>
                    <a:pt x="7423" y="816"/>
                  </a:lnTo>
                  <a:lnTo>
                    <a:pt x="7395" y="451"/>
                  </a:lnTo>
                  <a:lnTo>
                    <a:pt x="7339" y="338"/>
                  </a:lnTo>
                  <a:lnTo>
                    <a:pt x="7282" y="226"/>
                  </a:lnTo>
                  <a:lnTo>
                    <a:pt x="7226" y="142"/>
                  </a:lnTo>
                  <a:lnTo>
                    <a:pt x="7142" y="113"/>
                  </a:lnTo>
                  <a:lnTo>
                    <a:pt x="7058" y="113"/>
                  </a:lnTo>
                  <a:lnTo>
                    <a:pt x="6973" y="170"/>
                  </a:lnTo>
                  <a:lnTo>
                    <a:pt x="6861" y="226"/>
                  </a:lnTo>
                  <a:lnTo>
                    <a:pt x="6776" y="338"/>
                  </a:lnTo>
                  <a:lnTo>
                    <a:pt x="6580" y="619"/>
                  </a:lnTo>
                  <a:lnTo>
                    <a:pt x="6411" y="1013"/>
                  </a:lnTo>
                  <a:lnTo>
                    <a:pt x="6214" y="1463"/>
                  </a:lnTo>
                  <a:lnTo>
                    <a:pt x="6017" y="1997"/>
                  </a:lnTo>
                  <a:lnTo>
                    <a:pt x="5652" y="3122"/>
                  </a:lnTo>
                  <a:lnTo>
                    <a:pt x="5343" y="4246"/>
                  </a:lnTo>
                  <a:lnTo>
                    <a:pt x="5090" y="5258"/>
                  </a:lnTo>
                  <a:lnTo>
                    <a:pt x="4865" y="6214"/>
                  </a:lnTo>
                  <a:lnTo>
                    <a:pt x="5033" y="5399"/>
                  </a:lnTo>
                  <a:lnTo>
                    <a:pt x="5174" y="4555"/>
                  </a:lnTo>
                  <a:lnTo>
                    <a:pt x="5315" y="3571"/>
                  </a:lnTo>
                  <a:lnTo>
                    <a:pt x="5399" y="2587"/>
                  </a:lnTo>
                  <a:lnTo>
                    <a:pt x="5427" y="2138"/>
                  </a:lnTo>
                  <a:lnTo>
                    <a:pt x="5427" y="1744"/>
                  </a:lnTo>
                  <a:lnTo>
                    <a:pt x="5399" y="1379"/>
                  </a:lnTo>
                  <a:lnTo>
                    <a:pt x="5343" y="1097"/>
                  </a:lnTo>
                  <a:lnTo>
                    <a:pt x="5315" y="1013"/>
                  </a:lnTo>
                  <a:lnTo>
                    <a:pt x="5258" y="929"/>
                  </a:lnTo>
                  <a:lnTo>
                    <a:pt x="5174" y="873"/>
                  </a:lnTo>
                  <a:lnTo>
                    <a:pt x="5118" y="844"/>
                  </a:lnTo>
                  <a:lnTo>
                    <a:pt x="5061" y="873"/>
                  </a:lnTo>
                  <a:lnTo>
                    <a:pt x="4977" y="985"/>
                  </a:lnTo>
                  <a:lnTo>
                    <a:pt x="4752" y="1379"/>
                  </a:lnTo>
                  <a:lnTo>
                    <a:pt x="4443" y="1997"/>
                  </a:lnTo>
                  <a:lnTo>
                    <a:pt x="4106" y="2840"/>
                  </a:lnTo>
                  <a:lnTo>
                    <a:pt x="3262" y="4921"/>
                  </a:lnTo>
                  <a:lnTo>
                    <a:pt x="2363" y="7282"/>
                  </a:lnTo>
                  <a:lnTo>
                    <a:pt x="1491" y="9672"/>
                  </a:lnTo>
                  <a:lnTo>
                    <a:pt x="732" y="11753"/>
                  </a:lnTo>
                  <a:lnTo>
                    <a:pt x="1" y="13805"/>
                  </a:lnTo>
                  <a:lnTo>
                    <a:pt x="366" y="14086"/>
                  </a:lnTo>
                  <a:lnTo>
                    <a:pt x="844" y="14451"/>
                  </a:lnTo>
                  <a:lnTo>
                    <a:pt x="1463" y="14817"/>
                  </a:lnTo>
                  <a:lnTo>
                    <a:pt x="1800" y="15014"/>
                  </a:lnTo>
                  <a:lnTo>
                    <a:pt x="2166" y="15182"/>
                  </a:lnTo>
                  <a:lnTo>
                    <a:pt x="2559" y="15351"/>
                  </a:lnTo>
                  <a:lnTo>
                    <a:pt x="2953" y="15492"/>
                  </a:lnTo>
                  <a:lnTo>
                    <a:pt x="3375" y="15632"/>
                  </a:lnTo>
                  <a:lnTo>
                    <a:pt x="3824" y="15745"/>
                  </a:lnTo>
                  <a:lnTo>
                    <a:pt x="4302" y="15829"/>
                  </a:lnTo>
                  <a:lnTo>
                    <a:pt x="4780" y="15857"/>
                  </a:lnTo>
                  <a:lnTo>
                    <a:pt x="5286" y="15885"/>
                  </a:lnTo>
                  <a:lnTo>
                    <a:pt x="5792" y="15857"/>
                  </a:lnTo>
                  <a:lnTo>
                    <a:pt x="6242" y="15801"/>
                  </a:lnTo>
                  <a:lnTo>
                    <a:pt x="6720" y="15688"/>
                  </a:lnTo>
                  <a:lnTo>
                    <a:pt x="7142" y="15576"/>
                  </a:lnTo>
                  <a:lnTo>
                    <a:pt x="7592" y="15407"/>
                  </a:lnTo>
                  <a:lnTo>
                    <a:pt x="8013" y="15239"/>
                  </a:lnTo>
                  <a:lnTo>
                    <a:pt x="8407" y="15042"/>
                  </a:lnTo>
                  <a:lnTo>
                    <a:pt x="8801" y="14789"/>
                  </a:lnTo>
                  <a:lnTo>
                    <a:pt x="9194" y="14564"/>
                  </a:lnTo>
                  <a:lnTo>
                    <a:pt x="9560" y="14283"/>
                  </a:lnTo>
                  <a:lnTo>
                    <a:pt x="9897" y="14002"/>
                  </a:lnTo>
                  <a:lnTo>
                    <a:pt x="10234" y="13721"/>
                  </a:lnTo>
                  <a:lnTo>
                    <a:pt x="10572" y="13411"/>
                  </a:lnTo>
                  <a:lnTo>
                    <a:pt x="11162" y="12793"/>
                  </a:lnTo>
                  <a:lnTo>
                    <a:pt x="11696" y="12146"/>
                  </a:lnTo>
                  <a:lnTo>
                    <a:pt x="12174" y="11500"/>
                  </a:lnTo>
                  <a:lnTo>
                    <a:pt x="12596" y="10881"/>
                  </a:lnTo>
                  <a:lnTo>
                    <a:pt x="12933" y="10291"/>
                  </a:lnTo>
                  <a:lnTo>
                    <a:pt x="13215" y="9756"/>
                  </a:lnTo>
                  <a:lnTo>
                    <a:pt x="13411" y="9279"/>
                  </a:lnTo>
                  <a:lnTo>
                    <a:pt x="13524" y="8913"/>
                  </a:lnTo>
                  <a:lnTo>
                    <a:pt x="13580" y="8632"/>
                  </a:lnTo>
                  <a:lnTo>
                    <a:pt x="13580" y="8548"/>
                  </a:lnTo>
                  <a:lnTo>
                    <a:pt x="13552" y="8491"/>
                  </a:lnTo>
                  <a:lnTo>
                    <a:pt x="13496" y="8463"/>
                  </a:lnTo>
                  <a:lnTo>
                    <a:pt x="13468" y="8463"/>
                  </a:lnTo>
                  <a:lnTo>
                    <a:pt x="13271" y="8491"/>
                  </a:lnTo>
                  <a:lnTo>
                    <a:pt x="13074" y="8548"/>
                  </a:lnTo>
                  <a:lnTo>
                    <a:pt x="12877" y="8632"/>
                  </a:lnTo>
                  <a:lnTo>
                    <a:pt x="12708" y="8744"/>
                  </a:lnTo>
                  <a:lnTo>
                    <a:pt x="12343" y="9026"/>
                  </a:lnTo>
                  <a:lnTo>
                    <a:pt x="11949" y="9419"/>
                  </a:lnTo>
                  <a:lnTo>
                    <a:pt x="11528" y="9841"/>
                  </a:lnTo>
                  <a:lnTo>
                    <a:pt x="11022" y="10291"/>
                  </a:lnTo>
                  <a:lnTo>
                    <a:pt x="10712" y="10516"/>
                  </a:lnTo>
                  <a:lnTo>
                    <a:pt x="10403" y="10740"/>
                  </a:lnTo>
                  <a:lnTo>
                    <a:pt x="10066" y="10965"/>
                  </a:lnTo>
                  <a:lnTo>
                    <a:pt x="9672" y="11190"/>
                  </a:lnTo>
                  <a:lnTo>
                    <a:pt x="10206" y="9503"/>
                  </a:lnTo>
                  <a:lnTo>
                    <a:pt x="10684" y="7817"/>
                  </a:lnTo>
                  <a:lnTo>
                    <a:pt x="11247" y="5877"/>
                  </a:lnTo>
                  <a:lnTo>
                    <a:pt x="11724" y="3937"/>
                  </a:lnTo>
                  <a:lnTo>
                    <a:pt x="11949" y="3037"/>
                  </a:lnTo>
                  <a:lnTo>
                    <a:pt x="12090" y="2250"/>
                  </a:lnTo>
                  <a:lnTo>
                    <a:pt x="12174" y="1603"/>
                  </a:lnTo>
                  <a:lnTo>
                    <a:pt x="12202" y="1097"/>
                  </a:lnTo>
                  <a:lnTo>
                    <a:pt x="12202" y="929"/>
                  </a:lnTo>
                  <a:lnTo>
                    <a:pt x="12174" y="816"/>
                  </a:lnTo>
                  <a:lnTo>
                    <a:pt x="12090" y="732"/>
                  </a:lnTo>
                  <a:lnTo>
                    <a:pt x="12006" y="732"/>
                  </a:lnTo>
                  <a:lnTo>
                    <a:pt x="11921" y="760"/>
                  </a:lnTo>
                  <a:lnTo>
                    <a:pt x="11809" y="844"/>
                  </a:lnTo>
                  <a:lnTo>
                    <a:pt x="11696" y="957"/>
                  </a:lnTo>
                  <a:lnTo>
                    <a:pt x="11556" y="1097"/>
                  </a:lnTo>
                  <a:lnTo>
                    <a:pt x="11303" y="1463"/>
                  </a:lnTo>
                  <a:lnTo>
                    <a:pt x="11022" y="1913"/>
                  </a:lnTo>
                  <a:lnTo>
                    <a:pt x="10741" y="2475"/>
                  </a:lnTo>
                  <a:lnTo>
                    <a:pt x="10431" y="3065"/>
                  </a:lnTo>
                  <a:lnTo>
                    <a:pt x="9841" y="4359"/>
                  </a:lnTo>
                  <a:lnTo>
                    <a:pt x="9279" y="5624"/>
                  </a:lnTo>
                  <a:lnTo>
                    <a:pt x="8801" y="6720"/>
                  </a:lnTo>
                  <a:lnTo>
                    <a:pt x="8463" y="7507"/>
                  </a:lnTo>
                  <a:lnTo>
                    <a:pt x="8379" y="7732"/>
                  </a:lnTo>
                  <a:lnTo>
                    <a:pt x="8323" y="7789"/>
                  </a:lnTo>
                  <a:lnTo>
                    <a:pt x="8323" y="7704"/>
                  </a:lnTo>
                  <a:lnTo>
                    <a:pt x="8351" y="7451"/>
                  </a:lnTo>
                  <a:lnTo>
                    <a:pt x="8576" y="6580"/>
                  </a:lnTo>
                  <a:lnTo>
                    <a:pt x="8885" y="5343"/>
                  </a:lnTo>
                  <a:lnTo>
                    <a:pt x="9222" y="3937"/>
                  </a:lnTo>
                  <a:lnTo>
                    <a:pt x="9532" y="2503"/>
                  </a:lnTo>
                  <a:lnTo>
                    <a:pt x="9644" y="1856"/>
                  </a:lnTo>
                  <a:lnTo>
                    <a:pt x="9728" y="1266"/>
                  </a:lnTo>
                  <a:lnTo>
                    <a:pt x="9785" y="760"/>
                  </a:lnTo>
                  <a:lnTo>
                    <a:pt x="9785" y="366"/>
                  </a:lnTo>
                  <a:lnTo>
                    <a:pt x="9757" y="226"/>
                  </a:lnTo>
                  <a:lnTo>
                    <a:pt x="9728" y="113"/>
                  </a:lnTo>
                  <a:lnTo>
                    <a:pt x="9672" y="29"/>
                  </a:lnTo>
                  <a:lnTo>
                    <a:pt x="9588" y="1"/>
                  </a:lnTo>
                  <a:close/>
                </a:path>
              </a:pathLst>
            </a:custGeom>
            <a:solidFill>
              <a:srgbClr val="FF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61"/>
            <p:cNvSpPr/>
            <p:nvPr/>
          </p:nvSpPr>
          <p:spPr>
            <a:xfrm>
              <a:off x="4420050" y="1191750"/>
              <a:ext cx="1101400" cy="1423275"/>
            </a:xfrm>
            <a:custGeom>
              <a:avLst/>
              <a:gdLst/>
              <a:ahLst/>
              <a:cxnLst/>
              <a:rect l="l" t="t" r="r" b="b"/>
              <a:pathLst>
                <a:path w="44056" h="56931" extrusionOk="0">
                  <a:moveTo>
                    <a:pt x="27018" y="0"/>
                  </a:moveTo>
                  <a:lnTo>
                    <a:pt x="25866" y="28"/>
                  </a:lnTo>
                  <a:lnTo>
                    <a:pt x="24713" y="57"/>
                  </a:lnTo>
                  <a:lnTo>
                    <a:pt x="23560" y="113"/>
                  </a:lnTo>
                  <a:lnTo>
                    <a:pt x="22436" y="197"/>
                  </a:lnTo>
                  <a:lnTo>
                    <a:pt x="21311" y="281"/>
                  </a:lnTo>
                  <a:lnTo>
                    <a:pt x="20187" y="422"/>
                  </a:lnTo>
                  <a:lnTo>
                    <a:pt x="19090" y="563"/>
                  </a:lnTo>
                  <a:lnTo>
                    <a:pt x="18022" y="703"/>
                  </a:lnTo>
                  <a:lnTo>
                    <a:pt x="17010" y="900"/>
                  </a:lnTo>
                  <a:lnTo>
                    <a:pt x="15998" y="1097"/>
                  </a:lnTo>
                  <a:lnTo>
                    <a:pt x="15042" y="1322"/>
                  </a:lnTo>
                  <a:lnTo>
                    <a:pt x="14114" y="1547"/>
                  </a:lnTo>
                  <a:lnTo>
                    <a:pt x="13243" y="1800"/>
                  </a:lnTo>
                  <a:lnTo>
                    <a:pt x="12427" y="2081"/>
                  </a:lnTo>
                  <a:lnTo>
                    <a:pt x="11640" y="2390"/>
                  </a:lnTo>
                  <a:lnTo>
                    <a:pt x="10937" y="2699"/>
                  </a:lnTo>
                  <a:lnTo>
                    <a:pt x="10431" y="3008"/>
                  </a:lnTo>
                  <a:lnTo>
                    <a:pt x="9925" y="3318"/>
                  </a:lnTo>
                  <a:lnTo>
                    <a:pt x="9475" y="3655"/>
                  </a:lnTo>
                  <a:lnTo>
                    <a:pt x="8997" y="4021"/>
                  </a:lnTo>
                  <a:lnTo>
                    <a:pt x="8266" y="4639"/>
                  </a:lnTo>
                  <a:lnTo>
                    <a:pt x="7564" y="5314"/>
                  </a:lnTo>
                  <a:lnTo>
                    <a:pt x="6889" y="6017"/>
                  </a:lnTo>
                  <a:lnTo>
                    <a:pt x="6298" y="6748"/>
                  </a:lnTo>
                  <a:lnTo>
                    <a:pt x="5736" y="7479"/>
                  </a:lnTo>
                  <a:lnTo>
                    <a:pt x="5202" y="8266"/>
                  </a:lnTo>
                  <a:lnTo>
                    <a:pt x="4724" y="9081"/>
                  </a:lnTo>
                  <a:lnTo>
                    <a:pt x="4274" y="9896"/>
                  </a:lnTo>
                  <a:lnTo>
                    <a:pt x="3881" y="10712"/>
                  </a:lnTo>
                  <a:lnTo>
                    <a:pt x="3515" y="11583"/>
                  </a:lnTo>
                  <a:lnTo>
                    <a:pt x="3178" y="12427"/>
                  </a:lnTo>
                  <a:lnTo>
                    <a:pt x="2869" y="13298"/>
                  </a:lnTo>
                  <a:lnTo>
                    <a:pt x="2615" y="14170"/>
                  </a:lnTo>
                  <a:lnTo>
                    <a:pt x="2391" y="15041"/>
                  </a:lnTo>
                  <a:lnTo>
                    <a:pt x="2166" y="15913"/>
                  </a:lnTo>
                  <a:lnTo>
                    <a:pt x="1997" y="16784"/>
                  </a:lnTo>
                  <a:lnTo>
                    <a:pt x="1828" y="17656"/>
                  </a:lnTo>
                  <a:lnTo>
                    <a:pt x="1688" y="18499"/>
                  </a:lnTo>
                  <a:lnTo>
                    <a:pt x="1575" y="19343"/>
                  </a:lnTo>
                  <a:lnTo>
                    <a:pt x="1491" y="20186"/>
                  </a:lnTo>
                  <a:lnTo>
                    <a:pt x="1378" y="21788"/>
                  </a:lnTo>
                  <a:lnTo>
                    <a:pt x="1294" y="23335"/>
                  </a:lnTo>
                  <a:lnTo>
                    <a:pt x="1294" y="24740"/>
                  </a:lnTo>
                  <a:lnTo>
                    <a:pt x="1322" y="26034"/>
                  </a:lnTo>
                  <a:lnTo>
                    <a:pt x="1378" y="27186"/>
                  </a:lnTo>
                  <a:lnTo>
                    <a:pt x="1435" y="28170"/>
                  </a:lnTo>
                  <a:lnTo>
                    <a:pt x="1" y="51252"/>
                  </a:lnTo>
                  <a:lnTo>
                    <a:pt x="479" y="51673"/>
                  </a:lnTo>
                  <a:lnTo>
                    <a:pt x="957" y="52095"/>
                  </a:lnTo>
                  <a:lnTo>
                    <a:pt x="1463" y="52517"/>
                  </a:lnTo>
                  <a:lnTo>
                    <a:pt x="1997" y="52882"/>
                  </a:lnTo>
                  <a:lnTo>
                    <a:pt x="2531" y="53248"/>
                  </a:lnTo>
                  <a:lnTo>
                    <a:pt x="3093" y="53585"/>
                  </a:lnTo>
                  <a:lnTo>
                    <a:pt x="3656" y="53894"/>
                  </a:lnTo>
                  <a:lnTo>
                    <a:pt x="4246" y="54204"/>
                  </a:lnTo>
                  <a:lnTo>
                    <a:pt x="4865" y="54485"/>
                  </a:lnTo>
                  <a:lnTo>
                    <a:pt x="5455" y="54738"/>
                  </a:lnTo>
                  <a:lnTo>
                    <a:pt x="6102" y="54991"/>
                  </a:lnTo>
                  <a:lnTo>
                    <a:pt x="6748" y="55216"/>
                  </a:lnTo>
                  <a:lnTo>
                    <a:pt x="7395" y="55441"/>
                  </a:lnTo>
                  <a:lnTo>
                    <a:pt x="8041" y="55638"/>
                  </a:lnTo>
                  <a:lnTo>
                    <a:pt x="8716" y="55806"/>
                  </a:lnTo>
                  <a:lnTo>
                    <a:pt x="9391" y="55975"/>
                  </a:lnTo>
                  <a:lnTo>
                    <a:pt x="10769" y="56256"/>
                  </a:lnTo>
                  <a:lnTo>
                    <a:pt x="12174" y="56481"/>
                  </a:lnTo>
                  <a:lnTo>
                    <a:pt x="13580" y="56678"/>
                  </a:lnTo>
                  <a:lnTo>
                    <a:pt x="14986" y="56790"/>
                  </a:lnTo>
                  <a:lnTo>
                    <a:pt x="16419" y="56875"/>
                  </a:lnTo>
                  <a:lnTo>
                    <a:pt x="17825" y="56931"/>
                  </a:lnTo>
                  <a:lnTo>
                    <a:pt x="20580" y="56931"/>
                  </a:lnTo>
                  <a:lnTo>
                    <a:pt x="21930" y="56875"/>
                  </a:lnTo>
                  <a:lnTo>
                    <a:pt x="23251" y="56790"/>
                  </a:lnTo>
                  <a:lnTo>
                    <a:pt x="24516" y="56706"/>
                  </a:lnTo>
                  <a:lnTo>
                    <a:pt x="25725" y="56593"/>
                  </a:lnTo>
                  <a:lnTo>
                    <a:pt x="26878" y="56481"/>
                  </a:lnTo>
                  <a:lnTo>
                    <a:pt x="27974" y="56340"/>
                  </a:lnTo>
                  <a:lnTo>
                    <a:pt x="29942" y="56059"/>
                  </a:lnTo>
                  <a:lnTo>
                    <a:pt x="31601" y="55778"/>
                  </a:lnTo>
                  <a:lnTo>
                    <a:pt x="32838" y="55553"/>
                  </a:lnTo>
                  <a:lnTo>
                    <a:pt x="33878" y="55328"/>
                  </a:lnTo>
                  <a:lnTo>
                    <a:pt x="44055" y="12764"/>
                  </a:lnTo>
                  <a:lnTo>
                    <a:pt x="43859" y="12089"/>
                  </a:lnTo>
                  <a:lnTo>
                    <a:pt x="43606" y="11443"/>
                  </a:lnTo>
                  <a:lnTo>
                    <a:pt x="43353" y="10796"/>
                  </a:lnTo>
                  <a:lnTo>
                    <a:pt x="43071" y="10149"/>
                  </a:lnTo>
                  <a:lnTo>
                    <a:pt x="42734" y="9531"/>
                  </a:lnTo>
                  <a:lnTo>
                    <a:pt x="42397" y="8912"/>
                  </a:lnTo>
                  <a:lnTo>
                    <a:pt x="42003" y="8322"/>
                  </a:lnTo>
                  <a:lnTo>
                    <a:pt x="41610" y="7732"/>
                  </a:lnTo>
                  <a:lnTo>
                    <a:pt x="41188" y="7169"/>
                  </a:lnTo>
                  <a:lnTo>
                    <a:pt x="40738" y="6635"/>
                  </a:lnTo>
                  <a:lnTo>
                    <a:pt x="40260" y="6101"/>
                  </a:lnTo>
                  <a:lnTo>
                    <a:pt x="39754" y="5567"/>
                  </a:lnTo>
                  <a:lnTo>
                    <a:pt x="39248" y="5061"/>
                  </a:lnTo>
                  <a:lnTo>
                    <a:pt x="38714" y="4583"/>
                  </a:lnTo>
                  <a:lnTo>
                    <a:pt x="38152" y="4133"/>
                  </a:lnTo>
                  <a:lnTo>
                    <a:pt x="37589" y="3683"/>
                  </a:lnTo>
                  <a:lnTo>
                    <a:pt x="36999" y="3261"/>
                  </a:lnTo>
                  <a:lnTo>
                    <a:pt x="36408" y="2868"/>
                  </a:lnTo>
                  <a:lnTo>
                    <a:pt x="35790" y="2502"/>
                  </a:lnTo>
                  <a:lnTo>
                    <a:pt x="35143" y="2137"/>
                  </a:lnTo>
                  <a:lnTo>
                    <a:pt x="34525" y="1800"/>
                  </a:lnTo>
                  <a:lnTo>
                    <a:pt x="33878" y="1518"/>
                  </a:lnTo>
                  <a:lnTo>
                    <a:pt x="33203" y="1237"/>
                  </a:lnTo>
                  <a:lnTo>
                    <a:pt x="32529" y="984"/>
                  </a:lnTo>
                  <a:lnTo>
                    <a:pt x="31854" y="759"/>
                  </a:lnTo>
                  <a:lnTo>
                    <a:pt x="31179" y="563"/>
                  </a:lnTo>
                  <a:lnTo>
                    <a:pt x="30505" y="394"/>
                  </a:lnTo>
                  <a:lnTo>
                    <a:pt x="29802" y="253"/>
                  </a:lnTo>
                  <a:lnTo>
                    <a:pt x="29099" y="141"/>
                  </a:lnTo>
                  <a:lnTo>
                    <a:pt x="28424" y="57"/>
                  </a:lnTo>
                  <a:lnTo>
                    <a:pt x="27721" y="28"/>
                  </a:lnTo>
                  <a:lnTo>
                    <a:pt x="270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61"/>
            <p:cNvSpPr/>
            <p:nvPr/>
          </p:nvSpPr>
          <p:spPr>
            <a:xfrm>
              <a:off x="4622475" y="1510825"/>
              <a:ext cx="1088750" cy="969250"/>
            </a:xfrm>
            <a:custGeom>
              <a:avLst/>
              <a:gdLst/>
              <a:ahLst/>
              <a:cxnLst/>
              <a:rect l="l" t="t" r="r" b="b"/>
              <a:pathLst>
                <a:path w="43550" h="38770" extrusionOk="0">
                  <a:moveTo>
                    <a:pt x="35958" y="1"/>
                  </a:moveTo>
                  <a:lnTo>
                    <a:pt x="23392" y="2897"/>
                  </a:lnTo>
                  <a:lnTo>
                    <a:pt x="23841" y="3796"/>
                  </a:lnTo>
                  <a:lnTo>
                    <a:pt x="24347" y="4837"/>
                  </a:lnTo>
                  <a:lnTo>
                    <a:pt x="24994" y="6158"/>
                  </a:lnTo>
                  <a:lnTo>
                    <a:pt x="25753" y="7760"/>
                  </a:lnTo>
                  <a:lnTo>
                    <a:pt x="26540" y="9560"/>
                  </a:lnTo>
                  <a:lnTo>
                    <a:pt x="27356" y="11471"/>
                  </a:lnTo>
                  <a:lnTo>
                    <a:pt x="28143" y="13467"/>
                  </a:lnTo>
                  <a:lnTo>
                    <a:pt x="28508" y="14451"/>
                  </a:lnTo>
                  <a:lnTo>
                    <a:pt x="28874" y="15464"/>
                  </a:lnTo>
                  <a:lnTo>
                    <a:pt x="29183" y="16448"/>
                  </a:lnTo>
                  <a:lnTo>
                    <a:pt x="29492" y="17432"/>
                  </a:lnTo>
                  <a:lnTo>
                    <a:pt x="29745" y="18359"/>
                  </a:lnTo>
                  <a:lnTo>
                    <a:pt x="29970" y="19259"/>
                  </a:lnTo>
                  <a:lnTo>
                    <a:pt x="30139" y="20130"/>
                  </a:lnTo>
                  <a:lnTo>
                    <a:pt x="30251" y="20946"/>
                  </a:lnTo>
                  <a:lnTo>
                    <a:pt x="30336" y="21705"/>
                  </a:lnTo>
                  <a:lnTo>
                    <a:pt x="30336" y="22408"/>
                  </a:lnTo>
                  <a:lnTo>
                    <a:pt x="30308" y="22745"/>
                  </a:lnTo>
                  <a:lnTo>
                    <a:pt x="30279" y="23054"/>
                  </a:lnTo>
                  <a:lnTo>
                    <a:pt x="30223" y="23335"/>
                  </a:lnTo>
                  <a:lnTo>
                    <a:pt x="30167" y="23588"/>
                  </a:lnTo>
                  <a:lnTo>
                    <a:pt x="30055" y="23841"/>
                  </a:lnTo>
                  <a:lnTo>
                    <a:pt x="29942" y="24066"/>
                  </a:lnTo>
                  <a:lnTo>
                    <a:pt x="29830" y="24263"/>
                  </a:lnTo>
                  <a:lnTo>
                    <a:pt x="29661" y="24432"/>
                  </a:lnTo>
                  <a:lnTo>
                    <a:pt x="29492" y="24572"/>
                  </a:lnTo>
                  <a:lnTo>
                    <a:pt x="29295" y="24685"/>
                  </a:lnTo>
                  <a:lnTo>
                    <a:pt x="29099" y="24797"/>
                  </a:lnTo>
                  <a:lnTo>
                    <a:pt x="28846" y="24854"/>
                  </a:lnTo>
                  <a:lnTo>
                    <a:pt x="25613" y="25528"/>
                  </a:lnTo>
                  <a:lnTo>
                    <a:pt x="22576" y="26203"/>
                  </a:lnTo>
                  <a:lnTo>
                    <a:pt x="17010" y="27440"/>
                  </a:lnTo>
                  <a:lnTo>
                    <a:pt x="12230" y="28565"/>
                  </a:lnTo>
                  <a:lnTo>
                    <a:pt x="8238" y="29549"/>
                  </a:lnTo>
                  <a:lnTo>
                    <a:pt x="5089" y="30364"/>
                  </a:lnTo>
                  <a:lnTo>
                    <a:pt x="2784" y="30982"/>
                  </a:lnTo>
                  <a:lnTo>
                    <a:pt x="900" y="31517"/>
                  </a:lnTo>
                  <a:lnTo>
                    <a:pt x="1" y="38376"/>
                  </a:lnTo>
                  <a:lnTo>
                    <a:pt x="29" y="38433"/>
                  </a:lnTo>
                  <a:lnTo>
                    <a:pt x="113" y="38461"/>
                  </a:lnTo>
                  <a:lnTo>
                    <a:pt x="451" y="38545"/>
                  </a:lnTo>
                  <a:lnTo>
                    <a:pt x="957" y="38601"/>
                  </a:lnTo>
                  <a:lnTo>
                    <a:pt x="1603" y="38657"/>
                  </a:lnTo>
                  <a:lnTo>
                    <a:pt x="2447" y="38714"/>
                  </a:lnTo>
                  <a:lnTo>
                    <a:pt x="3431" y="38742"/>
                  </a:lnTo>
                  <a:lnTo>
                    <a:pt x="5764" y="38770"/>
                  </a:lnTo>
                  <a:lnTo>
                    <a:pt x="8547" y="38714"/>
                  </a:lnTo>
                  <a:lnTo>
                    <a:pt x="11668" y="38629"/>
                  </a:lnTo>
                  <a:lnTo>
                    <a:pt x="15014" y="38461"/>
                  </a:lnTo>
                  <a:lnTo>
                    <a:pt x="18500" y="38236"/>
                  </a:lnTo>
                  <a:lnTo>
                    <a:pt x="20271" y="38095"/>
                  </a:lnTo>
                  <a:lnTo>
                    <a:pt x="22070" y="37955"/>
                  </a:lnTo>
                  <a:lnTo>
                    <a:pt x="23813" y="37758"/>
                  </a:lnTo>
                  <a:lnTo>
                    <a:pt x="25556" y="37589"/>
                  </a:lnTo>
                  <a:lnTo>
                    <a:pt x="27243" y="37364"/>
                  </a:lnTo>
                  <a:lnTo>
                    <a:pt x="28902" y="37139"/>
                  </a:lnTo>
                  <a:lnTo>
                    <a:pt x="30476" y="36886"/>
                  </a:lnTo>
                  <a:lnTo>
                    <a:pt x="31994" y="36633"/>
                  </a:lnTo>
                  <a:lnTo>
                    <a:pt x="33428" y="36324"/>
                  </a:lnTo>
                  <a:lnTo>
                    <a:pt x="34750" y="36043"/>
                  </a:lnTo>
                  <a:lnTo>
                    <a:pt x="35958" y="35705"/>
                  </a:lnTo>
                  <a:lnTo>
                    <a:pt x="37055" y="35340"/>
                  </a:lnTo>
                  <a:lnTo>
                    <a:pt x="37561" y="35171"/>
                  </a:lnTo>
                  <a:lnTo>
                    <a:pt x="38039" y="34975"/>
                  </a:lnTo>
                  <a:lnTo>
                    <a:pt x="38461" y="34778"/>
                  </a:lnTo>
                  <a:lnTo>
                    <a:pt x="38854" y="34581"/>
                  </a:lnTo>
                  <a:lnTo>
                    <a:pt x="39192" y="34384"/>
                  </a:lnTo>
                  <a:lnTo>
                    <a:pt x="39501" y="34187"/>
                  </a:lnTo>
                  <a:lnTo>
                    <a:pt x="39754" y="33962"/>
                  </a:lnTo>
                  <a:lnTo>
                    <a:pt x="39979" y="33738"/>
                  </a:lnTo>
                  <a:lnTo>
                    <a:pt x="40541" y="33063"/>
                  </a:lnTo>
                  <a:lnTo>
                    <a:pt x="40822" y="32669"/>
                  </a:lnTo>
                  <a:lnTo>
                    <a:pt x="41103" y="32276"/>
                  </a:lnTo>
                  <a:lnTo>
                    <a:pt x="41384" y="31826"/>
                  </a:lnTo>
                  <a:lnTo>
                    <a:pt x="41666" y="31348"/>
                  </a:lnTo>
                  <a:lnTo>
                    <a:pt x="41919" y="30842"/>
                  </a:lnTo>
                  <a:lnTo>
                    <a:pt x="42172" y="30308"/>
                  </a:lnTo>
                  <a:lnTo>
                    <a:pt x="42425" y="29745"/>
                  </a:lnTo>
                  <a:lnTo>
                    <a:pt x="42650" y="29155"/>
                  </a:lnTo>
                  <a:lnTo>
                    <a:pt x="42846" y="28508"/>
                  </a:lnTo>
                  <a:lnTo>
                    <a:pt x="43043" y="27834"/>
                  </a:lnTo>
                  <a:lnTo>
                    <a:pt x="43184" y="27131"/>
                  </a:lnTo>
                  <a:lnTo>
                    <a:pt x="43324" y="26400"/>
                  </a:lnTo>
                  <a:lnTo>
                    <a:pt x="43437" y="25613"/>
                  </a:lnTo>
                  <a:lnTo>
                    <a:pt x="43493" y="24797"/>
                  </a:lnTo>
                  <a:lnTo>
                    <a:pt x="43549" y="23926"/>
                  </a:lnTo>
                  <a:lnTo>
                    <a:pt x="43549" y="23026"/>
                  </a:lnTo>
                  <a:lnTo>
                    <a:pt x="43521" y="22098"/>
                  </a:lnTo>
                  <a:lnTo>
                    <a:pt x="43437" y="21114"/>
                  </a:lnTo>
                  <a:lnTo>
                    <a:pt x="43324" y="20102"/>
                  </a:lnTo>
                  <a:lnTo>
                    <a:pt x="43156" y="19006"/>
                  </a:lnTo>
                  <a:lnTo>
                    <a:pt x="42959" y="17909"/>
                  </a:lnTo>
                  <a:lnTo>
                    <a:pt x="42706" y="16757"/>
                  </a:lnTo>
                  <a:lnTo>
                    <a:pt x="42368" y="15548"/>
                  </a:lnTo>
                  <a:lnTo>
                    <a:pt x="42003" y="14283"/>
                  </a:lnTo>
                  <a:lnTo>
                    <a:pt x="41581" y="12990"/>
                  </a:lnTo>
                  <a:lnTo>
                    <a:pt x="41103" y="11640"/>
                  </a:lnTo>
                  <a:lnTo>
                    <a:pt x="40541" y="10234"/>
                  </a:lnTo>
                  <a:lnTo>
                    <a:pt x="39922" y="8801"/>
                  </a:lnTo>
                  <a:lnTo>
                    <a:pt x="39248" y="7282"/>
                  </a:lnTo>
                  <a:lnTo>
                    <a:pt x="38489" y="5736"/>
                  </a:lnTo>
                  <a:lnTo>
                    <a:pt x="35958" y="1"/>
                  </a:lnTo>
                  <a:close/>
                </a:path>
              </a:pathLst>
            </a:custGeom>
            <a:solidFill>
              <a:srgbClr val="FF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61"/>
            <p:cNvSpPr/>
            <p:nvPr/>
          </p:nvSpPr>
          <p:spPr>
            <a:xfrm>
              <a:off x="3780475" y="1165750"/>
              <a:ext cx="918650" cy="704975"/>
            </a:xfrm>
            <a:custGeom>
              <a:avLst/>
              <a:gdLst/>
              <a:ahLst/>
              <a:cxnLst/>
              <a:rect l="l" t="t" r="r" b="b"/>
              <a:pathLst>
                <a:path w="36746" h="28199" extrusionOk="0">
                  <a:moveTo>
                    <a:pt x="3149" y="0"/>
                  </a:moveTo>
                  <a:lnTo>
                    <a:pt x="2812" y="984"/>
                  </a:lnTo>
                  <a:lnTo>
                    <a:pt x="2446" y="2137"/>
                  </a:lnTo>
                  <a:lnTo>
                    <a:pt x="2024" y="3627"/>
                  </a:lnTo>
                  <a:lnTo>
                    <a:pt x="1546" y="5398"/>
                  </a:lnTo>
                  <a:lnTo>
                    <a:pt x="1293" y="6382"/>
                  </a:lnTo>
                  <a:lnTo>
                    <a:pt x="1069" y="7422"/>
                  </a:lnTo>
                  <a:lnTo>
                    <a:pt x="844" y="8490"/>
                  </a:lnTo>
                  <a:lnTo>
                    <a:pt x="619" y="9615"/>
                  </a:lnTo>
                  <a:lnTo>
                    <a:pt x="450" y="10740"/>
                  </a:lnTo>
                  <a:lnTo>
                    <a:pt x="281" y="11892"/>
                  </a:lnTo>
                  <a:lnTo>
                    <a:pt x="141" y="13073"/>
                  </a:lnTo>
                  <a:lnTo>
                    <a:pt x="56" y="14226"/>
                  </a:lnTo>
                  <a:lnTo>
                    <a:pt x="0" y="15406"/>
                  </a:lnTo>
                  <a:lnTo>
                    <a:pt x="0" y="16559"/>
                  </a:lnTo>
                  <a:lnTo>
                    <a:pt x="28" y="17712"/>
                  </a:lnTo>
                  <a:lnTo>
                    <a:pt x="141" y="18836"/>
                  </a:lnTo>
                  <a:lnTo>
                    <a:pt x="197" y="19370"/>
                  </a:lnTo>
                  <a:lnTo>
                    <a:pt x="281" y="19905"/>
                  </a:lnTo>
                  <a:lnTo>
                    <a:pt x="394" y="20439"/>
                  </a:lnTo>
                  <a:lnTo>
                    <a:pt x="506" y="20945"/>
                  </a:lnTo>
                  <a:lnTo>
                    <a:pt x="647" y="21451"/>
                  </a:lnTo>
                  <a:lnTo>
                    <a:pt x="816" y="21957"/>
                  </a:lnTo>
                  <a:lnTo>
                    <a:pt x="984" y="22435"/>
                  </a:lnTo>
                  <a:lnTo>
                    <a:pt x="1181" y="22885"/>
                  </a:lnTo>
                  <a:lnTo>
                    <a:pt x="1406" y="23335"/>
                  </a:lnTo>
                  <a:lnTo>
                    <a:pt x="1631" y="23756"/>
                  </a:lnTo>
                  <a:lnTo>
                    <a:pt x="1884" y="24178"/>
                  </a:lnTo>
                  <a:lnTo>
                    <a:pt x="2165" y="24572"/>
                  </a:lnTo>
                  <a:lnTo>
                    <a:pt x="2474" y="24937"/>
                  </a:lnTo>
                  <a:lnTo>
                    <a:pt x="2784" y="25302"/>
                  </a:lnTo>
                  <a:lnTo>
                    <a:pt x="3149" y="25640"/>
                  </a:lnTo>
                  <a:lnTo>
                    <a:pt x="3514" y="25949"/>
                  </a:lnTo>
                  <a:lnTo>
                    <a:pt x="3908" y="26230"/>
                  </a:lnTo>
                  <a:lnTo>
                    <a:pt x="4330" y="26511"/>
                  </a:lnTo>
                  <a:lnTo>
                    <a:pt x="4780" y="26736"/>
                  </a:lnTo>
                  <a:lnTo>
                    <a:pt x="5258" y="26961"/>
                  </a:lnTo>
                  <a:lnTo>
                    <a:pt x="6242" y="27299"/>
                  </a:lnTo>
                  <a:lnTo>
                    <a:pt x="7226" y="27608"/>
                  </a:lnTo>
                  <a:lnTo>
                    <a:pt x="8238" y="27833"/>
                  </a:lnTo>
                  <a:lnTo>
                    <a:pt x="9222" y="28001"/>
                  </a:lnTo>
                  <a:lnTo>
                    <a:pt x="10206" y="28114"/>
                  </a:lnTo>
                  <a:lnTo>
                    <a:pt x="11190" y="28198"/>
                  </a:lnTo>
                  <a:lnTo>
                    <a:pt x="12174" y="28198"/>
                  </a:lnTo>
                  <a:lnTo>
                    <a:pt x="13158" y="28170"/>
                  </a:lnTo>
                  <a:lnTo>
                    <a:pt x="14113" y="28086"/>
                  </a:lnTo>
                  <a:lnTo>
                    <a:pt x="15069" y="28001"/>
                  </a:lnTo>
                  <a:lnTo>
                    <a:pt x="15997" y="27833"/>
                  </a:lnTo>
                  <a:lnTo>
                    <a:pt x="16897" y="27664"/>
                  </a:lnTo>
                  <a:lnTo>
                    <a:pt x="17796" y="27467"/>
                  </a:lnTo>
                  <a:lnTo>
                    <a:pt x="18668" y="27242"/>
                  </a:lnTo>
                  <a:lnTo>
                    <a:pt x="19511" y="26989"/>
                  </a:lnTo>
                  <a:lnTo>
                    <a:pt x="20327" y="26736"/>
                  </a:lnTo>
                  <a:lnTo>
                    <a:pt x="21114" y="26455"/>
                  </a:lnTo>
                  <a:lnTo>
                    <a:pt x="21845" y="26174"/>
                  </a:lnTo>
                  <a:lnTo>
                    <a:pt x="23250" y="25612"/>
                  </a:lnTo>
                  <a:lnTo>
                    <a:pt x="24459" y="25049"/>
                  </a:lnTo>
                  <a:lnTo>
                    <a:pt x="25528" y="24515"/>
                  </a:lnTo>
                  <a:lnTo>
                    <a:pt x="26371" y="24065"/>
                  </a:lnTo>
                  <a:lnTo>
                    <a:pt x="26990" y="23700"/>
                  </a:lnTo>
                  <a:lnTo>
                    <a:pt x="27524" y="23363"/>
                  </a:lnTo>
                  <a:lnTo>
                    <a:pt x="36745" y="5960"/>
                  </a:lnTo>
                  <a:lnTo>
                    <a:pt x="36745" y="5960"/>
                  </a:lnTo>
                  <a:lnTo>
                    <a:pt x="9784" y="16390"/>
                  </a:lnTo>
                  <a:lnTo>
                    <a:pt x="8940" y="2249"/>
                  </a:lnTo>
                  <a:lnTo>
                    <a:pt x="3149" y="0"/>
                  </a:lnTo>
                  <a:close/>
                </a:path>
              </a:pathLst>
            </a:custGeom>
            <a:solidFill>
              <a:srgbClr val="FF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61"/>
            <p:cNvSpPr/>
            <p:nvPr/>
          </p:nvSpPr>
          <p:spPr>
            <a:xfrm>
              <a:off x="4075675" y="1227600"/>
              <a:ext cx="707075" cy="680375"/>
            </a:xfrm>
            <a:custGeom>
              <a:avLst/>
              <a:gdLst/>
              <a:ahLst/>
              <a:cxnLst/>
              <a:rect l="l" t="t" r="r" b="b"/>
              <a:pathLst>
                <a:path w="28283" h="27215" extrusionOk="0">
                  <a:moveTo>
                    <a:pt x="28283" y="0"/>
                  </a:moveTo>
                  <a:lnTo>
                    <a:pt x="26905" y="141"/>
                  </a:lnTo>
                  <a:lnTo>
                    <a:pt x="25415" y="337"/>
                  </a:lnTo>
                  <a:lnTo>
                    <a:pt x="23841" y="590"/>
                  </a:lnTo>
                  <a:lnTo>
                    <a:pt x="22182" y="928"/>
                  </a:lnTo>
                  <a:lnTo>
                    <a:pt x="20411" y="1321"/>
                  </a:lnTo>
                  <a:lnTo>
                    <a:pt x="19511" y="1574"/>
                  </a:lnTo>
                  <a:lnTo>
                    <a:pt x="18611" y="1827"/>
                  </a:lnTo>
                  <a:lnTo>
                    <a:pt x="17656" y="2109"/>
                  </a:lnTo>
                  <a:lnTo>
                    <a:pt x="16728" y="2418"/>
                  </a:lnTo>
                  <a:lnTo>
                    <a:pt x="15744" y="2755"/>
                  </a:lnTo>
                  <a:lnTo>
                    <a:pt x="14760" y="3121"/>
                  </a:lnTo>
                  <a:lnTo>
                    <a:pt x="13523" y="3627"/>
                  </a:lnTo>
                  <a:lnTo>
                    <a:pt x="12314" y="4161"/>
                  </a:lnTo>
                  <a:lnTo>
                    <a:pt x="11133" y="4695"/>
                  </a:lnTo>
                  <a:lnTo>
                    <a:pt x="10009" y="5257"/>
                  </a:lnTo>
                  <a:lnTo>
                    <a:pt x="8940" y="5820"/>
                  </a:lnTo>
                  <a:lnTo>
                    <a:pt x="7900" y="6410"/>
                  </a:lnTo>
                  <a:lnTo>
                    <a:pt x="6916" y="6972"/>
                  </a:lnTo>
                  <a:lnTo>
                    <a:pt x="5960" y="7563"/>
                  </a:lnTo>
                  <a:lnTo>
                    <a:pt x="5061" y="8153"/>
                  </a:lnTo>
                  <a:lnTo>
                    <a:pt x="4217" y="8743"/>
                  </a:lnTo>
                  <a:lnTo>
                    <a:pt x="3402" y="9334"/>
                  </a:lnTo>
                  <a:lnTo>
                    <a:pt x="2643" y="9896"/>
                  </a:lnTo>
                  <a:lnTo>
                    <a:pt x="1237" y="11021"/>
                  </a:lnTo>
                  <a:lnTo>
                    <a:pt x="0" y="12061"/>
                  </a:lnTo>
                  <a:lnTo>
                    <a:pt x="6804" y="27214"/>
                  </a:lnTo>
                  <a:lnTo>
                    <a:pt x="18527" y="23447"/>
                  </a:lnTo>
                  <a:lnTo>
                    <a:pt x="282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61"/>
            <p:cNvSpPr/>
            <p:nvPr/>
          </p:nvSpPr>
          <p:spPr>
            <a:xfrm>
              <a:off x="5155950" y="1390650"/>
              <a:ext cx="567225" cy="517325"/>
            </a:xfrm>
            <a:custGeom>
              <a:avLst/>
              <a:gdLst/>
              <a:ahLst/>
              <a:cxnLst/>
              <a:rect l="l" t="t" r="r" b="b"/>
              <a:pathLst>
                <a:path w="22689" h="20693" extrusionOk="0">
                  <a:moveTo>
                    <a:pt x="12314" y="0"/>
                  </a:moveTo>
                  <a:lnTo>
                    <a:pt x="0" y="4808"/>
                  </a:lnTo>
                  <a:lnTo>
                    <a:pt x="422" y="4808"/>
                  </a:lnTo>
                  <a:lnTo>
                    <a:pt x="7282" y="20692"/>
                  </a:lnTo>
                  <a:lnTo>
                    <a:pt x="22688" y="17881"/>
                  </a:lnTo>
                  <a:lnTo>
                    <a:pt x="123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61"/>
            <p:cNvSpPr/>
            <p:nvPr/>
          </p:nvSpPr>
          <p:spPr>
            <a:xfrm>
              <a:off x="5155950" y="1390650"/>
              <a:ext cx="567225" cy="517325"/>
            </a:xfrm>
            <a:custGeom>
              <a:avLst/>
              <a:gdLst/>
              <a:ahLst/>
              <a:cxnLst/>
              <a:rect l="l" t="t" r="r" b="b"/>
              <a:pathLst>
                <a:path w="22689" h="20693" fill="none" extrusionOk="0">
                  <a:moveTo>
                    <a:pt x="422" y="4808"/>
                  </a:moveTo>
                  <a:lnTo>
                    <a:pt x="7282" y="20692"/>
                  </a:lnTo>
                  <a:lnTo>
                    <a:pt x="22688" y="17881"/>
                  </a:lnTo>
                  <a:lnTo>
                    <a:pt x="12314" y="0"/>
                  </a:lnTo>
                  <a:lnTo>
                    <a:pt x="0" y="48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61"/>
            <p:cNvSpPr/>
            <p:nvPr/>
          </p:nvSpPr>
          <p:spPr>
            <a:xfrm>
              <a:off x="4633025" y="424250"/>
              <a:ext cx="572850" cy="463175"/>
            </a:xfrm>
            <a:custGeom>
              <a:avLst/>
              <a:gdLst/>
              <a:ahLst/>
              <a:cxnLst/>
              <a:rect l="l" t="t" r="r" b="b"/>
              <a:pathLst>
                <a:path w="22914" h="18527" extrusionOk="0">
                  <a:moveTo>
                    <a:pt x="9700" y="0"/>
                  </a:moveTo>
                  <a:lnTo>
                    <a:pt x="9053" y="56"/>
                  </a:lnTo>
                  <a:lnTo>
                    <a:pt x="8435" y="112"/>
                  </a:lnTo>
                  <a:lnTo>
                    <a:pt x="7816" y="225"/>
                  </a:lnTo>
                  <a:lnTo>
                    <a:pt x="7198" y="337"/>
                  </a:lnTo>
                  <a:lnTo>
                    <a:pt x="6607" y="506"/>
                  </a:lnTo>
                  <a:lnTo>
                    <a:pt x="6017" y="703"/>
                  </a:lnTo>
                  <a:lnTo>
                    <a:pt x="5426" y="928"/>
                  </a:lnTo>
                  <a:lnTo>
                    <a:pt x="4864" y="1209"/>
                  </a:lnTo>
                  <a:lnTo>
                    <a:pt x="4302" y="1518"/>
                  </a:lnTo>
                  <a:lnTo>
                    <a:pt x="3740" y="1856"/>
                  </a:lnTo>
                  <a:lnTo>
                    <a:pt x="3205" y="2249"/>
                  </a:lnTo>
                  <a:lnTo>
                    <a:pt x="2699" y="2671"/>
                  </a:lnTo>
                  <a:lnTo>
                    <a:pt x="2306" y="3036"/>
                  </a:lnTo>
                  <a:lnTo>
                    <a:pt x="1968" y="3402"/>
                  </a:lnTo>
                  <a:lnTo>
                    <a:pt x="1631" y="3767"/>
                  </a:lnTo>
                  <a:lnTo>
                    <a:pt x="1322" y="4161"/>
                  </a:lnTo>
                  <a:lnTo>
                    <a:pt x="1069" y="4554"/>
                  </a:lnTo>
                  <a:lnTo>
                    <a:pt x="816" y="4948"/>
                  </a:lnTo>
                  <a:lnTo>
                    <a:pt x="591" y="5370"/>
                  </a:lnTo>
                  <a:lnTo>
                    <a:pt x="422" y="5820"/>
                  </a:lnTo>
                  <a:lnTo>
                    <a:pt x="253" y="6269"/>
                  </a:lnTo>
                  <a:lnTo>
                    <a:pt x="141" y="6719"/>
                  </a:lnTo>
                  <a:lnTo>
                    <a:pt x="57" y="7169"/>
                  </a:lnTo>
                  <a:lnTo>
                    <a:pt x="0" y="7647"/>
                  </a:lnTo>
                  <a:lnTo>
                    <a:pt x="0" y="8153"/>
                  </a:lnTo>
                  <a:lnTo>
                    <a:pt x="29" y="8659"/>
                  </a:lnTo>
                  <a:lnTo>
                    <a:pt x="85" y="9165"/>
                  </a:lnTo>
                  <a:lnTo>
                    <a:pt x="169" y="9699"/>
                  </a:lnTo>
                  <a:lnTo>
                    <a:pt x="253" y="10009"/>
                  </a:lnTo>
                  <a:lnTo>
                    <a:pt x="366" y="10290"/>
                  </a:lnTo>
                  <a:lnTo>
                    <a:pt x="450" y="10543"/>
                  </a:lnTo>
                  <a:lnTo>
                    <a:pt x="591" y="10796"/>
                  </a:lnTo>
                  <a:lnTo>
                    <a:pt x="731" y="11021"/>
                  </a:lnTo>
                  <a:lnTo>
                    <a:pt x="900" y="11246"/>
                  </a:lnTo>
                  <a:lnTo>
                    <a:pt x="1069" y="11442"/>
                  </a:lnTo>
                  <a:lnTo>
                    <a:pt x="1266" y="11611"/>
                  </a:lnTo>
                  <a:lnTo>
                    <a:pt x="1462" y="11780"/>
                  </a:lnTo>
                  <a:lnTo>
                    <a:pt x="1659" y="11920"/>
                  </a:lnTo>
                  <a:lnTo>
                    <a:pt x="1912" y="12033"/>
                  </a:lnTo>
                  <a:lnTo>
                    <a:pt x="2137" y="12117"/>
                  </a:lnTo>
                  <a:lnTo>
                    <a:pt x="2418" y="12201"/>
                  </a:lnTo>
                  <a:lnTo>
                    <a:pt x="2671" y="12286"/>
                  </a:lnTo>
                  <a:lnTo>
                    <a:pt x="2952" y="12314"/>
                  </a:lnTo>
                  <a:lnTo>
                    <a:pt x="3262" y="12342"/>
                  </a:lnTo>
                  <a:lnTo>
                    <a:pt x="3655" y="12201"/>
                  </a:lnTo>
                  <a:lnTo>
                    <a:pt x="4021" y="12005"/>
                  </a:lnTo>
                  <a:lnTo>
                    <a:pt x="4386" y="11808"/>
                  </a:lnTo>
                  <a:lnTo>
                    <a:pt x="4752" y="11611"/>
                  </a:lnTo>
                  <a:lnTo>
                    <a:pt x="5426" y="11133"/>
                  </a:lnTo>
                  <a:lnTo>
                    <a:pt x="6073" y="10599"/>
                  </a:lnTo>
                  <a:lnTo>
                    <a:pt x="6663" y="10177"/>
                  </a:lnTo>
                  <a:lnTo>
                    <a:pt x="6945" y="9952"/>
                  </a:lnTo>
                  <a:lnTo>
                    <a:pt x="7254" y="9784"/>
                  </a:lnTo>
                  <a:lnTo>
                    <a:pt x="7563" y="9615"/>
                  </a:lnTo>
                  <a:lnTo>
                    <a:pt x="7872" y="9531"/>
                  </a:lnTo>
                  <a:lnTo>
                    <a:pt x="8125" y="9502"/>
                  </a:lnTo>
                  <a:lnTo>
                    <a:pt x="8378" y="9531"/>
                  </a:lnTo>
                  <a:lnTo>
                    <a:pt x="8491" y="9559"/>
                  </a:lnTo>
                  <a:lnTo>
                    <a:pt x="8603" y="9615"/>
                  </a:lnTo>
                  <a:lnTo>
                    <a:pt x="8688" y="9699"/>
                  </a:lnTo>
                  <a:lnTo>
                    <a:pt x="8772" y="9784"/>
                  </a:lnTo>
                  <a:lnTo>
                    <a:pt x="8941" y="10009"/>
                  </a:lnTo>
                  <a:lnTo>
                    <a:pt x="9081" y="10318"/>
                  </a:lnTo>
                  <a:lnTo>
                    <a:pt x="9222" y="10599"/>
                  </a:lnTo>
                  <a:lnTo>
                    <a:pt x="9334" y="10852"/>
                  </a:lnTo>
                  <a:lnTo>
                    <a:pt x="9475" y="11049"/>
                  </a:lnTo>
                  <a:lnTo>
                    <a:pt x="9644" y="11246"/>
                  </a:lnTo>
                  <a:lnTo>
                    <a:pt x="9812" y="11386"/>
                  </a:lnTo>
                  <a:lnTo>
                    <a:pt x="9981" y="11499"/>
                  </a:lnTo>
                  <a:lnTo>
                    <a:pt x="10178" y="11555"/>
                  </a:lnTo>
                  <a:lnTo>
                    <a:pt x="10374" y="11611"/>
                  </a:lnTo>
                  <a:lnTo>
                    <a:pt x="10599" y="11639"/>
                  </a:lnTo>
                  <a:lnTo>
                    <a:pt x="10796" y="11611"/>
                  </a:lnTo>
                  <a:lnTo>
                    <a:pt x="11021" y="11583"/>
                  </a:lnTo>
                  <a:lnTo>
                    <a:pt x="11246" y="11527"/>
                  </a:lnTo>
                  <a:lnTo>
                    <a:pt x="11499" y="11442"/>
                  </a:lnTo>
                  <a:lnTo>
                    <a:pt x="11724" y="11330"/>
                  </a:lnTo>
                  <a:lnTo>
                    <a:pt x="11977" y="11189"/>
                  </a:lnTo>
                  <a:lnTo>
                    <a:pt x="12202" y="11049"/>
                  </a:lnTo>
                  <a:lnTo>
                    <a:pt x="12708" y="10683"/>
                  </a:lnTo>
                  <a:lnTo>
                    <a:pt x="13186" y="10290"/>
                  </a:lnTo>
                  <a:lnTo>
                    <a:pt x="13664" y="9868"/>
                  </a:lnTo>
                  <a:lnTo>
                    <a:pt x="14086" y="9418"/>
                  </a:lnTo>
                  <a:lnTo>
                    <a:pt x="14507" y="8968"/>
                  </a:lnTo>
                  <a:lnTo>
                    <a:pt x="14929" y="8490"/>
                  </a:lnTo>
                  <a:lnTo>
                    <a:pt x="15772" y="7535"/>
                  </a:lnTo>
                  <a:lnTo>
                    <a:pt x="15829" y="7647"/>
                  </a:lnTo>
                  <a:lnTo>
                    <a:pt x="15885" y="7759"/>
                  </a:lnTo>
                  <a:lnTo>
                    <a:pt x="15913" y="8012"/>
                  </a:lnTo>
                  <a:lnTo>
                    <a:pt x="15885" y="8462"/>
                  </a:lnTo>
                  <a:lnTo>
                    <a:pt x="15885" y="10627"/>
                  </a:lnTo>
                  <a:lnTo>
                    <a:pt x="15913" y="12764"/>
                  </a:lnTo>
                  <a:lnTo>
                    <a:pt x="15941" y="13832"/>
                  </a:lnTo>
                  <a:lnTo>
                    <a:pt x="15997" y="14900"/>
                  </a:lnTo>
                  <a:lnTo>
                    <a:pt x="16110" y="15969"/>
                  </a:lnTo>
                  <a:lnTo>
                    <a:pt x="16222" y="17037"/>
                  </a:lnTo>
                  <a:lnTo>
                    <a:pt x="16250" y="17262"/>
                  </a:lnTo>
                  <a:lnTo>
                    <a:pt x="16307" y="17459"/>
                  </a:lnTo>
                  <a:lnTo>
                    <a:pt x="16391" y="17796"/>
                  </a:lnTo>
                  <a:lnTo>
                    <a:pt x="16447" y="18105"/>
                  </a:lnTo>
                  <a:lnTo>
                    <a:pt x="16503" y="18246"/>
                  </a:lnTo>
                  <a:lnTo>
                    <a:pt x="16588" y="18386"/>
                  </a:lnTo>
                  <a:lnTo>
                    <a:pt x="16700" y="18471"/>
                  </a:lnTo>
                  <a:lnTo>
                    <a:pt x="16841" y="18527"/>
                  </a:lnTo>
                  <a:lnTo>
                    <a:pt x="16953" y="18527"/>
                  </a:lnTo>
                  <a:lnTo>
                    <a:pt x="17066" y="18471"/>
                  </a:lnTo>
                  <a:lnTo>
                    <a:pt x="17122" y="18386"/>
                  </a:lnTo>
                  <a:lnTo>
                    <a:pt x="17206" y="18274"/>
                  </a:lnTo>
                  <a:lnTo>
                    <a:pt x="17347" y="17993"/>
                  </a:lnTo>
                  <a:lnTo>
                    <a:pt x="17403" y="17880"/>
                  </a:lnTo>
                  <a:lnTo>
                    <a:pt x="17487" y="17768"/>
                  </a:lnTo>
                  <a:lnTo>
                    <a:pt x="17712" y="17487"/>
                  </a:lnTo>
                  <a:lnTo>
                    <a:pt x="17937" y="17262"/>
                  </a:lnTo>
                  <a:lnTo>
                    <a:pt x="18190" y="17037"/>
                  </a:lnTo>
                  <a:lnTo>
                    <a:pt x="18415" y="16868"/>
                  </a:lnTo>
                  <a:lnTo>
                    <a:pt x="18668" y="16728"/>
                  </a:lnTo>
                  <a:lnTo>
                    <a:pt x="18921" y="16587"/>
                  </a:lnTo>
                  <a:lnTo>
                    <a:pt x="19174" y="16503"/>
                  </a:lnTo>
                  <a:lnTo>
                    <a:pt x="19455" y="16447"/>
                  </a:lnTo>
                  <a:lnTo>
                    <a:pt x="19708" y="16418"/>
                  </a:lnTo>
                  <a:lnTo>
                    <a:pt x="19989" y="16418"/>
                  </a:lnTo>
                  <a:lnTo>
                    <a:pt x="20271" y="16447"/>
                  </a:lnTo>
                  <a:lnTo>
                    <a:pt x="20580" y="16503"/>
                  </a:lnTo>
                  <a:lnTo>
                    <a:pt x="20889" y="16587"/>
                  </a:lnTo>
                  <a:lnTo>
                    <a:pt x="21198" y="16700"/>
                  </a:lnTo>
                  <a:lnTo>
                    <a:pt x="21508" y="16840"/>
                  </a:lnTo>
                  <a:lnTo>
                    <a:pt x="21817" y="17037"/>
                  </a:lnTo>
                  <a:lnTo>
                    <a:pt x="22154" y="16250"/>
                  </a:lnTo>
                  <a:lnTo>
                    <a:pt x="22407" y="15519"/>
                  </a:lnTo>
                  <a:lnTo>
                    <a:pt x="22632" y="14788"/>
                  </a:lnTo>
                  <a:lnTo>
                    <a:pt x="22773" y="14057"/>
                  </a:lnTo>
                  <a:lnTo>
                    <a:pt x="22885" y="13354"/>
                  </a:lnTo>
                  <a:lnTo>
                    <a:pt x="22913" y="12679"/>
                  </a:lnTo>
                  <a:lnTo>
                    <a:pt x="22885" y="12005"/>
                  </a:lnTo>
                  <a:lnTo>
                    <a:pt x="22829" y="11358"/>
                  </a:lnTo>
                  <a:lnTo>
                    <a:pt x="22688" y="10683"/>
                  </a:lnTo>
                  <a:lnTo>
                    <a:pt x="22492" y="10065"/>
                  </a:lnTo>
                  <a:lnTo>
                    <a:pt x="22239" y="9418"/>
                  </a:lnTo>
                  <a:lnTo>
                    <a:pt x="21901" y="8800"/>
                  </a:lnTo>
                  <a:lnTo>
                    <a:pt x="21536" y="8181"/>
                  </a:lnTo>
                  <a:lnTo>
                    <a:pt x="21114" y="7563"/>
                  </a:lnTo>
                  <a:lnTo>
                    <a:pt x="20608" y="6972"/>
                  </a:lnTo>
                  <a:lnTo>
                    <a:pt x="20074" y="6354"/>
                  </a:lnTo>
                  <a:lnTo>
                    <a:pt x="19821" y="6101"/>
                  </a:lnTo>
                  <a:lnTo>
                    <a:pt x="19736" y="5932"/>
                  </a:lnTo>
                  <a:lnTo>
                    <a:pt x="19680" y="5763"/>
                  </a:lnTo>
                  <a:lnTo>
                    <a:pt x="19455" y="5089"/>
                  </a:lnTo>
                  <a:lnTo>
                    <a:pt x="19202" y="4470"/>
                  </a:lnTo>
                  <a:lnTo>
                    <a:pt x="18893" y="3908"/>
                  </a:lnTo>
                  <a:lnTo>
                    <a:pt x="18584" y="3346"/>
                  </a:lnTo>
                  <a:lnTo>
                    <a:pt x="18218" y="2868"/>
                  </a:lnTo>
                  <a:lnTo>
                    <a:pt x="17825" y="2418"/>
                  </a:lnTo>
                  <a:lnTo>
                    <a:pt x="17403" y="2024"/>
                  </a:lnTo>
                  <a:lnTo>
                    <a:pt x="16925" y="1659"/>
                  </a:lnTo>
                  <a:lnTo>
                    <a:pt x="16447" y="1321"/>
                  </a:lnTo>
                  <a:lnTo>
                    <a:pt x="15941" y="1040"/>
                  </a:lnTo>
                  <a:lnTo>
                    <a:pt x="15379" y="787"/>
                  </a:lnTo>
                  <a:lnTo>
                    <a:pt x="14816" y="562"/>
                  </a:lnTo>
                  <a:lnTo>
                    <a:pt x="14226" y="394"/>
                  </a:lnTo>
                  <a:lnTo>
                    <a:pt x="13579" y="253"/>
                  </a:lnTo>
                  <a:lnTo>
                    <a:pt x="12933" y="141"/>
                  </a:lnTo>
                  <a:lnTo>
                    <a:pt x="12258" y="56"/>
                  </a:lnTo>
                  <a:lnTo>
                    <a:pt x="11611" y="28"/>
                  </a:lnTo>
                  <a:lnTo>
                    <a:pt x="1096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61"/>
            <p:cNvSpPr/>
            <p:nvPr/>
          </p:nvSpPr>
          <p:spPr>
            <a:xfrm>
              <a:off x="4817875" y="1118650"/>
              <a:ext cx="154650" cy="120200"/>
            </a:xfrm>
            <a:custGeom>
              <a:avLst/>
              <a:gdLst/>
              <a:ahLst/>
              <a:cxnLst/>
              <a:rect l="l" t="t" r="r" b="b"/>
              <a:pathLst>
                <a:path w="6186" h="4808" extrusionOk="0">
                  <a:moveTo>
                    <a:pt x="6185" y="0"/>
                  </a:moveTo>
                  <a:lnTo>
                    <a:pt x="5454" y="422"/>
                  </a:lnTo>
                  <a:lnTo>
                    <a:pt x="4752" y="788"/>
                  </a:lnTo>
                  <a:lnTo>
                    <a:pt x="3993" y="1097"/>
                  </a:lnTo>
                  <a:lnTo>
                    <a:pt x="3233" y="1350"/>
                  </a:lnTo>
                  <a:lnTo>
                    <a:pt x="2474" y="1575"/>
                  </a:lnTo>
                  <a:lnTo>
                    <a:pt x="1687" y="1715"/>
                  </a:lnTo>
                  <a:lnTo>
                    <a:pt x="872" y="1828"/>
                  </a:lnTo>
                  <a:lnTo>
                    <a:pt x="57" y="1884"/>
                  </a:lnTo>
                  <a:lnTo>
                    <a:pt x="0" y="3318"/>
                  </a:lnTo>
                  <a:lnTo>
                    <a:pt x="28" y="3487"/>
                  </a:lnTo>
                  <a:lnTo>
                    <a:pt x="28" y="3683"/>
                  </a:lnTo>
                  <a:lnTo>
                    <a:pt x="0" y="4105"/>
                  </a:lnTo>
                  <a:lnTo>
                    <a:pt x="0" y="4302"/>
                  </a:lnTo>
                  <a:lnTo>
                    <a:pt x="57" y="4499"/>
                  </a:lnTo>
                  <a:lnTo>
                    <a:pt x="85" y="4583"/>
                  </a:lnTo>
                  <a:lnTo>
                    <a:pt x="169" y="4667"/>
                  </a:lnTo>
                  <a:lnTo>
                    <a:pt x="253" y="4752"/>
                  </a:lnTo>
                  <a:lnTo>
                    <a:pt x="366" y="4808"/>
                  </a:lnTo>
                  <a:lnTo>
                    <a:pt x="1209" y="4386"/>
                  </a:lnTo>
                  <a:lnTo>
                    <a:pt x="2053" y="3908"/>
                  </a:lnTo>
                  <a:lnTo>
                    <a:pt x="2840" y="3402"/>
                  </a:lnTo>
                  <a:lnTo>
                    <a:pt x="3599" y="2812"/>
                  </a:lnTo>
                  <a:lnTo>
                    <a:pt x="4302" y="2193"/>
                  </a:lnTo>
                  <a:lnTo>
                    <a:pt x="4639" y="1856"/>
                  </a:lnTo>
                  <a:lnTo>
                    <a:pt x="4977" y="1519"/>
                  </a:lnTo>
                  <a:lnTo>
                    <a:pt x="5286" y="1153"/>
                  </a:lnTo>
                  <a:lnTo>
                    <a:pt x="5595" y="788"/>
                  </a:lnTo>
                  <a:lnTo>
                    <a:pt x="5904" y="394"/>
                  </a:lnTo>
                  <a:lnTo>
                    <a:pt x="6185" y="0"/>
                  </a:lnTo>
                  <a:close/>
                </a:path>
              </a:pathLst>
            </a:custGeom>
            <a:solidFill>
              <a:srgbClr val="FF9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61"/>
            <p:cNvSpPr/>
            <p:nvPr/>
          </p:nvSpPr>
          <p:spPr>
            <a:xfrm>
              <a:off x="4673800" y="609800"/>
              <a:ext cx="515900" cy="815325"/>
            </a:xfrm>
            <a:custGeom>
              <a:avLst/>
              <a:gdLst/>
              <a:ahLst/>
              <a:cxnLst/>
              <a:rect l="l" t="t" r="r" b="b"/>
              <a:pathLst>
                <a:path w="20636" h="32613" extrusionOk="0">
                  <a:moveTo>
                    <a:pt x="14001" y="0"/>
                  </a:moveTo>
                  <a:lnTo>
                    <a:pt x="13916" y="28"/>
                  </a:lnTo>
                  <a:lnTo>
                    <a:pt x="13804" y="84"/>
                  </a:lnTo>
                  <a:lnTo>
                    <a:pt x="13635" y="225"/>
                  </a:lnTo>
                  <a:lnTo>
                    <a:pt x="13495" y="394"/>
                  </a:lnTo>
                  <a:lnTo>
                    <a:pt x="12961" y="956"/>
                  </a:lnTo>
                  <a:lnTo>
                    <a:pt x="12483" y="1546"/>
                  </a:lnTo>
                  <a:lnTo>
                    <a:pt x="12230" y="1856"/>
                  </a:lnTo>
                  <a:lnTo>
                    <a:pt x="11977" y="2109"/>
                  </a:lnTo>
                  <a:lnTo>
                    <a:pt x="11724" y="2362"/>
                  </a:lnTo>
                  <a:lnTo>
                    <a:pt x="11442" y="2615"/>
                  </a:lnTo>
                  <a:lnTo>
                    <a:pt x="10824" y="3064"/>
                  </a:lnTo>
                  <a:lnTo>
                    <a:pt x="10205" y="3458"/>
                  </a:lnTo>
                  <a:lnTo>
                    <a:pt x="9812" y="3655"/>
                  </a:lnTo>
                  <a:lnTo>
                    <a:pt x="9474" y="3795"/>
                  </a:lnTo>
                  <a:lnTo>
                    <a:pt x="9306" y="3824"/>
                  </a:lnTo>
                  <a:lnTo>
                    <a:pt x="8996" y="3824"/>
                  </a:lnTo>
                  <a:lnTo>
                    <a:pt x="8856" y="3795"/>
                  </a:lnTo>
                  <a:lnTo>
                    <a:pt x="8715" y="3767"/>
                  </a:lnTo>
                  <a:lnTo>
                    <a:pt x="8575" y="3683"/>
                  </a:lnTo>
                  <a:lnTo>
                    <a:pt x="8434" y="3599"/>
                  </a:lnTo>
                  <a:lnTo>
                    <a:pt x="8322" y="3514"/>
                  </a:lnTo>
                  <a:lnTo>
                    <a:pt x="8069" y="3233"/>
                  </a:lnTo>
                  <a:lnTo>
                    <a:pt x="7816" y="2868"/>
                  </a:lnTo>
                  <a:lnTo>
                    <a:pt x="7591" y="2558"/>
                  </a:lnTo>
                  <a:lnTo>
                    <a:pt x="7366" y="2305"/>
                  </a:lnTo>
                  <a:lnTo>
                    <a:pt x="7113" y="2109"/>
                  </a:lnTo>
                  <a:lnTo>
                    <a:pt x="6888" y="1940"/>
                  </a:lnTo>
                  <a:lnTo>
                    <a:pt x="6635" y="1856"/>
                  </a:lnTo>
                  <a:lnTo>
                    <a:pt x="6354" y="1856"/>
                  </a:lnTo>
                  <a:lnTo>
                    <a:pt x="6101" y="1884"/>
                  </a:lnTo>
                  <a:lnTo>
                    <a:pt x="5791" y="2024"/>
                  </a:lnTo>
                  <a:lnTo>
                    <a:pt x="5229" y="2305"/>
                  </a:lnTo>
                  <a:lnTo>
                    <a:pt x="4695" y="2643"/>
                  </a:lnTo>
                  <a:lnTo>
                    <a:pt x="4161" y="2980"/>
                  </a:lnTo>
                  <a:lnTo>
                    <a:pt x="3627" y="3346"/>
                  </a:lnTo>
                  <a:lnTo>
                    <a:pt x="2615" y="4133"/>
                  </a:lnTo>
                  <a:lnTo>
                    <a:pt x="1631" y="4920"/>
                  </a:lnTo>
                  <a:lnTo>
                    <a:pt x="1265" y="5904"/>
                  </a:lnTo>
                  <a:lnTo>
                    <a:pt x="900" y="7057"/>
                  </a:lnTo>
                  <a:lnTo>
                    <a:pt x="731" y="7675"/>
                  </a:lnTo>
                  <a:lnTo>
                    <a:pt x="562" y="8350"/>
                  </a:lnTo>
                  <a:lnTo>
                    <a:pt x="394" y="9025"/>
                  </a:lnTo>
                  <a:lnTo>
                    <a:pt x="281" y="9756"/>
                  </a:lnTo>
                  <a:lnTo>
                    <a:pt x="169" y="10515"/>
                  </a:lnTo>
                  <a:lnTo>
                    <a:pt x="84" y="11274"/>
                  </a:lnTo>
                  <a:lnTo>
                    <a:pt x="28" y="12061"/>
                  </a:lnTo>
                  <a:lnTo>
                    <a:pt x="0" y="12876"/>
                  </a:lnTo>
                  <a:lnTo>
                    <a:pt x="0" y="13720"/>
                  </a:lnTo>
                  <a:lnTo>
                    <a:pt x="56" y="14563"/>
                  </a:lnTo>
                  <a:lnTo>
                    <a:pt x="169" y="15406"/>
                  </a:lnTo>
                  <a:lnTo>
                    <a:pt x="309" y="16278"/>
                  </a:lnTo>
                  <a:lnTo>
                    <a:pt x="450" y="16868"/>
                  </a:lnTo>
                  <a:lnTo>
                    <a:pt x="590" y="17515"/>
                  </a:lnTo>
                  <a:lnTo>
                    <a:pt x="787" y="18190"/>
                  </a:lnTo>
                  <a:lnTo>
                    <a:pt x="1040" y="18864"/>
                  </a:lnTo>
                  <a:lnTo>
                    <a:pt x="1181" y="19202"/>
                  </a:lnTo>
                  <a:lnTo>
                    <a:pt x="1349" y="19539"/>
                  </a:lnTo>
                  <a:lnTo>
                    <a:pt x="1546" y="19848"/>
                  </a:lnTo>
                  <a:lnTo>
                    <a:pt x="1743" y="20158"/>
                  </a:lnTo>
                  <a:lnTo>
                    <a:pt x="1996" y="20439"/>
                  </a:lnTo>
                  <a:lnTo>
                    <a:pt x="2249" y="20720"/>
                  </a:lnTo>
                  <a:lnTo>
                    <a:pt x="2530" y="20973"/>
                  </a:lnTo>
                  <a:lnTo>
                    <a:pt x="2868" y="21198"/>
                  </a:lnTo>
                  <a:lnTo>
                    <a:pt x="3374" y="21507"/>
                  </a:lnTo>
                  <a:lnTo>
                    <a:pt x="3880" y="21732"/>
                  </a:lnTo>
                  <a:lnTo>
                    <a:pt x="4358" y="21929"/>
                  </a:lnTo>
                  <a:lnTo>
                    <a:pt x="4836" y="22041"/>
                  </a:lnTo>
                  <a:lnTo>
                    <a:pt x="5229" y="22154"/>
                  </a:lnTo>
                  <a:lnTo>
                    <a:pt x="5538" y="22210"/>
                  </a:lnTo>
                  <a:lnTo>
                    <a:pt x="5820" y="22238"/>
                  </a:lnTo>
                  <a:lnTo>
                    <a:pt x="6522" y="22266"/>
                  </a:lnTo>
                  <a:lnTo>
                    <a:pt x="7310" y="22238"/>
                  </a:lnTo>
                  <a:lnTo>
                    <a:pt x="7900" y="22154"/>
                  </a:lnTo>
                  <a:lnTo>
                    <a:pt x="8462" y="22069"/>
                  </a:lnTo>
                  <a:lnTo>
                    <a:pt x="8996" y="21929"/>
                  </a:lnTo>
                  <a:lnTo>
                    <a:pt x="9474" y="21788"/>
                  </a:lnTo>
                  <a:lnTo>
                    <a:pt x="9952" y="21620"/>
                  </a:lnTo>
                  <a:lnTo>
                    <a:pt x="10374" y="21451"/>
                  </a:lnTo>
                  <a:lnTo>
                    <a:pt x="10740" y="21282"/>
                  </a:lnTo>
                  <a:lnTo>
                    <a:pt x="11105" y="21085"/>
                  </a:lnTo>
                  <a:lnTo>
                    <a:pt x="10599" y="21620"/>
                  </a:lnTo>
                  <a:lnTo>
                    <a:pt x="10065" y="22182"/>
                  </a:lnTo>
                  <a:lnTo>
                    <a:pt x="9418" y="22744"/>
                  </a:lnTo>
                  <a:lnTo>
                    <a:pt x="8715" y="23306"/>
                  </a:lnTo>
                  <a:lnTo>
                    <a:pt x="8041" y="23784"/>
                  </a:lnTo>
                  <a:lnTo>
                    <a:pt x="7338" y="24262"/>
                  </a:lnTo>
                  <a:lnTo>
                    <a:pt x="6607" y="24712"/>
                  </a:lnTo>
                  <a:lnTo>
                    <a:pt x="5876" y="25134"/>
                  </a:lnTo>
                  <a:lnTo>
                    <a:pt x="5763" y="25359"/>
                  </a:lnTo>
                  <a:lnTo>
                    <a:pt x="5651" y="25612"/>
                  </a:lnTo>
                  <a:lnTo>
                    <a:pt x="5538" y="25949"/>
                  </a:lnTo>
                  <a:lnTo>
                    <a:pt x="5454" y="26315"/>
                  </a:lnTo>
                  <a:lnTo>
                    <a:pt x="5398" y="26652"/>
                  </a:lnTo>
                  <a:lnTo>
                    <a:pt x="5342" y="26989"/>
                  </a:lnTo>
                  <a:lnTo>
                    <a:pt x="5342" y="27327"/>
                  </a:lnTo>
                  <a:lnTo>
                    <a:pt x="5370" y="27692"/>
                  </a:lnTo>
                  <a:lnTo>
                    <a:pt x="5398" y="28030"/>
                  </a:lnTo>
                  <a:lnTo>
                    <a:pt x="5454" y="28367"/>
                  </a:lnTo>
                  <a:lnTo>
                    <a:pt x="5538" y="28676"/>
                  </a:lnTo>
                  <a:lnTo>
                    <a:pt x="5651" y="29013"/>
                  </a:lnTo>
                  <a:lnTo>
                    <a:pt x="5763" y="29323"/>
                  </a:lnTo>
                  <a:lnTo>
                    <a:pt x="5904" y="29632"/>
                  </a:lnTo>
                  <a:lnTo>
                    <a:pt x="6073" y="29941"/>
                  </a:lnTo>
                  <a:lnTo>
                    <a:pt x="6241" y="30222"/>
                  </a:lnTo>
                  <a:lnTo>
                    <a:pt x="6438" y="30504"/>
                  </a:lnTo>
                  <a:lnTo>
                    <a:pt x="6635" y="30757"/>
                  </a:lnTo>
                  <a:lnTo>
                    <a:pt x="6832" y="31010"/>
                  </a:lnTo>
                  <a:lnTo>
                    <a:pt x="7057" y="31234"/>
                  </a:lnTo>
                  <a:lnTo>
                    <a:pt x="7310" y="31459"/>
                  </a:lnTo>
                  <a:lnTo>
                    <a:pt x="7647" y="31741"/>
                  </a:lnTo>
                  <a:lnTo>
                    <a:pt x="8069" y="32022"/>
                  </a:lnTo>
                  <a:lnTo>
                    <a:pt x="8322" y="32162"/>
                  </a:lnTo>
                  <a:lnTo>
                    <a:pt x="8603" y="32303"/>
                  </a:lnTo>
                  <a:lnTo>
                    <a:pt x="8912" y="32415"/>
                  </a:lnTo>
                  <a:lnTo>
                    <a:pt x="9221" y="32500"/>
                  </a:lnTo>
                  <a:lnTo>
                    <a:pt x="9503" y="32556"/>
                  </a:lnTo>
                  <a:lnTo>
                    <a:pt x="9812" y="32584"/>
                  </a:lnTo>
                  <a:lnTo>
                    <a:pt x="10093" y="32612"/>
                  </a:lnTo>
                  <a:lnTo>
                    <a:pt x="10374" y="32612"/>
                  </a:lnTo>
                  <a:lnTo>
                    <a:pt x="10936" y="32584"/>
                  </a:lnTo>
                  <a:lnTo>
                    <a:pt x="11414" y="32500"/>
                  </a:lnTo>
                  <a:lnTo>
                    <a:pt x="11864" y="32387"/>
                  </a:lnTo>
                  <a:lnTo>
                    <a:pt x="12595" y="32190"/>
                  </a:lnTo>
                  <a:lnTo>
                    <a:pt x="13073" y="31994"/>
                  </a:lnTo>
                  <a:lnTo>
                    <a:pt x="13579" y="31769"/>
                  </a:lnTo>
                  <a:lnTo>
                    <a:pt x="14057" y="31488"/>
                  </a:lnTo>
                  <a:lnTo>
                    <a:pt x="14535" y="31206"/>
                  </a:lnTo>
                  <a:lnTo>
                    <a:pt x="14985" y="30897"/>
                  </a:lnTo>
                  <a:lnTo>
                    <a:pt x="15406" y="30532"/>
                  </a:lnTo>
                  <a:lnTo>
                    <a:pt x="15828" y="30138"/>
                  </a:lnTo>
                  <a:lnTo>
                    <a:pt x="16222" y="29744"/>
                  </a:lnTo>
                  <a:lnTo>
                    <a:pt x="16559" y="29323"/>
                  </a:lnTo>
                  <a:lnTo>
                    <a:pt x="16897" y="28873"/>
                  </a:lnTo>
                  <a:lnTo>
                    <a:pt x="17178" y="28395"/>
                  </a:lnTo>
                  <a:lnTo>
                    <a:pt x="17431" y="27917"/>
                  </a:lnTo>
                  <a:lnTo>
                    <a:pt x="17656" y="27411"/>
                  </a:lnTo>
                  <a:lnTo>
                    <a:pt x="17796" y="26877"/>
                  </a:lnTo>
                  <a:lnTo>
                    <a:pt x="17937" y="26343"/>
                  </a:lnTo>
                  <a:lnTo>
                    <a:pt x="17993" y="25809"/>
                  </a:lnTo>
                  <a:lnTo>
                    <a:pt x="17993" y="25471"/>
                  </a:lnTo>
                  <a:lnTo>
                    <a:pt x="17993" y="25162"/>
                  </a:lnTo>
                  <a:lnTo>
                    <a:pt x="17937" y="24628"/>
                  </a:lnTo>
                  <a:lnTo>
                    <a:pt x="17909" y="24375"/>
                  </a:lnTo>
                  <a:lnTo>
                    <a:pt x="17852" y="24122"/>
                  </a:lnTo>
                  <a:lnTo>
                    <a:pt x="17684" y="23644"/>
                  </a:lnTo>
                  <a:lnTo>
                    <a:pt x="17515" y="22969"/>
                  </a:lnTo>
                  <a:lnTo>
                    <a:pt x="17346" y="22154"/>
                  </a:lnTo>
                  <a:lnTo>
                    <a:pt x="17178" y="21254"/>
                  </a:lnTo>
                  <a:lnTo>
                    <a:pt x="17037" y="20242"/>
                  </a:lnTo>
                  <a:lnTo>
                    <a:pt x="16756" y="18415"/>
                  </a:lnTo>
                  <a:lnTo>
                    <a:pt x="16700" y="17656"/>
                  </a:lnTo>
                  <a:lnTo>
                    <a:pt x="16643" y="17009"/>
                  </a:lnTo>
                  <a:lnTo>
                    <a:pt x="16672" y="16447"/>
                  </a:lnTo>
                  <a:lnTo>
                    <a:pt x="16700" y="16194"/>
                  </a:lnTo>
                  <a:lnTo>
                    <a:pt x="16728" y="15941"/>
                  </a:lnTo>
                  <a:lnTo>
                    <a:pt x="16784" y="15744"/>
                  </a:lnTo>
                  <a:lnTo>
                    <a:pt x="16868" y="15519"/>
                  </a:lnTo>
                  <a:lnTo>
                    <a:pt x="16953" y="15350"/>
                  </a:lnTo>
                  <a:lnTo>
                    <a:pt x="17065" y="15182"/>
                  </a:lnTo>
                  <a:lnTo>
                    <a:pt x="17262" y="14957"/>
                  </a:lnTo>
                  <a:lnTo>
                    <a:pt x="17431" y="14788"/>
                  </a:lnTo>
                  <a:lnTo>
                    <a:pt x="17627" y="14647"/>
                  </a:lnTo>
                  <a:lnTo>
                    <a:pt x="17852" y="14535"/>
                  </a:lnTo>
                  <a:lnTo>
                    <a:pt x="18049" y="14451"/>
                  </a:lnTo>
                  <a:lnTo>
                    <a:pt x="18274" y="14366"/>
                  </a:lnTo>
                  <a:lnTo>
                    <a:pt x="18696" y="14254"/>
                  </a:lnTo>
                  <a:lnTo>
                    <a:pt x="19146" y="14113"/>
                  </a:lnTo>
                  <a:lnTo>
                    <a:pt x="19342" y="14029"/>
                  </a:lnTo>
                  <a:lnTo>
                    <a:pt x="19539" y="13944"/>
                  </a:lnTo>
                  <a:lnTo>
                    <a:pt x="19736" y="13804"/>
                  </a:lnTo>
                  <a:lnTo>
                    <a:pt x="19905" y="13635"/>
                  </a:lnTo>
                  <a:lnTo>
                    <a:pt x="20073" y="13438"/>
                  </a:lnTo>
                  <a:lnTo>
                    <a:pt x="20242" y="13214"/>
                  </a:lnTo>
                  <a:lnTo>
                    <a:pt x="20411" y="12820"/>
                  </a:lnTo>
                  <a:lnTo>
                    <a:pt x="20523" y="12426"/>
                  </a:lnTo>
                  <a:lnTo>
                    <a:pt x="20608" y="12005"/>
                  </a:lnTo>
                  <a:lnTo>
                    <a:pt x="20636" y="11555"/>
                  </a:lnTo>
                  <a:lnTo>
                    <a:pt x="20608" y="11105"/>
                  </a:lnTo>
                  <a:lnTo>
                    <a:pt x="20523" y="10599"/>
                  </a:lnTo>
                  <a:lnTo>
                    <a:pt x="20383" y="10121"/>
                  </a:lnTo>
                  <a:lnTo>
                    <a:pt x="20186" y="9615"/>
                  </a:lnTo>
                  <a:lnTo>
                    <a:pt x="20045" y="9362"/>
                  </a:lnTo>
                  <a:lnTo>
                    <a:pt x="19905" y="9165"/>
                  </a:lnTo>
                  <a:lnTo>
                    <a:pt x="19708" y="9025"/>
                  </a:lnTo>
                  <a:lnTo>
                    <a:pt x="19511" y="8912"/>
                  </a:lnTo>
                  <a:lnTo>
                    <a:pt x="19286" y="8828"/>
                  </a:lnTo>
                  <a:lnTo>
                    <a:pt x="19061" y="8772"/>
                  </a:lnTo>
                  <a:lnTo>
                    <a:pt x="18808" y="8715"/>
                  </a:lnTo>
                  <a:lnTo>
                    <a:pt x="18162" y="8715"/>
                  </a:lnTo>
                  <a:lnTo>
                    <a:pt x="17768" y="8800"/>
                  </a:lnTo>
                  <a:lnTo>
                    <a:pt x="17403" y="8884"/>
                  </a:lnTo>
                  <a:lnTo>
                    <a:pt x="17065" y="9025"/>
                  </a:lnTo>
                  <a:lnTo>
                    <a:pt x="16728" y="9221"/>
                  </a:lnTo>
                  <a:lnTo>
                    <a:pt x="16419" y="9418"/>
                  </a:lnTo>
                  <a:lnTo>
                    <a:pt x="16109" y="9671"/>
                  </a:lnTo>
                  <a:lnTo>
                    <a:pt x="15828" y="9924"/>
                  </a:lnTo>
                  <a:lnTo>
                    <a:pt x="15688" y="10093"/>
                  </a:lnTo>
                  <a:lnTo>
                    <a:pt x="15575" y="10233"/>
                  </a:lnTo>
                  <a:lnTo>
                    <a:pt x="15435" y="10374"/>
                  </a:lnTo>
                  <a:lnTo>
                    <a:pt x="15350" y="10430"/>
                  </a:lnTo>
                  <a:lnTo>
                    <a:pt x="15238" y="10458"/>
                  </a:lnTo>
                  <a:lnTo>
                    <a:pt x="15125" y="10346"/>
                  </a:lnTo>
                  <a:lnTo>
                    <a:pt x="15041" y="10233"/>
                  </a:lnTo>
                  <a:lnTo>
                    <a:pt x="14985" y="10121"/>
                  </a:lnTo>
                  <a:lnTo>
                    <a:pt x="14957" y="9980"/>
                  </a:lnTo>
                  <a:lnTo>
                    <a:pt x="14929" y="9727"/>
                  </a:lnTo>
                  <a:lnTo>
                    <a:pt x="14900" y="9474"/>
                  </a:lnTo>
                  <a:lnTo>
                    <a:pt x="14788" y="8547"/>
                  </a:lnTo>
                  <a:lnTo>
                    <a:pt x="14704" y="7647"/>
                  </a:lnTo>
                  <a:lnTo>
                    <a:pt x="14619" y="6747"/>
                  </a:lnTo>
                  <a:lnTo>
                    <a:pt x="14591" y="5820"/>
                  </a:lnTo>
                  <a:lnTo>
                    <a:pt x="14563" y="3992"/>
                  </a:lnTo>
                  <a:lnTo>
                    <a:pt x="14563" y="2165"/>
                  </a:lnTo>
                  <a:lnTo>
                    <a:pt x="14563" y="1490"/>
                  </a:lnTo>
                  <a:lnTo>
                    <a:pt x="14535" y="815"/>
                  </a:lnTo>
                  <a:lnTo>
                    <a:pt x="14535" y="590"/>
                  </a:lnTo>
                  <a:lnTo>
                    <a:pt x="14507" y="366"/>
                  </a:lnTo>
                  <a:lnTo>
                    <a:pt x="14451" y="253"/>
                  </a:lnTo>
                  <a:lnTo>
                    <a:pt x="14422" y="169"/>
                  </a:lnTo>
                  <a:lnTo>
                    <a:pt x="14338" y="84"/>
                  </a:lnTo>
                  <a:lnTo>
                    <a:pt x="14226" y="28"/>
                  </a:lnTo>
                  <a:lnTo>
                    <a:pt x="14113" y="0"/>
                  </a:lnTo>
                  <a:close/>
                </a:path>
              </a:pathLst>
            </a:custGeom>
            <a:solidFill>
              <a:srgbClr val="FF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61"/>
            <p:cNvSpPr/>
            <p:nvPr/>
          </p:nvSpPr>
          <p:spPr>
            <a:xfrm>
              <a:off x="4890275" y="781975"/>
              <a:ext cx="82950" cy="50650"/>
            </a:xfrm>
            <a:custGeom>
              <a:avLst/>
              <a:gdLst/>
              <a:ahLst/>
              <a:cxnLst/>
              <a:rect l="l" t="t" r="r" b="b"/>
              <a:pathLst>
                <a:path w="3318" h="2026" extrusionOk="0">
                  <a:moveTo>
                    <a:pt x="872" y="1"/>
                  </a:moveTo>
                  <a:lnTo>
                    <a:pt x="731" y="29"/>
                  </a:lnTo>
                  <a:lnTo>
                    <a:pt x="591" y="29"/>
                  </a:lnTo>
                  <a:lnTo>
                    <a:pt x="394" y="113"/>
                  </a:lnTo>
                  <a:lnTo>
                    <a:pt x="225" y="226"/>
                  </a:lnTo>
                  <a:lnTo>
                    <a:pt x="113" y="366"/>
                  </a:lnTo>
                  <a:lnTo>
                    <a:pt x="28" y="507"/>
                  </a:lnTo>
                  <a:lnTo>
                    <a:pt x="0" y="676"/>
                  </a:lnTo>
                  <a:lnTo>
                    <a:pt x="28" y="816"/>
                  </a:lnTo>
                  <a:lnTo>
                    <a:pt x="113" y="985"/>
                  </a:lnTo>
                  <a:lnTo>
                    <a:pt x="253" y="1154"/>
                  </a:lnTo>
                  <a:lnTo>
                    <a:pt x="506" y="1379"/>
                  </a:lnTo>
                  <a:lnTo>
                    <a:pt x="787" y="1575"/>
                  </a:lnTo>
                  <a:lnTo>
                    <a:pt x="1097" y="1716"/>
                  </a:lnTo>
                  <a:lnTo>
                    <a:pt x="1406" y="1828"/>
                  </a:lnTo>
                  <a:lnTo>
                    <a:pt x="1715" y="1913"/>
                  </a:lnTo>
                  <a:lnTo>
                    <a:pt x="2024" y="1969"/>
                  </a:lnTo>
                  <a:lnTo>
                    <a:pt x="2334" y="1997"/>
                  </a:lnTo>
                  <a:lnTo>
                    <a:pt x="2643" y="2025"/>
                  </a:lnTo>
                  <a:lnTo>
                    <a:pt x="2868" y="1941"/>
                  </a:lnTo>
                  <a:lnTo>
                    <a:pt x="3065" y="1856"/>
                  </a:lnTo>
                  <a:lnTo>
                    <a:pt x="3205" y="1716"/>
                  </a:lnTo>
                  <a:lnTo>
                    <a:pt x="3289" y="1603"/>
                  </a:lnTo>
                  <a:lnTo>
                    <a:pt x="3318" y="1435"/>
                  </a:lnTo>
                  <a:lnTo>
                    <a:pt x="3318" y="1266"/>
                  </a:lnTo>
                  <a:lnTo>
                    <a:pt x="3261" y="1097"/>
                  </a:lnTo>
                  <a:lnTo>
                    <a:pt x="3149" y="929"/>
                  </a:lnTo>
                  <a:lnTo>
                    <a:pt x="3065" y="816"/>
                  </a:lnTo>
                  <a:lnTo>
                    <a:pt x="2952" y="732"/>
                  </a:lnTo>
                  <a:lnTo>
                    <a:pt x="2671" y="535"/>
                  </a:lnTo>
                  <a:lnTo>
                    <a:pt x="2334" y="366"/>
                  </a:lnTo>
                  <a:lnTo>
                    <a:pt x="1968" y="226"/>
                  </a:lnTo>
                  <a:lnTo>
                    <a:pt x="1575" y="113"/>
                  </a:lnTo>
                  <a:lnTo>
                    <a:pt x="1209" y="29"/>
                  </a:lnTo>
                  <a:lnTo>
                    <a:pt x="8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61"/>
            <p:cNvSpPr/>
            <p:nvPr/>
          </p:nvSpPr>
          <p:spPr>
            <a:xfrm>
              <a:off x="4718775" y="761600"/>
              <a:ext cx="71700" cy="41500"/>
            </a:xfrm>
            <a:custGeom>
              <a:avLst/>
              <a:gdLst/>
              <a:ahLst/>
              <a:cxnLst/>
              <a:rect l="l" t="t" r="r" b="b"/>
              <a:pathLst>
                <a:path w="2868" h="1660" extrusionOk="0">
                  <a:moveTo>
                    <a:pt x="1856" y="1"/>
                  </a:moveTo>
                  <a:lnTo>
                    <a:pt x="1575" y="29"/>
                  </a:lnTo>
                  <a:lnTo>
                    <a:pt x="1294" y="57"/>
                  </a:lnTo>
                  <a:lnTo>
                    <a:pt x="1041" y="141"/>
                  </a:lnTo>
                  <a:lnTo>
                    <a:pt x="788" y="226"/>
                  </a:lnTo>
                  <a:lnTo>
                    <a:pt x="534" y="366"/>
                  </a:lnTo>
                  <a:lnTo>
                    <a:pt x="281" y="507"/>
                  </a:lnTo>
                  <a:lnTo>
                    <a:pt x="141" y="647"/>
                  </a:lnTo>
                  <a:lnTo>
                    <a:pt x="57" y="816"/>
                  </a:lnTo>
                  <a:lnTo>
                    <a:pt x="0" y="985"/>
                  </a:lnTo>
                  <a:lnTo>
                    <a:pt x="0" y="1097"/>
                  </a:lnTo>
                  <a:lnTo>
                    <a:pt x="28" y="1181"/>
                  </a:lnTo>
                  <a:lnTo>
                    <a:pt x="57" y="1294"/>
                  </a:lnTo>
                  <a:lnTo>
                    <a:pt x="113" y="1378"/>
                  </a:lnTo>
                  <a:lnTo>
                    <a:pt x="253" y="1491"/>
                  </a:lnTo>
                  <a:lnTo>
                    <a:pt x="422" y="1575"/>
                  </a:lnTo>
                  <a:lnTo>
                    <a:pt x="591" y="1631"/>
                  </a:lnTo>
                  <a:lnTo>
                    <a:pt x="844" y="1659"/>
                  </a:lnTo>
                  <a:lnTo>
                    <a:pt x="1097" y="1659"/>
                  </a:lnTo>
                  <a:lnTo>
                    <a:pt x="1575" y="1575"/>
                  </a:lnTo>
                  <a:lnTo>
                    <a:pt x="1856" y="1519"/>
                  </a:lnTo>
                  <a:lnTo>
                    <a:pt x="2109" y="1434"/>
                  </a:lnTo>
                  <a:lnTo>
                    <a:pt x="2362" y="1322"/>
                  </a:lnTo>
                  <a:lnTo>
                    <a:pt x="2587" y="1153"/>
                  </a:lnTo>
                  <a:lnTo>
                    <a:pt x="2727" y="1013"/>
                  </a:lnTo>
                  <a:lnTo>
                    <a:pt x="2840" y="872"/>
                  </a:lnTo>
                  <a:lnTo>
                    <a:pt x="2868" y="703"/>
                  </a:lnTo>
                  <a:lnTo>
                    <a:pt x="2868" y="563"/>
                  </a:lnTo>
                  <a:lnTo>
                    <a:pt x="2840" y="394"/>
                  </a:lnTo>
                  <a:lnTo>
                    <a:pt x="2727" y="282"/>
                  </a:lnTo>
                  <a:lnTo>
                    <a:pt x="2587" y="169"/>
                  </a:lnTo>
                  <a:lnTo>
                    <a:pt x="2418" y="85"/>
                  </a:lnTo>
                  <a:lnTo>
                    <a:pt x="2137" y="29"/>
                  </a:lnTo>
                  <a:lnTo>
                    <a:pt x="185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61"/>
            <p:cNvSpPr/>
            <p:nvPr/>
          </p:nvSpPr>
          <p:spPr>
            <a:xfrm>
              <a:off x="4759525" y="845250"/>
              <a:ext cx="59775" cy="115975"/>
            </a:xfrm>
            <a:custGeom>
              <a:avLst/>
              <a:gdLst/>
              <a:ahLst/>
              <a:cxnLst/>
              <a:rect l="l" t="t" r="r" b="b"/>
              <a:pathLst>
                <a:path w="2391" h="4639" extrusionOk="0">
                  <a:moveTo>
                    <a:pt x="2138" y="0"/>
                  </a:moveTo>
                  <a:lnTo>
                    <a:pt x="2053" y="28"/>
                  </a:lnTo>
                  <a:lnTo>
                    <a:pt x="2025" y="56"/>
                  </a:lnTo>
                  <a:lnTo>
                    <a:pt x="1969" y="113"/>
                  </a:lnTo>
                  <a:lnTo>
                    <a:pt x="1969" y="253"/>
                  </a:lnTo>
                  <a:lnTo>
                    <a:pt x="1941" y="394"/>
                  </a:lnTo>
                  <a:lnTo>
                    <a:pt x="1856" y="1040"/>
                  </a:lnTo>
                  <a:lnTo>
                    <a:pt x="1828" y="1715"/>
                  </a:lnTo>
                  <a:lnTo>
                    <a:pt x="1772" y="1940"/>
                  </a:lnTo>
                  <a:lnTo>
                    <a:pt x="1744" y="1996"/>
                  </a:lnTo>
                  <a:lnTo>
                    <a:pt x="1688" y="2052"/>
                  </a:lnTo>
                  <a:lnTo>
                    <a:pt x="1632" y="2081"/>
                  </a:lnTo>
                  <a:lnTo>
                    <a:pt x="1547" y="2109"/>
                  </a:lnTo>
                  <a:lnTo>
                    <a:pt x="1294" y="2081"/>
                  </a:lnTo>
                  <a:lnTo>
                    <a:pt x="957" y="2024"/>
                  </a:lnTo>
                  <a:lnTo>
                    <a:pt x="648" y="2052"/>
                  </a:lnTo>
                  <a:lnTo>
                    <a:pt x="507" y="2081"/>
                  </a:lnTo>
                  <a:lnTo>
                    <a:pt x="395" y="2109"/>
                  </a:lnTo>
                  <a:lnTo>
                    <a:pt x="310" y="2165"/>
                  </a:lnTo>
                  <a:lnTo>
                    <a:pt x="226" y="2249"/>
                  </a:lnTo>
                  <a:lnTo>
                    <a:pt x="141" y="2334"/>
                  </a:lnTo>
                  <a:lnTo>
                    <a:pt x="85" y="2446"/>
                  </a:lnTo>
                  <a:lnTo>
                    <a:pt x="29" y="2559"/>
                  </a:lnTo>
                  <a:lnTo>
                    <a:pt x="1" y="2671"/>
                  </a:lnTo>
                  <a:lnTo>
                    <a:pt x="1" y="2980"/>
                  </a:lnTo>
                  <a:lnTo>
                    <a:pt x="57" y="3346"/>
                  </a:lnTo>
                  <a:lnTo>
                    <a:pt x="113" y="3514"/>
                  </a:lnTo>
                  <a:lnTo>
                    <a:pt x="226" y="3711"/>
                  </a:lnTo>
                  <a:lnTo>
                    <a:pt x="366" y="3880"/>
                  </a:lnTo>
                  <a:lnTo>
                    <a:pt x="535" y="4020"/>
                  </a:lnTo>
                  <a:lnTo>
                    <a:pt x="732" y="4189"/>
                  </a:lnTo>
                  <a:lnTo>
                    <a:pt x="929" y="4330"/>
                  </a:lnTo>
                  <a:lnTo>
                    <a:pt x="1379" y="4583"/>
                  </a:lnTo>
                  <a:lnTo>
                    <a:pt x="1491" y="4639"/>
                  </a:lnTo>
                  <a:lnTo>
                    <a:pt x="1575" y="4639"/>
                  </a:lnTo>
                  <a:lnTo>
                    <a:pt x="1688" y="4583"/>
                  </a:lnTo>
                  <a:lnTo>
                    <a:pt x="1744" y="4526"/>
                  </a:lnTo>
                  <a:lnTo>
                    <a:pt x="1772" y="4470"/>
                  </a:lnTo>
                  <a:lnTo>
                    <a:pt x="1772" y="4414"/>
                  </a:lnTo>
                  <a:lnTo>
                    <a:pt x="1744" y="4330"/>
                  </a:lnTo>
                  <a:lnTo>
                    <a:pt x="1660" y="4245"/>
                  </a:lnTo>
                  <a:lnTo>
                    <a:pt x="1575" y="4189"/>
                  </a:lnTo>
                  <a:lnTo>
                    <a:pt x="1322" y="4020"/>
                  </a:lnTo>
                  <a:lnTo>
                    <a:pt x="1069" y="3852"/>
                  </a:lnTo>
                  <a:lnTo>
                    <a:pt x="816" y="3655"/>
                  </a:lnTo>
                  <a:lnTo>
                    <a:pt x="704" y="3543"/>
                  </a:lnTo>
                  <a:lnTo>
                    <a:pt x="591" y="3402"/>
                  </a:lnTo>
                  <a:lnTo>
                    <a:pt x="479" y="3233"/>
                  </a:lnTo>
                  <a:lnTo>
                    <a:pt x="423" y="3036"/>
                  </a:lnTo>
                  <a:lnTo>
                    <a:pt x="395" y="2952"/>
                  </a:lnTo>
                  <a:lnTo>
                    <a:pt x="423" y="2840"/>
                  </a:lnTo>
                  <a:lnTo>
                    <a:pt x="451" y="2755"/>
                  </a:lnTo>
                  <a:lnTo>
                    <a:pt x="507" y="2643"/>
                  </a:lnTo>
                  <a:lnTo>
                    <a:pt x="563" y="2559"/>
                  </a:lnTo>
                  <a:lnTo>
                    <a:pt x="648" y="2530"/>
                  </a:lnTo>
                  <a:lnTo>
                    <a:pt x="732" y="2474"/>
                  </a:lnTo>
                  <a:lnTo>
                    <a:pt x="1013" y="2474"/>
                  </a:lnTo>
                  <a:lnTo>
                    <a:pt x="1210" y="2502"/>
                  </a:lnTo>
                  <a:lnTo>
                    <a:pt x="1519" y="2559"/>
                  </a:lnTo>
                  <a:lnTo>
                    <a:pt x="1772" y="2587"/>
                  </a:lnTo>
                  <a:lnTo>
                    <a:pt x="1941" y="2587"/>
                  </a:lnTo>
                  <a:lnTo>
                    <a:pt x="2053" y="2530"/>
                  </a:lnTo>
                  <a:lnTo>
                    <a:pt x="2138" y="2446"/>
                  </a:lnTo>
                  <a:lnTo>
                    <a:pt x="2194" y="2277"/>
                  </a:lnTo>
                  <a:lnTo>
                    <a:pt x="2222" y="2052"/>
                  </a:lnTo>
                  <a:lnTo>
                    <a:pt x="2250" y="1715"/>
                  </a:lnTo>
                  <a:lnTo>
                    <a:pt x="2391" y="394"/>
                  </a:lnTo>
                  <a:lnTo>
                    <a:pt x="2391" y="281"/>
                  </a:lnTo>
                  <a:lnTo>
                    <a:pt x="2391" y="141"/>
                  </a:lnTo>
                  <a:lnTo>
                    <a:pt x="2362" y="113"/>
                  </a:lnTo>
                  <a:lnTo>
                    <a:pt x="2334" y="56"/>
                  </a:lnTo>
                  <a:lnTo>
                    <a:pt x="2278" y="28"/>
                  </a:lnTo>
                  <a:lnTo>
                    <a:pt x="222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61"/>
            <p:cNvSpPr/>
            <p:nvPr/>
          </p:nvSpPr>
          <p:spPr>
            <a:xfrm>
              <a:off x="4777800" y="966125"/>
              <a:ext cx="95625" cy="54150"/>
            </a:xfrm>
            <a:custGeom>
              <a:avLst/>
              <a:gdLst/>
              <a:ahLst/>
              <a:cxnLst/>
              <a:rect l="l" t="t" r="r" b="b"/>
              <a:pathLst>
                <a:path w="3825" h="2166" extrusionOk="0">
                  <a:moveTo>
                    <a:pt x="3487" y="1"/>
                  </a:moveTo>
                  <a:lnTo>
                    <a:pt x="3459" y="29"/>
                  </a:lnTo>
                  <a:lnTo>
                    <a:pt x="3431" y="85"/>
                  </a:lnTo>
                  <a:lnTo>
                    <a:pt x="3403" y="198"/>
                  </a:lnTo>
                  <a:lnTo>
                    <a:pt x="3375" y="310"/>
                  </a:lnTo>
                  <a:lnTo>
                    <a:pt x="3290" y="563"/>
                  </a:lnTo>
                  <a:lnTo>
                    <a:pt x="3206" y="816"/>
                  </a:lnTo>
                  <a:lnTo>
                    <a:pt x="3065" y="1013"/>
                  </a:lnTo>
                  <a:lnTo>
                    <a:pt x="2925" y="1210"/>
                  </a:lnTo>
                  <a:lnTo>
                    <a:pt x="2756" y="1350"/>
                  </a:lnTo>
                  <a:lnTo>
                    <a:pt x="2587" y="1491"/>
                  </a:lnTo>
                  <a:lnTo>
                    <a:pt x="2419" y="1603"/>
                  </a:lnTo>
                  <a:lnTo>
                    <a:pt x="2222" y="1659"/>
                  </a:lnTo>
                  <a:lnTo>
                    <a:pt x="1997" y="1716"/>
                  </a:lnTo>
                  <a:lnTo>
                    <a:pt x="1800" y="1744"/>
                  </a:lnTo>
                  <a:lnTo>
                    <a:pt x="1575" y="1716"/>
                  </a:lnTo>
                  <a:lnTo>
                    <a:pt x="1350" y="1688"/>
                  </a:lnTo>
                  <a:lnTo>
                    <a:pt x="1125" y="1603"/>
                  </a:lnTo>
                  <a:lnTo>
                    <a:pt x="929" y="1519"/>
                  </a:lnTo>
                  <a:lnTo>
                    <a:pt x="704" y="1378"/>
                  </a:lnTo>
                  <a:lnTo>
                    <a:pt x="479" y="1210"/>
                  </a:lnTo>
                  <a:lnTo>
                    <a:pt x="310" y="1041"/>
                  </a:lnTo>
                  <a:lnTo>
                    <a:pt x="254" y="1013"/>
                  </a:lnTo>
                  <a:lnTo>
                    <a:pt x="198" y="985"/>
                  </a:lnTo>
                  <a:lnTo>
                    <a:pt x="141" y="985"/>
                  </a:lnTo>
                  <a:lnTo>
                    <a:pt x="85" y="1041"/>
                  </a:lnTo>
                  <a:lnTo>
                    <a:pt x="29" y="1097"/>
                  </a:lnTo>
                  <a:lnTo>
                    <a:pt x="1" y="1153"/>
                  </a:lnTo>
                  <a:lnTo>
                    <a:pt x="1" y="1210"/>
                  </a:lnTo>
                  <a:lnTo>
                    <a:pt x="1" y="1266"/>
                  </a:lnTo>
                  <a:lnTo>
                    <a:pt x="85" y="1406"/>
                  </a:lnTo>
                  <a:lnTo>
                    <a:pt x="170" y="1519"/>
                  </a:lnTo>
                  <a:lnTo>
                    <a:pt x="366" y="1744"/>
                  </a:lnTo>
                  <a:lnTo>
                    <a:pt x="591" y="1912"/>
                  </a:lnTo>
                  <a:lnTo>
                    <a:pt x="816" y="2025"/>
                  </a:lnTo>
                  <a:lnTo>
                    <a:pt x="1041" y="2081"/>
                  </a:lnTo>
                  <a:lnTo>
                    <a:pt x="1266" y="2137"/>
                  </a:lnTo>
                  <a:lnTo>
                    <a:pt x="1519" y="2166"/>
                  </a:lnTo>
                  <a:lnTo>
                    <a:pt x="1969" y="2137"/>
                  </a:lnTo>
                  <a:lnTo>
                    <a:pt x="2362" y="2053"/>
                  </a:lnTo>
                  <a:lnTo>
                    <a:pt x="2728" y="1884"/>
                  </a:lnTo>
                  <a:lnTo>
                    <a:pt x="3037" y="1716"/>
                  </a:lnTo>
                  <a:lnTo>
                    <a:pt x="3290" y="1491"/>
                  </a:lnTo>
                  <a:lnTo>
                    <a:pt x="3515" y="1238"/>
                  </a:lnTo>
                  <a:lnTo>
                    <a:pt x="3656" y="985"/>
                  </a:lnTo>
                  <a:lnTo>
                    <a:pt x="3768" y="704"/>
                  </a:lnTo>
                  <a:lnTo>
                    <a:pt x="3824" y="394"/>
                  </a:lnTo>
                  <a:lnTo>
                    <a:pt x="3824" y="282"/>
                  </a:lnTo>
                  <a:lnTo>
                    <a:pt x="3796" y="141"/>
                  </a:lnTo>
                  <a:lnTo>
                    <a:pt x="3740" y="57"/>
                  </a:lnTo>
                  <a:lnTo>
                    <a:pt x="3712" y="29"/>
                  </a:lnTo>
                  <a:lnTo>
                    <a:pt x="362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61"/>
            <p:cNvSpPr/>
            <p:nvPr/>
          </p:nvSpPr>
          <p:spPr>
            <a:xfrm>
              <a:off x="5039975" y="864225"/>
              <a:ext cx="119500" cy="61875"/>
            </a:xfrm>
            <a:custGeom>
              <a:avLst/>
              <a:gdLst/>
              <a:ahLst/>
              <a:cxnLst/>
              <a:rect l="l" t="t" r="r" b="b"/>
              <a:pathLst>
                <a:path w="4780" h="2475" extrusionOk="0">
                  <a:moveTo>
                    <a:pt x="4414" y="0"/>
                  </a:moveTo>
                  <a:lnTo>
                    <a:pt x="4161" y="85"/>
                  </a:lnTo>
                  <a:lnTo>
                    <a:pt x="4049" y="113"/>
                  </a:lnTo>
                  <a:lnTo>
                    <a:pt x="3908" y="113"/>
                  </a:lnTo>
                  <a:lnTo>
                    <a:pt x="3740" y="141"/>
                  </a:lnTo>
                  <a:lnTo>
                    <a:pt x="3571" y="197"/>
                  </a:lnTo>
                  <a:lnTo>
                    <a:pt x="3121" y="281"/>
                  </a:lnTo>
                  <a:lnTo>
                    <a:pt x="2699" y="422"/>
                  </a:lnTo>
                  <a:lnTo>
                    <a:pt x="2306" y="563"/>
                  </a:lnTo>
                  <a:lnTo>
                    <a:pt x="1884" y="759"/>
                  </a:lnTo>
                  <a:lnTo>
                    <a:pt x="1490" y="956"/>
                  </a:lnTo>
                  <a:lnTo>
                    <a:pt x="1125" y="1181"/>
                  </a:lnTo>
                  <a:lnTo>
                    <a:pt x="759" y="1434"/>
                  </a:lnTo>
                  <a:lnTo>
                    <a:pt x="422" y="1715"/>
                  </a:lnTo>
                  <a:lnTo>
                    <a:pt x="253" y="1856"/>
                  </a:lnTo>
                  <a:lnTo>
                    <a:pt x="85" y="1968"/>
                  </a:lnTo>
                  <a:lnTo>
                    <a:pt x="29" y="2053"/>
                  </a:lnTo>
                  <a:lnTo>
                    <a:pt x="0" y="2137"/>
                  </a:lnTo>
                  <a:lnTo>
                    <a:pt x="0" y="2221"/>
                  </a:lnTo>
                  <a:lnTo>
                    <a:pt x="57" y="2334"/>
                  </a:lnTo>
                  <a:lnTo>
                    <a:pt x="141" y="2418"/>
                  </a:lnTo>
                  <a:lnTo>
                    <a:pt x="225" y="2474"/>
                  </a:lnTo>
                  <a:lnTo>
                    <a:pt x="310" y="2474"/>
                  </a:lnTo>
                  <a:lnTo>
                    <a:pt x="394" y="2418"/>
                  </a:lnTo>
                  <a:lnTo>
                    <a:pt x="535" y="2306"/>
                  </a:lnTo>
                  <a:lnTo>
                    <a:pt x="675" y="2165"/>
                  </a:lnTo>
                  <a:lnTo>
                    <a:pt x="1069" y="1884"/>
                  </a:lnTo>
                  <a:lnTo>
                    <a:pt x="1462" y="1631"/>
                  </a:lnTo>
                  <a:lnTo>
                    <a:pt x="1856" y="1406"/>
                  </a:lnTo>
                  <a:lnTo>
                    <a:pt x="2278" y="1209"/>
                  </a:lnTo>
                  <a:lnTo>
                    <a:pt x="2699" y="1012"/>
                  </a:lnTo>
                  <a:lnTo>
                    <a:pt x="3149" y="872"/>
                  </a:lnTo>
                  <a:lnTo>
                    <a:pt x="3599" y="731"/>
                  </a:lnTo>
                  <a:lnTo>
                    <a:pt x="4049" y="619"/>
                  </a:lnTo>
                  <a:lnTo>
                    <a:pt x="4302" y="591"/>
                  </a:lnTo>
                  <a:lnTo>
                    <a:pt x="4555" y="563"/>
                  </a:lnTo>
                  <a:lnTo>
                    <a:pt x="4667" y="534"/>
                  </a:lnTo>
                  <a:lnTo>
                    <a:pt x="4752" y="450"/>
                  </a:lnTo>
                  <a:lnTo>
                    <a:pt x="4780" y="366"/>
                  </a:lnTo>
                  <a:lnTo>
                    <a:pt x="4780" y="197"/>
                  </a:lnTo>
                  <a:lnTo>
                    <a:pt x="4724" y="85"/>
                  </a:lnTo>
                  <a:lnTo>
                    <a:pt x="4639" y="28"/>
                  </a:lnTo>
                  <a:lnTo>
                    <a:pt x="4527" y="0"/>
                  </a:lnTo>
                  <a:close/>
                </a:path>
              </a:pathLst>
            </a:custGeom>
            <a:solidFill>
              <a:srgbClr val="FF9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61"/>
            <p:cNvSpPr/>
            <p:nvPr/>
          </p:nvSpPr>
          <p:spPr>
            <a:xfrm>
              <a:off x="4895175" y="855775"/>
              <a:ext cx="33075" cy="38000"/>
            </a:xfrm>
            <a:custGeom>
              <a:avLst/>
              <a:gdLst/>
              <a:ahLst/>
              <a:cxnLst/>
              <a:rect l="l" t="t" r="r" b="b"/>
              <a:pathLst>
                <a:path w="1323" h="1520" extrusionOk="0">
                  <a:moveTo>
                    <a:pt x="563" y="1"/>
                  </a:moveTo>
                  <a:lnTo>
                    <a:pt x="395" y="57"/>
                  </a:lnTo>
                  <a:lnTo>
                    <a:pt x="282" y="141"/>
                  </a:lnTo>
                  <a:lnTo>
                    <a:pt x="170" y="226"/>
                  </a:lnTo>
                  <a:lnTo>
                    <a:pt x="113" y="338"/>
                  </a:lnTo>
                  <a:lnTo>
                    <a:pt x="57" y="479"/>
                  </a:lnTo>
                  <a:lnTo>
                    <a:pt x="29" y="619"/>
                  </a:lnTo>
                  <a:lnTo>
                    <a:pt x="1" y="929"/>
                  </a:lnTo>
                  <a:lnTo>
                    <a:pt x="113" y="1182"/>
                  </a:lnTo>
                  <a:lnTo>
                    <a:pt x="198" y="1294"/>
                  </a:lnTo>
                  <a:lnTo>
                    <a:pt x="254" y="1407"/>
                  </a:lnTo>
                  <a:lnTo>
                    <a:pt x="366" y="1463"/>
                  </a:lnTo>
                  <a:lnTo>
                    <a:pt x="479" y="1519"/>
                  </a:lnTo>
                  <a:lnTo>
                    <a:pt x="760" y="1519"/>
                  </a:lnTo>
                  <a:lnTo>
                    <a:pt x="901" y="1463"/>
                  </a:lnTo>
                  <a:lnTo>
                    <a:pt x="1041" y="1378"/>
                  </a:lnTo>
                  <a:lnTo>
                    <a:pt x="1154" y="1266"/>
                  </a:lnTo>
                  <a:lnTo>
                    <a:pt x="1238" y="1154"/>
                  </a:lnTo>
                  <a:lnTo>
                    <a:pt x="1266" y="1041"/>
                  </a:lnTo>
                  <a:lnTo>
                    <a:pt x="1294" y="901"/>
                  </a:lnTo>
                  <a:lnTo>
                    <a:pt x="1322" y="732"/>
                  </a:lnTo>
                  <a:lnTo>
                    <a:pt x="1294" y="563"/>
                  </a:lnTo>
                  <a:lnTo>
                    <a:pt x="1266" y="423"/>
                  </a:lnTo>
                  <a:lnTo>
                    <a:pt x="1210" y="310"/>
                  </a:lnTo>
                  <a:lnTo>
                    <a:pt x="1154" y="198"/>
                  </a:lnTo>
                  <a:lnTo>
                    <a:pt x="1069" y="113"/>
                  </a:lnTo>
                  <a:lnTo>
                    <a:pt x="957" y="29"/>
                  </a:lnTo>
                  <a:lnTo>
                    <a:pt x="84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61"/>
            <p:cNvSpPr/>
            <p:nvPr/>
          </p:nvSpPr>
          <p:spPr>
            <a:xfrm>
              <a:off x="4741975" y="830475"/>
              <a:ext cx="32350" cy="38700"/>
            </a:xfrm>
            <a:custGeom>
              <a:avLst/>
              <a:gdLst/>
              <a:ahLst/>
              <a:cxnLst/>
              <a:rect l="l" t="t" r="r" b="b"/>
              <a:pathLst>
                <a:path w="1294" h="1548" extrusionOk="0">
                  <a:moveTo>
                    <a:pt x="675" y="1"/>
                  </a:moveTo>
                  <a:lnTo>
                    <a:pt x="534" y="29"/>
                  </a:lnTo>
                  <a:lnTo>
                    <a:pt x="366" y="85"/>
                  </a:lnTo>
                  <a:lnTo>
                    <a:pt x="253" y="169"/>
                  </a:lnTo>
                  <a:lnTo>
                    <a:pt x="169" y="282"/>
                  </a:lnTo>
                  <a:lnTo>
                    <a:pt x="84" y="394"/>
                  </a:lnTo>
                  <a:lnTo>
                    <a:pt x="56" y="535"/>
                  </a:lnTo>
                  <a:lnTo>
                    <a:pt x="28" y="676"/>
                  </a:lnTo>
                  <a:lnTo>
                    <a:pt x="0" y="844"/>
                  </a:lnTo>
                  <a:lnTo>
                    <a:pt x="28" y="985"/>
                  </a:lnTo>
                  <a:lnTo>
                    <a:pt x="141" y="1238"/>
                  </a:lnTo>
                  <a:lnTo>
                    <a:pt x="197" y="1350"/>
                  </a:lnTo>
                  <a:lnTo>
                    <a:pt x="281" y="1435"/>
                  </a:lnTo>
                  <a:lnTo>
                    <a:pt x="394" y="1491"/>
                  </a:lnTo>
                  <a:lnTo>
                    <a:pt x="506" y="1519"/>
                  </a:lnTo>
                  <a:lnTo>
                    <a:pt x="619" y="1547"/>
                  </a:lnTo>
                  <a:lnTo>
                    <a:pt x="787" y="1519"/>
                  </a:lnTo>
                  <a:lnTo>
                    <a:pt x="928" y="1435"/>
                  </a:lnTo>
                  <a:lnTo>
                    <a:pt x="1068" y="1378"/>
                  </a:lnTo>
                  <a:lnTo>
                    <a:pt x="1153" y="1266"/>
                  </a:lnTo>
                  <a:lnTo>
                    <a:pt x="1237" y="1153"/>
                  </a:lnTo>
                  <a:lnTo>
                    <a:pt x="1265" y="1013"/>
                  </a:lnTo>
                  <a:lnTo>
                    <a:pt x="1293" y="872"/>
                  </a:lnTo>
                  <a:lnTo>
                    <a:pt x="1293" y="732"/>
                  </a:lnTo>
                  <a:lnTo>
                    <a:pt x="1265" y="563"/>
                  </a:lnTo>
                  <a:lnTo>
                    <a:pt x="1237" y="422"/>
                  </a:lnTo>
                  <a:lnTo>
                    <a:pt x="1181" y="310"/>
                  </a:lnTo>
                  <a:lnTo>
                    <a:pt x="1097" y="198"/>
                  </a:lnTo>
                  <a:lnTo>
                    <a:pt x="1012" y="113"/>
                  </a:lnTo>
                  <a:lnTo>
                    <a:pt x="928" y="29"/>
                  </a:lnTo>
                  <a:lnTo>
                    <a:pt x="81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61"/>
            <p:cNvSpPr/>
            <p:nvPr/>
          </p:nvSpPr>
          <p:spPr>
            <a:xfrm>
              <a:off x="4593675" y="447425"/>
              <a:ext cx="279050" cy="128650"/>
            </a:xfrm>
            <a:custGeom>
              <a:avLst/>
              <a:gdLst/>
              <a:ahLst/>
              <a:cxnLst/>
              <a:rect l="l" t="t" r="r" b="b"/>
              <a:pathLst>
                <a:path w="11162" h="5146" extrusionOk="0">
                  <a:moveTo>
                    <a:pt x="8575" y="1"/>
                  </a:moveTo>
                  <a:lnTo>
                    <a:pt x="7731" y="29"/>
                  </a:lnTo>
                  <a:lnTo>
                    <a:pt x="6916" y="113"/>
                  </a:lnTo>
                  <a:lnTo>
                    <a:pt x="6101" y="226"/>
                  </a:lnTo>
                  <a:lnTo>
                    <a:pt x="5285" y="366"/>
                  </a:lnTo>
                  <a:lnTo>
                    <a:pt x="4498" y="535"/>
                  </a:lnTo>
                  <a:lnTo>
                    <a:pt x="4133" y="647"/>
                  </a:lnTo>
                  <a:lnTo>
                    <a:pt x="3824" y="760"/>
                  </a:lnTo>
                  <a:lnTo>
                    <a:pt x="3514" y="900"/>
                  </a:lnTo>
                  <a:lnTo>
                    <a:pt x="3233" y="1069"/>
                  </a:lnTo>
                  <a:lnTo>
                    <a:pt x="2952" y="1266"/>
                  </a:lnTo>
                  <a:lnTo>
                    <a:pt x="2699" y="1491"/>
                  </a:lnTo>
                  <a:lnTo>
                    <a:pt x="2474" y="1744"/>
                  </a:lnTo>
                  <a:lnTo>
                    <a:pt x="2221" y="2025"/>
                  </a:lnTo>
                  <a:lnTo>
                    <a:pt x="1125" y="3403"/>
                  </a:lnTo>
                  <a:lnTo>
                    <a:pt x="56" y="4780"/>
                  </a:lnTo>
                  <a:lnTo>
                    <a:pt x="0" y="4893"/>
                  </a:lnTo>
                  <a:lnTo>
                    <a:pt x="0" y="4977"/>
                  </a:lnTo>
                  <a:lnTo>
                    <a:pt x="56" y="5033"/>
                  </a:lnTo>
                  <a:lnTo>
                    <a:pt x="112" y="5117"/>
                  </a:lnTo>
                  <a:lnTo>
                    <a:pt x="197" y="5146"/>
                  </a:lnTo>
                  <a:lnTo>
                    <a:pt x="309" y="5146"/>
                  </a:lnTo>
                  <a:lnTo>
                    <a:pt x="394" y="5117"/>
                  </a:lnTo>
                  <a:lnTo>
                    <a:pt x="478" y="5033"/>
                  </a:lnTo>
                  <a:lnTo>
                    <a:pt x="1490" y="3768"/>
                  </a:lnTo>
                  <a:lnTo>
                    <a:pt x="2474" y="2503"/>
                  </a:lnTo>
                  <a:lnTo>
                    <a:pt x="2924" y="1969"/>
                  </a:lnTo>
                  <a:lnTo>
                    <a:pt x="3177" y="1716"/>
                  </a:lnTo>
                  <a:lnTo>
                    <a:pt x="3458" y="1491"/>
                  </a:lnTo>
                  <a:lnTo>
                    <a:pt x="3767" y="1322"/>
                  </a:lnTo>
                  <a:lnTo>
                    <a:pt x="4077" y="1182"/>
                  </a:lnTo>
                  <a:lnTo>
                    <a:pt x="4442" y="1069"/>
                  </a:lnTo>
                  <a:lnTo>
                    <a:pt x="4779" y="1013"/>
                  </a:lnTo>
                  <a:lnTo>
                    <a:pt x="5538" y="844"/>
                  </a:lnTo>
                  <a:lnTo>
                    <a:pt x="6269" y="732"/>
                  </a:lnTo>
                  <a:lnTo>
                    <a:pt x="7057" y="619"/>
                  </a:lnTo>
                  <a:lnTo>
                    <a:pt x="7816" y="535"/>
                  </a:lnTo>
                  <a:lnTo>
                    <a:pt x="8575" y="507"/>
                  </a:lnTo>
                  <a:lnTo>
                    <a:pt x="9334" y="535"/>
                  </a:lnTo>
                  <a:lnTo>
                    <a:pt x="9727" y="563"/>
                  </a:lnTo>
                  <a:lnTo>
                    <a:pt x="10093" y="619"/>
                  </a:lnTo>
                  <a:lnTo>
                    <a:pt x="10487" y="704"/>
                  </a:lnTo>
                  <a:lnTo>
                    <a:pt x="10852" y="788"/>
                  </a:lnTo>
                  <a:lnTo>
                    <a:pt x="10964" y="816"/>
                  </a:lnTo>
                  <a:lnTo>
                    <a:pt x="11049" y="760"/>
                  </a:lnTo>
                  <a:lnTo>
                    <a:pt x="11105" y="704"/>
                  </a:lnTo>
                  <a:lnTo>
                    <a:pt x="11161" y="619"/>
                  </a:lnTo>
                  <a:lnTo>
                    <a:pt x="11161" y="535"/>
                  </a:lnTo>
                  <a:lnTo>
                    <a:pt x="11133" y="451"/>
                  </a:lnTo>
                  <a:lnTo>
                    <a:pt x="11077" y="366"/>
                  </a:lnTo>
                  <a:lnTo>
                    <a:pt x="10993" y="310"/>
                  </a:lnTo>
                  <a:lnTo>
                    <a:pt x="10599" y="226"/>
                  </a:lnTo>
                  <a:lnTo>
                    <a:pt x="10177" y="141"/>
                  </a:lnTo>
                  <a:lnTo>
                    <a:pt x="9784" y="85"/>
                  </a:lnTo>
                  <a:lnTo>
                    <a:pt x="9390" y="29"/>
                  </a:lnTo>
                  <a:lnTo>
                    <a:pt x="8575" y="1"/>
                  </a:ln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61"/>
            <p:cNvSpPr/>
            <p:nvPr/>
          </p:nvSpPr>
          <p:spPr>
            <a:xfrm>
              <a:off x="5113075" y="571125"/>
              <a:ext cx="129350" cy="85075"/>
            </a:xfrm>
            <a:custGeom>
              <a:avLst/>
              <a:gdLst/>
              <a:ahLst/>
              <a:cxnLst/>
              <a:rect l="l" t="t" r="r" b="b"/>
              <a:pathLst>
                <a:path w="5174" h="3403" extrusionOk="0">
                  <a:moveTo>
                    <a:pt x="225" y="1"/>
                  </a:moveTo>
                  <a:lnTo>
                    <a:pt x="141" y="57"/>
                  </a:lnTo>
                  <a:lnTo>
                    <a:pt x="56" y="113"/>
                  </a:lnTo>
                  <a:lnTo>
                    <a:pt x="28" y="198"/>
                  </a:lnTo>
                  <a:lnTo>
                    <a:pt x="0" y="282"/>
                  </a:lnTo>
                  <a:lnTo>
                    <a:pt x="28" y="394"/>
                  </a:lnTo>
                  <a:lnTo>
                    <a:pt x="85" y="451"/>
                  </a:lnTo>
                  <a:lnTo>
                    <a:pt x="197" y="507"/>
                  </a:lnTo>
                  <a:lnTo>
                    <a:pt x="844" y="704"/>
                  </a:lnTo>
                  <a:lnTo>
                    <a:pt x="1462" y="957"/>
                  </a:lnTo>
                  <a:lnTo>
                    <a:pt x="2081" y="1238"/>
                  </a:lnTo>
                  <a:lnTo>
                    <a:pt x="2671" y="1575"/>
                  </a:lnTo>
                  <a:lnTo>
                    <a:pt x="3233" y="1969"/>
                  </a:lnTo>
                  <a:lnTo>
                    <a:pt x="3768" y="2390"/>
                  </a:lnTo>
                  <a:lnTo>
                    <a:pt x="4274" y="2840"/>
                  </a:lnTo>
                  <a:lnTo>
                    <a:pt x="4751" y="3318"/>
                  </a:lnTo>
                  <a:lnTo>
                    <a:pt x="4836" y="3403"/>
                  </a:lnTo>
                  <a:lnTo>
                    <a:pt x="4920" y="3403"/>
                  </a:lnTo>
                  <a:lnTo>
                    <a:pt x="5005" y="3374"/>
                  </a:lnTo>
                  <a:lnTo>
                    <a:pt x="5089" y="3318"/>
                  </a:lnTo>
                  <a:lnTo>
                    <a:pt x="5145" y="3262"/>
                  </a:lnTo>
                  <a:lnTo>
                    <a:pt x="5173" y="3150"/>
                  </a:lnTo>
                  <a:lnTo>
                    <a:pt x="5145" y="3065"/>
                  </a:lnTo>
                  <a:lnTo>
                    <a:pt x="5089" y="2981"/>
                  </a:lnTo>
                  <a:lnTo>
                    <a:pt x="4611" y="2447"/>
                  </a:lnTo>
                  <a:lnTo>
                    <a:pt x="4077" y="1969"/>
                  </a:lnTo>
                  <a:lnTo>
                    <a:pt x="3514" y="1547"/>
                  </a:lnTo>
                  <a:lnTo>
                    <a:pt x="2924" y="1153"/>
                  </a:lnTo>
                  <a:lnTo>
                    <a:pt x="2306" y="788"/>
                  </a:lnTo>
                  <a:lnTo>
                    <a:pt x="1659" y="479"/>
                  </a:lnTo>
                  <a:lnTo>
                    <a:pt x="1012" y="226"/>
                  </a:lnTo>
                  <a:lnTo>
                    <a:pt x="338" y="29"/>
                  </a:lnTo>
                  <a:lnTo>
                    <a:pt x="225" y="1"/>
                  </a:ln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61"/>
            <p:cNvSpPr/>
            <p:nvPr/>
          </p:nvSpPr>
          <p:spPr>
            <a:xfrm>
              <a:off x="5116575" y="525450"/>
              <a:ext cx="37975" cy="60475"/>
            </a:xfrm>
            <a:custGeom>
              <a:avLst/>
              <a:gdLst/>
              <a:ahLst/>
              <a:cxnLst/>
              <a:rect l="l" t="t" r="r" b="b"/>
              <a:pathLst>
                <a:path w="1519" h="2419" extrusionOk="0">
                  <a:moveTo>
                    <a:pt x="1153" y="0"/>
                  </a:moveTo>
                  <a:lnTo>
                    <a:pt x="1069" y="57"/>
                  </a:lnTo>
                  <a:lnTo>
                    <a:pt x="1013" y="169"/>
                  </a:lnTo>
                  <a:lnTo>
                    <a:pt x="844" y="647"/>
                  </a:lnTo>
                  <a:lnTo>
                    <a:pt x="647" y="1125"/>
                  </a:lnTo>
                  <a:lnTo>
                    <a:pt x="366" y="1575"/>
                  </a:lnTo>
                  <a:lnTo>
                    <a:pt x="85" y="1996"/>
                  </a:lnTo>
                  <a:lnTo>
                    <a:pt x="29" y="2081"/>
                  </a:lnTo>
                  <a:lnTo>
                    <a:pt x="1" y="2193"/>
                  </a:lnTo>
                  <a:lnTo>
                    <a:pt x="29" y="2278"/>
                  </a:lnTo>
                  <a:lnTo>
                    <a:pt x="85" y="2362"/>
                  </a:lnTo>
                  <a:lnTo>
                    <a:pt x="169" y="2418"/>
                  </a:lnTo>
                  <a:lnTo>
                    <a:pt x="366" y="2418"/>
                  </a:lnTo>
                  <a:lnTo>
                    <a:pt x="423" y="2362"/>
                  </a:lnTo>
                  <a:lnTo>
                    <a:pt x="788" y="1884"/>
                  </a:lnTo>
                  <a:lnTo>
                    <a:pt x="1069" y="1378"/>
                  </a:lnTo>
                  <a:lnTo>
                    <a:pt x="1322" y="844"/>
                  </a:lnTo>
                  <a:lnTo>
                    <a:pt x="1491" y="310"/>
                  </a:lnTo>
                  <a:lnTo>
                    <a:pt x="1519" y="197"/>
                  </a:lnTo>
                  <a:lnTo>
                    <a:pt x="1463" y="113"/>
                  </a:lnTo>
                  <a:lnTo>
                    <a:pt x="1407" y="29"/>
                  </a:lnTo>
                  <a:lnTo>
                    <a:pt x="1322" y="0"/>
                  </a:ln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61"/>
            <p:cNvSpPr/>
            <p:nvPr/>
          </p:nvSpPr>
          <p:spPr>
            <a:xfrm>
              <a:off x="4772900" y="585900"/>
              <a:ext cx="255850" cy="151825"/>
            </a:xfrm>
            <a:custGeom>
              <a:avLst/>
              <a:gdLst/>
              <a:ahLst/>
              <a:cxnLst/>
              <a:rect l="l" t="t" r="r" b="b"/>
              <a:pathLst>
                <a:path w="10234" h="6073" extrusionOk="0">
                  <a:moveTo>
                    <a:pt x="9896" y="0"/>
                  </a:moveTo>
                  <a:lnTo>
                    <a:pt x="9812" y="56"/>
                  </a:lnTo>
                  <a:lnTo>
                    <a:pt x="9756" y="141"/>
                  </a:lnTo>
                  <a:lnTo>
                    <a:pt x="9728" y="253"/>
                  </a:lnTo>
                  <a:lnTo>
                    <a:pt x="9671" y="675"/>
                  </a:lnTo>
                  <a:lnTo>
                    <a:pt x="9587" y="1097"/>
                  </a:lnTo>
                  <a:lnTo>
                    <a:pt x="9474" y="1546"/>
                  </a:lnTo>
                  <a:lnTo>
                    <a:pt x="9306" y="1968"/>
                  </a:lnTo>
                  <a:lnTo>
                    <a:pt x="9137" y="2390"/>
                  </a:lnTo>
                  <a:lnTo>
                    <a:pt x="8940" y="2812"/>
                  </a:lnTo>
                  <a:lnTo>
                    <a:pt x="8687" y="3205"/>
                  </a:lnTo>
                  <a:lnTo>
                    <a:pt x="8434" y="3571"/>
                  </a:lnTo>
                  <a:lnTo>
                    <a:pt x="8153" y="3936"/>
                  </a:lnTo>
                  <a:lnTo>
                    <a:pt x="7844" y="4273"/>
                  </a:lnTo>
                  <a:lnTo>
                    <a:pt x="7507" y="4583"/>
                  </a:lnTo>
                  <a:lnTo>
                    <a:pt x="7141" y="4836"/>
                  </a:lnTo>
                  <a:lnTo>
                    <a:pt x="6747" y="5089"/>
                  </a:lnTo>
                  <a:lnTo>
                    <a:pt x="6354" y="5286"/>
                  </a:lnTo>
                  <a:lnTo>
                    <a:pt x="5932" y="5426"/>
                  </a:lnTo>
                  <a:lnTo>
                    <a:pt x="5510" y="5539"/>
                  </a:lnTo>
                  <a:lnTo>
                    <a:pt x="5229" y="5567"/>
                  </a:lnTo>
                  <a:lnTo>
                    <a:pt x="5004" y="5567"/>
                  </a:lnTo>
                  <a:lnTo>
                    <a:pt x="4751" y="5539"/>
                  </a:lnTo>
                  <a:lnTo>
                    <a:pt x="4526" y="5510"/>
                  </a:lnTo>
                  <a:lnTo>
                    <a:pt x="4330" y="5426"/>
                  </a:lnTo>
                  <a:lnTo>
                    <a:pt x="4105" y="5342"/>
                  </a:lnTo>
                  <a:lnTo>
                    <a:pt x="3683" y="5145"/>
                  </a:lnTo>
                  <a:lnTo>
                    <a:pt x="2896" y="4695"/>
                  </a:lnTo>
                  <a:lnTo>
                    <a:pt x="2474" y="4470"/>
                  </a:lnTo>
                  <a:lnTo>
                    <a:pt x="2249" y="4386"/>
                  </a:lnTo>
                  <a:lnTo>
                    <a:pt x="1996" y="4330"/>
                  </a:lnTo>
                  <a:lnTo>
                    <a:pt x="1659" y="4273"/>
                  </a:lnTo>
                  <a:lnTo>
                    <a:pt x="1321" y="4273"/>
                  </a:lnTo>
                  <a:lnTo>
                    <a:pt x="956" y="4330"/>
                  </a:lnTo>
                  <a:lnTo>
                    <a:pt x="815" y="4414"/>
                  </a:lnTo>
                  <a:lnTo>
                    <a:pt x="647" y="4470"/>
                  </a:lnTo>
                  <a:lnTo>
                    <a:pt x="506" y="4555"/>
                  </a:lnTo>
                  <a:lnTo>
                    <a:pt x="394" y="4667"/>
                  </a:lnTo>
                  <a:lnTo>
                    <a:pt x="281" y="4780"/>
                  </a:lnTo>
                  <a:lnTo>
                    <a:pt x="169" y="4920"/>
                  </a:lnTo>
                  <a:lnTo>
                    <a:pt x="84" y="5061"/>
                  </a:lnTo>
                  <a:lnTo>
                    <a:pt x="28" y="5229"/>
                  </a:lnTo>
                  <a:lnTo>
                    <a:pt x="0" y="5398"/>
                  </a:lnTo>
                  <a:lnTo>
                    <a:pt x="0" y="5595"/>
                  </a:lnTo>
                  <a:lnTo>
                    <a:pt x="0" y="5707"/>
                  </a:lnTo>
                  <a:lnTo>
                    <a:pt x="56" y="5792"/>
                  </a:lnTo>
                  <a:lnTo>
                    <a:pt x="141" y="5820"/>
                  </a:lnTo>
                  <a:lnTo>
                    <a:pt x="253" y="5848"/>
                  </a:lnTo>
                  <a:lnTo>
                    <a:pt x="337" y="5820"/>
                  </a:lnTo>
                  <a:lnTo>
                    <a:pt x="422" y="5792"/>
                  </a:lnTo>
                  <a:lnTo>
                    <a:pt x="478" y="5707"/>
                  </a:lnTo>
                  <a:lnTo>
                    <a:pt x="506" y="5595"/>
                  </a:lnTo>
                  <a:lnTo>
                    <a:pt x="506" y="5454"/>
                  </a:lnTo>
                  <a:lnTo>
                    <a:pt x="534" y="5314"/>
                  </a:lnTo>
                  <a:lnTo>
                    <a:pt x="590" y="5201"/>
                  </a:lnTo>
                  <a:lnTo>
                    <a:pt x="647" y="5089"/>
                  </a:lnTo>
                  <a:lnTo>
                    <a:pt x="731" y="5004"/>
                  </a:lnTo>
                  <a:lnTo>
                    <a:pt x="844" y="4948"/>
                  </a:lnTo>
                  <a:lnTo>
                    <a:pt x="1068" y="4836"/>
                  </a:lnTo>
                  <a:lnTo>
                    <a:pt x="1321" y="4780"/>
                  </a:lnTo>
                  <a:lnTo>
                    <a:pt x="1574" y="4780"/>
                  </a:lnTo>
                  <a:lnTo>
                    <a:pt x="1856" y="4808"/>
                  </a:lnTo>
                  <a:lnTo>
                    <a:pt x="2081" y="4864"/>
                  </a:lnTo>
                  <a:lnTo>
                    <a:pt x="2305" y="4976"/>
                  </a:lnTo>
                  <a:lnTo>
                    <a:pt x="2530" y="5061"/>
                  </a:lnTo>
                  <a:lnTo>
                    <a:pt x="2952" y="5314"/>
                  </a:lnTo>
                  <a:lnTo>
                    <a:pt x="3346" y="5567"/>
                  </a:lnTo>
                  <a:lnTo>
                    <a:pt x="3767" y="5792"/>
                  </a:lnTo>
                  <a:lnTo>
                    <a:pt x="4161" y="5932"/>
                  </a:lnTo>
                  <a:lnTo>
                    <a:pt x="4583" y="6045"/>
                  </a:lnTo>
                  <a:lnTo>
                    <a:pt x="4976" y="6073"/>
                  </a:lnTo>
                  <a:lnTo>
                    <a:pt x="5398" y="6045"/>
                  </a:lnTo>
                  <a:lnTo>
                    <a:pt x="5792" y="5988"/>
                  </a:lnTo>
                  <a:lnTo>
                    <a:pt x="6185" y="5876"/>
                  </a:lnTo>
                  <a:lnTo>
                    <a:pt x="6579" y="5707"/>
                  </a:lnTo>
                  <a:lnTo>
                    <a:pt x="6972" y="5510"/>
                  </a:lnTo>
                  <a:lnTo>
                    <a:pt x="7310" y="5314"/>
                  </a:lnTo>
                  <a:lnTo>
                    <a:pt x="7647" y="5061"/>
                  </a:lnTo>
                  <a:lnTo>
                    <a:pt x="7956" y="4808"/>
                  </a:lnTo>
                  <a:lnTo>
                    <a:pt x="8237" y="4555"/>
                  </a:lnTo>
                  <a:lnTo>
                    <a:pt x="8519" y="4245"/>
                  </a:lnTo>
                  <a:lnTo>
                    <a:pt x="8772" y="3936"/>
                  </a:lnTo>
                  <a:lnTo>
                    <a:pt x="9025" y="3627"/>
                  </a:lnTo>
                  <a:lnTo>
                    <a:pt x="9221" y="3289"/>
                  </a:lnTo>
                  <a:lnTo>
                    <a:pt x="9418" y="2924"/>
                  </a:lnTo>
                  <a:lnTo>
                    <a:pt x="9615" y="2559"/>
                  </a:lnTo>
                  <a:lnTo>
                    <a:pt x="9756" y="2193"/>
                  </a:lnTo>
                  <a:lnTo>
                    <a:pt x="9896" y="1828"/>
                  </a:lnTo>
                  <a:lnTo>
                    <a:pt x="10009" y="1434"/>
                  </a:lnTo>
                  <a:lnTo>
                    <a:pt x="10121" y="1040"/>
                  </a:lnTo>
                  <a:lnTo>
                    <a:pt x="10177" y="647"/>
                  </a:lnTo>
                  <a:lnTo>
                    <a:pt x="10234" y="253"/>
                  </a:lnTo>
                  <a:lnTo>
                    <a:pt x="10234" y="141"/>
                  </a:lnTo>
                  <a:lnTo>
                    <a:pt x="10177" y="56"/>
                  </a:lnTo>
                  <a:lnTo>
                    <a:pt x="10093" y="0"/>
                  </a:ln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61"/>
            <p:cNvSpPr/>
            <p:nvPr/>
          </p:nvSpPr>
          <p:spPr>
            <a:xfrm>
              <a:off x="4330100" y="2298725"/>
              <a:ext cx="314900" cy="181350"/>
            </a:xfrm>
            <a:custGeom>
              <a:avLst/>
              <a:gdLst/>
              <a:ahLst/>
              <a:cxnLst/>
              <a:rect l="l" t="t" r="r" b="b"/>
              <a:pathLst>
                <a:path w="12596" h="7254" extrusionOk="0">
                  <a:moveTo>
                    <a:pt x="12595" y="1"/>
                  </a:moveTo>
                  <a:lnTo>
                    <a:pt x="10599" y="366"/>
                  </a:lnTo>
                  <a:lnTo>
                    <a:pt x="8547" y="788"/>
                  </a:lnTo>
                  <a:lnTo>
                    <a:pt x="6213" y="1322"/>
                  </a:lnTo>
                  <a:lnTo>
                    <a:pt x="5033" y="1631"/>
                  </a:lnTo>
                  <a:lnTo>
                    <a:pt x="3880" y="1940"/>
                  </a:lnTo>
                  <a:lnTo>
                    <a:pt x="2812" y="2250"/>
                  </a:lnTo>
                  <a:lnTo>
                    <a:pt x="1884" y="2587"/>
                  </a:lnTo>
                  <a:lnTo>
                    <a:pt x="1462" y="2756"/>
                  </a:lnTo>
                  <a:lnTo>
                    <a:pt x="1069" y="2924"/>
                  </a:lnTo>
                  <a:lnTo>
                    <a:pt x="759" y="3093"/>
                  </a:lnTo>
                  <a:lnTo>
                    <a:pt x="478" y="3262"/>
                  </a:lnTo>
                  <a:lnTo>
                    <a:pt x="253" y="3430"/>
                  </a:lnTo>
                  <a:lnTo>
                    <a:pt x="113" y="3571"/>
                  </a:lnTo>
                  <a:lnTo>
                    <a:pt x="28" y="3740"/>
                  </a:lnTo>
                  <a:lnTo>
                    <a:pt x="0" y="3824"/>
                  </a:lnTo>
                  <a:lnTo>
                    <a:pt x="0" y="3908"/>
                  </a:lnTo>
                  <a:lnTo>
                    <a:pt x="141" y="4527"/>
                  </a:lnTo>
                  <a:lnTo>
                    <a:pt x="310" y="5117"/>
                  </a:lnTo>
                  <a:lnTo>
                    <a:pt x="478" y="5680"/>
                  </a:lnTo>
                  <a:lnTo>
                    <a:pt x="675" y="6186"/>
                  </a:lnTo>
                  <a:lnTo>
                    <a:pt x="1012" y="6945"/>
                  </a:lnTo>
                  <a:lnTo>
                    <a:pt x="1153" y="7254"/>
                  </a:lnTo>
                  <a:lnTo>
                    <a:pt x="12595" y="6973"/>
                  </a:lnTo>
                  <a:lnTo>
                    <a:pt x="12595" y="1"/>
                  </a:lnTo>
                  <a:close/>
                </a:path>
              </a:pathLst>
            </a:custGeom>
            <a:solidFill>
              <a:srgbClr val="FF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61"/>
            <p:cNvSpPr/>
            <p:nvPr/>
          </p:nvSpPr>
          <p:spPr>
            <a:xfrm>
              <a:off x="4273875" y="4388975"/>
              <a:ext cx="236175" cy="326850"/>
            </a:xfrm>
            <a:custGeom>
              <a:avLst/>
              <a:gdLst/>
              <a:ahLst/>
              <a:cxnLst/>
              <a:rect l="l" t="t" r="r" b="b"/>
              <a:pathLst>
                <a:path w="9447" h="13074" extrusionOk="0">
                  <a:moveTo>
                    <a:pt x="0" y="1"/>
                  </a:moveTo>
                  <a:lnTo>
                    <a:pt x="2446" y="13074"/>
                  </a:lnTo>
                  <a:lnTo>
                    <a:pt x="9446" y="13074"/>
                  </a:lnTo>
                  <a:lnTo>
                    <a:pt x="8434" y="1"/>
                  </a:lnTo>
                  <a:close/>
                </a:path>
              </a:pathLst>
            </a:custGeom>
            <a:solidFill>
              <a:srgbClr val="FA9A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61"/>
            <p:cNvSpPr/>
            <p:nvPr/>
          </p:nvSpPr>
          <p:spPr>
            <a:xfrm>
              <a:off x="5199525" y="4388975"/>
              <a:ext cx="236175" cy="326850"/>
            </a:xfrm>
            <a:custGeom>
              <a:avLst/>
              <a:gdLst/>
              <a:ahLst/>
              <a:cxnLst/>
              <a:rect l="l" t="t" r="r" b="b"/>
              <a:pathLst>
                <a:path w="9447" h="13074" extrusionOk="0">
                  <a:moveTo>
                    <a:pt x="1012" y="1"/>
                  </a:moveTo>
                  <a:lnTo>
                    <a:pt x="0" y="13074"/>
                  </a:lnTo>
                  <a:lnTo>
                    <a:pt x="6973" y="13074"/>
                  </a:lnTo>
                  <a:lnTo>
                    <a:pt x="9447" y="1"/>
                  </a:lnTo>
                  <a:close/>
                </a:path>
              </a:pathLst>
            </a:custGeom>
            <a:solidFill>
              <a:srgbClr val="FA9A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61"/>
            <p:cNvSpPr/>
            <p:nvPr/>
          </p:nvSpPr>
          <p:spPr>
            <a:xfrm>
              <a:off x="4182500" y="4684875"/>
              <a:ext cx="490600" cy="272025"/>
            </a:xfrm>
            <a:custGeom>
              <a:avLst/>
              <a:gdLst/>
              <a:ahLst/>
              <a:cxnLst/>
              <a:rect l="l" t="t" r="r" b="b"/>
              <a:pathLst>
                <a:path w="19624" h="10881" extrusionOk="0">
                  <a:moveTo>
                    <a:pt x="6101" y="1"/>
                  </a:moveTo>
                  <a:lnTo>
                    <a:pt x="5904" y="141"/>
                  </a:lnTo>
                  <a:lnTo>
                    <a:pt x="5342" y="563"/>
                  </a:lnTo>
                  <a:lnTo>
                    <a:pt x="4948" y="872"/>
                  </a:lnTo>
                  <a:lnTo>
                    <a:pt x="4499" y="1238"/>
                  </a:lnTo>
                  <a:lnTo>
                    <a:pt x="4021" y="1688"/>
                  </a:lnTo>
                  <a:lnTo>
                    <a:pt x="3515" y="2194"/>
                  </a:lnTo>
                  <a:lnTo>
                    <a:pt x="3009" y="2784"/>
                  </a:lnTo>
                  <a:lnTo>
                    <a:pt x="2474" y="3403"/>
                  </a:lnTo>
                  <a:lnTo>
                    <a:pt x="1968" y="4106"/>
                  </a:lnTo>
                  <a:lnTo>
                    <a:pt x="1490" y="4865"/>
                  </a:lnTo>
                  <a:lnTo>
                    <a:pt x="1012" y="5680"/>
                  </a:lnTo>
                  <a:lnTo>
                    <a:pt x="816" y="6102"/>
                  </a:lnTo>
                  <a:lnTo>
                    <a:pt x="619" y="6551"/>
                  </a:lnTo>
                  <a:lnTo>
                    <a:pt x="422" y="7001"/>
                  </a:lnTo>
                  <a:lnTo>
                    <a:pt x="253" y="7479"/>
                  </a:lnTo>
                  <a:lnTo>
                    <a:pt x="113" y="7957"/>
                  </a:lnTo>
                  <a:lnTo>
                    <a:pt x="0" y="8463"/>
                  </a:lnTo>
                  <a:lnTo>
                    <a:pt x="0" y="10881"/>
                  </a:lnTo>
                  <a:lnTo>
                    <a:pt x="19624" y="10881"/>
                  </a:lnTo>
                  <a:lnTo>
                    <a:pt x="19624" y="8463"/>
                  </a:lnTo>
                  <a:lnTo>
                    <a:pt x="19455" y="8154"/>
                  </a:lnTo>
                  <a:lnTo>
                    <a:pt x="19062" y="7339"/>
                  </a:lnTo>
                  <a:lnTo>
                    <a:pt x="18415" y="6186"/>
                  </a:lnTo>
                  <a:lnTo>
                    <a:pt x="18021" y="5511"/>
                  </a:lnTo>
                  <a:lnTo>
                    <a:pt x="17600" y="4780"/>
                  </a:lnTo>
                  <a:lnTo>
                    <a:pt x="17122" y="4049"/>
                  </a:lnTo>
                  <a:lnTo>
                    <a:pt x="16616" y="3318"/>
                  </a:lnTo>
                  <a:lnTo>
                    <a:pt x="16053" y="2615"/>
                  </a:lnTo>
                  <a:lnTo>
                    <a:pt x="15491" y="1941"/>
                  </a:lnTo>
                  <a:lnTo>
                    <a:pt x="14929" y="1322"/>
                  </a:lnTo>
                  <a:lnTo>
                    <a:pt x="14620" y="1041"/>
                  </a:lnTo>
                  <a:lnTo>
                    <a:pt x="14310" y="788"/>
                  </a:lnTo>
                  <a:lnTo>
                    <a:pt x="14001" y="563"/>
                  </a:lnTo>
                  <a:lnTo>
                    <a:pt x="13720" y="338"/>
                  </a:lnTo>
                  <a:lnTo>
                    <a:pt x="13411" y="141"/>
                  </a:lnTo>
                  <a:lnTo>
                    <a:pt x="13101" y="1"/>
                  </a:lnTo>
                  <a:close/>
                </a:path>
              </a:pathLst>
            </a:custGeom>
            <a:solidFill>
              <a:srgbClr val="1B77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61"/>
            <p:cNvSpPr/>
            <p:nvPr/>
          </p:nvSpPr>
          <p:spPr>
            <a:xfrm>
              <a:off x="5036450" y="4684875"/>
              <a:ext cx="490625" cy="272025"/>
            </a:xfrm>
            <a:custGeom>
              <a:avLst/>
              <a:gdLst/>
              <a:ahLst/>
              <a:cxnLst/>
              <a:rect l="l" t="t" r="r" b="b"/>
              <a:pathLst>
                <a:path w="19625" h="10881" extrusionOk="0">
                  <a:moveTo>
                    <a:pt x="6523" y="1"/>
                  </a:moveTo>
                  <a:lnTo>
                    <a:pt x="6214" y="141"/>
                  </a:lnTo>
                  <a:lnTo>
                    <a:pt x="5905" y="338"/>
                  </a:lnTo>
                  <a:lnTo>
                    <a:pt x="5595" y="563"/>
                  </a:lnTo>
                  <a:lnTo>
                    <a:pt x="5286" y="788"/>
                  </a:lnTo>
                  <a:lnTo>
                    <a:pt x="5005" y="1041"/>
                  </a:lnTo>
                  <a:lnTo>
                    <a:pt x="4696" y="1322"/>
                  </a:lnTo>
                  <a:lnTo>
                    <a:pt x="4105" y="1941"/>
                  </a:lnTo>
                  <a:lnTo>
                    <a:pt x="3543" y="2615"/>
                  </a:lnTo>
                  <a:lnTo>
                    <a:pt x="3009" y="3318"/>
                  </a:lnTo>
                  <a:lnTo>
                    <a:pt x="2503" y="4049"/>
                  </a:lnTo>
                  <a:lnTo>
                    <a:pt x="2025" y="4780"/>
                  </a:lnTo>
                  <a:lnTo>
                    <a:pt x="1575" y="5511"/>
                  </a:lnTo>
                  <a:lnTo>
                    <a:pt x="1182" y="6186"/>
                  </a:lnTo>
                  <a:lnTo>
                    <a:pt x="563" y="7339"/>
                  </a:lnTo>
                  <a:lnTo>
                    <a:pt x="141" y="8154"/>
                  </a:lnTo>
                  <a:lnTo>
                    <a:pt x="1" y="8463"/>
                  </a:lnTo>
                  <a:lnTo>
                    <a:pt x="1" y="10881"/>
                  </a:lnTo>
                  <a:lnTo>
                    <a:pt x="19624" y="10881"/>
                  </a:lnTo>
                  <a:lnTo>
                    <a:pt x="19624" y="8463"/>
                  </a:lnTo>
                  <a:lnTo>
                    <a:pt x="19484" y="7957"/>
                  </a:lnTo>
                  <a:lnTo>
                    <a:pt x="19343" y="7479"/>
                  </a:lnTo>
                  <a:lnTo>
                    <a:pt x="19175" y="7001"/>
                  </a:lnTo>
                  <a:lnTo>
                    <a:pt x="19006" y="6551"/>
                  </a:lnTo>
                  <a:lnTo>
                    <a:pt x="18809" y="6102"/>
                  </a:lnTo>
                  <a:lnTo>
                    <a:pt x="18584" y="5680"/>
                  </a:lnTo>
                  <a:lnTo>
                    <a:pt x="18134" y="4865"/>
                  </a:lnTo>
                  <a:lnTo>
                    <a:pt x="17656" y="4106"/>
                  </a:lnTo>
                  <a:lnTo>
                    <a:pt x="17122" y="3403"/>
                  </a:lnTo>
                  <a:lnTo>
                    <a:pt x="16616" y="2784"/>
                  </a:lnTo>
                  <a:lnTo>
                    <a:pt x="16082" y="2194"/>
                  </a:lnTo>
                  <a:lnTo>
                    <a:pt x="15576" y="1688"/>
                  </a:lnTo>
                  <a:lnTo>
                    <a:pt x="15098" y="1238"/>
                  </a:lnTo>
                  <a:lnTo>
                    <a:pt x="14676" y="872"/>
                  </a:lnTo>
                  <a:lnTo>
                    <a:pt x="14283" y="563"/>
                  </a:lnTo>
                  <a:lnTo>
                    <a:pt x="13720" y="141"/>
                  </a:lnTo>
                  <a:lnTo>
                    <a:pt x="13496" y="1"/>
                  </a:lnTo>
                  <a:close/>
                </a:path>
              </a:pathLst>
            </a:custGeom>
            <a:solidFill>
              <a:srgbClr val="1B77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61"/>
            <p:cNvSpPr/>
            <p:nvPr/>
          </p:nvSpPr>
          <p:spPr>
            <a:xfrm>
              <a:off x="3892225" y="2616400"/>
              <a:ext cx="1949025" cy="1913175"/>
            </a:xfrm>
            <a:custGeom>
              <a:avLst/>
              <a:gdLst/>
              <a:ahLst/>
              <a:cxnLst/>
              <a:rect l="l" t="t" r="r" b="b"/>
              <a:pathLst>
                <a:path w="77961" h="76527" extrusionOk="0">
                  <a:moveTo>
                    <a:pt x="21395" y="1"/>
                  </a:moveTo>
                  <a:lnTo>
                    <a:pt x="21114" y="198"/>
                  </a:lnTo>
                  <a:lnTo>
                    <a:pt x="20608" y="535"/>
                  </a:lnTo>
                  <a:lnTo>
                    <a:pt x="18977" y="1547"/>
                  </a:lnTo>
                  <a:lnTo>
                    <a:pt x="17909" y="2222"/>
                  </a:lnTo>
                  <a:lnTo>
                    <a:pt x="16700" y="3009"/>
                  </a:lnTo>
                  <a:lnTo>
                    <a:pt x="15379" y="3909"/>
                  </a:lnTo>
                  <a:lnTo>
                    <a:pt x="13973" y="4893"/>
                  </a:lnTo>
                  <a:lnTo>
                    <a:pt x="12483" y="5989"/>
                  </a:lnTo>
                  <a:lnTo>
                    <a:pt x="10965" y="7170"/>
                  </a:lnTo>
                  <a:lnTo>
                    <a:pt x="9390" y="8463"/>
                  </a:lnTo>
                  <a:lnTo>
                    <a:pt x="8603" y="9110"/>
                  </a:lnTo>
                  <a:lnTo>
                    <a:pt x="7816" y="9813"/>
                  </a:lnTo>
                  <a:lnTo>
                    <a:pt x="7057" y="10516"/>
                  </a:lnTo>
                  <a:lnTo>
                    <a:pt x="6270" y="11246"/>
                  </a:lnTo>
                  <a:lnTo>
                    <a:pt x="5511" y="12006"/>
                  </a:lnTo>
                  <a:lnTo>
                    <a:pt x="4780" y="12765"/>
                  </a:lnTo>
                  <a:lnTo>
                    <a:pt x="4049" y="13552"/>
                  </a:lnTo>
                  <a:lnTo>
                    <a:pt x="3318" y="14339"/>
                  </a:lnTo>
                  <a:lnTo>
                    <a:pt x="2643" y="15154"/>
                  </a:lnTo>
                  <a:lnTo>
                    <a:pt x="1968" y="15998"/>
                  </a:lnTo>
                  <a:lnTo>
                    <a:pt x="1996" y="16026"/>
                  </a:lnTo>
                  <a:lnTo>
                    <a:pt x="1687" y="16476"/>
                  </a:lnTo>
                  <a:lnTo>
                    <a:pt x="1406" y="16925"/>
                  </a:lnTo>
                  <a:lnTo>
                    <a:pt x="1153" y="17403"/>
                  </a:lnTo>
                  <a:lnTo>
                    <a:pt x="928" y="17881"/>
                  </a:lnTo>
                  <a:lnTo>
                    <a:pt x="703" y="18359"/>
                  </a:lnTo>
                  <a:lnTo>
                    <a:pt x="535" y="18865"/>
                  </a:lnTo>
                  <a:lnTo>
                    <a:pt x="366" y="19371"/>
                  </a:lnTo>
                  <a:lnTo>
                    <a:pt x="225" y="19906"/>
                  </a:lnTo>
                  <a:lnTo>
                    <a:pt x="141" y="20440"/>
                  </a:lnTo>
                  <a:lnTo>
                    <a:pt x="57" y="20974"/>
                  </a:lnTo>
                  <a:lnTo>
                    <a:pt x="0" y="21508"/>
                  </a:lnTo>
                  <a:lnTo>
                    <a:pt x="0" y="22070"/>
                  </a:lnTo>
                  <a:lnTo>
                    <a:pt x="0" y="22633"/>
                  </a:lnTo>
                  <a:lnTo>
                    <a:pt x="57" y="23167"/>
                  </a:lnTo>
                  <a:lnTo>
                    <a:pt x="113" y="23729"/>
                  </a:lnTo>
                  <a:lnTo>
                    <a:pt x="225" y="24291"/>
                  </a:lnTo>
                  <a:lnTo>
                    <a:pt x="11527" y="76527"/>
                  </a:lnTo>
                  <a:lnTo>
                    <a:pt x="27861" y="76218"/>
                  </a:lnTo>
                  <a:lnTo>
                    <a:pt x="25640" y="59377"/>
                  </a:lnTo>
                  <a:lnTo>
                    <a:pt x="23532" y="43577"/>
                  </a:lnTo>
                  <a:lnTo>
                    <a:pt x="21339" y="27581"/>
                  </a:lnTo>
                  <a:lnTo>
                    <a:pt x="38966" y="23335"/>
                  </a:lnTo>
                  <a:lnTo>
                    <a:pt x="56566" y="27581"/>
                  </a:lnTo>
                  <a:lnTo>
                    <a:pt x="55385" y="35396"/>
                  </a:lnTo>
                  <a:lnTo>
                    <a:pt x="54120" y="43577"/>
                  </a:lnTo>
                  <a:lnTo>
                    <a:pt x="51618" y="59377"/>
                  </a:lnTo>
                  <a:lnTo>
                    <a:pt x="49706" y="71438"/>
                  </a:lnTo>
                  <a:lnTo>
                    <a:pt x="48919" y="76218"/>
                  </a:lnTo>
                  <a:lnTo>
                    <a:pt x="65253" y="76527"/>
                  </a:lnTo>
                  <a:lnTo>
                    <a:pt x="77707" y="24291"/>
                  </a:lnTo>
                  <a:lnTo>
                    <a:pt x="77820" y="23729"/>
                  </a:lnTo>
                  <a:lnTo>
                    <a:pt x="77904" y="23167"/>
                  </a:lnTo>
                  <a:lnTo>
                    <a:pt x="77932" y="22633"/>
                  </a:lnTo>
                  <a:lnTo>
                    <a:pt x="77960" y="22070"/>
                  </a:lnTo>
                  <a:lnTo>
                    <a:pt x="77932" y="21508"/>
                  </a:lnTo>
                  <a:lnTo>
                    <a:pt x="77904" y="20974"/>
                  </a:lnTo>
                  <a:lnTo>
                    <a:pt x="77820" y="20440"/>
                  </a:lnTo>
                  <a:lnTo>
                    <a:pt x="77707" y="19906"/>
                  </a:lnTo>
                  <a:lnTo>
                    <a:pt x="77595" y="19371"/>
                  </a:lnTo>
                  <a:lnTo>
                    <a:pt x="77426" y="18865"/>
                  </a:lnTo>
                  <a:lnTo>
                    <a:pt x="77229" y="18359"/>
                  </a:lnTo>
                  <a:lnTo>
                    <a:pt x="77033" y="17881"/>
                  </a:lnTo>
                  <a:lnTo>
                    <a:pt x="76808" y="17403"/>
                  </a:lnTo>
                  <a:lnTo>
                    <a:pt x="76526" y="16925"/>
                  </a:lnTo>
                  <a:lnTo>
                    <a:pt x="76245" y="16476"/>
                  </a:lnTo>
                  <a:lnTo>
                    <a:pt x="75936" y="16026"/>
                  </a:lnTo>
                  <a:lnTo>
                    <a:pt x="75992" y="15998"/>
                  </a:lnTo>
                  <a:lnTo>
                    <a:pt x="75318" y="15154"/>
                  </a:lnTo>
                  <a:lnTo>
                    <a:pt x="74615" y="14339"/>
                  </a:lnTo>
                  <a:lnTo>
                    <a:pt x="73912" y="13552"/>
                  </a:lnTo>
                  <a:lnTo>
                    <a:pt x="73181" y="12765"/>
                  </a:lnTo>
                  <a:lnTo>
                    <a:pt x="72422" y="12006"/>
                  </a:lnTo>
                  <a:lnTo>
                    <a:pt x="71663" y="11246"/>
                  </a:lnTo>
                  <a:lnTo>
                    <a:pt x="70904" y="10516"/>
                  </a:lnTo>
                  <a:lnTo>
                    <a:pt x="70116" y="9813"/>
                  </a:lnTo>
                  <a:lnTo>
                    <a:pt x="69329" y="9110"/>
                  </a:lnTo>
                  <a:lnTo>
                    <a:pt x="68542" y="8463"/>
                  </a:lnTo>
                  <a:lnTo>
                    <a:pt x="66996" y="7170"/>
                  </a:lnTo>
                  <a:lnTo>
                    <a:pt x="65450" y="5989"/>
                  </a:lnTo>
                  <a:lnTo>
                    <a:pt x="63960" y="4893"/>
                  </a:lnTo>
                  <a:lnTo>
                    <a:pt x="62554" y="3909"/>
                  </a:lnTo>
                  <a:lnTo>
                    <a:pt x="61232" y="3009"/>
                  </a:lnTo>
                  <a:lnTo>
                    <a:pt x="60024" y="2222"/>
                  </a:lnTo>
                  <a:lnTo>
                    <a:pt x="58983" y="1547"/>
                  </a:lnTo>
                  <a:lnTo>
                    <a:pt x="57353" y="535"/>
                  </a:lnTo>
                  <a:lnTo>
                    <a:pt x="56847" y="198"/>
                  </a:lnTo>
                  <a:lnTo>
                    <a:pt x="56537" y="1"/>
                  </a:ln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61"/>
            <p:cNvSpPr/>
            <p:nvPr/>
          </p:nvSpPr>
          <p:spPr>
            <a:xfrm>
              <a:off x="4180400" y="3132300"/>
              <a:ext cx="410475" cy="1399400"/>
            </a:xfrm>
            <a:custGeom>
              <a:avLst/>
              <a:gdLst/>
              <a:ahLst/>
              <a:cxnLst/>
              <a:rect l="l" t="t" r="r" b="b"/>
              <a:pathLst>
                <a:path w="16419" h="55976" extrusionOk="0">
                  <a:moveTo>
                    <a:pt x="8912" y="1"/>
                  </a:moveTo>
                  <a:lnTo>
                    <a:pt x="8772" y="29"/>
                  </a:lnTo>
                  <a:lnTo>
                    <a:pt x="16250" y="55525"/>
                  </a:lnTo>
                  <a:lnTo>
                    <a:pt x="0" y="55835"/>
                  </a:lnTo>
                  <a:lnTo>
                    <a:pt x="0" y="55975"/>
                  </a:lnTo>
                  <a:lnTo>
                    <a:pt x="16334" y="55666"/>
                  </a:lnTo>
                  <a:lnTo>
                    <a:pt x="16419" y="55666"/>
                  </a:lnTo>
                  <a:lnTo>
                    <a:pt x="8912" y="1"/>
                  </a:lnTo>
                  <a:close/>
                </a:path>
              </a:pathLst>
            </a:custGeom>
            <a:solidFill>
              <a:srgbClr val="091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61"/>
            <p:cNvSpPr/>
            <p:nvPr/>
          </p:nvSpPr>
          <p:spPr>
            <a:xfrm>
              <a:off x="4863550" y="3197675"/>
              <a:ext cx="454775" cy="112475"/>
            </a:xfrm>
            <a:custGeom>
              <a:avLst/>
              <a:gdLst/>
              <a:ahLst/>
              <a:cxnLst/>
              <a:rect l="l" t="t" r="r" b="b"/>
              <a:pathLst>
                <a:path w="18191" h="4499" extrusionOk="0">
                  <a:moveTo>
                    <a:pt x="57" y="0"/>
                  </a:moveTo>
                  <a:lnTo>
                    <a:pt x="1" y="141"/>
                  </a:lnTo>
                  <a:lnTo>
                    <a:pt x="18134" y="4498"/>
                  </a:lnTo>
                  <a:lnTo>
                    <a:pt x="18191" y="4358"/>
                  </a:lnTo>
                  <a:lnTo>
                    <a:pt x="57" y="0"/>
                  </a:lnTo>
                  <a:close/>
                </a:path>
              </a:pathLst>
            </a:custGeom>
            <a:solidFill>
              <a:srgbClr val="091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61"/>
            <p:cNvSpPr/>
            <p:nvPr/>
          </p:nvSpPr>
          <p:spPr>
            <a:xfrm>
              <a:off x="5113075" y="3132300"/>
              <a:ext cx="410475" cy="1399400"/>
            </a:xfrm>
            <a:custGeom>
              <a:avLst/>
              <a:gdLst/>
              <a:ahLst/>
              <a:cxnLst/>
              <a:rect l="l" t="t" r="r" b="b"/>
              <a:pathLst>
                <a:path w="16419" h="55976" extrusionOk="0">
                  <a:moveTo>
                    <a:pt x="8687" y="1"/>
                  </a:moveTo>
                  <a:lnTo>
                    <a:pt x="0" y="55582"/>
                  </a:lnTo>
                  <a:lnTo>
                    <a:pt x="0" y="55666"/>
                  </a:lnTo>
                  <a:lnTo>
                    <a:pt x="16419" y="55975"/>
                  </a:lnTo>
                  <a:lnTo>
                    <a:pt x="16419" y="55835"/>
                  </a:lnTo>
                  <a:lnTo>
                    <a:pt x="169" y="55525"/>
                  </a:lnTo>
                  <a:lnTo>
                    <a:pt x="8828" y="29"/>
                  </a:lnTo>
                  <a:lnTo>
                    <a:pt x="8687" y="1"/>
                  </a:lnTo>
                  <a:close/>
                </a:path>
              </a:pathLst>
            </a:custGeom>
            <a:solidFill>
              <a:srgbClr val="091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61"/>
            <p:cNvSpPr/>
            <p:nvPr/>
          </p:nvSpPr>
          <p:spPr>
            <a:xfrm>
              <a:off x="4074250" y="1528400"/>
              <a:ext cx="465325" cy="381675"/>
            </a:xfrm>
            <a:custGeom>
              <a:avLst/>
              <a:gdLst/>
              <a:ahLst/>
              <a:cxnLst/>
              <a:rect l="l" t="t" r="r" b="b"/>
              <a:pathLst>
                <a:path w="18613" h="15267" extrusionOk="0">
                  <a:moveTo>
                    <a:pt x="113" y="1"/>
                  </a:moveTo>
                  <a:lnTo>
                    <a:pt x="1" y="57"/>
                  </a:lnTo>
                  <a:lnTo>
                    <a:pt x="6804" y="15210"/>
                  </a:lnTo>
                  <a:lnTo>
                    <a:pt x="6833" y="15267"/>
                  </a:lnTo>
                  <a:lnTo>
                    <a:pt x="18612" y="11499"/>
                  </a:lnTo>
                  <a:lnTo>
                    <a:pt x="18556" y="11359"/>
                  </a:lnTo>
                  <a:lnTo>
                    <a:pt x="6889" y="15126"/>
                  </a:lnTo>
                  <a:lnTo>
                    <a:pt x="113" y="1"/>
                  </a:ln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61"/>
            <p:cNvSpPr/>
            <p:nvPr/>
          </p:nvSpPr>
          <p:spPr>
            <a:xfrm>
              <a:off x="5205850" y="1582525"/>
              <a:ext cx="518025" cy="327550"/>
            </a:xfrm>
            <a:custGeom>
              <a:avLst/>
              <a:gdLst/>
              <a:ahLst/>
              <a:cxnLst/>
              <a:rect l="l" t="t" r="r" b="b"/>
              <a:pathLst>
                <a:path w="20721" h="13102" extrusionOk="0">
                  <a:moveTo>
                    <a:pt x="113" y="1"/>
                  </a:moveTo>
                  <a:lnTo>
                    <a:pt x="0" y="57"/>
                  </a:lnTo>
                  <a:lnTo>
                    <a:pt x="5229" y="13045"/>
                  </a:lnTo>
                  <a:lnTo>
                    <a:pt x="5229" y="13102"/>
                  </a:lnTo>
                  <a:lnTo>
                    <a:pt x="20720" y="10262"/>
                  </a:lnTo>
                  <a:lnTo>
                    <a:pt x="20692" y="10150"/>
                  </a:lnTo>
                  <a:lnTo>
                    <a:pt x="5314" y="12961"/>
                  </a:lnTo>
                  <a:lnTo>
                    <a:pt x="113" y="1"/>
                  </a:ln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61"/>
            <p:cNvSpPr/>
            <p:nvPr/>
          </p:nvSpPr>
          <p:spPr>
            <a:xfrm>
              <a:off x="4808025" y="1181200"/>
              <a:ext cx="317725" cy="244625"/>
            </a:xfrm>
            <a:custGeom>
              <a:avLst/>
              <a:gdLst/>
              <a:ahLst/>
              <a:cxnLst/>
              <a:rect l="l" t="t" r="r" b="b"/>
              <a:pathLst>
                <a:path w="12709" h="9785" extrusionOk="0">
                  <a:moveTo>
                    <a:pt x="12596" y="1"/>
                  </a:moveTo>
                  <a:lnTo>
                    <a:pt x="12090" y="3515"/>
                  </a:lnTo>
                  <a:lnTo>
                    <a:pt x="12062" y="3796"/>
                  </a:lnTo>
                  <a:lnTo>
                    <a:pt x="11921" y="4752"/>
                  </a:lnTo>
                  <a:lnTo>
                    <a:pt x="11809" y="5174"/>
                  </a:lnTo>
                  <a:lnTo>
                    <a:pt x="11640" y="5623"/>
                  </a:lnTo>
                  <a:lnTo>
                    <a:pt x="11443" y="6045"/>
                  </a:lnTo>
                  <a:lnTo>
                    <a:pt x="11190" y="6467"/>
                  </a:lnTo>
                  <a:lnTo>
                    <a:pt x="10881" y="6888"/>
                  </a:lnTo>
                  <a:lnTo>
                    <a:pt x="10572" y="7282"/>
                  </a:lnTo>
                  <a:lnTo>
                    <a:pt x="10178" y="7676"/>
                  </a:lnTo>
                  <a:lnTo>
                    <a:pt x="9784" y="8041"/>
                  </a:lnTo>
                  <a:lnTo>
                    <a:pt x="9363" y="8378"/>
                  </a:lnTo>
                  <a:lnTo>
                    <a:pt x="8885" y="8688"/>
                  </a:lnTo>
                  <a:lnTo>
                    <a:pt x="8407" y="8941"/>
                  </a:lnTo>
                  <a:lnTo>
                    <a:pt x="7873" y="9194"/>
                  </a:lnTo>
                  <a:lnTo>
                    <a:pt x="7339" y="9391"/>
                  </a:lnTo>
                  <a:lnTo>
                    <a:pt x="6804" y="9531"/>
                  </a:lnTo>
                  <a:lnTo>
                    <a:pt x="6242" y="9615"/>
                  </a:lnTo>
                  <a:lnTo>
                    <a:pt x="5652" y="9644"/>
                  </a:lnTo>
                  <a:lnTo>
                    <a:pt x="5061" y="9644"/>
                  </a:lnTo>
                  <a:lnTo>
                    <a:pt x="4668" y="9615"/>
                  </a:lnTo>
                  <a:lnTo>
                    <a:pt x="4190" y="9531"/>
                  </a:lnTo>
                  <a:lnTo>
                    <a:pt x="3684" y="9391"/>
                  </a:lnTo>
                  <a:lnTo>
                    <a:pt x="3431" y="9306"/>
                  </a:lnTo>
                  <a:lnTo>
                    <a:pt x="3150" y="9194"/>
                  </a:lnTo>
                  <a:lnTo>
                    <a:pt x="2868" y="9053"/>
                  </a:lnTo>
                  <a:lnTo>
                    <a:pt x="2615" y="8885"/>
                  </a:lnTo>
                  <a:lnTo>
                    <a:pt x="2334" y="8716"/>
                  </a:lnTo>
                  <a:lnTo>
                    <a:pt x="2053" y="8519"/>
                  </a:lnTo>
                  <a:lnTo>
                    <a:pt x="1688" y="8154"/>
                  </a:lnTo>
                  <a:lnTo>
                    <a:pt x="1350" y="7788"/>
                  </a:lnTo>
                  <a:lnTo>
                    <a:pt x="1097" y="7395"/>
                  </a:lnTo>
                  <a:lnTo>
                    <a:pt x="844" y="6973"/>
                  </a:lnTo>
                  <a:lnTo>
                    <a:pt x="676" y="6551"/>
                  </a:lnTo>
                  <a:lnTo>
                    <a:pt x="507" y="6129"/>
                  </a:lnTo>
                  <a:lnTo>
                    <a:pt x="394" y="5736"/>
                  </a:lnTo>
                  <a:lnTo>
                    <a:pt x="282" y="5342"/>
                  </a:lnTo>
                  <a:lnTo>
                    <a:pt x="226" y="4949"/>
                  </a:lnTo>
                  <a:lnTo>
                    <a:pt x="169" y="4611"/>
                  </a:lnTo>
                  <a:lnTo>
                    <a:pt x="141" y="4021"/>
                  </a:lnTo>
                  <a:lnTo>
                    <a:pt x="141" y="3599"/>
                  </a:lnTo>
                  <a:lnTo>
                    <a:pt x="141" y="3459"/>
                  </a:lnTo>
                  <a:lnTo>
                    <a:pt x="1" y="3459"/>
                  </a:lnTo>
                  <a:lnTo>
                    <a:pt x="1" y="3599"/>
                  </a:lnTo>
                  <a:lnTo>
                    <a:pt x="1" y="4021"/>
                  </a:lnTo>
                  <a:lnTo>
                    <a:pt x="57" y="4611"/>
                  </a:lnTo>
                  <a:lnTo>
                    <a:pt x="113" y="4977"/>
                  </a:lnTo>
                  <a:lnTo>
                    <a:pt x="169" y="5370"/>
                  </a:lnTo>
                  <a:lnTo>
                    <a:pt x="254" y="5764"/>
                  </a:lnTo>
                  <a:lnTo>
                    <a:pt x="394" y="6186"/>
                  </a:lnTo>
                  <a:lnTo>
                    <a:pt x="535" y="6607"/>
                  </a:lnTo>
                  <a:lnTo>
                    <a:pt x="732" y="7029"/>
                  </a:lnTo>
                  <a:lnTo>
                    <a:pt x="985" y="7451"/>
                  </a:lnTo>
                  <a:lnTo>
                    <a:pt x="1266" y="7872"/>
                  </a:lnTo>
                  <a:lnTo>
                    <a:pt x="1603" y="8238"/>
                  </a:lnTo>
                  <a:lnTo>
                    <a:pt x="1969" y="8603"/>
                  </a:lnTo>
                  <a:lnTo>
                    <a:pt x="2222" y="8800"/>
                  </a:lnTo>
                  <a:lnTo>
                    <a:pt x="2475" y="8969"/>
                  </a:lnTo>
                  <a:lnTo>
                    <a:pt x="2728" y="9109"/>
                  </a:lnTo>
                  <a:lnTo>
                    <a:pt x="2981" y="9250"/>
                  </a:lnTo>
                  <a:lnTo>
                    <a:pt x="3487" y="9447"/>
                  </a:lnTo>
                  <a:lnTo>
                    <a:pt x="3965" y="9615"/>
                  </a:lnTo>
                  <a:lnTo>
                    <a:pt x="4415" y="9700"/>
                  </a:lnTo>
                  <a:lnTo>
                    <a:pt x="4808" y="9756"/>
                  </a:lnTo>
                  <a:lnTo>
                    <a:pt x="5174" y="9784"/>
                  </a:lnTo>
                  <a:lnTo>
                    <a:pt x="5652" y="9784"/>
                  </a:lnTo>
                  <a:lnTo>
                    <a:pt x="6242" y="9728"/>
                  </a:lnTo>
                  <a:lnTo>
                    <a:pt x="6832" y="9644"/>
                  </a:lnTo>
                  <a:lnTo>
                    <a:pt x="7395" y="9503"/>
                  </a:lnTo>
                  <a:lnTo>
                    <a:pt x="7929" y="9306"/>
                  </a:lnTo>
                  <a:lnTo>
                    <a:pt x="8463" y="9053"/>
                  </a:lnTo>
                  <a:lnTo>
                    <a:pt x="8941" y="8800"/>
                  </a:lnTo>
                  <a:lnTo>
                    <a:pt x="9419" y="8463"/>
                  </a:lnTo>
                  <a:lnTo>
                    <a:pt x="9869" y="8125"/>
                  </a:lnTo>
                  <a:lnTo>
                    <a:pt x="10290" y="7760"/>
                  </a:lnTo>
                  <a:lnTo>
                    <a:pt x="10656" y="7366"/>
                  </a:lnTo>
                  <a:lnTo>
                    <a:pt x="10993" y="6945"/>
                  </a:lnTo>
                  <a:lnTo>
                    <a:pt x="11303" y="6523"/>
                  </a:lnTo>
                  <a:lnTo>
                    <a:pt x="11556" y="6101"/>
                  </a:lnTo>
                  <a:lnTo>
                    <a:pt x="11781" y="5651"/>
                  </a:lnTo>
                  <a:lnTo>
                    <a:pt x="11921" y="5202"/>
                  </a:lnTo>
                  <a:lnTo>
                    <a:pt x="12034" y="4780"/>
                  </a:lnTo>
                  <a:lnTo>
                    <a:pt x="12174" y="3796"/>
                  </a:lnTo>
                  <a:lnTo>
                    <a:pt x="12230" y="3515"/>
                  </a:lnTo>
                  <a:lnTo>
                    <a:pt x="12708" y="29"/>
                  </a:lnTo>
                  <a:lnTo>
                    <a:pt x="12596" y="1"/>
                  </a:ln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61"/>
            <p:cNvSpPr/>
            <p:nvPr/>
          </p:nvSpPr>
          <p:spPr>
            <a:xfrm>
              <a:off x="3862000" y="800975"/>
              <a:ext cx="233375" cy="248125"/>
            </a:xfrm>
            <a:custGeom>
              <a:avLst/>
              <a:gdLst/>
              <a:ahLst/>
              <a:cxnLst/>
              <a:rect l="l" t="t" r="r" b="b"/>
              <a:pathLst>
                <a:path w="9335" h="9925" extrusionOk="0">
                  <a:moveTo>
                    <a:pt x="984" y="0"/>
                  </a:moveTo>
                  <a:lnTo>
                    <a:pt x="900" y="28"/>
                  </a:lnTo>
                  <a:lnTo>
                    <a:pt x="731" y="112"/>
                  </a:lnTo>
                  <a:lnTo>
                    <a:pt x="591" y="197"/>
                  </a:lnTo>
                  <a:lnTo>
                    <a:pt x="450" y="337"/>
                  </a:lnTo>
                  <a:lnTo>
                    <a:pt x="310" y="534"/>
                  </a:lnTo>
                  <a:lnTo>
                    <a:pt x="141" y="787"/>
                  </a:lnTo>
                  <a:lnTo>
                    <a:pt x="85" y="872"/>
                  </a:lnTo>
                  <a:lnTo>
                    <a:pt x="57" y="1012"/>
                  </a:lnTo>
                  <a:lnTo>
                    <a:pt x="29" y="1378"/>
                  </a:lnTo>
                  <a:lnTo>
                    <a:pt x="0" y="1856"/>
                  </a:lnTo>
                  <a:lnTo>
                    <a:pt x="0" y="2446"/>
                  </a:lnTo>
                  <a:lnTo>
                    <a:pt x="29" y="3852"/>
                  </a:lnTo>
                  <a:lnTo>
                    <a:pt x="113" y="5398"/>
                  </a:lnTo>
                  <a:lnTo>
                    <a:pt x="197" y="6888"/>
                  </a:lnTo>
                  <a:lnTo>
                    <a:pt x="310" y="8181"/>
                  </a:lnTo>
                  <a:lnTo>
                    <a:pt x="394" y="9418"/>
                  </a:lnTo>
                  <a:lnTo>
                    <a:pt x="450" y="9502"/>
                  </a:lnTo>
                  <a:lnTo>
                    <a:pt x="506" y="9615"/>
                  </a:lnTo>
                  <a:lnTo>
                    <a:pt x="591" y="9699"/>
                  </a:lnTo>
                  <a:lnTo>
                    <a:pt x="703" y="9812"/>
                  </a:lnTo>
                  <a:lnTo>
                    <a:pt x="844" y="9896"/>
                  </a:lnTo>
                  <a:lnTo>
                    <a:pt x="1013" y="9924"/>
                  </a:lnTo>
                  <a:lnTo>
                    <a:pt x="1237" y="9924"/>
                  </a:lnTo>
                  <a:lnTo>
                    <a:pt x="9081" y="5820"/>
                  </a:lnTo>
                  <a:lnTo>
                    <a:pt x="9137" y="5735"/>
                  </a:lnTo>
                  <a:lnTo>
                    <a:pt x="9222" y="5651"/>
                  </a:lnTo>
                  <a:lnTo>
                    <a:pt x="9278" y="5538"/>
                  </a:lnTo>
                  <a:lnTo>
                    <a:pt x="9334" y="5398"/>
                  </a:lnTo>
                  <a:lnTo>
                    <a:pt x="9334" y="5257"/>
                  </a:lnTo>
                  <a:lnTo>
                    <a:pt x="9306" y="5089"/>
                  </a:lnTo>
                  <a:lnTo>
                    <a:pt x="9250" y="4920"/>
                  </a:lnTo>
                  <a:lnTo>
                    <a:pt x="9109" y="4779"/>
                  </a:lnTo>
                  <a:lnTo>
                    <a:pt x="8800" y="4583"/>
                  </a:lnTo>
                  <a:lnTo>
                    <a:pt x="7816" y="3964"/>
                  </a:lnTo>
                  <a:lnTo>
                    <a:pt x="6495" y="3149"/>
                  </a:lnTo>
                  <a:lnTo>
                    <a:pt x="5005" y="2277"/>
                  </a:lnTo>
                  <a:lnTo>
                    <a:pt x="2221" y="703"/>
                  </a:lnTo>
                  <a:lnTo>
                    <a:pt x="9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61"/>
            <p:cNvSpPr/>
            <p:nvPr/>
          </p:nvSpPr>
          <p:spPr>
            <a:xfrm>
              <a:off x="3879575" y="800975"/>
              <a:ext cx="215100" cy="132150"/>
            </a:xfrm>
            <a:custGeom>
              <a:avLst/>
              <a:gdLst/>
              <a:ahLst/>
              <a:cxnLst/>
              <a:rect l="l" t="t" r="r" b="b"/>
              <a:pathLst>
                <a:path w="8604" h="5286" extrusionOk="0">
                  <a:moveTo>
                    <a:pt x="197" y="0"/>
                  </a:moveTo>
                  <a:lnTo>
                    <a:pt x="113" y="28"/>
                  </a:lnTo>
                  <a:lnTo>
                    <a:pt x="57" y="56"/>
                  </a:lnTo>
                  <a:lnTo>
                    <a:pt x="0" y="112"/>
                  </a:lnTo>
                  <a:lnTo>
                    <a:pt x="0" y="169"/>
                  </a:lnTo>
                  <a:lnTo>
                    <a:pt x="0" y="225"/>
                  </a:lnTo>
                  <a:lnTo>
                    <a:pt x="0" y="309"/>
                  </a:lnTo>
                  <a:lnTo>
                    <a:pt x="57" y="365"/>
                  </a:lnTo>
                  <a:lnTo>
                    <a:pt x="2671" y="4498"/>
                  </a:lnTo>
                  <a:lnTo>
                    <a:pt x="2812" y="4667"/>
                  </a:lnTo>
                  <a:lnTo>
                    <a:pt x="3008" y="4807"/>
                  </a:lnTo>
                  <a:lnTo>
                    <a:pt x="3233" y="4920"/>
                  </a:lnTo>
                  <a:lnTo>
                    <a:pt x="3430" y="4948"/>
                  </a:lnTo>
                  <a:lnTo>
                    <a:pt x="8322" y="5285"/>
                  </a:lnTo>
                  <a:lnTo>
                    <a:pt x="8491" y="5285"/>
                  </a:lnTo>
                  <a:lnTo>
                    <a:pt x="8547" y="5229"/>
                  </a:lnTo>
                  <a:lnTo>
                    <a:pt x="8575" y="5201"/>
                  </a:lnTo>
                  <a:lnTo>
                    <a:pt x="8603" y="5145"/>
                  </a:lnTo>
                  <a:lnTo>
                    <a:pt x="8603" y="5060"/>
                  </a:lnTo>
                  <a:lnTo>
                    <a:pt x="8575" y="5004"/>
                  </a:lnTo>
                  <a:lnTo>
                    <a:pt x="8547" y="4920"/>
                  </a:lnTo>
                  <a:lnTo>
                    <a:pt x="5904" y="787"/>
                  </a:lnTo>
                  <a:lnTo>
                    <a:pt x="5764" y="619"/>
                  </a:lnTo>
                  <a:lnTo>
                    <a:pt x="5595" y="478"/>
                  </a:lnTo>
                  <a:lnTo>
                    <a:pt x="5370" y="394"/>
                  </a:lnTo>
                  <a:lnTo>
                    <a:pt x="5173" y="337"/>
                  </a:lnTo>
                  <a:lnTo>
                    <a:pt x="281"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61"/>
            <p:cNvSpPr/>
            <p:nvPr/>
          </p:nvSpPr>
          <p:spPr>
            <a:xfrm>
              <a:off x="3967425" y="852975"/>
              <a:ext cx="38675" cy="28850"/>
            </a:xfrm>
            <a:custGeom>
              <a:avLst/>
              <a:gdLst/>
              <a:ahLst/>
              <a:cxnLst/>
              <a:rect l="l" t="t" r="r" b="b"/>
              <a:pathLst>
                <a:path w="1547" h="1154" extrusionOk="0">
                  <a:moveTo>
                    <a:pt x="169" y="0"/>
                  </a:moveTo>
                  <a:lnTo>
                    <a:pt x="85" y="57"/>
                  </a:lnTo>
                  <a:lnTo>
                    <a:pt x="29" y="113"/>
                  </a:lnTo>
                  <a:lnTo>
                    <a:pt x="1" y="197"/>
                  </a:lnTo>
                  <a:lnTo>
                    <a:pt x="1" y="310"/>
                  </a:lnTo>
                  <a:lnTo>
                    <a:pt x="29" y="422"/>
                  </a:lnTo>
                  <a:lnTo>
                    <a:pt x="85" y="535"/>
                  </a:lnTo>
                  <a:lnTo>
                    <a:pt x="169" y="619"/>
                  </a:lnTo>
                  <a:lnTo>
                    <a:pt x="282" y="731"/>
                  </a:lnTo>
                  <a:lnTo>
                    <a:pt x="422" y="844"/>
                  </a:lnTo>
                  <a:lnTo>
                    <a:pt x="563" y="956"/>
                  </a:lnTo>
                  <a:lnTo>
                    <a:pt x="703" y="1041"/>
                  </a:lnTo>
                  <a:lnTo>
                    <a:pt x="872" y="1097"/>
                  </a:lnTo>
                  <a:lnTo>
                    <a:pt x="1013" y="1125"/>
                  </a:lnTo>
                  <a:lnTo>
                    <a:pt x="1153" y="1153"/>
                  </a:lnTo>
                  <a:lnTo>
                    <a:pt x="1266" y="1153"/>
                  </a:lnTo>
                  <a:lnTo>
                    <a:pt x="1378" y="1125"/>
                  </a:lnTo>
                  <a:lnTo>
                    <a:pt x="1462" y="1069"/>
                  </a:lnTo>
                  <a:lnTo>
                    <a:pt x="1519" y="1013"/>
                  </a:lnTo>
                  <a:lnTo>
                    <a:pt x="1547" y="928"/>
                  </a:lnTo>
                  <a:lnTo>
                    <a:pt x="1547" y="844"/>
                  </a:lnTo>
                  <a:lnTo>
                    <a:pt x="1519" y="731"/>
                  </a:lnTo>
                  <a:lnTo>
                    <a:pt x="1462" y="619"/>
                  </a:lnTo>
                  <a:lnTo>
                    <a:pt x="1378" y="506"/>
                  </a:lnTo>
                  <a:lnTo>
                    <a:pt x="1266" y="394"/>
                  </a:lnTo>
                  <a:lnTo>
                    <a:pt x="1153" y="282"/>
                  </a:lnTo>
                  <a:lnTo>
                    <a:pt x="1013" y="197"/>
                  </a:lnTo>
                  <a:lnTo>
                    <a:pt x="844" y="113"/>
                  </a:lnTo>
                  <a:lnTo>
                    <a:pt x="703" y="57"/>
                  </a:lnTo>
                  <a:lnTo>
                    <a:pt x="563" y="0"/>
                  </a:ln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61"/>
            <p:cNvSpPr/>
            <p:nvPr/>
          </p:nvSpPr>
          <p:spPr>
            <a:xfrm>
              <a:off x="3804375" y="812900"/>
              <a:ext cx="142000" cy="226350"/>
            </a:xfrm>
            <a:custGeom>
              <a:avLst/>
              <a:gdLst/>
              <a:ahLst/>
              <a:cxnLst/>
              <a:rect l="l" t="t" r="r" b="b"/>
              <a:pathLst>
                <a:path w="5680" h="9054" extrusionOk="0">
                  <a:moveTo>
                    <a:pt x="2643" y="1"/>
                  </a:moveTo>
                  <a:lnTo>
                    <a:pt x="2615" y="57"/>
                  </a:lnTo>
                  <a:lnTo>
                    <a:pt x="2558" y="85"/>
                  </a:lnTo>
                  <a:lnTo>
                    <a:pt x="84" y="4274"/>
                  </a:lnTo>
                  <a:lnTo>
                    <a:pt x="28" y="4415"/>
                  </a:lnTo>
                  <a:lnTo>
                    <a:pt x="0" y="4527"/>
                  </a:lnTo>
                  <a:lnTo>
                    <a:pt x="28" y="4668"/>
                  </a:lnTo>
                  <a:lnTo>
                    <a:pt x="84" y="4780"/>
                  </a:lnTo>
                  <a:lnTo>
                    <a:pt x="2699" y="8941"/>
                  </a:lnTo>
                  <a:lnTo>
                    <a:pt x="2811" y="9025"/>
                  </a:lnTo>
                  <a:lnTo>
                    <a:pt x="2924" y="9054"/>
                  </a:lnTo>
                  <a:lnTo>
                    <a:pt x="3036" y="9025"/>
                  </a:lnTo>
                  <a:lnTo>
                    <a:pt x="3093" y="8997"/>
                  </a:lnTo>
                  <a:lnTo>
                    <a:pt x="3121" y="8941"/>
                  </a:lnTo>
                  <a:lnTo>
                    <a:pt x="5623" y="4752"/>
                  </a:lnTo>
                  <a:lnTo>
                    <a:pt x="5651" y="4640"/>
                  </a:lnTo>
                  <a:lnTo>
                    <a:pt x="5679" y="4499"/>
                  </a:lnTo>
                  <a:lnTo>
                    <a:pt x="5651" y="4387"/>
                  </a:lnTo>
                  <a:lnTo>
                    <a:pt x="5595" y="4274"/>
                  </a:lnTo>
                  <a:lnTo>
                    <a:pt x="2980" y="113"/>
                  </a:lnTo>
                  <a:lnTo>
                    <a:pt x="2896" y="29"/>
                  </a:lnTo>
                  <a:lnTo>
                    <a:pt x="2755"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61"/>
            <p:cNvSpPr/>
            <p:nvPr/>
          </p:nvSpPr>
          <p:spPr>
            <a:xfrm>
              <a:off x="3887300" y="929575"/>
              <a:ext cx="202450" cy="127250"/>
            </a:xfrm>
            <a:custGeom>
              <a:avLst/>
              <a:gdLst/>
              <a:ahLst/>
              <a:cxnLst/>
              <a:rect l="l" t="t" r="r" b="b"/>
              <a:pathLst>
                <a:path w="8098" h="5090" extrusionOk="0">
                  <a:moveTo>
                    <a:pt x="2840" y="1"/>
                  </a:moveTo>
                  <a:lnTo>
                    <a:pt x="2699" y="57"/>
                  </a:lnTo>
                  <a:lnTo>
                    <a:pt x="2615" y="113"/>
                  </a:lnTo>
                  <a:lnTo>
                    <a:pt x="2531" y="226"/>
                  </a:lnTo>
                  <a:lnTo>
                    <a:pt x="29" y="4415"/>
                  </a:lnTo>
                  <a:lnTo>
                    <a:pt x="1" y="4471"/>
                  </a:lnTo>
                  <a:lnTo>
                    <a:pt x="1" y="4527"/>
                  </a:lnTo>
                  <a:lnTo>
                    <a:pt x="29" y="4640"/>
                  </a:lnTo>
                  <a:lnTo>
                    <a:pt x="113" y="4724"/>
                  </a:lnTo>
                  <a:lnTo>
                    <a:pt x="225" y="4780"/>
                  </a:lnTo>
                  <a:lnTo>
                    <a:pt x="5145" y="5089"/>
                  </a:lnTo>
                  <a:lnTo>
                    <a:pt x="5286" y="5089"/>
                  </a:lnTo>
                  <a:lnTo>
                    <a:pt x="5398" y="5033"/>
                  </a:lnTo>
                  <a:lnTo>
                    <a:pt x="5511" y="4977"/>
                  </a:lnTo>
                  <a:lnTo>
                    <a:pt x="5567" y="4865"/>
                  </a:lnTo>
                  <a:lnTo>
                    <a:pt x="8069" y="676"/>
                  </a:lnTo>
                  <a:lnTo>
                    <a:pt x="8097" y="619"/>
                  </a:lnTo>
                  <a:lnTo>
                    <a:pt x="8097" y="563"/>
                  </a:lnTo>
                  <a:lnTo>
                    <a:pt x="8069" y="451"/>
                  </a:lnTo>
                  <a:lnTo>
                    <a:pt x="7985" y="366"/>
                  </a:lnTo>
                  <a:lnTo>
                    <a:pt x="7872" y="310"/>
                  </a:lnTo>
                  <a:lnTo>
                    <a:pt x="2953"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61"/>
            <p:cNvSpPr/>
            <p:nvPr/>
          </p:nvSpPr>
          <p:spPr>
            <a:xfrm>
              <a:off x="3873950" y="888125"/>
              <a:ext cx="22525" cy="26025"/>
            </a:xfrm>
            <a:custGeom>
              <a:avLst/>
              <a:gdLst/>
              <a:ahLst/>
              <a:cxnLst/>
              <a:rect l="l" t="t" r="r" b="b"/>
              <a:pathLst>
                <a:path w="901" h="1041" extrusionOk="0">
                  <a:moveTo>
                    <a:pt x="506" y="0"/>
                  </a:moveTo>
                  <a:lnTo>
                    <a:pt x="422" y="28"/>
                  </a:lnTo>
                  <a:lnTo>
                    <a:pt x="253" y="141"/>
                  </a:lnTo>
                  <a:lnTo>
                    <a:pt x="113" y="309"/>
                  </a:lnTo>
                  <a:lnTo>
                    <a:pt x="28" y="534"/>
                  </a:lnTo>
                  <a:lnTo>
                    <a:pt x="0" y="731"/>
                  </a:lnTo>
                  <a:lnTo>
                    <a:pt x="28" y="815"/>
                  </a:lnTo>
                  <a:lnTo>
                    <a:pt x="57" y="900"/>
                  </a:lnTo>
                  <a:lnTo>
                    <a:pt x="85" y="956"/>
                  </a:lnTo>
                  <a:lnTo>
                    <a:pt x="169" y="1012"/>
                  </a:lnTo>
                  <a:lnTo>
                    <a:pt x="225" y="1040"/>
                  </a:lnTo>
                  <a:lnTo>
                    <a:pt x="394" y="1040"/>
                  </a:lnTo>
                  <a:lnTo>
                    <a:pt x="478" y="1012"/>
                  </a:lnTo>
                  <a:lnTo>
                    <a:pt x="647" y="900"/>
                  </a:lnTo>
                  <a:lnTo>
                    <a:pt x="788" y="731"/>
                  </a:lnTo>
                  <a:lnTo>
                    <a:pt x="872" y="534"/>
                  </a:lnTo>
                  <a:lnTo>
                    <a:pt x="900" y="337"/>
                  </a:lnTo>
                  <a:lnTo>
                    <a:pt x="872" y="225"/>
                  </a:lnTo>
                  <a:lnTo>
                    <a:pt x="844" y="169"/>
                  </a:lnTo>
                  <a:lnTo>
                    <a:pt x="788" y="84"/>
                  </a:lnTo>
                  <a:lnTo>
                    <a:pt x="731" y="28"/>
                  </a:lnTo>
                  <a:lnTo>
                    <a:pt x="675" y="0"/>
                  </a:ln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61"/>
            <p:cNvSpPr/>
            <p:nvPr/>
          </p:nvSpPr>
          <p:spPr>
            <a:xfrm>
              <a:off x="3836700" y="905675"/>
              <a:ext cx="22500" cy="26050"/>
            </a:xfrm>
            <a:custGeom>
              <a:avLst/>
              <a:gdLst/>
              <a:ahLst/>
              <a:cxnLst/>
              <a:rect l="l" t="t" r="r" b="b"/>
              <a:pathLst>
                <a:path w="900" h="1042" extrusionOk="0">
                  <a:moveTo>
                    <a:pt x="506" y="1"/>
                  </a:moveTo>
                  <a:lnTo>
                    <a:pt x="422" y="29"/>
                  </a:lnTo>
                  <a:lnTo>
                    <a:pt x="253" y="142"/>
                  </a:lnTo>
                  <a:lnTo>
                    <a:pt x="113" y="310"/>
                  </a:lnTo>
                  <a:lnTo>
                    <a:pt x="28" y="507"/>
                  </a:lnTo>
                  <a:lnTo>
                    <a:pt x="0" y="732"/>
                  </a:lnTo>
                  <a:lnTo>
                    <a:pt x="28" y="816"/>
                  </a:lnTo>
                  <a:lnTo>
                    <a:pt x="57" y="901"/>
                  </a:lnTo>
                  <a:lnTo>
                    <a:pt x="85" y="957"/>
                  </a:lnTo>
                  <a:lnTo>
                    <a:pt x="169" y="1013"/>
                  </a:lnTo>
                  <a:lnTo>
                    <a:pt x="225" y="1041"/>
                  </a:lnTo>
                  <a:lnTo>
                    <a:pt x="394" y="1041"/>
                  </a:lnTo>
                  <a:lnTo>
                    <a:pt x="478" y="1013"/>
                  </a:lnTo>
                  <a:lnTo>
                    <a:pt x="647" y="901"/>
                  </a:lnTo>
                  <a:lnTo>
                    <a:pt x="788" y="732"/>
                  </a:lnTo>
                  <a:lnTo>
                    <a:pt x="872" y="507"/>
                  </a:lnTo>
                  <a:lnTo>
                    <a:pt x="900" y="310"/>
                  </a:lnTo>
                  <a:lnTo>
                    <a:pt x="872" y="226"/>
                  </a:lnTo>
                  <a:lnTo>
                    <a:pt x="844" y="142"/>
                  </a:lnTo>
                  <a:lnTo>
                    <a:pt x="788" y="85"/>
                  </a:lnTo>
                  <a:lnTo>
                    <a:pt x="731" y="29"/>
                  </a:lnTo>
                  <a:lnTo>
                    <a:pt x="675" y="1"/>
                  </a:ln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61"/>
            <p:cNvSpPr/>
            <p:nvPr/>
          </p:nvSpPr>
          <p:spPr>
            <a:xfrm>
              <a:off x="3860600" y="938725"/>
              <a:ext cx="22500" cy="26025"/>
            </a:xfrm>
            <a:custGeom>
              <a:avLst/>
              <a:gdLst/>
              <a:ahLst/>
              <a:cxnLst/>
              <a:rect l="l" t="t" r="r" b="b"/>
              <a:pathLst>
                <a:path w="900" h="1041" extrusionOk="0">
                  <a:moveTo>
                    <a:pt x="478" y="0"/>
                  </a:moveTo>
                  <a:lnTo>
                    <a:pt x="394" y="28"/>
                  </a:lnTo>
                  <a:lnTo>
                    <a:pt x="253" y="141"/>
                  </a:lnTo>
                  <a:lnTo>
                    <a:pt x="113" y="310"/>
                  </a:lnTo>
                  <a:lnTo>
                    <a:pt x="28" y="534"/>
                  </a:lnTo>
                  <a:lnTo>
                    <a:pt x="0" y="731"/>
                  </a:lnTo>
                  <a:lnTo>
                    <a:pt x="0" y="816"/>
                  </a:lnTo>
                  <a:lnTo>
                    <a:pt x="28" y="900"/>
                  </a:lnTo>
                  <a:lnTo>
                    <a:pt x="85" y="956"/>
                  </a:lnTo>
                  <a:lnTo>
                    <a:pt x="141" y="1012"/>
                  </a:lnTo>
                  <a:lnTo>
                    <a:pt x="225" y="1041"/>
                  </a:lnTo>
                  <a:lnTo>
                    <a:pt x="394" y="1041"/>
                  </a:lnTo>
                  <a:lnTo>
                    <a:pt x="478" y="1012"/>
                  </a:lnTo>
                  <a:lnTo>
                    <a:pt x="647" y="900"/>
                  </a:lnTo>
                  <a:lnTo>
                    <a:pt x="787" y="731"/>
                  </a:lnTo>
                  <a:lnTo>
                    <a:pt x="872" y="506"/>
                  </a:lnTo>
                  <a:lnTo>
                    <a:pt x="900" y="310"/>
                  </a:lnTo>
                  <a:lnTo>
                    <a:pt x="872" y="225"/>
                  </a:lnTo>
                  <a:lnTo>
                    <a:pt x="844" y="141"/>
                  </a:lnTo>
                  <a:lnTo>
                    <a:pt x="787" y="85"/>
                  </a:lnTo>
                  <a:lnTo>
                    <a:pt x="731" y="28"/>
                  </a:lnTo>
                  <a:lnTo>
                    <a:pt x="647" y="0"/>
                  </a:ln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61"/>
            <p:cNvSpPr/>
            <p:nvPr/>
          </p:nvSpPr>
          <p:spPr>
            <a:xfrm>
              <a:off x="3972350" y="958400"/>
              <a:ext cx="22500" cy="26725"/>
            </a:xfrm>
            <a:custGeom>
              <a:avLst/>
              <a:gdLst/>
              <a:ahLst/>
              <a:cxnLst/>
              <a:rect l="l" t="t" r="r" b="b"/>
              <a:pathLst>
                <a:path w="900" h="1069" extrusionOk="0">
                  <a:moveTo>
                    <a:pt x="591" y="0"/>
                  </a:moveTo>
                  <a:lnTo>
                    <a:pt x="506" y="29"/>
                  </a:lnTo>
                  <a:lnTo>
                    <a:pt x="422" y="57"/>
                  </a:lnTo>
                  <a:lnTo>
                    <a:pt x="253" y="169"/>
                  </a:lnTo>
                  <a:lnTo>
                    <a:pt x="113" y="338"/>
                  </a:lnTo>
                  <a:lnTo>
                    <a:pt x="28" y="535"/>
                  </a:lnTo>
                  <a:lnTo>
                    <a:pt x="0" y="731"/>
                  </a:lnTo>
                  <a:lnTo>
                    <a:pt x="28" y="816"/>
                  </a:lnTo>
                  <a:lnTo>
                    <a:pt x="57" y="900"/>
                  </a:lnTo>
                  <a:lnTo>
                    <a:pt x="85" y="984"/>
                  </a:lnTo>
                  <a:lnTo>
                    <a:pt x="169" y="1013"/>
                  </a:lnTo>
                  <a:lnTo>
                    <a:pt x="225" y="1069"/>
                  </a:lnTo>
                  <a:lnTo>
                    <a:pt x="310" y="1069"/>
                  </a:lnTo>
                  <a:lnTo>
                    <a:pt x="394" y="1041"/>
                  </a:lnTo>
                  <a:lnTo>
                    <a:pt x="478" y="1013"/>
                  </a:lnTo>
                  <a:lnTo>
                    <a:pt x="647" y="900"/>
                  </a:lnTo>
                  <a:lnTo>
                    <a:pt x="788" y="731"/>
                  </a:lnTo>
                  <a:lnTo>
                    <a:pt x="872" y="535"/>
                  </a:lnTo>
                  <a:lnTo>
                    <a:pt x="900" y="338"/>
                  </a:lnTo>
                  <a:lnTo>
                    <a:pt x="872" y="254"/>
                  </a:lnTo>
                  <a:lnTo>
                    <a:pt x="844" y="169"/>
                  </a:lnTo>
                  <a:lnTo>
                    <a:pt x="788" y="113"/>
                  </a:lnTo>
                  <a:lnTo>
                    <a:pt x="731" y="57"/>
                  </a:lnTo>
                  <a:lnTo>
                    <a:pt x="647" y="29"/>
                  </a:lnTo>
                  <a:lnTo>
                    <a:pt x="591" y="0"/>
                  </a:ln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61"/>
            <p:cNvSpPr/>
            <p:nvPr/>
          </p:nvSpPr>
          <p:spPr>
            <a:xfrm>
              <a:off x="4015225" y="967525"/>
              <a:ext cx="22500" cy="26750"/>
            </a:xfrm>
            <a:custGeom>
              <a:avLst/>
              <a:gdLst/>
              <a:ahLst/>
              <a:cxnLst/>
              <a:rect l="l" t="t" r="r" b="b"/>
              <a:pathLst>
                <a:path w="900" h="1070" extrusionOk="0">
                  <a:moveTo>
                    <a:pt x="591" y="1"/>
                  </a:moveTo>
                  <a:lnTo>
                    <a:pt x="506" y="29"/>
                  </a:lnTo>
                  <a:lnTo>
                    <a:pt x="422" y="57"/>
                  </a:lnTo>
                  <a:lnTo>
                    <a:pt x="253" y="170"/>
                  </a:lnTo>
                  <a:lnTo>
                    <a:pt x="113" y="338"/>
                  </a:lnTo>
                  <a:lnTo>
                    <a:pt x="28" y="535"/>
                  </a:lnTo>
                  <a:lnTo>
                    <a:pt x="0" y="732"/>
                  </a:lnTo>
                  <a:lnTo>
                    <a:pt x="28" y="816"/>
                  </a:lnTo>
                  <a:lnTo>
                    <a:pt x="57" y="901"/>
                  </a:lnTo>
                  <a:lnTo>
                    <a:pt x="85" y="985"/>
                  </a:lnTo>
                  <a:lnTo>
                    <a:pt x="169" y="1013"/>
                  </a:lnTo>
                  <a:lnTo>
                    <a:pt x="225" y="1041"/>
                  </a:lnTo>
                  <a:lnTo>
                    <a:pt x="310" y="1069"/>
                  </a:lnTo>
                  <a:lnTo>
                    <a:pt x="394" y="1041"/>
                  </a:lnTo>
                  <a:lnTo>
                    <a:pt x="478" y="1013"/>
                  </a:lnTo>
                  <a:lnTo>
                    <a:pt x="647" y="901"/>
                  </a:lnTo>
                  <a:lnTo>
                    <a:pt x="787" y="732"/>
                  </a:lnTo>
                  <a:lnTo>
                    <a:pt x="872" y="535"/>
                  </a:lnTo>
                  <a:lnTo>
                    <a:pt x="900" y="338"/>
                  </a:lnTo>
                  <a:lnTo>
                    <a:pt x="872" y="254"/>
                  </a:lnTo>
                  <a:lnTo>
                    <a:pt x="844" y="170"/>
                  </a:lnTo>
                  <a:lnTo>
                    <a:pt x="787" y="113"/>
                  </a:lnTo>
                  <a:lnTo>
                    <a:pt x="731" y="57"/>
                  </a:lnTo>
                  <a:lnTo>
                    <a:pt x="675" y="29"/>
                  </a:lnTo>
                  <a:lnTo>
                    <a:pt x="591" y="1"/>
                  </a:ln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61"/>
            <p:cNvSpPr/>
            <p:nvPr/>
          </p:nvSpPr>
          <p:spPr>
            <a:xfrm>
              <a:off x="3948450" y="999175"/>
              <a:ext cx="22525" cy="26025"/>
            </a:xfrm>
            <a:custGeom>
              <a:avLst/>
              <a:gdLst/>
              <a:ahLst/>
              <a:cxnLst/>
              <a:rect l="l" t="t" r="r" b="b"/>
              <a:pathLst>
                <a:path w="901" h="1041" extrusionOk="0">
                  <a:moveTo>
                    <a:pt x="478" y="0"/>
                  </a:moveTo>
                  <a:lnTo>
                    <a:pt x="394" y="28"/>
                  </a:lnTo>
                  <a:lnTo>
                    <a:pt x="253" y="141"/>
                  </a:lnTo>
                  <a:lnTo>
                    <a:pt x="113" y="309"/>
                  </a:lnTo>
                  <a:lnTo>
                    <a:pt x="0" y="534"/>
                  </a:lnTo>
                  <a:lnTo>
                    <a:pt x="0" y="731"/>
                  </a:lnTo>
                  <a:lnTo>
                    <a:pt x="0" y="815"/>
                  </a:lnTo>
                  <a:lnTo>
                    <a:pt x="29" y="900"/>
                  </a:lnTo>
                  <a:lnTo>
                    <a:pt x="85" y="956"/>
                  </a:lnTo>
                  <a:lnTo>
                    <a:pt x="141" y="1012"/>
                  </a:lnTo>
                  <a:lnTo>
                    <a:pt x="225" y="1040"/>
                  </a:lnTo>
                  <a:lnTo>
                    <a:pt x="394" y="1040"/>
                  </a:lnTo>
                  <a:lnTo>
                    <a:pt x="478" y="1012"/>
                  </a:lnTo>
                  <a:lnTo>
                    <a:pt x="647" y="900"/>
                  </a:lnTo>
                  <a:lnTo>
                    <a:pt x="788" y="731"/>
                  </a:lnTo>
                  <a:lnTo>
                    <a:pt x="872" y="506"/>
                  </a:lnTo>
                  <a:lnTo>
                    <a:pt x="900" y="309"/>
                  </a:lnTo>
                  <a:lnTo>
                    <a:pt x="872" y="225"/>
                  </a:lnTo>
                  <a:lnTo>
                    <a:pt x="844" y="141"/>
                  </a:lnTo>
                  <a:lnTo>
                    <a:pt x="788" y="84"/>
                  </a:lnTo>
                  <a:lnTo>
                    <a:pt x="731" y="28"/>
                  </a:lnTo>
                  <a:lnTo>
                    <a:pt x="647" y="0"/>
                  </a:ln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61"/>
            <p:cNvSpPr/>
            <p:nvPr/>
          </p:nvSpPr>
          <p:spPr>
            <a:xfrm>
              <a:off x="3991325" y="1008300"/>
              <a:ext cx="22525" cy="26025"/>
            </a:xfrm>
            <a:custGeom>
              <a:avLst/>
              <a:gdLst/>
              <a:ahLst/>
              <a:cxnLst/>
              <a:rect l="l" t="t" r="r" b="b"/>
              <a:pathLst>
                <a:path w="901" h="1041" extrusionOk="0">
                  <a:moveTo>
                    <a:pt x="478" y="1"/>
                  </a:moveTo>
                  <a:lnTo>
                    <a:pt x="394" y="29"/>
                  </a:lnTo>
                  <a:lnTo>
                    <a:pt x="253" y="141"/>
                  </a:lnTo>
                  <a:lnTo>
                    <a:pt x="113" y="310"/>
                  </a:lnTo>
                  <a:lnTo>
                    <a:pt x="29" y="535"/>
                  </a:lnTo>
                  <a:lnTo>
                    <a:pt x="0" y="732"/>
                  </a:lnTo>
                  <a:lnTo>
                    <a:pt x="0" y="816"/>
                  </a:lnTo>
                  <a:lnTo>
                    <a:pt x="57" y="900"/>
                  </a:lnTo>
                  <a:lnTo>
                    <a:pt x="85" y="956"/>
                  </a:lnTo>
                  <a:lnTo>
                    <a:pt x="141" y="1013"/>
                  </a:lnTo>
                  <a:lnTo>
                    <a:pt x="225" y="1041"/>
                  </a:lnTo>
                  <a:lnTo>
                    <a:pt x="394" y="1041"/>
                  </a:lnTo>
                  <a:lnTo>
                    <a:pt x="478" y="1013"/>
                  </a:lnTo>
                  <a:lnTo>
                    <a:pt x="647" y="900"/>
                  </a:lnTo>
                  <a:lnTo>
                    <a:pt x="788" y="732"/>
                  </a:lnTo>
                  <a:lnTo>
                    <a:pt x="872" y="507"/>
                  </a:lnTo>
                  <a:lnTo>
                    <a:pt x="900" y="310"/>
                  </a:lnTo>
                  <a:lnTo>
                    <a:pt x="872" y="225"/>
                  </a:lnTo>
                  <a:lnTo>
                    <a:pt x="844" y="141"/>
                  </a:lnTo>
                  <a:lnTo>
                    <a:pt x="788" y="85"/>
                  </a:lnTo>
                  <a:lnTo>
                    <a:pt x="731" y="29"/>
                  </a:lnTo>
                  <a:lnTo>
                    <a:pt x="647" y="1"/>
                  </a:ln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61"/>
            <p:cNvSpPr/>
            <p:nvPr/>
          </p:nvSpPr>
          <p:spPr>
            <a:xfrm>
              <a:off x="4874100" y="4404450"/>
              <a:ext cx="508875" cy="537000"/>
            </a:xfrm>
            <a:custGeom>
              <a:avLst/>
              <a:gdLst/>
              <a:ahLst/>
              <a:cxnLst/>
              <a:rect l="l" t="t" r="r" b="b"/>
              <a:pathLst>
                <a:path w="20355" h="21480" extrusionOk="0">
                  <a:moveTo>
                    <a:pt x="11668" y="0"/>
                  </a:moveTo>
                  <a:lnTo>
                    <a:pt x="11274" y="3290"/>
                  </a:lnTo>
                  <a:lnTo>
                    <a:pt x="10881" y="6298"/>
                  </a:lnTo>
                  <a:lnTo>
                    <a:pt x="10515" y="8941"/>
                  </a:lnTo>
                  <a:lnTo>
                    <a:pt x="10122" y="11218"/>
                  </a:lnTo>
                  <a:lnTo>
                    <a:pt x="9953" y="12230"/>
                  </a:lnTo>
                  <a:lnTo>
                    <a:pt x="9756" y="13102"/>
                  </a:lnTo>
                  <a:lnTo>
                    <a:pt x="9587" y="13861"/>
                  </a:lnTo>
                  <a:lnTo>
                    <a:pt x="9391" y="14507"/>
                  </a:lnTo>
                  <a:lnTo>
                    <a:pt x="9222" y="15041"/>
                  </a:lnTo>
                  <a:lnTo>
                    <a:pt x="9053" y="15463"/>
                  </a:lnTo>
                  <a:lnTo>
                    <a:pt x="8969" y="15632"/>
                  </a:lnTo>
                  <a:lnTo>
                    <a:pt x="8856" y="15744"/>
                  </a:lnTo>
                  <a:lnTo>
                    <a:pt x="8772" y="15829"/>
                  </a:lnTo>
                  <a:lnTo>
                    <a:pt x="8688" y="15885"/>
                  </a:lnTo>
                  <a:lnTo>
                    <a:pt x="7113" y="16588"/>
                  </a:lnTo>
                  <a:lnTo>
                    <a:pt x="4949" y="17515"/>
                  </a:lnTo>
                  <a:lnTo>
                    <a:pt x="2503" y="18527"/>
                  </a:lnTo>
                  <a:lnTo>
                    <a:pt x="1" y="19483"/>
                  </a:lnTo>
                  <a:lnTo>
                    <a:pt x="141" y="19736"/>
                  </a:lnTo>
                  <a:lnTo>
                    <a:pt x="310" y="19961"/>
                  </a:lnTo>
                  <a:lnTo>
                    <a:pt x="507" y="20186"/>
                  </a:lnTo>
                  <a:lnTo>
                    <a:pt x="731" y="20383"/>
                  </a:lnTo>
                  <a:lnTo>
                    <a:pt x="1013" y="20552"/>
                  </a:lnTo>
                  <a:lnTo>
                    <a:pt x="1322" y="20720"/>
                  </a:lnTo>
                  <a:lnTo>
                    <a:pt x="1659" y="20889"/>
                  </a:lnTo>
                  <a:lnTo>
                    <a:pt x="2053" y="21002"/>
                  </a:lnTo>
                  <a:lnTo>
                    <a:pt x="2446" y="21114"/>
                  </a:lnTo>
                  <a:lnTo>
                    <a:pt x="2868" y="21226"/>
                  </a:lnTo>
                  <a:lnTo>
                    <a:pt x="3346" y="21311"/>
                  </a:lnTo>
                  <a:lnTo>
                    <a:pt x="3824" y="21367"/>
                  </a:lnTo>
                  <a:lnTo>
                    <a:pt x="4330" y="21423"/>
                  </a:lnTo>
                  <a:lnTo>
                    <a:pt x="4864" y="21479"/>
                  </a:lnTo>
                  <a:lnTo>
                    <a:pt x="5989" y="21479"/>
                  </a:lnTo>
                  <a:lnTo>
                    <a:pt x="7170" y="21451"/>
                  </a:lnTo>
                  <a:lnTo>
                    <a:pt x="8407" y="21339"/>
                  </a:lnTo>
                  <a:lnTo>
                    <a:pt x="9700" y="21170"/>
                  </a:lnTo>
                  <a:lnTo>
                    <a:pt x="11021" y="20945"/>
                  </a:lnTo>
                  <a:lnTo>
                    <a:pt x="12371" y="20664"/>
                  </a:lnTo>
                  <a:lnTo>
                    <a:pt x="13748" y="20299"/>
                  </a:lnTo>
                  <a:lnTo>
                    <a:pt x="15098" y="19905"/>
                  </a:lnTo>
                  <a:lnTo>
                    <a:pt x="16419" y="19427"/>
                  </a:lnTo>
                  <a:lnTo>
                    <a:pt x="16447" y="19202"/>
                  </a:lnTo>
                  <a:lnTo>
                    <a:pt x="18218" y="10543"/>
                  </a:lnTo>
                  <a:lnTo>
                    <a:pt x="20355" y="0"/>
                  </a:lnTo>
                  <a:close/>
                </a:path>
              </a:pathLst>
            </a:custGeom>
            <a:solidFill>
              <a:srgbClr val="FA9A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61"/>
            <p:cNvSpPr/>
            <p:nvPr/>
          </p:nvSpPr>
          <p:spPr>
            <a:xfrm>
              <a:off x="4736350" y="4882375"/>
              <a:ext cx="560175" cy="125850"/>
            </a:xfrm>
            <a:custGeom>
              <a:avLst/>
              <a:gdLst/>
              <a:ahLst/>
              <a:cxnLst/>
              <a:rect l="l" t="t" r="r" b="b"/>
              <a:pathLst>
                <a:path w="22407" h="5034" extrusionOk="0">
                  <a:moveTo>
                    <a:pt x="22407" y="1"/>
                  </a:moveTo>
                  <a:lnTo>
                    <a:pt x="21058" y="479"/>
                  </a:lnTo>
                  <a:lnTo>
                    <a:pt x="19708" y="901"/>
                  </a:lnTo>
                  <a:lnTo>
                    <a:pt x="18359" y="1238"/>
                  </a:lnTo>
                  <a:lnTo>
                    <a:pt x="17009" y="1547"/>
                  </a:lnTo>
                  <a:lnTo>
                    <a:pt x="15688" y="1772"/>
                  </a:lnTo>
                  <a:lnTo>
                    <a:pt x="14395" y="1941"/>
                  </a:lnTo>
                  <a:lnTo>
                    <a:pt x="13129" y="2025"/>
                  </a:lnTo>
                  <a:lnTo>
                    <a:pt x="11949" y="2081"/>
                  </a:lnTo>
                  <a:lnTo>
                    <a:pt x="10824" y="2053"/>
                  </a:lnTo>
                  <a:lnTo>
                    <a:pt x="10290" y="2025"/>
                  </a:lnTo>
                  <a:lnTo>
                    <a:pt x="9784" y="1969"/>
                  </a:lnTo>
                  <a:lnTo>
                    <a:pt x="9306" y="1885"/>
                  </a:lnTo>
                  <a:lnTo>
                    <a:pt x="8856" y="1800"/>
                  </a:lnTo>
                  <a:lnTo>
                    <a:pt x="8406" y="1716"/>
                  </a:lnTo>
                  <a:lnTo>
                    <a:pt x="8013" y="1603"/>
                  </a:lnTo>
                  <a:lnTo>
                    <a:pt x="7647" y="1463"/>
                  </a:lnTo>
                  <a:lnTo>
                    <a:pt x="7282" y="1322"/>
                  </a:lnTo>
                  <a:lnTo>
                    <a:pt x="6972" y="1154"/>
                  </a:lnTo>
                  <a:lnTo>
                    <a:pt x="6719" y="957"/>
                  </a:lnTo>
                  <a:lnTo>
                    <a:pt x="6466" y="760"/>
                  </a:lnTo>
                  <a:lnTo>
                    <a:pt x="6270" y="563"/>
                  </a:lnTo>
                  <a:lnTo>
                    <a:pt x="6101" y="310"/>
                  </a:lnTo>
                  <a:lnTo>
                    <a:pt x="5988" y="85"/>
                  </a:lnTo>
                  <a:lnTo>
                    <a:pt x="4667" y="563"/>
                  </a:lnTo>
                  <a:lnTo>
                    <a:pt x="3543" y="929"/>
                  </a:lnTo>
                  <a:lnTo>
                    <a:pt x="2474" y="1294"/>
                  </a:lnTo>
                  <a:lnTo>
                    <a:pt x="1912" y="1491"/>
                  </a:lnTo>
                  <a:lnTo>
                    <a:pt x="1378" y="1716"/>
                  </a:lnTo>
                  <a:lnTo>
                    <a:pt x="900" y="1941"/>
                  </a:lnTo>
                  <a:lnTo>
                    <a:pt x="506" y="2194"/>
                  </a:lnTo>
                  <a:lnTo>
                    <a:pt x="338" y="2306"/>
                  </a:lnTo>
                  <a:lnTo>
                    <a:pt x="225" y="2447"/>
                  </a:lnTo>
                  <a:lnTo>
                    <a:pt x="113" y="2587"/>
                  </a:lnTo>
                  <a:lnTo>
                    <a:pt x="56" y="2700"/>
                  </a:lnTo>
                  <a:lnTo>
                    <a:pt x="0" y="2953"/>
                  </a:lnTo>
                  <a:lnTo>
                    <a:pt x="28" y="3178"/>
                  </a:lnTo>
                  <a:lnTo>
                    <a:pt x="85" y="3375"/>
                  </a:lnTo>
                  <a:lnTo>
                    <a:pt x="225" y="3571"/>
                  </a:lnTo>
                  <a:lnTo>
                    <a:pt x="394" y="3712"/>
                  </a:lnTo>
                  <a:lnTo>
                    <a:pt x="619" y="3852"/>
                  </a:lnTo>
                  <a:lnTo>
                    <a:pt x="844" y="3965"/>
                  </a:lnTo>
                  <a:lnTo>
                    <a:pt x="1125" y="4077"/>
                  </a:lnTo>
                  <a:lnTo>
                    <a:pt x="1687" y="4246"/>
                  </a:lnTo>
                  <a:lnTo>
                    <a:pt x="2249" y="4330"/>
                  </a:lnTo>
                  <a:lnTo>
                    <a:pt x="3093" y="4471"/>
                  </a:lnTo>
                  <a:lnTo>
                    <a:pt x="3908" y="4583"/>
                  </a:lnTo>
                  <a:lnTo>
                    <a:pt x="4723" y="4696"/>
                  </a:lnTo>
                  <a:lnTo>
                    <a:pt x="6410" y="4865"/>
                  </a:lnTo>
                  <a:lnTo>
                    <a:pt x="8097" y="4977"/>
                  </a:lnTo>
                  <a:lnTo>
                    <a:pt x="9812" y="5033"/>
                  </a:lnTo>
                  <a:lnTo>
                    <a:pt x="11499" y="5033"/>
                  </a:lnTo>
                  <a:lnTo>
                    <a:pt x="13214" y="5005"/>
                  </a:lnTo>
                  <a:lnTo>
                    <a:pt x="14929" y="4921"/>
                  </a:lnTo>
                  <a:lnTo>
                    <a:pt x="16644" y="4808"/>
                  </a:lnTo>
                  <a:lnTo>
                    <a:pt x="18330" y="4696"/>
                  </a:lnTo>
                  <a:lnTo>
                    <a:pt x="19989" y="4527"/>
                  </a:lnTo>
                  <a:lnTo>
                    <a:pt x="21592" y="4387"/>
                  </a:lnTo>
                  <a:lnTo>
                    <a:pt x="22210" y="957"/>
                  </a:lnTo>
                  <a:lnTo>
                    <a:pt x="22238" y="929"/>
                  </a:lnTo>
                  <a:lnTo>
                    <a:pt x="22407" y="1"/>
                  </a:lnTo>
                  <a:close/>
                </a:path>
              </a:pathLst>
            </a:custGeom>
            <a:solidFill>
              <a:srgbClr val="FF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61"/>
            <p:cNvSpPr/>
            <p:nvPr/>
          </p:nvSpPr>
          <p:spPr>
            <a:xfrm>
              <a:off x="4403200" y="4339800"/>
              <a:ext cx="508875" cy="537700"/>
            </a:xfrm>
            <a:custGeom>
              <a:avLst/>
              <a:gdLst/>
              <a:ahLst/>
              <a:cxnLst/>
              <a:rect l="l" t="t" r="r" b="b"/>
              <a:pathLst>
                <a:path w="20355" h="21508" extrusionOk="0">
                  <a:moveTo>
                    <a:pt x="11667" y="0"/>
                  </a:moveTo>
                  <a:lnTo>
                    <a:pt x="11274" y="3289"/>
                  </a:lnTo>
                  <a:lnTo>
                    <a:pt x="10880" y="6298"/>
                  </a:lnTo>
                  <a:lnTo>
                    <a:pt x="10487" y="8968"/>
                  </a:lnTo>
                  <a:lnTo>
                    <a:pt x="10121" y="11246"/>
                  </a:lnTo>
                  <a:lnTo>
                    <a:pt x="9924" y="12230"/>
                  </a:lnTo>
                  <a:lnTo>
                    <a:pt x="9756" y="13101"/>
                  </a:lnTo>
                  <a:lnTo>
                    <a:pt x="9559" y="13860"/>
                  </a:lnTo>
                  <a:lnTo>
                    <a:pt x="9390" y="14535"/>
                  </a:lnTo>
                  <a:lnTo>
                    <a:pt x="9222" y="15069"/>
                  </a:lnTo>
                  <a:lnTo>
                    <a:pt x="9025" y="15463"/>
                  </a:lnTo>
                  <a:lnTo>
                    <a:pt x="8940" y="15631"/>
                  </a:lnTo>
                  <a:lnTo>
                    <a:pt x="8856" y="15744"/>
                  </a:lnTo>
                  <a:lnTo>
                    <a:pt x="8772" y="15828"/>
                  </a:lnTo>
                  <a:lnTo>
                    <a:pt x="8687" y="15884"/>
                  </a:lnTo>
                  <a:lnTo>
                    <a:pt x="7113" y="16587"/>
                  </a:lnTo>
                  <a:lnTo>
                    <a:pt x="4948" y="17515"/>
                  </a:lnTo>
                  <a:lnTo>
                    <a:pt x="2474" y="18527"/>
                  </a:lnTo>
                  <a:lnTo>
                    <a:pt x="0" y="19483"/>
                  </a:lnTo>
                  <a:lnTo>
                    <a:pt x="113" y="19736"/>
                  </a:lnTo>
                  <a:lnTo>
                    <a:pt x="281" y="19961"/>
                  </a:lnTo>
                  <a:lnTo>
                    <a:pt x="478" y="20186"/>
                  </a:lnTo>
                  <a:lnTo>
                    <a:pt x="731" y="20383"/>
                  </a:lnTo>
                  <a:lnTo>
                    <a:pt x="1012" y="20579"/>
                  </a:lnTo>
                  <a:lnTo>
                    <a:pt x="1322" y="20720"/>
                  </a:lnTo>
                  <a:lnTo>
                    <a:pt x="1659" y="20889"/>
                  </a:lnTo>
                  <a:lnTo>
                    <a:pt x="2024" y="21001"/>
                  </a:lnTo>
                  <a:lnTo>
                    <a:pt x="2446" y="21142"/>
                  </a:lnTo>
                  <a:lnTo>
                    <a:pt x="2868" y="21226"/>
                  </a:lnTo>
                  <a:lnTo>
                    <a:pt x="3318" y="21310"/>
                  </a:lnTo>
                  <a:lnTo>
                    <a:pt x="3796" y="21395"/>
                  </a:lnTo>
                  <a:lnTo>
                    <a:pt x="4302" y="21423"/>
                  </a:lnTo>
                  <a:lnTo>
                    <a:pt x="4836" y="21479"/>
                  </a:lnTo>
                  <a:lnTo>
                    <a:pt x="5960" y="21507"/>
                  </a:lnTo>
                  <a:lnTo>
                    <a:pt x="7141" y="21451"/>
                  </a:lnTo>
                  <a:lnTo>
                    <a:pt x="8406" y="21338"/>
                  </a:lnTo>
                  <a:lnTo>
                    <a:pt x="9699" y="21198"/>
                  </a:lnTo>
                  <a:lnTo>
                    <a:pt x="11021" y="20945"/>
                  </a:lnTo>
                  <a:lnTo>
                    <a:pt x="12370" y="20664"/>
                  </a:lnTo>
                  <a:lnTo>
                    <a:pt x="13720" y="20298"/>
                  </a:lnTo>
                  <a:lnTo>
                    <a:pt x="15069" y="19905"/>
                  </a:lnTo>
                  <a:lnTo>
                    <a:pt x="16419" y="19427"/>
                  </a:lnTo>
                  <a:lnTo>
                    <a:pt x="16447" y="19202"/>
                  </a:lnTo>
                  <a:lnTo>
                    <a:pt x="18190" y="10543"/>
                  </a:lnTo>
                  <a:lnTo>
                    <a:pt x="20355" y="0"/>
                  </a:lnTo>
                  <a:close/>
                </a:path>
              </a:pathLst>
            </a:custGeom>
            <a:solidFill>
              <a:srgbClr val="FA9A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61"/>
            <p:cNvSpPr/>
            <p:nvPr/>
          </p:nvSpPr>
          <p:spPr>
            <a:xfrm>
              <a:off x="4265425" y="4817725"/>
              <a:ext cx="559500" cy="125825"/>
            </a:xfrm>
            <a:custGeom>
              <a:avLst/>
              <a:gdLst/>
              <a:ahLst/>
              <a:cxnLst/>
              <a:rect l="l" t="t" r="r" b="b"/>
              <a:pathLst>
                <a:path w="22380" h="5033" extrusionOk="0">
                  <a:moveTo>
                    <a:pt x="22380" y="0"/>
                  </a:moveTo>
                  <a:lnTo>
                    <a:pt x="21058" y="478"/>
                  </a:lnTo>
                  <a:lnTo>
                    <a:pt x="19709" y="900"/>
                  </a:lnTo>
                  <a:lnTo>
                    <a:pt x="18331" y="1237"/>
                  </a:lnTo>
                  <a:lnTo>
                    <a:pt x="16982" y="1547"/>
                  </a:lnTo>
                  <a:lnTo>
                    <a:pt x="15660" y="1772"/>
                  </a:lnTo>
                  <a:lnTo>
                    <a:pt x="14367" y="1940"/>
                  </a:lnTo>
                  <a:lnTo>
                    <a:pt x="13130" y="2025"/>
                  </a:lnTo>
                  <a:lnTo>
                    <a:pt x="11949" y="2081"/>
                  </a:lnTo>
                  <a:lnTo>
                    <a:pt x="10825" y="2053"/>
                  </a:lnTo>
                  <a:lnTo>
                    <a:pt x="10291" y="2025"/>
                  </a:lnTo>
                  <a:lnTo>
                    <a:pt x="9784" y="1968"/>
                  </a:lnTo>
                  <a:lnTo>
                    <a:pt x="9307" y="1912"/>
                  </a:lnTo>
                  <a:lnTo>
                    <a:pt x="8829" y="1828"/>
                  </a:lnTo>
                  <a:lnTo>
                    <a:pt x="8407" y="1715"/>
                  </a:lnTo>
                  <a:lnTo>
                    <a:pt x="8013" y="1603"/>
                  </a:lnTo>
                  <a:lnTo>
                    <a:pt x="7620" y="1462"/>
                  </a:lnTo>
                  <a:lnTo>
                    <a:pt x="7282" y="1322"/>
                  </a:lnTo>
                  <a:lnTo>
                    <a:pt x="6973" y="1153"/>
                  </a:lnTo>
                  <a:lnTo>
                    <a:pt x="6692" y="956"/>
                  </a:lnTo>
                  <a:lnTo>
                    <a:pt x="6467" y="759"/>
                  </a:lnTo>
                  <a:lnTo>
                    <a:pt x="6270" y="563"/>
                  </a:lnTo>
                  <a:lnTo>
                    <a:pt x="6102" y="338"/>
                  </a:lnTo>
                  <a:lnTo>
                    <a:pt x="5989" y="85"/>
                  </a:lnTo>
                  <a:lnTo>
                    <a:pt x="4640" y="563"/>
                  </a:lnTo>
                  <a:lnTo>
                    <a:pt x="3543" y="928"/>
                  </a:lnTo>
                  <a:lnTo>
                    <a:pt x="2447" y="1294"/>
                  </a:lnTo>
                  <a:lnTo>
                    <a:pt x="1913" y="1490"/>
                  </a:lnTo>
                  <a:lnTo>
                    <a:pt x="1378" y="1715"/>
                  </a:lnTo>
                  <a:lnTo>
                    <a:pt x="900" y="1940"/>
                  </a:lnTo>
                  <a:lnTo>
                    <a:pt x="507" y="2193"/>
                  </a:lnTo>
                  <a:lnTo>
                    <a:pt x="338" y="2334"/>
                  </a:lnTo>
                  <a:lnTo>
                    <a:pt x="198" y="2446"/>
                  </a:lnTo>
                  <a:lnTo>
                    <a:pt x="113" y="2587"/>
                  </a:lnTo>
                  <a:lnTo>
                    <a:pt x="29" y="2699"/>
                  </a:lnTo>
                  <a:lnTo>
                    <a:pt x="1" y="2952"/>
                  </a:lnTo>
                  <a:lnTo>
                    <a:pt x="1" y="3093"/>
                  </a:lnTo>
                  <a:lnTo>
                    <a:pt x="1" y="3177"/>
                  </a:lnTo>
                  <a:lnTo>
                    <a:pt x="85" y="3402"/>
                  </a:lnTo>
                  <a:lnTo>
                    <a:pt x="226" y="3571"/>
                  </a:lnTo>
                  <a:lnTo>
                    <a:pt x="394" y="3711"/>
                  </a:lnTo>
                  <a:lnTo>
                    <a:pt x="591" y="3852"/>
                  </a:lnTo>
                  <a:lnTo>
                    <a:pt x="844" y="3964"/>
                  </a:lnTo>
                  <a:lnTo>
                    <a:pt x="1097" y="4077"/>
                  </a:lnTo>
                  <a:lnTo>
                    <a:pt x="1660" y="4246"/>
                  </a:lnTo>
                  <a:lnTo>
                    <a:pt x="2222" y="4358"/>
                  </a:lnTo>
                  <a:lnTo>
                    <a:pt x="3093" y="4471"/>
                  </a:lnTo>
                  <a:lnTo>
                    <a:pt x="3881" y="4583"/>
                  </a:lnTo>
                  <a:lnTo>
                    <a:pt x="4696" y="4695"/>
                  </a:lnTo>
                  <a:lnTo>
                    <a:pt x="6383" y="4864"/>
                  </a:lnTo>
                  <a:lnTo>
                    <a:pt x="8070" y="4977"/>
                  </a:lnTo>
                  <a:lnTo>
                    <a:pt x="9784" y="5033"/>
                  </a:lnTo>
                  <a:lnTo>
                    <a:pt x="11499" y="5033"/>
                  </a:lnTo>
                  <a:lnTo>
                    <a:pt x="13214" y="5005"/>
                  </a:lnTo>
                  <a:lnTo>
                    <a:pt x="14929" y="4920"/>
                  </a:lnTo>
                  <a:lnTo>
                    <a:pt x="16644" y="4808"/>
                  </a:lnTo>
                  <a:lnTo>
                    <a:pt x="18331" y="4695"/>
                  </a:lnTo>
                  <a:lnTo>
                    <a:pt x="19962" y="4527"/>
                  </a:lnTo>
                  <a:lnTo>
                    <a:pt x="21592" y="4386"/>
                  </a:lnTo>
                  <a:lnTo>
                    <a:pt x="22211" y="956"/>
                  </a:lnTo>
                  <a:lnTo>
                    <a:pt x="22211" y="928"/>
                  </a:lnTo>
                  <a:lnTo>
                    <a:pt x="22380" y="0"/>
                  </a:lnTo>
                  <a:close/>
                </a:path>
              </a:pathLst>
            </a:custGeom>
            <a:solidFill>
              <a:srgbClr val="FF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61"/>
            <p:cNvSpPr/>
            <p:nvPr/>
          </p:nvSpPr>
          <p:spPr>
            <a:xfrm>
              <a:off x="4492450" y="2858900"/>
              <a:ext cx="2239300" cy="1568775"/>
            </a:xfrm>
            <a:custGeom>
              <a:avLst/>
              <a:gdLst/>
              <a:ahLst/>
              <a:cxnLst/>
              <a:rect l="l" t="t" r="r" b="b"/>
              <a:pathLst>
                <a:path w="89572" h="62751" extrusionOk="0">
                  <a:moveTo>
                    <a:pt x="70510" y="0"/>
                  </a:moveTo>
                  <a:lnTo>
                    <a:pt x="65337" y="8800"/>
                  </a:lnTo>
                  <a:lnTo>
                    <a:pt x="15688" y="14338"/>
                  </a:lnTo>
                  <a:lnTo>
                    <a:pt x="14985" y="14451"/>
                  </a:lnTo>
                  <a:lnTo>
                    <a:pt x="14283" y="14563"/>
                  </a:lnTo>
                  <a:lnTo>
                    <a:pt x="13580" y="14732"/>
                  </a:lnTo>
                  <a:lnTo>
                    <a:pt x="12905" y="14929"/>
                  </a:lnTo>
                  <a:lnTo>
                    <a:pt x="12230" y="15154"/>
                  </a:lnTo>
                  <a:lnTo>
                    <a:pt x="11555" y="15378"/>
                  </a:lnTo>
                  <a:lnTo>
                    <a:pt x="10937" y="15660"/>
                  </a:lnTo>
                  <a:lnTo>
                    <a:pt x="10290" y="15969"/>
                  </a:lnTo>
                  <a:lnTo>
                    <a:pt x="9700" y="16306"/>
                  </a:lnTo>
                  <a:lnTo>
                    <a:pt x="9110" y="16644"/>
                  </a:lnTo>
                  <a:lnTo>
                    <a:pt x="8519" y="17037"/>
                  </a:lnTo>
                  <a:lnTo>
                    <a:pt x="7957" y="17431"/>
                  </a:lnTo>
                  <a:lnTo>
                    <a:pt x="7423" y="17853"/>
                  </a:lnTo>
                  <a:lnTo>
                    <a:pt x="6917" y="18302"/>
                  </a:lnTo>
                  <a:lnTo>
                    <a:pt x="6411" y="18780"/>
                  </a:lnTo>
                  <a:lnTo>
                    <a:pt x="5933" y="19258"/>
                  </a:lnTo>
                  <a:lnTo>
                    <a:pt x="5483" y="19764"/>
                  </a:lnTo>
                  <a:lnTo>
                    <a:pt x="5033" y="20298"/>
                  </a:lnTo>
                  <a:lnTo>
                    <a:pt x="4639" y="20833"/>
                  </a:lnTo>
                  <a:lnTo>
                    <a:pt x="4246" y="21423"/>
                  </a:lnTo>
                  <a:lnTo>
                    <a:pt x="3880" y="21985"/>
                  </a:lnTo>
                  <a:lnTo>
                    <a:pt x="3543" y="22604"/>
                  </a:lnTo>
                  <a:lnTo>
                    <a:pt x="3234" y="23222"/>
                  </a:lnTo>
                  <a:lnTo>
                    <a:pt x="2953" y="23841"/>
                  </a:lnTo>
                  <a:lnTo>
                    <a:pt x="2700" y="24487"/>
                  </a:lnTo>
                  <a:lnTo>
                    <a:pt x="2475" y="25134"/>
                  </a:lnTo>
                  <a:lnTo>
                    <a:pt x="2250" y="25809"/>
                  </a:lnTo>
                  <a:lnTo>
                    <a:pt x="2081" y="26512"/>
                  </a:lnTo>
                  <a:lnTo>
                    <a:pt x="1940" y="27186"/>
                  </a:lnTo>
                  <a:lnTo>
                    <a:pt x="1828" y="27889"/>
                  </a:lnTo>
                  <a:lnTo>
                    <a:pt x="1772" y="28620"/>
                  </a:lnTo>
                  <a:lnTo>
                    <a:pt x="1716" y="29323"/>
                  </a:lnTo>
                  <a:lnTo>
                    <a:pt x="1" y="62750"/>
                  </a:lnTo>
                  <a:lnTo>
                    <a:pt x="22464" y="62750"/>
                  </a:lnTo>
                  <a:lnTo>
                    <a:pt x="22998" y="39331"/>
                  </a:lnTo>
                  <a:lnTo>
                    <a:pt x="78945" y="34580"/>
                  </a:lnTo>
                  <a:lnTo>
                    <a:pt x="79198" y="34468"/>
                  </a:lnTo>
                  <a:lnTo>
                    <a:pt x="79900" y="34187"/>
                  </a:lnTo>
                  <a:lnTo>
                    <a:pt x="80378" y="33990"/>
                  </a:lnTo>
                  <a:lnTo>
                    <a:pt x="80941" y="33709"/>
                  </a:lnTo>
                  <a:lnTo>
                    <a:pt x="81559" y="33371"/>
                  </a:lnTo>
                  <a:lnTo>
                    <a:pt x="82234" y="33006"/>
                  </a:lnTo>
                  <a:lnTo>
                    <a:pt x="82937" y="32556"/>
                  </a:lnTo>
                  <a:lnTo>
                    <a:pt x="83668" y="32078"/>
                  </a:lnTo>
                  <a:lnTo>
                    <a:pt x="84399" y="31516"/>
                  </a:lnTo>
                  <a:lnTo>
                    <a:pt x="85102" y="30925"/>
                  </a:lnTo>
                  <a:lnTo>
                    <a:pt x="85832" y="30251"/>
                  </a:lnTo>
                  <a:lnTo>
                    <a:pt x="86170" y="29885"/>
                  </a:lnTo>
                  <a:lnTo>
                    <a:pt x="86507" y="29520"/>
                  </a:lnTo>
                  <a:lnTo>
                    <a:pt x="86816" y="29126"/>
                  </a:lnTo>
                  <a:lnTo>
                    <a:pt x="87154" y="28704"/>
                  </a:lnTo>
                  <a:lnTo>
                    <a:pt x="87435" y="28283"/>
                  </a:lnTo>
                  <a:lnTo>
                    <a:pt x="87716" y="27861"/>
                  </a:lnTo>
                  <a:lnTo>
                    <a:pt x="87997" y="27383"/>
                  </a:lnTo>
                  <a:lnTo>
                    <a:pt x="88250" y="26849"/>
                  </a:lnTo>
                  <a:lnTo>
                    <a:pt x="88475" y="26287"/>
                  </a:lnTo>
                  <a:lnTo>
                    <a:pt x="88700" y="25668"/>
                  </a:lnTo>
                  <a:lnTo>
                    <a:pt x="88869" y="25022"/>
                  </a:lnTo>
                  <a:lnTo>
                    <a:pt x="89066" y="24319"/>
                  </a:lnTo>
                  <a:lnTo>
                    <a:pt x="89206" y="23588"/>
                  </a:lnTo>
                  <a:lnTo>
                    <a:pt x="89319" y="22801"/>
                  </a:lnTo>
                  <a:lnTo>
                    <a:pt x="89431" y="22013"/>
                  </a:lnTo>
                  <a:lnTo>
                    <a:pt x="89487" y="21170"/>
                  </a:lnTo>
                  <a:lnTo>
                    <a:pt x="89544" y="20298"/>
                  </a:lnTo>
                  <a:lnTo>
                    <a:pt x="89572" y="19399"/>
                  </a:lnTo>
                  <a:lnTo>
                    <a:pt x="89544" y="18499"/>
                  </a:lnTo>
                  <a:lnTo>
                    <a:pt x="89487" y="17571"/>
                  </a:lnTo>
                  <a:lnTo>
                    <a:pt x="89431" y="16615"/>
                  </a:lnTo>
                  <a:lnTo>
                    <a:pt x="89290" y="15660"/>
                  </a:lnTo>
                  <a:lnTo>
                    <a:pt x="89150" y="14676"/>
                  </a:lnTo>
                  <a:lnTo>
                    <a:pt x="88953" y="13664"/>
                  </a:lnTo>
                  <a:lnTo>
                    <a:pt x="88728" y="12680"/>
                  </a:lnTo>
                  <a:lnTo>
                    <a:pt x="88475" y="11667"/>
                  </a:lnTo>
                  <a:lnTo>
                    <a:pt x="88166" y="10655"/>
                  </a:lnTo>
                  <a:lnTo>
                    <a:pt x="87800" y="9643"/>
                  </a:lnTo>
                  <a:lnTo>
                    <a:pt x="87407" y="8631"/>
                  </a:lnTo>
                  <a:lnTo>
                    <a:pt x="86957" y="7619"/>
                  </a:lnTo>
                  <a:lnTo>
                    <a:pt x="86479" y="6635"/>
                  </a:lnTo>
                  <a:lnTo>
                    <a:pt x="85945" y="5623"/>
                  </a:lnTo>
                  <a:lnTo>
                    <a:pt x="85355" y="4639"/>
                  </a:lnTo>
                  <a:lnTo>
                    <a:pt x="84736" y="3683"/>
                  </a:lnTo>
                  <a:lnTo>
                    <a:pt x="84033" y="2727"/>
                  </a:lnTo>
                  <a:lnTo>
                    <a:pt x="83302" y="1800"/>
                  </a:lnTo>
                  <a:lnTo>
                    <a:pt x="82515" y="872"/>
                  </a:lnTo>
                  <a:lnTo>
                    <a:pt x="81643"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61"/>
            <p:cNvSpPr/>
            <p:nvPr/>
          </p:nvSpPr>
          <p:spPr>
            <a:xfrm>
              <a:off x="4944375" y="2858900"/>
              <a:ext cx="2238600" cy="1729025"/>
            </a:xfrm>
            <a:custGeom>
              <a:avLst/>
              <a:gdLst/>
              <a:ahLst/>
              <a:cxnLst/>
              <a:rect l="l" t="t" r="r" b="b"/>
              <a:pathLst>
                <a:path w="89544" h="69161" extrusionOk="0">
                  <a:moveTo>
                    <a:pt x="58000" y="0"/>
                  </a:moveTo>
                  <a:lnTo>
                    <a:pt x="55610" y="10402"/>
                  </a:lnTo>
                  <a:lnTo>
                    <a:pt x="11668" y="18696"/>
                  </a:lnTo>
                  <a:lnTo>
                    <a:pt x="11134" y="18808"/>
                  </a:lnTo>
                  <a:lnTo>
                    <a:pt x="10600" y="18949"/>
                  </a:lnTo>
                  <a:lnTo>
                    <a:pt x="10066" y="19118"/>
                  </a:lnTo>
                  <a:lnTo>
                    <a:pt x="9560" y="19286"/>
                  </a:lnTo>
                  <a:lnTo>
                    <a:pt x="9054" y="19483"/>
                  </a:lnTo>
                  <a:lnTo>
                    <a:pt x="8576" y="19708"/>
                  </a:lnTo>
                  <a:lnTo>
                    <a:pt x="8098" y="19961"/>
                  </a:lnTo>
                  <a:lnTo>
                    <a:pt x="7648" y="20214"/>
                  </a:lnTo>
                  <a:lnTo>
                    <a:pt x="7198" y="20495"/>
                  </a:lnTo>
                  <a:lnTo>
                    <a:pt x="6748" y="20776"/>
                  </a:lnTo>
                  <a:lnTo>
                    <a:pt x="6327" y="21086"/>
                  </a:lnTo>
                  <a:lnTo>
                    <a:pt x="5905" y="21423"/>
                  </a:lnTo>
                  <a:lnTo>
                    <a:pt x="5511" y="21760"/>
                  </a:lnTo>
                  <a:lnTo>
                    <a:pt x="5118" y="22126"/>
                  </a:lnTo>
                  <a:lnTo>
                    <a:pt x="4752" y="22519"/>
                  </a:lnTo>
                  <a:lnTo>
                    <a:pt x="4415" y="22913"/>
                  </a:lnTo>
                  <a:lnTo>
                    <a:pt x="4077" y="23307"/>
                  </a:lnTo>
                  <a:lnTo>
                    <a:pt x="3768" y="23728"/>
                  </a:lnTo>
                  <a:lnTo>
                    <a:pt x="3459" y="24150"/>
                  </a:lnTo>
                  <a:lnTo>
                    <a:pt x="3178" y="24600"/>
                  </a:lnTo>
                  <a:lnTo>
                    <a:pt x="2925" y="25050"/>
                  </a:lnTo>
                  <a:lnTo>
                    <a:pt x="2672" y="25528"/>
                  </a:lnTo>
                  <a:lnTo>
                    <a:pt x="2447" y="26006"/>
                  </a:lnTo>
                  <a:lnTo>
                    <a:pt x="2250" y="26483"/>
                  </a:lnTo>
                  <a:lnTo>
                    <a:pt x="2053" y="26989"/>
                  </a:lnTo>
                  <a:lnTo>
                    <a:pt x="1885" y="27496"/>
                  </a:lnTo>
                  <a:lnTo>
                    <a:pt x="1744" y="28002"/>
                  </a:lnTo>
                  <a:lnTo>
                    <a:pt x="1632" y="28536"/>
                  </a:lnTo>
                  <a:lnTo>
                    <a:pt x="1519" y="29070"/>
                  </a:lnTo>
                  <a:lnTo>
                    <a:pt x="1463" y="29604"/>
                  </a:lnTo>
                  <a:lnTo>
                    <a:pt x="1407" y="30166"/>
                  </a:lnTo>
                  <a:lnTo>
                    <a:pt x="1350" y="30701"/>
                  </a:lnTo>
                  <a:lnTo>
                    <a:pt x="1" y="69160"/>
                  </a:lnTo>
                  <a:lnTo>
                    <a:pt x="22436" y="69160"/>
                  </a:lnTo>
                  <a:lnTo>
                    <a:pt x="22998" y="37813"/>
                  </a:lnTo>
                  <a:lnTo>
                    <a:pt x="78917" y="34580"/>
                  </a:lnTo>
                  <a:lnTo>
                    <a:pt x="79170" y="34468"/>
                  </a:lnTo>
                  <a:lnTo>
                    <a:pt x="79873" y="34187"/>
                  </a:lnTo>
                  <a:lnTo>
                    <a:pt x="80379" y="33990"/>
                  </a:lnTo>
                  <a:lnTo>
                    <a:pt x="80913" y="33709"/>
                  </a:lnTo>
                  <a:lnTo>
                    <a:pt x="81559" y="33371"/>
                  </a:lnTo>
                  <a:lnTo>
                    <a:pt x="82206" y="33006"/>
                  </a:lnTo>
                  <a:lnTo>
                    <a:pt x="82909" y="32556"/>
                  </a:lnTo>
                  <a:lnTo>
                    <a:pt x="83640" y="32078"/>
                  </a:lnTo>
                  <a:lnTo>
                    <a:pt x="84371" y="31516"/>
                  </a:lnTo>
                  <a:lnTo>
                    <a:pt x="85102" y="30925"/>
                  </a:lnTo>
                  <a:lnTo>
                    <a:pt x="85805" y="30251"/>
                  </a:lnTo>
                  <a:lnTo>
                    <a:pt x="86142" y="29885"/>
                  </a:lnTo>
                  <a:lnTo>
                    <a:pt x="86479" y="29520"/>
                  </a:lnTo>
                  <a:lnTo>
                    <a:pt x="86817" y="29126"/>
                  </a:lnTo>
                  <a:lnTo>
                    <a:pt x="87126" y="28704"/>
                  </a:lnTo>
                  <a:lnTo>
                    <a:pt x="87407" y="28283"/>
                  </a:lnTo>
                  <a:lnTo>
                    <a:pt x="87688" y="27861"/>
                  </a:lnTo>
                  <a:lnTo>
                    <a:pt x="87969" y="27383"/>
                  </a:lnTo>
                  <a:lnTo>
                    <a:pt x="88222" y="26849"/>
                  </a:lnTo>
                  <a:lnTo>
                    <a:pt x="88447" y="26287"/>
                  </a:lnTo>
                  <a:lnTo>
                    <a:pt x="88672" y="25668"/>
                  </a:lnTo>
                  <a:lnTo>
                    <a:pt x="88869" y="25022"/>
                  </a:lnTo>
                  <a:lnTo>
                    <a:pt x="89038" y="24319"/>
                  </a:lnTo>
                  <a:lnTo>
                    <a:pt x="89178" y="23588"/>
                  </a:lnTo>
                  <a:lnTo>
                    <a:pt x="89319" y="22801"/>
                  </a:lnTo>
                  <a:lnTo>
                    <a:pt x="89403" y="22013"/>
                  </a:lnTo>
                  <a:lnTo>
                    <a:pt x="89488" y="21170"/>
                  </a:lnTo>
                  <a:lnTo>
                    <a:pt x="89516" y="20298"/>
                  </a:lnTo>
                  <a:lnTo>
                    <a:pt x="89544" y="19399"/>
                  </a:lnTo>
                  <a:lnTo>
                    <a:pt x="89516" y="18499"/>
                  </a:lnTo>
                  <a:lnTo>
                    <a:pt x="89488" y="17571"/>
                  </a:lnTo>
                  <a:lnTo>
                    <a:pt x="89403" y="16615"/>
                  </a:lnTo>
                  <a:lnTo>
                    <a:pt x="89291" y="15660"/>
                  </a:lnTo>
                  <a:lnTo>
                    <a:pt x="89122" y="14676"/>
                  </a:lnTo>
                  <a:lnTo>
                    <a:pt x="88925" y="13664"/>
                  </a:lnTo>
                  <a:lnTo>
                    <a:pt x="88700" y="12680"/>
                  </a:lnTo>
                  <a:lnTo>
                    <a:pt x="88447" y="11667"/>
                  </a:lnTo>
                  <a:lnTo>
                    <a:pt x="88138" y="10655"/>
                  </a:lnTo>
                  <a:lnTo>
                    <a:pt x="87773" y="9643"/>
                  </a:lnTo>
                  <a:lnTo>
                    <a:pt x="87379" y="8631"/>
                  </a:lnTo>
                  <a:lnTo>
                    <a:pt x="86957" y="7619"/>
                  </a:lnTo>
                  <a:lnTo>
                    <a:pt x="86451" y="6635"/>
                  </a:lnTo>
                  <a:lnTo>
                    <a:pt x="85917" y="5623"/>
                  </a:lnTo>
                  <a:lnTo>
                    <a:pt x="85327" y="4639"/>
                  </a:lnTo>
                  <a:lnTo>
                    <a:pt x="84708" y="3683"/>
                  </a:lnTo>
                  <a:lnTo>
                    <a:pt x="84005" y="2727"/>
                  </a:lnTo>
                  <a:lnTo>
                    <a:pt x="83274" y="1800"/>
                  </a:lnTo>
                  <a:lnTo>
                    <a:pt x="82487" y="872"/>
                  </a:lnTo>
                  <a:lnTo>
                    <a:pt x="816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61"/>
            <p:cNvSpPr/>
            <p:nvPr/>
          </p:nvSpPr>
          <p:spPr>
            <a:xfrm>
              <a:off x="4947900" y="3117550"/>
              <a:ext cx="1386750" cy="1310825"/>
            </a:xfrm>
            <a:custGeom>
              <a:avLst/>
              <a:gdLst/>
              <a:ahLst/>
              <a:cxnLst/>
              <a:rect l="l" t="t" r="r" b="b"/>
              <a:pathLst>
                <a:path w="55470" h="52433" extrusionOk="0">
                  <a:moveTo>
                    <a:pt x="55469" y="0"/>
                  </a:moveTo>
                  <a:lnTo>
                    <a:pt x="12820" y="8069"/>
                  </a:lnTo>
                  <a:lnTo>
                    <a:pt x="12202" y="8181"/>
                  </a:lnTo>
                  <a:lnTo>
                    <a:pt x="11612" y="8350"/>
                  </a:lnTo>
                  <a:lnTo>
                    <a:pt x="11021" y="8519"/>
                  </a:lnTo>
                  <a:lnTo>
                    <a:pt x="10459" y="8715"/>
                  </a:lnTo>
                  <a:lnTo>
                    <a:pt x="9897" y="8940"/>
                  </a:lnTo>
                  <a:lnTo>
                    <a:pt x="9334" y="9193"/>
                  </a:lnTo>
                  <a:lnTo>
                    <a:pt x="8800" y="9474"/>
                  </a:lnTo>
                  <a:lnTo>
                    <a:pt x="8266" y="9756"/>
                  </a:lnTo>
                  <a:lnTo>
                    <a:pt x="7732" y="10093"/>
                  </a:lnTo>
                  <a:lnTo>
                    <a:pt x="7226" y="10430"/>
                  </a:lnTo>
                  <a:lnTo>
                    <a:pt x="6720" y="10768"/>
                  </a:lnTo>
                  <a:lnTo>
                    <a:pt x="6242" y="11161"/>
                  </a:lnTo>
                  <a:lnTo>
                    <a:pt x="5792" y="11555"/>
                  </a:lnTo>
                  <a:lnTo>
                    <a:pt x="5342" y="11977"/>
                  </a:lnTo>
                  <a:lnTo>
                    <a:pt x="4920" y="12426"/>
                  </a:lnTo>
                  <a:lnTo>
                    <a:pt x="4499" y="12876"/>
                  </a:lnTo>
                  <a:lnTo>
                    <a:pt x="4105" y="13354"/>
                  </a:lnTo>
                  <a:lnTo>
                    <a:pt x="3740" y="13832"/>
                  </a:lnTo>
                  <a:lnTo>
                    <a:pt x="3402" y="14338"/>
                  </a:lnTo>
                  <a:lnTo>
                    <a:pt x="3093" y="14872"/>
                  </a:lnTo>
                  <a:lnTo>
                    <a:pt x="2784" y="15378"/>
                  </a:lnTo>
                  <a:lnTo>
                    <a:pt x="2503" y="15941"/>
                  </a:lnTo>
                  <a:lnTo>
                    <a:pt x="2250" y="16475"/>
                  </a:lnTo>
                  <a:lnTo>
                    <a:pt x="1997" y="17037"/>
                  </a:lnTo>
                  <a:lnTo>
                    <a:pt x="1800" y="17627"/>
                  </a:lnTo>
                  <a:lnTo>
                    <a:pt x="1603" y="18218"/>
                  </a:lnTo>
                  <a:lnTo>
                    <a:pt x="1462" y="18780"/>
                  </a:lnTo>
                  <a:lnTo>
                    <a:pt x="1322" y="19399"/>
                  </a:lnTo>
                  <a:lnTo>
                    <a:pt x="1209" y="19989"/>
                  </a:lnTo>
                  <a:lnTo>
                    <a:pt x="1125" y="20608"/>
                  </a:lnTo>
                  <a:lnTo>
                    <a:pt x="1069" y="21198"/>
                  </a:lnTo>
                  <a:lnTo>
                    <a:pt x="1041" y="21816"/>
                  </a:lnTo>
                  <a:lnTo>
                    <a:pt x="0" y="52404"/>
                  </a:lnTo>
                  <a:lnTo>
                    <a:pt x="141" y="52432"/>
                  </a:lnTo>
                  <a:lnTo>
                    <a:pt x="1153" y="21816"/>
                  </a:lnTo>
                  <a:lnTo>
                    <a:pt x="1181" y="21226"/>
                  </a:lnTo>
                  <a:lnTo>
                    <a:pt x="1266" y="20608"/>
                  </a:lnTo>
                  <a:lnTo>
                    <a:pt x="1350" y="20017"/>
                  </a:lnTo>
                  <a:lnTo>
                    <a:pt x="1434" y="19427"/>
                  </a:lnTo>
                  <a:lnTo>
                    <a:pt x="1575" y="18836"/>
                  </a:lnTo>
                  <a:lnTo>
                    <a:pt x="1744" y="18246"/>
                  </a:lnTo>
                  <a:lnTo>
                    <a:pt x="1912" y="17656"/>
                  </a:lnTo>
                  <a:lnTo>
                    <a:pt x="2137" y="17093"/>
                  </a:lnTo>
                  <a:lnTo>
                    <a:pt x="2362" y="16531"/>
                  </a:lnTo>
                  <a:lnTo>
                    <a:pt x="2615" y="15997"/>
                  </a:lnTo>
                  <a:lnTo>
                    <a:pt x="2896" y="15463"/>
                  </a:lnTo>
                  <a:lnTo>
                    <a:pt x="3205" y="14929"/>
                  </a:lnTo>
                  <a:lnTo>
                    <a:pt x="3515" y="14422"/>
                  </a:lnTo>
                  <a:lnTo>
                    <a:pt x="3852" y="13916"/>
                  </a:lnTo>
                  <a:lnTo>
                    <a:pt x="4218" y="13439"/>
                  </a:lnTo>
                  <a:lnTo>
                    <a:pt x="4611" y="12961"/>
                  </a:lnTo>
                  <a:lnTo>
                    <a:pt x="5005" y="12511"/>
                  </a:lnTo>
                  <a:lnTo>
                    <a:pt x="5426" y="12061"/>
                  </a:lnTo>
                  <a:lnTo>
                    <a:pt x="5876" y="11667"/>
                  </a:lnTo>
                  <a:lnTo>
                    <a:pt x="6326" y="11246"/>
                  </a:lnTo>
                  <a:lnTo>
                    <a:pt x="6804" y="10880"/>
                  </a:lnTo>
                  <a:lnTo>
                    <a:pt x="7310" y="10515"/>
                  </a:lnTo>
                  <a:lnTo>
                    <a:pt x="7788" y="10177"/>
                  </a:lnTo>
                  <a:lnTo>
                    <a:pt x="8322" y="9868"/>
                  </a:lnTo>
                  <a:lnTo>
                    <a:pt x="8856" y="9587"/>
                  </a:lnTo>
                  <a:lnTo>
                    <a:pt x="9391" y="9306"/>
                  </a:lnTo>
                  <a:lnTo>
                    <a:pt x="9953" y="9081"/>
                  </a:lnTo>
                  <a:lnTo>
                    <a:pt x="10515" y="8856"/>
                  </a:lnTo>
                  <a:lnTo>
                    <a:pt x="11077" y="8659"/>
                  </a:lnTo>
                  <a:lnTo>
                    <a:pt x="11668" y="8462"/>
                  </a:lnTo>
                  <a:lnTo>
                    <a:pt x="12230" y="8322"/>
                  </a:lnTo>
                  <a:lnTo>
                    <a:pt x="12849" y="8181"/>
                  </a:lnTo>
                  <a:lnTo>
                    <a:pt x="55469" y="113"/>
                  </a:lnTo>
                  <a:lnTo>
                    <a:pt x="55469" y="0"/>
                  </a:lnTo>
                  <a:close/>
                </a:path>
              </a:pathLst>
            </a:custGeom>
            <a:solidFill>
              <a:srgbClr val="091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61"/>
            <p:cNvSpPr/>
            <p:nvPr/>
          </p:nvSpPr>
          <p:spPr>
            <a:xfrm>
              <a:off x="6858250" y="3802825"/>
              <a:ext cx="406250" cy="1487925"/>
            </a:xfrm>
            <a:custGeom>
              <a:avLst/>
              <a:gdLst/>
              <a:ahLst/>
              <a:cxnLst/>
              <a:rect l="l" t="t" r="r" b="b"/>
              <a:pathLst>
                <a:path w="16250" h="59517" extrusionOk="0">
                  <a:moveTo>
                    <a:pt x="0" y="0"/>
                  </a:moveTo>
                  <a:lnTo>
                    <a:pt x="14254" y="59517"/>
                  </a:lnTo>
                  <a:lnTo>
                    <a:pt x="16250" y="59517"/>
                  </a:lnTo>
                  <a:lnTo>
                    <a:pt x="4358" y="0"/>
                  </a:lnTo>
                  <a:close/>
                </a:path>
              </a:pathLst>
            </a:custGeom>
            <a:solidFill>
              <a:srgbClr val="BC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61"/>
            <p:cNvSpPr/>
            <p:nvPr/>
          </p:nvSpPr>
          <p:spPr>
            <a:xfrm>
              <a:off x="5775150" y="3750100"/>
              <a:ext cx="458275" cy="1540650"/>
            </a:xfrm>
            <a:custGeom>
              <a:avLst/>
              <a:gdLst/>
              <a:ahLst/>
              <a:cxnLst/>
              <a:rect l="l" t="t" r="r" b="b"/>
              <a:pathLst>
                <a:path w="18331" h="61626" extrusionOk="0">
                  <a:moveTo>
                    <a:pt x="13973" y="1"/>
                  </a:moveTo>
                  <a:lnTo>
                    <a:pt x="1" y="61626"/>
                  </a:lnTo>
                  <a:lnTo>
                    <a:pt x="1969" y="61626"/>
                  </a:lnTo>
                  <a:lnTo>
                    <a:pt x="18331" y="1"/>
                  </a:lnTo>
                  <a:close/>
                </a:path>
              </a:pathLst>
            </a:custGeom>
            <a:solidFill>
              <a:srgbClr val="BC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61"/>
            <p:cNvSpPr/>
            <p:nvPr/>
          </p:nvSpPr>
          <p:spPr>
            <a:xfrm>
              <a:off x="5870025" y="2471625"/>
              <a:ext cx="1511850" cy="1386750"/>
            </a:xfrm>
            <a:custGeom>
              <a:avLst/>
              <a:gdLst/>
              <a:ahLst/>
              <a:cxnLst/>
              <a:rect l="l" t="t" r="r" b="b"/>
              <a:pathLst>
                <a:path w="60474" h="55470" extrusionOk="0">
                  <a:moveTo>
                    <a:pt x="58112" y="1"/>
                  </a:moveTo>
                  <a:lnTo>
                    <a:pt x="57888" y="29"/>
                  </a:lnTo>
                  <a:lnTo>
                    <a:pt x="57663" y="57"/>
                  </a:lnTo>
                  <a:lnTo>
                    <a:pt x="57466" y="113"/>
                  </a:lnTo>
                  <a:lnTo>
                    <a:pt x="57269" y="197"/>
                  </a:lnTo>
                  <a:lnTo>
                    <a:pt x="57100" y="310"/>
                  </a:lnTo>
                  <a:lnTo>
                    <a:pt x="56904" y="422"/>
                  </a:lnTo>
                  <a:lnTo>
                    <a:pt x="56735" y="563"/>
                  </a:lnTo>
                  <a:lnTo>
                    <a:pt x="56594" y="731"/>
                  </a:lnTo>
                  <a:lnTo>
                    <a:pt x="56454" y="900"/>
                  </a:lnTo>
                  <a:lnTo>
                    <a:pt x="56313" y="1069"/>
                  </a:lnTo>
                  <a:lnTo>
                    <a:pt x="56229" y="1294"/>
                  </a:lnTo>
                  <a:lnTo>
                    <a:pt x="55357" y="3205"/>
                  </a:lnTo>
                  <a:lnTo>
                    <a:pt x="54542" y="5005"/>
                  </a:lnTo>
                  <a:lnTo>
                    <a:pt x="53839" y="6692"/>
                  </a:lnTo>
                  <a:lnTo>
                    <a:pt x="53221" y="8322"/>
                  </a:lnTo>
                  <a:lnTo>
                    <a:pt x="52658" y="9897"/>
                  </a:lnTo>
                  <a:lnTo>
                    <a:pt x="52180" y="11471"/>
                  </a:lnTo>
                  <a:lnTo>
                    <a:pt x="51955" y="12286"/>
                  </a:lnTo>
                  <a:lnTo>
                    <a:pt x="51759" y="13073"/>
                  </a:lnTo>
                  <a:lnTo>
                    <a:pt x="51562" y="13889"/>
                  </a:lnTo>
                  <a:lnTo>
                    <a:pt x="51393" y="14732"/>
                  </a:lnTo>
                  <a:lnTo>
                    <a:pt x="51225" y="15576"/>
                  </a:lnTo>
                  <a:lnTo>
                    <a:pt x="51084" y="16447"/>
                  </a:lnTo>
                  <a:lnTo>
                    <a:pt x="50831" y="18274"/>
                  </a:lnTo>
                  <a:lnTo>
                    <a:pt x="50634" y="20242"/>
                  </a:lnTo>
                  <a:lnTo>
                    <a:pt x="50494" y="22351"/>
                  </a:lnTo>
                  <a:lnTo>
                    <a:pt x="50381" y="24684"/>
                  </a:lnTo>
                  <a:lnTo>
                    <a:pt x="50297" y="27243"/>
                  </a:lnTo>
                  <a:lnTo>
                    <a:pt x="50241" y="30054"/>
                  </a:lnTo>
                  <a:lnTo>
                    <a:pt x="50212" y="33147"/>
                  </a:lnTo>
                  <a:lnTo>
                    <a:pt x="50212" y="34581"/>
                  </a:lnTo>
                  <a:lnTo>
                    <a:pt x="50184" y="35958"/>
                  </a:lnTo>
                  <a:lnTo>
                    <a:pt x="50100" y="37223"/>
                  </a:lnTo>
                  <a:lnTo>
                    <a:pt x="50016" y="38432"/>
                  </a:lnTo>
                  <a:lnTo>
                    <a:pt x="49903" y="39557"/>
                  </a:lnTo>
                  <a:lnTo>
                    <a:pt x="49763" y="40625"/>
                  </a:lnTo>
                  <a:lnTo>
                    <a:pt x="49594" y="41609"/>
                  </a:lnTo>
                  <a:lnTo>
                    <a:pt x="49397" y="42509"/>
                  </a:lnTo>
                  <a:lnTo>
                    <a:pt x="49172" y="43352"/>
                  </a:lnTo>
                  <a:lnTo>
                    <a:pt x="48919" y="44139"/>
                  </a:lnTo>
                  <a:lnTo>
                    <a:pt x="48638" y="44870"/>
                  </a:lnTo>
                  <a:lnTo>
                    <a:pt x="48329" y="45545"/>
                  </a:lnTo>
                  <a:lnTo>
                    <a:pt x="47963" y="46163"/>
                  </a:lnTo>
                  <a:lnTo>
                    <a:pt x="47598" y="46726"/>
                  </a:lnTo>
                  <a:lnTo>
                    <a:pt x="47176" y="47232"/>
                  </a:lnTo>
                  <a:lnTo>
                    <a:pt x="46754" y="47710"/>
                  </a:lnTo>
                  <a:lnTo>
                    <a:pt x="46248" y="48159"/>
                  </a:lnTo>
                  <a:lnTo>
                    <a:pt x="45686" y="48581"/>
                  </a:lnTo>
                  <a:lnTo>
                    <a:pt x="45096" y="48947"/>
                  </a:lnTo>
                  <a:lnTo>
                    <a:pt x="44449" y="49284"/>
                  </a:lnTo>
                  <a:lnTo>
                    <a:pt x="43746" y="49593"/>
                  </a:lnTo>
                  <a:lnTo>
                    <a:pt x="42987" y="49874"/>
                  </a:lnTo>
                  <a:lnTo>
                    <a:pt x="42172" y="50127"/>
                  </a:lnTo>
                  <a:lnTo>
                    <a:pt x="41272" y="50352"/>
                  </a:lnTo>
                  <a:lnTo>
                    <a:pt x="40344" y="50549"/>
                  </a:lnTo>
                  <a:lnTo>
                    <a:pt x="39332" y="50690"/>
                  </a:lnTo>
                  <a:lnTo>
                    <a:pt x="38292" y="50830"/>
                  </a:lnTo>
                  <a:lnTo>
                    <a:pt x="37139" y="50915"/>
                  </a:lnTo>
                  <a:lnTo>
                    <a:pt x="35959" y="50971"/>
                  </a:lnTo>
                  <a:lnTo>
                    <a:pt x="34694" y="51027"/>
                  </a:lnTo>
                  <a:lnTo>
                    <a:pt x="33344" y="51027"/>
                  </a:lnTo>
                  <a:lnTo>
                    <a:pt x="31938" y="50999"/>
                  </a:lnTo>
                  <a:lnTo>
                    <a:pt x="30561" y="50943"/>
                  </a:lnTo>
                  <a:lnTo>
                    <a:pt x="29239" y="50887"/>
                  </a:lnTo>
                  <a:lnTo>
                    <a:pt x="27974" y="50802"/>
                  </a:lnTo>
                  <a:lnTo>
                    <a:pt x="26765" y="50718"/>
                  </a:lnTo>
                  <a:lnTo>
                    <a:pt x="25585" y="50605"/>
                  </a:lnTo>
                  <a:lnTo>
                    <a:pt x="24460" y="50493"/>
                  </a:lnTo>
                  <a:lnTo>
                    <a:pt x="22352" y="50212"/>
                  </a:lnTo>
                  <a:lnTo>
                    <a:pt x="20384" y="49903"/>
                  </a:lnTo>
                  <a:lnTo>
                    <a:pt x="18556" y="49593"/>
                  </a:lnTo>
                  <a:lnTo>
                    <a:pt x="16841" y="49256"/>
                  </a:lnTo>
                  <a:lnTo>
                    <a:pt x="15239" y="48947"/>
                  </a:lnTo>
                  <a:lnTo>
                    <a:pt x="13271" y="48553"/>
                  </a:lnTo>
                  <a:lnTo>
                    <a:pt x="11415" y="48216"/>
                  </a:lnTo>
                  <a:lnTo>
                    <a:pt x="10544" y="48075"/>
                  </a:lnTo>
                  <a:lnTo>
                    <a:pt x="9672" y="47963"/>
                  </a:lnTo>
                  <a:lnTo>
                    <a:pt x="8801" y="47878"/>
                  </a:lnTo>
                  <a:lnTo>
                    <a:pt x="7957" y="47850"/>
                  </a:lnTo>
                  <a:lnTo>
                    <a:pt x="7142" y="47850"/>
                  </a:lnTo>
                  <a:lnTo>
                    <a:pt x="6298" y="47878"/>
                  </a:lnTo>
                  <a:lnTo>
                    <a:pt x="5483" y="47991"/>
                  </a:lnTo>
                  <a:lnTo>
                    <a:pt x="4640" y="48103"/>
                  </a:lnTo>
                  <a:lnTo>
                    <a:pt x="3824" y="48300"/>
                  </a:lnTo>
                  <a:lnTo>
                    <a:pt x="2981" y="48553"/>
                  </a:lnTo>
                  <a:lnTo>
                    <a:pt x="2138" y="48862"/>
                  </a:lnTo>
                  <a:lnTo>
                    <a:pt x="1266" y="49256"/>
                  </a:lnTo>
                  <a:lnTo>
                    <a:pt x="1069" y="49368"/>
                  </a:lnTo>
                  <a:lnTo>
                    <a:pt x="872" y="49481"/>
                  </a:lnTo>
                  <a:lnTo>
                    <a:pt x="704" y="49621"/>
                  </a:lnTo>
                  <a:lnTo>
                    <a:pt x="563" y="49790"/>
                  </a:lnTo>
                  <a:lnTo>
                    <a:pt x="423" y="49959"/>
                  </a:lnTo>
                  <a:lnTo>
                    <a:pt x="310" y="50127"/>
                  </a:lnTo>
                  <a:lnTo>
                    <a:pt x="198" y="50324"/>
                  </a:lnTo>
                  <a:lnTo>
                    <a:pt x="142" y="50521"/>
                  </a:lnTo>
                  <a:lnTo>
                    <a:pt x="57" y="50718"/>
                  </a:lnTo>
                  <a:lnTo>
                    <a:pt x="29" y="50943"/>
                  </a:lnTo>
                  <a:lnTo>
                    <a:pt x="1" y="51168"/>
                  </a:lnTo>
                  <a:lnTo>
                    <a:pt x="1" y="51364"/>
                  </a:lnTo>
                  <a:lnTo>
                    <a:pt x="29" y="51589"/>
                  </a:lnTo>
                  <a:lnTo>
                    <a:pt x="57" y="51814"/>
                  </a:lnTo>
                  <a:lnTo>
                    <a:pt x="142" y="52011"/>
                  </a:lnTo>
                  <a:lnTo>
                    <a:pt x="226" y="52236"/>
                  </a:lnTo>
                  <a:lnTo>
                    <a:pt x="338" y="52433"/>
                  </a:lnTo>
                  <a:lnTo>
                    <a:pt x="451" y="52601"/>
                  </a:lnTo>
                  <a:lnTo>
                    <a:pt x="591" y="52798"/>
                  </a:lnTo>
                  <a:lnTo>
                    <a:pt x="760" y="52939"/>
                  </a:lnTo>
                  <a:lnTo>
                    <a:pt x="929" y="53079"/>
                  </a:lnTo>
                  <a:lnTo>
                    <a:pt x="1097" y="53192"/>
                  </a:lnTo>
                  <a:lnTo>
                    <a:pt x="1294" y="53276"/>
                  </a:lnTo>
                  <a:lnTo>
                    <a:pt x="1491" y="53361"/>
                  </a:lnTo>
                  <a:lnTo>
                    <a:pt x="1688" y="53445"/>
                  </a:lnTo>
                  <a:lnTo>
                    <a:pt x="1913" y="53473"/>
                  </a:lnTo>
                  <a:lnTo>
                    <a:pt x="2109" y="53501"/>
                  </a:lnTo>
                  <a:lnTo>
                    <a:pt x="2334" y="53501"/>
                  </a:lnTo>
                  <a:lnTo>
                    <a:pt x="2559" y="53473"/>
                  </a:lnTo>
                  <a:lnTo>
                    <a:pt x="2756" y="53445"/>
                  </a:lnTo>
                  <a:lnTo>
                    <a:pt x="2981" y="53361"/>
                  </a:lnTo>
                  <a:lnTo>
                    <a:pt x="3206" y="53276"/>
                  </a:lnTo>
                  <a:lnTo>
                    <a:pt x="3796" y="53023"/>
                  </a:lnTo>
                  <a:lnTo>
                    <a:pt x="4415" y="52798"/>
                  </a:lnTo>
                  <a:lnTo>
                    <a:pt x="5005" y="52601"/>
                  </a:lnTo>
                  <a:lnTo>
                    <a:pt x="5624" y="52461"/>
                  </a:lnTo>
                  <a:lnTo>
                    <a:pt x="6214" y="52377"/>
                  </a:lnTo>
                  <a:lnTo>
                    <a:pt x="6833" y="52320"/>
                  </a:lnTo>
                  <a:lnTo>
                    <a:pt x="7451" y="52292"/>
                  </a:lnTo>
                  <a:lnTo>
                    <a:pt x="8098" y="52320"/>
                  </a:lnTo>
                  <a:lnTo>
                    <a:pt x="8772" y="52348"/>
                  </a:lnTo>
                  <a:lnTo>
                    <a:pt x="9475" y="52433"/>
                  </a:lnTo>
                  <a:lnTo>
                    <a:pt x="10178" y="52517"/>
                  </a:lnTo>
                  <a:lnTo>
                    <a:pt x="10937" y="52658"/>
                  </a:lnTo>
                  <a:lnTo>
                    <a:pt x="12568" y="52939"/>
                  </a:lnTo>
                  <a:lnTo>
                    <a:pt x="14367" y="53304"/>
                  </a:lnTo>
                  <a:lnTo>
                    <a:pt x="16026" y="53642"/>
                  </a:lnTo>
                  <a:lnTo>
                    <a:pt x="17797" y="53979"/>
                  </a:lnTo>
                  <a:lnTo>
                    <a:pt x="19709" y="54316"/>
                  </a:lnTo>
                  <a:lnTo>
                    <a:pt x="21761" y="54626"/>
                  </a:lnTo>
                  <a:lnTo>
                    <a:pt x="23982" y="54907"/>
                  </a:lnTo>
                  <a:lnTo>
                    <a:pt x="25163" y="55047"/>
                  </a:lnTo>
                  <a:lnTo>
                    <a:pt x="26400" y="55160"/>
                  </a:lnTo>
                  <a:lnTo>
                    <a:pt x="27665" y="55272"/>
                  </a:lnTo>
                  <a:lnTo>
                    <a:pt x="29015" y="55357"/>
                  </a:lnTo>
                  <a:lnTo>
                    <a:pt x="30392" y="55413"/>
                  </a:lnTo>
                  <a:lnTo>
                    <a:pt x="31826" y="55469"/>
                  </a:lnTo>
                  <a:lnTo>
                    <a:pt x="35087" y="55469"/>
                  </a:lnTo>
                  <a:lnTo>
                    <a:pt x="36465" y="55413"/>
                  </a:lnTo>
                  <a:lnTo>
                    <a:pt x="37786" y="55329"/>
                  </a:lnTo>
                  <a:lnTo>
                    <a:pt x="39051" y="55216"/>
                  </a:lnTo>
                  <a:lnTo>
                    <a:pt x="40260" y="55047"/>
                  </a:lnTo>
                  <a:lnTo>
                    <a:pt x="41413" y="54851"/>
                  </a:lnTo>
                  <a:lnTo>
                    <a:pt x="42481" y="54626"/>
                  </a:lnTo>
                  <a:lnTo>
                    <a:pt x="43521" y="54373"/>
                  </a:lnTo>
                  <a:lnTo>
                    <a:pt x="44477" y="54063"/>
                  </a:lnTo>
                  <a:lnTo>
                    <a:pt x="45405" y="53726"/>
                  </a:lnTo>
                  <a:lnTo>
                    <a:pt x="46276" y="53361"/>
                  </a:lnTo>
                  <a:lnTo>
                    <a:pt x="47064" y="52939"/>
                  </a:lnTo>
                  <a:lnTo>
                    <a:pt x="47851" y="52489"/>
                  </a:lnTo>
                  <a:lnTo>
                    <a:pt x="48554" y="52011"/>
                  </a:lnTo>
                  <a:lnTo>
                    <a:pt x="49228" y="51477"/>
                  </a:lnTo>
                  <a:lnTo>
                    <a:pt x="49847" y="50915"/>
                  </a:lnTo>
                  <a:lnTo>
                    <a:pt x="50212" y="50549"/>
                  </a:lnTo>
                  <a:lnTo>
                    <a:pt x="50578" y="50156"/>
                  </a:lnTo>
                  <a:lnTo>
                    <a:pt x="50887" y="49762"/>
                  </a:lnTo>
                  <a:lnTo>
                    <a:pt x="51196" y="49340"/>
                  </a:lnTo>
                  <a:lnTo>
                    <a:pt x="51506" y="48919"/>
                  </a:lnTo>
                  <a:lnTo>
                    <a:pt x="51787" y="48497"/>
                  </a:lnTo>
                  <a:lnTo>
                    <a:pt x="52040" y="48047"/>
                  </a:lnTo>
                  <a:lnTo>
                    <a:pt x="52293" y="47597"/>
                  </a:lnTo>
                  <a:lnTo>
                    <a:pt x="52518" y="47119"/>
                  </a:lnTo>
                  <a:lnTo>
                    <a:pt x="52743" y="46641"/>
                  </a:lnTo>
                  <a:lnTo>
                    <a:pt x="52939" y="46163"/>
                  </a:lnTo>
                  <a:lnTo>
                    <a:pt x="53136" y="45657"/>
                  </a:lnTo>
                  <a:lnTo>
                    <a:pt x="53474" y="44617"/>
                  </a:lnTo>
                  <a:lnTo>
                    <a:pt x="53755" y="43521"/>
                  </a:lnTo>
                  <a:lnTo>
                    <a:pt x="54008" y="42368"/>
                  </a:lnTo>
                  <a:lnTo>
                    <a:pt x="54205" y="41187"/>
                  </a:lnTo>
                  <a:lnTo>
                    <a:pt x="54373" y="39950"/>
                  </a:lnTo>
                  <a:lnTo>
                    <a:pt x="54486" y="38685"/>
                  </a:lnTo>
                  <a:lnTo>
                    <a:pt x="54570" y="37364"/>
                  </a:lnTo>
                  <a:lnTo>
                    <a:pt x="54626" y="36014"/>
                  </a:lnTo>
                  <a:lnTo>
                    <a:pt x="54683" y="34581"/>
                  </a:lnTo>
                  <a:lnTo>
                    <a:pt x="54683" y="33147"/>
                  </a:lnTo>
                  <a:lnTo>
                    <a:pt x="54711" y="30195"/>
                  </a:lnTo>
                  <a:lnTo>
                    <a:pt x="54739" y="27524"/>
                  </a:lnTo>
                  <a:lnTo>
                    <a:pt x="54823" y="25106"/>
                  </a:lnTo>
                  <a:lnTo>
                    <a:pt x="54907" y="22913"/>
                  </a:lnTo>
                  <a:lnTo>
                    <a:pt x="55048" y="20917"/>
                  </a:lnTo>
                  <a:lnTo>
                    <a:pt x="55245" y="19062"/>
                  </a:lnTo>
                  <a:lnTo>
                    <a:pt x="55470" y="17347"/>
                  </a:lnTo>
                  <a:lnTo>
                    <a:pt x="55751" y="15744"/>
                  </a:lnTo>
                  <a:lnTo>
                    <a:pt x="55891" y="14957"/>
                  </a:lnTo>
                  <a:lnTo>
                    <a:pt x="56088" y="14198"/>
                  </a:lnTo>
                  <a:lnTo>
                    <a:pt x="56454" y="12708"/>
                  </a:lnTo>
                  <a:lnTo>
                    <a:pt x="56932" y="11246"/>
                  </a:lnTo>
                  <a:lnTo>
                    <a:pt x="57438" y="9756"/>
                  </a:lnTo>
                  <a:lnTo>
                    <a:pt x="58028" y="8238"/>
                  </a:lnTo>
                  <a:lnTo>
                    <a:pt x="58703" y="6663"/>
                  </a:lnTo>
                  <a:lnTo>
                    <a:pt x="59434" y="4977"/>
                  </a:lnTo>
                  <a:lnTo>
                    <a:pt x="60277" y="3149"/>
                  </a:lnTo>
                  <a:lnTo>
                    <a:pt x="60362" y="2924"/>
                  </a:lnTo>
                  <a:lnTo>
                    <a:pt x="60418" y="2728"/>
                  </a:lnTo>
                  <a:lnTo>
                    <a:pt x="60446" y="2503"/>
                  </a:lnTo>
                  <a:lnTo>
                    <a:pt x="60474" y="2278"/>
                  </a:lnTo>
                  <a:lnTo>
                    <a:pt x="60474" y="2081"/>
                  </a:lnTo>
                  <a:lnTo>
                    <a:pt x="60446" y="1856"/>
                  </a:lnTo>
                  <a:lnTo>
                    <a:pt x="60390" y="1659"/>
                  </a:lnTo>
                  <a:lnTo>
                    <a:pt x="60333" y="1434"/>
                  </a:lnTo>
                  <a:lnTo>
                    <a:pt x="60249" y="1238"/>
                  </a:lnTo>
                  <a:lnTo>
                    <a:pt x="60137" y="1069"/>
                  </a:lnTo>
                  <a:lnTo>
                    <a:pt x="60024" y="872"/>
                  </a:lnTo>
                  <a:lnTo>
                    <a:pt x="59884" y="703"/>
                  </a:lnTo>
                  <a:lnTo>
                    <a:pt x="59743" y="563"/>
                  </a:lnTo>
                  <a:lnTo>
                    <a:pt x="59574" y="422"/>
                  </a:lnTo>
                  <a:lnTo>
                    <a:pt x="59378" y="310"/>
                  </a:lnTo>
                  <a:lnTo>
                    <a:pt x="59181" y="197"/>
                  </a:lnTo>
                  <a:lnTo>
                    <a:pt x="58956" y="113"/>
                  </a:lnTo>
                  <a:lnTo>
                    <a:pt x="58759" y="57"/>
                  </a:lnTo>
                  <a:lnTo>
                    <a:pt x="58534" y="1"/>
                  </a:lnTo>
                  <a:close/>
                </a:path>
              </a:pathLst>
            </a:custGeom>
            <a:solidFill>
              <a:srgbClr val="D97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61"/>
            <p:cNvSpPr/>
            <p:nvPr/>
          </p:nvSpPr>
          <p:spPr>
            <a:xfrm>
              <a:off x="5451850" y="1212825"/>
              <a:ext cx="683875" cy="1369875"/>
            </a:xfrm>
            <a:custGeom>
              <a:avLst/>
              <a:gdLst/>
              <a:ahLst/>
              <a:cxnLst/>
              <a:rect l="l" t="t" r="r" b="b"/>
              <a:pathLst>
                <a:path w="27355" h="54795" extrusionOk="0">
                  <a:moveTo>
                    <a:pt x="18696" y="1"/>
                  </a:moveTo>
                  <a:lnTo>
                    <a:pt x="18555" y="29"/>
                  </a:lnTo>
                  <a:lnTo>
                    <a:pt x="18415" y="57"/>
                  </a:lnTo>
                  <a:lnTo>
                    <a:pt x="18302" y="141"/>
                  </a:lnTo>
                  <a:lnTo>
                    <a:pt x="18162" y="254"/>
                  </a:lnTo>
                  <a:lnTo>
                    <a:pt x="18049" y="394"/>
                  </a:lnTo>
                  <a:lnTo>
                    <a:pt x="17965" y="563"/>
                  </a:lnTo>
                  <a:lnTo>
                    <a:pt x="17852" y="760"/>
                  </a:lnTo>
                  <a:lnTo>
                    <a:pt x="17824" y="647"/>
                  </a:lnTo>
                  <a:lnTo>
                    <a:pt x="17768" y="591"/>
                  </a:lnTo>
                  <a:lnTo>
                    <a:pt x="17684" y="563"/>
                  </a:lnTo>
                  <a:lnTo>
                    <a:pt x="17571" y="591"/>
                  </a:lnTo>
                  <a:lnTo>
                    <a:pt x="17459" y="647"/>
                  </a:lnTo>
                  <a:lnTo>
                    <a:pt x="17346" y="732"/>
                  </a:lnTo>
                  <a:lnTo>
                    <a:pt x="17150" y="900"/>
                  </a:lnTo>
                  <a:lnTo>
                    <a:pt x="16981" y="1041"/>
                  </a:lnTo>
                  <a:lnTo>
                    <a:pt x="16587" y="1575"/>
                  </a:lnTo>
                  <a:lnTo>
                    <a:pt x="15688" y="2812"/>
                  </a:lnTo>
                  <a:lnTo>
                    <a:pt x="14366" y="4724"/>
                  </a:lnTo>
                  <a:lnTo>
                    <a:pt x="13607" y="5876"/>
                  </a:lnTo>
                  <a:lnTo>
                    <a:pt x="12764" y="7170"/>
                  </a:lnTo>
                  <a:lnTo>
                    <a:pt x="11892" y="8575"/>
                  </a:lnTo>
                  <a:lnTo>
                    <a:pt x="10965" y="10094"/>
                  </a:lnTo>
                  <a:lnTo>
                    <a:pt x="10009" y="11724"/>
                  </a:lnTo>
                  <a:lnTo>
                    <a:pt x="9025" y="13439"/>
                  </a:lnTo>
                  <a:lnTo>
                    <a:pt x="8041" y="15238"/>
                  </a:lnTo>
                  <a:lnTo>
                    <a:pt x="7057" y="17094"/>
                  </a:lnTo>
                  <a:lnTo>
                    <a:pt x="6101" y="19006"/>
                  </a:lnTo>
                  <a:lnTo>
                    <a:pt x="5173" y="21002"/>
                  </a:lnTo>
                  <a:lnTo>
                    <a:pt x="4302" y="22998"/>
                  </a:lnTo>
                  <a:lnTo>
                    <a:pt x="3458" y="25050"/>
                  </a:lnTo>
                  <a:lnTo>
                    <a:pt x="3065" y="26090"/>
                  </a:lnTo>
                  <a:lnTo>
                    <a:pt x="2671" y="27102"/>
                  </a:lnTo>
                  <a:lnTo>
                    <a:pt x="2305" y="28143"/>
                  </a:lnTo>
                  <a:lnTo>
                    <a:pt x="1968" y="29183"/>
                  </a:lnTo>
                  <a:lnTo>
                    <a:pt x="1659" y="30223"/>
                  </a:lnTo>
                  <a:lnTo>
                    <a:pt x="1378" y="31263"/>
                  </a:lnTo>
                  <a:lnTo>
                    <a:pt x="1097" y="32275"/>
                  </a:lnTo>
                  <a:lnTo>
                    <a:pt x="844" y="33316"/>
                  </a:lnTo>
                  <a:lnTo>
                    <a:pt x="647" y="34328"/>
                  </a:lnTo>
                  <a:lnTo>
                    <a:pt x="450" y="35368"/>
                  </a:lnTo>
                  <a:lnTo>
                    <a:pt x="309" y="36380"/>
                  </a:lnTo>
                  <a:lnTo>
                    <a:pt x="169" y="37364"/>
                  </a:lnTo>
                  <a:lnTo>
                    <a:pt x="84" y="38348"/>
                  </a:lnTo>
                  <a:lnTo>
                    <a:pt x="28" y="39332"/>
                  </a:lnTo>
                  <a:lnTo>
                    <a:pt x="0" y="40316"/>
                  </a:lnTo>
                  <a:lnTo>
                    <a:pt x="28" y="41244"/>
                  </a:lnTo>
                  <a:lnTo>
                    <a:pt x="84" y="42200"/>
                  </a:lnTo>
                  <a:lnTo>
                    <a:pt x="169" y="43127"/>
                  </a:lnTo>
                  <a:lnTo>
                    <a:pt x="309" y="44027"/>
                  </a:lnTo>
                  <a:lnTo>
                    <a:pt x="506" y="44898"/>
                  </a:lnTo>
                  <a:lnTo>
                    <a:pt x="731" y="45770"/>
                  </a:lnTo>
                  <a:lnTo>
                    <a:pt x="1012" y="46613"/>
                  </a:lnTo>
                  <a:lnTo>
                    <a:pt x="1322" y="47429"/>
                  </a:lnTo>
                  <a:lnTo>
                    <a:pt x="1715" y="48216"/>
                  </a:lnTo>
                  <a:lnTo>
                    <a:pt x="2137" y="49003"/>
                  </a:lnTo>
                  <a:lnTo>
                    <a:pt x="2615" y="49734"/>
                  </a:lnTo>
                  <a:lnTo>
                    <a:pt x="3149" y="50465"/>
                  </a:lnTo>
                  <a:lnTo>
                    <a:pt x="3711" y="51140"/>
                  </a:lnTo>
                  <a:lnTo>
                    <a:pt x="4105" y="51533"/>
                  </a:lnTo>
                  <a:lnTo>
                    <a:pt x="4583" y="52011"/>
                  </a:lnTo>
                  <a:lnTo>
                    <a:pt x="5173" y="52545"/>
                  </a:lnTo>
                  <a:lnTo>
                    <a:pt x="5539" y="52827"/>
                  </a:lnTo>
                  <a:lnTo>
                    <a:pt x="5904" y="53108"/>
                  </a:lnTo>
                  <a:lnTo>
                    <a:pt x="6298" y="53389"/>
                  </a:lnTo>
                  <a:lnTo>
                    <a:pt x="6719" y="53642"/>
                  </a:lnTo>
                  <a:lnTo>
                    <a:pt x="7197" y="53895"/>
                  </a:lnTo>
                  <a:lnTo>
                    <a:pt x="7675" y="54120"/>
                  </a:lnTo>
                  <a:lnTo>
                    <a:pt x="8181" y="54317"/>
                  </a:lnTo>
                  <a:lnTo>
                    <a:pt x="8715" y="54485"/>
                  </a:lnTo>
                  <a:lnTo>
                    <a:pt x="9278" y="54626"/>
                  </a:lnTo>
                  <a:lnTo>
                    <a:pt x="9868" y="54710"/>
                  </a:lnTo>
                  <a:lnTo>
                    <a:pt x="10430" y="54766"/>
                  </a:lnTo>
                  <a:lnTo>
                    <a:pt x="10993" y="54795"/>
                  </a:lnTo>
                  <a:lnTo>
                    <a:pt x="11555" y="54766"/>
                  </a:lnTo>
                  <a:lnTo>
                    <a:pt x="12117" y="54710"/>
                  </a:lnTo>
                  <a:lnTo>
                    <a:pt x="12708" y="54598"/>
                  </a:lnTo>
                  <a:lnTo>
                    <a:pt x="13298" y="54457"/>
                  </a:lnTo>
                  <a:lnTo>
                    <a:pt x="13860" y="54288"/>
                  </a:lnTo>
                  <a:lnTo>
                    <a:pt x="14451" y="54064"/>
                  </a:lnTo>
                  <a:lnTo>
                    <a:pt x="15013" y="53811"/>
                  </a:lnTo>
                  <a:lnTo>
                    <a:pt x="15603" y="53529"/>
                  </a:lnTo>
                  <a:lnTo>
                    <a:pt x="16194" y="53220"/>
                  </a:lnTo>
                  <a:lnTo>
                    <a:pt x="16756" y="52855"/>
                  </a:lnTo>
                  <a:lnTo>
                    <a:pt x="17346" y="52489"/>
                  </a:lnTo>
                  <a:lnTo>
                    <a:pt x="17937" y="52067"/>
                  </a:lnTo>
                  <a:lnTo>
                    <a:pt x="18499" y="51618"/>
                  </a:lnTo>
                  <a:lnTo>
                    <a:pt x="19061" y="51112"/>
                  </a:lnTo>
                  <a:lnTo>
                    <a:pt x="19624" y="50606"/>
                  </a:lnTo>
                  <a:lnTo>
                    <a:pt x="20186" y="50043"/>
                  </a:lnTo>
                  <a:lnTo>
                    <a:pt x="20748" y="49481"/>
                  </a:lnTo>
                  <a:lnTo>
                    <a:pt x="21311" y="48862"/>
                  </a:lnTo>
                  <a:lnTo>
                    <a:pt x="21845" y="48216"/>
                  </a:lnTo>
                  <a:lnTo>
                    <a:pt x="22407" y="47569"/>
                  </a:lnTo>
                  <a:lnTo>
                    <a:pt x="22941" y="46866"/>
                  </a:lnTo>
                  <a:lnTo>
                    <a:pt x="23447" y="46135"/>
                  </a:lnTo>
                  <a:lnTo>
                    <a:pt x="23981" y="45376"/>
                  </a:lnTo>
                  <a:lnTo>
                    <a:pt x="24487" y="44617"/>
                  </a:lnTo>
                  <a:lnTo>
                    <a:pt x="24993" y="43802"/>
                  </a:lnTo>
                  <a:lnTo>
                    <a:pt x="25499" y="42959"/>
                  </a:lnTo>
                  <a:lnTo>
                    <a:pt x="25977" y="42115"/>
                  </a:lnTo>
                  <a:lnTo>
                    <a:pt x="26427" y="41216"/>
                  </a:lnTo>
                  <a:lnTo>
                    <a:pt x="26905" y="40316"/>
                  </a:lnTo>
                  <a:lnTo>
                    <a:pt x="27355" y="39388"/>
                  </a:lnTo>
                  <a:lnTo>
                    <a:pt x="27130" y="39219"/>
                  </a:lnTo>
                  <a:lnTo>
                    <a:pt x="26793" y="38910"/>
                  </a:lnTo>
                  <a:lnTo>
                    <a:pt x="26371" y="38488"/>
                  </a:lnTo>
                  <a:lnTo>
                    <a:pt x="26146" y="38235"/>
                  </a:lnTo>
                  <a:lnTo>
                    <a:pt x="25893" y="37926"/>
                  </a:lnTo>
                  <a:lnTo>
                    <a:pt x="25668" y="37617"/>
                  </a:lnTo>
                  <a:lnTo>
                    <a:pt x="25443" y="37280"/>
                  </a:lnTo>
                  <a:lnTo>
                    <a:pt x="25246" y="36914"/>
                  </a:lnTo>
                  <a:lnTo>
                    <a:pt x="25078" y="36492"/>
                  </a:lnTo>
                  <a:lnTo>
                    <a:pt x="24909" y="36071"/>
                  </a:lnTo>
                  <a:lnTo>
                    <a:pt x="24769" y="35621"/>
                  </a:lnTo>
                  <a:lnTo>
                    <a:pt x="24684" y="35143"/>
                  </a:lnTo>
                  <a:lnTo>
                    <a:pt x="24656" y="34637"/>
                  </a:lnTo>
                  <a:lnTo>
                    <a:pt x="24656" y="34271"/>
                  </a:lnTo>
                  <a:lnTo>
                    <a:pt x="24656" y="33934"/>
                  </a:lnTo>
                  <a:lnTo>
                    <a:pt x="24712" y="33597"/>
                  </a:lnTo>
                  <a:lnTo>
                    <a:pt x="24769" y="33316"/>
                  </a:lnTo>
                  <a:lnTo>
                    <a:pt x="24909" y="32753"/>
                  </a:lnTo>
                  <a:lnTo>
                    <a:pt x="25078" y="32275"/>
                  </a:lnTo>
                  <a:lnTo>
                    <a:pt x="24797" y="32079"/>
                  </a:lnTo>
                  <a:lnTo>
                    <a:pt x="24459" y="31854"/>
                  </a:lnTo>
                  <a:lnTo>
                    <a:pt x="24038" y="31629"/>
                  </a:lnTo>
                  <a:lnTo>
                    <a:pt x="23588" y="31376"/>
                  </a:lnTo>
                  <a:lnTo>
                    <a:pt x="23054" y="31151"/>
                  </a:lnTo>
                  <a:lnTo>
                    <a:pt x="22463" y="30926"/>
                  </a:lnTo>
                  <a:lnTo>
                    <a:pt x="21817" y="30757"/>
                  </a:lnTo>
                  <a:lnTo>
                    <a:pt x="21114" y="30617"/>
                  </a:lnTo>
                  <a:lnTo>
                    <a:pt x="20608" y="30532"/>
                  </a:lnTo>
                  <a:lnTo>
                    <a:pt x="20102" y="30504"/>
                  </a:lnTo>
                  <a:lnTo>
                    <a:pt x="19624" y="30504"/>
                  </a:lnTo>
                  <a:lnTo>
                    <a:pt x="19202" y="30532"/>
                  </a:lnTo>
                  <a:lnTo>
                    <a:pt x="18780" y="30560"/>
                  </a:lnTo>
                  <a:lnTo>
                    <a:pt x="18415" y="30617"/>
                  </a:lnTo>
                  <a:lnTo>
                    <a:pt x="17768" y="30757"/>
                  </a:lnTo>
                  <a:lnTo>
                    <a:pt x="11780" y="40091"/>
                  </a:lnTo>
                  <a:lnTo>
                    <a:pt x="17965" y="13411"/>
                  </a:lnTo>
                  <a:lnTo>
                    <a:pt x="18696" y="12764"/>
                  </a:lnTo>
                  <a:lnTo>
                    <a:pt x="19511" y="11977"/>
                  </a:lnTo>
                  <a:lnTo>
                    <a:pt x="20327" y="11162"/>
                  </a:lnTo>
                  <a:lnTo>
                    <a:pt x="21114" y="10290"/>
                  </a:lnTo>
                  <a:lnTo>
                    <a:pt x="21479" y="9841"/>
                  </a:lnTo>
                  <a:lnTo>
                    <a:pt x="21817" y="9419"/>
                  </a:lnTo>
                  <a:lnTo>
                    <a:pt x="22098" y="8997"/>
                  </a:lnTo>
                  <a:lnTo>
                    <a:pt x="22351" y="8604"/>
                  </a:lnTo>
                  <a:lnTo>
                    <a:pt x="22548" y="8210"/>
                  </a:lnTo>
                  <a:lnTo>
                    <a:pt x="22660" y="7844"/>
                  </a:lnTo>
                  <a:lnTo>
                    <a:pt x="22688" y="7676"/>
                  </a:lnTo>
                  <a:lnTo>
                    <a:pt x="22716" y="7507"/>
                  </a:lnTo>
                  <a:lnTo>
                    <a:pt x="22716" y="7367"/>
                  </a:lnTo>
                  <a:lnTo>
                    <a:pt x="22688" y="7198"/>
                  </a:lnTo>
                  <a:lnTo>
                    <a:pt x="22660" y="7057"/>
                  </a:lnTo>
                  <a:lnTo>
                    <a:pt x="22604" y="6945"/>
                  </a:lnTo>
                  <a:lnTo>
                    <a:pt x="22548" y="6860"/>
                  </a:lnTo>
                  <a:lnTo>
                    <a:pt x="22491" y="6804"/>
                  </a:lnTo>
                  <a:lnTo>
                    <a:pt x="22407" y="6748"/>
                  </a:lnTo>
                  <a:lnTo>
                    <a:pt x="22238" y="6748"/>
                  </a:lnTo>
                  <a:lnTo>
                    <a:pt x="22154" y="6776"/>
                  </a:lnTo>
                  <a:lnTo>
                    <a:pt x="21957" y="6860"/>
                  </a:lnTo>
                  <a:lnTo>
                    <a:pt x="21732" y="7001"/>
                  </a:lnTo>
                  <a:lnTo>
                    <a:pt x="21507" y="7198"/>
                  </a:lnTo>
                  <a:lnTo>
                    <a:pt x="21254" y="7423"/>
                  </a:lnTo>
                  <a:lnTo>
                    <a:pt x="20804" y="7873"/>
                  </a:lnTo>
                  <a:lnTo>
                    <a:pt x="20327" y="8294"/>
                  </a:lnTo>
                  <a:lnTo>
                    <a:pt x="20130" y="8463"/>
                  </a:lnTo>
                  <a:lnTo>
                    <a:pt x="19961" y="8575"/>
                  </a:lnTo>
                  <a:lnTo>
                    <a:pt x="19792" y="8632"/>
                  </a:lnTo>
                  <a:lnTo>
                    <a:pt x="19708" y="8632"/>
                  </a:lnTo>
                  <a:lnTo>
                    <a:pt x="19652" y="8604"/>
                  </a:lnTo>
                  <a:lnTo>
                    <a:pt x="19877" y="8322"/>
                  </a:lnTo>
                  <a:lnTo>
                    <a:pt x="20130" y="7985"/>
                  </a:lnTo>
                  <a:lnTo>
                    <a:pt x="20664" y="7085"/>
                  </a:lnTo>
                  <a:lnTo>
                    <a:pt x="20973" y="6579"/>
                  </a:lnTo>
                  <a:lnTo>
                    <a:pt x="21254" y="6045"/>
                  </a:lnTo>
                  <a:lnTo>
                    <a:pt x="21535" y="5483"/>
                  </a:lnTo>
                  <a:lnTo>
                    <a:pt x="21817" y="4921"/>
                  </a:lnTo>
                  <a:lnTo>
                    <a:pt x="22041" y="4358"/>
                  </a:lnTo>
                  <a:lnTo>
                    <a:pt x="22266" y="3768"/>
                  </a:lnTo>
                  <a:lnTo>
                    <a:pt x="22435" y="3234"/>
                  </a:lnTo>
                  <a:lnTo>
                    <a:pt x="22548" y="2728"/>
                  </a:lnTo>
                  <a:lnTo>
                    <a:pt x="22576" y="2250"/>
                  </a:lnTo>
                  <a:lnTo>
                    <a:pt x="22604" y="2025"/>
                  </a:lnTo>
                  <a:lnTo>
                    <a:pt x="22576" y="1828"/>
                  </a:lnTo>
                  <a:lnTo>
                    <a:pt x="22548" y="1631"/>
                  </a:lnTo>
                  <a:lnTo>
                    <a:pt x="22491" y="1463"/>
                  </a:lnTo>
                  <a:lnTo>
                    <a:pt x="22407" y="1322"/>
                  </a:lnTo>
                  <a:lnTo>
                    <a:pt x="22323" y="1181"/>
                  </a:lnTo>
                  <a:lnTo>
                    <a:pt x="22210" y="1069"/>
                  </a:lnTo>
                  <a:lnTo>
                    <a:pt x="22098" y="1013"/>
                  </a:lnTo>
                  <a:lnTo>
                    <a:pt x="21985" y="957"/>
                  </a:lnTo>
                  <a:lnTo>
                    <a:pt x="21873" y="985"/>
                  </a:lnTo>
                  <a:lnTo>
                    <a:pt x="21760" y="1013"/>
                  </a:lnTo>
                  <a:lnTo>
                    <a:pt x="21648" y="1069"/>
                  </a:lnTo>
                  <a:lnTo>
                    <a:pt x="21535" y="1153"/>
                  </a:lnTo>
                  <a:lnTo>
                    <a:pt x="21423" y="1266"/>
                  </a:lnTo>
                  <a:lnTo>
                    <a:pt x="21226" y="1575"/>
                  </a:lnTo>
                  <a:lnTo>
                    <a:pt x="21001" y="1941"/>
                  </a:lnTo>
                  <a:lnTo>
                    <a:pt x="20804" y="2334"/>
                  </a:lnTo>
                  <a:lnTo>
                    <a:pt x="20608" y="2784"/>
                  </a:lnTo>
                  <a:lnTo>
                    <a:pt x="20242" y="3684"/>
                  </a:lnTo>
                  <a:lnTo>
                    <a:pt x="19933" y="4499"/>
                  </a:lnTo>
                  <a:lnTo>
                    <a:pt x="19708" y="5061"/>
                  </a:lnTo>
                  <a:lnTo>
                    <a:pt x="19596" y="5202"/>
                  </a:lnTo>
                  <a:lnTo>
                    <a:pt x="19567" y="5230"/>
                  </a:lnTo>
                  <a:lnTo>
                    <a:pt x="19539" y="5230"/>
                  </a:lnTo>
                  <a:lnTo>
                    <a:pt x="19539" y="5202"/>
                  </a:lnTo>
                  <a:lnTo>
                    <a:pt x="19511" y="5146"/>
                  </a:lnTo>
                  <a:lnTo>
                    <a:pt x="19567" y="4949"/>
                  </a:lnTo>
                  <a:lnTo>
                    <a:pt x="19792" y="4386"/>
                  </a:lnTo>
                  <a:lnTo>
                    <a:pt x="20158" y="3599"/>
                  </a:lnTo>
                  <a:lnTo>
                    <a:pt x="20523" y="2728"/>
                  </a:lnTo>
                  <a:lnTo>
                    <a:pt x="20692" y="2278"/>
                  </a:lnTo>
                  <a:lnTo>
                    <a:pt x="20861" y="1856"/>
                  </a:lnTo>
                  <a:lnTo>
                    <a:pt x="20973" y="1434"/>
                  </a:lnTo>
                  <a:lnTo>
                    <a:pt x="21029" y="1069"/>
                  </a:lnTo>
                  <a:lnTo>
                    <a:pt x="21029" y="760"/>
                  </a:lnTo>
                  <a:lnTo>
                    <a:pt x="21029" y="619"/>
                  </a:lnTo>
                  <a:lnTo>
                    <a:pt x="20973" y="507"/>
                  </a:lnTo>
                  <a:lnTo>
                    <a:pt x="20917" y="422"/>
                  </a:lnTo>
                  <a:lnTo>
                    <a:pt x="20833" y="338"/>
                  </a:lnTo>
                  <a:lnTo>
                    <a:pt x="20748" y="282"/>
                  </a:lnTo>
                  <a:lnTo>
                    <a:pt x="20608" y="254"/>
                  </a:lnTo>
                  <a:lnTo>
                    <a:pt x="20383" y="254"/>
                  </a:lnTo>
                  <a:lnTo>
                    <a:pt x="20186" y="310"/>
                  </a:lnTo>
                  <a:lnTo>
                    <a:pt x="20017" y="422"/>
                  </a:lnTo>
                  <a:lnTo>
                    <a:pt x="19849" y="563"/>
                  </a:lnTo>
                  <a:lnTo>
                    <a:pt x="19680" y="760"/>
                  </a:lnTo>
                  <a:lnTo>
                    <a:pt x="19539" y="1013"/>
                  </a:lnTo>
                  <a:lnTo>
                    <a:pt x="19399" y="1266"/>
                  </a:lnTo>
                  <a:lnTo>
                    <a:pt x="19258" y="1547"/>
                  </a:lnTo>
                  <a:lnTo>
                    <a:pt x="19286" y="1266"/>
                  </a:lnTo>
                  <a:lnTo>
                    <a:pt x="19286" y="1041"/>
                  </a:lnTo>
                  <a:lnTo>
                    <a:pt x="19286" y="816"/>
                  </a:lnTo>
                  <a:lnTo>
                    <a:pt x="19258" y="591"/>
                  </a:lnTo>
                  <a:lnTo>
                    <a:pt x="19174" y="422"/>
                  </a:lnTo>
                  <a:lnTo>
                    <a:pt x="19090" y="254"/>
                  </a:lnTo>
                  <a:lnTo>
                    <a:pt x="18977" y="141"/>
                  </a:lnTo>
                  <a:lnTo>
                    <a:pt x="18836" y="57"/>
                  </a:lnTo>
                  <a:lnTo>
                    <a:pt x="18696" y="1"/>
                  </a:lnTo>
                  <a:close/>
                </a:path>
              </a:pathLst>
            </a:custGeom>
            <a:solidFill>
              <a:srgbClr val="FF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61"/>
            <p:cNvSpPr/>
            <p:nvPr/>
          </p:nvSpPr>
          <p:spPr>
            <a:xfrm>
              <a:off x="5829275" y="749650"/>
              <a:ext cx="1435225" cy="1613050"/>
            </a:xfrm>
            <a:custGeom>
              <a:avLst/>
              <a:gdLst/>
              <a:ahLst/>
              <a:cxnLst/>
              <a:rect l="l" t="t" r="r" b="b"/>
              <a:pathLst>
                <a:path w="57409" h="64522" extrusionOk="0">
                  <a:moveTo>
                    <a:pt x="13889" y="1"/>
                  </a:moveTo>
                  <a:lnTo>
                    <a:pt x="13439" y="29"/>
                  </a:lnTo>
                  <a:lnTo>
                    <a:pt x="13017" y="57"/>
                  </a:lnTo>
                  <a:lnTo>
                    <a:pt x="12623" y="113"/>
                  </a:lnTo>
                  <a:lnTo>
                    <a:pt x="12202" y="197"/>
                  </a:lnTo>
                  <a:lnTo>
                    <a:pt x="11808" y="282"/>
                  </a:lnTo>
                  <a:lnTo>
                    <a:pt x="11415" y="394"/>
                  </a:lnTo>
                  <a:lnTo>
                    <a:pt x="11021" y="507"/>
                  </a:lnTo>
                  <a:lnTo>
                    <a:pt x="10656" y="647"/>
                  </a:lnTo>
                  <a:lnTo>
                    <a:pt x="10262" y="788"/>
                  </a:lnTo>
                  <a:lnTo>
                    <a:pt x="9925" y="957"/>
                  </a:lnTo>
                  <a:lnTo>
                    <a:pt x="9559" y="1125"/>
                  </a:lnTo>
                  <a:lnTo>
                    <a:pt x="9222" y="1322"/>
                  </a:lnTo>
                  <a:lnTo>
                    <a:pt x="8884" y="1519"/>
                  </a:lnTo>
                  <a:lnTo>
                    <a:pt x="8575" y="1744"/>
                  </a:lnTo>
                  <a:lnTo>
                    <a:pt x="8266" y="1997"/>
                  </a:lnTo>
                  <a:lnTo>
                    <a:pt x="7957" y="2250"/>
                  </a:lnTo>
                  <a:lnTo>
                    <a:pt x="7647" y="2503"/>
                  </a:lnTo>
                  <a:lnTo>
                    <a:pt x="7366" y="2784"/>
                  </a:lnTo>
                  <a:lnTo>
                    <a:pt x="7113" y="3065"/>
                  </a:lnTo>
                  <a:lnTo>
                    <a:pt x="6860" y="3374"/>
                  </a:lnTo>
                  <a:lnTo>
                    <a:pt x="6607" y="3684"/>
                  </a:lnTo>
                  <a:lnTo>
                    <a:pt x="6382" y="4021"/>
                  </a:lnTo>
                  <a:lnTo>
                    <a:pt x="6157" y="4358"/>
                  </a:lnTo>
                  <a:lnTo>
                    <a:pt x="5932" y="4724"/>
                  </a:lnTo>
                  <a:lnTo>
                    <a:pt x="5736" y="5089"/>
                  </a:lnTo>
                  <a:lnTo>
                    <a:pt x="5567" y="5483"/>
                  </a:lnTo>
                  <a:lnTo>
                    <a:pt x="5398" y="5848"/>
                  </a:lnTo>
                  <a:lnTo>
                    <a:pt x="5230" y="6270"/>
                  </a:lnTo>
                  <a:lnTo>
                    <a:pt x="4976" y="7113"/>
                  </a:lnTo>
                  <a:lnTo>
                    <a:pt x="4892" y="7367"/>
                  </a:lnTo>
                  <a:lnTo>
                    <a:pt x="4780" y="7591"/>
                  </a:lnTo>
                  <a:lnTo>
                    <a:pt x="4695" y="7760"/>
                  </a:lnTo>
                  <a:lnTo>
                    <a:pt x="4555" y="7929"/>
                  </a:lnTo>
                  <a:lnTo>
                    <a:pt x="4414" y="8069"/>
                  </a:lnTo>
                  <a:lnTo>
                    <a:pt x="4274" y="8210"/>
                  </a:lnTo>
                  <a:lnTo>
                    <a:pt x="3880" y="8519"/>
                  </a:lnTo>
                  <a:lnTo>
                    <a:pt x="3093" y="9110"/>
                  </a:lnTo>
                  <a:lnTo>
                    <a:pt x="2362" y="9700"/>
                  </a:lnTo>
                  <a:lnTo>
                    <a:pt x="2025" y="10009"/>
                  </a:lnTo>
                  <a:lnTo>
                    <a:pt x="1687" y="10318"/>
                  </a:lnTo>
                  <a:lnTo>
                    <a:pt x="1378" y="10656"/>
                  </a:lnTo>
                  <a:lnTo>
                    <a:pt x="1125" y="10993"/>
                  </a:lnTo>
                  <a:lnTo>
                    <a:pt x="872" y="11359"/>
                  </a:lnTo>
                  <a:lnTo>
                    <a:pt x="647" y="11724"/>
                  </a:lnTo>
                  <a:lnTo>
                    <a:pt x="450" y="12118"/>
                  </a:lnTo>
                  <a:lnTo>
                    <a:pt x="281" y="12539"/>
                  </a:lnTo>
                  <a:lnTo>
                    <a:pt x="141" y="12989"/>
                  </a:lnTo>
                  <a:lnTo>
                    <a:pt x="57" y="13495"/>
                  </a:lnTo>
                  <a:lnTo>
                    <a:pt x="0" y="14001"/>
                  </a:lnTo>
                  <a:lnTo>
                    <a:pt x="0" y="14564"/>
                  </a:lnTo>
                  <a:lnTo>
                    <a:pt x="28" y="15126"/>
                  </a:lnTo>
                  <a:lnTo>
                    <a:pt x="113" y="15716"/>
                  </a:lnTo>
                  <a:lnTo>
                    <a:pt x="225" y="16279"/>
                  </a:lnTo>
                  <a:lnTo>
                    <a:pt x="394" y="16869"/>
                  </a:lnTo>
                  <a:lnTo>
                    <a:pt x="591" y="17459"/>
                  </a:lnTo>
                  <a:lnTo>
                    <a:pt x="788" y="18022"/>
                  </a:lnTo>
                  <a:lnTo>
                    <a:pt x="1041" y="18584"/>
                  </a:lnTo>
                  <a:lnTo>
                    <a:pt x="1322" y="19146"/>
                  </a:lnTo>
                  <a:lnTo>
                    <a:pt x="1631" y="19708"/>
                  </a:lnTo>
                  <a:lnTo>
                    <a:pt x="1940" y="20271"/>
                  </a:lnTo>
                  <a:lnTo>
                    <a:pt x="2249" y="20805"/>
                  </a:lnTo>
                  <a:lnTo>
                    <a:pt x="2615" y="21311"/>
                  </a:lnTo>
                  <a:lnTo>
                    <a:pt x="3318" y="22323"/>
                  </a:lnTo>
                  <a:lnTo>
                    <a:pt x="4049" y="23279"/>
                  </a:lnTo>
                  <a:lnTo>
                    <a:pt x="4808" y="24994"/>
                  </a:lnTo>
                  <a:lnTo>
                    <a:pt x="5567" y="26737"/>
                  </a:lnTo>
                  <a:lnTo>
                    <a:pt x="6270" y="28452"/>
                  </a:lnTo>
                  <a:lnTo>
                    <a:pt x="6944" y="30223"/>
                  </a:lnTo>
                  <a:lnTo>
                    <a:pt x="7675" y="32444"/>
                  </a:lnTo>
                  <a:lnTo>
                    <a:pt x="8406" y="34637"/>
                  </a:lnTo>
                  <a:lnTo>
                    <a:pt x="9840" y="39079"/>
                  </a:lnTo>
                  <a:lnTo>
                    <a:pt x="10543" y="41300"/>
                  </a:lnTo>
                  <a:lnTo>
                    <a:pt x="11274" y="43493"/>
                  </a:lnTo>
                  <a:lnTo>
                    <a:pt x="12033" y="45686"/>
                  </a:lnTo>
                  <a:lnTo>
                    <a:pt x="12848" y="47879"/>
                  </a:lnTo>
                  <a:lnTo>
                    <a:pt x="13017" y="47794"/>
                  </a:lnTo>
                  <a:lnTo>
                    <a:pt x="13214" y="47766"/>
                  </a:lnTo>
                  <a:lnTo>
                    <a:pt x="13383" y="47794"/>
                  </a:lnTo>
                  <a:lnTo>
                    <a:pt x="13523" y="47850"/>
                  </a:lnTo>
                  <a:lnTo>
                    <a:pt x="13692" y="47935"/>
                  </a:lnTo>
                  <a:lnTo>
                    <a:pt x="13832" y="48047"/>
                  </a:lnTo>
                  <a:lnTo>
                    <a:pt x="14114" y="48356"/>
                  </a:lnTo>
                  <a:lnTo>
                    <a:pt x="14170" y="47935"/>
                  </a:lnTo>
                  <a:lnTo>
                    <a:pt x="14282" y="47625"/>
                  </a:lnTo>
                  <a:lnTo>
                    <a:pt x="14423" y="47344"/>
                  </a:lnTo>
                  <a:lnTo>
                    <a:pt x="14591" y="47091"/>
                  </a:lnTo>
                  <a:lnTo>
                    <a:pt x="14985" y="46642"/>
                  </a:lnTo>
                  <a:lnTo>
                    <a:pt x="15182" y="46360"/>
                  </a:lnTo>
                  <a:lnTo>
                    <a:pt x="15407" y="46023"/>
                  </a:lnTo>
                  <a:lnTo>
                    <a:pt x="15575" y="45798"/>
                  </a:lnTo>
                  <a:lnTo>
                    <a:pt x="15744" y="45601"/>
                  </a:lnTo>
                  <a:lnTo>
                    <a:pt x="15941" y="45461"/>
                  </a:lnTo>
                  <a:lnTo>
                    <a:pt x="16138" y="45348"/>
                  </a:lnTo>
                  <a:lnTo>
                    <a:pt x="16363" y="45292"/>
                  </a:lnTo>
                  <a:lnTo>
                    <a:pt x="16588" y="45236"/>
                  </a:lnTo>
                  <a:lnTo>
                    <a:pt x="16841" y="45236"/>
                  </a:lnTo>
                  <a:lnTo>
                    <a:pt x="17094" y="45264"/>
                  </a:lnTo>
                  <a:lnTo>
                    <a:pt x="17347" y="45292"/>
                  </a:lnTo>
                  <a:lnTo>
                    <a:pt x="17628" y="45376"/>
                  </a:lnTo>
                  <a:lnTo>
                    <a:pt x="18162" y="45517"/>
                  </a:lnTo>
                  <a:lnTo>
                    <a:pt x="19286" y="45939"/>
                  </a:lnTo>
                  <a:lnTo>
                    <a:pt x="19821" y="46135"/>
                  </a:lnTo>
                  <a:lnTo>
                    <a:pt x="20327" y="46276"/>
                  </a:lnTo>
                  <a:lnTo>
                    <a:pt x="20580" y="46304"/>
                  </a:lnTo>
                  <a:lnTo>
                    <a:pt x="20805" y="46332"/>
                  </a:lnTo>
                  <a:lnTo>
                    <a:pt x="21030" y="46332"/>
                  </a:lnTo>
                  <a:lnTo>
                    <a:pt x="21226" y="46304"/>
                  </a:lnTo>
                  <a:lnTo>
                    <a:pt x="21423" y="46220"/>
                  </a:lnTo>
                  <a:lnTo>
                    <a:pt x="21592" y="46135"/>
                  </a:lnTo>
                  <a:lnTo>
                    <a:pt x="21761" y="45995"/>
                  </a:lnTo>
                  <a:lnTo>
                    <a:pt x="21901" y="45798"/>
                  </a:lnTo>
                  <a:lnTo>
                    <a:pt x="22014" y="45573"/>
                  </a:lnTo>
                  <a:lnTo>
                    <a:pt x="22098" y="45292"/>
                  </a:lnTo>
                  <a:lnTo>
                    <a:pt x="22182" y="44955"/>
                  </a:lnTo>
                  <a:lnTo>
                    <a:pt x="22210" y="44561"/>
                  </a:lnTo>
                  <a:lnTo>
                    <a:pt x="22379" y="42200"/>
                  </a:lnTo>
                  <a:lnTo>
                    <a:pt x="22548" y="39276"/>
                  </a:lnTo>
                  <a:lnTo>
                    <a:pt x="22688" y="36127"/>
                  </a:lnTo>
                  <a:lnTo>
                    <a:pt x="22715" y="35160"/>
                  </a:lnTo>
                  <a:lnTo>
                    <a:pt x="22829" y="35452"/>
                  </a:lnTo>
                  <a:lnTo>
                    <a:pt x="23082" y="35902"/>
                  </a:lnTo>
                  <a:lnTo>
                    <a:pt x="23222" y="36099"/>
                  </a:lnTo>
                  <a:lnTo>
                    <a:pt x="23363" y="36296"/>
                  </a:lnTo>
                  <a:lnTo>
                    <a:pt x="23532" y="36464"/>
                  </a:lnTo>
                  <a:lnTo>
                    <a:pt x="23700" y="36605"/>
                  </a:lnTo>
                  <a:lnTo>
                    <a:pt x="23869" y="36745"/>
                  </a:lnTo>
                  <a:lnTo>
                    <a:pt x="24066" y="36830"/>
                  </a:lnTo>
                  <a:lnTo>
                    <a:pt x="24628" y="37083"/>
                  </a:lnTo>
                  <a:lnTo>
                    <a:pt x="25162" y="37280"/>
                  </a:lnTo>
                  <a:lnTo>
                    <a:pt x="25725" y="37392"/>
                  </a:lnTo>
                  <a:lnTo>
                    <a:pt x="26231" y="37476"/>
                  </a:lnTo>
                  <a:lnTo>
                    <a:pt x="26737" y="37533"/>
                  </a:lnTo>
                  <a:lnTo>
                    <a:pt x="28227" y="37533"/>
                  </a:lnTo>
                  <a:lnTo>
                    <a:pt x="29183" y="37561"/>
                  </a:lnTo>
                  <a:lnTo>
                    <a:pt x="29661" y="37589"/>
                  </a:lnTo>
                  <a:lnTo>
                    <a:pt x="30138" y="37673"/>
                  </a:lnTo>
                  <a:lnTo>
                    <a:pt x="30616" y="37786"/>
                  </a:lnTo>
                  <a:lnTo>
                    <a:pt x="31122" y="37926"/>
                  </a:lnTo>
                  <a:lnTo>
                    <a:pt x="31600" y="38179"/>
                  </a:lnTo>
                  <a:lnTo>
                    <a:pt x="32106" y="38460"/>
                  </a:lnTo>
                  <a:lnTo>
                    <a:pt x="32416" y="38657"/>
                  </a:lnTo>
                  <a:lnTo>
                    <a:pt x="32781" y="38882"/>
                  </a:lnTo>
                  <a:lnTo>
                    <a:pt x="32978" y="38966"/>
                  </a:lnTo>
                  <a:lnTo>
                    <a:pt x="33175" y="39023"/>
                  </a:lnTo>
                  <a:lnTo>
                    <a:pt x="33400" y="38995"/>
                  </a:lnTo>
                  <a:lnTo>
                    <a:pt x="33596" y="38966"/>
                  </a:lnTo>
                  <a:lnTo>
                    <a:pt x="33821" y="38882"/>
                  </a:lnTo>
                  <a:lnTo>
                    <a:pt x="34046" y="38770"/>
                  </a:lnTo>
                  <a:lnTo>
                    <a:pt x="34496" y="38517"/>
                  </a:lnTo>
                  <a:lnTo>
                    <a:pt x="34918" y="38292"/>
                  </a:lnTo>
                  <a:lnTo>
                    <a:pt x="35115" y="38207"/>
                  </a:lnTo>
                  <a:lnTo>
                    <a:pt x="35311" y="38151"/>
                  </a:lnTo>
                  <a:lnTo>
                    <a:pt x="35508" y="38151"/>
                  </a:lnTo>
                  <a:lnTo>
                    <a:pt x="35677" y="38179"/>
                  </a:lnTo>
                  <a:lnTo>
                    <a:pt x="35817" y="38264"/>
                  </a:lnTo>
                  <a:lnTo>
                    <a:pt x="35958" y="38432"/>
                  </a:lnTo>
                  <a:lnTo>
                    <a:pt x="36042" y="38573"/>
                  </a:lnTo>
                  <a:lnTo>
                    <a:pt x="36127" y="38742"/>
                  </a:lnTo>
                  <a:lnTo>
                    <a:pt x="36155" y="38938"/>
                  </a:lnTo>
                  <a:lnTo>
                    <a:pt x="36183" y="39135"/>
                  </a:lnTo>
                  <a:lnTo>
                    <a:pt x="36183" y="39332"/>
                  </a:lnTo>
                  <a:lnTo>
                    <a:pt x="36183" y="39557"/>
                  </a:lnTo>
                  <a:lnTo>
                    <a:pt x="36099" y="40035"/>
                  </a:lnTo>
                  <a:lnTo>
                    <a:pt x="35958" y="40541"/>
                  </a:lnTo>
                  <a:lnTo>
                    <a:pt x="35789" y="41075"/>
                  </a:lnTo>
                  <a:lnTo>
                    <a:pt x="35368" y="42256"/>
                  </a:lnTo>
                  <a:lnTo>
                    <a:pt x="34890" y="43465"/>
                  </a:lnTo>
                  <a:lnTo>
                    <a:pt x="34693" y="44083"/>
                  </a:lnTo>
                  <a:lnTo>
                    <a:pt x="34468" y="44730"/>
                  </a:lnTo>
                  <a:lnTo>
                    <a:pt x="34327" y="45348"/>
                  </a:lnTo>
                  <a:lnTo>
                    <a:pt x="34187" y="45939"/>
                  </a:lnTo>
                  <a:lnTo>
                    <a:pt x="34131" y="46529"/>
                  </a:lnTo>
                  <a:lnTo>
                    <a:pt x="34103" y="46838"/>
                  </a:lnTo>
                  <a:lnTo>
                    <a:pt x="34131" y="47119"/>
                  </a:lnTo>
                  <a:lnTo>
                    <a:pt x="34159" y="47429"/>
                  </a:lnTo>
                  <a:lnTo>
                    <a:pt x="34299" y="48075"/>
                  </a:lnTo>
                  <a:lnTo>
                    <a:pt x="34496" y="48919"/>
                  </a:lnTo>
                  <a:lnTo>
                    <a:pt x="34749" y="49931"/>
                  </a:lnTo>
                  <a:lnTo>
                    <a:pt x="35087" y="50999"/>
                  </a:lnTo>
                  <a:lnTo>
                    <a:pt x="35283" y="51533"/>
                  </a:lnTo>
                  <a:lnTo>
                    <a:pt x="35480" y="52039"/>
                  </a:lnTo>
                  <a:lnTo>
                    <a:pt x="35705" y="52545"/>
                  </a:lnTo>
                  <a:lnTo>
                    <a:pt x="35958" y="52995"/>
                  </a:lnTo>
                  <a:lnTo>
                    <a:pt x="36211" y="53389"/>
                  </a:lnTo>
                  <a:lnTo>
                    <a:pt x="36464" y="53754"/>
                  </a:lnTo>
                  <a:lnTo>
                    <a:pt x="36998" y="54345"/>
                  </a:lnTo>
                  <a:lnTo>
                    <a:pt x="37673" y="55019"/>
                  </a:lnTo>
                  <a:lnTo>
                    <a:pt x="38460" y="55750"/>
                  </a:lnTo>
                  <a:lnTo>
                    <a:pt x="39332" y="56509"/>
                  </a:lnTo>
                  <a:lnTo>
                    <a:pt x="39782" y="56875"/>
                  </a:lnTo>
                  <a:lnTo>
                    <a:pt x="40259" y="57240"/>
                  </a:lnTo>
                  <a:lnTo>
                    <a:pt x="40737" y="57578"/>
                  </a:lnTo>
                  <a:lnTo>
                    <a:pt x="41215" y="57887"/>
                  </a:lnTo>
                  <a:lnTo>
                    <a:pt x="41721" y="58168"/>
                  </a:lnTo>
                  <a:lnTo>
                    <a:pt x="42199" y="58421"/>
                  </a:lnTo>
                  <a:lnTo>
                    <a:pt x="42677" y="58618"/>
                  </a:lnTo>
                  <a:lnTo>
                    <a:pt x="43155" y="58787"/>
                  </a:lnTo>
                  <a:lnTo>
                    <a:pt x="43493" y="58927"/>
                  </a:lnTo>
                  <a:lnTo>
                    <a:pt x="43858" y="59124"/>
                  </a:lnTo>
                  <a:lnTo>
                    <a:pt x="44195" y="59349"/>
                  </a:lnTo>
                  <a:lnTo>
                    <a:pt x="44561" y="59602"/>
                  </a:lnTo>
                  <a:lnTo>
                    <a:pt x="45208" y="60192"/>
                  </a:lnTo>
                  <a:lnTo>
                    <a:pt x="45826" y="60727"/>
                  </a:lnTo>
                  <a:lnTo>
                    <a:pt x="46135" y="61261"/>
                  </a:lnTo>
                  <a:lnTo>
                    <a:pt x="46473" y="61767"/>
                  </a:lnTo>
                  <a:lnTo>
                    <a:pt x="46838" y="62245"/>
                  </a:lnTo>
                  <a:lnTo>
                    <a:pt x="47232" y="62694"/>
                  </a:lnTo>
                  <a:lnTo>
                    <a:pt x="47653" y="63088"/>
                  </a:lnTo>
                  <a:lnTo>
                    <a:pt x="48103" y="63425"/>
                  </a:lnTo>
                  <a:lnTo>
                    <a:pt x="48581" y="63735"/>
                  </a:lnTo>
                  <a:lnTo>
                    <a:pt x="49059" y="64016"/>
                  </a:lnTo>
                  <a:lnTo>
                    <a:pt x="49593" y="64213"/>
                  </a:lnTo>
                  <a:lnTo>
                    <a:pt x="50099" y="64381"/>
                  </a:lnTo>
                  <a:lnTo>
                    <a:pt x="50662" y="64466"/>
                  </a:lnTo>
                  <a:lnTo>
                    <a:pt x="51224" y="64522"/>
                  </a:lnTo>
                  <a:lnTo>
                    <a:pt x="51814" y="64522"/>
                  </a:lnTo>
                  <a:lnTo>
                    <a:pt x="52405" y="64438"/>
                  </a:lnTo>
                  <a:lnTo>
                    <a:pt x="52995" y="64297"/>
                  </a:lnTo>
                  <a:lnTo>
                    <a:pt x="53614" y="64100"/>
                  </a:lnTo>
                  <a:lnTo>
                    <a:pt x="54204" y="63847"/>
                  </a:lnTo>
                  <a:lnTo>
                    <a:pt x="54738" y="63566"/>
                  </a:lnTo>
                  <a:lnTo>
                    <a:pt x="55216" y="63229"/>
                  </a:lnTo>
                  <a:lnTo>
                    <a:pt x="55666" y="62863"/>
                  </a:lnTo>
                  <a:lnTo>
                    <a:pt x="56031" y="62441"/>
                  </a:lnTo>
                  <a:lnTo>
                    <a:pt x="56369" y="62020"/>
                  </a:lnTo>
                  <a:lnTo>
                    <a:pt x="56650" y="61570"/>
                  </a:lnTo>
                  <a:lnTo>
                    <a:pt x="56903" y="61064"/>
                  </a:lnTo>
                  <a:lnTo>
                    <a:pt x="57100" y="60558"/>
                  </a:lnTo>
                  <a:lnTo>
                    <a:pt x="57240" y="60024"/>
                  </a:lnTo>
                  <a:lnTo>
                    <a:pt x="57325" y="59490"/>
                  </a:lnTo>
                  <a:lnTo>
                    <a:pt x="57381" y="58927"/>
                  </a:lnTo>
                  <a:lnTo>
                    <a:pt x="57409" y="58337"/>
                  </a:lnTo>
                  <a:lnTo>
                    <a:pt x="57381" y="57746"/>
                  </a:lnTo>
                  <a:lnTo>
                    <a:pt x="57325" y="57156"/>
                  </a:lnTo>
                  <a:lnTo>
                    <a:pt x="57212" y="56566"/>
                  </a:lnTo>
                  <a:lnTo>
                    <a:pt x="57128" y="55835"/>
                  </a:lnTo>
                  <a:lnTo>
                    <a:pt x="57072" y="55132"/>
                  </a:lnTo>
                  <a:lnTo>
                    <a:pt x="57044" y="54429"/>
                  </a:lnTo>
                  <a:lnTo>
                    <a:pt x="57044" y="53726"/>
                  </a:lnTo>
                  <a:lnTo>
                    <a:pt x="57072" y="52292"/>
                  </a:lnTo>
                  <a:lnTo>
                    <a:pt x="57044" y="51590"/>
                  </a:lnTo>
                  <a:lnTo>
                    <a:pt x="57015" y="50887"/>
                  </a:lnTo>
                  <a:lnTo>
                    <a:pt x="56931" y="49959"/>
                  </a:lnTo>
                  <a:lnTo>
                    <a:pt x="56819" y="49059"/>
                  </a:lnTo>
                  <a:lnTo>
                    <a:pt x="56650" y="48188"/>
                  </a:lnTo>
                  <a:lnTo>
                    <a:pt x="56425" y="47344"/>
                  </a:lnTo>
                  <a:lnTo>
                    <a:pt x="56172" y="46557"/>
                  </a:lnTo>
                  <a:lnTo>
                    <a:pt x="55863" y="45770"/>
                  </a:lnTo>
                  <a:lnTo>
                    <a:pt x="55525" y="45011"/>
                  </a:lnTo>
                  <a:lnTo>
                    <a:pt x="55160" y="44280"/>
                  </a:lnTo>
                  <a:lnTo>
                    <a:pt x="54738" y="43577"/>
                  </a:lnTo>
                  <a:lnTo>
                    <a:pt x="54288" y="42874"/>
                  </a:lnTo>
                  <a:lnTo>
                    <a:pt x="53782" y="42200"/>
                  </a:lnTo>
                  <a:lnTo>
                    <a:pt x="53248" y="41525"/>
                  </a:lnTo>
                  <a:lnTo>
                    <a:pt x="52686" y="40878"/>
                  </a:lnTo>
                  <a:lnTo>
                    <a:pt x="52095" y="40232"/>
                  </a:lnTo>
                  <a:lnTo>
                    <a:pt x="51449" y="39585"/>
                  </a:lnTo>
                  <a:lnTo>
                    <a:pt x="50774" y="38966"/>
                  </a:lnTo>
                  <a:lnTo>
                    <a:pt x="50015" y="38292"/>
                  </a:lnTo>
                  <a:lnTo>
                    <a:pt x="49256" y="37617"/>
                  </a:lnTo>
                  <a:lnTo>
                    <a:pt x="48497" y="36998"/>
                  </a:lnTo>
                  <a:lnTo>
                    <a:pt x="47710" y="36380"/>
                  </a:lnTo>
                  <a:lnTo>
                    <a:pt x="46557" y="35593"/>
                  </a:lnTo>
                  <a:lnTo>
                    <a:pt x="45461" y="34749"/>
                  </a:lnTo>
                  <a:lnTo>
                    <a:pt x="44364" y="33906"/>
                  </a:lnTo>
                  <a:lnTo>
                    <a:pt x="43324" y="33034"/>
                  </a:lnTo>
                  <a:lnTo>
                    <a:pt x="42284" y="32135"/>
                  </a:lnTo>
                  <a:lnTo>
                    <a:pt x="41806" y="31657"/>
                  </a:lnTo>
                  <a:lnTo>
                    <a:pt x="41328" y="31179"/>
                  </a:lnTo>
                  <a:lnTo>
                    <a:pt x="40850" y="30673"/>
                  </a:lnTo>
                  <a:lnTo>
                    <a:pt x="40400" y="30167"/>
                  </a:lnTo>
                  <a:lnTo>
                    <a:pt x="39950" y="29633"/>
                  </a:lnTo>
                  <a:lnTo>
                    <a:pt x="39500" y="29070"/>
                  </a:lnTo>
                  <a:lnTo>
                    <a:pt x="39051" y="28452"/>
                  </a:lnTo>
                  <a:lnTo>
                    <a:pt x="38601" y="27805"/>
                  </a:lnTo>
                  <a:lnTo>
                    <a:pt x="38179" y="27159"/>
                  </a:lnTo>
                  <a:lnTo>
                    <a:pt x="37785" y="26512"/>
                  </a:lnTo>
                  <a:lnTo>
                    <a:pt x="37392" y="25865"/>
                  </a:lnTo>
                  <a:lnTo>
                    <a:pt x="37026" y="25191"/>
                  </a:lnTo>
                  <a:lnTo>
                    <a:pt x="36324" y="23841"/>
                  </a:lnTo>
                  <a:lnTo>
                    <a:pt x="35677" y="22464"/>
                  </a:lnTo>
                  <a:lnTo>
                    <a:pt x="35030" y="21058"/>
                  </a:lnTo>
                  <a:lnTo>
                    <a:pt x="33765" y="18247"/>
                  </a:lnTo>
                  <a:lnTo>
                    <a:pt x="33343" y="17234"/>
                  </a:lnTo>
                  <a:lnTo>
                    <a:pt x="32922" y="16194"/>
                  </a:lnTo>
                  <a:lnTo>
                    <a:pt x="32163" y="14114"/>
                  </a:lnTo>
                  <a:lnTo>
                    <a:pt x="31769" y="13074"/>
                  </a:lnTo>
                  <a:lnTo>
                    <a:pt x="31347" y="12033"/>
                  </a:lnTo>
                  <a:lnTo>
                    <a:pt x="30898" y="11021"/>
                  </a:lnTo>
                  <a:lnTo>
                    <a:pt x="30645" y="10515"/>
                  </a:lnTo>
                  <a:lnTo>
                    <a:pt x="30363" y="10037"/>
                  </a:lnTo>
                  <a:lnTo>
                    <a:pt x="29717" y="8885"/>
                  </a:lnTo>
                  <a:lnTo>
                    <a:pt x="29014" y="7788"/>
                  </a:lnTo>
                  <a:lnTo>
                    <a:pt x="28311" y="6720"/>
                  </a:lnTo>
                  <a:lnTo>
                    <a:pt x="27917" y="6186"/>
                  </a:lnTo>
                  <a:lnTo>
                    <a:pt x="27524" y="5680"/>
                  </a:lnTo>
                  <a:lnTo>
                    <a:pt x="27102" y="5202"/>
                  </a:lnTo>
                  <a:lnTo>
                    <a:pt x="26680" y="4724"/>
                  </a:lnTo>
                  <a:lnTo>
                    <a:pt x="26231" y="4246"/>
                  </a:lnTo>
                  <a:lnTo>
                    <a:pt x="25753" y="3824"/>
                  </a:lnTo>
                  <a:lnTo>
                    <a:pt x="25275" y="3402"/>
                  </a:lnTo>
                  <a:lnTo>
                    <a:pt x="24769" y="2981"/>
                  </a:lnTo>
                  <a:lnTo>
                    <a:pt x="24235" y="2615"/>
                  </a:lnTo>
                  <a:lnTo>
                    <a:pt x="23644" y="2250"/>
                  </a:lnTo>
                  <a:lnTo>
                    <a:pt x="23138" y="1969"/>
                  </a:lnTo>
                  <a:lnTo>
                    <a:pt x="22632" y="1688"/>
                  </a:lnTo>
                  <a:lnTo>
                    <a:pt x="22098" y="1463"/>
                  </a:lnTo>
                  <a:lnTo>
                    <a:pt x="21564" y="1238"/>
                  </a:lnTo>
                  <a:lnTo>
                    <a:pt x="21030" y="1041"/>
                  </a:lnTo>
                  <a:lnTo>
                    <a:pt x="20495" y="872"/>
                  </a:lnTo>
                  <a:lnTo>
                    <a:pt x="19933" y="704"/>
                  </a:lnTo>
                  <a:lnTo>
                    <a:pt x="19399" y="563"/>
                  </a:lnTo>
                  <a:lnTo>
                    <a:pt x="18837" y="451"/>
                  </a:lnTo>
                  <a:lnTo>
                    <a:pt x="18274" y="366"/>
                  </a:lnTo>
                  <a:lnTo>
                    <a:pt x="17122" y="197"/>
                  </a:lnTo>
                  <a:lnTo>
                    <a:pt x="15941" y="85"/>
                  </a:lnTo>
                  <a:lnTo>
                    <a:pt x="147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61"/>
            <p:cNvSpPr/>
            <p:nvPr/>
          </p:nvSpPr>
          <p:spPr>
            <a:xfrm>
              <a:off x="6220050" y="1221275"/>
              <a:ext cx="340200" cy="520125"/>
            </a:xfrm>
            <a:custGeom>
              <a:avLst/>
              <a:gdLst/>
              <a:ahLst/>
              <a:cxnLst/>
              <a:rect l="l" t="t" r="r" b="b"/>
              <a:pathLst>
                <a:path w="13608" h="20805" extrusionOk="0">
                  <a:moveTo>
                    <a:pt x="9138" y="0"/>
                  </a:moveTo>
                  <a:lnTo>
                    <a:pt x="8688" y="450"/>
                  </a:lnTo>
                  <a:lnTo>
                    <a:pt x="8238" y="956"/>
                  </a:lnTo>
                  <a:lnTo>
                    <a:pt x="7816" y="1462"/>
                  </a:lnTo>
                  <a:lnTo>
                    <a:pt x="7423" y="1996"/>
                  </a:lnTo>
                  <a:lnTo>
                    <a:pt x="7057" y="2558"/>
                  </a:lnTo>
                  <a:lnTo>
                    <a:pt x="6720" y="3093"/>
                  </a:lnTo>
                  <a:lnTo>
                    <a:pt x="6411" y="3655"/>
                  </a:lnTo>
                  <a:lnTo>
                    <a:pt x="6158" y="4217"/>
                  </a:lnTo>
                  <a:lnTo>
                    <a:pt x="5989" y="4639"/>
                  </a:lnTo>
                  <a:lnTo>
                    <a:pt x="5848" y="5061"/>
                  </a:lnTo>
                  <a:lnTo>
                    <a:pt x="5736" y="5454"/>
                  </a:lnTo>
                  <a:lnTo>
                    <a:pt x="5652" y="5876"/>
                  </a:lnTo>
                  <a:lnTo>
                    <a:pt x="5511" y="6691"/>
                  </a:lnTo>
                  <a:lnTo>
                    <a:pt x="5342" y="7535"/>
                  </a:lnTo>
                  <a:lnTo>
                    <a:pt x="5258" y="7928"/>
                  </a:lnTo>
                  <a:lnTo>
                    <a:pt x="5146" y="8322"/>
                  </a:lnTo>
                  <a:lnTo>
                    <a:pt x="5033" y="8715"/>
                  </a:lnTo>
                  <a:lnTo>
                    <a:pt x="4893" y="9081"/>
                  </a:lnTo>
                  <a:lnTo>
                    <a:pt x="4696" y="9474"/>
                  </a:lnTo>
                  <a:lnTo>
                    <a:pt x="4471" y="9840"/>
                  </a:lnTo>
                  <a:lnTo>
                    <a:pt x="4218" y="10177"/>
                  </a:lnTo>
                  <a:lnTo>
                    <a:pt x="3909" y="10515"/>
                  </a:lnTo>
                  <a:lnTo>
                    <a:pt x="3740" y="10655"/>
                  </a:lnTo>
                  <a:lnTo>
                    <a:pt x="3571" y="10768"/>
                  </a:lnTo>
                  <a:lnTo>
                    <a:pt x="3374" y="10852"/>
                  </a:lnTo>
                  <a:lnTo>
                    <a:pt x="3149" y="10936"/>
                  </a:lnTo>
                  <a:lnTo>
                    <a:pt x="2896" y="10964"/>
                  </a:lnTo>
                  <a:lnTo>
                    <a:pt x="2643" y="11021"/>
                  </a:lnTo>
                  <a:lnTo>
                    <a:pt x="2081" y="11049"/>
                  </a:lnTo>
                  <a:lnTo>
                    <a:pt x="1519" y="11021"/>
                  </a:lnTo>
                  <a:lnTo>
                    <a:pt x="957" y="10964"/>
                  </a:lnTo>
                  <a:lnTo>
                    <a:pt x="451" y="10852"/>
                  </a:lnTo>
                  <a:lnTo>
                    <a:pt x="1" y="10711"/>
                  </a:lnTo>
                  <a:lnTo>
                    <a:pt x="169" y="11133"/>
                  </a:lnTo>
                  <a:lnTo>
                    <a:pt x="338" y="11527"/>
                  </a:lnTo>
                  <a:lnTo>
                    <a:pt x="507" y="11920"/>
                  </a:lnTo>
                  <a:lnTo>
                    <a:pt x="675" y="12342"/>
                  </a:lnTo>
                  <a:lnTo>
                    <a:pt x="844" y="12932"/>
                  </a:lnTo>
                  <a:lnTo>
                    <a:pt x="1041" y="13551"/>
                  </a:lnTo>
                  <a:lnTo>
                    <a:pt x="1181" y="14141"/>
                  </a:lnTo>
                  <a:lnTo>
                    <a:pt x="1322" y="14760"/>
                  </a:lnTo>
                  <a:lnTo>
                    <a:pt x="1434" y="15378"/>
                  </a:lnTo>
                  <a:lnTo>
                    <a:pt x="1519" y="15997"/>
                  </a:lnTo>
                  <a:lnTo>
                    <a:pt x="1575" y="16615"/>
                  </a:lnTo>
                  <a:lnTo>
                    <a:pt x="1603" y="17234"/>
                  </a:lnTo>
                  <a:lnTo>
                    <a:pt x="1603" y="17290"/>
                  </a:lnTo>
                  <a:lnTo>
                    <a:pt x="1575" y="17318"/>
                  </a:lnTo>
                  <a:lnTo>
                    <a:pt x="1434" y="17374"/>
                  </a:lnTo>
                  <a:lnTo>
                    <a:pt x="1041" y="17543"/>
                  </a:lnTo>
                  <a:lnTo>
                    <a:pt x="366" y="17740"/>
                  </a:lnTo>
                  <a:lnTo>
                    <a:pt x="1969" y="18415"/>
                  </a:lnTo>
                  <a:lnTo>
                    <a:pt x="2784" y="18696"/>
                  </a:lnTo>
                  <a:lnTo>
                    <a:pt x="3599" y="19005"/>
                  </a:lnTo>
                  <a:lnTo>
                    <a:pt x="4386" y="19258"/>
                  </a:lnTo>
                  <a:lnTo>
                    <a:pt x="5202" y="19511"/>
                  </a:lnTo>
                  <a:lnTo>
                    <a:pt x="6017" y="19736"/>
                  </a:lnTo>
                  <a:lnTo>
                    <a:pt x="6832" y="19933"/>
                  </a:lnTo>
                  <a:lnTo>
                    <a:pt x="7648" y="20130"/>
                  </a:lnTo>
                  <a:lnTo>
                    <a:pt x="8491" y="20298"/>
                  </a:lnTo>
                  <a:lnTo>
                    <a:pt x="9306" y="20439"/>
                  </a:lnTo>
                  <a:lnTo>
                    <a:pt x="10150" y="20551"/>
                  </a:lnTo>
                  <a:lnTo>
                    <a:pt x="11021" y="20636"/>
                  </a:lnTo>
                  <a:lnTo>
                    <a:pt x="11865" y="20720"/>
                  </a:lnTo>
                  <a:lnTo>
                    <a:pt x="12736" y="20776"/>
                  </a:lnTo>
                  <a:lnTo>
                    <a:pt x="13608" y="20804"/>
                  </a:lnTo>
                  <a:lnTo>
                    <a:pt x="13552" y="20495"/>
                  </a:lnTo>
                  <a:lnTo>
                    <a:pt x="13523" y="20214"/>
                  </a:lnTo>
                  <a:lnTo>
                    <a:pt x="13523" y="19905"/>
                  </a:lnTo>
                  <a:lnTo>
                    <a:pt x="13552" y="19595"/>
                  </a:lnTo>
                  <a:lnTo>
                    <a:pt x="13552" y="19202"/>
                  </a:lnTo>
                  <a:lnTo>
                    <a:pt x="13552" y="18808"/>
                  </a:lnTo>
                  <a:lnTo>
                    <a:pt x="13495" y="17965"/>
                  </a:lnTo>
                  <a:lnTo>
                    <a:pt x="13439" y="17149"/>
                  </a:lnTo>
                  <a:lnTo>
                    <a:pt x="13355" y="16362"/>
                  </a:lnTo>
                  <a:lnTo>
                    <a:pt x="13327" y="15631"/>
                  </a:lnTo>
                  <a:lnTo>
                    <a:pt x="13214" y="14900"/>
                  </a:lnTo>
                  <a:lnTo>
                    <a:pt x="13158" y="14563"/>
                  </a:lnTo>
                  <a:lnTo>
                    <a:pt x="13074" y="14226"/>
                  </a:lnTo>
                  <a:lnTo>
                    <a:pt x="12961" y="13916"/>
                  </a:lnTo>
                  <a:lnTo>
                    <a:pt x="12821" y="13607"/>
                  </a:lnTo>
                  <a:lnTo>
                    <a:pt x="12596" y="13073"/>
                  </a:lnTo>
                  <a:lnTo>
                    <a:pt x="12511" y="12820"/>
                  </a:lnTo>
                  <a:lnTo>
                    <a:pt x="12455" y="12595"/>
                  </a:lnTo>
                  <a:lnTo>
                    <a:pt x="12427" y="12370"/>
                  </a:lnTo>
                  <a:lnTo>
                    <a:pt x="12399" y="12117"/>
                  </a:lnTo>
                  <a:lnTo>
                    <a:pt x="12371" y="11583"/>
                  </a:lnTo>
                  <a:lnTo>
                    <a:pt x="11809" y="10908"/>
                  </a:lnTo>
                  <a:lnTo>
                    <a:pt x="11218" y="10177"/>
                  </a:lnTo>
                  <a:lnTo>
                    <a:pt x="10965" y="9784"/>
                  </a:lnTo>
                  <a:lnTo>
                    <a:pt x="10712" y="9418"/>
                  </a:lnTo>
                  <a:lnTo>
                    <a:pt x="10487" y="9025"/>
                  </a:lnTo>
                  <a:lnTo>
                    <a:pt x="10290" y="8659"/>
                  </a:lnTo>
                  <a:lnTo>
                    <a:pt x="10065" y="8125"/>
                  </a:lnTo>
                  <a:lnTo>
                    <a:pt x="9841" y="7591"/>
                  </a:lnTo>
                  <a:lnTo>
                    <a:pt x="9672" y="7057"/>
                  </a:lnTo>
                  <a:lnTo>
                    <a:pt x="9503" y="6522"/>
                  </a:lnTo>
                  <a:lnTo>
                    <a:pt x="9335" y="5988"/>
                  </a:lnTo>
                  <a:lnTo>
                    <a:pt x="9222" y="5454"/>
                  </a:lnTo>
                  <a:lnTo>
                    <a:pt x="9110" y="4920"/>
                  </a:lnTo>
                  <a:lnTo>
                    <a:pt x="9053" y="4386"/>
                  </a:lnTo>
                  <a:lnTo>
                    <a:pt x="8969" y="3852"/>
                  </a:lnTo>
                  <a:lnTo>
                    <a:pt x="8941" y="3317"/>
                  </a:lnTo>
                  <a:lnTo>
                    <a:pt x="8913" y="2783"/>
                  </a:lnTo>
                  <a:lnTo>
                    <a:pt x="8941" y="2249"/>
                  </a:lnTo>
                  <a:lnTo>
                    <a:pt x="8941" y="1687"/>
                  </a:lnTo>
                  <a:lnTo>
                    <a:pt x="8997" y="1153"/>
                  </a:lnTo>
                  <a:lnTo>
                    <a:pt x="9053" y="590"/>
                  </a:lnTo>
                  <a:lnTo>
                    <a:pt x="9138" y="0"/>
                  </a:lnTo>
                  <a:close/>
                </a:path>
              </a:pathLst>
            </a:custGeom>
            <a:solidFill>
              <a:srgbClr val="FF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61"/>
            <p:cNvSpPr/>
            <p:nvPr/>
          </p:nvSpPr>
          <p:spPr>
            <a:xfrm>
              <a:off x="5981075" y="922550"/>
              <a:ext cx="502575" cy="611500"/>
            </a:xfrm>
            <a:custGeom>
              <a:avLst/>
              <a:gdLst/>
              <a:ahLst/>
              <a:cxnLst/>
              <a:rect l="l" t="t" r="r" b="b"/>
              <a:pathLst>
                <a:path w="20103" h="24460" extrusionOk="0">
                  <a:moveTo>
                    <a:pt x="18767" y="6748"/>
                  </a:moveTo>
                  <a:lnTo>
                    <a:pt x="18725" y="6804"/>
                  </a:lnTo>
                  <a:lnTo>
                    <a:pt x="18697" y="6832"/>
                  </a:lnTo>
                  <a:lnTo>
                    <a:pt x="18640" y="6832"/>
                  </a:lnTo>
                  <a:lnTo>
                    <a:pt x="18640" y="6804"/>
                  </a:lnTo>
                  <a:lnTo>
                    <a:pt x="18697" y="6776"/>
                  </a:lnTo>
                  <a:lnTo>
                    <a:pt x="18767" y="6748"/>
                  </a:lnTo>
                  <a:close/>
                  <a:moveTo>
                    <a:pt x="1379" y="12652"/>
                  </a:moveTo>
                  <a:lnTo>
                    <a:pt x="1350" y="12736"/>
                  </a:lnTo>
                  <a:lnTo>
                    <a:pt x="1322" y="12792"/>
                  </a:lnTo>
                  <a:lnTo>
                    <a:pt x="1210" y="12792"/>
                  </a:lnTo>
                  <a:lnTo>
                    <a:pt x="1097" y="12764"/>
                  </a:lnTo>
                  <a:lnTo>
                    <a:pt x="1076" y="12754"/>
                  </a:lnTo>
                  <a:lnTo>
                    <a:pt x="1182" y="12736"/>
                  </a:lnTo>
                  <a:lnTo>
                    <a:pt x="1294" y="12708"/>
                  </a:lnTo>
                  <a:lnTo>
                    <a:pt x="1379" y="12652"/>
                  </a:lnTo>
                  <a:close/>
                  <a:moveTo>
                    <a:pt x="13074" y="1"/>
                  </a:moveTo>
                  <a:lnTo>
                    <a:pt x="12793" y="57"/>
                  </a:lnTo>
                  <a:lnTo>
                    <a:pt x="12174" y="197"/>
                  </a:lnTo>
                  <a:lnTo>
                    <a:pt x="11500" y="310"/>
                  </a:lnTo>
                  <a:lnTo>
                    <a:pt x="10459" y="451"/>
                  </a:lnTo>
                  <a:lnTo>
                    <a:pt x="9363" y="591"/>
                  </a:lnTo>
                  <a:lnTo>
                    <a:pt x="8238" y="704"/>
                  </a:lnTo>
                  <a:lnTo>
                    <a:pt x="7114" y="844"/>
                  </a:lnTo>
                  <a:lnTo>
                    <a:pt x="5989" y="1013"/>
                  </a:lnTo>
                  <a:lnTo>
                    <a:pt x="5455" y="1125"/>
                  </a:lnTo>
                  <a:lnTo>
                    <a:pt x="4893" y="1238"/>
                  </a:lnTo>
                  <a:lnTo>
                    <a:pt x="4359" y="1406"/>
                  </a:lnTo>
                  <a:lnTo>
                    <a:pt x="3824" y="1575"/>
                  </a:lnTo>
                  <a:lnTo>
                    <a:pt x="3318" y="1772"/>
                  </a:lnTo>
                  <a:lnTo>
                    <a:pt x="2812" y="1969"/>
                  </a:lnTo>
                  <a:lnTo>
                    <a:pt x="2587" y="2081"/>
                  </a:lnTo>
                  <a:lnTo>
                    <a:pt x="2391" y="2194"/>
                  </a:lnTo>
                  <a:lnTo>
                    <a:pt x="2194" y="2362"/>
                  </a:lnTo>
                  <a:lnTo>
                    <a:pt x="2025" y="2531"/>
                  </a:lnTo>
                  <a:lnTo>
                    <a:pt x="1632" y="3149"/>
                  </a:lnTo>
                  <a:lnTo>
                    <a:pt x="1266" y="3768"/>
                  </a:lnTo>
                  <a:lnTo>
                    <a:pt x="957" y="4386"/>
                  </a:lnTo>
                  <a:lnTo>
                    <a:pt x="676" y="4977"/>
                  </a:lnTo>
                  <a:lnTo>
                    <a:pt x="451" y="5595"/>
                  </a:lnTo>
                  <a:lnTo>
                    <a:pt x="282" y="6214"/>
                  </a:lnTo>
                  <a:lnTo>
                    <a:pt x="142" y="6804"/>
                  </a:lnTo>
                  <a:lnTo>
                    <a:pt x="57" y="7423"/>
                  </a:lnTo>
                  <a:lnTo>
                    <a:pt x="1" y="8069"/>
                  </a:lnTo>
                  <a:lnTo>
                    <a:pt x="1" y="8688"/>
                  </a:lnTo>
                  <a:lnTo>
                    <a:pt x="1" y="9334"/>
                  </a:lnTo>
                  <a:lnTo>
                    <a:pt x="57" y="9981"/>
                  </a:lnTo>
                  <a:lnTo>
                    <a:pt x="170" y="10656"/>
                  </a:lnTo>
                  <a:lnTo>
                    <a:pt x="282" y="11331"/>
                  </a:lnTo>
                  <a:lnTo>
                    <a:pt x="451" y="12005"/>
                  </a:lnTo>
                  <a:lnTo>
                    <a:pt x="619" y="12736"/>
                  </a:lnTo>
                  <a:lnTo>
                    <a:pt x="751" y="12755"/>
                  </a:lnTo>
                  <a:lnTo>
                    <a:pt x="751" y="12755"/>
                  </a:lnTo>
                  <a:lnTo>
                    <a:pt x="732" y="12792"/>
                  </a:lnTo>
                  <a:lnTo>
                    <a:pt x="760" y="13017"/>
                  </a:lnTo>
                  <a:lnTo>
                    <a:pt x="1013" y="13692"/>
                  </a:lnTo>
                  <a:lnTo>
                    <a:pt x="1547" y="15098"/>
                  </a:lnTo>
                  <a:lnTo>
                    <a:pt x="2194" y="16616"/>
                  </a:lnTo>
                  <a:lnTo>
                    <a:pt x="2503" y="17263"/>
                  </a:lnTo>
                  <a:lnTo>
                    <a:pt x="2728" y="17684"/>
                  </a:lnTo>
                  <a:lnTo>
                    <a:pt x="3037" y="18162"/>
                  </a:lnTo>
                  <a:lnTo>
                    <a:pt x="3375" y="18640"/>
                  </a:lnTo>
                  <a:lnTo>
                    <a:pt x="3712" y="19062"/>
                  </a:lnTo>
                  <a:lnTo>
                    <a:pt x="4049" y="19455"/>
                  </a:lnTo>
                  <a:lnTo>
                    <a:pt x="4415" y="19849"/>
                  </a:lnTo>
                  <a:lnTo>
                    <a:pt x="4808" y="20215"/>
                  </a:lnTo>
                  <a:lnTo>
                    <a:pt x="5202" y="20552"/>
                  </a:lnTo>
                  <a:lnTo>
                    <a:pt x="5624" y="20861"/>
                  </a:lnTo>
                  <a:lnTo>
                    <a:pt x="6074" y="21142"/>
                  </a:lnTo>
                  <a:lnTo>
                    <a:pt x="6495" y="21423"/>
                  </a:lnTo>
                  <a:lnTo>
                    <a:pt x="6973" y="21676"/>
                  </a:lnTo>
                  <a:lnTo>
                    <a:pt x="7451" y="21901"/>
                  </a:lnTo>
                  <a:lnTo>
                    <a:pt x="7957" y="22126"/>
                  </a:lnTo>
                  <a:lnTo>
                    <a:pt x="8463" y="22323"/>
                  </a:lnTo>
                  <a:lnTo>
                    <a:pt x="8997" y="22492"/>
                  </a:lnTo>
                  <a:lnTo>
                    <a:pt x="9532" y="22660"/>
                  </a:lnTo>
                  <a:lnTo>
                    <a:pt x="9981" y="23082"/>
                  </a:lnTo>
                  <a:lnTo>
                    <a:pt x="10431" y="23476"/>
                  </a:lnTo>
                  <a:lnTo>
                    <a:pt x="10909" y="23813"/>
                  </a:lnTo>
                  <a:lnTo>
                    <a:pt x="11134" y="23954"/>
                  </a:lnTo>
                  <a:lnTo>
                    <a:pt x="11387" y="24094"/>
                  </a:lnTo>
                  <a:lnTo>
                    <a:pt x="11668" y="24207"/>
                  </a:lnTo>
                  <a:lnTo>
                    <a:pt x="11921" y="24291"/>
                  </a:lnTo>
                  <a:lnTo>
                    <a:pt x="12202" y="24375"/>
                  </a:lnTo>
                  <a:lnTo>
                    <a:pt x="12484" y="24403"/>
                  </a:lnTo>
                  <a:lnTo>
                    <a:pt x="12765" y="24460"/>
                  </a:lnTo>
                  <a:lnTo>
                    <a:pt x="13383" y="24460"/>
                  </a:lnTo>
                  <a:lnTo>
                    <a:pt x="13692" y="24403"/>
                  </a:lnTo>
                  <a:lnTo>
                    <a:pt x="14086" y="24347"/>
                  </a:lnTo>
                  <a:lnTo>
                    <a:pt x="14452" y="24235"/>
                  </a:lnTo>
                  <a:lnTo>
                    <a:pt x="14789" y="24122"/>
                  </a:lnTo>
                  <a:lnTo>
                    <a:pt x="15126" y="23954"/>
                  </a:lnTo>
                  <a:lnTo>
                    <a:pt x="15435" y="23785"/>
                  </a:lnTo>
                  <a:lnTo>
                    <a:pt x="15717" y="23588"/>
                  </a:lnTo>
                  <a:lnTo>
                    <a:pt x="15970" y="23363"/>
                  </a:lnTo>
                  <a:lnTo>
                    <a:pt x="16223" y="23138"/>
                  </a:lnTo>
                  <a:lnTo>
                    <a:pt x="16448" y="22885"/>
                  </a:lnTo>
                  <a:lnTo>
                    <a:pt x="16673" y="22604"/>
                  </a:lnTo>
                  <a:lnTo>
                    <a:pt x="16869" y="22295"/>
                  </a:lnTo>
                  <a:lnTo>
                    <a:pt x="17038" y="21986"/>
                  </a:lnTo>
                  <a:lnTo>
                    <a:pt x="17179" y="21676"/>
                  </a:lnTo>
                  <a:lnTo>
                    <a:pt x="17347" y="21311"/>
                  </a:lnTo>
                  <a:lnTo>
                    <a:pt x="17460" y="20974"/>
                  </a:lnTo>
                  <a:lnTo>
                    <a:pt x="17572" y="20608"/>
                  </a:lnTo>
                  <a:lnTo>
                    <a:pt x="17235" y="20102"/>
                  </a:lnTo>
                  <a:lnTo>
                    <a:pt x="16982" y="19624"/>
                  </a:lnTo>
                  <a:lnTo>
                    <a:pt x="16869" y="19371"/>
                  </a:lnTo>
                  <a:lnTo>
                    <a:pt x="16785" y="19090"/>
                  </a:lnTo>
                  <a:lnTo>
                    <a:pt x="16729" y="18809"/>
                  </a:lnTo>
                  <a:lnTo>
                    <a:pt x="16673" y="18528"/>
                  </a:lnTo>
                  <a:lnTo>
                    <a:pt x="16644" y="18218"/>
                  </a:lnTo>
                  <a:lnTo>
                    <a:pt x="16644" y="17937"/>
                  </a:lnTo>
                  <a:lnTo>
                    <a:pt x="16673" y="17347"/>
                  </a:lnTo>
                  <a:lnTo>
                    <a:pt x="16785" y="16757"/>
                  </a:lnTo>
                  <a:lnTo>
                    <a:pt x="16954" y="16166"/>
                  </a:lnTo>
                  <a:lnTo>
                    <a:pt x="17010" y="15913"/>
                  </a:lnTo>
                  <a:lnTo>
                    <a:pt x="17066" y="15660"/>
                  </a:lnTo>
                  <a:lnTo>
                    <a:pt x="17291" y="14817"/>
                  </a:lnTo>
                  <a:lnTo>
                    <a:pt x="17572" y="13973"/>
                  </a:lnTo>
                  <a:lnTo>
                    <a:pt x="18134" y="12286"/>
                  </a:lnTo>
                  <a:lnTo>
                    <a:pt x="18275" y="11921"/>
                  </a:lnTo>
                  <a:lnTo>
                    <a:pt x="18444" y="11555"/>
                  </a:lnTo>
                  <a:lnTo>
                    <a:pt x="18669" y="11246"/>
                  </a:lnTo>
                  <a:lnTo>
                    <a:pt x="18894" y="10965"/>
                  </a:lnTo>
                  <a:lnTo>
                    <a:pt x="19147" y="10712"/>
                  </a:lnTo>
                  <a:lnTo>
                    <a:pt x="19456" y="10487"/>
                  </a:lnTo>
                  <a:lnTo>
                    <a:pt x="19765" y="10262"/>
                  </a:lnTo>
                  <a:lnTo>
                    <a:pt x="20102" y="10065"/>
                  </a:lnTo>
                  <a:lnTo>
                    <a:pt x="19906" y="9166"/>
                  </a:lnTo>
                  <a:lnTo>
                    <a:pt x="19624" y="8266"/>
                  </a:lnTo>
                  <a:lnTo>
                    <a:pt x="19315" y="7367"/>
                  </a:lnTo>
                  <a:lnTo>
                    <a:pt x="19006" y="6523"/>
                  </a:lnTo>
                  <a:lnTo>
                    <a:pt x="18950" y="6298"/>
                  </a:lnTo>
                  <a:lnTo>
                    <a:pt x="18922" y="6101"/>
                  </a:lnTo>
                  <a:lnTo>
                    <a:pt x="18865" y="5905"/>
                  </a:lnTo>
                  <a:lnTo>
                    <a:pt x="18809" y="5736"/>
                  </a:lnTo>
                  <a:lnTo>
                    <a:pt x="18472" y="5033"/>
                  </a:lnTo>
                  <a:lnTo>
                    <a:pt x="18134" y="4358"/>
                  </a:lnTo>
                  <a:lnTo>
                    <a:pt x="17797" y="3684"/>
                  </a:lnTo>
                  <a:lnTo>
                    <a:pt x="17600" y="3374"/>
                  </a:lnTo>
                  <a:lnTo>
                    <a:pt x="17403" y="3065"/>
                  </a:lnTo>
                  <a:lnTo>
                    <a:pt x="16673" y="2081"/>
                  </a:lnTo>
                  <a:lnTo>
                    <a:pt x="16307" y="1631"/>
                  </a:lnTo>
                  <a:lnTo>
                    <a:pt x="15913" y="1238"/>
                  </a:lnTo>
                  <a:lnTo>
                    <a:pt x="15520" y="872"/>
                  </a:lnTo>
                  <a:lnTo>
                    <a:pt x="15267" y="704"/>
                  </a:lnTo>
                  <a:lnTo>
                    <a:pt x="15042" y="535"/>
                  </a:lnTo>
                  <a:lnTo>
                    <a:pt x="14789" y="394"/>
                  </a:lnTo>
                  <a:lnTo>
                    <a:pt x="14508" y="254"/>
                  </a:lnTo>
                  <a:lnTo>
                    <a:pt x="14198" y="141"/>
                  </a:lnTo>
                  <a:lnTo>
                    <a:pt x="13889" y="57"/>
                  </a:lnTo>
                  <a:lnTo>
                    <a:pt x="13608" y="1"/>
                  </a:lnTo>
                  <a:close/>
                </a:path>
              </a:pathLst>
            </a:custGeom>
            <a:solidFill>
              <a:srgbClr val="FF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61"/>
            <p:cNvSpPr/>
            <p:nvPr/>
          </p:nvSpPr>
          <p:spPr>
            <a:xfrm>
              <a:off x="6219350" y="1323175"/>
              <a:ext cx="167300" cy="233375"/>
            </a:xfrm>
            <a:custGeom>
              <a:avLst/>
              <a:gdLst/>
              <a:ahLst/>
              <a:cxnLst/>
              <a:rect l="l" t="t" r="r" b="b"/>
              <a:pathLst>
                <a:path w="6692" h="9335" extrusionOk="0">
                  <a:moveTo>
                    <a:pt x="6692" y="1"/>
                  </a:moveTo>
                  <a:lnTo>
                    <a:pt x="6382" y="788"/>
                  </a:lnTo>
                  <a:lnTo>
                    <a:pt x="6045" y="1519"/>
                  </a:lnTo>
                  <a:lnTo>
                    <a:pt x="5651" y="2222"/>
                  </a:lnTo>
                  <a:lnTo>
                    <a:pt x="5230" y="2868"/>
                  </a:lnTo>
                  <a:lnTo>
                    <a:pt x="4752" y="3515"/>
                  </a:lnTo>
                  <a:lnTo>
                    <a:pt x="4218" y="4105"/>
                  </a:lnTo>
                  <a:lnTo>
                    <a:pt x="3627" y="4667"/>
                  </a:lnTo>
                  <a:lnTo>
                    <a:pt x="2953" y="5230"/>
                  </a:lnTo>
                  <a:lnTo>
                    <a:pt x="2643" y="5455"/>
                  </a:lnTo>
                  <a:lnTo>
                    <a:pt x="2306" y="5651"/>
                  </a:lnTo>
                  <a:lnTo>
                    <a:pt x="1940" y="5848"/>
                  </a:lnTo>
                  <a:lnTo>
                    <a:pt x="1547" y="6045"/>
                  </a:lnTo>
                  <a:lnTo>
                    <a:pt x="760" y="6382"/>
                  </a:lnTo>
                  <a:lnTo>
                    <a:pt x="1" y="6635"/>
                  </a:lnTo>
                  <a:lnTo>
                    <a:pt x="816" y="8913"/>
                  </a:lnTo>
                  <a:lnTo>
                    <a:pt x="985" y="9334"/>
                  </a:lnTo>
                  <a:lnTo>
                    <a:pt x="1828" y="8856"/>
                  </a:lnTo>
                  <a:lnTo>
                    <a:pt x="2250" y="8603"/>
                  </a:lnTo>
                  <a:lnTo>
                    <a:pt x="2671" y="8322"/>
                  </a:lnTo>
                  <a:lnTo>
                    <a:pt x="3093" y="8013"/>
                  </a:lnTo>
                  <a:lnTo>
                    <a:pt x="3459" y="7676"/>
                  </a:lnTo>
                  <a:lnTo>
                    <a:pt x="3824" y="7366"/>
                  </a:lnTo>
                  <a:lnTo>
                    <a:pt x="4133" y="7001"/>
                  </a:lnTo>
                  <a:lnTo>
                    <a:pt x="4443" y="6607"/>
                  </a:lnTo>
                  <a:lnTo>
                    <a:pt x="4752" y="6186"/>
                  </a:lnTo>
                  <a:lnTo>
                    <a:pt x="5005" y="5792"/>
                  </a:lnTo>
                  <a:lnTo>
                    <a:pt x="5258" y="5370"/>
                  </a:lnTo>
                  <a:lnTo>
                    <a:pt x="5483" y="4977"/>
                  </a:lnTo>
                  <a:lnTo>
                    <a:pt x="5680" y="4555"/>
                  </a:lnTo>
                  <a:lnTo>
                    <a:pt x="5876" y="4133"/>
                  </a:lnTo>
                  <a:lnTo>
                    <a:pt x="6045" y="3712"/>
                  </a:lnTo>
                  <a:lnTo>
                    <a:pt x="6186" y="3262"/>
                  </a:lnTo>
                  <a:lnTo>
                    <a:pt x="6298" y="2840"/>
                  </a:lnTo>
                  <a:lnTo>
                    <a:pt x="6411" y="2390"/>
                  </a:lnTo>
                  <a:lnTo>
                    <a:pt x="6495" y="1912"/>
                  </a:lnTo>
                  <a:lnTo>
                    <a:pt x="6579" y="1462"/>
                  </a:lnTo>
                  <a:lnTo>
                    <a:pt x="6635" y="985"/>
                  </a:lnTo>
                  <a:lnTo>
                    <a:pt x="6692" y="1"/>
                  </a:lnTo>
                  <a:close/>
                </a:path>
              </a:pathLst>
            </a:custGeom>
            <a:solidFill>
              <a:srgbClr val="FF9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61"/>
            <p:cNvSpPr/>
            <p:nvPr/>
          </p:nvSpPr>
          <p:spPr>
            <a:xfrm>
              <a:off x="6218650" y="1081400"/>
              <a:ext cx="99125" cy="49225"/>
            </a:xfrm>
            <a:custGeom>
              <a:avLst/>
              <a:gdLst/>
              <a:ahLst/>
              <a:cxnLst/>
              <a:rect l="l" t="t" r="r" b="b"/>
              <a:pathLst>
                <a:path w="3965" h="1969" extrusionOk="0">
                  <a:moveTo>
                    <a:pt x="1631" y="0"/>
                  </a:moveTo>
                  <a:lnTo>
                    <a:pt x="1209" y="57"/>
                  </a:lnTo>
                  <a:lnTo>
                    <a:pt x="816" y="113"/>
                  </a:lnTo>
                  <a:lnTo>
                    <a:pt x="675" y="169"/>
                  </a:lnTo>
                  <a:lnTo>
                    <a:pt x="535" y="253"/>
                  </a:lnTo>
                  <a:lnTo>
                    <a:pt x="282" y="394"/>
                  </a:lnTo>
                  <a:lnTo>
                    <a:pt x="141" y="563"/>
                  </a:lnTo>
                  <a:lnTo>
                    <a:pt x="29" y="731"/>
                  </a:lnTo>
                  <a:lnTo>
                    <a:pt x="0" y="928"/>
                  </a:lnTo>
                  <a:lnTo>
                    <a:pt x="29" y="1097"/>
                  </a:lnTo>
                  <a:lnTo>
                    <a:pt x="113" y="1266"/>
                  </a:lnTo>
                  <a:lnTo>
                    <a:pt x="253" y="1434"/>
                  </a:lnTo>
                  <a:lnTo>
                    <a:pt x="422" y="1547"/>
                  </a:lnTo>
                  <a:lnTo>
                    <a:pt x="760" y="1715"/>
                  </a:lnTo>
                  <a:lnTo>
                    <a:pt x="1125" y="1828"/>
                  </a:lnTo>
                  <a:lnTo>
                    <a:pt x="1519" y="1912"/>
                  </a:lnTo>
                  <a:lnTo>
                    <a:pt x="1884" y="1940"/>
                  </a:lnTo>
                  <a:lnTo>
                    <a:pt x="2278" y="1968"/>
                  </a:lnTo>
                  <a:lnTo>
                    <a:pt x="2643" y="1940"/>
                  </a:lnTo>
                  <a:lnTo>
                    <a:pt x="3009" y="1856"/>
                  </a:lnTo>
                  <a:lnTo>
                    <a:pt x="3318" y="1743"/>
                  </a:lnTo>
                  <a:lnTo>
                    <a:pt x="3571" y="1631"/>
                  </a:lnTo>
                  <a:lnTo>
                    <a:pt x="3740" y="1490"/>
                  </a:lnTo>
                  <a:lnTo>
                    <a:pt x="3880" y="1350"/>
                  </a:lnTo>
                  <a:lnTo>
                    <a:pt x="3936" y="1181"/>
                  </a:lnTo>
                  <a:lnTo>
                    <a:pt x="3965" y="984"/>
                  </a:lnTo>
                  <a:lnTo>
                    <a:pt x="3880" y="816"/>
                  </a:lnTo>
                  <a:lnTo>
                    <a:pt x="3768" y="619"/>
                  </a:lnTo>
                  <a:lnTo>
                    <a:pt x="3571" y="422"/>
                  </a:lnTo>
                  <a:lnTo>
                    <a:pt x="3430" y="338"/>
                  </a:lnTo>
                  <a:lnTo>
                    <a:pt x="3262" y="253"/>
                  </a:lnTo>
                  <a:lnTo>
                    <a:pt x="2924" y="141"/>
                  </a:lnTo>
                  <a:lnTo>
                    <a:pt x="2503" y="57"/>
                  </a:lnTo>
                  <a:lnTo>
                    <a:pt x="205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61"/>
            <p:cNvSpPr/>
            <p:nvPr/>
          </p:nvSpPr>
          <p:spPr>
            <a:xfrm>
              <a:off x="6022550" y="1106000"/>
              <a:ext cx="78050" cy="55550"/>
            </a:xfrm>
            <a:custGeom>
              <a:avLst/>
              <a:gdLst/>
              <a:ahLst/>
              <a:cxnLst/>
              <a:rect l="l" t="t" r="r" b="b"/>
              <a:pathLst>
                <a:path w="3122" h="2222" extrusionOk="0">
                  <a:moveTo>
                    <a:pt x="2418" y="0"/>
                  </a:moveTo>
                  <a:lnTo>
                    <a:pt x="2081" y="29"/>
                  </a:lnTo>
                  <a:lnTo>
                    <a:pt x="1772" y="85"/>
                  </a:lnTo>
                  <a:lnTo>
                    <a:pt x="1491" y="169"/>
                  </a:lnTo>
                  <a:lnTo>
                    <a:pt x="1181" y="310"/>
                  </a:lnTo>
                  <a:lnTo>
                    <a:pt x="928" y="450"/>
                  </a:lnTo>
                  <a:lnTo>
                    <a:pt x="675" y="647"/>
                  </a:lnTo>
                  <a:lnTo>
                    <a:pt x="422" y="844"/>
                  </a:lnTo>
                  <a:lnTo>
                    <a:pt x="197" y="1097"/>
                  </a:lnTo>
                  <a:lnTo>
                    <a:pt x="57" y="1294"/>
                  </a:lnTo>
                  <a:lnTo>
                    <a:pt x="29" y="1378"/>
                  </a:lnTo>
                  <a:lnTo>
                    <a:pt x="1" y="1490"/>
                  </a:lnTo>
                  <a:lnTo>
                    <a:pt x="1" y="1603"/>
                  </a:lnTo>
                  <a:lnTo>
                    <a:pt x="29" y="1687"/>
                  </a:lnTo>
                  <a:lnTo>
                    <a:pt x="57" y="1800"/>
                  </a:lnTo>
                  <a:lnTo>
                    <a:pt x="113" y="1912"/>
                  </a:lnTo>
                  <a:lnTo>
                    <a:pt x="254" y="2081"/>
                  </a:lnTo>
                  <a:lnTo>
                    <a:pt x="338" y="2137"/>
                  </a:lnTo>
                  <a:lnTo>
                    <a:pt x="422" y="2165"/>
                  </a:lnTo>
                  <a:lnTo>
                    <a:pt x="647" y="2221"/>
                  </a:lnTo>
                  <a:lnTo>
                    <a:pt x="872" y="2221"/>
                  </a:lnTo>
                  <a:lnTo>
                    <a:pt x="1153" y="2165"/>
                  </a:lnTo>
                  <a:lnTo>
                    <a:pt x="1406" y="2081"/>
                  </a:lnTo>
                  <a:lnTo>
                    <a:pt x="1688" y="1968"/>
                  </a:lnTo>
                  <a:lnTo>
                    <a:pt x="1941" y="1856"/>
                  </a:lnTo>
                  <a:lnTo>
                    <a:pt x="2222" y="1715"/>
                  </a:lnTo>
                  <a:lnTo>
                    <a:pt x="2503" y="1547"/>
                  </a:lnTo>
                  <a:lnTo>
                    <a:pt x="2756" y="1350"/>
                  </a:lnTo>
                  <a:lnTo>
                    <a:pt x="2868" y="1209"/>
                  </a:lnTo>
                  <a:lnTo>
                    <a:pt x="2953" y="1097"/>
                  </a:lnTo>
                  <a:lnTo>
                    <a:pt x="3065" y="900"/>
                  </a:lnTo>
                  <a:lnTo>
                    <a:pt x="3121" y="703"/>
                  </a:lnTo>
                  <a:lnTo>
                    <a:pt x="3121" y="506"/>
                  </a:lnTo>
                  <a:lnTo>
                    <a:pt x="3093" y="338"/>
                  </a:lnTo>
                  <a:lnTo>
                    <a:pt x="2981" y="197"/>
                  </a:lnTo>
                  <a:lnTo>
                    <a:pt x="2840" y="113"/>
                  </a:lnTo>
                  <a:lnTo>
                    <a:pt x="2671" y="29"/>
                  </a:lnTo>
                  <a:lnTo>
                    <a:pt x="241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61"/>
            <p:cNvSpPr/>
            <p:nvPr/>
          </p:nvSpPr>
          <p:spPr>
            <a:xfrm>
              <a:off x="6107600" y="1184025"/>
              <a:ext cx="61875" cy="132150"/>
            </a:xfrm>
            <a:custGeom>
              <a:avLst/>
              <a:gdLst/>
              <a:ahLst/>
              <a:cxnLst/>
              <a:rect l="l" t="t" r="r" b="b"/>
              <a:pathLst>
                <a:path w="2475" h="5286" extrusionOk="0">
                  <a:moveTo>
                    <a:pt x="1547" y="0"/>
                  </a:moveTo>
                  <a:lnTo>
                    <a:pt x="1490" y="56"/>
                  </a:lnTo>
                  <a:lnTo>
                    <a:pt x="1434" y="112"/>
                  </a:lnTo>
                  <a:lnTo>
                    <a:pt x="1406" y="169"/>
                  </a:lnTo>
                  <a:lnTo>
                    <a:pt x="1406" y="337"/>
                  </a:lnTo>
                  <a:lnTo>
                    <a:pt x="1434" y="478"/>
                  </a:lnTo>
                  <a:lnTo>
                    <a:pt x="1575" y="1237"/>
                  </a:lnTo>
                  <a:lnTo>
                    <a:pt x="1687" y="1968"/>
                  </a:lnTo>
                  <a:lnTo>
                    <a:pt x="1715" y="2109"/>
                  </a:lnTo>
                  <a:lnTo>
                    <a:pt x="1715" y="2221"/>
                  </a:lnTo>
                  <a:lnTo>
                    <a:pt x="1687" y="2333"/>
                  </a:lnTo>
                  <a:lnTo>
                    <a:pt x="1631" y="2390"/>
                  </a:lnTo>
                  <a:lnTo>
                    <a:pt x="1575" y="2446"/>
                  </a:lnTo>
                  <a:lnTo>
                    <a:pt x="1490" y="2474"/>
                  </a:lnTo>
                  <a:lnTo>
                    <a:pt x="1209" y="2530"/>
                  </a:lnTo>
                  <a:lnTo>
                    <a:pt x="844" y="2615"/>
                  </a:lnTo>
                  <a:lnTo>
                    <a:pt x="535" y="2755"/>
                  </a:lnTo>
                  <a:lnTo>
                    <a:pt x="310" y="2896"/>
                  </a:lnTo>
                  <a:lnTo>
                    <a:pt x="197" y="2980"/>
                  </a:lnTo>
                  <a:lnTo>
                    <a:pt x="113" y="3093"/>
                  </a:lnTo>
                  <a:lnTo>
                    <a:pt x="57" y="3205"/>
                  </a:lnTo>
                  <a:lnTo>
                    <a:pt x="29" y="3317"/>
                  </a:lnTo>
                  <a:lnTo>
                    <a:pt x="0" y="3458"/>
                  </a:lnTo>
                  <a:lnTo>
                    <a:pt x="0" y="3599"/>
                  </a:lnTo>
                  <a:lnTo>
                    <a:pt x="29" y="3767"/>
                  </a:lnTo>
                  <a:lnTo>
                    <a:pt x="85" y="3936"/>
                  </a:lnTo>
                  <a:lnTo>
                    <a:pt x="141" y="4105"/>
                  </a:lnTo>
                  <a:lnTo>
                    <a:pt x="253" y="4301"/>
                  </a:lnTo>
                  <a:lnTo>
                    <a:pt x="394" y="4498"/>
                  </a:lnTo>
                  <a:lnTo>
                    <a:pt x="563" y="4667"/>
                  </a:lnTo>
                  <a:lnTo>
                    <a:pt x="788" y="4807"/>
                  </a:lnTo>
                  <a:lnTo>
                    <a:pt x="1041" y="4948"/>
                  </a:lnTo>
                  <a:lnTo>
                    <a:pt x="1294" y="5061"/>
                  </a:lnTo>
                  <a:lnTo>
                    <a:pt x="1575" y="5145"/>
                  </a:lnTo>
                  <a:lnTo>
                    <a:pt x="2081" y="5285"/>
                  </a:lnTo>
                  <a:lnTo>
                    <a:pt x="2193" y="5285"/>
                  </a:lnTo>
                  <a:lnTo>
                    <a:pt x="2306" y="5257"/>
                  </a:lnTo>
                  <a:lnTo>
                    <a:pt x="2418" y="5173"/>
                  </a:lnTo>
                  <a:lnTo>
                    <a:pt x="2446" y="5145"/>
                  </a:lnTo>
                  <a:lnTo>
                    <a:pt x="2474" y="5061"/>
                  </a:lnTo>
                  <a:lnTo>
                    <a:pt x="2474" y="5004"/>
                  </a:lnTo>
                  <a:lnTo>
                    <a:pt x="2474" y="4948"/>
                  </a:lnTo>
                  <a:lnTo>
                    <a:pt x="2390" y="4864"/>
                  </a:lnTo>
                  <a:lnTo>
                    <a:pt x="2306" y="4807"/>
                  </a:lnTo>
                  <a:lnTo>
                    <a:pt x="2193" y="4779"/>
                  </a:lnTo>
                  <a:lnTo>
                    <a:pt x="1490" y="4554"/>
                  </a:lnTo>
                  <a:lnTo>
                    <a:pt x="1153" y="4386"/>
                  </a:lnTo>
                  <a:lnTo>
                    <a:pt x="872" y="4217"/>
                  </a:lnTo>
                  <a:lnTo>
                    <a:pt x="675" y="4048"/>
                  </a:lnTo>
                  <a:lnTo>
                    <a:pt x="591" y="3964"/>
                  </a:lnTo>
                  <a:lnTo>
                    <a:pt x="535" y="3852"/>
                  </a:lnTo>
                  <a:lnTo>
                    <a:pt x="507" y="3767"/>
                  </a:lnTo>
                  <a:lnTo>
                    <a:pt x="478" y="3655"/>
                  </a:lnTo>
                  <a:lnTo>
                    <a:pt x="478" y="3542"/>
                  </a:lnTo>
                  <a:lnTo>
                    <a:pt x="507" y="3430"/>
                  </a:lnTo>
                  <a:lnTo>
                    <a:pt x="563" y="3317"/>
                  </a:lnTo>
                  <a:lnTo>
                    <a:pt x="647" y="3233"/>
                  </a:lnTo>
                  <a:lnTo>
                    <a:pt x="731" y="3149"/>
                  </a:lnTo>
                  <a:lnTo>
                    <a:pt x="816" y="3121"/>
                  </a:lnTo>
                  <a:lnTo>
                    <a:pt x="1041" y="3064"/>
                  </a:lnTo>
                  <a:lnTo>
                    <a:pt x="1266" y="3036"/>
                  </a:lnTo>
                  <a:lnTo>
                    <a:pt x="1575" y="2980"/>
                  </a:lnTo>
                  <a:lnTo>
                    <a:pt x="1828" y="2952"/>
                  </a:lnTo>
                  <a:lnTo>
                    <a:pt x="2025" y="2868"/>
                  </a:lnTo>
                  <a:lnTo>
                    <a:pt x="2165" y="2783"/>
                  </a:lnTo>
                  <a:lnTo>
                    <a:pt x="2193" y="2727"/>
                  </a:lnTo>
                  <a:lnTo>
                    <a:pt x="2221" y="2643"/>
                  </a:lnTo>
                  <a:lnTo>
                    <a:pt x="2250" y="2446"/>
                  </a:lnTo>
                  <a:lnTo>
                    <a:pt x="2250" y="2193"/>
                  </a:lnTo>
                  <a:lnTo>
                    <a:pt x="2193" y="1856"/>
                  </a:lnTo>
                  <a:lnTo>
                    <a:pt x="1940" y="366"/>
                  </a:lnTo>
                  <a:lnTo>
                    <a:pt x="1912" y="225"/>
                  </a:lnTo>
                  <a:lnTo>
                    <a:pt x="1856" y="112"/>
                  </a:lnTo>
                  <a:lnTo>
                    <a:pt x="1828" y="56"/>
                  </a:lnTo>
                  <a:lnTo>
                    <a:pt x="1772" y="28"/>
                  </a:lnTo>
                  <a:lnTo>
                    <a:pt x="171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61"/>
            <p:cNvSpPr/>
            <p:nvPr/>
          </p:nvSpPr>
          <p:spPr>
            <a:xfrm>
              <a:off x="6152575" y="1299975"/>
              <a:ext cx="100550" cy="75950"/>
            </a:xfrm>
            <a:custGeom>
              <a:avLst/>
              <a:gdLst/>
              <a:ahLst/>
              <a:cxnLst/>
              <a:rect l="l" t="t" r="r" b="b"/>
              <a:pathLst>
                <a:path w="4022" h="3038" extrusionOk="0">
                  <a:moveTo>
                    <a:pt x="3627" y="1"/>
                  </a:moveTo>
                  <a:lnTo>
                    <a:pt x="3571" y="29"/>
                  </a:lnTo>
                  <a:lnTo>
                    <a:pt x="3543" y="85"/>
                  </a:lnTo>
                  <a:lnTo>
                    <a:pt x="3515" y="141"/>
                  </a:lnTo>
                  <a:lnTo>
                    <a:pt x="3515" y="394"/>
                  </a:lnTo>
                  <a:lnTo>
                    <a:pt x="3459" y="732"/>
                  </a:lnTo>
                  <a:lnTo>
                    <a:pt x="3403" y="1013"/>
                  </a:lnTo>
                  <a:lnTo>
                    <a:pt x="3318" y="1266"/>
                  </a:lnTo>
                  <a:lnTo>
                    <a:pt x="3206" y="1519"/>
                  </a:lnTo>
                  <a:lnTo>
                    <a:pt x="3065" y="1716"/>
                  </a:lnTo>
                  <a:lnTo>
                    <a:pt x="2925" y="1913"/>
                  </a:lnTo>
                  <a:lnTo>
                    <a:pt x="2756" y="2081"/>
                  </a:lnTo>
                  <a:lnTo>
                    <a:pt x="2559" y="2194"/>
                  </a:lnTo>
                  <a:lnTo>
                    <a:pt x="2362" y="2306"/>
                  </a:lnTo>
                  <a:lnTo>
                    <a:pt x="2166" y="2390"/>
                  </a:lnTo>
                  <a:lnTo>
                    <a:pt x="1912" y="2447"/>
                  </a:lnTo>
                  <a:lnTo>
                    <a:pt x="1406" y="2447"/>
                  </a:lnTo>
                  <a:lnTo>
                    <a:pt x="1125" y="2419"/>
                  </a:lnTo>
                  <a:lnTo>
                    <a:pt x="844" y="2362"/>
                  </a:lnTo>
                  <a:lnTo>
                    <a:pt x="535" y="2278"/>
                  </a:lnTo>
                  <a:lnTo>
                    <a:pt x="394" y="2222"/>
                  </a:lnTo>
                  <a:lnTo>
                    <a:pt x="282" y="2137"/>
                  </a:lnTo>
                  <a:lnTo>
                    <a:pt x="226" y="2109"/>
                  </a:lnTo>
                  <a:lnTo>
                    <a:pt x="169" y="2109"/>
                  </a:lnTo>
                  <a:lnTo>
                    <a:pt x="113" y="2137"/>
                  </a:lnTo>
                  <a:lnTo>
                    <a:pt x="57" y="2194"/>
                  </a:lnTo>
                  <a:lnTo>
                    <a:pt x="1" y="2278"/>
                  </a:lnTo>
                  <a:lnTo>
                    <a:pt x="1" y="2362"/>
                  </a:lnTo>
                  <a:lnTo>
                    <a:pt x="1" y="2419"/>
                  </a:lnTo>
                  <a:lnTo>
                    <a:pt x="29" y="2503"/>
                  </a:lnTo>
                  <a:lnTo>
                    <a:pt x="141" y="2615"/>
                  </a:lnTo>
                  <a:lnTo>
                    <a:pt x="254" y="2700"/>
                  </a:lnTo>
                  <a:lnTo>
                    <a:pt x="507" y="2840"/>
                  </a:lnTo>
                  <a:lnTo>
                    <a:pt x="788" y="2953"/>
                  </a:lnTo>
                  <a:lnTo>
                    <a:pt x="1069" y="3009"/>
                  </a:lnTo>
                  <a:lnTo>
                    <a:pt x="1378" y="3037"/>
                  </a:lnTo>
                  <a:lnTo>
                    <a:pt x="1659" y="3037"/>
                  </a:lnTo>
                  <a:lnTo>
                    <a:pt x="1941" y="3009"/>
                  </a:lnTo>
                  <a:lnTo>
                    <a:pt x="2194" y="2925"/>
                  </a:lnTo>
                  <a:lnTo>
                    <a:pt x="2419" y="2840"/>
                  </a:lnTo>
                  <a:lnTo>
                    <a:pt x="2840" y="2644"/>
                  </a:lnTo>
                  <a:lnTo>
                    <a:pt x="3178" y="2390"/>
                  </a:lnTo>
                  <a:lnTo>
                    <a:pt x="3459" y="2137"/>
                  </a:lnTo>
                  <a:lnTo>
                    <a:pt x="3684" y="1828"/>
                  </a:lnTo>
                  <a:lnTo>
                    <a:pt x="3852" y="1519"/>
                  </a:lnTo>
                  <a:lnTo>
                    <a:pt x="3965" y="1182"/>
                  </a:lnTo>
                  <a:lnTo>
                    <a:pt x="4021" y="788"/>
                  </a:lnTo>
                  <a:lnTo>
                    <a:pt x="4021" y="366"/>
                  </a:lnTo>
                  <a:lnTo>
                    <a:pt x="3993" y="226"/>
                  </a:lnTo>
                  <a:lnTo>
                    <a:pt x="3937" y="85"/>
                  </a:lnTo>
                  <a:lnTo>
                    <a:pt x="3909" y="57"/>
                  </a:lnTo>
                  <a:lnTo>
                    <a:pt x="3852" y="29"/>
                  </a:lnTo>
                  <a:lnTo>
                    <a:pt x="368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61"/>
            <p:cNvSpPr/>
            <p:nvPr/>
          </p:nvSpPr>
          <p:spPr>
            <a:xfrm>
              <a:off x="6246775" y="1164325"/>
              <a:ext cx="37975" cy="43600"/>
            </a:xfrm>
            <a:custGeom>
              <a:avLst/>
              <a:gdLst/>
              <a:ahLst/>
              <a:cxnLst/>
              <a:rect l="l" t="t" r="r" b="b"/>
              <a:pathLst>
                <a:path w="1519" h="1744" extrusionOk="0">
                  <a:moveTo>
                    <a:pt x="731" y="1"/>
                  </a:moveTo>
                  <a:lnTo>
                    <a:pt x="590" y="29"/>
                  </a:lnTo>
                  <a:lnTo>
                    <a:pt x="422" y="85"/>
                  </a:lnTo>
                  <a:lnTo>
                    <a:pt x="281" y="198"/>
                  </a:lnTo>
                  <a:lnTo>
                    <a:pt x="169" y="310"/>
                  </a:lnTo>
                  <a:lnTo>
                    <a:pt x="84" y="451"/>
                  </a:lnTo>
                  <a:lnTo>
                    <a:pt x="28" y="591"/>
                  </a:lnTo>
                  <a:lnTo>
                    <a:pt x="0" y="760"/>
                  </a:lnTo>
                  <a:lnTo>
                    <a:pt x="0" y="900"/>
                  </a:lnTo>
                  <a:lnTo>
                    <a:pt x="28" y="1069"/>
                  </a:lnTo>
                  <a:lnTo>
                    <a:pt x="84" y="1238"/>
                  </a:lnTo>
                  <a:lnTo>
                    <a:pt x="169" y="1378"/>
                  </a:lnTo>
                  <a:lnTo>
                    <a:pt x="281" y="1519"/>
                  </a:lnTo>
                  <a:lnTo>
                    <a:pt x="394" y="1603"/>
                  </a:lnTo>
                  <a:lnTo>
                    <a:pt x="506" y="1688"/>
                  </a:lnTo>
                  <a:lnTo>
                    <a:pt x="647" y="1716"/>
                  </a:lnTo>
                  <a:lnTo>
                    <a:pt x="787" y="1744"/>
                  </a:lnTo>
                  <a:lnTo>
                    <a:pt x="928" y="1716"/>
                  </a:lnTo>
                  <a:lnTo>
                    <a:pt x="1096" y="1660"/>
                  </a:lnTo>
                  <a:lnTo>
                    <a:pt x="1237" y="1547"/>
                  </a:lnTo>
                  <a:lnTo>
                    <a:pt x="1349" y="1435"/>
                  </a:lnTo>
                  <a:lnTo>
                    <a:pt x="1434" y="1294"/>
                  </a:lnTo>
                  <a:lnTo>
                    <a:pt x="1490" y="1154"/>
                  </a:lnTo>
                  <a:lnTo>
                    <a:pt x="1518" y="985"/>
                  </a:lnTo>
                  <a:lnTo>
                    <a:pt x="1518" y="816"/>
                  </a:lnTo>
                  <a:lnTo>
                    <a:pt x="1462" y="647"/>
                  </a:lnTo>
                  <a:lnTo>
                    <a:pt x="1406" y="479"/>
                  </a:lnTo>
                  <a:lnTo>
                    <a:pt x="1321" y="338"/>
                  </a:lnTo>
                  <a:lnTo>
                    <a:pt x="1237" y="226"/>
                  </a:lnTo>
                  <a:lnTo>
                    <a:pt x="1125" y="113"/>
                  </a:lnTo>
                  <a:lnTo>
                    <a:pt x="1012" y="57"/>
                  </a:lnTo>
                  <a:lnTo>
                    <a:pt x="8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61"/>
            <p:cNvSpPr/>
            <p:nvPr/>
          </p:nvSpPr>
          <p:spPr>
            <a:xfrm>
              <a:off x="6067525" y="1184025"/>
              <a:ext cx="37275" cy="43600"/>
            </a:xfrm>
            <a:custGeom>
              <a:avLst/>
              <a:gdLst/>
              <a:ahLst/>
              <a:cxnLst/>
              <a:rect l="l" t="t" r="r" b="b"/>
              <a:pathLst>
                <a:path w="1491" h="1744" extrusionOk="0">
                  <a:moveTo>
                    <a:pt x="676" y="0"/>
                  </a:moveTo>
                  <a:lnTo>
                    <a:pt x="535" y="56"/>
                  </a:lnTo>
                  <a:lnTo>
                    <a:pt x="395" y="112"/>
                  </a:lnTo>
                  <a:lnTo>
                    <a:pt x="254" y="225"/>
                  </a:lnTo>
                  <a:lnTo>
                    <a:pt x="142" y="337"/>
                  </a:lnTo>
                  <a:lnTo>
                    <a:pt x="57" y="506"/>
                  </a:lnTo>
                  <a:lnTo>
                    <a:pt x="1" y="647"/>
                  </a:lnTo>
                  <a:lnTo>
                    <a:pt x="1" y="815"/>
                  </a:lnTo>
                  <a:lnTo>
                    <a:pt x="1" y="984"/>
                  </a:lnTo>
                  <a:lnTo>
                    <a:pt x="57" y="1153"/>
                  </a:lnTo>
                  <a:lnTo>
                    <a:pt x="113" y="1293"/>
                  </a:lnTo>
                  <a:lnTo>
                    <a:pt x="226" y="1434"/>
                  </a:lnTo>
                  <a:lnTo>
                    <a:pt x="310" y="1546"/>
                  </a:lnTo>
                  <a:lnTo>
                    <a:pt x="423" y="1631"/>
                  </a:lnTo>
                  <a:lnTo>
                    <a:pt x="535" y="1715"/>
                  </a:lnTo>
                  <a:lnTo>
                    <a:pt x="676" y="1743"/>
                  </a:lnTo>
                  <a:lnTo>
                    <a:pt x="816" y="1743"/>
                  </a:lnTo>
                  <a:lnTo>
                    <a:pt x="957" y="1687"/>
                  </a:lnTo>
                  <a:lnTo>
                    <a:pt x="1126" y="1631"/>
                  </a:lnTo>
                  <a:lnTo>
                    <a:pt x="1266" y="1518"/>
                  </a:lnTo>
                  <a:lnTo>
                    <a:pt x="1379" y="1406"/>
                  </a:lnTo>
                  <a:lnTo>
                    <a:pt x="1435" y="1265"/>
                  </a:lnTo>
                  <a:lnTo>
                    <a:pt x="1491" y="1125"/>
                  </a:lnTo>
                  <a:lnTo>
                    <a:pt x="1491" y="956"/>
                  </a:lnTo>
                  <a:lnTo>
                    <a:pt x="1491" y="787"/>
                  </a:lnTo>
                  <a:lnTo>
                    <a:pt x="1435" y="619"/>
                  </a:lnTo>
                  <a:lnTo>
                    <a:pt x="1379" y="478"/>
                  </a:lnTo>
                  <a:lnTo>
                    <a:pt x="1294" y="337"/>
                  </a:lnTo>
                  <a:lnTo>
                    <a:pt x="1182" y="197"/>
                  </a:lnTo>
                  <a:lnTo>
                    <a:pt x="1069" y="112"/>
                  </a:lnTo>
                  <a:lnTo>
                    <a:pt x="957" y="56"/>
                  </a:lnTo>
                  <a:lnTo>
                    <a:pt x="81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61"/>
            <p:cNvSpPr/>
            <p:nvPr/>
          </p:nvSpPr>
          <p:spPr>
            <a:xfrm>
              <a:off x="5849650" y="981600"/>
              <a:ext cx="195425" cy="829375"/>
            </a:xfrm>
            <a:custGeom>
              <a:avLst/>
              <a:gdLst/>
              <a:ahLst/>
              <a:cxnLst/>
              <a:rect l="l" t="t" r="r" b="b"/>
              <a:pathLst>
                <a:path w="7817" h="33175" extrusionOk="0">
                  <a:moveTo>
                    <a:pt x="5005" y="0"/>
                  </a:moveTo>
                  <a:lnTo>
                    <a:pt x="4921" y="28"/>
                  </a:lnTo>
                  <a:lnTo>
                    <a:pt x="4161" y="506"/>
                  </a:lnTo>
                  <a:lnTo>
                    <a:pt x="3459" y="984"/>
                  </a:lnTo>
                  <a:lnTo>
                    <a:pt x="2784" y="1518"/>
                  </a:lnTo>
                  <a:lnTo>
                    <a:pt x="2475" y="1800"/>
                  </a:lnTo>
                  <a:lnTo>
                    <a:pt x="2165" y="2081"/>
                  </a:lnTo>
                  <a:lnTo>
                    <a:pt x="1884" y="2390"/>
                  </a:lnTo>
                  <a:lnTo>
                    <a:pt x="1603" y="2699"/>
                  </a:lnTo>
                  <a:lnTo>
                    <a:pt x="1350" y="3037"/>
                  </a:lnTo>
                  <a:lnTo>
                    <a:pt x="1097" y="3374"/>
                  </a:lnTo>
                  <a:lnTo>
                    <a:pt x="900" y="3739"/>
                  </a:lnTo>
                  <a:lnTo>
                    <a:pt x="703" y="4133"/>
                  </a:lnTo>
                  <a:lnTo>
                    <a:pt x="507" y="4527"/>
                  </a:lnTo>
                  <a:lnTo>
                    <a:pt x="366" y="4948"/>
                  </a:lnTo>
                  <a:lnTo>
                    <a:pt x="254" y="5314"/>
                  </a:lnTo>
                  <a:lnTo>
                    <a:pt x="169" y="5707"/>
                  </a:lnTo>
                  <a:lnTo>
                    <a:pt x="85" y="6101"/>
                  </a:lnTo>
                  <a:lnTo>
                    <a:pt x="57" y="6466"/>
                  </a:lnTo>
                  <a:lnTo>
                    <a:pt x="1" y="6860"/>
                  </a:lnTo>
                  <a:lnTo>
                    <a:pt x="1" y="7225"/>
                  </a:lnTo>
                  <a:lnTo>
                    <a:pt x="1" y="8013"/>
                  </a:lnTo>
                  <a:lnTo>
                    <a:pt x="85" y="8772"/>
                  </a:lnTo>
                  <a:lnTo>
                    <a:pt x="226" y="9503"/>
                  </a:lnTo>
                  <a:lnTo>
                    <a:pt x="394" y="10262"/>
                  </a:lnTo>
                  <a:lnTo>
                    <a:pt x="591" y="11021"/>
                  </a:lnTo>
                  <a:lnTo>
                    <a:pt x="900" y="11921"/>
                  </a:lnTo>
                  <a:lnTo>
                    <a:pt x="1238" y="12848"/>
                  </a:lnTo>
                  <a:lnTo>
                    <a:pt x="1575" y="13720"/>
                  </a:lnTo>
                  <a:lnTo>
                    <a:pt x="1940" y="14619"/>
                  </a:lnTo>
                  <a:lnTo>
                    <a:pt x="2700" y="16362"/>
                  </a:lnTo>
                  <a:lnTo>
                    <a:pt x="3515" y="18106"/>
                  </a:lnTo>
                  <a:lnTo>
                    <a:pt x="4302" y="19820"/>
                  </a:lnTo>
                  <a:lnTo>
                    <a:pt x="5117" y="21564"/>
                  </a:lnTo>
                  <a:lnTo>
                    <a:pt x="5483" y="22435"/>
                  </a:lnTo>
                  <a:lnTo>
                    <a:pt x="5848" y="23335"/>
                  </a:lnTo>
                  <a:lnTo>
                    <a:pt x="6214" y="24234"/>
                  </a:lnTo>
                  <a:lnTo>
                    <a:pt x="6551" y="25134"/>
                  </a:lnTo>
                  <a:lnTo>
                    <a:pt x="6832" y="26090"/>
                  </a:lnTo>
                  <a:lnTo>
                    <a:pt x="7085" y="27046"/>
                  </a:lnTo>
                  <a:lnTo>
                    <a:pt x="7282" y="28002"/>
                  </a:lnTo>
                  <a:lnTo>
                    <a:pt x="7395" y="28986"/>
                  </a:lnTo>
                  <a:lnTo>
                    <a:pt x="7451" y="29464"/>
                  </a:lnTo>
                  <a:lnTo>
                    <a:pt x="7451" y="29970"/>
                  </a:lnTo>
                  <a:lnTo>
                    <a:pt x="7479" y="30448"/>
                  </a:lnTo>
                  <a:lnTo>
                    <a:pt x="7451" y="30954"/>
                  </a:lnTo>
                  <a:lnTo>
                    <a:pt x="7423" y="31431"/>
                  </a:lnTo>
                  <a:lnTo>
                    <a:pt x="7366" y="31938"/>
                  </a:lnTo>
                  <a:lnTo>
                    <a:pt x="7310" y="32444"/>
                  </a:lnTo>
                  <a:lnTo>
                    <a:pt x="7226" y="32950"/>
                  </a:lnTo>
                  <a:lnTo>
                    <a:pt x="7226" y="33034"/>
                  </a:lnTo>
                  <a:lnTo>
                    <a:pt x="7254" y="33090"/>
                  </a:lnTo>
                  <a:lnTo>
                    <a:pt x="7310" y="33146"/>
                  </a:lnTo>
                  <a:lnTo>
                    <a:pt x="7366" y="33175"/>
                  </a:lnTo>
                  <a:lnTo>
                    <a:pt x="7451" y="33175"/>
                  </a:lnTo>
                  <a:lnTo>
                    <a:pt x="7507" y="33146"/>
                  </a:lnTo>
                  <a:lnTo>
                    <a:pt x="7563" y="33090"/>
                  </a:lnTo>
                  <a:lnTo>
                    <a:pt x="7591" y="33006"/>
                  </a:lnTo>
                  <a:lnTo>
                    <a:pt x="7732" y="32078"/>
                  </a:lnTo>
                  <a:lnTo>
                    <a:pt x="7816" y="31150"/>
                  </a:lnTo>
                  <a:lnTo>
                    <a:pt x="7816" y="30251"/>
                  </a:lnTo>
                  <a:lnTo>
                    <a:pt x="7788" y="29379"/>
                  </a:lnTo>
                  <a:lnTo>
                    <a:pt x="7704" y="28508"/>
                  </a:lnTo>
                  <a:lnTo>
                    <a:pt x="7563" y="27636"/>
                  </a:lnTo>
                  <a:lnTo>
                    <a:pt x="7395" y="26765"/>
                  </a:lnTo>
                  <a:lnTo>
                    <a:pt x="7170" y="25921"/>
                  </a:lnTo>
                  <a:lnTo>
                    <a:pt x="6917" y="25078"/>
                  </a:lnTo>
                  <a:lnTo>
                    <a:pt x="6636" y="24234"/>
                  </a:lnTo>
                  <a:lnTo>
                    <a:pt x="6354" y="23419"/>
                  </a:lnTo>
                  <a:lnTo>
                    <a:pt x="6017" y="22576"/>
                  </a:lnTo>
                  <a:lnTo>
                    <a:pt x="5314" y="20945"/>
                  </a:lnTo>
                  <a:lnTo>
                    <a:pt x="4555" y="19286"/>
                  </a:lnTo>
                  <a:lnTo>
                    <a:pt x="3712" y="17515"/>
                  </a:lnTo>
                  <a:lnTo>
                    <a:pt x="2896" y="15828"/>
                  </a:lnTo>
                  <a:lnTo>
                    <a:pt x="2531" y="14957"/>
                  </a:lnTo>
                  <a:lnTo>
                    <a:pt x="2137" y="14113"/>
                  </a:lnTo>
                  <a:lnTo>
                    <a:pt x="1800" y="13242"/>
                  </a:lnTo>
                  <a:lnTo>
                    <a:pt x="1463" y="12342"/>
                  </a:lnTo>
                  <a:lnTo>
                    <a:pt x="1210" y="11555"/>
                  </a:lnTo>
                  <a:lnTo>
                    <a:pt x="957" y="10796"/>
                  </a:lnTo>
                  <a:lnTo>
                    <a:pt x="760" y="10009"/>
                  </a:lnTo>
                  <a:lnTo>
                    <a:pt x="591" y="9222"/>
                  </a:lnTo>
                  <a:lnTo>
                    <a:pt x="450" y="8463"/>
                  </a:lnTo>
                  <a:lnTo>
                    <a:pt x="422" y="8041"/>
                  </a:lnTo>
                  <a:lnTo>
                    <a:pt x="394" y="7647"/>
                  </a:lnTo>
                  <a:lnTo>
                    <a:pt x="394" y="7254"/>
                  </a:lnTo>
                  <a:lnTo>
                    <a:pt x="422" y="6860"/>
                  </a:lnTo>
                  <a:lnTo>
                    <a:pt x="479" y="6438"/>
                  </a:lnTo>
                  <a:lnTo>
                    <a:pt x="535" y="6017"/>
                  </a:lnTo>
                  <a:lnTo>
                    <a:pt x="647" y="5539"/>
                  </a:lnTo>
                  <a:lnTo>
                    <a:pt x="788" y="5061"/>
                  </a:lnTo>
                  <a:lnTo>
                    <a:pt x="928" y="4611"/>
                  </a:lnTo>
                  <a:lnTo>
                    <a:pt x="1125" y="4189"/>
                  </a:lnTo>
                  <a:lnTo>
                    <a:pt x="1350" y="3796"/>
                  </a:lnTo>
                  <a:lnTo>
                    <a:pt x="1603" y="3402"/>
                  </a:lnTo>
                  <a:lnTo>
                    <a:pt x="1884" y="3037"/>
                  </a:lnTo>
                  <a:lnTo>
                    <a:pt x="2165" y="2699"/>
                  </a:lnTo>
                  <a:lnTo>
                    <a:pt x="2503" y="2362"/>
                  </a:lnTo>
                  <a:lnTo>
                    <a:pt x="2840" y="2053"/>
                  </a:lnTo>
                  <a:lnTo>
                    <a:pt x="3178" y="1743"/>
                  </a:lnTo>
                  <a:lnTo>
                    <a:pt x="3543" y="1434"/>
                  </a:lnTo>
                  <a:lnTo>
                    <a:pt x="4330" y="900"/>
                  </a:lnTo>
                  <a:lnTo>
                    <a:pt x="5145" y="366"/>
                  </a:lnTo>
                  <a:lnTo>
                    <a:pt x="5202" y="310"/>
                  </a:lnTo>
                  <a:lnTo>
                    <a:pt x="5230" y="225"/>
                  </a:lnTo>
                  <a:lnTo>
                    <a:pt x="5230" y="169"/>
                  </a:lnTo>
                  <a:lnTo>
                    <a:pt x="5202" y="85"/>
                  </a:lnTo>
                  <a:lnTo>
                    <a:pt x="5145" y="28"/>
                  </a:lnTo>
                  <a:lnTo>
                    <a:pt x="5061" y="0"/>
                  </a:ln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61"/>
            <p:cNvSpPr/>
            <p:nvPr/>
          </p:nvSpPr>
          <p:spPr>
            <a:xfrm>
              <a:off x="5986000" y="902175"/>
              <a:ext cx="257975" cy="172225"/>
            </a:xfrm>
            <a:custGeom>
              <a:avLst/>
              <a:gdLst/>
              <a:ahLst/>
              <a:cxnLst/>
              <a:rect l="l" t="t" r="r" b="b"/>
              <a:pathLst>
                <a:path w="10319" h="6889" extrusionOk="0">
                  <a:moveTo>
                    <a:pt x="254" y="0"/>
                  </a:moveTo>
                  <a:lnTo>
                    <a:pt x="169" y="57"/>
                  </a:lnTo>
                  <a:lnTo>
                    <a:pt x="57" y="141"/>
                  </a:lnTo>
                  <a:lnTo>
                    <a:pt x="29" y="253"/>
                  </a:lnTo>
                  <a:lnTo>
                    <a:pt x="1" y="422"/>
                  </a:lnTo>
                  <a:lnTo>
                    <a:pt x="141" y="1181"/>
                  </a:lnTo>
                  <a:lnTo>
                    <a:pt x="310" y="1940"/>
                  </a:lnTo>
                  <a:lnTo>
                    <a:pt x="507" y="2671"/>
                  </a:lnTo>
                  <a:lnTo>
                    <a:pt x="619" y="3009"/>
                  </a:lnTo>
                  <a:lnTo>
                    <a:pt x="760" y="3346"/>
                  </a:lnTo>
                  <a:lnTo>
                    <a:pt x="900" y="3683"/>
                  </a:lnTo>
                  <a:lnTo>
                    <a:pt x="1069" y="4021"/>
                  </a:lnTo>
                  <a:lnTo>
                    <a:pt x="1266" y="4330"/>
                  </a:lnTo>
                  <a:lnTo>
                    <a:pt x="1463" y="4639"/>
                  </a:lnTo>
                  <a:lnTo>
                    <a:pt x="1716" y="4920"/>
                  </a:lnTo>
                  <a:lnTo>
                    <a:pt x="1969" y="5201"/>
                  </a:lnTo>
                  <a:lnTo>
                    <a:pt x="2278" y="5454"/>
                  </a:lnTo>
                  <a:lnTo>
                    <a:pt x="2615" y="5707"/>
                  </a:lnTo>
                  <a:lnTo>
                    <a:pt x="2981" y="5932"/>
                  </a:lnTo>
                  <a:lnTo>
                    <a:pt x="3403" y="6129"/>
                  </a:lnTo>
                  <a:lnTo>
                    <a:pt x="3824" y="6298"/>
                  </a:lnTo>
                  <a:lnTo>
                    <a:pt x="4246" y="6410"/>
                  </a:lnTo>
                  <a:lnTo>
                    <a:pt x="4668" y="6523"/>
                  </a:lnTo>
                  <a:lnTo>
                    <a:pt x="5117" y="6607"/>
                  </a:lnTo>
                  <a:lnTo>
                    <a:pt x="6045" y="6748"/>
                  </a:lnTo>
                  <a:lnTo>
                    <a:pt x="6551" y="6804"/>
                  </a:lnTo>
                  <a:lnTo>
                    <a:pt x="7029" y="6860"/>
                  </a:lnTo>
                  <a:lnTo>
                    <a:pt x="7535" y="6888"/>
                  </a:lnTo>
                  <a:lnTo>
                    <a:pt x="8069" y="6888"/>
                  </a:lnTo>
                  <a:lnTo>
                    <a:pt x="8575" y="6860"/>
                  </a:lnTo>
                  <a:lnTo>
                    <a:pt x="9082" y="6832"/>
                  </a:lnTo>
                  <a:lnTo>
                    <a:pt x="9588" y="6776"/>
                  </a:lnTo>
                  <a:lnTo>
                    <a:pt x="10094" y="6720"/>
                  </a:lnTo>
                  <a:lnTo>
                    <a:pt x="10206" y="6663"/>
                  </a:lnTo>
                  <a:lnTo>
                    <a:pt x="10290" y="6579"/>
                  </a:lnTo>
                  <a:lnTo>
                    <a:pt x="10319" y="6495"/>
                  </a:lnTo>
                  <a:lnTo>
                    <a:pt x="10319" y="6382"/>
                  </a:lnTo>
                  <a:lnTo>
                    <a:pt x="10262" y="6270"/>
                  </a:lnTo>
                  <a:lnTo>
                    <a:pt x="10178" y="6185"/>
                  </a:lnTo>
                  <a:lnTo>
                    <a:pt x="10066" y="6129"/>
                  </a:lnTo>
                  <a:lnTo>
                    <a:pt x="9925" y="6101"/>
                  </a:lnTo>
                  <a:lnTo>
                    <a:pt x="9025" y="6185"/>
                  </a:lnTo>
                  <a:lnTo>
                    <a:pt x="8126" y="6214"/>
                  </a:lnTo>
                  <a:lnTo>
                    <a:pt x="7226" y="6214"/>
                  </a:lnTo>
                  <a:lnTo>
                    <a:pt x="6776" y="6185"/>
                  </a:lnTo>
                  <a:lnTo>
                    <a:pt x="6326" y="6129"/>
                  </a:lnTo>
                  <a:lnTo>
                    <a:pt x="5427" y="5989"/>
                  </a:lnTo>
                  <a:lnTo>
                    <a:pt x="5005" y="5932"/>
                  </a:lnTo>
                  <a:lnTo>
                    <a:pt x="4555" y="5820"/>
                  </a:lnTo>
                  <a:lnTo>
                    <a:pt x="4133" y="5707"/>
                  </a:lnTo>
                  <a:lnTo>
                    <a:pt x="3740" y="5567"/>
                  </a:lnTo>
                  <a:lnTo>
                    <a:pt x="3318" y="5370"/>
                  </a:lnTo>
                  <a:lnTo>
                    <a:pt x="2953" y="5145"/>
                  </a:lnTo>
                  <a:lnTo>
                    <a:pt x="2643" y="4920"/>
                  </a:lnTo>
                  <a:lnTo>
                    <a:pt x="2362" y="4667"/>
                  </a:lnTo>
                  <a:lnTo>
                    <a:pt x="2137" y="4414"/>
                  </a:lnTo>
                  <a:lnTo>
                    <a:pt x="1912" y="4161"/>
                  </a:lnTo>
                  <a:lnTo>
                    <a:pt x="1744" y="3880"/>
                  </a:lnTo>
                  <a:lnTo>
                    <a:pt x="1575" y="3571"/>
                  </a:lnTo>
                  <a:lnTo>
                    <a:pt x="1435" y="3290"/>
                  </a:lnTo>
                  <a:lnTo>
                    <a:pt x="1294" y="2952"/>
                  </a:lnTo>
                  <a:lnTo>
                    <a:pt x="1069" y="2306"/>
                  </a:lnTo>
                  <a:lnTo>
                    <a:pt x="900" y="1631"/>
                  </a:lnTo>
                  <a:lnTo>
                    <a:pt x="647" y="253"/>
                  </a:lnTo>
                  <a:lnTo>
                    <a:pt x="591" y="113"/>
                  </a:lnTo>
                  <a:lnTo>
                    <a:pt x="507" y="29"/>
                  </a:lnTo>
                  <a:lnTo>
                    <a:pt x="394" y="0"/>
                  </a:ln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61"/>
            <p:cNvSpPr/>
            <p:nvPr/>
          </p:nvSpPr>
          <p:spPr>
            <a:xfrm>
              <a:off x="5968425" y="725050"/>
              <a:ext cx="793550" cy="596750"/>
            </a:xfrm>
            <a:custGeom>
              <a:avLst/>
              <a:gdLst/>
              <a:ahLst/>
              <a:cxnLst/>
              <a:rect l="l" t="t" r="r" b="b"/>
              <a:pathLst>
                <a:path w="31742" h="23870" extrusionOk="0">
                  <a:moveTo>
                    <a:pt x="11528" y="1"/>
                  </a:moveTo>
                  <a:lnTo>
                    <a:pt x="10993" y="29"/>
                  </a:lnTo>
                  <a:lnTo>
                    <a:pt x="10459" y="85"/>
                  </a:lnTo>
                  <a:lnTo>
                    <a:pt x="9925" y="141"/>
                  </a:lnTo>
                  <a:lnTo>
                    <a:pt x="9363" y="254"/>
                  </a:lnTo>
                  <a:lnTo>
                    <a:pt x="8829" y="394"/>
                  </a:lnTo>
                  <a:lnTo>
                    <a:pt x="8266" y="535"/>
                  </a:lnTo>
                  <a:lnTo>
                    <a:pt x="7704" y="732"/>
                  </a:lnTo>
                  <a:lnTo>
                    <a:pt x="7001" y="1013"/>
                  </a:lnTo>
                  <a:lnTo>
                    <a:pt x="6355" y="1350"/>
                  </a:lnTo>
                  <a:lnTo>
                    <a:pt x="5708" y="1744"/>
                  </a:lnTo>
                  <a:lnTo>
                    <a:pt x="5146" y="2194"/>
                  </a:lnTo>
                  <a:lnTo>
                    <a:pt x="4583" y="2643"/>
                  </a:lnTo>
                  <a:lnTo>
                    <a:pt x="4077" y="3149"/>
                  </a:lnTo>
                  <a:lnTo>
                    <a:pt x="3571" y="3684"/>
                  </a:lnTo>
                  <a:lnTo>
                    <a:pt x="3122" y="4274"/>
                  </a:lnTo>
                  <a:lnTo>
                    <a:pt x="2672" y="4836"/>
                  </a:lnTo>
                  <a:lnTo>
                    <a:pt x="2250" y="5455"/>
                  </a:lnTo>
                  <a:lnTo>
                    <a:pt x="1856" y="6073"/>
                  </a:lnTo>
                  <a:lnTo>
                    <a:pt x="1463" y="6720"/>
                  </a:lnTo>
                  <a:lnTo>
                    <a:pt x="732" y="8013"/>
                  </a:lnTo>
                  <a:lnTo>
                    <a:pt x="29" y="9306"/>
                  </a:lnTo>
                  <a:lnTo>
                    <a:pt x="1" y="9391"/>
                  </a:lnTo>
                  <a:lnTo>
                    <a:pt x="29" y="9475"/>
                  </a:lnTo>
                  <a:lnTo>
                    <a:pt x="57" y="9531"/>
                  </a:lnTo>
                  <a:lnTo>
                    <a:pt x="113" y="9588"/>
                  </a:lnTo>
                  <a:lnTo>
                    <a:pt x="198" y="9616"/>
                  </a:lnTo>
                  <a:lnTo>
                    <a:pt x="282" y="9588"/>
                  </a:lnTo>
                  <a:lnTo>
                    <a:pt x="366" y="9559"/>
                  </a:lnTo>
                  <a:lnTo>
                    <a:pt x="423" y="9475"/>
                  </a:lnTo>
                  <a:lnTo>
                    <a:pt x="1041" y="8294"/>
                  </a:lnTo>
                  <a:lnTo>
                    <a:pt x="1688" y="7142"/>
                  </a:lnTo>
                  <a:lnTo>
                    <a:pt x="2025" y="6579"/>
                  </a:lnTo>
                  <a:lnTo>
                    <a:pt x="2391" y="6017"/>
                  </a:lnTo>
                  <a:lnTo>
                    <a:pt x="2756" y="5483"/>
                  </a:lnTo>
                  <a:lnTo>
                    <a:pt x="3150" y="4949"/>
                  </a:lnTo>
                  <a:lnTo>
                    <a:pt x="3543" y="4443"/>
                  </a:lnTo>
                  <a:lnTo>
                    <a:pt x="3965" y="3965"/>
                  </a:lnTo>
                  <a:lnTo>
                    <a:pt x="4415" y="3487"/>
                  </a:lnTo>
                  <a:lnTo>
                    <a:pt x="4865" y="3037"/>
                  </a:lnTo>
                  <a:lnTo>
                    <a:pt x="5371" y="2615"/>
                  </a:lnTo>
                  <a:lnTo>
                    <a:pt x="5905" y="2194"/>
                  </a:lnTo>
                  <a:lnTo>
                    <a:pt x="6439" y="1828"/>
                  </a:lnTo>
                  <a:lnTo>
                    <a:pt x="7029" y="1491"/>
                  </a:lnTo>
                  <a:lnTo>
                    <a:pt x="7479" y="1238"/>
                  </a:lnTo>
                  <a:lnTo>
                    <a:pt x="7957" y="1013"/>
                  </a:lnTo>
                  <a:lnTo>
                    <a:pt x="8435" y="844"/>
                  </a:lnTo>
                  <a:lnTo>
                    <a:pt x="8913" y="675"/>
                  </a:lnTo>
                  <a:lnTo>
                    <a:pt x="9391" y="563"/>
                  </a:lnTo>
                  <a:lnTo>
                    <a:pt x="9869" y="451"/>
                  </a:lnTo>
                  <a:lnTo>
                    <a:pt x="10347" y="366"/>
                  </a:lnTo>
                  <a:lnTo>
                    <a:pt x="10825" y="338"/>
                  </a:lnTo>
                  <a:lnTo>
                    <a:pt x="11331" y="310"/>
                  </a:lnTo>
                  <a:lnTo>
                    <a:pt x="12287" y="310"/>
                  </a:lnTo>
                  <a:lnTo>
                    <a:pt x="12793" y="366"/>
                  </a:lnTo>
                  <a:lnTo>
                    <a:pt x="13271" y="451"/>
                  </a:lnTo>
                  <a:lnTo>
                    <a:pt x="13777" y="535"/>
                  </a:lnTo>
                  <a:lnTo>
                    <a:pt x="14283" y="647"/>
                  </a:lnTo>
                  <a:lnTo>
                    <a:pt x="14761" y="760"/>
                  </a:lnTo>
                  <a:lnTo>
                    <a:pt x="15323" y="928"/>
                  </a:lnTo>
                  <a:lnTo>
                    <a:pt x="15857" y="1125"/>
                  </a:lnTo>
                  <a:lnTo>
                    <a:pt x="16363" y="1322"/>
                  </a:lnTo>
                  <a:lnTo>
                    <a:pt x="16869" y="1547"/>
                  </a:lnTo>
                  <a:lnTo>
                    <a:pt x="17375" y="1800"/>
                  </a:lnTo>
                  <a:lnTo>
                    <a:pt x="17853" y="2053"/>
                  </a:lnTo>
                  <a:lnTo>
                    <a:pt x="18359" y="2334"/>
                  </a:lnTo>
                  <a:lnTo>
                    <a:pt x="18809" y="2615"/>
                  </a:lnTo>
                  <a:lnTo>
                    <a:pt x="19737" y="3234"/>
                  </a:lnTo>
                  <a:lnTo>
                    <a:pt x="20608" y="3909"/>
                  </a:lnTo>
                  <a:lnTo>
                    <a:pt x="21480" y="4639"/>
                  </a:lnTo>
                  <a:lnTo>
                    <a:pt x="22295" y="5370"/>
                  </a:lnTo>
                  <a:lnTo>
                    <a:pt x="23195" y="6270"/>
                  </a:lnTo>
                  <a:lnTo>
                    <a:pt x="24038" y="7170"/>
                  </a:lnTo>
                  <a:lnTo>
                    <a:pt x="24826" y="8126"/>
                  </a:lnTo>
                  <a:lnTo>
                    <a:pt x="25585" y="9110"/>
                  </a:lnTo>
                  <a:lnTo>
                    <a:pt x="26316" y="10122"/>
                  </a:lnTo>
                  <a:lnTo>
                    <a:pt x="26990" y="11134"/>
                  </a:lnTo>
                  <a:lnTo>
                    <a:pt x="27609" y="12202"/>
                  </a:lnTo>
                  <a:lnTo>
                    <a:pt x="28227" y="13299"/>
                  </a:lnTo>
                  <a:lnTo>
                    <a:pt x="28537" y="13917"/>
                  </a:lnTo>
                  <a:lnTo>
                    <a:pt x="28846" y="14536"/>
                  </a:lnTo>
                  <a:lnTo>
                    <a:pt x="29127" y="15154"/>
                  </a:lnTo>
                  <a:lnTo>
                    <a:pt x="29380" y="15801"/>
                  </a:lnTo>
                  <a:lnTo>
                    <a:pt x="29633" y="16419"/>
                  </a:lnTo>
                  <a:lnTo>
                    <a:pt x="29858" y="17066"/>
                  </a:lnTo>
                  <a:lnTo>
                    <a:pt x="30083" y="17712"/>
                  </a:lnTo>
                  <a:lnTo>
                    <a:pt x="30280" y="18331"/>
                  </a:lnTo>
                  <a:lnTo>
                    <a:pt x="30617" y="19652"/>
                  </a:lnTo>
                  <a:lnTo>
                    <a:pt x="30898" y="20974"/>
                  </a:lnTo>
                  <a:lnTo>
                    <a:pt x="31123" y="22323"/>
                  </a:lnTo>
                  <a:lnTo>
                    <a:pt x="31320" y="23673"/>
                  </a:lnTo>
                  <a:lnTo>
                    <a:pt x="31348" y="23757"/>
                  </a:lnTo>
                  <a:lnTo>
                    <a:pt x="31404" y="23841"/>
                  </a:lnTo>
                  <a:lnTo>
                    <a:pt x="31460" y="23869"/>
                  </a:lnTo>
                  <a:lnTo>
                    <a:pt x="31545" y="23869"/>
                  </a:lnTo>
                  <a:lnTo>
                    <a:pt x="31629" y="23841"/>
                  </a:lnTo>
                  <a:lnTo>
                    <a:pt x="31685" y="23813"/>
                  </a:lnTo>
                  <a:lnTo>
                    <a:pt x="31742" y="23729"/>
                  </a:lnTo>
                  <a:lnTo>
                    <a:pt x="31742" y="23644"/>
                  </a:lnTo>
                  <a:lnTo>
                    <a:pt x="31545" y="22323"/>
                  </a:lnTo>
                  <a:lnTo>
                    <a:pt x="31292" y="21058"/>
                  </a:lnTo>
                  <a:lnTo>
                    <a:pt x="31011" y="19821"/>
                  </a:lnTo>
                  <a:lnTo>
                    <a:pt x="30701" y="18612"/>
                  </a:lnTo>
                  <a:lnTo>
                    <a:pt x="30336" y="17403"/>
                  </a:lnTo>
                  <a:lnTo>
                    <a:pt x="29942" y="16222"/>
                  </a:lnTo>
                  <a:lnTo>
                    <a:pt x="29492" y="15070"/>
                  </a:lnTo>
                  <a:lnTo>
                    <a:pt x="28986" y="13945"/>
                  </a:lnTo>
                  <a:lnTo>
                    <a:pt x="28452" y="12849"/>
                  </a:lnTo>
                  <a:lnTo>
                    <a:pt x="27862" y="11780"/>
                  </a:lnTo>
                  <a:lnTo>
                    <a:pt x="27215" y="10712"/>
                  </a:lnTo>
                  <a:lnTo>
                    <a:pt x="26512" y="9672"/>
                  </a:lnTo>
                  <a:lnTo>
                    <a:pt x="25753" y="8660"/>
                  </a:lnTo>
                  <a:lnTo>
                    <a:pt x="24966" y="7648"/>
                  </a:lnTo>
                  <a:lnTo>
                    <a:pt x="24095" y="6664"/>
                  </a:lnTo>
                  <a:lnTo>
                    <a:pt x="23167" y="5708"/>
                  </a:lnTo>
                  <a:lnTo>
                    <a:pt x="22380" y="4921"/>
                  </a:lnTo>
                  <a:lnTo>
                    <a:pt x="21564" y="4190"/>
                  </a:lnTo>
                  <a:lnTo>
                    <a:pt x="20693" y="3487"/>
                  </a:lnTo>
                  <a:lnTo>
                    <a:pt x="19821" y="2840"/>
                  </a:lnTo>
                  <a:lnTo>
                    <a:pt x="18950" y="2222"/>
                  </a:lnTo>
                  <a:lnTo>
                    <a:pt x="18022" y="1688"/>
                  </a:lnTo>
                  <a:lnTo>
                    <a:pt x="17544" y="1463"/>
                  </a:lnTo>
                  <a:lnTo>
                    <a:pt x="17066" y="1210"/>
                  </a:lnTo>
                  <a:lnTo>
                    <a:pt x="16588" y="1013"/>
                  </a:lnTo>
                  <a:lnTo>
                    <a:pt x="16110" y="816"/>
                  </a:lnTo>
                  <a:lnTo>
                    <a:pt x="15632" y="647"/>
                  </a:lnTo>
                  <a:lnTo>
                    <a:pt x="15126" y="479"/>
                  </a:lnTo>
                  <a:lnTo>
                    <a:pt x="14620" y="366"/>
                  </a:lnTo>
                  <a:lnTo>
                    <a:pt x="14114" y="226"/>
                  </a:lnTo>
                  <a:lnTo>
                    <a:pt x="13608" y="141"/>
                  </a:lnTo>
                  <a:lnTo>
                    <a:pt x="13102" y="85"/>
                  </a:lnTo>
                  <a:lnTo>
                    <a:pt x="12596" y="29"/>
                  </a:lnTo>
                  <a:lnTo>
                    <a:pt x="12062" y="1"/>
                  </a:ln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61"/>
            <p:cNvSpPr/>
            <p:nvPr/>
          </p:nvSpPr>
          <p:spPr>
            <a:xfrm>
              <a:off x="6087225" y="1505925"/>
              <a:ext cx="894750" cy="1340350"/>
            </a:xfrm>
            <a:custGeom>
              <a:avLst/>
              <a:gdLst/>
              <a:ahLst/>
              <a:cxnLst/>
              <a:rect l="l" t="t" r="r" b="b"/>
              <a:pathLst>
                <a:path w="35790" h="53614" extrusionOk="0">
                  <a:moveTo>
                    <a:pt x="17037" y="0"/>
                  </a:moveTo>
                  <a:lnTo>
                    <a:pt x="16109" y="28"/>
                  </a:lnTo>
                  <a:lnTo>
                    <a:pt x="15210" y="56"/>
                  </a:lnTo>
                  <a:lnTo>
                    <a:pt x="14310" y="113"/>
                  </a:lnTo>
                  <a:lnTo>
                    <a:pt x="13467" y="225"/>
                  </a:lnTo>
                  <a:lnTo>
                    <a:pt x="12623" y="338"/>
                  </a:lnTo>
                  <a:lnTo>
                    <a:pt x="11780" y="506"/>
                  </a:lnTo>
                  <a:lnTo>
                    <a:pt x="10936" y="675"/>
                  </a:lnTo>
                  <a:lnTo>
                    <a:pt x="10121" y="928"/>
                  </a:lnTo>
                  <a:lnTo>
                    <a:pt x="9278" y="1181"/>
                  </a:lnTo>
                  <a:lnTo>
                    <a:pt x="8462" y="1490"/>
                  </a:lnTo>
                  <a:lnTo>
                    <a:pt x="7619" y="1828"/>
                  </a:lnTo>
                  <a:lnTo>
                    <a:pt x="6747" y="2221"/>
                  </a:lnTo>
                  <a:lnTo>
                    <a:pt x="5876" y="2643"/>
                  </a:lnTo>
                  <a:lnTo>
                    <a:pt x="5033" y="3093"/>
                  </a:lnTo>
                  <a:lnTo>
                    <a:pt x="4302" y="3486"/>
                  </a:lnTo>
                  <a:lnTo>
                    <a:pt x="3655" y="3908"/>
                  </a:lnTo>
                  <a:lnTo>
                    <a:pt x="3093" y="4302"/>
                  </a:lnTo>
                  <a:lnTo>
                    <a:pt x="2615" y="4723"/>
                  </a:lnTo>
                  <a:lnTo>
                    <a:pt x="2221" y="5173"/>
                  </a:lnTo>
                  <a:lnTo>
                    <a:pt x="1856" y="5623"/>
                  </a:lnTo>
                  <a:lnTo>
                    <a:pt x="1575" y="6129"/>
                  </a:lnTo>
                  <a:lnTo>
                    <a:pt x="1322" y="6691"/>
                  </a:lnTo>
                  <a:lnTo>
                    <a:pt x="1125" y="7310"/>
                  </a:lnTo>
                  <a:lnTo>
                    <a:pt x="956" y="7984"/>
                  </a:lnTo>
                  <a:lnTo>
                    <a:pt x="787" y="8744"/>
                  </a:lnTo>
                  <a:lnTo>
                    <a:pt x="647" y="9587"/>
                  </a:lnTo>
                  <a:lnTo>
                    <a:pt x="506" y="10543"/>
                  </a:lnTo>
                  <a:lnTo>
                    <a:pt x="225" y="12792"/>
                  </a:lnTo>
                  <a:lnTo>
                    <a:pt x="141" y="13832"/>
                  </a:lnTo>
                  <a:lnTo>
                    <a:pt x="56" y="14957"/>
                  </a:lnTo>
                  <a:lnTo>
                    <a:pt x="0" y="16166"/>
                  </a:lnTo>
                  <a:lnTo>
                    <a:pt x="28" y="17431"/>
                  </a:lnTo>
                  <a:lnTo>
                    <a:pt x="56" y="18752"/>
                  </a:lnTo>
                  <a:lnTo>
                    <a:pt x="169" y="20130"/>
                  </a:lnTo>
                  <a:lnTo>
                    <a:pt x="309" y="21507"/>
                  </a:lnTo>
                  <a:lnTo>
                    <a:pt x="506" y="22913"/>
                  </a:lnTo>
                  <a:lnTo>
                    <a:pt x="787" y="24319"/>
                  </a:lnTo>
                  <a:lnTo>
                    <a:pt x="928" y="24993"/>
                  </a:lnTo>
                  <a:lnTo>
                    <a:pt x="1125" y="25696"/>
                  </a:lnTo>
                  <a:lnTo>
                    <a:pt x="1293" y="26399"/>
                  </a:lnTo>
                  <a:lnTo>
                    <a:pt x="1518" y="27074"/>
                  </a:lnTo>
                  <a:lnTo>
                    <a:pt x="1743" y="27748"/>
                  </a:lnTo>
                  <a:lnTo>
                    <a:pt x="1996" y="28395"/>
                  </a:lnTo>
                  <a:lnTo>
                    <a:pt x="2249" y="29042"/>
                  </a:lnTo>
                  <a:lnTo>
                    <a:pt x="2530" y="29688"/>
                  </a:lnTo>
                  <a:lnTo>
                    <a:pt x="2840" y="30307"/>
                  </a:lnTo>
                  <a:lnTo>
                    <a:pt x="3177" y="30925"/>
                  </a:lnTo>
                  <a:lnTo>
                    <a:pt x="3514" y="31516"/>
                  </a:lnTo>
                  <a:lnTo>
                    <a:pt x="3880" y="32078"/>
                  </a:lnTo>
                  <a:lnTo>
                    <a:pt x="4273" y="32640"/>
                  </a:lnTo>
                  <a:lnTo>
                    <a:pt x="4695" y="33174"/>
                  </a:lnTo>
                  <a:lnTo>
                    <a:pt x="5173" y="34243"/>
                  </a:lnTo>
                  <a:lnTo>
                    <a:pt x="5651" y="35424"/>
                  </a:lnTo>
                  <a:lnTo>
                    <a:pt x="6101" y="36717"/>
                  </a:lnTo>
                  <a:lnTo>
                    <a:pt x="6551" y="38094"/>
                  </a:lnTo>
                  <a:lnTo>
                    <a:pt x="6972" y="39584"/>
                  </a:lnTo>
                  <a:lnTo>
                    <a:pt x="7366" y="41159"/>
                  </a:lnTo>
                  <a:lnTo>
                    <a:pt x="7535" y="41974"/>
                  </a:lnTo>
                  <a:lnTo>
                    <a:pt x="7703" y="42817"/>
                  </a:lnTo>
                  <a:lnTo>
                    <a:pt x="7844" y="43689"/>
                  </a:lnTo>
                  <a:lnTo>
                    <a:pt x="7985" y="44589"/>
                  </a:lnTo>
                  <a:lnTo>
                    <a:pt x="8125" y="45826"/>
                  </a:lnTo>
                  <a:lnTo>
                    <a:pt x="8238" y="47063"/>
                  </a:lnTo>
                  <a:lnTo>
                    <a:pt x="8294" y="48243"/>
                  </a:lnTo>
                  <a:lnTo>
                    <a:pt x="8322" y="49368"/>
                  </a:lnTo>
                  <a:lnTo>
                    <a:pt x="8350" y="50464"/>
                  </a:lnTo>
                  <a:lnTo>
                    <a:pt x="8322" y="51505"/>
                  </a:lnTo>
                  <a:lnTo>
                    <a:pt x="8266" y="52489"/>
                  </a:lnTo>
                  <a:lnTo>
                    <a:pt x="8209" y="53445"/>
                  </a:lnTo>
                  <a:lnTo>
                    <a:pt x="9278" y="53220"/>
                  </a:lnTo>
                  <a:lnTo>
                    <a:pt x="10374" y="53023"/>
                  </a:lnTo>
                  <a:lnTo>
                    <a:pt x="11499" y="52854"/>
                  </a:lnTo>
                  <a:lnTo>
                    <a:pt x="12680" y="52685"/>
                  </a:lnTo>
                  <a:lnTo>
                    <a:pt x="13888" y="52517"/>
                  </a:lnTo>
                  <a:lnTo>
                    <a:pt x="15125" y="52404"/>
                  </a:lnTo>
                  <a:lnTo>
                    <a:pt x="16362" y="52292"/>
                  </a:lnTo>
                  <a:lnTo>
                    <a:pt x="17656" y="52207"/>
                  </a:lnTo>
                  <a:lnTo>
                    <a:pt x="18977" y="52151"/>
                  </a:lnTo>
                  <a:lnTo>
                    <a:pt x="20327" y="52123"/>
                  </a:lnTo>
                  <a:lnTo>
                    <a:pt x="21704" y="52123"/>
                  </a:lnTo>
                  <a:lnTo>
                    <a:pt x="23082" y="52151"/>
                  </a:lnTo>
                  <a:lnTo>
                    <a:pt x="24516" y="52236"/>
                  </a:lnTo>
                  <a:lnTo>
                    <a:pt x="25949" y="52320"/>
                  </a:lnTo>
                  <a:lnTo>
                    <a:pt x="27439" y="52461"/>
                  </a:lnTo>
                  <a:lnTo>
                    <a:pt x="28929" y="52657"/>
                  </a:lnTo>
                  <a:lnTo>
                    <a:pt x="30307" y="52854"/>
                  </a:lnTo>
                  <a:lnTo>
                    <a:pt x="31685" y="53079"/>
                  </a:lnTo>
                  <a:lnTo>
                    <a:pt x="33006" y="53332"/>
                  </a:lnTo>
                  <a:lnTo>
                    <a:pt x="34299" y="53613"/>
                  </a:lnTo>
                  <a:lnTo>
                    <a:pt x="34721" y="49649"/>
                  </a:lnTo>
                  <a:lnTo>
                    <a:pt x="35058" y="45826"/>
                  </a:lnTo>
                  <a:lnTo>
                    <a:pt x="35339" y="42143"/>
                  </a:lnTo>
                  <a:lnTo>
                    <a:pt x="35564" y="38600"/>
                  </a:lnTo>
                  <a:lnTo>
                    <a:pt x="35705" y="35199"/>
                  </a:lnTo>
                  <a:lnTo>
                    <a:pt x="35761" y="31966"/>
                  </a:lnTo>
                  <a:lnTo>
                    <a:pt x="35789" y="28901"/>
                  </a:lnTo>
                  <a:lnTo>
                    <a:pt x="35733" y="25977"/>
                  </a:lnTo>
                  <a:lnTo>
                    <a:pt x="35677" y="24600"/>
                  </a:lnTo>
                  <a:lnTo>
                    <a:pt x="35592" y="23250"/>
                  </a:lnTo>
                  <a:lnTo>
                    <a:pt x="35508" y="21957"/>
                  </a:lnTo>
                  <a:lnTo>
                    <a:pt x="35424" y="20692"/>
                  </a:lnTo>
                  <a:lnTo>
                    <a:pt x="35311" y="19511"/>
                  </a:lnTo>
                  <a:lnTo>
                    <a:pt x="35199" y="18358"/>
                  </a:lnTo>
                  <a:lnTo>
                    <a:pt x="35058" y="17234"/>
                  </a:lnTo>
                  <a:lnTo>
                    <a:pt x="34890" y="16194"/>
                  </a:lnTo>
                  <a:lnTo>
                    <a:pt x="34721" y="15182"/>
                  </a:lnTo>
                  <a:lnTo>
                    <a:pt x="34552" y="14254"/>
                  </a:lnTo>
                  <a:lnTo>
                    <a:pt x="34355" y="13354"/>
                  </a:lnTo>
                  <a:lnTo>
                    <a:pt x="34130" y="12511"/>
                  </a:lnTo>
                  <a:lnTo>
                    <a:pt x="33906" y="11724"/>
                  </a:lnTo>
                  <a:lnTo>
                    <a:pt x="33681" y="10993"/>
                  </a:lnTo>
                  <a:lnTo>
                    <a:pt x="33428" y="10318"/>
                  </a:lnTo>
                  <a:lnTo>
                    <a:pt x="33175" y="9699"/>
                  </a:lnTo>
                  <a:lnTo>
                    <a:pt x="32781" y="8884"/>
                  </a:lnTo>
                  <a:lnTo>
                    <a:pt x="32387" y="8125"/>
                  </a:lnTo>
                  <a:lnTo>
                    <a:pt x="31966" y="7422"/>
                  </a:lnTo>
                  <a:lnTo>
                    <a:pt x="31544" y="6776"/>
                  </a:lnTo>
                  <a:lnTo>
                    <a:pt x="31094" y="6157"/>
                  </a:lnTo>
                  <a:lnTo>
                    <a:pt x="30672" y="5623"/>
                  </a:lnTo>
                  <a:lnTo>
                    <a:pt x="30279" y="5117"/>
                  </a:lnTo>
                  <a:lnTo>
                    <a:pt x="29857" y="4667"/>
                  </a:lnTo>
                  <a:lnTo>
                    <a:pt x="29154" y="3936"/>
                  </a:lnTo>
                  <a:lnTo>
                    <a:pt x="28592" y="3402"/>
                  </a:lnTo>
                  <a:lnTo>
                    <a:pt x="28198" y="3093"/>
                  </a:lnTo>
                  <a:lnTo>
                    <a:pt x="28058" y="2980"/>
                  </a:lnTo>
                  <a:lnTo>
                    <a:pt x="27608" y="2671"/>
                  </a:lnTo>
                  <a:lnTo>
                    <a:pt x="27158" y="2390"/>
                  </a:lnTo>
                  <a:lnTo>
                    <a:pt x="26708" y="2109"/>
                  </a:lnTo>
                  <a:lnTo>
                    <a:pt x="26230" y="1856"/>
                  </a:lnTo>
                  <a:lnTo>
                    <a:pt x="25753" y="1603"/>
                  </a:lnTo>
                  <a:lnTo>
                    <a:pt x="25275" y="1378"/>
                  </a:lnTo>
                  <a:lnTo>
                    <a:pt x="24769" y="1181"/>
                  </a:lnTo>
                  <a:lnTo>
                    <a:pt x="24262" y="984"/>
                  </a:lnTo>
                  <a:lnTo>
                    <a:pt x="23756" y="815"/>
                  </a:lnTo>
                  <a:lnTo>
                    <a:pt x="23250" y="675"/>
                  </a:lnTo>
                  <a:lnTo>
                    <a:pt x="22716" y="534"/>
                  </a:lnTo>
                  <a:lnTo>
                    <a:pt x="22182" y="422"/>
                  </a:lnTo>
                  <a:lnTo>
                    <a:pt x="21648" y="309"/>
                  </a:lnTo>
                  <a:lnTo>
                    <a:pt x="21114" y="225"/>
                  </a:lnTo>
                  <a:lnTo>
                    <a:pt x="20580" y="169"/>
                  </a:lnTo>
                  <a:lnTo>
                    <a:pt x="20017" y="113"/>
                  </a:lnTo>
                  <a:lnTo>
                    <a:pt x="19005" y="56"/>
                  </a:lnTo>
                  <a:lnTo>
                    <a:pt x="17993" y="28"/>
                  </a:lnTo>
                  <a:lnTo>
                    <a:pt x="17037" y="0"/>
                  </a:lnTo>
                  <a:close/>
                </a:path>
              </a:pathLst>
            </a:custGeom>
            <a:solidFill>
              <a:srgbClr val="FF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61"/>
            <p:cNvSpPr/>
            <p:nvPr/>
          </p:nvSpPr>
          <p:spPr>
            <a:xfrm>
              <a:off x="5746325" y="1568475"/>
              <a:ext cx="498350" cy="824450"/>
            </a:xfrm>
            <a:custGeom>
              <a:avLst/>
              <a:gdLst/>
              <a:ahLst/>
              <a:cxnLst/>
              <a:rect l="l" t="t" r="r" b="b"/>
              <a:pathLst>
                <a:path w="19934" h="32978" extrusionOk="0">
                  <a:moveTo>
                    <a:pt x="19737" y="0"/>
                  </a:moveTo>
                  <a:lnTo>
                    <a:pt x="19006" y="310"/>
                  </a:lnTo>
                  <a:lnTo>
                    <a:pt x="18191" y="675"/>
                  </a:lnTo>
                  <a:lnTo>
                    <a:pt x="17347" y="1097"/>
                  </a:lnTo>
                  <a:lnTo>
                    <a:pt x="16448" y="1575"/>
                  </a:lnTo>
                  <a:lnTo>
                    <a:pt x="15520" y="2165"/>
                  </a:lnTo>
                  <a:lnTo>
                    <a:pt x="14564" y="2812"/>
                  </a:lnTo>
                  <a:lnTo>
                    <a:pt x="14086" y="3177"/>
                  </a:lnTo>
                  <a:lnTo>
                    <a:pt x="13608" y="3543"/>
                  </a:lnTo>
                  <a:lnTo>
                    <a:pt x="13102" y="3964"/>
                  </a:lnTo>
                  <a:lnTo>
                    <a:pt x="12624" y="4386"/>
                  </a:lnTo>
                  <a:lnTo>
                    <a:pt x="12202" y="4808"/>
                  </a:lnTo>
                  <a:lnTo>
                    <a:pt x="11809" y="5201"/>
                  </a:lnTo>
                  <a:lnTo>
                    <a:pt x="11415" y="5623"/>
                  </a:lnTo>
                  <a:lnTo>
                    <a:pt x="11050" y="6017"/>
                  </a:lnTo>
                  <a:lnTo>
                    <a:pt x="10375" y="6860"/>
                  </a:lnTo>
                  <a:lnTo>
                    <a:pt x="9756" y="7760"/>
                  </a:lnTo>
                  <a:lnTo>
                    <a:pt x="9110" y="8687"/>
                  </a:lnTo>
                  <a:lnTo>
                    <a:pt x="8491" y="9728"/>
                  </a:lnTo>
                  <a:lnTo>
                    <a:pt x="7057" y="12117"/>
                  </a:lnTo>
                  <a:lnTo>
                    <a:pt x="5708" y="14310"/>
                  </a:lnTo>
                  <a:lnTo>
                    <a:pt x="4106" y="16925"/>
                  </a:lnTo>
                  <a:lnTo>
                    <a:pt x="2194" y="19933"/>
                  </a:lnTo>
                  <a:lnTo>
                    <a:pt x="1" y="23307"/>
                  </a:lnTo>
                  <a:lnTo>
                    <a:pt x="1575" y="24572"/>
                  </a:lnTo>
                  <a:lnTo>
                    <a:pt x="3150" y="25809"/>
                  </a:lnTo>
                  <a:lnTo>
                    <a:pt x="4752" y="27018"/>
                  </a:lnTo>
                  <a:lnTo>
                    <a:pt x="6355" y="28198"/>
                  </a:lnTo>
                  <a:lnTo>
                    <a:pt x="9560" y="30588"/>
                  </a:lnTo>
                  <a:lnTo>
                    <a:pt x="11190" y="31769"/>
                  </a:lnTo>
                  <a:lnTo>
                    <a:pt x="12765" y="32978"/>
                  </a:lnTo>
                  <a:lnTo>
                    <a:pt x="16335" y="26793"/>
                  </a:lnTo>
                  <a:lnTo>
                    <a:pt x="19934" y="20664"/>
                  </a:lnTo>
                  <a:lnTo>
                    <a:pt x="19624" y="19792"/>
                  </a:lnTo>
                  <a:lnTo>
                    <a:pt x="19315" y="18837"/>
                  </a:lnTo>
                  <a:lnTo>
                    <a:pt x="19034" y="17768"/>
                  </a:lnTo>
                  <a:lnTo>
                    <a:pt x="18753" y="16644"/>
                  </a:lnTo>
                  <a:lnTo>
                    <a:pt x="18528" y="15435"/>
                  </a:lnTo>
                  <a:lnTo>
                    <a:pt x="18331" y="14142"/>
                  </a:lnTo>
                  <a:lnTo>
                    <a:pt x="18162" y="12792"/>
                  </a:lnTo>
                  <a:lnTo>
                    <a:pt x="18106" y="12089"/>
                  </a:lnTo>
                  <a:lnTo>
                    <a:pt x="18078" y="11358"/>
                  </a:lnTo>
                  <a:lnTo>
                    <a:pt x="18050" y="10459"/>
                  </a:lnTo>
                  <a:lnTo>
                    <a:pt x="18050" y="9559"/>
                  </a:lnTo>
                  <a:lnTo>
                    <a:pt x="18078" y="8687"/>
                  </a:lnTo>
                  <a:lnTo>
                    <a:pt x="18134" y="7844"/>
                  </a:lnTo>
                  <a:lnTo>
                    <a:pt x="18191" y="7029"/>
                  </a:lnTo>
                  <a:lnTo>
                    <a:pt x="18303" y="6242"/>
                  </a:lnTo>
                  <a:lnTo>
                    <a:pt x="18387" y="5482"/>
                  </a:lnTo>
                  <a:lnTo>
                    <a:pt x="18500" y="4752"/>
                  </a:lnTo>
                  <a:lnTo>
                    <a:pt x="18781" y="3374"/>
                  </a:lnTo>
                  <a:lnTo>
                    <a:pt x="19090" y="2137"/>
                  </a:lnTo>
                  <a:lnTo>
                    <a:pt x="19428" y="1012"/>
                  </a:lnTo>
                  <a:lnTo>
                    <a:pt x="19737" y="0"/>
                  </a:lnTo>
                  <a:close/>
                </a:path>
              </a:pathLst>
            </a:custGeom>
            <a:solidFill>
              <a:srgbClr val="FF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61"/>
            <p:cNvSpPr/>
            <p:nvPr/>
          </p:nvSpPr>
          <p:spPr>
            <a:xfrm>
              <a:off x="6352900" y="964025"/>
              <a:ext cx="210875" cy="415400"/>
            </a:xfrm>
            <a:custGeom>
              <a:avLst/>
              <a:gdLst/>
              <a:ahLst/>
              <a:cxnLst/>
              <a:rect l="l" t="t" r="r" b="b"/>
              <a:pathLst>
                <a:path w="8435" h="16616" extrusionOk="0">
                  <a:moveTo>
                    <a:pt x="6298" y="0"/>
                  </a:moveTo>
                  <a:lnTo>
                    <a:pt x="6045" y="29"/>
                  </a:lnTo>
                  <a:lnTo>
                    <a:pt x="5820" y="85"/>
                  </a:lnTo>
                  <a:lnTo>
                    <a:pt x="5454" y="197"/>
                  </a:lnTo>
                  <a:lnTo>
                    <a:pt x="5145" y="366"/>
                  </a:lnTo>
                  <a:lnTo>
                    <a:pt x="4836" y="535"/>
                  </a:lnTo>
                  <a:lnTo>
                    <a:pt x="4555" y="759"/>
                  </a:lnTo>
                  <a:lnTo>
                    <a:pt x="4302" y="1013"/>
                  </a:lnTo>
                  <a:lnTo>
                    <a:pt x="4077" y="1266"/>
                  </a:lnTo>
                  <a:lnTo>
                    <a:pt x="3852" y="1547"/>
                  </a:lnTo>
                  <a:lnTo>
                    <a:pt x="3655" y="1856"/>
                  </a:lnTo>
                  <a:lnTo>
                    <a:pt x="3571" y="2025"/>
                  </a:lnTo>
                  <a:lnTo>
                    <a:pt x="3486" y="2221"/>
                  </a:lnTo>
                  <a:lnTo>
                    <a:pt x="3402" y="2362"/>
                  </a:lnTo>
                  <a:lnTo>
                    <a:pt x="3318" y="2446"/>
                  </a:lnTo>
                  <a:lnTo>
                    <a:pt x="3233" y="2503"/>
                  </a:lnTo>
                  <a:lnTo>
                    <a:pt x="1828" y="506"/>
                  </a:lnTo>
                  <a:lnTo>
                    <a:pt x="1434" y="956"/>
                  </a:lnTo>
                  <a:lnTo>
                    <a:pt x="1069" y="1434"/>
                  </a:lnTo>
                  <a:lnTo>
                    <a:pt x="787" y="1912"/>
                  </a:lnTo>
                  <a:lnTo>
                    <a:pt x="534" y="2446"/>
                  </a:lnTo>
                  <a:lnTo>
                    <a:pt x="338" y="2980"/>
                  </a:lnTo>
                  <a:lnTo>
                    <a:pt x="169" y="3543"/>
                  </a:lnTo>
                  <a:lnTo>
                    <a:pt x="85" y="4105"/>
                  </a:lnTo>
                  <a:lnTo>
                    <a:pt x="0" y="4695"/>
                  </a:lnTo>
                  <a:lnTo>
                    <a:pt x="28" y="5033"/>
                  </a:lnTo>
                  <a:lnTo>
                    <a:pt x="85" y="5426"/>
                  </a:lnTo>
                  <a:lnTo>
                    <a:pt x="169" y="5820"/>
                  </a:lnTo>
                  <a:lnTo>
                    <a:pt x="309" y="6242"/>
                  </a:lnTo>
                  <a:lnTo>
                    <a:pt x="591" y="6973"/>
                  </a:lnTo>
                  <a:lnTo>
                    <a:pt x="816" y="7507"/>
                  </a:lnTo>
                  <a:lnTo>
                    <a:pt x="1069" y="8069"/>
                  </a:lnTo>
                  <a:lnTo>
                    <a:pt x="1237" y="8659"/>
                  </a:lnTo>
                  <a:lnTo>
                    <a:pt x="1350" y="9250"/>
                  </a:lnTo>
                  <a:lnTo>
                    <a:pt x="1434" y="9868"/>
                  </a:lnTo>
                  <a:lnTo>
                    <a:pt x="1490" y="10487"/>
                  </a:lnTo>
                  <a:lnTo>
                    <a:pt x="1518" y="11105"/>
                  </a:lnTo>
                  <a:lnTo>
                    <a:pt x="1546" y="12370"/>
                  </a:lnTo>
                  <a:lnTo>
                    <a:pt x="1546" y="13579"/>
                  </a:lnTo>
                  <a:lnTo>
                    <a:pt x="1575" y="14170"/>
                  </a:lnTo>
                  <a:lnTo>
                    <a:pt x="1631" y="14704"/>
                  </a:lnTo>
                  <a:lnTo>
                    <a:pt x="1687" y="15238"/>
                  </a:lnTo>
                  <a:lnTo>
                    <a:pt x="1828" y="15716"/>
                  </a:lnTo>
                  <a:lnTo>
                    <a:pt x="1968" y="16138"/>
                  </a:lnTo>
                  <a:lnTo>
                    <a:pt x="2081" y="16335"/>
                  </a:lnTo>
                  <a:lnTo>
                    <a:pt x="2193" y="16531"/>
                  </a:lnTo>
                  <a:lnTo>
                    <a:pt x="2249" y="16588"/>
                  </a:lnTo>
                  <a:lnTo>
                    <a:pt x="2306" y="16616"/>
                  </a:lnTo>
                  <a:lnTo>
                    <a:pt x="2362" y="16616"/>
                  </a:lnTo>
                  <a:lnTo>
                    <a:pt x="2418" y="16588"/>
                  </a:lnTo>
                  <a:lnTo>
                    <a:pt x="2530" y="16419"/>
                  </a:lnTo>
                  <a:lnTo>
                    <a:pt x="2643" y="16166"/>
                  </a:lnTo>
                  <a:lnTo>
                    <a:pt x="2755" y="15828"/>
                  </a:lnTo>
                  <a:lnTo>
                    <a:pt x="2868" y="15463"/>
                  </a:lnTo>
                  <a:lnTo>
                    <a:pt x="3093" y="14563"/>
                  </a:lnTo>
                  <a:lnTo>
                    <a:pt x="3261" y="13607"/>
                  </a:lnTo>
                  <a:lnTo>
                    <a:pt x="3374" y="12764"/>
                  </a:lnTo>
                  <a:lnTo>
                    <a:pt x="3458" y="12174"/>
                  </a:lnTo>
                  <a:lnTo>
                    <a:pt x="3458" y="11921"/>
                  </a:lnTo>
                  <a:lnTo>
                    <a:pt x="4302" y="10768"/>
                  </a:lnTo>
                  <a:lnTo>
                    <a:pt x="4723" y="10178"/>
                  </a:lnTo>
                  <a:lnTo>
                    <a:pt x="5089" y="9559"/>
                  </a:lnTo>
                  <a:lnTo>
                    <a:pt x="5258" y="9250"/>
                  </a:lnTo>
                  <a:lnTo>
                    <a:pt x="5426" y="8941"/>
                  </a:lnTo>
                  <a:lnTo>
                    <a:pt x="5567" y="8631"/>
                  </a:lnTo>
                  <a:lnTo>
                    <a:pt x="5679" y="8294"/>
                  </a:lnTo>
                  <a:lnTo>
                    <a:pt x="5764" y="7985"/>
                  </a:lnTo>
                  <a:lnTo>
                    <a:pt x="5820" y="7647"/>
                  </a:lnTo>
                  <a:lnTo>
                    <a:pt x="5848" y="7310"/>
                  </a:lnTo>
                  <a:lnTo>
                    <a:pt x="5820" y="6945"/>
                  </a:lnTo>
                  <a:lnTo>
                    <a:pt x="5764" y="6748"/>
                  </a:lnTo>
                  <a:lnTo>
                    <a:pt x="5735" y="6607"/>
                  </a:lnTo>
                  <a:lnTo>
                    <a:pt x="5764" y="6551"/>
                  </a:lnTo>
                  <a:lnTo>
                    <a:pt x="5764" y="6495"/>
                  </a:lnTo>
                  <a:lnTo>
                    <a:pt x="5904" y="6354"/>
                  </a:lnTo>
                  <a:lnTo>
                    <a:pt x="6073" y="6214"/>
                  </a:lnTo>
                  <a:lnTo>
                    <a:pt x="6523" y="5961"/>
                  </a:lnTo>
                  <a:lnTo>
                    <a:pt x="6916" y="5679"/>
                  </a:lnTo>
                  <a:lnTo>
                    <a:pt x="7254" y="5370"/>
                  </a:lnTo>
                  <a:lnTo>
                    <a:pt x="7563" y="5061"/>
                  </a:lnTo>
                  <a:lnTo>
                    <a:pt x="7844" y="4752"/>
                  </a:lnTo>
                  <a:lnTo>
                    <a:pt x="8041" y="4414"/>
                  </a:lnTo>
                  <a:lnTo>
                    <a:pt x="8209" y="4077"/>
                  </a:lnTo>
                  <a:lnTo>
                    <a:pt x="8322" y="3711"/>
                  </a:lnTo>
                  <a:lnTo>
                    <a:pt x="8406" y="3346"/>
                  </a:lnTo>
                  <a:lnTo>
                    <a:pt x="8434" y="2980"/>
                  </a:lnTo>
                  <a:lnTo>
                    <a:pt x="8406" y="2587"/>
                  </a:lnTo>
                  <a:lnTo>
                    <a:pt x="8322" y="2193"/>
                  </a:lnTo>
                  <a:lnTo>
                    <a:pt x="8209" y="1772"/>
                  </a:lnTo>
                  <a:lnTo>
                    <a:pt x="8013" y="1350"/>
                  </a:lnTo>
                  <a:lnTo>
                    <a:pt x="7788" y="928"/>
                  </a:lnTo>
                  <a:lnTo>
                    <a:pt x="7507" y="478"/>
                  </a:lnTo>
                  <a:lnTo>
                    <a:pt x="7338" y="282"/>
                  </a:lnTo>
                  <a:lnTo>
                    <a:pt x="7169" y="141"/>
                  </a:lnTo>
                  <a:lnTo>
                    <a:pt x="6972" y="57"/>
                  </a:lnTo>
                  <a:lnTo>
                    <a:pt x="6748" y="0"/>
                  </a:lnTo>
                  <a:close/>
                </a:path>
              </a:pathLst>
            </a:custGeom>
            <a:solidFill>
              <a:srgbClr val="FF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61"/>
            <p:cNvSpPr/>
            <p:nvPr/>
          </p:nvSpPr>
          <p:spPr>
            <a:xfrm>
              <a:off x="6432325" y="994950"/>
              <a:ext cx="97000" cy="82250"/>
            </a:xfrm>
            <a:custGeom>
              <a:avLst/>
              <a:gdLst/>
              <a:ahLst/>
              <a:cxnLst/>
              <a:rect l="l" t="t" r="r" b="b"/>
              <a:pathLst>
                <a:path w="3880" h="3290" extrusionOk="0">
                  <a:moveTo>
                    <a:pt x="3571" y="0"/>
                  </a:moveTo>
                  <a:lnTo>
                    <a:pt x="3458" y="29"/>
                  </a:lnTo>
                  <a:lnTo>
                    <a:pt x="3233" y="141"/>
                  </a:lnTo>
                  <a:lnTo>
                    <a:pt x="3065" y="253"/>
                  </a:lnTo>
                  <a:lnTo>
                    <a:pt x="2896" y="338"/>
                  </a:lnTo>
                  <a:lnTo>
                    <a:pt x="2755" y="394"/>
                  </a:lnTo>
                  <a:lnTo>
                    <a:pt x="2390" y="619"/>
                  </a:lnTo>
                  <a:lnTo>
                    <a:pt x="2024" y="844"/>
                  </a:lnTo>
                  <a:lnTo>
                    <a:pt x="1687" y="1097"/>
                  </a:lnTo>
                  <a:lnTo>
                    <a:pt x="1378" y="1350"/>
                  </a:lnTo>
                  <a:lnTo>
                    <a:pt x="1097" y="1631"/>
                  </a:lnTo>
                  <a:lnTo>
                    <a:pt x="815" y="1940"/>
                  </a:lnTo>
                  <a:lnTo>
                    <a:pt x="534" y="2250"/>
                  </a:lnTo>
                  <a:lnTo>
                    <a:pt x="253" y="2587"/>
                  </a:lnTo>
                  <a:lnTo>
                    <a:pt x="141" y="2727"/>
                  </a:lnTo>
                  <a:lnTo>
                    <a:pt x="28" y="2896"/>
                  </a:lnTo>
                  <a:lnTo>
                    <a:pt x="0" y="2980"/>
                  </a:lnTo>
                  <a:lnTo>
                    <a:pt x="0" y="3037"/>
                  </a:lnTo>
                  <a:lnTo>
                    <a:pt x="28" y="3121"/>
                  </a:lnTo>
                  <a:lnTo>
                    <a:pt x="113" y="3205"/>
                  </a:lnTo>
                  <a:lnTo>
                    <a:pt x="197" y="3262"/>
                  </a:lnTo>
                  <a:lnTo>
                    <a:pt x="281" y="3290"/>
                  </a:lnTo>
                  <a:lnTo>
                    <a:pt x="337" y="3262"/>
                  </a:lnTo>
                  <a:lnTo>
                    <a:pt x="394" y="3205"/>
                  </a:lnTo>
                  <a:lnTo>
                    <a:pt x="506" y="3065"/>
                  </a:lnTo>
                  <a:lnTo>
                    <a:pt x="619" y="2924"/>
                  </a:lnTo>
                  <a:lnTo>
                    <a:pt x="928" y="2559"/>
                  </a:lnTo>
                  <a:lnTo>
                    <a:pt x="1209" y="2250"/>
                  </a:lnTo>
                  <a:lnTo>
                    <a:pt x="1518" y="1940"/>
                  </a:lnTo>
                  <a:lnTo>
                    <a:pt x="1856" y="1659"/>
                  </a:lnTo>
                  <a:lnTo>
                    <a:pt x="2193" y="1378"/>
                  </a:lnTo>
                  <a:lnTo>
                    <a:pt x="2530" y="1125"/>
                  </a:lnTo>
                  <a:lnTo>
                    <a:pt x="2896" y="900"/>
                  </a:lnTo>
                  <a:lnTo>
                    <a:pt x="3289" y="675"/>
                  </a:lnTo>
                  <a:lnTo>
                    <a:pt x="3514" y="591"/>
                  </a:lnTo>
                  <a:lnTo>
                    <a:pt x="3711" y="506"/>
                  </a:lnTo>
                  <a:lnTo>
                    <a:pt x="3795" y="422"/>
                  </a:lnTo>
                  <a:lnTo>
                    <a:pt x="3852" y="338"/>
                  </a:lnTo>
                  <a:lnTo>
                    <a:pt x="3880" y="253"/>
                  </a:lnTo>
                  <a:lnTo>
                    <a:pt x="3852" y="141"/>
                  </a:lnTo>
                  <a:lnTo>
                    <a:pt x="3767" y="29"/>
                  </a:lnTo>
                  <a:lnTo>
                    <a:pt x="3683" y="0"/>
                  </a:lnTo>
                  <a:close/>
                </a:path>
              </a:pathLst>
            </a:custGeom>
            <a:solidFill>
              <a:srgbClr val="FF9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61"/>
            <p:cNvSpPr/>
            <p:nvPr/>
          </p:nvSpPr>
          <p:spPr>
            <a:xfrm>
              <a:off x="6456925" y="1100375"/>
              <a:ext cx="75925" cy="75225"/>
            </a:xfrm>
            <a:custGeom>
              <a:avLst/>
              <a:gdLst/>
              <a:ahLst/>
              <a:cxnLst/>
              <a:rect l="l" t="t" r="r" b="b"/>
              <a:pathLst>
                <a:path w="3037" h="3009" extrusionOk="0">
                  <a:moveTo>
                    <a:pt x="1603" y="0"/>
                  </a:moveTo>
                  <a:lnTo>
                    <a:pt x="1293" y="29"/>
                  </a:lnTo>
                  <a:lnTo>
                    <a:pt x="984" y="113"/>
                  </a:lnTo>
                  <a:lnTo>
                    <a:pt x="703" y="254"/>
                  </a:lnTo>
                  <a:lnTo>
                    <a:pt x="478" y="422"/>
                  </a:lnTo>
                  <a:lnTo>
                    <a:pt x="281" y="647"/>
                  </a:lnTo>
                  <a:lnTo>
                    <a:pt x="141" y="872"/>
                  </a:lnTo>
                  <a:lnTo>
                    <a:pt x="28" y="1153"/>
                  </a:lnTo>
                  <a:lnTo>
                    <a:pt x="0" y="1434"/>
                  </a:lnTo>
                  <a:lnTo>
                    <a:pt x="0" y="1744"/>
                  </a:lnTo>
                  <a:lnTo>
                    <a:pt x="84" y="2025"/>
                  </a:lnTo>
                  <a:lnTo>
                    <a:pt x="225" y="2306"/>
                  </a:lnTo>
                  <a:lnTo>
                    <a:pt x="394" y="2559"/>
                  </a:lnTo>
                  <a:lnTo>
                    <a:pt x="619" y="2756"/>
                  </a:lnTo>
                  <a:lnTo>
                    <a:pt x="872" y="2896"/>
                  </a:lnTo>
                  <a:lnTo>
                    <a:pt x="1153" y="2981"/>
                  </a:lnTo>
                  <a:lnTo>
                    <a:pt x="1434" y="3009"/>
                  </a:lnTo>
                  <a:lnTo>
                    <a:pt x="1743" y="2981"/>
                  </a:lnTo>
                  <a:lnTo>
                    <a:pt x="2052" y="2896"/>
                  </a:lnTo>
                  <a:lnTo>
                    <a:pt x="2334" y="2784"/>
                  </a:lnTo>
                  <a:lnTo>
                    <a:pt x="2558" y="2587"/>
                  </a:lnTo>
                  <a:lnTo>
                    <a:pt x="2755" y="2390"/>
                  </a:lnTo>
                  <a:lnTo>
                    <a:pt x="2896" y="2137"/>
                  </a:lnTo>
                  <a:lnTo>
                    <a:pt x="3008" y="1856"/>
                  </a:lnTo>
                  <a:lnTo>
                    <a:pt x="3036" y="1575"/>
                  </a:lnTo>
                  <a:lnTo>
                    <a:pt x="3036" y="1294"/>
                  </a:lnTo>
                  <a:lnTo>
                    <a:pt x="2952" y="984"/>
                  </a:lnTo>
                  <a:lnTo>
                    <a:pt x="2811" y="703"/>
                  </a:lnTo>
                  <a:lnTo>
                    <a:pt x="2643" y="450"/>
                  </a:lnTo>
                  <a:lnTo>
                    <a:pt x="2418" y="282"/>
                  </a:lnTo>
                  <a:lnTo>
                    <a:pt x="2165" y="141"/>
                  </a:lnTo>
                  <a:lnTo>
                    <a:pt x="1884" y="29"/>
                  </a:lnTo>
                  <a:lnTo>
                    <a:pt x="1603" y="0"/>
                  </a:lnTo>
                  <a:close/>
                </a:path>
              </a:pathLst>
            </a:custGeom>
            <a:solidFill>
              <a:srgbClr val="DF6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61"/>
            <p:cNvSpPr/>
            <p:nvPr/>
          </p:nvSpPr>
          <p:spPr>
            <a:xfrm>
              <a:off x="6223575" y="1501000"/>
              <a:ext cx="298725" cy="202450"/>
            </a:xfrm>
            <a:custGeom>
              <a:avLst/>
              <a:gdLst/>
              <a:ahLst/>
              <a:cxnLst/>
              <a:rect l="l" t="t" r="r" b="b"/>
              <a:pathLst>
                <a:path w="11949" h="8098" extrusionOk="0">
                  <a:moveTo>
                    <a:pt x="9109" y="0"/>
                  </a:moveTo>
                  <a:lnTo>
                    <a:pt x="8406" y="85"/>
                  </a:lnTo>
                  <a:lnTo>
                    <a:pt x="7703" y="169"/>
                  </a:lnTo>
                  <a:lnTo>
                    <a:pt x="7001" y="281"/>
                  </a:lnTo>
                  <a:lnTo>
                    <a:pt x="6326" y="422"/>
                  </a:lnTo>
                  <a:lnTo>
                    <a:pt x="5623" y="591"/>
                  </a:lnTo>
                  <a:lnTo>
                    <a:pt x="4920" y="788"/>
                  </a:lnTo>
                  <a:lnTo>
                    <a:pt x="4245" y="984"/>
                  </a:lnTo>
                  <a:lnTo>
                    <a:pt x="3571" y="1209"/>
                  </a:lnTo>
                  <a:lnTo>
                    <a:pt x="2193" y="1715"/>
                  </a:lnTo>
                  <a:lnTo>
                    <a:pt x="872" y="2249"/>
                  </a:lnTo>
                  <a:lnTo>
                    <a:pt x="534" y="3121"/>
                  </a:lnTo>
                  <a:lnTo>
                    <a:pt x="394" y="3571"/>
                  </a:lnTo>
                  <a:lnTo>
                    <a:pt x="253" y="4049"/>
                  </a:lnTo>
                  <a:lnTo>
                    <a:pt x="141" y="4555"/>
                  </a:lnTo>
                  <a:lnTo>
                    <a:pt x="56" y="5033"/>
                  </a:lnTo>
                  <a:lnTo>
                    <a:pt x="0" y="5511"/>
                  </a:lnTo>
                  <a:lnTo>
                    <a:pt x="0" y="5960"/>
                  </a:lnTo>
                  <a:lnTo>
                    <a:pt x="85" y="6382"/>
                  </a:lnTo>
                  <a:lnTo>
                    <a:pt x="141" y="6607"/>
                  </a:lnTo>
                  <a:lnTo>
                    <a:pt x="197" y="6804"/>
                  </a:lnTo>
                  <a:lnTo>
                    <a:pt x="281" y="6973"/>
                  </a:lnTo>
                  <a:lnTo>
                    <a:pt x="394" y="7141"/>
                  </a:lnTo>
                  <a:lnTo>
                    <a:pt x="506" y="7310"/>
                  </a:lnTo>
                  <a:lnTo>
                    <a:pt x="675" y="7479"/>
                  </a:lnTo>
                  <a:lnTo>
                    <a:pt x="844" y="7591"/>
                  </a:lnTo>
                  <a:lnTo>
                    <a:pt x="1012" y="7732"/>
                  </a:lnTo>
                  <a:lnTo>
                    <a:pt x="1237" y="7844"/>
                  </a:lnTo>
                  <a:lnTo>
                    <a:pt x="1462" y="7928"/>
                  </a:lnTo>
                  <a:lnTo>
                    <a:pt x="1743" y="8013"/>
                  </a:lnTo>
                  <a:lnTo>
                    <a:pt x="2024" y="8069"/>
                  </a:lnTo>
                  <a:lnTo>
                    <a:pt x="2334" y="8097"/>
                  </a:lnTo>
                  <a:lnTo>
                    <a:pt x="3037" y="8097"/>
                  </a:lnTo>
                  <a:lnTo>
                    <a:pt x="3402" y="8069"/>
                  </a:lnTo>
                  <a:lnTo>
                    <a:pt x="3768" y="8013"/>
                  </a:lnTo>
                  <a:lnTo>
                    <a:pt x="4105" y="7928"/>
                  </a:lnTo>
                  <a:lnTo>
                    <a:pt x="4470" y="7816"/>
                  </a:lnTo>
                  <a:lnTo>
                    <a:pt x="4808" y="7675"/>
                  </a:lnTo>
                  <a:lnTo>
                    <a:pt x="5145" y="7535"/>
                  </a:lnTo>
                  <a:lnTo>
                    <a:pt x="5482" y="7338"/>
                  </a:lnTo>
                  <a:lnTo>
                    <a:pt x="5820" y="7141"/>
                  </a:lnTo>
                  <a:lnTo>
                    <a:pt x="6157" y="6944"/>
                  </a:lnTo>
                  <a:lnTo>
                    <a:pt x="6804" y="6467"/>
                  </a:lnTo>
                  <a:lnTo>
                    <a:pt x="7450" y="5932"/>
                  </a:lnTo>
                  <a:lnTo>
                    <a:pt x="8069" y="5370"/>
                  </a:lnTo>
                  <a:lnTo>
                    <a:pt x="8659" y="4752"/>
                  </a:lnTo>
                  <a:lnTo>
                    <a:pt x="9222" y="4105"/>
                  </a:lnTo>
                  <a:lnTo>
                    <a:pt x="9756" y="3430"/>
                  </a:lnTo>
                  <a:lnTo>
                    <a:pt x="10262" y="2756"/>
                  </a:lnTo>
                  <a:lnTo>
                    <a:pt x="10740" y="2081"/>
                  </a:lnTo>
                  <a:lnTo>
                    <a:pt x="11190" y="1406"/>
                  </a:lnTo>
                  <a:lnTo>
                    <a:pt x="11583" y="759"/>
                  </a:lnTo>
                  <a:lnTo>
                    <a:pt x="11949" y="113"/>
                  </a:lnTo>
                  <a:lnTo>
                    <a:pt x="11246" y="28"/>
                  </a:lnTo>
                  <a:lnTo>
                    <a:pt x="10543" y="0"/>
                  </a:lnTo>
                  <a:close/>
                </a:path>
              </a:pathLst>
            </a:custGeom>
            <a:solidFill>
              <a:srgbClr val="FF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61"/>
            <p:cNvSpPr/>
            <p:nvPr/>
          </p:nvSpPr>
          <p:spPr>
            <a:xfrm>
              <a:off x="6227075" y="2760500"/>
              <a:ext cx="758400" cy="138475"/>
            </a:xfrm>
            <a:custGeom>
              <a:avLst/>
              <a:gdLst/>
              <a:ahLst/>
              <a:cxnLst/>
              <a:rect l="l" t="t" r="r" b="b"/>
              <a:pathLst>
                <a:path w="30336" h="5539" extrusionOk="0">
                  <a:moveTo>
                    <a:pt x="1" y="0"/>
                  </a:moveTo>
                  <a:lnTo>
                    <a:pt x="1" y="5539"/>
                  </a:lnTo>
                  <a:lnTo>
                    <a:pt x="30336" y="5539"/>
                  </a:lnTo>
                  <a:lnTo>
                    <a:pt x="30336" y="0"/>
                  </a:lnTo>
                  <a:close/>
                </a:path>
              </a:pathLst>
            </a:custGeom>
            <a:solidFill>
              <a:srgbClr val="091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61"/>
            <p:cNvSpPr/>
            <p:nvPr/>
          </p:nvSpPr>
          <p:spPr>
            <a:xfrm>
              <a:off x="5749850" y="2470225"/>
              <a:ext cx="503275" cy="303650"/>
            </a:xfrm>
            <a:custGeom>
              <a:avLst/>
              <a:gdLst/>
              <a:ahLst/>
              <a:cxnLst/>
              <a:rect l="l" t="t" r="r" b="b"/>
              <a:pathLst>
                <a:path w="20131" h="12146" extrusionOk="0">
                  <a:moveTo>
                    <a:pt x="7226" y="0"/>
                  </a:moveTo>
                  <a:lnTo>
                    <a:pt x="7085" y="57"/>
                  </a:lnTo>
                  <a:lnTo>
                    <a:pt x="7001" y="85"/>
                  </a:lnTo>
                  <a:lnTo>
                    <a:pt x="6916" y="169"/>
                  </a:lnTo>
                  <a:lnTo>
                    <a:pt x="6804" y="310"/>
                  </a:lnTo>
                  <a:lnTo>
                    <a:pt x="6748" y="394"/>
                  </a:lnTo>
                  <a:lnTo>
                    <a:pt x="6748" y="563"/>
                  </a:lnTo>
                  <a:lnTo>
                    <a:pt x="6804" y="731"/>
                  </a:lnTo>
                  <a:lnTo>
                    <a:pt x="6916" y="900"/>
                  </a:lnTo>
                  <a:lnTo>
                    <a:pt x="7085" y="1069"/>
                  </a:lnTo>
                  <a:lnTo>
                    <a:pt x="7254" y="1265"/>
                  </a:lnTo>
                  <a:lnTo>
                    <a:pt x="7479" y="1434"/>
                  </a:lnTo>
                  <a:lnTo>
                    <a:pt x="7929" y="1800"/>
                  </a:lnTo>
                  <a:lnTo>
                    <a:pt x="8407" y="2137"/>
                  </a:lnTo>
                  <a:lnTo>
                    <a:pt x="8828" y="2502"/>
                  </a:lnTo>
                  <a:lnTo>
                    <a:pt x="8969" y="2643"/>
                  </a:lnTo>
                  <a:lnTo>
                    <a:pt x="9109" y="2812"/>
                  </a:lnTo>
                  <a:lnTo>
                    <a:pt x="9166" y="2952"/>
                  </a:lnTo>
                  <a:lnTo>
                    <a:pt x="9194" y="3093"/>
                  </a:lnTo>
                  <a:lnTo>
                    <a:pt x="8463" y="2896"/>
                  </a:lnTo>
                  <a:lnTo>
                    <a:pt x="7338" y="2587"/>
                  </a:lnTo>
                  <a:lnTo>
                    <a:pt x="5961" y="2278"/>
                  </a:lnTo>
                  <a:lnTo>
                    <a:pt x="4527" y="1996"/>
                  </a:lnTo>
                  <a:lnTo>
                    <a:pt x="3796" y="1884"/>
                  </a:lnTo>
                  <a:lnTo>
                    <a:pt x="3093" y="1771"/>
                  </a:lnTo>
                  <a:lnTo>
                    <a:pt x="2446" y="1715"/>
                  </a:lnTo>
                  <a:lnTo>
                    <a:pt x="1856" y="1687"/>
                  </a:lnTo>
                  <a:lnTo>
                    <a:pt x="1350" y="1715"/>
                  </a:lnTo>
                  <a:lnTo>
                    <a:pt x="1125" y="1743"/>
                  </a:lnTo>
                  <a:lnTo>
                    <a:pt x="928" y="1800"/>
                  </a:lnTo>
                  <a:lnTo>
                    <a:pt x="760" y="1856"/>
                  </a:lnTo>
                  <a:lnTo>
                    <a:pt x="647" y="1940"/>
                  </a:lnTo>
                  <a:lnTo>
                    <a:pt x="535" y="2024"/>
                  </a:lnTo>
                  <a:lnTo>
                    <a:pt x="478" y="2137"/>
                  </a:lnTo>
                  <a:lnTo>
                    <a:pt x="422" y="2249"/>
                  </a:lnTo>
                  <a:lnTo>
                    <a:pt x="450" y="2362"/>
                  </a:lnTo>
                  <a:lnTo>
                    <a:pt x="478" y="2474"/>
                  </a:lnTo>
                  <a:lnTo>
                    <a:pt x="563" y="2587"/>
                  </a:lnTo>
                  <a:lnTo>
                    <a:pt x="675" y="2671"/>
                  </a:lnTo>
                  <a:lnTo>
                    <a:pt x="788" y="2784"/>
                  </a:lnTo>
                  <a:lnTo>
                    <a:pt x="1125" y="2980"/>
                  </a:lnTo>
                  <a:lnTo>
                    <a:pt x="1547" y="3177"/>
                  </a:lnTo>
                  <a:lnTo>
                    <a:pt x="2025" y="3346"/>
                  </a:lnTo>
                  <a:lnTo>
                    <a:pt x="2559" y="3486"/>
                  </a:lnTo>
                  <a:lnTo>
                    <a:pt x="3121" y="3655"/>
                  </a:lnTo>
                  <a:lnTo>
                    <a:pt x="4218" y="3936"/>
                  </a:lnTo>
                  <a:lnTo>
                    <a:pt x="5202" y="4161"/>
                  </a:lnTo>
                  <a:lnTo>
                    <a:pt x="5567" y="4274"/>
                  </a:lnTo>
                  <a:lnTo>
                    <a:pt x="5876" y="4358"/>
                  </a:lnTo>
                  <a:lnTo>
                    <a:pt x="6073" y="4442"/>
                  </a:lnTo>
                  <a:lnTo>
                    <a:pt x="6129" y="4470"/>
                  </a:lnTo>
                  <a:lnTo>
                    <a:pt x="6129" y="4527"/>
                  </a:lnTo>
                  <a:lnTo>
                    <a:pt x="6101" y="4555"/>
                  </a:lnTo>
                  <a:lnTo>
                    <a:pt x="5848" y="4555"/>
                  </a:lnTo>
                  <a:lnTo>
                    <a:pt x="5539" y="4527"/>
                  </a:lnTo>
                  <a:lnTo>
                    <a:pt x="5145" y="4470"/>
                  </a:lnTo>
                  <a:lnTo>
                    <a:pt x="4161" y="4274"/>
                  </a:lnTo>
                  <a:lnTo>
                    <a:pt x="3009" y="4077"/>
                  </a:lnTo>
                  <a:lnTo>
                    <a:pt x="2446" y="3964"/>
                  </a:lnTo>
                  <a:lnTo>
                    <a:pt x="1884" y="3908"/>
                  </a:lnTo>
                  <a:lnTo>
                    <a:pt x="1378" y="3852"/>
                  </a:lnTo>
                  <a:lnTo>
                    <a:pt x="900" y="3852"/>
                  </a:lnTo>
                  <a:lnTo>
                    <a:pt x="507" y="3880"/>
                  </a:lnTo>
                  <a:lnTo>
                    <a:pt x="366" y="3908"/>
                  </a:lnTo>
                  <a:lnTo>
                    <a:pt x="225" y="3964"/>
                  </a:lnTo>
                  <a:lnTo>
                    <a:pt x="113" y="4021"/>
                  </a:lnTo>
                  <a:lnTo>
                    <a:pt x="57" y="4105"/>
                  </a:lnTo>
                  <a:lnTo>
                    <a:pt x="0" y="4189"/>
                  </a:lnTo>
                  <a:lnTo>
                    <a:pt x="0" y="4302"/>
                  </a:lnTo>
                  <a:lnTo>
                    <a:pt x="0" y="4414"/>
                  </a:lnTo>
                  <a:lnTo>
                    <a:pt x="57" y="4527"/>
                  </a:lnTo>
                  <a:lnTo>
                    <a:pt x="141" y="4639"/>
                  </a:lnTo>
                  <a:lnTo>
                    <a:pt x="225" y="4752"/>
                  </a:lnTo>
                  <a:lnTo>
                    <a:pt x="478" y="4920"/>
                  </a:lnTo>
                  <a:lnTo>
                    <a:pt x="816" y="5089"/>
                  </a:lnTo>
                  <a:lnTo>
                    <a:pt x="1181" y="5258"/>
                  </a:lnTo>
                  <a:lnTo>
                    <a:pt x="1631" y="5370"/>
                  </a:lnTo>
                  <a:lnTo>
                    <a:pt x="2109" y="5511"/>
                  </a:lnTo>
                  <a:lnTo>
                    <a:pt x="2587" y="5595"/>
                  </a:lnTo>
                  <a:lnTo>
                    <a:pt x="3599" y="5792"/>
                  </a:lnTo>
                  <a:lnTo>
                    <a:pt x="4555" y="5932"/>
                  </a:lnTo>
                  <a:lnTo>
                    <a:pt x="5370" y="6045"/>
                  </a:lnTo>
                  <a:lnTo>
                    <a:pt x="5679" y="6101"/>
                  </a:lnTo>
                  <a:lnTo>
                    <a:pt x="5932" y="6185"/>
                  </a:lnTo>
                  <a:lnTo>
                    <a:pt x="4695" y="5989"/>
                  </a:lnTo>
                  <a:lnTo>
                    <a:pt x="3796" y="5904"/>
                  </a:lnTo>
                  <a:lnTo>
                    <a:pt x="2840" y="5820"/>
                  </a:lnTo>
                  <a:lnTo>
                    <a:pt x="2362" y="5792"/>
                  </a:lnTo>
                  <a:lnTo>
                    <a:pt x="1884" y="5792"/>
                  </a:lnTo>
                  <a:lnTo>
                    <a:pt x="1462" y="5820"/>
                  </a:lnTo>
                  <a:lnTo>
                    <a:pt x="1097" y="5876"/>
                  </a:lnTo>
                  <a:lnTo>
                    <a:pt x="760" y="5960"/>
                  </a:lnTo>
                  <a:lnTo>
                    <a:pt x="507" y="6073"/>
                  </a:lnTo>
                  <a:lnTo>
                    <a:pt x="422" y="6129"/>
                  </a:lnTo>
                  <a:lnTo>
                    <a:pt x="338" y="6213"/>
                  </a:lnTo>
                  <a:lnTo>
                    <a:pt x="282" y="6298"/>
                  </a:lnTo>
                  <a:lnTo>
                    <a:pt x="253" y="6410"/>
                  </a:lnTo>
                  <a:lnTo>
                    <a:pt x="253" y="6523"/>
                  </a:lnTo>
                  <a:lnTo>
                    <a:pt x="282" y="6607"/>
                  </a:lnTo>
                  <a:lnTo>
                    <a:pt x="338" y="6719"/>
                  </a:lnTo>
                  <a:lnTo>
                    <a:pt x="394" y="6804"/>
                  </a:lnTo>
                  <a:lnTo>
                    <a:pt x="619" y="6944"/>
                  </a:lnTo>
                  <a:lnTo>
                    <a:pt x="900" y="7085"/>
                  </a:lnTo>
                  <a:lnTo>
                    <a:pt x="1237" y="7197"/>
                  </a:lnTo>
                  <a:lnTo>
                    <a:pt x="1603" y="7310"/>
                  </a:lnTo>
                  <a:lnTo>
                    <a:pt x="2025" y="7394"/>
                  </a:lnTo>
                  <a:lnTo>
                    <a:pt x="2474" y="7479"/>
                  </a:lnTo>
                  <a:lnTo>
                    <a:pt x="2749" y="7513"/>
                  </a:lnTo>
                  <a:lnTo>
                    <a:pt x="2749" y="7513"/>
                  </a:lnTo>
                  <a:lnTo>
                    <a:pt x="2587" y="7507"/>
                  </a:lnTo>
                  <a:lnTo>
                    <a:pt x="1912" y="7535"/>
                  </a:lnTo>
                  <a:lnTo>
                    <a:pt x="1631" y="7563"/>
                  </a:lnTo>
                  <a:lnTo>
                    <a:pt x="1434" y="7619"/>
                  </a:lnTo>
                  <a:lnTo>
                    <a:pt x="1266" y="7703"/>
                  </a:lnTo>
                  <a:lnTo>
                    <a:pt x="1237" y="7760"/>
                  </a:lnTo>
                  <a:lnTo>
                    <a:pt x="1209" y="7816"/>
                  </a:lnTo>
                  <a:lnTo>
                    <a:pt x="1209" y="7900"/>
                  </a:lnTo>
                  <a:lnTo>
                    <a:pt x="1266" y="7985"/>
                  </a:lnTo>
                  <a:lnTo>
                    <a:pt x="1406" y="8153"/>
                  </a:lnTo>
                  <a:lnTo>
                    <a:pt x="1997" y="8631"/>
                  </a:lnTo>
                  <a:lnTo>
                    <a:pt x="2615" y="9053"/>
                  </a:lnTo>
                  <a:lnTo>
                    <a:pt x="3262" y="9475"/>
                  </a:lnTo>
                  <a:lnTo>
                    <a:pt x="3936" y="9840"/>
                  </a:lnTo>
                  <a:lnTo>
                    <a:pt x="4611" y="10149"/>
                  </a:lnTo>
                  <a:lnTo>
                    <a:pt x="5286" y="10431"/>
                  </a:lnTo>
                  <a:lnTo>
                    <a:pt x="5932" y="10684"/>
                  </a:lnTo>
                  <a:lnTo>
                    <a:pt x="6579" y="10908"/>
                  </a:lnTo>
                  <a:lnTo>
                    <a:pt x="7704" y="11246"/>
                  </a:lnTo>
                  <a:lnTo>
                    <a:pt x="8631" y="11499"/>
                  </a:lnTo>
                  <a:lnTo>
                    <a:pt x="9250" y="11611"/>
                  </a:lnTo>
                  <a:lnTo>
                    <a:pt x="9475" y="11668"/>
                  </a:lnTo>
                  <a:lnTo>
                    <a:pt x="11021" y="11921"/>
                  </a:lnTo>
                  <a:lnTo>
                    <a:pt x="12202" y="12089"/>
                  </a:lnTo>
                  <a:lnTo>
                    <a:pt x="12680" y="12117"/>
                  </a:lnTo>
                  <a:lnTo>
                    <a:pt x="13102" y="12145"/>
                  </a:lnTo>
                  <a:lnTo>
                    <a:pt x="13439" y="12145"/>
                  </a:lnTo>
                  <a:lnTo>
                    <a:pt x="13720" y="12089"/>
                  </a:lnTo>
                  <a:lnTo>
                    <a:pt x="14142" y="12005"/>
                  </a:lnTo>
                  <a:lnTo>
                    <a:pt x="14535" y="11892"/>
                  </a:lnTo>
                  <a:lnTo>
                    <a:pt x="14929" y="11752"/>
                  </a:lnTo>
                  <a:lnTo>
                    <a:pt x="15294" y="11583"/>
                  </a:lnTo>
                  <a:lnTo>
                    <a:pt x="15660" y="11386"/>
                  </a:lnTo>
                  <a:lnTo>
                    <a:pt x="16025" y="11190"/>
                  </a:lnTo>
                  <a:lnTo>
                    <a:pt x="16363" y="10965"/>
                  </a:lnTo>
                  <a:lnTo>
                    <a:pt x="16672" y="10740"/>
                  </a:lnTo>
                  <a:lnTo>
                    <a:pt x="17009" y="10487"/>
                  </a:lnTo>
                  <a:lnTo>
                    <a:pt x="17319" y="10234"/>
                  </a:lnTo>
                  <a:lnTo>
                    <a:pt x="17881" y="9671"/>
                  </a:lnTo>
                  <a:lnTo>
                    <a:pt x="18387" y="9081"/>
                  </a:lnTo>
                  <a:lnTo>
                    <a:pt x="18837" y="8491"/>
                  </a:lnTo>
                  <a:lnTo>
                    <a:pt x="19230" y="7900"/>
                  </a:lnTo>
                  <a:lnTo>
                    <a:pt x="19540" y="7310"/>
                  </a:lnTo>
                  <a:lnTo>
                    <a:pt x="19793" y="6719"/>
                  </a:lnTo>
                  <a:lnTo>
                    <a:pt x="19989" y="6213"/>
                  </a:lnTo>
                  <a:lnTo>
                    <a:pt x="20102" y="5707"/>
                  </a:lnTo>
                  <a:lnTo>
                    <a:pt x="20130" y="5482"/>
                  </a:lnTo>
                  <a:lnTo>
                    <a:pt x="20130" y="5286"/>
                  </a:lnTo>
                  <a:lnTo>
                    <a:pt x="20130" y="5117"/>
                  </a:lnTo>
                  <a:lnTo>
                    <a:pt x="20074" y="4948"/>
                  </a:lnTo>
                  <a:lnTo>
                    <a:pt x="20018" y="4808"/>
                  </a:lnTo>
                  <a:lnTo>
                    <a:pt x="19961" y="4667"/>
                  </a:lnTo>
                  <a:lnTo>
                    <a:pt x="19821" y="4555"/>
                  </a:lnTo>
                  <a:lnTo>
                    <a:pt x="19652" y="4470"/>
                  </a:lnTo>
                  <a:lnTo>
                    <a:pt x="19455" y="4442"/>
                  </a:lnTo>
                  <a:lnTo>
                    <a:pt x="19202" y="4414"/>
                  </a:lnTo>
                  <a:lnTo>
                    <a:pt x="18640" y="4442"/>
                  </a:lnTo>
                  <a:lnTo>
                    <a:pt x="17965" y="4499"/>
                  </a:lnTo>
                  <a:lnTo>
                    <a:pt x="17600" y="4527"/>
                  </a:lnTo>
                  <a:lnTo>
                    <a:pt x="17178" y="4527"/>
                  </a:lnTo>
                  <a:lnTo>
                    <a:pt x="16784" y="4499"/>
                  </a:lnTo>
                  <a:lnTo>
                    <a:pt x="16335" y="4442"/>
                  </a:lnTo>
                  <a:lnTo>
                    <a:pt x="15885" y="4330"/>
                  </a:lnTo>
                  <a:lnTo>
                    <a:pt x="15407" y="4189"/>
                  </a:lnTo>
                  <a:lnTo>
                    <a:pt x="14929" y="3992"/>
                  </a:lnTo>
                  <a:lnTo>
                    <a:pt x="14423" y="3739"/>
                  </a:lnTo>
                  <a:lnTo>
                    <a:pt x="13861" y="3374"/>
                  </a:lnTo>
                  <a:lnTo>
                    <a:pt x="12877" y="2727"/>
                  </a:lnTo>
                  <a:lnTo>
                    <a:pt x="11836" y="2053"/>
                  </a:lnTo>
                  <a:lnTo>
                    <a:pt x="10796" y="1406"/>
                  </a:lnTo>
                  <a:lnTo>
                    <a:pt x="9756" y="844"/>
                  </a:lnTo>
                  <a:lnTo>
                    <a:pt x="9278" y="591"/>
                  </a:lnTo>
                  <a:lnTo>
                    <a:pt x="8828" y="366"/>
                  </a:lnTo>
                  <a:lnTo>
                    <a:pt x="8407" y="197"/>
                  </a:lnTo>
                  <a:lnTo>
                    <a:pt x="8013" y="85"/>
                  </a:lnTo>
                  <a:lnTo>
                    <a:pt x="7647" y="0"/>
                  </a:lnTo>
                  <a:close/>
                </a:path>
              </a:pathLst>
            </a:custGeom>
            <a:solidFill>
              <a:srgbClr val="FF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61"/>
            <p:cNvSpPr/>
            <p:nvPr/>
          </p:nvSpPr>
          <p:spPr>
            <a:xfrm>
              <a:off x="6028175" y="1952925"/>
              <a:ext cx="1122475" cy="902475"/>
            </a:xfrm>
            <a:custGeom>
              <a:avLst/>
              <a:gdLst/>
              <a:ahLst/>
              <a:cxnLst/>
              <a:rect l="l" t="t" r="r" b="b"/>
              <a:pathLst>
                <a:path w="44899" h="36099" extrusionOk="0">
                  <a:moveTo>
                    <a:pt x="39529" y="1"/>
                  </a:moveTo>
                  <a:lnTo>
                    <a:pt x="37926" y="254"/>
                  </a:lnTo>
                  <a:lnTo>
                    <a:pt x="36324" y="478"/>
                  </a:lnTo>
                  <a:lnTo>
                    <a:pt x="33119" y="900"/>
                  </a:lnTo>
                  <a:lnTo>
                    <a:pt x="31516" y="1125"/>
                  </a:lnTo>
                  <a:lnTo>
                    <a:pt x="29914" y="1378"/>
                  </a:lnTo>
                  <a:lnTo>
                    <a:pt x="29127" y="1547"/>
                  </a:lnTo>
                  <a:lnTo>
                    <a:pt x="28311" y="1715"/>
                  </a:lnTo>
                  <a:lnTo>
                    <a:pt x="27496" y="1912"/>
                  </a:lnTo>
                  <a:lnTo>
                    <a:pt x="26709" y="2109"/>
                  </a:lnTo>
                  <a:lnTo>
                    <a:pt x="26878" y="2250"/>
                  </a:lnTo>
                  <a:lnTo>
                    <a:pt x="27018" y="2390"/>
                  </a:lnTo>
                  <a:lnTo>
                    <a:pt x="27187" y="2559"/>
                  </a:lnTo>
                  <a:lnTo>
                    <a:pt x="27355" y="2728"/>
                  </a:lnTo>
                  <a:lnTo>
                    <a:pt x="27637" y="3149"/>
                  </a:lnTo>
                  <a:lnTo>
                    <a:pt x="27918" y="3655"/>
                  </a:lnTo>
                  <a:lnTo>
                    <a:pt x="28199" y="4218"/>
                  </a:lnTo>
                  <a:lnTo>
                    <a:pt x="28424" y="4836"/>
                  </a:lnTo>
                  <a:lnTo>
                    <a:pt x="28649" y="5511"/>
                  </a:lnTo>
                  <a:lnTo>
                    <a:pt x="28874" y="6242"/>
                  </a:lnTo>
                  <a:lnTo>
                    <a:pt x="29070" y="7001"/>
                  </a:lnTo>
                  <a:lnTo>
                    <a:pt x="29239" y="7788"/>
                  </a:lnTo>
                  <a:lnTo>
                    <a:pt x="29408" y="8631"/>
                  </a:lnTo>
                  <a:lnTo>
                    <a:pt x="29576" y="9475"/>
                  </a:lnTo>
                  <a:lnTo>
                    <a:pt x="29829" y="11218"/>
                  </a:lnTo>
                  <a:lnTo>
                    <a:pt x="30054" y="12989"/>
                  </a:lnTo>
                  <a:lnTo>
                    <a:pt x="30251" y="14732"/>
                  </a:lnTo>
                  <a:lnTo>
                    <a:pt x="30364" y="16391"/>
                  </a:lnTo>
                  <a:lnTo>
                    <a:pt x="30476" y="17937"/>
                  </a:lnTo>
                  <a:lnTo>
                    <a:pt x="30560" y="19315"/>
                  </a:lnTo>
                  <a:lnTo>
                    <a:pt x="30645" y="21339"/>
                  </a:lnTo>
                  <a:lnTo>
                    <a:pt x="30645" y="22098"/>
                  </a:lnTo>
                  <a:lnTo>
                    <a:pt x="27552" y="22379"/>
                  </a:lnTo>
                  <a:lnTo>
                    <a:pt x="24150" y="22688"/>
                  </a:lnTo>
                  <a:lnTo>
                    <a:pt x="19990" y="23138"/>
                  </a:lnTo>
                  <a:lnTo>
                    <a:pt x="17712" y="23391"/>
                  </a:lnTo>
                  <a:lnTo>
                    <a:pt x="15351" y="23700"/>
                  </a:lnTo>
                  <a:lnTo>
                    <a:pt x="12961" y="24010"/>
                  </a:lnTo>
                  <a:lnTo>
                    <a:pt x="10571" y="24347"/>
                  </a:lnTo>
                  <a:lnTo>
                    <a:pt x="8238" y="24741"/>
                  </a:lnTo>
                  <a:lnTo>
                    <a:pt x="6017" y="25134"/>
                  </a:lnTo>
                  <a:lnTo>
                    <a:pt x="3908" y="25556"/>
                  </a:lnTo>
                  <a:lnTo>
                    <a:pt x="2924" y="25781"/>
                  </a:lnTo>
                  <a:lnTo>
                    <a:pt x="1969" y="26006"/>
                  </a:lnTo>
                  <a:lnTo>
                    <a:pt x="1491" y="27580"/>
                  </a:lnTo>
                  <a:lnTo>
                    <a:pt x="985" y="29183"/>
                  </a:lnTo>
                  <a:lnTo>
                    <a:pt x="450" y="30841"/>
                  </a:lnTo>
                  <a:lnTo>
                    <a:pt x="225" y="31685"/>
                  </a:lnTo>
                  <a:lnTo>
                    <a:pt x="1" y="32528"/>
                  </a:lnTo>
                  <a:lnTo>
                    <a:pt x="1238" y="32697"/>
                  </a:lnTo>
                  <a:lnTo>
                    <a:pt x="2446" y="32922"/>
                  </a:lnTo>
                  <a:lnTo>
                    <a:pt x="4949" y="33344"/>
                  </a:lnTo>
                  <a:lnTo>
                    <a:pt x="10009" y="34299"/>
                  </a:lnTo>
                  <a:lnTo>
                    <a:pt x="12568" y="34777"/>
                  </a:lnTo>
                  <a:lnTo>
                    <a:pt x="15154" y="35227"/>
                  </a:lnTo>
                  <a:lnTo>
                    <a:pt x="16419" y="35396"/>
                  </a:lnTo>
                  <a:lnTo>
                    <a:pt x="17712" y="35593"/>
                  </a:lnTo>
                  <a:lnTo>
                    <a:pt x="19006" y="35733"/>
                  </a:lnTo>
                  <a:lnTo>
                    <a:pt x="20271" y="35874"/>
                  </a:lnTo>
                  <a:lnTo>
                    <a:pt x="21564" y="35986"/>
                  </a:lnTo>
                  <a:lnTo>
                    <a:pt x="22829" y="36042"/>
                  </a:lnTo>
                  <a:lnTo>
                    <a:pt x="24094" y="36099"/>
                  </a:lnTo>
                  <a:lnTo>
                    <a:pt x="25359" y="36099"/>
                  </a:lnTo>
                  <a:lnTo>
                    <a:pt x="26624" y="36042"/>
                  </a:lnTo>
                  <a:lnTo>
                    <a:pt x="27890" y="35986"/>
                  </a:lnTo>
                  <a:lnTo>
                    <a:pt x="29127" y="35846"/>
                  </a:lnTo>
                  <a:lnTo>
                    <a:pt x="30364" y="35677"/>
                  </a:lnTo>
                  <a:lnTo>
                    <a:pt x="31601" y="35452"/>
                  </a:lnTo>
                  <a:lnTo>
                    <a:pt x="32810" y="35171"/>
                  </a:lnTo>
                  <a:lnTo>
                    <a:pt x="34018" y="34834"/>
                  </a:lnTo>
                  <a:lnTo>
                    <a:pt x="35199" y="34440"/>
                  </a:lnTo>
                  <a:lnTo>
                    <a:pt x="36380" y="33962"/>
                  </a:lnTo>
                  <a:lnTo>
                    <a:pt x="36970" y="33709"/>
                  </a:lnTo>
                  <a:lnTo>
                    <a:pt x="37561" y="33428"/>
                  </a:lnTo>
                  <a:lnTo>
                    <a:pt x="38151" y="33147"/>
                  </a:lnTo>
                  <a:lnTo>
                    <a:pt x="38713" y="32837"/>
                  </a:lnTo>
                  <a:lnTo>
                    <a:pt x="39276" y="32500"/>
                  </a:lnTo>
                  <a:lnTo>
                    <a:pt x="39866" y="32163"/>
                  </a:lnTo>
                  <a:lnTo>
                    <a:pt x="40232" y="31910"/>
                  </a:lnTo>
                  <a:lnTo>
                    <a:pt x="40625" y="31629"/>
                  </a:lnTo>
                  <a:lnTo>
                    <a:pt x="40963" y="31347"/>
                  </a:lnTo>
                  <a:lnTo>
                    <a:pt x="41300" y="31066"/>
                  </a:lnTo>
                  <a:lnTo>
                    <a:pt x="41637" y="30757"/>
                  </a:lnTo>
                  <a:lnTo>
                    <a:pt x="41918" y="30448"/>
                  </a:lnTo>
                  <a:lnTo>
                    <a:pt x="42200" y="30139"/>
                  </a:lnTo>
                  <a:lnTo>
                    <a:pt x="42481" y="29801"/>
                  </a:lnTo>
                  <a:lnTo>
                    <a:pt x="42734" y="29464"/>
                  </a:lnTo>
                  <a:lnTo>
                    <a:pt x="42959" y="29126"/>
                  </a:lnTo>
                  <a:lnTo>
                    <a:pt x="43184" y="28761"/>
                  </a:lnTo>
                  <a:lnTo>
                    <a:pt x="43380" y="28424"/>
                  </a:lnTo>
                  <a:lnTo>
                    <a:pt x="43746" y="27665"/>
                  </a:lnTo>
                  <a:lnTo>
                    <a:pt x="44083" y="26877"/>
                  </a:lnTo>
                  <a:lnTo>
                    <a:pt x="44336" y="26090"/>
                  </a:lnTo>
                  <a:lnTo>
                    <a:pt x="44533" y="25247"/>
                  </a:lnTo>
                  <a:lnTo>
                    <a:pt x="44702" y="24403"/>
                  </a:lnTo>
                  <a:lnTo>
                    <a:pt x="44814" y="23532"/>
                  </a:lnTo>
                  <a:lnTo>
                    <a:pt x="44870" y="22660"/>
                  </a:lnTo>
                  <a:lnTo>
                    <a:pt x="44899" y="21761"/>
                  </a:lnTo>
                  <a:lnTo>
                    <a:pt x="44899" y="20833"/>
                  </a:lnTo>
                  <a:lnTo>
                    <a:pt x="44842" y="19933"/>
                  </a:lnTo>
                  <a:lnTo>
                    <a:pt x="44758" y="19005"/>
                  </a:lnTo>
                  <a:lnTo>
                    <a:pt x="44674" y="18078"/>
                  </a:lnTo>
                  <a:lnTo>
                    <a:pt x="44533" y="17122"/>
                  </a:lnTo>
                  <a:lnTo>
                    <a:pt x="44364" y="16194"/>
                  </a:lnTo>
                  <a:lnTo>
                    <a:pt x="44196" y="15266"/>
                  </a:lnTo>
                  <a:lnTo>
                    <a:pt x="43999" y="14367"/>
                  </a:lnTo>
                  <a:lnTo>
                    <a:pt x="43549" y="12539"/>
                  </a:lnTo>
                  <a:lnTo>
                    <a:pt x="43071" y="10768"/>
                  </a:lnTo>
                  <a:lnTo>
                    <a:pt x="42565" y="9081"/>
                  </a:lnTo>
                  <a:lnTo>
                    <a:pt x="42059" y="7479"/>
                  </a:lnTo>
                  <a:lnTo>
                    <a:pt x="41553" y="5989"/>
                  </a:lnTo>
                  <a:lnTo>
                    <a:pt x="40541" y="2952"/>
                  </a:lnTo>
                  <a:lnTo>
                    <a:pt x="39529" y="1"/>
                  </a:lnTo>
                  <a:close/>
                </a:path>
              </a:pathLst>
            </a:custGeom>
            <a:solidFill>
              <a:srgbClr val="FF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61"/>
            <p:cNvSpPr/>
            <p:nvPr/>
          </p:nvSpPr>
          <p:spPr>
            <a:xfrm>
              <a:off x="6003575" y="888825"/>
              <a:ext cx="411200" cy="149725"/>
            </a:xfrm>
            <a:custGeom>
              <a:avLst/>
              <a:gdLst/>
              <a:ahLst/>
              <a:cxnLst/>
              <a:rect l="l" t="t" r="r" b="b"/>
              <a:pathLst>
                <a:path w="16448" h="5989" extrusionOk="0">
                  <a:moveTo>
                    <a:pt x="10178" y="0"/>
                  </a:moveTo>
                  <a:lnTo>
                    <a:pt x="9475" y="28"/>
                  </a:lnTo>
                  <a:lnTo>
                    <a:pt x="8744" y="85"/>
                  </a:lnTo>
                  <a:lnTo>
                    <a:pt x="7985" y="169"/>
                  </a:lnTo>
                  <a:lnTo>
                    <a:pt x="7142" y="338"/>
                  </a:lnTo>
                  <a:lnTo>
                    <a:pt x="6270" y="534"/>
                  </a:lnTo>
                  <a:lnTo>
                    <a:pt x="5342" y="816"/>
                  </a:lnTo>
                  <a:lnTo>
                    <a:pt x="4386" y="1153"/>
                  </a:lnTo>
                  <a:lnTo>
                    <a:pt x="3374" y="1546"/>
                  </a:lnTo>
                  <a:lnTo>
                    <a:pt x="2306" y="2024"/>
                  </a:lnTo>
                  <a:lnTo>
                    <a:pt x="1181" y="2587"/>
                  </a:lnTo>
                  <a:lnTo>
                    <a:pt x="1" y="3233"/>
                  </a:lnTo>
                  <a:lnTo>
                    <a:pt x="254" y="3486"/>
                  </a:lnTo>
                  <a:lnTo>
                    <a:pt x="591" y="3767"/>
                  </a:lnTo>
                  <a:lnTo>
                    <a:pt x="1041" y="4105"/>
                  </a:lnTo>
                  <a:lnTo>
                    <a:pt x="1603" y="4470"/>
                  </a:lnTo>
                  <a:lnTo>
                    <a:pt x="1940" y="4667"/>
                  </a:lnTo>
                  <a:lnTo>
                    <a:pt x="2306" y="4864"/>
                  </a:lnTo>
                  <a:lnTo>
                    <a:pt x="2700" y="5061"/>
                  </a:lnTo>
                  <a:lnTo>
                    <a:pt x="3149" y="5229"/>
                  </a:lnTo>
                  <a:lnTo>
                    <a:pt x="3599" y="5398"/>
                  </a:lnTo>
                  <a:lnTo>
                    <a:pt x="4105" y="5567"/>
                  </a:lnTo>
                  <a:lnTo>
                    <a:pt x="4639" y="5679"/>
                  </a:lnTo>
                  <a:lnTo>
                    <a:pt x="5202" y="5792"/>
                  </a:lnTo>
                  <a:lnTo>
                    <a:pt x="5792" y="5904"/>
                  </a:lnTo>
                  <a:lnTo>
                    <a:pt x="6411" y="5960"/>
                  </a:lnTo>
                  <a:lnTo>
                    <a:pt x="7085" y="5988"/>
                  </a:lnTo>
                  <a:lnTo>
                    <a:pt x="7760" y="5960"/>
                  </a:lnTo>
                  <a:lnTo>
                    <a:pt x="8491" y="5932"/>
                  </a:lnTo>
                  <a:lnTo>
                    <a:pt x="9250" y="5820"/>
                  </a:lnTo>
                  <a:lnTo>
                    <a:pt x="10037" y="5679"/>
                  </a:lnTo>
                  <a:lnTo>
                    <a:pt x="10853" y="5511"/>
                  </a:lnTo>
                  <a:lnTo>
                    <a:pt x="11696" y="5258"/>
                  </a:lnTo>
                  <a:lnTo>
                    <a:pt x="12568" y="4976"/>
                  </a:lnTo>
                  <a:lnTo>
                    <a:pt x="13495" y="4611"/>
                  </a:lnTo>
                  <a:lnTo>
                    <a:pt x="14451" y="4189"/>
                  </a:lnTo>
                  <a:lnTo>
                    <a:pt x="15435" y="3711"/>
                  </a:lnTo>
                  <a:lnTo>
                    <a:pt x="16447" y="3149"/>
                  </a:lnTo>
                  <a:lnTo>
                    <a:pt x="16250" y="2868"/>
                  </a:lnTo>
                  <a:lnTo>
                    <a:pt x="16026" y="2530"/>
                  </a:lnTo>
                  <a:lnTo>
                    <a:pt x="15660" y="2137"/>
                  </a:lnTo>
                  <a:lnTo>
                    <a:pt x="15435" y="1940"/>
                  </a:lnTo>
                  <a:lnTo>
                    <a:pt x="15210" y="1715"/>
                  </a:lnTo>
                  <a:lnTo>
                    <a:pt x="14929" y="1490"/>
                  </a:lnTo>
                  <a:lnTo>
                    <a:pt x="14620" y="1265"/>
                  </a:lnTo>
                  <a:lnTo>
                    <a:pt x="14254" y="1069"/>
                  </a:lnTo>
                  <a:lnTo>
                    <a:pt x="13889" y="844"/>
                  </a:lnTo>
                  <a:lnTo>
                    <a:pt x="13467" y="675"/>
                  </a:lnTo>
                  <a:lnTo>
                    <a:pt x="13017" y="478"/>
                  </a:lnTo>
                  <a:lnTo>
                    <a:pt x="12539" y="338"/>
                  </a:lnTo>
                  <a:lnTo>
                    <a:pt x="12005" y="197"/>
                  </a:lnTo>
                  <a:lnTo>
                    <a:pt x="11443" y="113"/>
                  </a:lnTo>
                  <a:lnTo>
                    <a:pt x="10824" y="28"/>
                  </a:lnTo>
                  <a:lnTo>
                    <a:pt x="101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61"/>
            <p:cNvSpPr/>
            <p:nvPr/>
          </p:nvSpPr>
          <p:spPr>
            <a:xfrm>
              <a:off x="6582025" y="1596575"/>
              <a:ext cx="522950" cy="605175"/>
            </a:xfrm>
            <a:custGeom>
              <a:avLst/>
              <a:gdLst/>
              <a:ahLst/>
              <a:cxnLst/>
              <a:rect l="l" t="t" r="r" b="b"/>
              <a:pathLst>
                <a:path w="20918" h="24207" extrusionOk="0">
                  <a:moveTo>
                    <a:pt x="9081" y="1"/>
                  </a:moveTo>
                  <a:lnTo>
                    <a:pt x="8463" y="29"/>
                  </a:lnTo>
                  <a:lnTo>
                    <a:pt x="7844" y="85"/>
                  </a:lnTo>
                  <a:lnTo>
                    <a:pt x="7254" y="141"/>
                  </a:lnTo>
                  <a:lnTo>
                    <a:pt x="6691" y="226"/>
                  </a:lnTo>
                  <a:lnTo>
                    <a:pt x="6157" y="338"/>
                  </a:lnTo>
                  <a:lnTo>
                    <a:pt x="5651" y="451"/>
                  </a:lnTo>
                  <a:lnTo>
                    <a:pt x="5173" y="591"/>
                  </a:lnTo>
                  <a:lnTo>
                    <a:pt x="4724" y="760"/>
                  </a:lnTo>
                  <a:lnTo>
                    <a:pt x="4302" y="929"/>
                  </a:lnTo>
                  <a:lnTo>
                    <a:pt x="3880" y="1125"/>
                  </a:lnTo>
                  <a:lnTo>
                    <a:pt x="3486" y="1322"/>
                  </a:lnTo>
                  <a:lnTo>
                    <a:pt x="3149" y="1547"/>
                  </a:lnTo>
                  <a:lnTo>
                    <a:pt x="2812" y="1772"/>
                  </a:lnTo>
                  <a:lnTo>
                    <a:pt x="2474" y="2025"/>
                  </a:lnTo>
                  <a:lnTo>
                    <a:pt x="2193" y="2278"/>
                  </a:lnTo>
                  <a:lnTo>
                    <a:pt x="1912" y="2559"/>
                  </a:lnTo>
                  <a:lnTo>
                    <a:pt x="1659" y="2840"/>
                  </a:lnTo>
                  <a:lnTo>
                    <a:pt x="1434" y="3121"/>
                  </a:lnTo>
                  <a:lnTo>
                    <a:pt x="1209" y="3431"/>
                  </a:lnTo>
                  <a:lnTo>
                    <a:pt x="1012" y="3768"/>
                  </a:lnTo>
                  <a:lnTo>
                    <a:pt x="844" y="4105"/>
                  </a:lnTo>
                  <a:lnTo>
                    <a:pt x="675" y="4443"/>
                  </a:lnTo>
                  <a:lnTo>
                    <a:pt x="535" y="4808"/>
                  </a:lnTo>
                  <a:lnTo>
                    <a:pt x="422" y="5174"/>
                  </a:lnTo>
                  <a:lnTo>
                    <a:pt x="310" y="5567"/>
                  </a:lnTo>
                  <a:lnTo>
                    <a:pt x="225" y="5933"/>
                  </a:lnTo>
                  <a:lnTo>
                    <a:pt x="141" y="6326"/>
                  </a:lnTo>
                  <a:lnTo>
                    <a:pt x="85" y="6748"/>
                  </a:lnTo>
                  <a:lnTo>
                    <a:pt x="28" y="7592"/>
                  </a:lnTo>
                  <a:lnTo>
                    <a:pt x="0" y="8463"/>
                  </a:lnTo>
                  <a:lnTo>
                    <a:pt x="57" y="9363"/>
                  </a:lnTo>
                  <a:lnTo>
                    <a:pt x="141" y="10262"/>
                  </a:lnTo>
                  <a:lnTo>
                    <a:pt x="282" y="11218"/>
                  </a:lnTo>
                  <a:lnTo>
                    <a:pt x="450" y="12174"/>
                  </a:lnTo>
                  <a:lnTo>
                    <a:pt x="647" y="13158"/>
                  </a:lnTo>
                  <a:lnTo>
                    <a:pt x="900" y="14170"/>
                  </a:lnTo>
                  <a:lnTo>
                    <a:pt x="1181" y="15154"/>
                  </a:lnTo>
                  <a:lnTo>
                    <a:pt x="1462" y="16194"/>
                  </a:lnTo>
                  <a:lnTo>
                    <a:pt x="1800" y="17206"/>
                  </a:lnTo>
                  <a:lnTo>
                    <a:pt x="2137" y="18219"/>
                  </a:lnTo>
                  <a:lnTo>
                    <a:pt x="2868" y="20243"/>
                  </a:lnTo>
                  <a:lnTo>
                    <a:pt x="3627" y="22239"/>
                  </a:lnTo>
                  <a:lnTo>
                    <a:pt x="4386" y="24207"/>
                  </a:lnTo>
                  <a:lnTo>
                    <a:pt x="20917" y="19512"/>
                  </a:lnTo>
                  <a:lnTo>
                    <a:pt x="19877" y="16925"/>
                  </a:lnTo>
                  <a:lnTo>
                    <a:pt x="18752" y="14198"/>
                  </a:lnTo>
                  <a:lnTo>
                    <a:pt x="18162" y="12821"/>
                  </a:lnTo>
                  <a:lnTo>
                    <a:pt x="17543" y="11415"/>
                  </a:lnTo>
                  <a:lnTo>
                    <a:pt x="16897" y="10037"/>
                  </a:lnTo>
                  <a:lnTo>
                    <a:pt x="16222" y="8688"/>
                  </a:lnTo>
                  <a:lnTo>
                    <a:pt x="15491" y="7339"/>
                  </a:lnTo>
                  <a:lnTo>
                    <a:pt x="14732" y="6073"/>
                  </a:lnTo>
                  <a:lnTo>
                    <a:pt x="14338" y="5455"/>
                  </a:lnTo>
                  <a:lnTo>
                    <a:pt x="13917" y="4836"/>
                  </a:lnTo>
                  <a:lnTo>
                    <a:pt x="13495" y="4246"/>
                  </a:lnTo>
                  <a:lnTo>
                    <a:pt x="13073" y="3684"/>
                  </a:lnTo>
                  <a:lnTo>
                    <a:pt x="12624" y="3121"/>
                  </a:lnTo>
                  <a:lnTo>
                    <a:pt x="12174" y="2615"/>
                  </a:lnTo>
                  <a:lnTo>
                    <a:pt x="11696" y="2109"/>
                  </a:lnTo>
                  <a:lnTo>
                    <a:pt x="11190" y="1631"/>
                  </a:lnTo>
                  <a:lnTo>
                    <a:pt x="10684" y="1182"/>
                  </a:lnTo>
                  <a:lnTo>
                    <a:pt x="10178" y="760"/>
                  </a:lnTo>
                  <a:lnTo>
                    <a:pt x="9643" y="366"/>
                  </a:lnTo>
                  <a:lnTo>
                    <a:pt x="9081" y="1"/>
                  </a:lnTo>
                  <a:close/>
                </a:path>
              </a:pathLst>
            </a:custGeom>
            <a:solidFill>
              <a:srgbClr val="FF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61"/>
            <p:cNvSpPr/>
            <p:nvPr/>
          </p:nvSpPr>
          <p:spPr>
            <a:xfrm>
              <a:off x="6596075" y="1780025"/>
              <a:ext cx="508900" cy="411900"/>
            </a:xfrm>
            <a:custGeom>
              <a:avLst/>
              <a:gdLst/>
              <a:ahLst/>
              <a:cxnLst/>
              <a:rect l="l" t="t" r="r" b="b"/>
              <a:pathLst>
                <a:path w="20356" h="16476" extrusionOk="0">
                  <a:moveTo>
                    <a:pt x="113" y="1"/>
                  </a:moveTo>
                  <a:lnTo>
                    <a:pt x="1" y="29"/>
                  </a:lnTo>
                  <a:lnTo>
                    <a:pt x="5539" y="16419"/>
                  </a:lnTo>
                  <a:lnTo>
                    <a:pt x="5567" y="16475"/>
                  </a:lnTo>
                  <a:lnTo>
                    <a:pt x="20355" y="12230"/>
                  </a:lnTo>
                  <a:lnTo>
                    <a:pt x="20327" y="12118"/>
                  </a:lnTo>
                  <a:lnTo>
                    <a:pt x="5652" y="16335"/>
                  </a:lnTo>
                  <a:lnTo>
                    <a:pt x="113" y="1"/>
                  </a:lnTo>
                  <a:close/>
                </a:path>
              </a:pathLst>
            </a:custGeom>
            <a:solidFill>
              <a:srgbClr val="091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61"/>
            <p:cNvSpPr/>
            <p:nvPr/>
          </p:nvSpPr>
          <p:spPr>
            <a:xfrm>
              <a:off x="6143450" y="2035150"/>
              <a:ext cx="143400" cy="527875"/>
            </a:xfrm>
            <a:custGeom>
              <a:avLst/>
              <a:gdLst/>
              <a:ahLst/>
              <a:cxnLst/>
              <a:rect l="l" t="t" r="r" b="b"/>
              <a:pathLst>
                <a:path w="5736" h="21115" extrusionOk="0">
                  <a:moveTo>
                    <a:pt x="1265" y="1"/>
                  </a:moveTo>
                  <a:lnTo>
                    <a:pt x="1097" y="366"/>
                  </a:lnTo>
                  <a:lnTo>
                    <a:pt x="928" y="760"/>
                  </a:lnTo>
                  <a:lnTo>
                    <a:pt x="759" y="1322"/>
                  </a:lnTo>
                  <a:lnTo>
                    <a:pt x="534" y="1969"/>
                  </a:lnTo>
                  <a:lnTo>
                    <a:pt x="366" y="2728"/>
                  </a:lnTo>
                  <a:lnTo>
                    <a:pt x="197" y="3599"/>
                  </a:lnTo>
                  <a:lnTo>
                    <a:pt x="56" y="4527"/>
                  </a:lnTo>
                  <a:lnTo>
                    <a:pt x="28" y="4977"/>
                  </a:lnTo>
                  <a:lnTo>
                    <a:pt x="0" y="5455"/>
                  </a:lnTo>
                  <a:lnTo>
                    <a:pt x="0" y="5961"/>
                  </a:lnTo>
                  <a:lnTo>
                    <a:pt x="28" y="6467"/>
                  </a:lnTo>
                  <a:lnTo>
                    <a:pt x="85" y="6973"/>
                  </a:lnTo>
                  <a:lnTo>
                    <a:pt x="141" y="7535"/>
                  </a:lnTo>
                  <a:lnTo>
                    <a:pt x="253" y="8070"/>
                  </a:lnTo>
                  <a:lnTo>
                    <a:pt x="394" y="8632"/>
                  </a:lnTo>
                  <a:lnTo>
                    <a:pt x="563" y="9194"/>
                  </a:lnTo>
                  <a:lnTo>
                    <a:pt x="787" y="9728"/>
                  </a:lnTo>
                  <a:lnTo>
                    <a:pt x="1040" y="10291"/>
                  </a:lnTo>
                  <a:lnTo>
                    <a:pt x="1350" y="10853"/>
                  </a:lnTo>
                  <a:lnTo>
                    <a:pt x="1687" y="11415"/>
                  </a:lnTo>
                  <a:lnTo>
                    <a:pt x="2109" y="11949"/>
                  </a:lnTo>
                  <a:lnTo>
                    <a:pt x="2559" y="12483"/>
                  </a:lnTo>
                  <a:lnTo>
                    <a:pt x="3065" y="12989"/>
                  </a:lnTo>
                  <a:lnTo>
                    <a:pt x="5623" y="21114"/>
                  </a:lnTo>
                  <a:lnTo>
                    <a:pt x="5736" y="21058"/>
                  </a:lnTo>
                  <a:lnTo>
                    <a:pt x="3177" y="12961"/>
                  </a:lnTo>
                  <a:lnTo>
                    <a:pt x="3177" y="12933"/>
                  </a:lnTo>
                  <a:lnTo>
                    <a:pt x="3149" y="12933"/>
                  </a:lnTo>
                  <a:lnTo>
                    <a:pt x="2643" y="12399"/>
                  </a:lnTo>
                  <a:lnTo>
                    <a:pt x="2193" y="11893"/>
                  </a:lnTo>
                  <a:lnTo>
                    <a:pt x="1800" y="11359"/>
                  </a:lnTo>
                  <a:lnTo>
                    <a:pt x="1462" y="10797"/>
                  </a:lnTo>
                  <a:lnTo>
                    <a:pt x="1153" y="10262"/>
                  </a:lnTo>
                  <a:lnTo>
                    <a:pt x="900" y="9700"/>
                  </a:lnTo>
                  <a:lnTo>
                    <a:pt x="703" y="9138"/>
                  </a:lnTo>
                  <a:lnTo>
                    <a:pt x="534" y="8604"/>
                  </a:lnTo>
                  <a:lnTo>
                    <a:pt x="394" y="8041"/>
                  </a:lnTo>
                  <a:lnTo>
                    <a:pt x="281" y="7507"/>
                  </a:lnTo>
                  <a:lnTo>
                    <a:pt x="197" y="6973"/>
                  </a:lnTo>
                  <a:lnTo>
                    <a:pt x="169" y="6467"/>
                  </a:lnTo>
                  <a:lnTo>
                    <a:pt x="141" y="5961"/>
                  </a:lnTo>
                  <a:lnTo>
                    <a:pt x="141" y="5455"/>
                  </a:lnTo>
                  <a:lnTo>
                    <a:pt x="169" y="4977"/>
                  </a:lnTo>
                  <a:lnTo>
                    <a:pt x="197" y="4527"/>
                  </a:lnTo>
                  <a:lnTo>
                    <a:pt x="310" y="3628"/>
                  </a:lnTo>
                  <a:lnTo>
                    <a:pt x="478" y="2784"/>
                  </a:lnTo>
                  <a:lnTo>
                    <a:pt x="675" y="2025"/>
                  </a:lnTo>
                  <a:lnTo>
                    <a:pt x="872" y="1350"/>
                  </a:lnTo>
                  <a:lnTo>
                    <a:pt x="1069" y="816"/>
                  </a:lnTo>
                  <a:lnTo>
                    <a:pt x="1209" y="423"/>
                  </a:lnTo>
                  <a:lnTo>
                    <a:pt x="1378" y="57"/>
                  </a:lnTo>
                  <a:lnTo>
                    <a:pt x="1265" y="1"/>
                  </a:lnTo>
                  <a:close/>
                </a:path>
              </a:pathLst>
            </a:custGeom>
            <a:solidFill>
              <a:srgbClr val="091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61"/>
            <p:cNvSpPr/>
            <p:nvPr/>
          </p:nvSpPr>
          <p:spPr>
            <a:xfrm>
              <a:off x="6221450" y="1499600"/>
              <a:ext cx="310700" cy="205950"/>
            </a:xfrm>
            <a:custGeom>
              <a:avLst/>
              <a:gdLst/>
              <a:ahLst/>
              <a:cxnLst/>
              <a:rect l="l" t="t" r="r" b="b"/>
              <a:pathLst>
                <a:path w="12428" h="8238" extrusionOk="0">
                  <a:moveTo>
                    <a:pt x="12315" y="0"/>
                  </a:moveTo>
                  <a:lnTo>
                    <a:pt x="12090" y="366"/>
                  </a:lnTo>
                  <a:lnTo>
                    <a:pt x="11443" y="1293"/>
                  </a:lnTo>
                  <a:lnTo>
                    <a:pt x="10993" y="1912"/>
                  </a:lnTo>
                  <a:lnTo>
                    <a:pt x="10487" y="2587"/>
                  </a:lnTo>
                  <a:lnTo>
                    <a:pt x="9897" y="3318"/>
                  </a:lnTo>
                  <a:lnTo>
                    <a:pt x="9250" y="4077"/>
                  </a:lnTo>
                  <a:lnTo>
                    <a:pt x="8548" y="4836"/>
                  </a:lnTo>
                  <a:lnTo>
                    <a:pt x="7817" y="5567"/>
                  </a:lnTo>
                  <a:lnTo>
                    <a:pt x="7058" y="6241"/>
                  </a:lnTo>
                  <a:lnTo>
                    <a:pt x="6664" y="6551"/>
                  </a:lnTo>
                  <a:lnTo>
                    <a:pt x="6270" y="6832"/>
                  </a:lnTo>
                  <a:lnTo>
                    <a:pt x="5849" y="7113"/>
                  </a:lnTo>
                  <a:lnTo>
                    <a:pt x="5455" y="7366"/>
                  </a:lnTo>
                  <a:lnTo>
                    <a:pt x="5033" y="7563"/>
                  </a:lnTo>
                  <a:lnTo>
                    <a:pt x="4640" y="7760"/>
                  </a:lnTo>
                  <a:lnTo>
                    <a:pt x="4246" y="7900"/>
                  </a:lnTo>
                  <a:lnTo>
                    <a:pt x="3824" y="8013"/>
                  </a:lnTo>
                  <a:lnTo>
                    <a:pt x="3431" y="8069"/>
                  </a:lnTo>
                  <a:lnTo>
                    <a:pt x="3037" y="8097"/>
                  </a:lnTo>
                  <a:lnTo>
                    <a:pt x="2869" y="8097"/>
                  </a:lnTo>
                  <a:lnTo>
                    <a:pt x="2475" y="8069"/>
                  </a:lnTo>
                  <a:lnTo>
                    <a:pt x="2109" y="7984"/>
                  </a:lnTo>
                  <a:lnTo>
                    <a:pt x="1772" y="7900"/>
                  </a:lnTo>
                  <a:lnTo>
                    <a:pt x="1463" y="7760"/>
                  </a:lnTo>
                  <a:lnTo>
                    <a:pt x="1210" y="7619"/>
                  </a:lnTo>
                  <a:lnTo>
                    <a:pt x="957" y="7450"/>
                  </a:lnTo>
                  <a:lnTo>
                    <a:pt x="732" y="7225"/>
                  </a:lnTo>
                  <a:lnTo>
                    <a:pt x="563" y="6972"/>
                  </a:lnTo>
                  <a:lnTo>
                    <a:pt x="395" y="6691"/>
                  </a:lnTo>
                  <a:lnTo>
                    <a:pt x="282" y="6354"/>
                  </a:lnTo>
                  <a:lnTo>
                    <a:pt x="198" y="6045"/>
                  </a:lnTo>
                  <a:lnTo>
                    <a:pt x="141" y="5679"/>
                  </a:lnTo>
                  <a:lnTo>
                    <a:pt x="113" y="5342"/>
                  </a:lnTo>
                  <a:lnTo>
                    <a:pt x="141" y="5004"/>
                  </a:lnTo>
                  <a:lnTo>
                    <a:pt x="170" y="4667"/>
                  </a:lnTo>
                  <a:lnTo>
                    <a:pt x="198" y="4330"/>
                  </a:lnTo>
                  <a:lnTo>
                    <a:pt x="310" y="3739"/>
                  </a:lnTo>
                  <a:lnTo>
                    <a:pt x="423" y="3261"/>
                  </a:lnTo>
                  <a:lnTo>
                    <a:pt x="591" y="2812"/>
                  </a:lnTo>
                  <a:lnTo>
                    <a:pt x="451" y="2783"/>
                  </a:lnTo>
                  <a:lnTo>
                    <a:pt x="310" y="3233"/>
                  </a:lnTo>
                  <a:lnTo>
                    <a:pt x="170" y="3711"/>
                  </a:lnTo>
                  <a:lnTo>
                    <a:pt x="57" y="4302"/>
                  </a:lnTo>
                  <a:lnTo>
                    <a:pt x="29" y="4611"/>
                  </a:lnTo>
                  <a:lnTo>
                    <a:pt x="1" y="4948"/>
                  </a:lnTo>
                  <a:lnTo>
                    <a:pt x="1" y="5314"/>
                  </a:lnTo>
                  <a:lnTo>
                    <a:pt x="1" y="5679"/>
                  </a:lnTo>
                  <a:lnTo>
                    <a:pt x="57" y="6016"/>
                  </a:lnTo>
                  <a:lnTo>
                    <a:pt x="141" y="6382"/>
                  </a:lnTo>
                  <a:lnTo>
                    <a:pt x="282" y="6719"/>
                  </a:lnTo>
                  <a:lnTo>
                    <a:pt x="451" y="7057"/>
                  </a:lnTo>
                  <a:lnTo>
                    <a:pt x="648" y="7310"/>
                  </a:lnTo>
                  <a:lnTo>
                    <a:pt x="872" y="7535"/>
                  </a:lnTo>
                  <a:lnTo>
                    <a:pt x="1125" y="7731"/>
                  </a:lnTo>
                  <a:lnTo>
                    <a:pt x="1407" y="7900"/>
                  </a:lnTo>
                  <a:lnTo>
                    <a:pt x="1716" y="8013"/>
                  </a:lnTo>
                  <a:lnTo>
                    <a:pt x="2081" y="8125"/>
                  </a:lnTo>
                  <a:lnTo>
                    <a:pt x="2447" y="8181"/>
                  </a:lnTo>
                  <a:lnTo>
                    <a:pt x="2869" y="8237"/>
                  </a:lnTo>
                  <a:lnTo>
                    <a:pt x="3037" y="8237"/>
                  </a:lnTo>
                  <a:lnTo>
                    <a:pt x="3375" y="8209"/>
                  </a:lnTo>
                  <a:lnTo>
                    <a:pt x="3712" y="8153"/>
                  </a:lnTo>
                  <a:lnTo>
                    <a:pt x="4077" y="8097"/>
                  </a:lnTo>
                  <a:lnTo>
                    <a:pt x="4443" y="7984"/>
                  </a:lnTo>
                  <a:lnTo>
                    <a:pt x="4808" y="7844"/>
                  </a:lnTo>
                  <a:lnTo>
                    <a:pt x="5174" y="7675"/>
                  </a:lnTo>
                  <a:lnTo>
                    <a:pt x="5567" y="7450"/>
                  </a:lnTo>
                  <a:lnTo>
                    <a:pt x="5933" y="7225"/>
                  </a:lnTo>
                  <a:lnTo>
                    <a:pt x="6355" y="6944"/>
                  </a:lnTo>
                  <a:lnTo>
                    <a:pt x="6748" y="6663"/>
                  </a:lnTo>
                  <a:lnTo>
                    <a:pt x="7142" y="6326"/>
                  </a:lnTo>
                  <a:lnTo>
                    <a:pt x="7564" y="5960"/>
                  </a:lnTo>
                  <a:lnTo>
                    <a:pt x="7985" y="5567"/>
                  </a:lnTo>
                  <a:lnTo>
                    <a:pt x="8435" y="5145"/>
                  </a:lnTo>
                  <a:lnTo>
                    <a:pt x="9307" y="4217"/>
                  </a:lnTo>
                  <a:lnTo>
                    <a:pt x="9953" y="3458"/>
                  </a:lnTo>
                  <a:lnTo>
                    <a:pt x="10544" y="2727"/>
                  </a:lnTo>
                  <a:lnTo>
                    <a:pt x="11078" y="2024"/>
                  </a:lnTo>
                  <a:lnTo>
                    <a:pt x="11556" y="1378"/>
                  </a:lnTo>
                  <a:lnTo>
                    <a:pt x="12202" y="450"/>
                  </a:lnTo>
                  <a:lnTo>
                    <a:pt x="12427" y="56"/>
                  </a:lnTo>
                  <a:lnTo>
                    <a:pt x="12315" y="0"/>
                  </a:lnTo>
                  <a:close/>
                </a:path>
              </a:pathLst>
            </a:custGeom>
            <a:solidFill>
              <a:srgbClr val="091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61"/>
            <p:cNvSpPr/>
            <p:nvPr/>
          </p:nvSpPr>
          <p:spPr>
            <a:xfrm>
              <a:off x="5745625" y="2149725"/>
              <a:ext cx="321225" cy="244600"/>
            </a:xfrm>
            <a:custGeom>
              <a:avLst/>
              <a:gdLst/>
              <a:ahLst/>
              <a:cxnLst/>
              <a:rect l="l" t="t" r="r" b="b"/>
              <a:pathLst>
                <a:path w="12849" h="9784" extrusionOk="0">
                  <a:moveTo>
                    <a:pt x="85" y="0"/>
                  </a:moveTo>
                  <a:lnTo>
                    <a:pt x="1" y="113"/>
                  </a:lnTo>
                  <a:lnTo>
                    <a:pt x="12765" y="9784"/>
                  </a:lnTo>
                  <a:lnTo>
                    <a:pt x="12849" y="9672"/>
                  </a:lnTo>
                  <a:lnTo>
                    <a:pt x="85" y="0"/>
                  </a:lnTo>
                  <a:close/>
                </a:path>
              </a:pathLst>
            </a:custGeom>
            <a:solidFill>
              <a:srgbClr val="091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61"/>
            <p:cNvSpPr/>
            <p:nvPr/>
          </p:nvSpPr>
          <p:spPr>
            <a:xfrm>
              <a:off x="4944375" y="3645375"/>
              <a:ext cx="585500" cy="943950"/>
            </a:xfrm>
            <a:custGeom>
              <a:avLst/>
              <a:gdLst/>
              <a:ahLst/>
              <a:cxnLst/>
              <a:rect l="l" t="t" r="r" b="b"/>
              <a:pathLst>
                <a:path w="23420" h="37758" extrusionOk="0">
                  <a:moveTo>
                    <a:pt x="23279" y="1"/>
                  </a:moveTo>
                  <a:lnTo>
                    <a:pt x="22380" y="37645"/>
                  </a:lnTo>
                  <a:lnTo>
                    <a:pt x="1" y="37645"/>
                  </a:lnTo>
                  <a:lnTo>
                    <a:pt x="1" y="37757"/>
                  </a:lnTo>
                  <a:lnTo>
                    <a:pt x="22492" y="37757"/>
                  </a:lnTo>
                  <a:lnTo>
                    <a:pt x="23420" y="1"/>
                  </a:lnTo>
                  <a:close/>
                </a:path>
              </a:pathLst>
            </a:custGeom>
            <a:solidFill>
              <a:srgbClr val="091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61"/>
            <p:cNvSpPr/>
            <p:nvPr/>
          </p:nvSpPr>
          <p:spPr>
            <a:xfrm>
              <a:off x="2564550" y="4012250"/>
              <a:ext cx="425250" cy="444225"/>
            </a:xfrm>
            <a:custGeom>
              <a:avLst/>
              <a:gdLst/>
              <a:ahLst/>
              <a:cxnLst/>
              <a:rect l="l" t="t" r="r" b="b"/>
              <a:pathLst>
                <a:path w="17010" h="17769" extrusionOk="0">
                  <a:moveTo>
                    <a:pt x="9278" y="1"/>
                  </a:moveTo>
                  <a:lnTo>
                    <a:pt x="0" y="11809"/>
                  </a:lnTo>
                  <a:lnTo>
                    <a:pt x="7591" y="17769"/>
                  </a:lnTo>
                  <a:lnTo>
                    <a:pt x="17009" y="6074"/>
                  </a:lnTo>
                  <a:lnTo>
                    <a:pt x="9278" y="1"/>
                  </a:lnTo>
                  <a:close/>
                </a:path>
              </a:pathLst>
            </a:custGeom>
            <a:solidFill>
              <a:srgbClr val="B75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61"/>
            <p:cNvSpPr/>
            <p:nvPr/>
          </p:nvSpPr>
          <p:spPr>
            <a:xfrm>
              <a:off x="2463325" y="4202025"/>
              <a:ext cx="643850" cy="670550"/>
            </a:xfrm>
            <a:custGeom>
              <a:avLst/>
              <a:gdLst/>
              <a:ahLst/>
              <a:cxnLst/>
              <a:rect l="l" t="t" r="r" b="b"/>
              <a:pathLst>
                <a:path w="25754" h="26822" extrusionOk="0">
                  <a:moveTo>
                    <a:pt x="7704" y="1"/>
                  </a:moveTo>
                  <a:lnTo>
                    <a:pt x="7367" y="85"/>
                  </a:lnTo>
                  <a:lnTo>
                    <a:pt x="7057" y="198"/>
                  </a:lnTo>
                  <a:lnTo>
                    <a:pt x="6748" y="310"/>
                  </a:lnTo>
                  <a:lnTo>
                    <a:pt x="6467" y="451"/>
                  </a:lnTo>
                  <a:lnTo>
                    <a:pt x="6186" y="619"/>
                  </a:lnTo>
                  <a:lnTo>
                    <a:pt x="5933" y="788"/>
                  </a:lnTo>
                  <a:lnTo>
                    <a:pt x="5427" y="1182"/>
                  </a:lnTo>
                  <a:lnTo>
                    <a:pt x="4977" y="1603"/>
                  </a:lnTo>
                  <a:lnTo>
                    <a:pt x="4499" y="2053"/>
                  </a:lnTo>
                  <a:lnTo>
                    <a:pt x="4049" y="2475"/>
                  </a:lnTo>
                  <a:lnTo>
                    <a:pt x="3599" y="2896"/>
                  </a:lnTo>
                  <a:lnTo>
                    <a:pt x="2812" y="3627"/>
                  </a:lnTo>
                  <a:lnTo>
                    <a:pt x="2419" y="3993"/>
                  </a:lnTo>
                  <a:lnTo>
                    <a:pt x="2053" y="4386"/>
                  </a:lnTo>
                  <a:lnTo>
                    <a:pt x="1688" y="4808"/>
                  </a:lnTo>
                  <a:lnTo>
                    <a:pt x="1378" y="5230"/>
                  </a:lnTo>
                  <a:lnTo>
                    <a:pt x="1069" y="5680"/>
                  </a:lnTo>
                  <a:lnTo>
                    <a:pt x="788" y="6158"/>
                  </a:lnTo>
                  <a:lnTo>
                    <a:pt x="591" y="6467"/>
                  </a:lnTo>
                  <a:lnTo>
                    <a:pt x="394" y="6776"/>
                  </a:lnTo>
                  <a:lnTo>
                    <a:pt x="254" y="7057"/>
                  </a:lnTo>
                  <a:lnTo>
                    <a:pt x="141" y="7338"/>
                  </a:lnTo>
                  <a:lnTo>
                    <a:pt x="57" y="7648"/>
                  </a:lnTo>
                  <a:lnTo>
                    <a:pt x="1" y="7929"/>
                  </a:lnTo>
                  <a:lnTo>
                    <a:pt x="1" y="8210"/>
                  </a:lnTo>
                  <a:lnTo>
                    <a:pt x="29" y="8463"/>
                  </a:lnTo>
                  <a:lnTo>
                    <a:pt x="85" y="8744"/>
                  </a:lnTo>
                  <a:lnTo>
                    <a:pt x="169" y="9025"/>
                  </a:lnTo>
                  <a:lnTo>
                    <a:pt x="310" y="9306"/>
                  </a:lnTo>
                  <a:lnTo>
                    <a:pt x="479" y="9588"/>
                  </a:lnTo>
                  <a:lnTo>
                    <a:pt x="675" y="9841"/>
                  </a:lnTo>
                  <a:lnTo>
                    <a:pt x="928" y="10122"/>
                  </a:lnTo>
                  <a:lnTo>
                    <a:pt x="1238" y="10403"/>
                  </a:lnTo>
                  <a:lnTo>
                    <a:pt x="1547" y="10684"/>
                  </a:lnTo>
                  <a:lnTo>
                    <a:pt x="2840" y="11780"/>
                  </a:lnTo>
                  <a:lnTo>
                    <a:pt x="4105" y="12933"/>
                  </a:lnTo>
                  <a:lnTo>
                    <a:pt x="5314" y="14114"/>
                  </a:lnTo>
                  <a:lnTo>
                    <a:pt x="6495" y="15323"/>
                  </a:lnTo>
                  <a:lnTo>
                    <a:pt x="7648" y="16532"/>
                  </a:lnTo>
                  <a:lnTo>
                    <a:pt x="8800" y="17769"/>
                  </a:lnTo>
                  <a:lnTo>
                    <a:pt x="11078" y="20271"/>
                  </a:lnTo>
                  <a:lnTo>
                    <a:pt x="12090" y="21311"/>
                  </a:lnTo>
                  <a:lnTo>
                    <a:pt x="12624" y="21817"/>
                  </a:lnTo>
                  <a:lnTo>
                    <a:pt x="13158" y="22323"/>
                  </a:lnTo>
                  <a:lnTo>
                    <a:pt x="13720" y="22801"/>
                  </a:lnTo>
                  <a:lnTo>
                    <a:pt x="14254" y="23251"/>
                  </a:lnTo>
                  <a:lnTo>
                    <a:pt x="14845" y="23701"/>
                  </a:lnTo>
                  <a:lnTo>
                    <a:pt x="15435" y="24122"/>
                  </a:lnTo>
                  <a:lnTo>
                    <a:pt x="16026" y="24516"/>
                  </a:lnTo>
                  <a:lnTo>
                    <a:pt x="16644" y="24881"/>
                  </a:lnTo>
                  <a:lnTo>
                    <a:pt x="17291" y="25219"/>
                  </a:lnTo>
                  <a:lnTo>
                    <a:pt x="17937" y="25556"/>
                  </a:lnTo>
                  <a:lnTo>
                    <a:pt x="18612" y="25837"/>
                  </a:lnTo>
                  <a:lnTo>
                    <a:pt x="19287" y="26118"/>
                  </a:lnTo>
                  <a:lnTo>
                    <a:pt x="19990" y="26343"/>
                  </a:lnTo>
                  <a:lnTo>
                    <a:pt x="20721" y="26568"/>
                  </a:lnTo>
                  <a:lnTo>
                    <a:pt x="21171" y="26653"/>
                  </a:lnTo>
                  <a:lnTo>
                    <a:pt x="21620" y="26737"/>
                  </a:lnTo>
                  <a:lnTo>
                    <a:pt x="22098" y="26793"/>
                  </a:lnTo>
                  <a:lnTo>
                    <a:pt x="22548" y="26821"/>
                  </a:lnTo>
                  <a:lnTo>
                    <a:pt x="22998" y="26793"/>
                  </a:lnTo>
                  <a:lnTo>
                    <a:pt x="23448" y="26765"/>
                  </a:lnTo>
                  <a:lnTo>
                    <a:pt x="23898" y="26709"/>
                  </a:lnTo>
                  <a:lnTo>
                    <a:pt x="24347" y="26596"/>
                  </a:lnTo>
                  <a:lnTo>
                    <a:pt x="24572" y="26540"/>
                  </a:lnTo>
                  <a:lnTo>
                    <a:pt x="24769" y="26456"/>
                  </a:lnTo>
                  <a:lnTo>
                    <a:pt x="24966" y="26343"/>
                  </a:lnTo>
                  <a:lnTo>
                    <a:pt x="25135" y="26259"/>
                  </a:lnTo>
                  <a:lnTo>
                    <a:pt x="25275" y="26118"/>
                  </a:lnTo>
                  <a:lnTo>
                    <a:pt x="25388" y="26006"/>
                  </a:lnTo>
                  <a:lnTo>
                    <a:pt x="25500" y="25865"/>
                  </a:lnTo>
                  <a:lnTo>
                    <a:pt x="25584" y="25725"/>
                  </a:lnTo>
                  <a:lnTo>
                    <a:pt x="25669" y="25584"/>
                  </a:lnTo>
                  <a:lnTo>
                    <a:pt x="25697" y="25416"/>
                  </a:lnTo>
                  <a:lnTo>
                    <a:pt x="25753" y="25247"/>
                  </a:lnTo>
                  <a:lnTo>
                    <a:pt x="25753" y="25078"/>
                  </a:lnTo>
                  <a:lnTo>
                    <a:pt x="25725" y="24910"/>
                  </a:lnTo>
                  <a:lnTo>
                    <a:pt x="25697" y="24713"/>
                  </a:lnTo>
                  <a:lnTo>
                    <a:pt x="25641" y="24544"/>
                  </a:lnTo>
                  <a:lnTo>
                    <a:pt x="25556" y="24347"/>
                  </a:lnTo>
                  <a:lnTo>
                    <a:pt x="23026" y="19905"/>
                  </a:lnTo>
                  <a:lnTo>
                    <a:pt x="21761" y="17684"/>
                  </a:lnTo>
                  <a:lnTo>
                    <a:pt x="20440" y="15463"/>
                  </a:lnTo>
                  <a:lnTo>
                    <a:pt x="19821" y="14367"/>
                  </a:lnTo>
                  <a:lnTo>
                    <a:pt x="19231" y="13214"/>
                  </a:lnTo>
                  <a:lnTo>
                    <a:pt x="18978" y="12652"/>
                  </a:lnTo>
                  <a:lnTo>
                    <a:pt x="18725" y="12062"/>
                  </a:lnTo>
                  <a:lnTo>
                    <a:pt x="18500" y="11499"/>
                  </a:lnTo>
                  <a:lnTo>
                    <a:pt x="18275" y="10909"/>
                  </a:lnTo>
                  <a:lnTo>
                    <a:pt x="18078" y="10290"/>
                  </a:lnTo>
                  <a:lnTo>
                    <a:pt x="17909" y="9700"/>
                  </a:lnTo>
                  <a:lnTo>
                    <a:pt x="17741" y="9081"/>
                  </a:lnTo>
                  <a:lnTo>
                    <a:pt x="17600" y="8491"/>
                  </a:lnTo>
                  <a:lnTo>
                    <a:pt x="17488" y="7873"/>
                  </a:lnTo>
                  <a:lnTo>
                    <a:pt x="17375" y="7226"/>
                  </a:lnTo>
                  <a:lnTo>
                    <a:pt x="17291" y="6607"/>
                  </a:lnTo>
                  <a:lnTo>
                    <a:pt x="17235" y="5961"/>
                  </a:lnTo>
                  <a:lnTo>
                    <a:pt x="17178" y="5455"/>
                  </a:lnTo>
                  <a:lnTo>
                    <a:pt x="17150" y="5202"/>
                  </a:lnTo>
                  <a:lnTo>
                    <a:pt x="17094" y="4977"/>
                  </a:lnTo>
                  <a:lnTo>
                    <a:pt x="17010" y="4724"/>
                  </a:lnTo>
                  <a:lnTo>
                    <a:pt x="16897" y="4527"/>
                  </a:lnTo>
                  <a:lnTo>
                    <a:pt x="16729" y="4330"/>
                  </a:lnTo>
                  <a:lnTo>
                    <a:pt x="16504" y="4162"/>
                  </a:lnTo>
                  <a:lnTo>
                    <a:pt x="15520" y="4105"/>
                  </a:lnTo>
                  <a:lnTo>
                    <a:pt x="15182" y="4077"/>
                  </a:lnTo>
                  <a:lnTo>
                    <a:pt x="14873" y="4077"/>
                  </a:lnTo>
                  <a:lnTo>
                    <a:pt x="14226" y="4105"/>
                  </a:lnTo>
                  <a:lnTo>
                    <a:pt x="13608" y="4162"/>
                  </a:lnTo>
                  <a:lnTo>
                    <a:pt x="12989" y="4302"/>
                  </a:lnTo>
                  <a:lnTo>
                    <a:pt x="12371" y="4471"/>
                  </a:lnTo>
                  <a:lnTo>
                    <a:pt x="11780" y="4639"/>
                  </a:lnTo>
                  <a:lnTo>
                    <a:pt x="10572" y="5061"/>
                  </a:lnTo>
                  <a:lnTo>
                    <a:pt x="10094" y="5202"/>
                  </a:lnTo>
                  <a:lnTo>
                    <a:pt x="9869" y="5230"/>
                  </a:lnTo>
                  <a:lnTo>
                    <a:pt x="9672" y="5230"/>
                  </a:lnTo>
                  <a:lnTo>
                    <a:pt x="9475" y="5202"/>
                  </a:lnTo>
                  <a:lnTo>
                    <a:pt x="9278" y="5117"/>
                  </a:lnTo>
                  <a:lnTo>
                    <a:pt x="9110" y="4949"/>
                  </a:lnTo>
                  <a:lnTo>
                    <a:pt x="8969" y="4696"/>
                  </a:lnTo>
                  <a:lnTo>
                    <a:pt x="8857" y="4415"/>
                  </a:lnTo>
                  <a:lnTo>
                    <a:pt x="8800" y="4105"/>
                  </a:lnTo>
                  <a:lnTo>
                    <a:pt x="8660" y="3515"/>
                  </a:lnTo>
                  <a:lnTo>
                    <a:pt x="8491" y="2306"/>
                  </a:lnTo>
                  <a:lnTo>
                    <a:pt x="8407" y="1716"/>
                  </a:lnTo>
                  <a:lnTo>
                    <a:pt x="8238" y="1125"/>
                  </a:lnTo>
                  <a:lnTo>
                    <a:pt x="8126" y="816"/>
                  </a:lnTo>
                  <a:lnTo>
                    <a:pt x="8013" y="535"/>
                  </a:lnTo>
                  <a:lnTo>
                    <a:pt x="7873" y="282"/>
                  </a:lnTo>
                  <a:lnTo>
                    <a:pt x="7704" y="1"/>
                  </a:lnTo>
                  <a:close/>
                </a:path>
              </a:pathLst>
            </a:custGeom>
            <a:solidFill>
              <a:srgbClr val="18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61"/>
            <p:cNvSpPr/>
            <p:nvPr/>
          </p:nvSpPr>
          <p:spPr>
            <a:xfrm>
              <a:off x="1899650" y="2756275"/>
              <a:ext cx="1687550" cy="1509750"/>
            </a:xfrm>
            <a:custGeom>
              <a:avLst/>
              <a:gdLst/>
              <a:ahLst/>
              <a:cxnLst/>
              <a:rect l="l" t="t" r="r" b="b"/>
              <a:pathLst>
                <a:path w="67502" h="60390" extrusionOk="0">
                  <a:moveTo>
                    <a:pt x="20580" y="1"/>
                  </a:moveTo>
                  <a:lnTo>
                    <a:pt x="0" y="2728"/>
                  </a:lnTo>
                  <a:lnTo>
                    <a:pt x="41637" y="26962"/>
                  </a:lnTo>
                  <a:lnTo>
                    <a:pt x="28620" y="50577"/>
                  </a:lnTo>
                  <a:lnTo>
                    <a:pt x="45910" y="60389"/>
                  </a:lnTo>
                  <a:lnTo>
                    <a:pt x="66209" y="25725"/>
                  </a:lnTo>
                  <a:lnTo>
                    <a:pt x="66490" y="25191"/>
                  </a:lnTo>
                  <a:lnTo>
                    <a:pt x="66743" y="24656"/>
                  </a:lnTo>
                  <a:lnTo>
                    <a:pt x="66940" y="24094"/>
                  </a:lnTo>
                  <a:lnTo>
                    <a:pt x="67108" y="23532"/>
                  </a:lnTo>
                  <a:lnTo>
                    <a:pt x="67277" y="22970"/>
                  </a:lnTo>
                  <a:lnTo>
                    <a:pt x="67389" y="22407"/>
                  </a:lnTo>
                  <a:lnTo>
                    <a:pt x="67446" y="21845"/>
                  </a:lnTo>
                  <a:lnTo>
                    <a:pt x="67502" y="21283"/>
                  </a:lnTo>
                  <a:lnTo>
                    <a:pt x="67502" y="20720"/>
                  </a:lnTo>
                  <a:lnTo>
                    <a:pt x="67502" y="20158"/>
                  </a:lnTo>
                  <a:lnTo>
                    <a:pt x="67446" y="19596"/>
                  </a:lnTo>
                  <a:lnTo>
                    <a:pt x="67361" y="19034"/>
                  </a:lnTo>
                  <a:lnTo>
                    <a:pt x="67249" y="18500"/>
                  </a:lnTo>
                  <a:lnTo>
                    <a:pt x="67108" y="17937"/>
                  </a:lnTo>
                  <a:lnTo>
                    <a:pt x="66940" y="17431"/>
                  </a:lnTo>
                  <a:lnTo>
                    <a:pt x="66743" y="16897"/>
                  </a:lnTo>
                  <a:lnTo>
                    <a:pt x="66518" y="16391"/>
                  </a:lnTo>
                  <a:lnTo>
                    <a:pt x="66265" y="15885"/>
                  </a:lnTo>
                  <a:lnTo>
                    <a:pt x="65984" y="15407"/>
                  </a:lnTo>
                  <a:lnTo>
                    <a:pt x="65674" y="14957"/>
                  </a:lnTo>
                  <a:lnTo>
                    <a:pt x="65337" y="14507"/>
                  </a:lnTo>
                  <a:lnTo>
                    <a:pt x="64972" y="14058"/>
                  </a:lnTo>
                  <a:lnTo>
                    <a:pt x="64606" y="13664"/>
                  </a:lnTo>
                  <a:lnTo>
                    <a:pt x="64184" y="13270"/>
                  </a:lnTo>
                  <a:lnTo>
                    <a:pt x="63763" y="12905"/>
                  </a:lnTo>
                  <a:lnTo>
                    <a:pt x="63313" y="12539"/>
                  </a:lnTo>
                  <a:lnTo>
                    <a:pt x="62835" y="12230"/>
                  </a:lnTo>
                  <a:lnTo>
                    <a:pt x="62329" y="11921"/>
                  </a:lnTo>
                  <a:lnTo>
                    <a:pt x="61795" y="11668"/>
                  </a:lnTo>
                  <a:lnTo>
                    <a:pt x="61261" y="11415"/>
                  </a:lnTo>
                  <a:lnTo>
                    <a:pt x="60698" y="11218"/>
                  </a:lnTo>
                  <a:lnTo>
                    <a:pt x="60108" y="11021"/>
                  </a:lnTo>
                  <a:lnTo>
                    <a:pt x="20580" y="1"/>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61"/>
            <p:cNvSpPr/>
            <p:nvPr/>
          </p:nvSpPr>
          <p:spPr>
            <a:xfrm>
              <a:off x="1613575" y="2768225"/>
              <a:ext cx="1819700" cy="1596900"/>
            </a:xfrm>
            <a:custGeom>
              <a:avLst/>
              <a:gdLst/>
              <a:ahLst/>
              <a:cxnLst/>
              <a:rect l="l" t="t" r="r" b="b"/>
              <a:pathLst>
                <a:path w="72788" h="63876" extrusionOk="0">
                  <a:moveTo>
                    <a:pt x="25163" y="1"/>
                  </a:moveTo>
                  <a:lnTo>
                    <a:pt x="1" y="3683"/>
                  </a:lnTo>
                  <a:lnTo>
                    <a:pt x="1" y="14395"/>
                  </a:lnTo>
                  <a:lnTo>
                    <a:pt x="1" y="15013"/>
                  </a:lnTo>
                  <a:lnTo>
                    <a:pt x="57" y="15660"/>
                  </a:lnTo>
                  <a:lnTo>
                    <a:pt x="113" y="16250"/>
                  </a:lnTo>
                  <a:lnTo>
                    <a:pt x="226" y="16869"/>
                  </a:lnTo>
                  <a:lnTo>
                    <a:pt x="366" y="17459"/>
                  </a:lnTo>
                  <a:lnTo>
                    <a:pt x="507" y="18050"/>
                  </a:lnTo>
                  <a:lnTo>
                    <a:pt x="704" y="18640"/>
                  </a:lnTo>
                  <a:lnTo>
                    <a:pt x="901" y="19202"/>
                  </a:lnTo>
                  <a:lnTo>
                    <a:pt x="1126" y="19736"/>
                  </a:lnTo>
                  <a:lnTo>
                    <a:pt x="1379" y="20299"/>
                  </a:lnTo>
                  <a:lnTo>
                    <a:pt x="1660" y="20805"/>
                  </a:lnTo>
                  <a:lnTo>
                    <a:pt x="1969" y="21339"/>
                  </a:lnTo>
                  <a:lnTo>
                    <a:pt x="2278" y="21817"/>
                  </a:lnTo>
                  <a:lnTo>
                    <a:pt x="2644" y="22295"/>
                  </a:lnTo>
                  <a:lnTo>
                    <a:pt x="3009" y="22773"/>
                  </a:lnTo>
                  <a:lnTo>
                    <a:pt x="3375" y="23223"/>
                  </a:lnTo>
                  <a:lnTo>
                    <a:pt x="3796" y="23644"/>
                  </a:lnTo>
                  <a:lnTo>
                    <a:pt x="4218" y="24066"/>
                  </a:lnTo>
                  <a:lnTo>
                    <a:pt x="4668" y="24460"/>
                  </a:lnTo>
                  <a:lnTo>
                    <a:pt x="5118" y="24825"/>
                  </a:lnTo>
                  <a:lnTo>
                    <a:pt x="5596" y="25191"/>
                  </a:lnTo>
                  <a:lnTo>
                    <a:pt x="6102" y="25500"/>
                  </a:lnTo>
                  <a:lnTo>
                    <a:pt x="6608" y="25809"/>
                  </a:lnTo>
                  <a:lnTo>
                    <a:pt x="7142" y="26118"/>
                  </a:lnTo>
                  <a:lnTo>
                    <a:pt x="7676" y="26371"/>
                  </a:lnTo>
                  <a:lnTo>
                    <a:pt x="8238" y="26596"/>
                  </a:lnTo>
                  <a:lnTo>
                    <a:pt x="8801" y="26821"/>
                  </a:lnTo>
                  <a:lnTo>
                    <a:pt x="9391" y="27018"/>
                  </a:lnTo>
                  <a:lnTo>
                    <a:pt x="9981" y="27158"/>
                  </a:lnTo>
                  <a:lnTo>
                    <a:pt x="10572" y="27299"/>
                  </a:lnTo>
                  <a:lnTo>
                    <a:pt x="11190" y="27412"/>
                  </a:lnTo>
                  <a:lnTo>
                    <a:pt x="11809" y="27496"/>
                  </a:lnTo>
                  <a:lnTo>
                    <a:pt x="54177" y="31825"/>
                  </a:lnTo>
                  <a:lnTo>
                    <a:pt x="54177" y="63875"/>
                  </a:lnTo>
                  <a:lnTo>
                    <a:pt x="72788" y="63875"/>
                  </a:lnTo>
                  <a:lnTo>
                    <a:pt x="71073" y="25415"/>
                  </a:lnTo>
                  <a:lnTo>
                    <a:pt x="71017" y="24825"/>
                  </a:lnTo>
                  <a:lnTo>
                    <a:pt x="70961" y="24263"/>
                  </a:lnTo>
                  <a:lnTo>
                    <a:pt x="70876" y="23700"/>
                  </a:lnTo>
                  <a:lnTo>
                    <a:pt x="70792" y="23138"/>
                  </a:lnTo>
                  <a:lnTo>
                    <a:pt x="70651" y="22604"/>
                  </a:lnTo>
                  <a:lnTo>
                    <a:pt x="70511" y="22070"/>
                  </a:lnTo>
                  <a:lnTo>
                    <a:pt x="70342" y="21536"/>
                  </a:lnTo>
                  <a:lnTo>
                    <a:pt x="70145" y="21002"/>
                  </a:lnTo>
                  <a:lnTo>
                    <a:pt x="69920" y="20496"/>
                  </a:lnTo>
                  <a:lnTo>
                    <a:pt x="69695" y="19989"/>
                  </a:lnTo>
                  <a:lnTo>
                    <a:pt x="69442" y="19512"/>
                  </a:lnTo>
                  <a:lnTo>
                    <a:pt x="69189" y="19005"/>
                  </a:lnTo>
                  <a:lnTo>
                    <a:pt x="68880" y="18556"/>
                  </a:lnTo>
                  <a:lnTo>
                    <a:pt x="68571" y="18078"/>
                  </a:lnTo>
                  <a:lnTo>
                    <a:pt x="68262" y="17656"/>
                  </a:lnTo>
                  <a:lnTo>
                    <a:pt x="67924" y="17206"/>
                  </a:lnTo>
                  <a:lnTo>
                    <a:pt x="67559" y="16813"/>
                  </a:lnTo>
                  <a:lnTo>
                    <a:pt x="67193" y="16391"/>
                  </a:lnTo>
                  <a:lnTo>
                    <a:pt x="66800" y="15997"/>
                  </a:lnTo>
                  <a:lnTo>
                    <a:pt x="66406" y="15632"/>
                  </a:lnTo>
                  <a:lnTo>
                    <a:pt x="65984" y="15266"/>
                  </a:lnTo>
                  <a:lnTo>
                    <a:pt x="65535" y="14929"/>
                  </a:lnTo>
                  <a:lnTo>
                    <a:pt x="65085" y="14620"/>
                  </a:lnTo>
                  <a:lnTo>
                    <a:pt x="64635" y="14310"/>
                  </a:lnTo>
                  <a:lnTo>
                    <a:pt x="64157" y="14029"/>
                  </a:lnTo>
                  <a:lnTo>
                    <a:pt x="63651" y="13748"/>
                  </a:lnTo>
                  <a:lnTo>
                    <a:pt x="63173" y="13495"/>
                  </a:lnTo>
                  <a:lnTo>
                    <a:pt x="62639" y="13270"/>
                  </a:lnTo>
                  <a:lnTo>
                    <a:pt x="62133" y="13073"/>
                  </a:lnTo>
                  <a:lnTo>
                    <a:pt x="61599" y="12877"/>
                  </a:lnTo>
                  <a:lnTo>
                    <a:pt x="61036" y="12708"/>
                  </a:lnTo>
                  <a:lnTo>
                    <a:pt x="60474" y="12567"/>
                  </a:lnTo>
                  <a:lnTo>
                    <a:pt x="25163" y="1"/>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61"/>
            <p:cNvSpPr/>
            <p:nvPr/>
          </p:nvSpPr>
          <p:spPr>
            <a:xfrm>
              <a:off x="3036850" y="4365100"/>
              <a:ext cx="246025" cy="375325"/>
            </a:xfrm>
            <a:custGeom>
              <a:avLst/>
              <a:gdLst/>
              <a:ahLst/>
              <a:cxnLst/>
              <a:rect l="l" t="t" r="r" b="b"/>
              <a:pathLst>
                <a:path w="9841" h="15013" extrusionOk="0">
                  <a:moveTo>
                    <a:pt x="1" y="0"/>
                  </a:moveTo>
                  <a:lnTo>
                    <a:pt x="1" y="15013"/>
                  </a:lnTo>
                  <a:lnTo>
                    <a:pt x="9644" y="15013"/>
                  </a:lnTo>
                  <a:lnTo>
                    <a:pt x="9841" y="0"/>
                  </a:lnTo>
                  <a:close/>
                </a:path>
              </a:pathLst>
            </a:custGeom>
            <a:solidFill>
              <a:srgbClr val="B75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61"/>
            <p:cNvSpPr/>
            <p:nvPr/>
          </p:nvSpPr>
          <p:spPr>
            <a:xfrm>
              <a:off x="2999600" y="4547125"/>
              <a:ext cx="792850" cy="409775"/>
            </a:xfrm>
            <a:custGeom>
              <a:avLst/>
              <a:gdLst/>
              <a:ahLst/>
              <a:cxnLst/>
              <a:rect l="l" t="t" r="r" b="b"/>
              <a:pathLst>
                <a:path w="31714" h="16391" extrusionOk="0">
                  <a:moveTo>
                    <a:pt x="11218" y="1"/>
                  </a:moveTo>
                  <a:lnTo>
                    <a:pt x="10431" y="591"/>
                  </a:lnTo>
                  <a:lnTo>
                    <a:pt x="10150" y="760"/>
                  </a:lnTo>
                  <a:lnTo>
                    <a:pt x="9897" y="956"/>
                  </a:lnTo>
                  <a:lnTo>
                    <a:pt x="9419" y="1350"/>
                  </a:lnTo>
                  <a:lnTo>
                    <a:pt x="8969" y="1800"/>
                  </a:lnTo>
                  <a:lnTo>
                    <a:pt x="8547" y="2278"/>
                  </a:lnTo>
                  <a:lnTo>
                    <a:pt x="8182" y="2784"/>
                  </a:lnTo>
                  <a:lnTo>
                    <a:pt x="7816" y="3318"/>
                  </a:lnTo>
                  <a:lnTo>
                    <a:pt x="7113" y="4358"/>
                  </a:lnTo>
                  <a:lnTo>
                    <a:pt x="6832" y="4752"/>
                  </a:lnTo>
                  <a:lnTo>
                    <a:pt x="6692" y="4921"/>
                  </a:lnTo>
                  <a:lnTo>
                    <a:pt x="6523" y="5061"/>
                  </a:lnTo>
                  <a:lnTo>
                    <a:pt x="6354" y="5174"/>
                  </a:lnTo>
                  <a:lnTo>
                    <a:pt x="6158" y="5202"/>
                  </a:lnTo>
                  <a:lnTo>
                    <a:pt x="5905" y="5174"/>
                  </a:lnTo>
                  <a:lnTo>
                    <a:pt x="5623" y="5089"/>
                  </a:lnTo>
                  <a:lnTo>
                    <a:pt x="5370" y="4921"/>
                  </a:lnTo>
                  <a:lnTo>
                    <a:pt x="5145" y="4724"/>
                  </a:lnTo>
                  <a:lnTo>
                    <a:pt x="4668" y="4330"/>
                  </a:lnTo>
                  <a:lnTo>
                    <a:pt x="3796" y="3487"/>
                  </a:lnTo>
                  <a:lnTo>
                    <a:pt x="3346" y="3065"/>
                  </a:lnTo>
                  <a:lnTo>
                    <a:pt x="2868" y="2700"/>
                  </a:lnTo>
                  <a:lnTo>
                    <a:pt x="2615" y="2559"/>
                  </a:lnTo>
                  <a:lnTo>
                    <a:pt x="2334" y="2390"/>
                  </a:lnTo>
                  <a:lnTo>
                    <a:pt x="2053" y="2278"/>
                  </a:lnTo>
                  <a:lnTo>
                    <a:pt x="1744" y="2165"/>
                  </a:lnTo>
                  <a:lnTo>
                    <a:pt x="1519" y="2447"/>
                  </a:lnTo>
                  <a:lnTo>
                    <a:pt x="1350" y="2700"/>
                  </a:lnTo>
                  <a:lnTo>
                    <a:pt x="1181" y="2981"/>
                  </a:lnTo>
                  <a:lnTo>
                    <a:pt x="1041" y="3290"/>
                  </a:lnTo>
                  <a:lnTo>
                    <a:pt x="928" y="3571"/>
                  </a:lnTo>
                  <a:lnTo>
                    <a:pt x="844" y="3880"/>
                  </a:lnTo>
                  <a:lnTo>
                    <a:pt x="703" y="4499"/>
                  </a:lnTo>
                  <a:lnTo>
                    <a:pt x="591" y="5117"/>
                  </a:lnTo>
                  <a:lnTo>
                    <a:pt x="507" y="5736"/>
                  </a:lnTo>
                  <a:lnTo>
                    <a:pt x="422" y="6382"/>
                  </a:lnTo>
                  <a:lnTo>
                    <a:pt x="310" y="7001"/>
                  </a:lnTo>
                  <a:lnTo>
                    <a:pt x="113" y="8041"/>
                  </a:lnTo>
                  <a:lnTo>
                    <a:pt x="57" y="8575"/>
                  </a:lnTo>
                  <a:lnTo>
                    <a:pt x="1" y="9109"/>
                  </a:lnTo>
                  <a:lnTo>
                    <a:pt x="1" y="9644"/>
                  </a:lnTo>
                  <a:lnTo>
                    <a:pt x="1" y="10178"/>
                  </a:lnTo>
                  <a:lnTo>
                    <a:pt x="29" y="10740"/>
                  </a:lnTo>
                  <a:lnTo>
                    <a:pt x="113" y="11274"/>
                  </a:lnTo>
                  <a:lnTo>
                    <a:pt x="141" y="11640"/>
                  </a:lnTo>
                  <a:lnTo>
                    <a:pt x="169" y="12005"/>
                  </a:lnTo>
                  <a:lnTo>
                    <a:pt x="254" y="12314"/>
                  </a:lnTo>
                  <a:lnTo>
                    <a:pt x="338" y="12624"/>
                  </a:lnTo>
                  <a:lnTo>
                    <a:pt x="450" y="12905"/>
                  </a:lnTo>
                  <a:lnTo>
                    <a:pt x="591" y="13158"/>
                  </a:lnTo>
                  <a:lnTo>
                    <a:pt x="760" y="13383"/>
                  </a:lnTo>
                  <a:lnTo>
                    <a:pt x="928" y="13580"/>
                  </a:lnTo>
                  <a:lnTo>
                    <a:pt x="1153" y="13748"/>
                  </a:lnTo>
                  <a:lnTo>
                    <a:pt x="1406" y="13917"/>
                  </a:lnTo>
                  <a:lnTo>
                    <a:pt x="1659" y="14058"/>
                  </a:lnTo>
                  <a:lnTo>
                    <a:pt x="1969" y="14170"/>
                  </a:lnTo>
                  <a:lnTo>
                    <a:pt x="2306" y="14254"/>
                  </a:lnTo>
                  <a:lnTo>
                    <a:pt x="2671" y="14311"/>
                  </a:lnTo>
                  <a:lnTo>
                    <a:pt x="3093" y="14339"/>
                  </a:lnTo>
                  <a:lnTo>
                    <a:pt x="3515" y="14367"/>
                  </a:lnTo>
                  <a:lnTo>
                    <a:pt x="5202" y="14451"/>
                  </a:lnTo>
                  <a:lnTo>
                    <a:pt x="6889" y="14564"/>
                  </a:lnTo>
                  <a:lnTo>
                    <a:pt x="8575" y="14732"/>
                  </a:lnTo>
                  <a:lnTo>
                    <a:pt x="10234" y="14957"/>
                  </a:lnTo>
                  <a:lnTo>
                    <a:pt x="11921" y="15210"/>
                  </a:lnTo>
                  <a:lnTo>
                    <a:pt x="13580" y="15463"/>
                  </a:lnTo>
                  <a:lnTo>
                    <a:pt x="16925" y="16025"/>
                  </a:lnTo>
                  <a:lnTo>
                    <a:pt x="18359" y="16222"/>
                  </a:lnTo>
                  <a:lnTo>
                    <a:pt x="19090" y="16278"/>
                  </a:lnTo>
                  <a:lnTo>
                    <a:pt x="19821" y="16335"/>
                  </a:lnTo>
                  <a:lnTo>
                    <a:pt x="20552" y="16391"/>
                  </a:lnTo>
                  <a:lnTo>
                    <a:pt x="21986" y="16391"/>
                  </a:lnTo>
                  <a:lnTo>
                    <a:pt x="22717" y="16363"/>
                  </a:lnTo>
                  <a:lnTo>
                    <a:pt x="23420" y="16307"/>
                  </a:lnTo>
                  <a:lnTo>
                    <a:pt x="24151" y="16222"/>
                  </a:lnTo>
                  <a:lnTo>
                    <a:pt x="24853" y="16082"/>
                  </a:lnTo>
                  <a:lnTo>
                    <a:pt x="25584" y="15941"/>
                  </a:lnTo>
                  <a:lnTo>
                    <a:pt x="26287" y="15772"/>
                  </a:lnTo>
                  <a:lnTo>
                    <a:pt x="26990" y="15548"/>
                  </a:lnTo>
                  <a:lnTo>
                    <a:pt x="27693" y="15295"/>
                  </a:lnTo>
                  <a:lnTo>
                    <a:pt x="28396" y="15013"/>
                  </a:lnTo>
                  <a:lnTo>
                    <a:pt x="28817" y="14817"/>
                  </a:lnTo>
                  <a:lnTo>
                    <a:pt x="29211" y="14592"/>
                  </a:lnTo>
                  <a:lnTo>
                    <a:pt x="29605" y="14339"/>
                  </a:lnTo>
                  <a:lnTo>
                    <a:pt x="29970" y="14086"/>
                  </a:lnTo>
                  <a:lnTo>
                    <a:pt x="30336" y="13804"/>
                  </a:lnTo>
                  <a:lnTo>
                    <a:pt x="30673" y="13495"/>
                  </a:lnTo>
                  <a:lnTo>
                    <a:pt x="30982" y="13158"/>
                  </a:lnTo>
                  <a:lnTo>
                    <a:pt x="31263" y="12792"/>
                  </a:lnTo>
                  <a:lnTo>
                    <a:pt x="31404" y="12624"/>
                  </a:lnTo>
                  <a:lnTo>
                    <a:pt x="31516" y="12427"/>
                  </a:lnTo>
                  <a:lnTo>
                    <a:pt x="31601" y="12230"/>
                  </a:lnTo>
                  <a:lnTo>
                    <a:pt x="31657" y="12061"/>
                  </a:lnTo>
                  <a:lnTo>
                    <a:pt x="31713" y="11865"/>
                  </a:lnTo>
                  <a:lnTo>
                    <a:pt x="31713" y="11696"/>
                  </a:lnTo>
                  <a:lnTo>
                    <a:pt x="31713" y="11527"/>
                  </a:lnTo>
                  <a:lnTo>
                    <a:pt x="31713" y="11359"/>
                  </a:lnTo>
                  <a:lnTo>
                    <a:pt x="31657" y="11190"/>
                  </a:lnTo>
                  <a:lnTo>
                    <a:pt x="31601" y="11021"/>
                  </a:lnTo>
                  <a:lnTo>
                    <a:pt x="31516" y="10881"/>
                  </a:lnTo>
                  <a:lnTo>
                    <a:pt x="31432" y="10740"/>
                  </a:lnTo>
                  <a:lnTo>
                    <a:pt x="31320" y="10628"/>
                  </a:lnTo>
                  <a:lnTo>
                    <a:pt x="31179" y="10487"/>
                  </a:lnTo>
                  <a:lnTo>
                    <a:pt x="31010" y="10375"/>
                  </a:lnTo>
                  <a:lnTo>
                    <a:pt x="30842" y="10290"/>
                  </a:lnTo>
                  <a:lnTo>
                    <a:pt x="26090" y="8350"/>
                  </a:lnTo>
                  <a:lnTo>
                    <a:pt x="23701" y="7395"/>
                  </a:lnTo>
                  <a:lnTo>
                    <a:pt x="21311" y="6467"/>
                  </a:lnTo>
                  <a:lnTo>
                    <a:pt x="20130" y="5989"/>
                  </a:lnTo>
                  <a:lnTo>
                    <a:pt x="18978" y="5455"/>
                  </a:lnTo>
                  <a:lnTo>
                    <a:pt x="18415" y="5145"/>
                  </a:lnTo>
                  <a:lnTo>
                    <a:pt x="17881" y="4864"/>
                  </a:lnTo>
                  <a:lnTo>
                    <a:pt x="17319" y="4527"/>
                  </a:lnTo>
                  <a:lnTo>
                    <a:pt x="16785" y="4218"/>
                  </a:lnTo>
                  <a:lnTo>
                    <a:pt x="16279" y="3852"/>
                  </a:lnTo>
                  <a:lnTo>
                    <a:pt x="15773" y="3487"/>
                  </a:lnTo>
                  <a:lnTo>
                    <a:pt x="15267" y="3121"/>
                  </a:lnTo>
                  <a:lnTo>
                    <a:pt x="14760" y="2728"/>
                  </a:lnTo>
                  <a:lnTo>
                    <a:pt x="14283" y="2306"/>
                  </a:lnTo>
                  <a:lnTo>
                    <a:pt x="13833" y="1884"/>
                  </a:lnTo>
                  <a:lnTo>
                    <a:pt x="13355" y="1434"/>
                  </a:lnTo>
                  <a:lnTo>
                    <a:pt x="12905" y="985"/>
                  </a:lnTo>
                  <a:lnTo>
                    <a:pt x="12568" y="619"/>
                  </a:lnTo>
                  <a:lnTo>
                    <a:pt x="12399" y="422"/>
                  </a:lnTo>
                  <a:lnTo>
                    <a:pt x="12202" y="282"/>
                  </a:lnTo>
                  <a:lnTo>
                    <a:pt x="12005" y="141"/>
                  </a:lnTo>
                  <a:lnTo>
                    <a:pt x="11752" y="29"/>
                  </a:lnTo>
                  <a:lnTo>
                    <a:pt x="11499" y="1"/>
                  </a:lnTo>
                  <a:close/>
                </a:path>
              </a:pathLst>
            </a:custGeom>
            <a:solidFill>
              <a:srgbClr val="182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61"/>
            <p:cNvSpPr/>
            <p:nvPr/>
          </p:nvSpPr>
          <p:spPr>
            <a:xfrm>
              <a:off x="1383750" y="1331600"/>
              <a:ext cx="1854150" cy="1535050"/>
            </a:xfrm>
            <a:custGeom>
              <a:avLst/>
              <a:gdLst/>
              <a:ahLst/>
              <a:cxnLst/>
              <a:rect l="l" t="t" r="r" b="b"/>
              <a:pathLst>
                <a:path w="74166" h="61402" extrusionOk="0">
                  <a:moveTo>
                    <a:pt x="19793" y="1"/>
                  </a:moveTo>
                  <a:lnTo>
                    <a:pt x="18978" y="57"/>
                  </a:lnTo>
                  <a:lnTo>
                    <a:pt x="18162" y="113"/>
                  </a:lnTo>
                  <a:lnTo>
                    <a:pt x="17291" y="226"/>
                  </a:lnTo>
                  <a:lnTo>
                    <a:pt x="16391" y="366"/>
                  </a:lnTo>
                  <a:lnTo>
                    <a:pt x="15491" y="535"/>
                  </a:lnTo>
                  <a:lnTo>
                    <a:pt x="14564" y="760"/>
                  </a:lnTo>
                  <a:lnTo>
                    <a:pt x="13524" y="1069"/>
                  </a:lnTo>
                  <a:lnTo>
                    <a:pt x="12511" y="1407"/>
                  </a:lnTo>
                  <a:lnTo>
                    <a:pt x="11556" y="1772"/>
                  </a:lnTo>
                  <a:lnTo>
                    <a:pt x="10656" y="2138"/>
                  </a:lnTo>
                  <a:lnTo>
                    <a:pt x="9812" y="2559"/>
                  </a:lnTo>
                  <a:lnTo>
                    <a:pt x="8997" y="3009"/>
                  </a:lnTo>
                  <a:lnTo>
                    <a:pt x="8238" y="3431"/>
                  </a:lnTo>
                  <a:lnTo>
                    <a:pt x="7507" y="3909"/>
                  </a:lnTo>
                  <a:lnTo>
                    <a:pt x="6861" y="4359"/>
                  </a:lnTo>
                  <a:lnTo>
                    <a:pt x="6214" y="4808"/>
                  </a:lnTo>
                  <a:lnTo>
                    <a:pt x="5652" y="5258"/>
                  </a:lnTo>
                  <a:lnTo>
                    <a:pt x="5117" y="5680"/>
                  </a:lnTo>
                  <a:lnTo>
                    <a:pt x="4218" y="6495"/>
                  </a:lnTo>
                  <a:lnTo>
                    <a:pt x="3487" y="7226"/>
                  </a:lnTo>
                  <a:lnTo>
                    <a:pt x="3065" y="7564"/>
                  </a:lnTo>
                  <a:lnTo>
                    <a:pt x="2700" y="7929"/>
                  </a:lnTo>
                  <a:lnTo>
                    <a:pt x="2334" y="8294"/>
                  </a:lnTo>
                  <a:lnTo>
                    <a:pt x="2025" y="8688"/>
                  </a:lnTo>
                  <a:lnTo>
                    <a:pt x="1744" y="9082"/>
                  </a:lnTo>
                  <a:lnTo>
                    <a:pt x="1463" y="9503"/>
                  </a:lnTo>
                  <a:lnTo>
                    <a:pt x="1238" y="9925"/>
                  </a:lnTo>
                  <a:lnTo>
                    <a:pt x="1013" y="10347"/>
                  </a:lnTo>
                  <a:lnTo>
                    <a:pt x="844" y="10797"/>
                  </a:lnTo>
                  <a:lnTo>
                    <a:pt x="675" y="11246"/>
                  </a:lnTo>
                  <a:lnTo>
                    <a:pt x="507" y="11696"/>
                  </a:lnTo>
                  <a:lnTo>
                    <a:pt x="394" y="12146"/>
                  </a:lnTo>
                  <a:lnTo>
                    <a:pt x="282" y="12624"/>
                  </a:lnTo>
                  <a:lnTo>
                    <a:pt x="198" y="13074"/>
                  </a:lnTo>
                  <a:lnTo>
                    <a:pt x="85" y="14030"/>
                  </a:lnTo>
                  <a:lnTo>
                    <a:pt x="1" y="14957"/>
                  </a:lnTo>
                  <a:lnTo>
                    <a:pt x="1" y="15857"/>
                  </a:lnTo>
                  <a:lnTo>
                    <a:pt x="29" y="16757"/>
                  </a:lnTo>
                  <a:lnTo>
                    <a:pt x="113" y="17600"/>
                  </a:lnTo>
                  <a:lnTo>
                    <a:pt x="226" y="18387"/>
                  </a:lnTo>
                  <a:lnTo>
                    <a:pt x="338" y="19146"/>
                  </a:lnTo>
                  <a:lnTo>
                    <a:pt x="479" y="19821"/>
                  </a:lnTo>
                  <a:lnTo>
                    <a:pt x="619" y="20440"/>
                  </a:lnTo>
                  <a:lnTo>
                    <a:pt x="788" y="20946"/>
                  </a:lnTo>
                  <a:lnTo>
                    <a:pt x="1097" y="21733"/>
                  </a:lnTo>
                  <a:lnTo>
                    <a:pt x="1997" y="23954"/>
                  </a:lnTo>
                  <a:lnTo>
                    <a:pt x="3290" y="26934"/>
                  </a:lnTo>
                  <a:lnTo>
                    <a:pt x="4864" y="30448"/>
                  </a:lnTo>
                  <a:lnTo>
                    <a:pt x="7198" y="61401"/>
                  </a:lnTo>
                  <a:lnTo>
                    <a:pt x="42593" y="56988"/>
                  </a:lnTo>
                  <a:lnTo>
                    <a:pt x="42172" y="49509"/>
                  </a:lnTo>
                  <a:lnTo>
                    <a:pt x="49622" y="48019"/>
                  </a:lnTo>
                  <a:lnTo>
                    <a:pt x="47626" y="37898"/>
                  </a:lnTo>
                  <a:lnTo>
                    <a:pt x="41525" y="38461"/>
                  </a:lnTo>
                  <a:lnTo>
                    <a:pt x="40906" y="27749"/>
                  </a:lnTo>
                  <a:lnTo>
                    <a:pt x="59687" y="39838"/>
                  </a:lnTo>
                  <a:lnTo>
                    <a:pt x="59996" y="40035"/>
                  </a:lnTo>
                  <a:lnTo>
                    <a:pt x="60333" y="40204"/>
                  </a:lnTo>
                  <a:lnTo>
                    <a:pt x="60642" y="40344"/>
                  </a:lnTo>
                  <a:lnTo>
                    <a:pt x="60980" y="40457"/>
                  </a:lnTo>
                  <a:lnTo>
                    <a:pt x="61317" y="40569"/>
                  </a:lnTo>
                  <a:lnTo>
                    <a:pt x="61655" y="40653"/>
                  </a:lnTo>
                  <a:lnTo>
                    <a:pt x="61992" y="40710"/>
                  </a:lnTo>
                  <a:lnTo>
                    <a:pt x="62329" y="40738"/>
                  </a:lnTo>
                  <a:lnTo>
                    <a:pt x="62667" y="40766"/>
                  </a:lnTo>
                  <a:lnTo>
                    <a:pt x="63004" y="40766"/>
                  </a:lnTo>
                  <a:lnTo>
                    <a:pt x="63341" y="40738"/>
                  </a:lnTo>
                  <a:lnTo>
                    <a:pt x="63651" y="40710"/>
                  </a:lnTo>
                  <a:lnTo>
                    <a:pt x="63988" y="40653"/>
                  </a:lnTo>
                  <a:lnTo>
                    <a:pt x="64325" y="40569"/>
                  </a:lnTo>
                  <a:lnTo>
                    <a:pt x="64635" y="40485"/>
                  </a:lnTo>
                  <a:lnTo>
                    <a:pt x="64944" y="40372"/>
                  </a:lnTo>
                  <a:lnTo>
                    <a:pt x="65253" y="40232"/>
                  </a:lnTo>
                  <a:lnTo>
                    <a:pt x="65562" y="40091"/>
                  </a:lnTo>
                  <a:lnTo>
                    <a:pt x="65844" y="39923"/>
                  </a:lnTo>
                  <a:lnTo>
                    <a:pt x="66125" y="39754"/>
                  </a:lnTo>
                  <a:lnTo>
                    <a:pt x="66378" y="39557"/>
                  </a:lnTo>
                  <a:lnTo>
                    <a:pt x="66659" y="39332"/>
                  </a:lnTo>
                  <a:lnTo>
                    <a:pt x="66884" y="39107"/>
                  </a:lnTo>
                  <a:lnTo>
                    <a:pt x="67137" y="38854"/>
                  </a:lnTo>
                  <a:lnTo>
                    <a:pt x="67362" y="38601"/>
                  </a:lnTo>
                  <a:lnTo>
                    <a:pt x="67558" y="38320"/>
                  </a:lnTo>
                  <a:lnTo>
                    <a:pt x="67755" y="38039"/>
                  </a:lnTo>
                  <a:lnTo>
                    <a:pt x="67924" y="37758"/>
                  </a:lnTo>
                  <a:lnTo>
                    <a:pt x="68093" y="37420"/>
                  </a:lnTo>
                  <a:lnTo>
                    <a:pt x="68233" y="37111"/>
                  </a:lnTo>
                  <a:lnTo>
                    <a:pt x="68346" y="36774"/>
                  </a:lnTo>
                  <a:lnTo>
                    <a:pt x="68458" y="36408"/>
                  </a:lnTo>
                  <a:lnTo>
                    <a:pt x="74165" y="14311"/>
                  </a:lnTo>
                  <a:lnTo>
                    <a:pt x="64072" y="11528"/>
                  </a:lnTo>
                  <a:lnTo>
                    <a:pt x="59715" y="25894"/>
                  </a:lnTo>
                  <a:lnTo>
                    <a:pt x="45236" y="9785"/>
                  </a:lnTo>
                  <a:lnTo>
                    <a:pt x="44674" y="9194"/>
                  </a:lnTo>
                  <a:lnTo>
                    <a:pt x="44111" y="8604"/>
                  </a:lnTo>
                  <a:lnTo>
                    <a:pt x="43521" y="8041"/>
                  </a:lnTo>
                  <a:lnTo>
                    <a:pt x="42903" y="7507"/>
                  </a:lnTo>
                  <a:lnTo>
                    <a:pt x="42284" y="6973"/>
                  </a:lnTo>
                  <a:lnTo>
                    <a:pt x="41666" y="6467"/>
                  </a:lnTo>
                  <a:lnTo>
                    <a:pt x="40991" y="5989"/>
                  </a:lnTo>
                  <a:lnTo>
                    <a:pt x="40344" y="5511"/>
                  </a:lnTo>
                  <a:lnTo>
                    <a:pt x="39641" y="5061"/>
                  </a:lnTo>
                  <a:lnTo>
                    <a:pt x="38967" y="4640"/>
                  </a:lnTo>
                  <a:lnTo>
                    <a:pt x="38264" y="4246"/>
                  </a:lnTo>
                  <a:lnTo>
                    <a:pt x="37533" y="3853"/>
                  </a:lnTo>
                  <a:lnTo>
                    <a:pt x="36802" y="3515"/>
                  </a:lnTo>
                  <a:lnTo>
                    <a:pt x="36071" y="3150"/>
                  </a:lnTo>
                  <a:lnTo>
                    <a:pt x="35312" y="2840"/>
                  </a:lnTo>
                  <a:lnTo>
                    <a:pt x="34553" y="2559"/>
                  </a:lnTo>
                  <a:lnTo>
                    <a:pt x="25922" y="619"/>
                  </a:lnTo>
                  <a:lnTo>
                    <a:pt x="25022" y="423"/>
                  </a:lnTo>
                  <a:lnTo>
                    <a:pt x="23954" y="254"/>
                  </a:lnTo>
                  <a:lnTo>
                    <a:pt x="23335" y="170"/>
                  </a:lnTo>
                  <a:lnTo>
                    <a:pt x="22717" y="113"/>
                  </a:lnTo>
                  <a:lnTo>
                    <a:pt x="22042" y="57"/>
                  </a:lnTo>
                  <a:lnTo>
                    <a:pt x="21311" y="29"/>
                  </a:lnTo>
                  <a:lnTo>
                    <a:pt x="20580" y="1"/>
                  </a:lnTo>
                  <a:close/>
                </a:path>
              </a:pathLst>
            </a:custGeom>
            <a:solidFill>
              <a:srgbClr val="FFD5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61"/>
            <p:cNvSpPr/>
            <p:nvPr/>
          </p:nvSpPr>
          <p:spPr>
            <a:xfrm>
              <a:off x="2624275" y="2532775"/>
              <a:ext cx="25" cy="25"/>
            </a:xfrm>
            <a:custGeom>
              <a:avLst/>
              <a:gdLst/>
              <a:ahLst/>
              <a:cxnLst/>
              <a:rect l="l" t="t" r="r" b="b"/>
              <a:pathLst>
                <a:path w="1" h="1" fill="none" extrusionOk="0">
                  <a:moveTo>
                    <a:pt x="1" y="0"/>
                  </a:moveTo>
                  <a:lnTo>
                    <a:pt x="1" y="0"/>
                  </a:lnTo>
                </a:path>
              </a:pathLst>
            </a:custGeom>
            <a:noFill/>
            <a:ln w="1400" cap="rnd" cmpd="sng">
              <a:solidFill>
                <a:srgbClr val="1916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61"/>
            <p:cNvSpPr/>
            <p:nvPr/>
          </p:nvSpPr>
          <p:spPr>
            <a:xfrm>
              <a:off x="2575075" y="2280450"/>
              <a:ext cx="25" cy="25"/>
            </a:xfrm>
            <a:custGeom>
              <a:avLst/>
              <a:gdLst/>
              <a:ahLst/>
              <a:cxnLst/>
              <a:rect l="l" t="t" r="r" b="b"/>
              <a:pathLst>
                <a:path w="1" h="1" fill="none" extrusionOk="0">
                  <a:moveTo>
                    <a:pt x="1" y="1"/>
                  </a:moveTo>
                  <a:lnTo>
                    <a:pt x="1" y="1"/>
                  </a:lnTo>
                </a:path>
              </a:pathLst>
            </a:custGeom>
            <a:noFill/>
            <a:ln w="1400" cap="rnd" cmpd="sng">
              <a:solidFill>
                <a:srgbClr val="1916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61"/>
            <p:cNvSpPr/>
            <p:nvPr/>
          </p:nvSpPr>
          <p:spPr>
            <a:xfrm>
              <a:off x="1754850" y="1701300"/>
              <a:ext cx="212300" cy="634000"/>
            </a:xfrm>
            <a:custGeom>
              <a:avLst/>
              <a:gdLst/>
              <a:ahLst/>
              <a:cxnLst/>
              <a:rect l="l" t="t" r="r" b="b"/>
              <a:pathLst>
                <a:path w="8492" h="25360" extrusionOk="0">
                  <a:moveTo>
                    <a:pt x="113" y="1"/>
                  </a:moveTo>
                  <a:lnTo>
                    <a:pt x="1" y="29"/>
                  </a:lnTo>
                  <a:lnTo>
                    <a:pt x="8379" y="25359"/>
                  </a:lnTo>
                  <a:lnTo>
                    <a:pt x="8491" y="25331"/>
                  </a:lnTo>
                  <a:lnTo>
                    <a:pt x="113" y="1"/>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61"/>
            <p:cNvSpPr/>
            <p:nvPr/>
          </p:nvSpPr>
          <p:spPr>
            <a:xfrm>
              <a:off x="3008050" y="1264850"/>
              <a:ext cx="243200" cy="419625"/>
            </a:xfrm>
            <a:custGeom>
              <a:avLst/>
              <a:gdLst/>
              <a:ahLst/>
              <a:cxnLst/>
              <a:rect l="l" t="t" r="r" b="b"/>
              <a:pathLst>
                <a:path w="9728" h="16785" extrusionOk="0">
                  <a:moveTo>
                    <a:pt x="5229" y="0"/>
                  </a:moveTo>
                  <a:lnTo>
                    <a:pt x="0" y="14451"/>
                  </a:lnTo>
                  <a:lnTo>
                    <a:pt x="8434" y="16784"/>
                  </a:lnTo>
                  <a:lnTo>
                    <a:pt x="9727" y="1237"/>
                  </a:lnTo>
                  <a:lnTo>
                    <a:pt x="5229" y="0"/>
                  </a:lnTo>
                  <a:close/>
                </a:path>
              </a:pathLst>
            </a:custGeom>
            <a:solidFill>
              <a:srgbClr val="FF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61"/>
            <p:cNvSpPr/>
            <p:nvPr/>
          </p:nvSpPr>
          <p:spPr>
            <a:xfrm>
              <a:off x="2383200" y="1733650"/>
              <a:ext cx="24625" cy="291700"/>
            </a:xfrm>
            <a:custGeom>
              <a:avLst/>
              <a:gdLst/>
              <a:ahLst/>
              <a:cxnLst/>
              <a:rect l="l" t="t" r="r" b="b"/>
              <a:pathLst>
                <a:path w="985" h="11668" extrusionOk="0">
                  <a:moveTo>
                    <a:pt x="1" y="0"/>
                  </a:moveTo>
                  <a:lnTo>
                    <a:pt x="872" y="11667"/>
                  </a:lnTo>
                  <a:lnTo>
                    <a:pt x="985" y="11667"/>
                  </a:lnTo>
                  <a:lnTo>
                    <a:pt x="113" y="0"/>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61"/>
            <p:cNvSpPr/>
            <p:nvPr/>
          </p:nvSpPr>
          <p:spPr>
            <a:xfrm>
              <a:off x="1398525" y="460775"/>
              <a:ext cx="980500" cy="636100"/>
            </a:xfrm>
            <a:custGeom>
              <a:avLst/>
              <a:gdLst/>
              <a:ahLst/>
              <a:cxnLst/>
              <a:rect l="l" t="t" r="r" b="b"/>
              <a:pathLst>
                <a:path w="39220" h="25444" extrusionOk="0">
                  <a:moveTo>
                    <a:pt x="22913" y="1"/>
                  </a:moveTo>
                  <a:lnTo>
                    <a:pt x="22238" y="85"/>
                  </a:lnTo>
                  <a:lnTo>
                    <a:pt x="21592" y="170"/>
                  </a:lnTo>
                  <a:lnTo>
                    <a:pt x="20945" y="310"/>
                  </a:lnTo>
                  <a:lnTo>
                    <a:pt x="20326" y="479"/>
                  </a:lnTo>
                  <a:lnTo>
                    <a:pt x="19708" y="704"/>
                  </a:lnTo>
                  <a:lnTo>
                    <a:pt x="19061" y="985"/>
                  </a:lnTo>
                  <a:lnTo>
                    <a:pt x="18443" y="1294"/>
                  </a:lnTo>
                  <a:lnTo>
                    <a:pt x="17852" y="1660"/>
                  </a:lnTo>
                  <a:lnTo>
                    <a:pt x="17234" y="2109"/>
                  </a:lnTo>
                  <a:lnTo>
                    <a:pt x="16784" y="2447"/>
                  </a:lnTo>
                  <a:lnTo>
                    <a:pt x="16362" y="2812"/>
                  </a:lnTo>
                  <a:lnTo>
                    <a:pt x="15997" y="3206"/>
                  </a:lnTo>
                  <a:lnTo>
                    <a:pt x="15631" y="3599"/>
                  </a:lnTo>
                  <a:lnTo>
                    <a:pt x="15294" y="4021"/>
                  </a:lnTo>
                  <a:lnTo>
                    <a:pt x="14985" y="4443"/>
                  </a:lnTo>
                  <a:lnTo>
                    <a:pt x="14704" y="4865"/>
                  </a:lnTo>
                  <a:lnTo>
                    <a:pt x="14451" y="5314"/>
                  </a:lnTo>
                  <a:lnTo>
                    <a:pt x="14198" y="5792"/>
                  </a:lnTo>
                  <a:lnTo>
                    <a:pt x="13973" y="6270"/>
                  </a:lnTo>
                  <a:lnTo>
                    <a:pt x="13551" y="7226"/>
                  </a:lnTo>
                  <a:lnTo>
                    <a:pt x="13186" y="8238"/>
                  </a:lnTo>
                  <a:lnTo>
                    <a:pt x="12820" y="9278"/>
                  </a:lnTo>
                  <a:lnTo>
                    <a:pt x="12651" y="9953"/>
                  </a:lnTo>
                  <a:lnTo>
                    <a:pt x="12511" y="10628"/>
                  </a:lnTo>
                  <a:lnTo>
                    <a:pt x="12398" y="11331"/>
                  </a:lnTo>
                  <a:lnTo>
                    <a:pt x="12314" y="12006"/>
                  </a:lnTo>
                  <a:lnTo>
                    <a:pt x="12258" y="12680"/>
                  </a:lnTo>
                  <a:lnTo>
                    <a:pt x="12230" y="13383"/>
                  </a:lnTo>
                  <a:lnTo>
                    <a:pt x="12173" y="14761"/>
                  </a:lnTo>
                  <a:lnTo>
                    <a:pt x="12145" y="15576"/>
                  </a:lnTo>
                  <a:lnTo>
                    <a:pt x="12117" y="15970"/>
                  </a:lnTo>
                  <a:lnTo>
                    <a:pt x="12061" y="16363"/>
                  </a:lnTo>
                  <a:lnTo>
                    <a:pt x="11611" y="15407"/>
                  </a:lnTo>
                  <a:lnTo>
                    <a:pt x="11358" y="14929"/>
                  </a:lnTo>
                  <a:lnTo>
                    <a:pt x="11077" y="14480"/>
                  </a:lnTo>
                  <a:lnTo>
                    <a:pt x="10796" y="14030"/>
                  </a:lnTo>
                  <a:lnTo>
                    <a:pt x="10458" y="13608"/>
                  </a:lnTo>
                  <a:lnTo>
                    <a:pt x="10149" y="13214"/>
                  </a:lnTo>
                  <a:lnTo>
                    <a:pt x="9784" y="12877"/>
                  </a:lnTo>
                  <a:lnTo>
                    <a:pt x="9418" y="12540"/>
                  </a:lnTo>
                  <a:lnTo>
                    <a:pt x="8997" y="12259"/>
                  </a:lnTo>
                  <a:lnTo>
                    <a:pt x="8575" y="12006"/>
                  </a:lnTo>
                  <a:lnTo>
                    <a:pt x="8125" y="11809"/>
                  </a:lnTo>
                  <a:lnTo>
                    <a:pt x="7647" y="11696"/>
                  </a:lnTo>
                  <a:lnTo>
                    <a:pt x="7113" y="11612"/>
                  </a:lnTo>
                  <a:lnTo>
                    <a:pt x="6579" y="11584"/>
                  </a:lnTo>
                  <a:lnTo>
                    <a:pt x="6016" y="11612"/>
                  </a:lnTo>
                  <a:lnTo>
                    <a:pt x="5651" y="11668"/>
                  </a:lnTo>
                  <a:lnTo>
                    <a:pt x="5286" y="11752"/>
                  </a:lnTo>
                  <a:lnTo>
                    <a:pt x="4611" y="11949"/>
                  </a:lnTo>
                  <a:lnTo>
                    <a:pt x="3964" y="12174"/>
                  </a:lnTo>
                  <a:lnTo>
                    <a:pt x="3374" y="12483"/>
                  </a:lnTo>
                  <a:lnTo>
                    <a:pt x="2840" y="12849"/>
                  </a:lnTo>
                  <a:lnTo>
                    <a:pt x="2305" y="13243"/>
                  </a:lnTo>
                  <a:lnTo>
                    <a:pt x="1856" y="13692"/>
                  </a:lnTo>
                  <a:lnTo>
                    <a:pt x="1434" y="14170"/>
                  </a:lnTo>
                  <a:lnTo>
                    <a:pt x="1068" y="14704"/>
                  </a:lnTo>
                  <a:lnTo>
                    <a:pt x="759" y="15267"/>
                  </a:lnTo>
                  <a:lnTo>
                    <a:pt x="478" y="15857"/>
                  </a:lnTo>
                  <a:lnTo>
                    <a:pt x="281" y="16504"/>
                  </a:lnTo>
                  <a:lnTo>
                    <a:pt x="113" y="17150"/>
                  </a:lnTo>
                  <a:lnTo>
                    <a:pt x="28" y="17825"/>
                  </a:lnTo>
                  <a:lnTo>
                    <a:pt x="0" y="18528"/>
                  </a:lnTo>
                  <a:lnTo>
                    <a:pt x="28" y="19231"/>
                  </a:lnTo>
                  <a:lnTo>
                    <a:pt x="113" y="19934"/>
                  </a:lnTo>
                  <a:lnTo>
                    <a:pt x="253" y="20608"/>
                  </a:lnTo>
                  <a:lnTo>
                    <a:pt x="478" y="21255"/>
                  </a:lnTo>
                  <a:lnTo>
                    <a:pt x="731" y="21845"/>
                  </a:lnTo>
                  <a:lnTo>
                    <a:pt x="1068" y="22408"/>
                  </a:lnTo>
                  <a:lnTo>
                    <a:pt x="1434" y="22942"/>
                  </a:lnTo>
                  <a:lnTo>
                    <a:pt x="1828" y="23420"/>
                  </a:lnTo>
                  <a:lnTo>
                    <a:pt x="2305" y="23841"/>
                  </a:lnTo>
                  <a:lnTo>
                    <a:pt x="2783" y="24235"/>
                  </a:lnTo>
                  <a:lnTo>
                    <a:pt x="3318" y="24572"/>
                  </a:lnTo>
                  <a:lnTo>
                    <a:pt x="3908" y="24854"/>
                  </a:lnTo>
                  <a:lnTo>
                    <a:pt x="4498" y="25078"/>
                  </a:lnTo>
                  <a:lnTo>
                    <a:pt x="5117" y="25247"/>
                  </a:lnTo>
                  <a:lnTo>
                    <a:pt x="5792" y="25388"/>
                  </a:lnTo>
                  <a:lnTo>
                    <a:pt x="6466" y="25444"/>
                  </a:lnTo>
                  <a:lnTo>
                    <a:pt x="7141" y="25444"/>
                  </a:lnTo>
                  <a:lnTo>
                    <a:pt x="7675" y="25416"/>
                  </a:lnTo>
                  <a:lnTo>
                    <a:pt x="8181" y="25331"/>
                  </a:lnTo>
                  <a:lnTo>
                    <a:pt x="8659" y="25219"/>
                  </a:lnTo>
                  <a:lnTo>
                    <a:pt x="9109" y="25078"/>
                  </a:lnTo>
                  <a:lnTo>
                    <a:pt x="9531" y="24882"/>
                  </a:lnTo>
                  <a:lnTo>
                    <a:pt x="9952" y="24657"/>
                  </a:lnTo>
                  <a:lnTo>
                    <a:pt x="10318" y="24404"/>
                  </a:lnTo>
                  <a:lnTo>
                    <a:pt x="10655" y="24123"/>
                  </a:lnTo>
                  <a:lnTo>
                    <a:pt x="10965" y="23813"/>
                  </a:lnTo>
                  <a:lnTo>
                    <a:pt x="11274" y="23476"/>
                  </a:lnTo>
                  <a:lnTo>
                    <a:pt x="11527" y="23110"/>
                  </a:lnTo>
                  <a:lnTo>
                    <a:pt x="11780" y="22717"/>
                  </a:lnTo>
                  <a:lnTo>
                    <a:pt x="12005" y="22295"/>
                  </a:lnTo>
                  <a:lnTo>
                    <a:pt x="12202" y="21873"/>
                  </a:lnTo>
                  <a:lnTo>
                    <a:pt x="12398" y="21424"/>
                  </a:lnTo>
                  <a:lnTo>
                    <a:pt x="12539" y="20946"/>
                  </a:lnTo>
                  <a:lnTo>
                    <a:pt x="13214" y="21564"/>
                  </a:lnTo>
                  <a:lnTo>
                    <a:pt x="13551" y="21845"/>
                  </a:lnTo>
                  <a:lnTo>
                    <a:pt x="13888" y="22098"/>
                  </a:lnTo>
                  <a:lnTo>
                    <a:pt x="14254" y="22351"/>
                  </a:lnTo>
                  <a:lnTo>
                    <a:pt x="14647" y="22576"/>
                  </a:lnTo>
                  <a:lnTo>
                    <a:pt x="15041" y="22801"/>
                  </a:lnTo>
                  <a:lnTo>
                    <a:pt x="15491" y="22970"/>
                  </a:lnTo>
                  <a:lnTo>
                    <a:pt x="15603" y="22998"/>
                  </a:lnTo>
                  <a:lnTo>
                    <a:pt x="15744" y="22998"/>
                  </a:lnTo>
                  <a:lnTo>
                    <a:pt x="16053" y="22970"/>
                  </a:lnTo>
                  <a:lnTo>
                    <a:pt x="16419" y="22857"/>
                  </a:lnTo>
                  <a:lnTo>
                    <a:pt x="16784" y="22689"/>
                  </a:lnTo>
                  <a:lnTo>
                    <a:pt x="17121" y="22520"/>
                  </a:lnTo>
                  <a:lnTo>
                    <a:pt x="17459" y="22323"/>
                  </a:lnTo>
                  <a:lnTo>
                    <a:pt x="17712" y="22126"/>
                  </a:lnTo>
                  <a:lnTo>
                    <a:pt x="17909" y="21986"/>
                  </a:lnTo>
                  <a:lnTo>
                    <a:pt x="18105" y="21733"/>
                  </a:lnTo>
                  <a:lnTo>
                    <a:pt x="18218" y="21536"/>
                  </a:lnTo>
                  <a:lnTo>
                    <a:pt x="18302" y="21339"/>
                  </a:lnTo>
                  <a:lnTo>
                    <a:pt x="18330" y="21171"/>
                  </a:lnTo>
                  <a:lnTo>
                    <a:pt x="18302" y="20974"/>
                  </a:lnTo>
                  <a:lnTo>
                    <a:pt x="18218" y="20777"/>
                  </a:lnTo>
                  <a:lnTo>
                    <a:pt x="17993" y="20327"/>
                  </a:lnTo>
                  <a:lnTo>
                    <a:pt x="17712" y="19765"/>
                  </a:lnTo>
                  <a:lnTo>
                    <a:pt x="17431" y="19175"/>
                  </a:lnTo>
                  <a:lnTo>
                    <a:pt x="17318" y="18865"/>
                  </a:lnTo>
                  <a:lnTo>
                    <a:pt x="17234" y="18556"/>
                  </a:lnTo>
                  <a:lnTo>
                    <a:pt x="17178" y="18247"/>
                  </a:lnTo>
                  <a:lnTo>
                    <a:pt x="17150" y="17909"/>
                  </a:lnTo>
                  <a:lnTo>
                    <a:pt x="17178" y="17572"/>
                  </a:lnTo>
                  <a:lnTo>
                    <a:pt x="17234" y="17235"/>
                  </a:lnTo>
                  <a:lnTo>
                    <a:pt x="17290" y="16954"/>
                  </a:lnTo>
                  <a:lnTo>
                    <a:pt x="17403" y="16701"/>
                  </a:lnTo>
                  <a:lnTo>
                    <a:pt x="17515" y="16476"/>
                  </a:lnTo>
                  <a:lnTo>
                    <a:pt x="17656" y="16279"/>
                  </a:lnTo>
                  <a:lnTo>
                    <a:pt x="17824" y="16082"/>
                  </a:lnTo>
                  <a:lnTo>
                    <a:pt x="17993" y="15941"/>
                  </a:lnTo>
                  <a:lnTo>
                    <a:pt x="18218" y="15829"/>
                  </a:lnTo>
                  <a:lnTo>
                    <a:pt x="18443" y="15745"/>
                  </a:lnTo>
                  <a:lnTo>
                    <a:pt x="18668" y="15688"/>
                  </a:lnTo>
                  <a:lnTo>
                    <a:pt x="18949" y="15660"/>
                  </a:lnTo>
                  <a:lnTo>
                    <a:pt x="19230" y="15660"/>
                  </a:lnTo>
                  <a:lnTo>
                    <a:pt x="19511" y="15688"/>
                  </a:lnTo>
                  <a:lnTo>
                    <a:pt x="19820" y="15745"/>
                  </a:lnTo>
                  <a:lnTo>
                    <a:pt x="20158" y="15829"/>
                  </a:lnTo>
                  <a:lnTo>
                    <a:pt x="20523" y="15970"/>
                  </a:lnTo>
                  <a:lnTo>
                    <a:pt x="20861" y="16166"/>
                  </a:lnTo>
                  <a:lnTo>
                    <a:pt x="21170" y="16419"/>
                  </a:lnTo>
                  <a:lnTo>
                    <a:pt x="21479" y="16672"/>
                  </a:lnTo>
                  <a:lnTo>
                    <a:pt x="21704" y="16869"/>
                  </a:lnTo>
                  <a:lnTo>
                    <a:pt x="21957" y="17010"/>
                  </a:lnTo>
                  <a:lnTo>
                    <a:pt x="22182" y="17122"/>
                  </a:lnTo>
                  <a:lnTo>
                    <a:pt x="22435" y="17150"/>
                  </a:lnTo>
                  <a:lnTo>
                    <a:pt x="22716" y="17150"/>
                  </a:lnTo>
                  <a:lnTo>
                    <a:pt x="22969" y="17122"/>
                  </a:lnTo>
                  <a:lnTo>
                    <a:pt x="23250" y="17038"/>
                  </a:lnTo>
                  <a:lnTo>
                    <a:pt x="23531" y="16925"/>
                  </a:lnTo>
                  <a:lnTo>
                    <a:pt x="24431" y="16476"/>
                  </a:lnTo>
                  <a:lnTo>
                    <a:pt x="25275" y="15970"/>
                  </a:lnTo>
                  <a:lnTo>
                    <a:pt x="26146" y="15464"/>
                  </a:lnTo>
                  <a:lnTo>
                    <a:pt x="26961" y="14929"/>
                  </a:lnTo>
                  <a:lnTo>
                    <a:pt x="27749" y="14367"/>
                  </a:lnTo>
                  <a:lnTo>
                    <a:pt x="28536" y="13749"/>
                  </a:lnTo>
                  <a:lnTo>
                    <a:pt x="29295" y="13102"/>
                  </a:lnTo>
                  <a:lnTo>
                    <a:pt x="30026" y="12427"/>
                  </a:lnTo>
                  <a:lnTo>
                    <a:pt x="30616" y="11837"/>
                  </a:lnTo>
                  <a:lnTo>
                    <a:pt x="31150" y="11218"/>
                  </a:lnTo>
                  <a:lnTo>
                    <a:pt x="31628" y="10572"/>
                  </a:lnTo>
                  <a:lnTo>
                    <a:pt x="32078" y="9925"/>
                  </a:lnTo>
                  <a:lnTo>
                    <a:pt x="32472" y="9250"/>
                  </a:lnTo>
                  <a:lnTo>
                    <a:pt x="32865" y="8548"/>
                  </a:lnTo>
                  <a:lnTo>
                    <a:pt x="33203" y="7817"/>
                  </a:lnTo>
                  <a:lnTo>
                    <a:pt x="33568" y="7057"/>
                  </a:lnTo>
                  <a:lnTo>
                    <a:pt x="33652" y="6804"/>
                  </a:lnTo>
                  <a:lnTo>
                    <a:pt x="33709" y="6551"/>
                  </a:lnTo>
                  <a:lnTo>
                    <a:pt x="33765" y="6439"/>
                  </a:lnTo>
                  <a:lnTo>
                    <a:pt x="33849" y="6355"/>
                  </a:lnTo>
                  <a:lnTo>
                    <a:pt x="33934" y="6298"/>
                  </a:lnTo>
                  <a:lnTo>
                    <a:pt x="34074" y="6270"/>
                  </a:lnTo>
                  <a:lnTo>
                    <a:pt x="34215" y="6298"/>
                  </a:lnTo>
                  <a:lnTo>
                    <a:pt x="34299" y="6355"/>
                  </a:lnTo>
                  <a:lnTo>
                    <a:pt x="34383" y="6439"/>
                  </a:lnTo>
                  <a:lnTo>
                    <a:pt x="34468" y="6551"/>
                  </a:lnTo>
                  <a:lnTo>
                    <a:pt x="34580" y="6804"/>
                  </a:lnTo>
                  <a:lnTo>
                    <a:pt x="34693" y="7029"/>
                  </a:lnTo>
                  <a:lnTo>
                    <a:pt x="34861" y="7311"/>
                  </a:lnTo>
                  <a:lnTo>
                    <a:pt x="35030" y="7620"/>
                  </a:lnTo>
                  <a:lnTo>
                    <a:pt x="35171" y="7957"/>
                  </a:lnTo>
                  <a:lnTo>
                    <a:pt x="35283" y="8294"/>
                  </a:lnTo>
                  <a:lnTo>
                    <a:pt x="35508" y="8997"/>
                  </a:lnTo>
                  <a:lnTo>
                    <a:pt x="35677" y="9700"/>
                  </a:lnTo>
                  <a:lnTo>
                    <a:pt x="35986" y="11134"/>
                  </a:lnTo>
                  <a:lnTo>
                    <a:pt x="36155" y="11781"/>
                  </a:lnTo>
                  <a:lnTo>
                    <a:pt x="36351" y="12371"/>
                  </a:lnTo>
                  <a:lnTo>
                    <a:pt x="36408" y="12568"/>
                  </a:lnTo>
                  <a:lnTo>
                    <a:pt x="36464" y="12821"/>
                  </a:lnTo>
                  <a:lnTo>
                    <a:pt x="36464" y="13074"/>
                  </a:lnTo>
                  <a:lnTo>
                    <a:pt x="36464" y="13355"/>
                  </a:lnTo>
                  <a:lnTo>
                    <a:pt x="36436" y="14508"/>
                  </a:lnTo>
                  <a:lnTo>
                    <a:pt x="36464" y="15014"/>
                  </a:lnTo>
                  <a:lnTo>
                    <a:pt x="36492" y="15210"/>
                  </a:lnTo>
                  <a:lnTo>
                    <a:pt x="36548" y="15407"/>
                  </a:lnTo>
                  <a:lnTo>
                    <a:pt x="36633" y="15520"/>
                  </a:lnTo>
                  <a:lnTo>
                    <a:pt x="36745" y="15604"/>
                  </a:lnTo>
                  <a:lnTo>
                    <a:pt x="36914" y="15604"/>
                  </a:lnTo>
                  <a:lnTo>
                    <a:pt x="37110" y="15576"/>
                  </a:lnTo>
                  <a:lnTo>
                    <a:pt x="37195" y="15435"/>
                  </a:lnTo>
                  <a:lnTo>
                    <a:pt x="37364" y="15154"/>
                  </a:lnTo>
                  <a:lnTo>
                    <a:pt x="37560" y="14676"/>
                  </a:lnTo>
                  <a:lnTo>
                    <a:pt x="37813" y="14086"/>
                  </a:lnTo>
                  <a:lnTo>
                    <a:pt x="38066" y="13355"/>
                  </a:lnTo>
                  <a:lnTo>
                    <a:pt x="38348" y="12540"/>
                  </a:lnTo>
                  <a:lnTo>
                    <a:pt x="38601" y="11668"/>
                  </a:lnTo>
                  <a:lnTo>
                    <a:pt x="38854" y="10712"/>
                  </a:lnTo>
                  <a:lnTo>
                    <a:pt x="39022" y="9756"/>
                  </a:lnTo>
                  <a:lnTo>
                    <a:pt x="39163" y="8772"/>
                  </a:lnTo>
                  <a:lnTo>
                    <a:pt x="39219" y="8294"/>
                  </a:lnTo>
                  <a:lnTo>
                    <a:pt x="39219" y="7845"/>
                  </a:lnTo>
                  <a:lnTo>
                    <a:pt x="39219" y="7367"/>
                  </a:lnTo>
                  <a:lnTo>
                    <a:pt x="39219" y="6917"/>
                  </a:lnTo>
                  <a:lnTo>
                    <a:pt x="39163" y="6495"/>
                  </a:lnTo>
                  <a:lnTo>
                    <a:pt x="39078" y="6074"/>
                  </a:lnTo>
                  <a:lnTo>
                    <a:pt x="38966" y="5680"/>
                  </a:lnTo>
                  <a:lnTo>
                    <a:pt x="38825" y="5314"/>
                  </a:lnTo>
                  <a:lnTo>
                    <a:pt x="38657" y="4949"/>
                  </a:lnTo>
                  <a:lnTo>
                    <a:pt x="38432" y="4640"/>
                  </a:lnTo>
                  <a:lnTo>
                    <a:pt x="38207" y="4359"/>
                  </a:lnTo>
                  <a:lnTo>
                    <a:pt x="37926" y="4106"/>
                  </a:lnTo>
                  <a:lnTo>
                    <a:pt x="37026" y="3431"/>
                  </a:lnTo>
                  <a:lnTo>
                    <a:pt x="36070" y="2700"/>
                  </a:lnTo>
                  <a:lnTo>
                    <a:pt x="35592" y="2362"/>
                  </a:lnTo>
                  <a:lnTo>
                    <a:pt x="35086" y="2025"/>
                  </a:lnTo>
                  <a:lnTo>
                    <a:pt x="34552" y="1688"/>
                  </a:lnTo>
                  <a:lnTo>
                    <a:pt x="34018" y="1407"/>
                  </a:lnTo>
                  <a:lnTo>
                    <a:pt x="33484" y="1125"/>
                  </a:lnTo>
                  <a:lnTo>
                    <a:pt x="32922" y="901"/>
                  </a:lnTo>
                  <a:lnTo>
                    <a:pt x="32331" y="704"/>
                  </a:lnTo>
                  <a:lnTo>
                    <a:pt x="31741" y="563"/>
                  </a:lnTo>
                  <a:lnTo>
                    <a:pt x="31122" y="451"/>
                  </a:lnTo>
                  <a:lnTo>
                    <a:pt x="30476" y="423"/>
                  </a:lnTo>
                  <a:lnTo>
                    <a:pt x="29829" y="451"/>
                  </a:lnTo>
                  <a:lnTo>
                    <a:pt x="29492" y="479"/>
                  </a:lnTo>
                  <a:lnTo>
                    <a:pt x="29154" y="535"/>
                  </a:lnTo>
                  <a:lnTo>
                    <a:pt x="28957" y="563"/>
                  </a:lnTo>
                  <a:lnTo>
                    <a:pt x="28789" y="591"/>
                  </a:lnTo>
                  <a:lnTo>
                    <a:pt x="28423" y="535"/>
                  </a:lnTo>
                  <a:lnTo>
                    <a:pt x="27720" y="395"/>
                  </a:lnTo>
                  <a:lnTo>
                    <a:pt x="26989" y="282"/>
                  </a:lnTo>
                  <a:lnTo>
                    <a:pt x="26287" y="170"/>
                  </a:lnTo>
                  <a:lnTo>
                    <a:pt x="25612" y="85"/>
                  </a:lnTo>
                  <a:lnTo>
                    <a:pt x="24909" y="29"/>
                  </a:lnTo>
                  <a:lnTo>
                    <a:pt x="24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61"/>
            <p:cNvSpPr/>
            <p:nvPr/>
          </p:nvSpPr>
          <p:spPr>
            <a:xfrm>
              <a:off x="1763300" y="602050"/>
              <a:ext cx="559475" cy="810425"/>
            </a:xfrm>
            <a:custGeom>
              <a:avLst/>
              <a:gdLst/>
              <a:ahLst/>
              <a:cxnLst/>
              <a:rect l="l" t="t" r="r" b="b"/>
              <a:pathLst>
                <a:path w="22379" h="32417" extrusionOk="0">
                  <a:moveTo>
                    <a:pt x="19371" y="1"/>
                  </a:moveTo>
                  <a:lnTo>
                    <a:pt x="19286" y="29"/>
                  </a:lnTo>
                  <a:lnTo>
                    <a:pt x="19230" y="113"/>
                  </a:lnTo>
                  <a:lnTo>
                    <a:pt x="19146" y="254"/>
                  </a:lnTo>
                  <a:lnTo>
                    <a:pt x="19061" y="423"/>
                  </a:lnTo>
                  <a:lnTo>
                    <a:pt x="18471" y="1828"/>
                  </a:lnTo>
                  <a:lnTo>
                    <a:pt x="18190" y="2503"/>
                  </a:lnTo>
                  <a:lnTo>
                    <a:pt x="17853" y="3178"/>
                  </a:lnTo>
                  <a:lnTo>
                    <a:pt x="17487" y="3824"/>
                  </a:lnTo>
                  <a:lnTo>
                    <a:pt x="17094" y="4471"/>
                  </a:lnTo>
                  <a:lnTo>
                    <a:pt x="16672" y="5061"/>
                  </a:lnTo>
                  <a:lnTo>
                    <a:pt x="16166" y="5652"/>
                  </a:lnTo>
                  <a:lnTo>
                    <a:pt x="15350" y="6495"/>
                  </a:lnTo>
                  <a:lnTo>
                    <a:pt x="14507" y="7282"/>
                  </a:lnTo>
                  <a:lnTo>
                    <a:pt x="13635" y="8013"/>
                  </a:lnTo>
                  <a:lnTo>
                    <a:pt x="12736" y="8716"/>
                  </a:lnTo>
                  <a:lnTo>
                    <a:pt x="11808" y="9363"/>
                  </a:lnTo>
                  <a:lnTo>
                    <a:pt x="10824" y="9953"/>
                  </a:lnTo>
                  <a:lnTo>
                    <a:pt x="9840" y="10515"/>
                  </a:lnTo>
                  <a:lnTo>
                    <a:pt x="8772" y="11078"/>
                  </a:lnTo>
                  <a:lnTo>
                    <a:pt x="8547" y="11162"/>
                  </a:lnTo>
                  <a:lnTo>
                    <a:pt x="8350" y="11246"/>
                  </a:lnTo>
                  <a:lnTo>
                    <a:pt x="8125" y="11303"/>
                  </a:lnTo>
                  <a:lnTo>
                    <a:pt x="7928" y="11303"/>
                  </a:lnTo>
                  <a:lnTo>
                    <a:pt x="7732" y="11274"/>
                  </a:lnTo>
                  <a:lnTo>
                    <a:pt x="7507" y="11190"/>
                  </a:lnTo>
                  <a:lnTo>
                    <a:pt x="7310" y="11050"/>
                  </a:lnTo>
                  <a:lnTo>
                    <a:pt x="7113" y="10881"/>
                  </a:lnTo>
                  <a:lnTo>
                    <a:pt x="6888" y="10656"/>
                  </a:lnTo>
                  <a:lnTo>
                    <a:pt x="6635" y="10459"/>
                  </a:lnTo>
                  <a:lnTo>
                    <a:pt x="6382" y="10262"/>
                  </a:lnTo>
                  <a:lnTo>
                    <a:pt x="6129" y="10094"/>
                  </a:lnTo>
                  <a:lnTo>
                    <a:pt x="5820" y="9953"/>
                  </a:lnTo>
                  <a:lnTo>
                    <a:pt x="5539" y="9841"/>
                  </a:lnTo>
                  <a:lnTo>
                    <a:pt x="5201" y="9728"/>
                  </a:lnTo>
                  <a:lnTo>
                    <a:pt x="4892" y="9672"/>
                  </a:lnTo>
                  <a:lnTo>
                    <a:pt x="4217" y="9672"/>
                  </a:lnTo>
                  <a:lnTo>
                    <a:pt x="4021" y="9700"/>
                  </a:lnTo>
                  <a:lnTo>
                    <a:pt x="3824" y="9756"/>
                  </a:lnTo>
                  <a:lnTo>
                    <a:pt x="3627" y="9813"/>
                  </a:lnTo>
                  <a:lnTo>
                    <a:pt x="3458" y="9897"/>
                  </a:lnTo>
                  <a:lnTo>
                    <a:pt x="3290" y="10009"/>
                  </a:lnTo>
                  <a:lnTo>
                    <a:pt x="3121" y="10122"/>
                  </a:lnTo>
                  <a:lnTo>
                    <a:pt x="2980" y="10234"/>
                  </a:lnTo>
                  <a:lnTo>
                    <a:pt x="2840" y="10375"/>
                  </a:lnTo>
                  <a:lnTo>
                    <a:pt x="2727" y="10543"/>
                  </a:lnTo>
                  <a:lnTo>
                    <a:pt x="2615" y="10712"/>
                  </a:lnTo>
                  <a:lnTo>
                    <a:pt x="2502" y="10909"/>
                  </a:lnTo>
                  <a:lnTo>
                    <a:pt x="2418" y="11134"/>
                  </a:lnTo>
                  <a:lnTo>
                    <a:pt x="2362" y="11359"/>
                  </a:lnTo>
                  <a:lnTo>
                    <a:pt x="2306" y="11584"/>
                  </a:lnTo>
                  <a:lnTo>
                    <a:pt x="2277" y="11837"/>
                  </a:lnTo>
                  <a:lnTo>
                    <a:pt x="2249" y="12062"/>
                  </a:lnTo>
                  <a:lnTo>
                    <a:pt x="2277" y="12287"/>
                  </a:lnTo>
                  <a:lnTo>
                    <a:pt x="2306" y="12764"/>
                  </a:lnTo>
                  <a:lnTo>
                    <a:pt x="2418" y="13186"/>
                  </a:lnTo>
                  <a:lnTo>
                    <a:pt x="2587" y="13636"/>
                  </a:lnTo>
                  <a:lnTo>
                    <a:pt x="2784" y="14030"/>
                  </a:lnTo>
                  <a:lnTo>
                    <a:pt x="3008" y="14423"/>
                  </a:lnTo>
                  <a:lnTo>
                    <a:pt x="3233" y="14817"/>
                  </a:lnTo>
                  <a:lnTo>
                    <a:pt x="3374" y="15042"/>
                  </a:lnTo>
                  <a:lnTo>
                    <a:pt x="3486" y="15267"/>
                  </a:lnTo>
                  <a:lnTo>
                    <a:pt x="3571" y="15548"/>
                  </a:lnTo>
                  <a:lnTo>
                    <a:pt x="0" y="29801"/>
                  </a:lnTo>
                  <a:lnTo>
                    <a:pt x="169" y="29998"/>
                  </a:lnTo>
                  <a:lnTo>
                    <a:pt x="478" y="30336"/>
                  </a:lnTo>
                  <a:lnTo>
                    <a:pt x="984" y="30785"/>
                  </a:lnTo>
                  <a:lnTo>
                    <a:pt x="1265" y="31010"/>
                  </a:lnTo>
                  <a:lnTo>
                    <a:pt x="1631" y="31263"/>
                  </a:lnTo>
                  <a:lnTo>
                    <a:pt x="1996" y="31488"/>
                  </a:lnTo>
                  <a:lnTo>
                    <a:pt x="2418" y="31713"/>
                  </a:lnTo>
                  <a:lnTo>
                    <a:pt x="2868" y="31910"/>
                  </a:lnTo>
                  <a:lnTo>
                    <a:pt x="3346" y="32107"/>
                  </a:lnTo>
                  <a:lnTo>
                    <a:pt x="3852" y="32247"/>
                  </a:lnTo>
                  <a:lnTo>
                    <a:pt x="4414" y="32360"/>
                  </a:lnTo>
                  <a:lnTo>
                    <a:pt x="5005" y="32416"/>
                  </a:lnTo>
                  <a:lnTo>
                    <a:pt x="5623" y="32416"/>
                  </a:lnTo>
                  <a:lnTo>
                    <a:pt x="6185" y="32360"/>
                  </a:lnTo>
                  <a:lnTo>
                    <a:pt x="6719" y="32275"/>
                  </a:lnTo>
                  <a:lnTo>
                    <a:pt x="7226" y="32163"/>
                  </a:lnTo>
                  <a:lnTo>
                    <a:pt x="7675" y="31994"/>
                  </a:lnTo>
                  <a:lnTo>
                    <a:pt x="8125" y="31826"/>
                  </a:lnTo>
                  <a:lnTo>
                    <a:pt x="8519" y="31629"/>
                  </a:lnTo>
                  <a:lnTo>
                    <a:pt x="8884" y="31404"/>
                  </a:lnTo>
                  <a:lnTo>
                    <a:pt x="9250" y="31179"/>
                  </a:lnTo>
                  <a:lnTo>
                    <a:pt x="9531" y="30954"/>
                  </a:lnTo>
                  <a:lnTo>
                    <a:pt x="9812" y="30729"/>
                  </a:lnTo>
                  <a:lnTo>
                    <a:pt x="10262" y="30336"/>
                  </a:lnTo>
                  <a:lnTo>
                    <a:pt x="10571" y="29998"/>
                  </a:lnTo>
                  <a:lnTo>
                    <a:pt x="10740" y="29801"/>
                  </a:lnTo>
                  <a:lnTo>
                    <a:pt x="11077" y="24994"/>
                  </a:lnTo>
                  <a:lnTo>
                    <a:pt x="11246" y="22407"/>
                  </a:lnTo>
                  <a:lnTo>
                    <a:pt x="10487" y="21677"/>
                  </a:lnTo>
                  <a:lnTo>
                    <a:pt x="9728" y="20946"/>
                  </a:lnTo>
                  <a:lnTo>
                    <a:pt x="9025" y="20158"/>
                  </a:lnTo>
                  <a:lnTo>
                    <a:pt x="8687" y="19737"/>
                  </a:lnTo>
                  <a:lnTo>
                    <a:pt x="8350" y="19315"/>
                  </a:lnTo>
                  <a:lnTo>
                    <a:pt x="9222" y="19596"/>
                  </a:lnTo>
                  <a:lnTo>
                    <a:pt x="10093" y="19905"/>
                  </a:lnTo>
                  <a:lnTo>
                    <a:pt x="10965" y="20215"/>
                  </a:lnTo>
                  <a:lnTo>
                    <a:pt x="11414" y="20355"/>
                  </a:lnTo>
                  <a:lnTo>
                    <a:pt x="11864" y="20468"/>
                  </a:lnTo>
                  <a:lnTo>
                    <a:pt x="12117" y="20524"/>
                  </a:lnTo>
                  <a:lnTo>
                    <a:pt x="12342" y="20580"/>
                  </a:lnTo>
                  <a:lnTo>
                    <a:pt x="12567" y="20693"/>
                  </a:lnTo>
                  <a:lnTo>
                    <a:pt x="12792" y="20805"/>
                  </a:lnTo>
                  <a:lnTo>
                    <a:pt x="13242" y="21030"/>
                  </a:lnTo>
                  <a:lnTo>
                    <a:pt x="13467" y="21142"/>
                  </a:lnTo>
                  <a:lnTo>
                    <a:pt x="13720" y="21227"/>
                  </a:lnTo>
                  <a:lnTo>
                    <a:pt x="14282" y="21395"/>
                  </a:lnTo>
                  <a:lnTo>
                    <a:pt x="14844" y="21536"/>
                  </a:lnTo>
                  <a:lnTo>
                    <a:pt x="15407" y="21648"/>
                  </a:lnTo>
                  <a:lnTo>
                    <a:pt x="15913" y="21705"/>
                  </a:lnTo>
                  <a:lnTo>
                    <a:pt x="16419" y="21705"/>
                  </a:lnTo>
                  <a:lnTo>
                    <a:pt x="16897" y="21677"/>
                  </a:lnTo>
                  <a:lnTo>
                    <a:pt x="17375" y="21592"/>
                  </a:lnTo>
                  <a:lnTo>
                    <a:pt x="17824" y="21480"/>
                  </a:lnTo>
                  <a:lnTo>
                    <a:pt x="18246" y="21311"/>
                  </a:lnTo>
                  <a:lnTo>
                    <a:pt x="18668" y="21086"/>
                  </a:lnTo>
                  <a:lnTo>
                    <a:pt x="19061" y="20833"/>
                  </a:lnTo>
                  <a:lnTo>
                    <a:pt x="19455" y="20524"/>
                  </a:lnTo>
                  <a:lnTo>
                    <a:pt x="19849" y="20158"/>
                  </a:lnTo>
                  <a:lnTo>
                    <a:pt x="20186" y="19737"/>
                  </a:lnTo>
                  <a:lnTo>
                    <a:pt x="20552" y="19259"/>
                  </a:lnTo>
                  <a:lnTo>
                    <a:pt x="20889" y="18753"/>
                  </a:lnTo>
                  <a:lnTo>
                    <a:pt x="21114" y="18331"/>
                  </a:lnTo>
                  <a:lnTo>
                    <a:pt x="21311" y="17909"/>
                  </a:lnTo>
                  <a:lnTo>
                    <a:pt x="21479" y="17488"/>
                  </a:lnTo>
                  <a:lnTo>
                    <a:pt x="21620" y="17038"/>
                  </a:lnTo>
                  <a:lnTo>
                    <a:pt x="21760" y="16588"/>
                  </a:lnTo>
                  <a:lnTo>
                    <a:pt x="21873" y="16110"/>
                  </a:lnTo>
                  <a:lnTo>
                    <a:pt x="22070" y="15154"/>
                  </a:lnTo>
                  <a:lnTo>
                    <a:pt x="22126" y="14761"/>
                  </a:lnTo>
                  <a:lnTo>
                    <a:pt x="22182" y="14198"/>
                  </a:lnTo>
                  <a:lnTo>
                    <a:pt x="22266" y="12821"/>
                  </a:lnTo>
                  <a:lnTo>
                    <a:pt x="22351" y="11499"/>
                  </a:lnTo>
                  <a:lnTo>
                    <a:pt x="22379" y="10796"/>
                  </a:lnTo>
                  <a:lnTo>
                    <a:pt x="22295" y="9588"/>
                  </a:lnTo>
                  <a:lnTo>
                    <a:pt x="22182" y="8463"/>
                  </a:lnTo>
                  <a:lnTo>
                    <a:pt x="22070" y="7423"/>
                  </a:lnTo>
                  <a:lnTo>
                    <a:pt x="21901" y="6411"/>
                  </a:lnTo>
                  <a:lnTo>
                    <a:pt x="21732" y="5427"/>
                  </a:lnTo>
                  <a:lnTo>
                    <a:pt x="21507" y="4471"/>
                  </a:lnTo>
                  <a:lnTo>
                    <a:pt x="21226" y="3459"/>
                  </a:lnTo>
                  <a:lnTo>
                    <a:pt x="20889" y="2419"/>
                  </a:lnTo>
                  <a:lnTo>
                    <a:pt x="20805" y="2137"/>
                  </a:lnTo>
                  <a:lnTo>
                    <a:pt x="20692" y="1856"/>
                  </a:lnTo>
                  <a:lnTo>
                    <a:pt x="20411" y="1322"/>
                  </a:lnTo>
                  <a:lnTo>
                    <a:pt x="20102" y="816"/>
                  </a:lnTo>
                  <a:lnTo>
                    <a:pt x="19792" y="310"/>
                  </a:lnTo>
                  <a:lnTo>
                    <a:pt x="19680" y="169"/>
                  </a:lnTo>
                  <a:lnTo>
                    <a:pt x="19568" y="57"/>
                  </a:lnTo>
                  <a:lnTo>
                    <a:pt x="19455" y="1"/>
                  </a:lnTo>
                  <a:close/>
                </a:path>
              </a:pathLst>
            </a:custGeom>
            <a:solidFill>
              <a:srgbClr val="FF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61"/>
            <p:cNvSpPr/>
            <p:nvPr/>
          </p:nvSpPr>
          <p:spPr>
            <a:xfrm>
              <a:off x="1870125" y="897950"/>
              <a:ext cx="60475" cy="61875"/>
            </a:xfrm>
            <a:custGeom>
              <a:avLst/>
              <a:gdLst/>
              <a:ahLst/>
              <a:cxnLst/>
              <a:rect l="l" t="t" r="r" b="b"/>
              <a:pathLst>
                <a:path w="2419" h="2475" extrusionOk="0">
                  <a:moveTo>
                    <a:pt x="141" y="1"/>
                  </a:moveTo>
                  <a:lnTo>
                    <a:pt x="57" y="57"/>
                  </a:lnTo>
                  <a:lnTo>
                    <a:pt x="1" y="141"/>
                  </a:lnTo>
                  <a:lnTo>
                    <a:pt x="1" y="198"/>
                  </a:lnTo>
                  <a:lnTo>
                    <a:pt x="1" y="282"/>
                  </a:lnTo>
                  <a:lnTo>
                    <a:pt x="57" y="338"/>
                  </a:lnTo>
                  <a:lnTo>
                    <a:pt x="1041" y="1378"/>
                  </a:lnTo>
                  <a:lnTo>
                    <a:pt x="1997" y="2418"/>
                  </a:lnTo>
                  <a:lnTo>
                    <a:pt x="2109" y="2475"/>
                  </a:lnTo>
                  <a:lnTo>
                    <a:pt x="2222" y="2475"/>
                  </a:lnTo>
                  <a:lnTo>
                    <a:pt x="2306" y="2447"/>
                  </a:lnTo>
                  <a:lnTo>
                    <a:pt x="2362" y="2418"/>
                  </a:lnTo>
                  <a:lnTo>
                    <a:pt x="2390" y="2362"/>
                  </a:lnTo>
                  <a:lnTo>
                    <a:pt x="2418" y="2306"/>
                  </a:lnTo>
                  <a:lnTo>
                    <a:pt x="2390" y="2194"/>
                  </a:lnTo>
                  <a:lnTo>
                    <a:pt x="2334" y="2081"/>
                  </a:lnTo>
                  <a:lnTo>
                    <a:pt x="1378" y="1069"/>
                  </a:lnTo>
                  <a:lnTo>
                    <a:pt x="422" y="85"/>
                  </a:lnTo>
                  <a:lnTo>
                    <a:pt x="338" y="29"/>
                  </a:lnTo>
                  <a:lnTo>
                    <a:pt x="254" y="1"/>
                  </a:lnTo>
                  <a:close/>
                </a:path>
              </a:pathLst>
            </a:custGeom>
            <a:solidFill>
              <a:srgbClr val="FF9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61"/>
            <p:cNvSpPr/>
            <p:nvPr/>
          </p:nvSpPr>
          <p:spPr>
            <a:xfrm>
              <a:off x="1830775" y="441100"/>
              <a:ext cx="292400" cy="132875"/>
            </a:xfrm>
            <a:custGeom>
              <a:avLst/>
              <a:gdLst/>
              <a:ahLst/>
              <a:cxnLst/>
              <a:rect l="l" t="t" r="r" b="b"/>
              <a:pathLst>
                <a:path w="11696" h="5315" extrusionOk="0">
                  <a:moveTo>
                    <a:pt x="8940" y="1"/>
                  </a:moveTo>
                  <a:lnTo>
                    <a:pt x="8097" y="29"/>
                  </a:lnTo>
                  <a:lnTo>
                    <a:pt x="7254" y="113"/>
                  </a:lnTo>
                  <a:lnTo>
                    <a:pt x="6438" y="226"/>
                  </a:lnTo>
                  <a:lnTo>
                    <a:pt x="5623" y="422"/>
                  </a:lnTo>
                  <a:lnTo>
                    <a:pt x="5229" y="535"/>
                  </a:lnTo>
                  <a:lnTo>
                    <a:pt x="4836" y="647"/>
                  </a:lnTo>
                  <a:lnTo>
                    <a:pt x="4077" y="957"/>
                  </a:lnTo>
                  <a:lnTo>
                    <a:pt x="3739" y="1125"/>
                  </a:lnTo>
                  <a:lnTo>
                    <a:pt x="3374" y="1322"/>
                  </a:lnTo>
                  <a:lnTo>
                    <a:pt x="3036" y="1519"/>
                  </a:lnTo>
                  <a:lnTo>
                    <a:pt x="2699" y="1744"/>
                  </a:lnTo>
                  <a:lnTo>
                    <a:pt x="2390" y="1969"/>
                  </a:lnTo>
                  <a:lnTo>
                    <a:pt x="2109" y="2250"/>
                  </a:lnTo>
                  <a:lnTo>
                    <a:pt x="1828" y="2531"/>
                  </a:lnTo>
                  <a:lnTo>
                    <a:pt x="1546" y="2840"/>
                  </a:lnTo>
                  <a:lnTo>
                    <a:pt x="1040" y="3515"/>
                  </a:lnTo>
                  <a:lnTo>
                    <a:pt x="562" y="4190"/>
                  </a:lnTo>
                  <a:lnTo>
                    <a:pt x="85" y="4836"/>
                  </a:lnTo>
                  <a:lnTo>
                    <a:pt x="28" y="4949"/>
                  </a:lnTo>
                  <a:lnTo>
                    <a:pt x="0" y="5061"/>
                  </a:lnTo>
                  <a:lnTo>
                    <a:pt x="56" y="5146"/>
                  </a:lnTo>
                  <a:lnTo>
                    <a:pt x="113" y="5230"/>
                  </a:lnTo>
                  <a:lnTo>
                    <a:pt x="169" y="5286"/>
                  </a:lnTo>
                  <a:lnTo>
                    <a:pt x="281" y="5314"/>
                  </a:lnTo>
                  <a:lnTo>
                    <a:pt x="366" y="5286"/>
                  </a:lnTo>
                  <a:lnTo>
                    <a:pt x="450" y="5202"/>
                  </a:lnTo>
                  <a:lnTo>
                    <a:pt x="900" y="4611"/>
                  </a:lnTo>
                  <a:lnTo>
                    <a:pt x="1322" y="3993"/>
                  </a:lnTo>
                  <a:lnTo>
                    <a:pt x="1771" y="3403"/>
                  </a:lnTo>
                  <a:lnTo>
                    <a:pt x="2024" y="3093"/>
                  </a:lnTo>
                  <a:lnTo>
                    <a:pt x="2277" y="2812"/>
                  </a:lnTo>
                  <a:lnTo>
                    <a:pt x="2587" y="2531"/>
                  </a:lnTo>
                  <a:lnTo>
                    <a:pt x="2896" y="2278"/>
                  </a:lnTo>
                  <a:lnTo>
                    <a:pt x="3233" y="2025"/>
                  </a:lnTo>
                  <a:lnTo>
                    <a:pt x="3599" y="1800"/>
                  </a:lnTo>
                  <a:lnTo>
                    <a:pt x="3964" y="1603"/>
                  </a:lnTo>
                  <a:lnTo>
                    <a:pt x="4330" y="1406"/>
                  </a:lnTo>
                  <a:lnTo>
                    <a:pt x="4723" y="1266"/>
                  </a:lnTo>
                  <a:lnTo>
                    <a:pt x="5117" y="1125"/>
                  </a:lnTo>
                  <a:lnTo>
                    <a:pt x="5482" y="985"/>
                  </a:lnTo>
                  <a:lnTo>
                    <a:pt x="5876" y="900"/>
                  </a:lnTo>
                  <a:lnTo>
                    <a:pt x="6663" y="732"/>
                  </a:lnTo>
                  <a:lnTo>
                    <a:pt x="7450" y="619"/>
                  </a:lnTo>
                  <a:lnTo>
                    <a:pt x="8238" y="563"/>
                  </a:lnTo>
                  <a:lnTo>
                    <a:pt x="9053" y="535"/>
                  </a:lnTo>
                  <a:lnTo>
                    <a:pt x="9840" y="535"/>
                  </a:lnTo>
                  <a:lnTo>
                    <a:pt x="11443" y="591"/>
                  </a:lnTo>
                  <a:lnTo>
                    <a:pt x="11555" y="563"/>
                  </a:lnTo>
                  <a:lnTo>
                    <a:pt x="11639" y="507"/>
                  </a:lnTo>
                  <a:lnTo>
                    <a:pt x="11696" y="422"/>
                  </a:lnTo>
                  <a:lnTo>
                    <a:pt x="11696" y="338"/>
                  </a:lnTo>
                  <a:lnTo>
                    <a:pt x="11696" y="226"/>
                  </a:lnTo>
                  <a:lnTo>
                    <a:pt x="11639" y="141"/>
                  </a:lnTo>
                  <a:lnTo>
                    <a:pt x="11555" y="85"/>
                  </a:lnTo>
                  <a:lnTo>
                    <a:pt x="11443" y="57"/>
                  </a:lnTo>
                  <a:lnTo>
                    <a:pt x="9784" y="1"/>
                  </a:ln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61"/>
            <p:cNvSpPr/>
            <p:nvPr/>
          </p:nvSpPr>
          <p:spPr>
            <a:xfrm>
              <a:off x="1567900" y="720125"/>
              <a:ext cx="142000" cy="170125"/>
            </a:xfrm>
            <a:custGeom>
              <a:avLst/>
              <a:gdLst/>
              <a:ahLst/>
              <a:cxnLst/>
              <a:rect l="l" t="t" r="r" b="b"/>
              <a:pathLst>
                <a:path w="5680" h="6805" extrusionOk="0">
                  <a:moveTo>
                    <a:pt x="1013" y="1"/>
                  </a:moveTo>
                  <a:lnTo>
                    <a:pt x="760" y="29"/>
                  </a:lnTo>
                  <a:lnTo>
                    <a:pt x="197" y="85"/>
                  </a:lnTo>
                  <a:lnTo>
                    <a:pt x="85" y="141"/>
                  </a:lnTo>
                  <a:lnTo>
                    <a:pt x="29" y="226"/>
                  </a:lnTo>
                  <a:lnTo>
                    <a:pt x="1" y="310"/>
                  </a:lnTo>
                  <a:lnTo>
                    <a:pt x="1" y="395"/>
                  </a:lnTo>
                  <a:lnTo>
                    <a:pt x="57" y="479"/>
                  </a:lnTo>
                  <a:lnTo>
                    <a:pt x="113" y="563"/>
                  </a:lnTo>
                  <a:lnTo>
                    <a:pt x="225" y="619"/>
                  </a:lnTo>
                  <a:lnTo>
                    <a:pt x="338" y="619"/>
                  </a:lnTo>
                  <a:lnTo>
                    <a:pt x="816" y="535"/>
                  </a:lnTo>
                  <a:lnTo>
                    <a:pt x="1547" y="535"/>
                  </a:lnTo>
                  <a:lnTo>
                    <a:pt x="1800" y="591"/>
                  </a:lnTo>
                  <a:lnTo>
                    <a:pt x="2025" y="619"/>
                  </a:lnTo>
                  <a:lnTo>
                    <a:pt x="2250" y="704"/>
                  </a:lnTo>
                  <a:lnTo>
                    <a:pt x="2475" y="788"/>
                  </a:lnTo>
                  <a:lnTo>
                    <a:pt x="2699" y="901"/>
                  </a:lnTo>
                  <a:lnTo>
                    <a:pt x="2896" y="1041"/>
                  </a:lnTo>
                  <a:lnTo>
                    <a:pt x="3093" y="1182"/>
                  </a:lnTo>
                  <a:lnTo>
                    <a:pt x="3430" y="1491"/>
                  </a:lnTo>
                  <a:lnTo>
                    <a:pt x="3740" y="1856"/>
                  </a:lnTo>
                  <a:lnTo>
                    <a:pt x="3937" y="2081"/>
                  </a:lnTo>
                  <a:lnTo>
                    <a:pt x="4077" y="2334"/>
                  </a:lnTo>
                  <a:lnTo>
                    <a:pt x="4358" y="2869"/>
                  </a:lnTo>
                  <a:lnTo>
                    <a:pt x="4583" y="3431"/>
                  </a:lnTo>
                  <a:lnTo>
                    <a:pt x="4780" y="3993"/>
                  </a:lnTo>
                  <a:lnTo>
                    <a:pt x="4977" y="4612"/>
                  </a:lnTo>
                  <a:lnTo>
                    <a:pt x="5033" y="4949"/>
                  </a:lnTo>
                  <a:lnTo>
                    <a:pt x="5089" y="5258"/>
                  </a:lnTo>
                  <a:lnTo>
                    <a:pt x="5145" y="5567"/>
                  </a:lnTo>
                  <a:lnTo>
                    <a:pt x="5145" y="5905"/>
                  </a:lnTo>
                  <a:lnTo>
                    <a:pt x="5145" y="6242"/>
                  </a:lnTo>
                  <a:lnTo>
                    <a:pt x="5117" y="6551"/>
                  </a:lnTo>
                  <a:lnTo>
                    <a:pt x="5145" y="6664"/>
                  </a:lnTo>
                  <a:lnTo>
                    <a:pt x="5202" y="6748"/>
                  </a:lnTo>
                  <a:lnTo>
                    <a:pt x="5286" y="6804"/>
                  </a:lnTo>
                  <a:lnTo>
                    <a:pt x="5455" y="6804"/>
                  </a:lnTo>
                  <a:lnTo>
                    <a:pt x="5567" y="6748"/>
                  </a:lnTo>
                  <a:lnTo>
                    <a:pt x="5623" y="6664"/>
                  </a:lnTo>
                  <a:lnTo>
                    <a:pt x="5651" y="6551"/>
                  </a:lnTo>
                  <a:lnTo>
                    <a:pt x="5680" y="6186"/>
                  </a:lnTo>
                  <a:lnTo>
                    <a:pt x="5680" y="5820"/>
                  </a:lnTo>
                  <a:lnTo>
                    <a:pt x="5651" y="5455"/>
                  </a:lnTo>
                  <a:lnTo>
                    <a:pt x="5623" y="5118"/>
                  </a:lnTo>
                  <a:lnTo>
                    <a:pt x="5539" y="4752"/>
                  </a:lnTo>
                  <a:lnTo>
                    <a:pt x="5455" y="4387"/>
                  </a:lnTo>
                  <a:lnTo>
                    <a:pt x="5230" y="3684"/>
                  </a:lnTo>
                  <a:lnTo>
                    <a:pt x="5005" y="3093"/>
                  </a:lnTo>
                  <a:lnTo>
                    <a:pt x="4752" y="2503"/>
                  </a:lnTo>
                  <a:lnTo>
                    <a:pt x="4611" y="2194"/>
                  </a:lnTo>
                  <a:lnTo>
                    <a:pt x="4443" y="1941"/>
                  </a:lnTo>
                  <a:lnTo>
                    <a:pt x="4274" y="1660"/>
                  </a:lnTo>
                  <a:lnTo>
                    <a:pt x="4049" y="1407"/>
                  </a:lnTo>
                  <a:lnTo>
                    <a:pt x="3712" y="1013"/>
                  </a:lnTo>
                  <a:lnTo>
                    <a:pt x="3318" y="676"/>
                  </a:lnTo>
                  <a:lnTo>
                    <a:pt x="3093" y="535"/>
                  </a:lnTo>
                  <a:lnTo>
                    <a:pt x="2868" y="395"/>
                  </a:lnTo>
                  <a:lnTo>
                    <a:pt x="2643" y="282"/>
                  </a:lnTo>
                  <a:lnTo>
                    <a:pt x="2390" y="198"/>
                  </a:lnTo>
                  <a:lnTo>
                    <a:pt x="2137" y="113"/>
                  </a:lnTo>
                  <a:lnTo>
                    <a:pt x="1856" y="57"/>
                  </a:lnTo>
                  <a:lnTo>
                    <a:pt x="1575" y="29"/>
                  </a:lnTo>
                  <a:lnTo>
                    <a:pt x="1294" y="1"/>
                  </a:ln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61"/>
            <p:cNvSpPr/>
            <p:nvPr/>
          </p:nvSpPr>
          <p:spPr>
            <a:xfrm>
              <a:off x="1673325" y="939425"/>
              <a:ext cx="48525" cy="141300"/>
            </a:xfrm>
            <a:custGeom>
              <a:avLst/>
              <a:gdLst/>
              <a:ahLst/>
              <a:cxnLst/>
              <a:rect l="l" t="t" r="r" b="b"/>
              <a:pathLst>
                <a:path w="1941" h="5652" extrusionOk="0">
                  <a:moveTo>
                    <a:pt x="1547" y="0"/>
                  </a:moveTo>
                  <a:lnTo>
                    <a:pt x="1463" y="57"/>
                  </a:lnTo>
                  <a:lnTo>
                    <a:pt x="1406" y="141"/>
                  </a:lnTo>
                  <a:lnTo>
                    <a:pt x="1378" y="253"/>
                  </a:lnTo>
                  <a:lnTo>
                    <a:pt x="1406" y="900"/>
                  </a:lnTo>
                  <a:lnTo>
                    <a:pt x="1406" y="1575"/>
                  </a:lnTo>
                  <a:lnTo>
                    <a:pt x="1322" y="2221"/>
                  </a:lnTo>
                  <a:lnTo>
                    <a:pt x="1294" y="2531"/>
                  </a:lnTo>
                  <a:lnTo>
                    <a:pt x="1210" y="2868"/>
                  </a:lnTo>
                  <a:lnTo>
                    <a:pt x="1125" y="3177"/>
                  </a:lnTo>
                  <a:lnTo>
                    <a:pt x="1013" y="3487"/>
                  </a:lnTo>
                  <a:lnTo>
                    <a:pt x="900" y="3796"/>
                  </a:lnTo>
                  <a:lnTo>
                    <a:pt x="760" y="4077"/>
                  </a:lnTo>
                  <a:lnTo>
                    <a:pt x="591" y="4386"/>
                  </a:lnTo>
                  <a:lnTo>
                    <a:pt x="422" y="4667"/>
                  </a:lnTo>
                  <a:lnTo>
                    <a:pt x="57" y="5201"/>
                  </a:lnTo>
                  <a:lnTo>
                    <a:pt x="1" y="5286"/>
                  </a:lnTo>
                  <a:lnTo>
                    <a:pt x="1" y="5398"/>
                  </a:lnTo>
                  <a:lnTo>
                    <a:pt x="29" y="5511"/>
                  </a:lnTo>
                  <a:lnTo>
                    <a:pt x="85" y="5567"/>
                  </a:lnTo>
                  <a:lnTo>
                    <a:pt x="169" y="5623"/>
                  </a:lnTo>
                  <a:lnTo>
                    <a:pt x="254" y="5651"/>
                  </a:lnTo>
                  <a:lnTo>
                    <a:pt x="338" y="5623"/>
                  </a:lnTo>
                  <a:lnTo>
                    <a:pt x="422" y="5567"/>
                  </a:lnTo>
                  <a:lnTo>
                    <a:pt x="844" y="5005"/>
                  </a:lnTo>
                  <a:lnTo>
                    <a:pt x="1013" y="4695"/>
                  </a:lnTo>
                  <a:lnTo>
                    <a:pt x="1210" y="4386"/>
                  </a:lnTo>
                  <a:lnTo>
                    <a:pt x="1350" y="4077"/>
                  </a:lnTo>
                  <a:lnTo>
                    <a:pt x="1491" y="3740"/>
                  </a:lnTo>
                  <a:lnTo>
                    <a:pt x="1603" y="3402"/>
                  </a:lnTo>
                  <a:lnTo>
                    <a:pt x="1716" y="3065"/>
                  </a:lnTo>
                  <a:lnTo>
                    <a:pt x="1772" y="2727"/>
                  </a:lnTo>
                  <a:lnTo>
                    <a:pt x="1856" y="2390"/>
                  </a:lnTo>
                  <a:lnTo>
                    <a:pt x="1912" y="1659"/>
                  </a:lnTo>
                  <a:lnTo>
                    <a:pt x="1941" y="956"/>
                  </a:lnTo>
                  <a:lnTo>
                    <a:pt x="1912" y="253"/>
                  </a:lnTo>
                  <a:lnTo>
                    <a:pt x="1884" y="141"/>
                  </a:lnTo>
                  <a:lnTo>
                    <a:pt x="1828" y="57"/>
                  </a:lnTo>
                  <a:lnTo>
                    <a:pt x="1716" y="0"/>
                  </a:ln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61"/>
            <p:cNvSpPr/>
            <p:nvPr/>
          </p:nvSpPr>
          <p:spPr>
            <a:xfrm>
              <a:off x="2175875" y="591525"/>
              <a:ext cx="80150" cy="157450"/>
            </a:xfrm>
            <a:custGeom>
              <a:avLst/>
              <a:gdLst/>
              <a:ahLst/>
              <a:cxnLst/>
              <a:rect l="l" t="t" r="r" b="b"/>
              <a:pathLst>
                <a:path w="3206" h="6298" extrusionOk="0">
                  <a:moveTo>
                    <a:pt x="2868" y="0"/>
                  </a:moveTo>
                  <a:lnTo>
                    <a:pt x="2783" y="56"/>
                  </a:lnTo>
                  <a:lnTo>
                    <a:pt x="2699" y="141"/>
                  </a:lnTo>
                  <a:lnTo>
                    <a:pt x="2671" y="253"/>
                  </a:lnTo>
                  <a:lnTo>
                    <a:pt x="2558" y="1040"/>
                  </a:lnTo>
                  <a:lnTo>
                    <a:pt x="2390" y="1799"/>
                  </a:lnTo>
                  <a:lnTo>
                    <a:pt x="2165" y="2558"/>
                  </a:lnTo>
                  <a:lnTo>
                    <a:pt x="2024" y="2924"/>
                  </a:lnTo>
                  <a:lnTo>
                    <a:pt x="1884" y="3289"/>
                  </a:lnTo>
                  <a:lnTo>
                    <a:pt x="1715" y="3655"/>
                  </a:lnTo>
                  <a:lnTo>
                    <a:pt x="1518" y="3992"/>
                  </a:lnTo>
                  <a:lnTo>
                    <a:pt x="1321" y="4330"/>
                  </a:lnTo>
                  <a:lnTo>
                    <a:pt x="1097" y="4667"/>
                  </a:lnTo>
                  <a:lnTo>
                    <a:pt x="872" y="4976"/>
                  </a:lnTo>
                  <a:lnTo>
                    <a:pt x="619" y="5257"/>
                  </a:lnTo>
                  <a:lnTo>
                    <a:pt x="366" y="5567"/>
                  </a:lnTo>
                  <a:lnTo>
                    <a:pt x="84" y="5848"/>
                  </a:lnTo>
                  <a:lnTo>
                    <a:pt x="28" y="5932"/>
                  </a:lnTo>
                  <a:lnTo>
                    <a:pt x="0" y="6045"/>
                  </a:lnTo>
                  <a:lnTo>
                    <a:pt x="28" y="6129"/>
                  </a:lnTo>
                  <a:lnTo>
                    <a:pt x="84" y="6213"/>
                  </a:lnTo>
                  <a:lnTo>
                    <a:pt x="169" y="6269"/>
                  </a:lnTo>
                  <a:lnTo>
                    <a:pt x="253" y="6298"/>
                  </a:lnTo>
                  <a:lnTo>
                    <a:pt x="366" y="6269"/>
                  </a:lnTo>
                  <a:lnTo>
                    <a:pt x="450" y="6213"/>
                  </a:lnTo>
                  <a:lnTo>
                    <a:pt x="759" y="5904"/>
                  </a:lnTo>
                  <a:lnTo>
                    <a:pt x="1040" y="5595"/>
                  </a:lnTo>
                  <a:lnTo>
                    <a:pt x="1293" y="5285"/>
                  </a:lnTo>
                  <a:lnTo>
                    <a:pt x="1546" y="4948"/>
                  </a:lnTo>
                  <a:lnTo>
                    <a:pt x="1771" y="4583"/>
                  </a:lnTo>
                  <a:lnTo>
                    <a:pt x="1996" y="4245"/>
                  </a:lnTo>
                  <a:lnTo>
                    <a:pt x="2193" y="3852"/>
                  </a:lnTo>
                  <a:lnTo>
                    <a:pt x="2362" y="3486"/>
                  </a:lnTo>
                  <a:lnTo>
                    <a:pt x="2530" y="3093"/>
                  </a:lnTo>
                  <a:lnTo>
                    <a:pt x="2671" y="2699"/>
                  </a:lnTo>
                  <a:lnTo>
                    <a:pt x="2896" y="1884"/>
                  </a:lnTo>
                  <a:lnTo>
                    <a:pt x="3065" y="1068"/>
                  </a:lnTo>
                  <a:lnTo>
                    <a:pt x="3205" y="253"/>
                  </a:lnTo>
                  <a:lnTo>
                    <a:pt x="3177" y="141"/>
                  </a:lnTo>
                  <a:lnTo>
                    <a:pt x="3149" y="56"/>
                  </a:lnTo>
                  <a:lnTo>
                    <a:pt x="3065" y="0"/>
                  </a:ln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61"/>
            <p:cNvSpPr/>
            <p:nvPr/>
          </p:nvSpPr>
          <p:spPr>
            <a:xfrm>
              <a:off x="2164625" y="581675"/>
              <a:ext cx="92800" cy="204550"/>
            </a:xfrm>
            <a:custGeom>
              <a:avLst/>
              <a:gdLst/>
              <a:ahLst/>
              <a:cxnLst/>
              <a:rect l="l" t="t" r="r" b="b"/>
              <a:pathLst>
                <a:path w="3712" h="8182" extrusionOk="0">
                  <a:moveTo>
                    <a:pt x="3430" y="0"/>
                  </a:moveTo>
                  <a:lnTo>
                    <a:pt x="3318" y="29"/>
                  </a:lnTo>
                  <a:lnTo>
                    <a:pt x="3233" y="57"/>
                  </a:lnTo>
                  <a:lnTo>
                    <a:pt x="3177" y="141"/>
                  </a:lnTo>
                  <a:lnTo>
                    <a:pt x="3177" y="254"/>
                  </a:lnTo>
                  <a:lnTo>
                    <a:pt x="3177" y="788"/>
                  </a:lnTo>
                  <a:lnTo>
                    <a:pt x="3177" y="1322"/>
                  </a:lnTo>
                  <a:lnTo>
                    <a:pt x="3149" y="1828"/>
                  </a:lnTo>
                  <a:lnTo>
                    <a:pt x="3121" y="2362"/>
                  </a:lnTo>
                  <a:lnTo>
                    <a:pt x="3037" y="2896"/>
                  </a:lnTo>
                  <a:lnTo>
                    <a:pt x="2924" y="3402"/>
                  </a:lnTo>
                  <a:lnTo>
                    <a:pt x="2784" y="3908"/>
                  </a:lnTo>
                  <a:lnTo>
                    <a:pt x="2615" y="4414"/>
                  </a:lnTo>
                  <a:lnTo>
                    <a:pt x="2418" y="4892"/>
                  </a:lnTo>
                  <a:lnTo>
                    <a:pt x="2165" y="5370"/>
                  </a:lnTo>
                  <a:lnTo>
                    <a:pt x="1884" y="5820"/>
                  </a:lnTo>
                  <a:lnTo>
                    <a:pt x="1575" y="6242"/>
                  </a:lnTo>
                  <a:lnTo>
                    <a:pt x="1237" y="6635"/>
                  </a:lnTo>
                  <a:lnTo>
                    <a:pt x="872" y="7029"/>
                  </a:lnTo>
                  <a:lnTo>
                    <a:pt x="478" y="7394"/>
                  </a:lnTo>
                  <a:lnTo>
                    <a:pt x="85" y="7760"/>
                  </a:lnTo>
                  <a:lnTo>
                    <a:pt x="28" y="7844"/>
                  </a:lnTo>
                  <a:lnTo>
                    <a:pt x="0" y="7929"/>
                  </a:lnTo>
                  <a:lnTo>
                    <a:pt x="28" y="8013"/>
                  </a:lnTo>
                  <a:lnTo>
                    <a:pt x="85" y="8097"/>
                  </a:lnTo>
                  <a:lnTo>
                    <a:pt x="169" y="8153"/>
                  </a:lnTo>
                  <a:lnTo>
                    <a:pt x="253" y="8182"/>
                  </a:lnTo>
                  <a:lnTo>
                    <a:pt x="366" y="8182"/>
                  </a:lnTo>
                  <a:lnTo>
                    <a:pt x="450" y="8125"/>
                  </a:lnTo>
                  <a:lnTo>
                    <a:pt x="872" y="7760"/>
                  </a:lnTo>
                  <a:lnTo>
                    <a:pt x="1265" y="7366"/>
                  </a:lnTo>
                  <a:lnTo>
                    <a:pt x="1659" y="6973"/>
                  </a:lnTo>
                  <a:lnTo>
                    <a:pt x="1996" y="6551"/>
                  </a:lnTo>
                  <a:lnTo>
                    <a:pt x="2334" y="6101"/>
                  </a:lnTo>
                  <a:lnTo>
                    <a:pt x="2615" y="5623"/>
                  </a:lnTo>
                  <a:lnTo>
                    <a:pt x="2868" y="5145"/>
                  </a:lnTo>
                  <a:lnTo>
                    <a:pt x="3093" y="4639"/>
                  </a:lnTo>
                  <a:lnTo>
                    <a:pt x="3290" y="4105"/>
                  </a:lnTo>
                  <a:lnTo>
                    <a:pt x="3430" y="3571"/>
                  </a:lnTo>
                  <a:lnTo>
                    <a:pt x="3543" y="3037"/>
                  </a:lnTo>
                  <a:lnTo>
                    <a:pt x="3627" y="2475"/>
                  </a:lnTo>
                  <a:lnTo>
                    <a:pt x="3683" y="1940"/>
                  </a:lnTo>
                  <a:lnTo>
                    <a:pt x="3711" y="1378"/>
                  </a:lnTo>
                  <a:lnTo>
                    <a:pt x="3711" y="816"/>
                  </a:lnTo>
                  <a:lnTo>
                    <a:pt x="3683" y="254"/>
                  </a:lnTo>
                  <a:lnTo>
                    <a:pt x="3655" y="141"/>
                  </a:lnTo>
                  <a:lnTo>
                    <a:pt x="3599" y="57"/>
                  </a:lnTo>
                  <a:lnTo>
                    <a:pt x="3515" y="29"/>
                  </a:lnTo>
                  <a:lnTo>
                    <a:pt x="3430" y="0"/>
                  </a:ln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61"/>
            <p:cNvSpPr/>
            <p:nvPr/>
          </p:nvSpPr>
          <p:spPr>
            <a:xfrm>
              <a:off x="1958675" y="1073675"/>
              <a:ext cx="101250" cy="88575"/>
            </a:xfrm>
            <a:custGeom>
              <a:avLst/>
              <a:gdLst/>
              <a:ahLst/>
              <a:cxnLst/>
              <a:rect l="l" t="t" r="r" b="b"/>
              <a:pathLst>
                <a:path w="4050" h="3543" extrusionOk="0">
                  <a:moveTo>
                    <a:pt x="1" y="0"/>
                  </a:moveTo>
                  <a:lnTo>
                    <a:pt x="338" y="506"/>
                  </a:lnTo>
                  <a:lnTo>
                    <a:pt x="704" y="984"/>
                  </a:lnTo>
                  <a:lnTo>
                    <a:pt x="1097" y="1434"/>
                  </a:lnTo>
                  <a:lnTo>
                    <a:pt x="1491" y="1884"/>
                  </a:lnTo>
                  <a:lnTo>
                    <a:pt x="1885" y="2305"/>
                  </a:lnTo>
                  <a:lnTo>
                    <a:pt x="2306" y="2727"/>
                  </a:lnTo>
                  <a:lnTo>
                    <a:pt x="2756" y="3121"/>
                  </a:lnTo>
                  <a:lnTo>
                    <a:pt x="3234" y="3514"/>
                  </a:lnTo>
                  <a:lnTo>
                    <a:pt x="3262" y="3542"/>
                  </a:lnTo>
                  <a:lnTo>
                    <a:pt x="3431" y="3542"/>
                  </a:lnTo>
                  <a:lnTo>
                    <a:pt x="3515" y="3008"/>
                  </a:lnTo>
                  <a:lnTo>
                    <a:pt x="3628" y="2530"/>
                  </a:lnTo>
                  <a:lnTo>
                    <a:pt x="3796" y="2052"/>
                  </a:lnTo>
                  <a:lnTo>
                    <a:pt x="3909" y="1828"/>
                  </a:lnTo>
                  <a:lnTo>
                    <a:pt x="4049" y="1603"/>
                  </a:lnTo>
                  <a:lnTo>
                    <a:pt x="3037" y="1181"/>
                  </a:lnTo>
                  <a:lnTo>
                    <a:pt x="2025" y="759"/>
                  </a:lnTo>
                  <a:lnTo>
                    <a:pt x="1" y="0"/>
                  </a:lnTo>
                  <a:close/>
                </a:path>
              </a:pathLst>
            </a:custGeom>
            <a:solidFill>
              <a:srgbClr val="FF9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61"/>
            <p:cNvSpPr/>
            <p:nvPr/>
          </p:nvSpPr>
          <p:spPr>
            <a:xfrm>
              <a:off x="1761900" y="1345675"/>
              <a:ext cx="271300" cy="66075"/>
            </a:xfrm>
            <a:custGeom>
              <a:avLst/>
              <a:gdLst/>
              <a:ahLst/>
              <a:cxnLst/>
              <a:rect l="l" t="t" r="r" b="b"/>
              <a:pathLst>
                <a:path w="10852" h="2643" extrusionOk="0">
                  <a:moveTo>
                    <a:pt x="84" y="0"/>
                  </a:moveTo>
                  <a:lnTo>
                    <a:pt x="0" y="113"/>
                  </a:lnTo>
                  <a:lnTo>
                    <a:pt x="141" y="225"/>
                  </a:lnTo>
                  <a:lnTo>
                    <a:pt x="450" y="506"/>
                  </a:lnTo>
                  <a:lnTo>
                    <a:pt x="984" y="928"/>
                  </a:lnTo>
                  <a:lnTo>
                    <a:pt x="1321" y="1153"/>
                  </a:lnTo>
                  <a:lnTo>
                    <a:pt x="1687" y="1378"/>
                  </a:lnTo>
                  <a:lnTo>
                    <a:pt x="2080" y="1631"/>
                  </a:lnTo>
                  <a:lnTo>
                    <a:pt x="2530" y="1856"/>
                  </a:lnTo>
                  <a:lnTo>
                    <a:pt x="3008" y="2053"/>
                  </a:lnTo>
                  <a:lnTo>
                    <a:pt x="3514" y="2249"/>
                  </a:lnTo>
                  <a:lnTo>
                    <a:pt x="4020" y="2418"/>
                  </a:lnTo>
                  <a:lnTo>
                    <a:pt x="4583" y="2530"/>
                  </a:lnTo>
                  <a:lnTo>
                    <a:pt x="5145" y="2615"/>
                  </a:lnTo>
                  <a:lnTo>
                    <a:pt x="5735" y="2643"/>
                  </a:lnTo>
                  <a:lnTo>
                    <a:pt x="6213" y="2643"/>
                  </a:lnTo>
                  <a:lnTo>
                    <a:pt x="6551" y="2587"/>
                  </a:lnTo>
                  <a:lnTo>
                    <a:pt x="6888" y="2530"/>
                  </a:lnTo>
                  <a:lnTo>
                    <a:pt x="7197" y="2474"/>
                  </a:lnTo>
                  <a:lnTo>
                    <a:pt x="7535" y="2362"/>
                  </a:lnTo>
                  <a:lnTo>
                    <a:pt x="7844" y="2249"/>
                  </a:lnTo>
                  <a:lnTo>
                    <a:pt x="8153" y="2137"/>
                  </a:lnTo>
                  <a:lnTo>
                    <a:pt x="8490" y="1968"/>
                  </a:lnTo>
                  <a:lnTo>
                    <a:pt x="8800" y="1799"/>
                  </a:lnTo>
                  <a:lnTo>
                    <a:pt x="9081" y="1631"/>
                  </a:lnTo>
                  <a:lnTo>
                    <a:pt x="9390" y="1406"/>
                  </a:lnTo>
                  <a:lnTo>
                    <a:pt x="9699" y="1181"/>
                  </a:lnTo>
                  <a:lnTo>
                    <a:pt x="10262" y="675"/>
                  </a:lnTo>
                  <a:lnTo>
                    <a:pt x="10852" y="113"/>
                  </a:lnTo>
                  <a:lnTo>
                    <a:pt x="10740" y="0"/>
                  </a:lnTo>
                  <a:lnTo>
                    <a:pt x="10177" y="591"/>
                  </a:lnTo>
                  <a:lnTo>
                    <a:pt x="9615" y="1097"/>
                  </a:lnTo>
                  <a:lnTo>
                    <a:pt x="9334" y="1293"/>
                  </a:lnTo>
                  <a:lnTo>
                    <a:pt x="9025" y="1518"/>
                  </a:lnTo>
                  <a:lnTo>
                    <a:pt x="8715" y="1687"/>
                  </a:lnTo>
                  <a:lnTo>
                    <a:pt x="8434" y="1856"/>
                  </a:lnTo>
                  <a:lnTo>
                    <a:pt x="8125" y="1996"/>
                  </a:lnTo>
                  <a:lnTo>
                    <a:pt x="7816" y="2137"/>
                  </a:lnTo>
                  <a:lnTo>
                    <a:pt x="7478" y="2249"/>
                  </a:lnTo>
                  <a:lnTo>
                    <a:pt x="7169" y="2334"/>
                  </a:lnTo>
                  <a:lnTo>
                    <a:pt x="6860" y="2418"/>
                  </a:lnTo>
                  <a:lnTo>
                    <a:pt x="6522" y="2474"/>
                  </a:lnTo>
                  <a:lnTo>
                    <a:pt x="6213" y="2502"/>
                  </a:lnTo>
                  <a:lnTo>
                    <a:pt x="5876" y="2530"/>
                  </a:lnTo>
                  <a:lnTo>
                    <a:pt x="5285" y="2502"/>
                  </a:lnTo>
                  <a:lnTo>
                    <a:pt x="4695" y="2446"/>
                  </a:lnTo>
                  <a:lnTo>
                    <a:pt x="4161" y="2334"/>
                  </a:lnTo>
                  <a:lnTo>
                    <a:pt x="3627" y="2165"/>
                  </a:lnTo>
                  <a:lnTo>
                    <a:pt x="3121" y="1968"/>
                  </a:lnTo>
                  <a:lnTo>
                    <a:pt x="2643" y="1771"/>
                  </a:lnTo>
                  <a:lnTo>
                    <a:pt x="2193" y="1546"/>
                  </a:lnTo>
                  <a:lnTo>
                    <a:pt x="1799" y="1293"/>
                  </a:lnTo>
                  <a:lnTo>
                    <a:pt x="1434" y="1069"/>
                  </a:lnTo>
                  <a:lnTo>
                    <a:pt x="1096" y="844"/>
                  </a:lnTo>
                  <a:lnTo>
                    <a:pt x="562" y="422"/>
                  </a:lnTo>
                  <a:lnTo>
                    <a:pt x="225" y="141"/>
                  </a:lnTo>
                  <a:lnTo>
                    <a:pt x="84" y="0"/>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61"/>
            <p:cNvSpPr/>
            <p:nvPr/>
          </p:nvSpPr>
          <p:spPr>
            <a:xfrm>
              <a:off x="2984850" y="1618375"/>
              <a:ext cx="253050" cy="72425"/>
            </a:xfrm>
            <a:custGeom>
              <a:avLst/>
              <a:gdLst/>
              <a:ahLst/>
              <a:cxnLst/>
              <a:rect l="l" t="t" r="r" b="b"/>
              <a:pathLst>
                <a:path w="10122" h="2897" extrusionOk="0">
                  <a:moveTo>
                    <a:pt x="28" y="0"/>
                  </a:moveTo>
                  <a:lnTo>
                    <a:pt x="0" y="141"/>
                  </a:lnTo>
                  <a:lnTo>
                    <a:pt x="10093" y="2896"/>
                  </a:lnTo>
                  <a:lnTo>
                    <a:pt x="10121" y="2784"/>
                  </a:lnTo>
                  <a:lnTo>
                    <a:pt x="28" y="0"/>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61"/>
            <p:cNvSpPr/>
            <p:nvPr/>
          </p:nvSpPr>
          <p:spPr>
            <a:xfrm>
              <a:off x="1502525" y="2080150"/>
              <a:ext cx="1123900" cy="595325"/>
            </a:xfrm>
            <a:custGeom>
              <a:avLst/>
              <a:gdLst/>
              <a:ahLst/>
              <a:cxnLst/>
              <a:rect l="l" t="t" r="r" b="b"/>
              <a:pathLst>
                <a:path w="44956" h="23813" extrusionOk="0">
                  <a:moveTo>
                    <a:pt x="142" y="0"/>
                  </a:moveTo>
                  <a:lnTo>
                    <a:pt x="1" y="56"/>
                  </a:lnTo>
                  <a:lnTo>
                    <a:pt x="2166" y="4836"/>
                  </a:lnTo>
                  <a:lnTo>
                    <a:pt x="4471" y="9868"/>
                  </a:lnTo>
                  <a:lnTo>
                    <a:pt x="8716" y="19118"/>
                  </a:lnTo>
                  <a:lnTo>
                    <a:pt x="8997" y="19652"/>
                  </a:lnTo>
                  <a:lnTo>
                    <a:pt x="9279" y="20158"/>
                  </a:lnTo>
                  <a:lnTo>
                    <a:pt x="9616" y="20636"/>
                  </a:lnTo>
                  <a:lnTo>
                    <a:pt x="9981" y="21057"/>
                  </a:lnTo>
                  <a:lnTo>
                    <a:pt x="10375" y="21479"/>
                  </a:lnTo>
                  <a:lnTo>
                    <a:pt x="10797" y="21873"/>
                  </a:lnTo>
                  <a:lnTo>
                    <a:pt x="11247" y="22238"/>
                  </a:lnTo>
                  <a:lnTo>
                    <a:pt x="11724" y="22547"/>
                  </a:lnTo>
                  <a:lnTo>
                    <a:pt x="12202" y="22829"/>
                  </a:lnTo>
                  <a:lnTo>
                    <a:pt x="12708" y="23082"/>
                  </a:lnTo>
                  <a:lnTo>
                    <a:pt x="13243" y="23306"/>
                  </a:lnTo>
                  <a:lnTo>
                    <a:pt x="13777" y="23475"/>
                  </a:lnTo>
                  <a:lnTo>
                    <a:pt x="14339" y="23616"/>
                  </a:lnTo>
                  <a:lnTo>
                    <a:pt x="14901" y="23728"/>
                  </a:lnTo>
                  <a:lnTo>
                    <a:pt x="15464" y="23784"/>
                  </a:lnTo>
                  <a:lnTo>
                    <a:pt x="16026" y="23813"/>
                  </a:lnTo>
                  <a:lnTo>
                    <a:pt x="16448" y="23784"/>
                  </a:lnTo>
                  <a:lnTo>
                    <a:pt x="16841" y="23756"/>
                  </a:lnTo>
                  <a:lnTo>
                    <a:pt x="17235" y="23700"/>
                  </a:lnTo>
                  <a:lnTo>
                    <a:pt x="17657" y="23644"/>
                  </a:lnTo>
                  <a:lnTo>
                    <a:pt x="37421" y="19652"/>
                  </a:lnTo>
                  <a:lnTo>
                    <a:pt x="44955" y="18134"/>
                  </a:lnTo>
                  <a:lnTo>
                    <a:pt x="42959" y="7984"/>
                  </a:lnTo>
                  <a:lnTo>
                    <a:pt x="42847" y="8013"/>
                  </a:lnTo>
                  <a:lnTo>
                    <a:pt x="44815" y="18049"/>
                  </a:lnTo>
                  <a:lnTo>
                    <a:pt x="17628" y="23503"/>
                  </a:lnTo>
                  <a:lnTo>
                    <a:pt x="16954" y="23616"/>
                  </a:lnTo>
                  <a:lnTo>
                    <a:pt x="16279" y="23672"/>
                  </a:lnTo>
                  <a:lnTo>
                    <a:pt x="15604" y="23672"/>
                  </a:lnTo>
                  <a:lnTo>
                    <a:pt x="14929" y="23588"/>
                  </a:lnTo>
                  <a:lnTo>
                    <a:pt x="14283" y="23475"/>
                  </a:lnTo>
                  <a:lnTo>
                    <a:pt x="13664" y="23306"/>
                  </a:lnTo>
                  <a:lnTo>
                    <a:pt x="13046" y="23082"/>
                  </a:lnTo>
                  <a:lnTo>
                    <a:pt x="12455" y="22829"/>
                  </a:lnTo>
                  <a:lnTo>
                    <a:pt x="11893" y="22491"/>
                  </a:lnTo>
                  <a:lnTo>
                    <a:pt x="11331" y="22126"/>
                  </a:lnTo>
                  <a:lnTo>
                    <a:pt x="10825" y="21732"/>
                  </a:lnTo>
                  <a:lnTo>
                    <a:pt x="10347" y="21282"/>
                  </a:lnTo>
                  <a:lnTo>
                    <a:pt x="9897" y="20776"/>
                  </a:lnTo>
                  <a:lnTo>
                    <a:pt x="9503" y="20242"/>
                  </a:lnTo>
                  <a:lnTo>
                    <a:pt x="9138" y="19680"/>
                  </a:lnTo>
                  <a:lnTo>
                    <a:pt x="8829" y="19061"/>
                  </a:lnTo>
                  <a:lnTo>
                    <a:pt x="4584" y="9812"/>
                  </a:lnTo>
                  <a:lnTo>
                    <a:pt x="2278" y="4779"/>
                  </a:lnTo>
                  <a:lnTo>
                    <a:pt x="142" y="0"/>
                  </a:lnTo>
                  <a:close/>
                </a:path>
              </a:pathLst>
            </a:custGeom>
            <a:solidFill>
              <a:srgbClr val="FFD5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61"/>
            <p:cNvSpPr/>
            <p:nvPr/>
          </p:nvSpPr>
          <p:spPr>
            <a:xfrm>
              <a:off x="1562975" y="2754875"/>
              <a:ext cx="886325" cy="113175"/>
            </a:xfrm>
            <a:custGeom>
              <a:avLst/>
              <a:gdLst/>
              <a:ahLst/>
              <a:cxnLst/>
              <a:rect l="l" t="t" r="r" b="b"/>
              <a:pathLst>
                <a:path w="35453" h="4527" extrusionOk="0">
                  <a:moveTo>
                    <a:pt x="35424" y="0"/>
                  </a:moveTo>
                  <a:lnTo>
                    <a:pt x="1" y="4386"/>
                  </a:lnTo>
                  <a:lnTo>
                    <a:pt x="29" y="4527"/>
                  </a:lnTo>
                  <a:lnTo>
                    <a:pt x="35452" y="113"/>
                  </a:lnTo>
                  <a:lnTo>
                    <a:pt x="35424" y="0"/>
                  </a:lnTo>
                  <a:close/>
                </a:path>
              </a:pathLst>
            </a:custGeom>
            <a:solidFill>
              <a:srgbClr val="FFD5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61"/>
            <p:cNvSpPr/>
            <p:nvPr/>
          </p:nvSpPr>
          <p:spPr>
            <a:xfrm>
              <a:off x="2449275" y="2832900"/>
              <a:ext cx="985425" cy="1533625"/>
            </a:xfrm>
            <a:custGeom>
              <a:avLst/>
              <a:gdLst/>
              <a:ahLst/>
              <a:cxnLst/>
              <a:rect l="l" t="t" r="r" b="b"/>
              <a:pathLst>
                <a:path w="39417" h="61345" extrusionOk="0">
                  <a:moveTo>
                    <a:pt x="29" y="0"/>
                  </a:moveTo>
                  <a:lnTo>
                    <a:pt x="0" y="141"/>
                  </a:lnTo>
                  <a:lnTo>
                    <a:pt x="30363" y="10936"/>
                  </a:lnTo>
                  <a:lnTo>
                    <a:pt x="30701" y="11133"/>
                  </a:lnTo>
                  <a:lnTo>
                    <a:pt x="31094" y="11414"/>
                  </a:lnTo>
                  <a:lnTo>
                    <a:pt x="31600" y="11780"/>
                  </a:lnTo>
                  <a:lnTo>
                    <a:pt x="32163" y="12258"/>
                  </a:lnTo>
                  <a:lnTo>
                    <a:pt x="32809" y="12904"/>
                  </a:lnTo>
                  <a:lnTo>
                    <a:pt x="33147" y="13242"/>
                  </a:lnTo>
                  <a:lnTo>
                    <a:pt x="33512" y="13663"/>
                  </a:lnTo>
                  <a:lnTo>
                    <a:pt x="33850" y="14085"/>
                  </a:lnTo>
                  <a:lnTo>
                    <a:pt x="34187" y="14563"/>
                  </a:lnTo>
                  <a:lnTo>
                    <a:pt x="34749" y="15378"/>
                  </a:lnTo>
                  <a:lnTo>
                    <a:pt x="35255" y="16222"/>
                  </a:lnTo>
                  <a:lnTo>
                    <a:pt x="35705" y="17093"/>
                  </a:lnTo>
                  <a:lnTo>
                    <a:pt x="36071" y="17993"/>
                  </a:lnTo>
                  <a:lnTo>
                    <a:pt x="36408" y="18864"/>
                  </a:lnTo>
                  <a:lnTo>
                    <a:pt x="36717" y="19764"/>
                  </a:lnTo>
                  <a:lnTo>
                    <a:pt x="36970" y="20664"/>
                  </a:lnTo>
                  <a:lnTo>
                    <a:pt x="37167" y="21563"/>
                  </a:lnTo>
                  <a:lnTo>
                    <a:pt x="37336" y="22435"/>
                  </a:lnTo>
                  <a:lnTo>
                    <a:pt x="37476" y="23334"/>
                  </a:lnTo>
                  <a:lnTo>
                    <a:pt x="37561" y="24178"/>
                  </a:lnTo>
                  <a:lnTo>
                    <a:pt x="37645" y="25021"/>
                  </a:lnTo>
                  <a:lnTo>
                    <a:pt x="37673" y="25865"/>
                  </a:lnTo>
                  <a:lnTo>
                    <a:pt x="37701" y="26652"/>
                  </a:lnTo>
                  <a:lnTo>
                    <a:pt x="37701" y="27411"/>
                  </a:lnTo>
                  <a:lnTo>
                    <a:pt x="37701" y="28142"/>
                  </a:lnTo>
                  <a:lnTo>
                    <a:pt x="39276" y="61232"/>
                  </a:lnTo>
                  <a:lnTo>
                    <a:pt x="20749" y="61232"/>
                  </a:lnTo>
                  <a:lnTo>
                    <a:pt x="20749" y="61344"/>
                  </a:lnTo>
                  <a:lnTo>
                    <a:pt x="39416" y="61344"/>
                  </a:lnTo>
                  <a:lnTo>
                    <a:pt x="37814" y="28142"/>
                  </a:lnTo>
                  <a:lnTo>
                    <a:pt x="37842" y="26877"/>
                  </a:lnTo>
                  <a:lnTo>
                    <a:pt x="37814" y="25668"/>
                  </a:lnTo>
                  <a:lnTo>
                    <a:pt x="37729" y="24515"/>
                  </a:lnTo>
                  <a:lnTo>
                    <a:pt x="37617" y="23447"/>
                  </a:lnTo>
                  <a:lnTo>
                    <a:pt x="37448" y="22407"/>
                  </a:lnTo>
                  <a:lnTo>
                    <a:pt x="37280" y="21423"/>
                  </a:lnTo>
                  <a:lnTo>
                    <a:pt x="37055" y="20495"/>
                  </a:lnTo>
                  <a:lnTo>
                    <a:pt x="36802" y="19623"/>
                  </a:lnTo>
                  <a:lnTo>
                    <a:pt x="36520" y="18808"/>
                  </a:lnTo>
                  <a:lnTo>
                    <a:pt x="36239" y="18049"/>
                  </a:lnTo>
                  <a:lnTo>
                    <a:pt x="35930" y="17318"/>
                  </a:lnTo>
                  <a:lnTo>
                    <a:pt x="35621" y="16672"/>
                  </a:lnTo>
                  <a:lnTo>
                    <a:pt x="35283" y="16053"/>
                  </a:lnTo>
                  <a:lnTo>
                    <a:pt x="34946" y="15463"/>
                  </a:lnTo>
                  <a:lnTo>
                    <a:pt x="34637" y="14957"/>
                  </a:lnTo>
                  <a:lnTo>
                    <a:pt x="34299" y="14479"/>
                  </a:lnTo>
                  <a:lnTo>
                    <a:pt x="33934" y="14001"/>
                  </a:lnTo>
                  <a:lnTo>
                    <a:pt x="33597" y="13551"/>
                  </a:lnTo>
                  <a:lnTo>
                    <a:pt x="33231" y="13157"/>
                  </a:lnTo>
                  <a:lnTo>
                    <a:pt x="32894" y="12792"/>
                  </a:lnTo>
                  <a:lnTo>
                    <a:pt x="32247" y="12173"/>
                  </a:lnTo>
                  <a:lnTo>
                    <a:pt x="31657" y="11667"/>
                  </a:lnTo>
                  <a:lnTo>
                    <a:pt x="31151" y="11302"/>
                  </a:lnTo>
                  <a:lnTo>
                    <a:pt x="30757" y="11021"/>
                  </a:lnTo>
                  <a:lnTo>
                    <a:pt x="30420" y="10824"/>
                  </a:lnTo>
                  <a:lnTo>
                    <a:pt x="29" y="0"/>
                  </a:lnTo>
                  <a:close/>
                </a:path>
              </a:pathLst>
            </a:custGeom>
            <a:solidFill>
              <a:srgbClr val="FFD5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61"/>
            <p:cNvSpPr/>
            <p:nvPr/>
          </p:nvSpPr>
          <p:spPr>
            <a:xfrm>
              <a:off x="2941975" y="3617975"/>
              <a:ext cx="26725" cy="499025"/>
            </a:xfrm>
            <a:custGeom>
              <a:avLst/>
              <a:gdLst/>
              <a:ahLst/>
              <a:cxnLst/>
              <a:rect l="l" t="t" r="r" b="b"/>
              <a:pathLst>
                <a:path w="1069" h="19961" extrusionOk="0">
                  <a:moveTo>
                    <a:pt x="0" y="0"/>
                  </a:moveTo>
                  <a:lnTo>
                    <a:pt x="956" y="19961"/>
                  </a:lnTo>
                  <a:lnTo>
                    <a:pt x="1069" y="19961"/>
                  </a:lnTo>
                  <a:lnTo>
                    <a:pt x="141" y="0"/>
                  </a:lnTo>
                  <a:close/>
                </a:path>
              </a:pathLst>
            </a:custGeom>
            <a:solidFill>
              <a:srgbClr val="FFD5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3" name="Google Shape;9383;p61"/>
            <p:cNvSpPr/>
            <p:nvPr/>
          </p:nvSpPr>
          <p:spPr>
            <a:xfrm>
              <a:off x="2062700" y="821350"/>
              <a:ext cx="80850" cy="44300"/>
            </a:xfrm>
            <a:custGeom>
              <a:avLst/>
              <a:gdLst/>
              <a:ahLst/>
              <a:cxnLst/>
              <a:rect l="l" t="t" r="r" b="b"/>
              <a:pathLst>
                <a:path w="3234" h="1772" extrusionOk="0">
                  <a:moveTo>
                    <a:pt x="2109" y="0"/>
                  </a:moveTo>
                  <a:lnTo>
                    <a:pt x="1744" y="57"/>
                  </a:lnTo>
                  <a:lnTo>
                    <a:pt x="1406" y="113"/>
                  </a:lnTo>
                  <a:lnTo>
                    <a:pt x="1041" y="225"/>
                  </a:lnTo>
                  <a:lnTo>
                    <a:pt x="732" y="338"/>
                  </a:lnTo>
                  <a:lnTo>
                    <a:pt x="451" y="506"/>
                  </a:lnTo>
                  <a:lnTo>
                    <a:pt x="254" y="675"/>
                  </a:lnTo>
                  <a:lnTo>
                    <a:pt x="113" y="872"/>
                  </a:lnTo>
                  <a:lnTo>
                    <a:pt x="29" y="1041"/>
                  </a:lnTo>
                  <a:lnTo>
                    <a:pt x="1" y="1209"/>
                  </a:lnTo>
                  <a:lnTo>
                    <a:pt x="29" y="1350"/>
                  </a:lnTo>
                  <a:lnTo>
                    <a:pt x="113" y="1490"/>
                  </a:lnTo>
                  <a:lnTo>
                    <a:pt x="254" y="1603"/>
                  </a:lnTo>
                  <a:lnTo>
                    <a:pt x="422" y="1687"/>
                  </a:lnTo>
                  <a:lnTo>
                    <a:pt x="647" y="1743"/>
                  </a:lnTo>
                  <a:lnTo>
                    <a:pt x="929" y="1771"/>
                  </a:lnTo>
                  <a:lnTo>
                    <a:pt x="1210" y="1771"/>
                  </a:lnTo>
                  <a:lnTo>
                    <a:pt x="1519" y="1743"/>
                  </a:lnTo>
                  <a:lnTo>
                    <a:pt x="1828" y="1687"/>
                  </a:lnTo>
                  <a:lnTo>
                    <a:pt x="2137" y="1575"/>
                  </a:lnTo>
                  <a:lnTo>
                    <a:pt x="2447" y="1462"/>
                  </a:lnTo>
                  <a:lnTo>
                    <a:pt x="2728" y="1294"/>
                  </a:lnTo>
                  <a:lnTo>
                    <a:pt x="2981" y="1125"/>
                  </a:lnTo>
                  <a:lnTo>
                    <a:pt x="3093" y="984"/>
                  </a:lnTo>
                  <a:lnTo>
                    <a:pt x="3178" y="844"/>
                  </a:lnTo>
                  <a:lnTo>
                    <a:pt x="3234" y="703"/>
                  </a:lnTo>
                  <a:lnTo>
                    <a:pt x="3206" y="534"/>
                  </a:lnTo>
                  <a:lnTo>
                    <a:pt x="3150" y="394"/>
                  </a:lnTo>
                  <a:lnTo>
                    <a:pt x="3065" y="281"/>
                  </a:lnTo>
                  <a:lnTo>
                    <a:pt x="2897" y="169"/>
                  </a:lnTo>
                  <a:lnTo>
                    <a:pt x="2700" y="57"/>
                  </a:lnTo>
                  <a:lnTo>
                    <a:pt x="2419" y="28"/>
                  </a:lnTo>
                  <a:lnTo>
                    <a:pt x="210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4" name="Google Shape;9384;p61"/>
            <p:cNvSpPr/>
            <p:nvPr/>
          </p:nvSpPr>
          <p:spPr>
            <a:xfrm>
              <a:off x="2241925" y="814325"/>
              <a:ext cx="67500" cy="40075"/>
            </a:xfrm>
            <a:custGeom>
              <a:avLst/>
              <a:gdLst/>
              <a:ahLst/>
              <a:cxnLst/>
              <a:rect l="l" t="t" r="r" b="b"/>
              <a:pathLst>
                <a:path w="2700" h="1603" extrusionOk="0">
                  <a:moveTo>
                    <a:pt x="760" y="0"/>
                  </a:moveTo>
                  <a:lnTo>
                    <a:pt x="479" y="28"/>
                  </a:lnTo>
                  <a:lnTo>
                    <a:pt x="282" y="85"/>
                  </a:lnTo>
                  <a:lnTo>
                    <a:pt x="141" y="169"/>
                  </a:lnTo>
                  <a:lnTo>
                    <a:pt x="57" y="281"/>
                  </a:lnTo>
                  <a:lnTo>
                    <a:pt x="1" y="422"/>
                  </a:lnTo>
                  <a:lnTo>
                    <a:pt x="1" y="562"/>
                  </a:lnTo>
                  <a:lnTo>
                    <a:pt x="29" y="703"/>
                  </a:lnTo>
                  <a:lnTo>
                    <a:pt x="85" y="844"/>
                  </a:lnTo>
                  <a:lnTo>
                    <a:pt x="198" y="1012"/>
                  </a:lnTo>
                  <a:lnTo>
                    <a:pt x="423" y="1181"/>
                  </a:lnTo>
                  <a:lnTo>
                    <a:pt x="647" y="1293"/>
                  </a:lnTo>
                  <a:lnTo>
                    <a:pt x="900" y="1378"/>
                  </a:lnTo>
                  <a:lnTo>
                    <a:pt x="1153" y="1462"/>
                  </a:lnTo>
                  <a:lnTo>
                    <a:pt x="1631" y="1575"/>
                  </a:lnTo>
                  <a:lnTo>
                    <a:pt x="1856" y="1603"/>
                  </a:lnTo>
                  <a:lnTo>
                    <a:pt x="2081" y="1603"/>
                  </a:lnTo>
                  <a:lnTo>
                    <a:pt x="2278" y="1546"/>
                  </a:lnTo>
                  <a:lnTo>
                    <a:pt x="2447" y="1490"/>
                  </a:lnTo>
                  <a:lnTo>
                    <a:pt x="2559" y="1378"/>
                  </a:lnTo>
                  <a:lnTo>
                    <a:pt x="2672" y="1209"/>
                  </a:lnTo>
                  <a:lnTo>
                    <a:pt x="2700" y="1040"/>
                  </a:lnTo>
                  <a:lnTo>
                    <a:pt x="2672" y="872"/>
                  </a:lnTo>
                  <a:lnTo>
                    <a:pt x="2615" y="703"/>
                  </a:lnTo>
                  <a:lnTo>
                    <a:pt x="2475" y="562"/>
                  </a:lnTo>
                  <a:lnTo>
                    <a:pt x="2250" y="422"/>
                  </a:lnTo>
                  <a:lnTo>
                    <a:pt x="1997" y="281"/>
                  </a:lnTo>
                  <a:lnTo>
                    <a:pt x="1772" y="169"/>
                  </a:lnTo>
                  <a:lnTo>
                    <a:pt x="1519" y="85"/>
                  </a:lnTo>
                  <a:lnTo>
                    <a:pt x="1266" y="28"/>
                  </a:lnTo>
                  <a:lnTo>
                    <a:pt x="101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61"/>
            <p:cNvSpPr/>
            <p:nvPr/>
          </p:nvSpPr>
          <p:spPr>
            <a:xfrm>
              <a:off x="2208200" y="888825"/>
              <a:ext cx="52025" cy="109650"/>
            </a:xfrm>
            <a:custGeom>
              <a:avLst/>
              <a:gdLst/>
              <a:ahLst/>
              <a:cxnLst/>
              <a:rect l="l" t="t" r="r" b="b"/>
              <a:pathLst>
                <a:path w="2081" h="4386" extrusionOk="0">
                  <a:moveTo>
                    <a:pt x="113" y="0"/>
                  </a:moveTo>
                  <a:lnTo>
                    <a:pt x="57" y="28"/>
                  </a:lnTo>
                  <a:lnTo>
                    <a:pt x="28" y="85"/>
                  </a:lnTo>
                  <a:lnTo>
                    <a:pt x="0" y="113"/>
                  </a:lnTo>
                  <a:lnTo>
                    <a:pt x="0" y="225"/>
                  </a:lnTo>
                  <a:lnTo>
                    <a:pt x="0" y="338"/>
                  </a:lnTo>
                  <a:lnTo>
                    <a:pt x="28" y="1603"/>
                  </a:lnTo>
                  <a:lnTo>
                    <a:pt x="28" y="1884"/>
                  </a:lnTo>
                  <a:lnTo>
                    <a:pt x="57" y="2081"/>
                  </a:lnTo>
                  <a:lnTo>
                    <a:pt x="113" y="2249"/>
                  </a:lnTo>
                  <a:lnTo>
                    <a:pt x="197" y="2334"/>
                  </a:lnTo>
                  <a:lnTo>
                    <a:pt x="310" y="2418"/>
                  </a:lnTo>
                  <a:lnTo>
                    <a:pt x="956" y="2418"/>
                  </a:lnTo>
                  <a:lnTo>
                    <a:pt x="1153" y="2390"/>
                  </a:lnTo>
                  <a:lnTo>
                    <a:pt x="1322" y="2418"/>
                  </a:lnTo>
                  <a:lnTo>
                    <a:pt x="1406" y="2418"/>
                  </a:lnTo>
                  <a:lnTo>
                    <a:pt x="1490" y="2474"/>
                  </a:lnTo>
                  <a:lnTo>
                    <a:pt x="1575" y="2530"/>
                  </a:lnTo>
                  <a:lnTo>
                    <a:pt x="1631" y="2615"/>
                  </a:lnTo>
                  <a:lnTo>
                    <a:pt x="1687" y="2783"/>
                  </a:lnTo>
                  <a:lnTo>
                    <a:pt x="1687" y="2896"/>
                  </a:lnTo>
                  <a:lnTo>
                    <a:pt x="1687" y="2980"/>
                  </a:lnTo>
                  <a:lnTo>
                    <a:pt x="1603" y="3149"/>
                  </a:lnTo>
                  <a:lnTo>
                    <a:pt x="1462" y="3318"/>
                  </a:lnTo>
                  <a:lnTo>
                    <a:pt x="1265" y="3514"/>
                  </a:lnTo>
                  <a:lnTo>
                    <a:pt x="1012" y="3683"/>
                  </a:lnTo>
                  <a:lnTo>
                    <a:pt x="478" y="3992"/>
                  </a:lnTo>
                  <a:lnTo>
                    <a:pt x="394" y="4021"/>
                  </a:lnTo>
                  <a:lnTo>
                    <a:pt x="310" y="4077"/>
                  </a:lnTo>
                  <a:lnTo>
                    <a:pt x="281" y="4161"/>
                  </a:lnTo>
                  <a:lnTo>
                    <a:pt x="281" y="4217"/>
                  </a:lnTo>
                  <a:lnTo>
                    <a:pt x="281" y="4274"/>
                  </a:lnTo>
                  <a:lnTo>
                    <a:pt x="338" y="4358"/>
                  </a:lnTo>
                  <a:lnTo>
                    <a:pt x="450" y="4386"/>
                  </a:lnTo>
                  <a:lnTo>
                    <a:pt x="535" y="4386"/>
                  </a:lnTo>
                  <a:lnTo>
                    <a:pt x="619" y="4358"/>
                  </a:lnTo>
                  <a:lnTo>
                    <a:pt x="1041" y="4189"/>
                  </a:lnTo>
                  <a:lnTo>
                    <a:pt x="1434" y="3936"/>
                  </a:lnTo>
                  <a:lnTo>
                    <a:pt x="1631" y="3796"/>
                  </a:lnTo>
                  <a:lnTo>
                    <a:pt x="1772" y="3655"/>
                  </a:lnTo>
                  <a:lnTo>
                    <a:pt x="1912" y="3486"/>
                  </a:lnTo>
                  <a:lnTo>
                    <a:pt x="1968" y="3290"/>
                  </a:lnTo>
                  <a:lnTo>
                    <a:pt x="2053" y="2952"/>
                  </a:lnTo>
                  <a:lnTo>
                    <a:pt x="2081" y="2671"/>
                  </a:lnTo>
                  <a:lnTo>
                    <a:pt x="2053" y="2559"/>
                  </a:lnTo>
                  <a:lnTo>
                    <a:pt x="2025" y="2446"/>
                  </a:lnTo>
                  <a:lnTo>
                    <a:pt x="1968" y="2362"/>
                  </a:lnTo>
                  <a:lnTo>
                    <a:pt x="1912" y="2277"/>
                  </a:lnTo>
                  <a:lnTo>
                    <a:pt x="1828" y="2221"/>
                  </a:lnTo>
                  <a:lnTo>
                    <a:pt x="1715" y="2165"/>
                  </a:lnTo>
                  <a:lnTo>
                    <a:pt x="1490" y="2053"/>
                  </a:lnTo>
                  <a:lnTo>
                    <a:pt x="1237" y="2024"/>
                  </a:lnTo>
                  <a:lnTo>
                    <a:pt x="928" y="1996"/>
                  </a:lnTo>
                  <a:lnTo>
                    <a:pt x="703" y="1996"/>
                  </a:lnTo>
                  <a:lnTo>
                    <a:pt x="619" y="1968"/>
                  </a:lnTo>
                  <a:lnTo>
                    <a:pt x="563" y="1940"/>
                  </a:lnTo>
                  <a:lnTo>
                    <a:pt x="506" y="1912"/>
                  </a:lnTo>
                  <a:lnTo>
                    <a:pt x="478" y="1828"/>
                  </a:lnTo>
                  <a:lnTo>
                    <a:pt x="450" y="1743"/>
                  </a:lnTo>
                  <a:lnTo>
                    <a:pt x="450" y="1603"/>
                  </a:lnTo>
                  <a:lnTo>
                    <a:pt x="450" y="984"/>
                  </a:lnTo>
                  <a:lnTo>
                    <a:pt x="422" y="366"/>
                  </a:lnTo>
                  <a:lnTo>
                    <a:pt x="422" y="225"/>
                  </a:lnTo>
                  <a:lnTo>
                    <a:pt x="394" y="113"/>
                  </a:lnTo>
                  <a:lnTo>
                    <a:pt x="366" y="56"/>
                  </a:lnTo>
                  <a:lnTo>
                    <a:pt x="310" y="28"/>
                  </a:lnTo>
                  <a:lnTo>
                    <a:pt x="25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61"/>
            <p:cNvSpPr/>
            <p:nvPr/>
          </p:nvSpPr>
          <p:spPr>
            <a:xfrm>
              <a:off x="2147050" y="997750"/>
              <a:ext cx="90000" cy="54850"/>
            </a:xfrm>
            <a:custGeom>
              <a:avLst/>
              <a:gdLst/>
              <a:ahLst/>
              <a:cxnLst/>
              <a:rect l="l" t="t" r="r" b="b"/>
              <a:pathLst>
                <a:path w="3600" h="2194" extrusionOk="0">
                  <a:moveTo>
                    <a:pt x="282" y="1"/>
                  </a:moveTo>
                  <a:lnTo>
                    <a:pt x="197" y="29"/>
                  </a:lnTo>
                  <a:lnTo>
                    <a:pt x="85" y="57"/>
                  </a:lnTo>
                  <a:lnTo>
                    <a:pt x="29" y="141"/>
                  </a:lnTo>
                  <a:lnTo>
                    <a:pt x="0" y="254"/>
                  </a:lnTo>
                  <a:lnTo>
                    <a:pt x="0" y="366"/>
                  </a:lnTo>
                  <a:lnTo>
                    <a:pt x="57" y="732"/>
                  </a:lnTo>
                  <a:lnTo>
                    <a:pt x="169" y="1013"/>
                  </a:lnTo>
                  <a:lnTo>
                    <a:pt x="310" y="1294"/>
                  </a:lnTo>
                  <a:lnTo>
                    <a:pt x="506" y="1519"/>
                  </a:lnTo>
                  <a:lnTo>
                    <a:pt x="731" y="1716"/>
                  </a:lnTo>
                  <a:lnTo>
                    <a:pt x="1013" y="1884"/>
                  </a:lnTo>
                  <a:lnTo>
                    <a:pt x="1322" y="2025"/>
                  </a:lnTo>
                  <a:lnTo>
                    <a:pt x="1687" y="2138"/>
                  </a:lnTo>
                  <a:lnTo>
                    <a:pt x="1884" y="2194"/>
                  </a:lnTo>
                  <a:lnTo>
                    <a:pt x="2334" y="2194"/>
                  </a:lnTo>
                  <a:lnTo>
                    <a:pt x="2587" y="2138"/>
                  </a:lnTo>
                  <a:lnTo>
                    <a:pt x="2812" y="2081"/>
                  </a:lnTo>
                  <a:lnTo>
                    <a:pt x="3037" y="1969"/>
                  </a:lnTo>
                  <a:lnTo>
                    <a:pt x="3234" y="1856"/>
                  </a:lnTo>
                  <a:lnTo>
                    <a:pt x="3430" y="1688"/>
                  </a:lnTo>
                  <a:lnTo>
                    <a:pt x="3515" y="1603"/>
                  </a:lnTo>
                  <a:lnTo>
                    <a:pt x="3571" y="1491"/>
                  </a:lnTo>
                  <a:lnTo>
                    <a:pt x="3599" y="1435"/>
                  </a:lnTo>
                  <a:lnTo>
                    <a:pt x="3599" y="1350"/>
                  </a:lnTo>
                  <a:lnTo>
                    <a:pt x="3571" y="1294"/>
                  </a:lnTo>
                  <a:lnTo>
                    <a:pt x="3515" y="1238"/>
                  </a:lnTo>
                  <a:lnTo>
                    <a:pt x="3458" y="1210"/>
                  </a:lnTo>
                  <a:lnTo>
                    <a:pt x="3374" y="1210"/>
                  </a:lnTo>
                  <a:lnTo>
                    <a:pt x="3318" y="1238"/>
                  </a:lnTo>
                  <a:lnTo>
                    <a:pt x="3234" y="1322"/>
                  </a:lnTo>
                  <a:lnTo>
                    <a:pt x="3149" y="1378"/>
                  </a:lnTo>
                  <a:lnTo>
                    <a:pt x="2896" y="1491"/>
                  </a:lnTo>
                  <a:lnTo>
                    <a:pt x="2671" y="1603"/>
                  </a:lnTo>
                  <a:lnTo>
                    <a:pt x="2446" y="1660"/>
                  </a:lnTo>
                  <a:lnTo>
                    <a:pt x="2250" y="1716"/>
                  </a:lnTo>
                  <a:lnTo>
                    <a:pt x="2025" y="1744"/>
                  </a:lnTo>
                  <a:lnTo>
                    <a:pt x="1828" y="1716"/>
                  </a:lnTo>
                  <a:lnTo>
                    <a:pt x="1631" y="1688"/>
                  </a:lnTo>
                  <a:lnTo>
                    <a:pt x="1462" y="1660"/>
                  </a:lnTo>
                  <a:lnTo>
                    <a:pt x="1294" y="1575"/>
                  </a:lnTo>
                  <a:lnTo>
                    <a:pt x="1125" y="1463"/>
                  </a:lnTo>
                  <a:lnTo>
                    <a:pt x="984" y="1322"/>
                  </a:lnTo>
                  <a:lnTo>
                    <a:pt x="844" y="1182"/>
                  </a:lnTo>
                  <a:lnTo>
                    <a:pt x="731" y="1013"/>
                  </a:lnTo>
                  <a:lnTo>
                    <a:pt x="619" y="816"/>
                  </a:lnTo>
                  <a:lnTo>
                    <a:pt x="506" y="591"/>
                  </a:lnTo>
                  <a:lnTo>
                    <a:pt x="422" y="338"/>
                  </a:lnTo>
                  <a:lnTo>
                    <a:pt x="366" y="113"/>
                  </a:lnTo>
                  <a:lnTo>
                    <a:pt x="338" y="57"/>
                  </a:lnTo>
                  <a:lnTo>
                    <a:pt x="310" y="29"/>
                  </a:lnTo>
                  <a:lnTo>
                    <a:pt x="2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61"/>
            <p:cNvSpPr/>
            <p:nvPr/>
          </p:nvSpPr>
          <p:spPr>
            <a:xfrm>
              <a:off x="2102075" y="890925"/>
              <a:ext cx="30950" cy="35875"/>
            </a:xfrm>
            <a:custGeom>
              <a:avLst/>
              <a:gdLst/>
              <a:ahLst/>
              <a:cxnLst/>
              <a:rect l="l" t="t" r="r" b="b"/>
              <a:pathLst>
                <a:path w="1238" h="1435" extrusionOk="0">
                  <a:moveTo>
                    <a:pt x="506" y="1"/>
                  </a:moveTo>
                  <a:lnTo>
                    <a:pt x="394" y="29"/>
                  </a:lnTo>
                  <a:lnTo>
                    <a:pt x="281" y="85"/>
                  </a:lnTo>
                  <a:lnTo>
                    <a:pt x="197" y="141"/>
                  </a:lnTo>
                  <a:lnTo>
                    <a:pt x="141" y="254"/>
                  </a:lnTo>
                  <a:lnTo>
                    <a:pt x="84" y="366"/>
                  </a:lnTo>
                  <a:lnTo>
                    <a:pt x="28" y="507"/>
                  </a:lnTo>
                  <a:lnTo>
                    <a:pt x="0" y="647"/>
                  </a:lnTo>
                  <a:lnTo>
                    <a:pt x="0" y="788"/>
                  </a:lnTo>
                  <a:lnTo>
                    <a:pt x="28" y="928"/>
                  </a:lnTo>
                  <a:lnTo>
                    <a:pt x="56" y="1041"/>
                  </a:lnTo>
                  <a:lnTo>
                    <a:pt x="141" y="1153"/>
                  </a:lnTo>
                  <a:lnTo>
                    <a:pt x="225" y="1266"/>
                  </a:lnTo>
                  <a:lnTo>
                    <a:pt x="338" y="1350"/>
                  </a:lnTo>
                  <a:lnTo>
                    <a:pt x="478" y="1406"/>
                  </a:lnTo>
                  <a:lnTo>
                    <a:pt x="619" y="1434"/>
                  </a:lnTo>
                  <a:lnTo>
                    <a:pt x="731" y="1434"/>
                  </a:lnTo>
                  <a:lnTo>
                    <a:pt x="844" y="1378"/>
                  </a:lnTo>
                  <a:lnTo>
                    <a:pt x="956" y="1322"/>
                  </a:lnTo>
                  <a:lnTo>
                    <a:pt x="1040" y="1266"/>
                  </a:lnTo>
                  <a:lnTo>
                    <a:pt x="1125" y="1153"/>
                  </a:lnTo>
                  <a:lnTo>
                    <a:pt x="1181" y="1041"/>
                  </a:lnTo>
                  <a:lnTo>
                    <a:pt x="1209" y="900"/>
                  </a:lnTo>
                  <a:lnTo>
                    <a:pt x="1237" y="760"/>
                  </a:lnTo>
                  <a:lnTo>
                    <a:pt x="1237" y="619"/>
                  </a:lnTo>
                  <a:lnTo>
                    <a:pt x="1209" y="507"/>
                  </a:lnTo>
                  <a:lnTo>
                    <a:pt x="1181" y="366"/>
                  </a:lnTo>
                  <a:lnTo>
                    <a:pt x="1097" y="254"/>
                  </a:lnTo>
                  <a:lnTo>
                    <a:pt x="1012" y="169"/>
                  </a:lnTo>
                  <a:lnTo>
                    <a:pt x="900" y="85"/>
                  </a:lnTo>
                  <a:lnTo>
                    <a:pt x="759" y="29"/>
                  </a:lnTo>
                  <a:lnTo>
                    <a:pt x="61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61"/>
            <p:cNvSpPr/>
            <p:nvPr/>
          </p:nvSpPr>
          <p:spPr>
            <a:xfrm>
              <a:off x="2251775" y="878975"/>
              <a:ext cx="30250" cy="35875"/>
            </a:xfrm>
            <a:custGeom>
              <a:avLst/>
              <a:gdLst/>
              <a:ahLst/>
              <a:cxnLst/>
              <a:rect l="l" t="t" r="r" b="b"/>
              <a:pathLst>
                <a:path w="1210" h="1435" extrusionOk="0">
                  <a:moveTo>
                    <a:pt x="535" y="1"/>
                  </a:moveTo>
                  <a:lnTo>
                    <a:pt x="422" y="29"/>
                  </a:lnTo>
                  <a:lnTo>
                    <a:pt x="310" y="85"/>
                  </a:lnTo>
                  <a:lnTo>
                    <a:pt x="225" y="141"/>
                  </a:lnTo>
                  <a:lnTo>
                    <a:pt x="141" y="226"/>
                  </a:lnTo>
                  <a:lnTo>
                    <a:pt x="85" y="338"/>
                  </a:lnTo>
                  <a:lnTo>
                    <a:pt x="29" y="479"/>
                  </a:lnTo>
                  <a:lnTo>
                    <a:pt x="0" y="619"/>
                  </a:lnTo>
                  <a:lnTo>
                    <a:pt x="0" y="760"/>
                  </a:lnTo>
                  <a:lnTo>
                    <a:pt x="0" y="900"/>
                  </a:lnTo>
                  <a:lnTo>
                    <a:pt x="29" y="1013"/>
                  </a:lnTo>
                  <a:lnTo>
                    <a:pt x="113" y="1153"/>
                  </a:lnTo>
                  <a:lnTo>
                    <a:pt x="197" y="1238"/>
                  </a:lnTo>
                  <a:lnTo>
                    <a:pt x="282" y="1322"/>
                  </a:lnTo>
                  <a:lnTo>
                    <a:pt x="422" y="1378"/>
                  </a:lnTo>
                  <a:lnTo>
                    <a:pt x="563" y="1434"/>
                  </a:lnTo>
                  <a:lnTo>
                    <a:pt x="675" y="1434"/>
                  </a:lnTo>
                  <a:lnTo>
                    <a:pt x="816" y="1406"/>
                  </a:lnTo>
                  <a:lnTo>
                    <a:pt x="900" y="1350"/>
                  </a:lnTo>
                  <a:lnTo>
                    <a:pt x="984" y="1294"/>
                  </a:lnTo>
                  <a:lnTo>
                    <a:pt x="1069" y="1210"/>
                  </a:lnTo>
                  <a:lnTo>
                    <a:pt x="1125" y="1097"/>
                  </a:lnTo>
                  <a:lnTo>
                    <a:pt x="1181" y="957"/>
                  </a:lnTo>
                  <a:lnTo>
                    <a:pt x="1209" y="816"/>
                  </a:lnTo>
                  <a:lnTo>
                    <a:pt x="1209" y="675"/>
                  </a:lnTo>
                  <a:lnTo>
                    <a:pt x="1209" y="535"/>
                  </a:lnTo>
                  <a:lnTo>
                    <a:pt x="1181" y="422"/>
                  </a:lnTo>
                  <a:lnTo>
                    <a:pt x="1097" y="310"/>
                  </a:lnTo>
                  <a:lnTo>
                    <a:pt x="1013" y="197"/>
                  </a:lnTo>
                  <a:lnTo>
                    <a:pt x="928" y="113"/>
                  </a:lnTo>
                  <a:lnTo>
                    <a:pt x="788" y="29"/>
                  </a:lnTo>
                  <a:lnTo>
                    <a:pt x="6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61"/>
            <p:cNvSpPr/>
            <p:nvPr/>
          </p:nvSpPr>
          <p:spPr>
            <a:xfrm>
              <a:off x="3122600" y="905675"/>
              <a:ext cx="334575" cy="441425"/>
            </a:xfrm>
            <a:custGeom>
              <a:avLst/>
              <a:gdLst/>
              <a:ahLst/>
              <a:cxnLst/>
              <a:rect l="l" t="t" r="r" b="b"/>
              <a:pathLst>
                <a:path w="13383" h="17657" extrusionOk="0">
                  <a:moveTo>
                    <a:pt x="10937" y="1"/>
                  </a:moveTo>
                  <a:lnTo>
                    <a:pt x="10571" y="29"/>
                  </a:lnTo>
                  <a:lnTo>
                    <a:pt x="10178" y="85"/>
                  </a:lnTo>
                  <a:lnTo>
                    <a:pt x="9756" y="142"/>
                  </a:lnTo>
                  <a:lnTo>
                    <a:pt x="8913" y="310"/>
                  </a:lnTo>
                  <a:lnTo>
                    <a:pt x="8069" y="535"/>
                  </a:lnTo>
                  <a:lnTo>
                    <a:pt x="7676" y="676"/>
                  </a:lnTo>
                  <a:lnTo>
                    <a:pt x="7338" y="788"/>
                  </a:lnTo>
                  <a:lnTo>
                    <a:pt x="7029" y="929"/>
                  </a:lnTo>
                  <a:lnTo>
                    <a:pt x="6804" y="1069"/>
                  </a:lnTo>
                  <a:lnTo>
                    <a:pt x="5961" y="1660"/>
                  </a:lnTo>
                  <a:lnTo>
                    <a:pt x="5651" y="1885"/>
                  </a:lnTo>
                  <a:lnTo>
                    <a:pt x="5342" y="2138"/>
                  </a:lnTo>
                  <a:lnTo>
                    <a:pt x="5061" y="2391"/>
                  </a:lnTo>
                  <a:lnTo>
                    <a:pt x="4808" y="2700"/>
                  </a:lnTo>
                  <a:lnTo>
                    <a:pt x="4527" y="3037"/>
                  </a:lnTo>
                  <a:lnTo>
                    <a:pt x="4218" y="3459"/>
                  </a:lnTo>
                  <a:lnTo>
                    <a:pt x="3965" y="3853"/>
                  </a:lnTo>
                  <a:lnTo>
                    <a:pt x="3712" y="4330"/>
                  </a:lnTo>
                  <a:lnTo>
                    <a:pt x="3430" y="4893"/>
                  </a:lnTo>
                  <a:lnTo>
                    <a:pt x="3149" y="5483"/>
                  </a:lnTo>
                  <a:lnTo>
                    <a:pt x="2868" y="6158"/>
                  </a:lnTo>
                  <a:lnTo>
                    <a:pt x="2615" y="6861"/>
                  </a:lnTo>
                  <a:lnTo>
                    <a:pt x="2053" y="8379"/>
                  </a:lnTo>
                  <a:lnTo>
                    <a:pt x="1575" y="9981"/>
                  </a:lnTo>
                  <a:lnTo>
                    <a:pt x="1350" y="10769"/>
                  </a:lnTo>
                  <a:lnTo>
                    <a:pt x="1153" y="11556"/>
                  </a:lnTo>
                  <a:lnTo>
                    <a:pt x="985" y="12315"/>
                  </a:lnTo>
                  <a:lnTo>
                    <a:pt x="844" y="13046"/>
                  </a:lnTo>
                  <a:lnTo>
                    <a:pt x="732" y="13720"/>
                  </a:lnTo>
                  <a:lnTo>
                    <a:pt x="647" y="14367"/>
                  </a:lnTo>
                  <a:lnTo>
                    <a:pt x="1" y="15295"/>
                  </a:lnTo>
                  <a:lnTo>
                    <a:pt x="1744" y="16448"/>
                  </a:lnTo>
                  <a:lnTo>
                    <a:pt x="3459" y="17656"/>
                  </a:lnTo>
                  <a:lnTo>
                    <a:pt x="3599" y="17347"/>
                  </a:lnTo>
                  <a:lnTo>
                    <a:pt x="3740" y="17122"/>
                  </a:lnTo>
                  <a:lnTo>
                    <a:pt x="3880" y="16954"/>
                  </a:lnTo>
                  <a:lnTo>
                    <a:pt x="4021" y="16841"/>
                  </a:lnTo>
                  <a:lnTo>
                    <a:pt x="4358" y="16701"/>
                  </a:lnTo>
                  <a:lnTo>
                    <a:pt x="4696" y="16616"/>
                  </a:lnTo>
                  <a:lnTo>
                    <a:pt x="5258" y="16476"/>
                  </a:lnTo>
                  <a:lnTo>
                    <a:pt x="5539" y="16363"/>
                  </a:lnTo>
                  <a:lnTo>
                    <a:pt x="5792" y="16223"/>
                  </a:lnTo>
                  <a:lnTo>
                    <a:pt x="5905" y="16110"/>
                  </a:lnTo>
                  <a:lnTo>
                    <a:pt x="6045" y="15970"/>
                  </a:lnTo>
                  <a:lnTo>
                    <a:pt x="6158" y="15829"/>
                  </a:lnTo>
                  <a:lnTo>
                    <a:pt x="6270" y="15632"/>
                  </a:lnTo>
                  <a:lnTo>
                    <a:pt x="6467" y="15351"/>
                  </a:lnTo>
                  <a:lnTo>
                    <a:pt x="6635" y="15042"/>
                  </a:lnTo>
                  <a:lnTo>
                    <a:pt x="6804" y="14648"/>
                  </a:lnTo>
                  <a:lnTo>
                    <a:pt x="6973" y="14255"/>
                  </a:lnTo>
                  <a:lnTo>
                    <a:pt x="7310" y="13355"/>
                  </a:lnTo>
                  <a:lnTo>
                    <a:pt x="7619" y="12399"/>
                  </a:lnTo>
                  <a:lnTo>
                    <a:pt x="8210" y="10459"/>
                  </a:lnTo>
                  <a:lnTo>
                    <a:pt x="8688" y="8772"/>
                  </a:lnTo>
                  <a:lnTo>
                    <a:pt x="9447" y="8238"/>
                  </a:lnTo>
                  <a:lnTo>
                    <a:pt x="9869" y="7957"/>
                  </a:lnTo>
                  <a:lnTo>
                    <a:pt x="10375" y="7648"/>
                  </a:lnTo>
                  <a:lnTo>
                    <a:pt x="10712" y="7479"/>
                  </a:lnTo>
                  <a:lnTo>
                    <a:pt x="11021" y="7367"/>
                  </a:lnTo>
                  <a:lnTo>
                    <a:pt x="11527" y="7142"/>
                  </a:lnTo>
                  <a:lnTo>
                    <a:pt x="11808" y="7001"/>
                  </a:lnTo>
                  <a:lnTo>
                    <a:pt x="12090" y="6833"/>
                  </a:lnTo>
                  <a:lnTo>
                    <a:pt x="12427" y="6580"/>
                  </a:lnTo>
                  <a:lnTo>
                    <a:pt x="12821" y="6242"/>
                  </a:lnTo>
                  <a:lnTo>
                    <a:pt x="12877" y="6130"/>
                  </a:lnTo>
                  <a:lnTo>
                    <a:pt x="12933" y="6017"/>
                  </a:lnTo>
                  <a:lnTo>
                    <a:pt x="12905" y="5933"/>
                  </a:lnTo>
                  <a:lnTo>
                    <a:pt x="12877" y="5877"/>
                  </a:lnTo>
                  <a:lnTo>
                    <a:pt x="12792" y="5821"/>
                  </a:lnTo>
                  <a:lnTo>
                    <a:pt x="12708" y="5764"/>
                  </a:lnTo>
                  <a:lnTo>
                    <a:pt x="12427" y="5736"/>
                  </a:lnTo>
                  <a:lnTo>
                    <a:pt x="12090" y="5764"/>
                  </a:lnTo>
                  <a:lnTo>
                    <a:pt x="11724" y="5821"/>
                  </a:lnTo>
                  <a:lnTo>
                    <a:pt x="11330" y="5877"/>
                  </a:lnTo>
                  <a:lnTo>
                    <a:pt x="10993" y="5989"/>
                  </a:lnTo>
                  <a:lnTo>
                    <a:pt x="10065" y="6298"/>
                  </a:lnTo>
                  <a:lnTo>
                    <a:pt x="9587" y="6495"/>
                  </a:lnTo>
                  <a:lnTo>
                    <a:pt x="9081" y="6636"/>
                  </a:lnTo>
                  <a:lnTo>
                    <a:pt x="8547" y="6776"/>
                  </a:lnTo>
                  <a:lnTo>
                    <a:pt x="8069" y="6861"/>
                  </a:lnTo>
                  <a:lnTo>
                    <a:pt x="7563" y="6917"/>
                  </a:lnTo>
                  <a:lnTo>
                    <a:pt x="7113" y="6917"/>
                  </a:lnTo>
                  <a:lnTo>
                    <a:pt x="7142" y="6833"/>
                  </a:lnTo>
                  <a:lnTo>
                    <a:pt x="7198" y="6748"/>
                  </a:lnTo>
                  <a:lnTo>
                    <a:pt x="7282" y="6664"/>
                  </a:lnTo>
                  <a:lnTo>
                    <a:pt x="7423" y="6580"/>
                  </a:lnTo>
                  <a:lnTo>
                    <a:pt x="7732" y="6383"/>
                  </a:lnTo>
                  <a:lnTo>
                    <a:pt x="8182" y="6186"/>
                  </a:lnTo>
                  <a:lnTo>
                    <a:pt x="8688" y="6017"/>
                  </a:lnTo>
                  <a:lnTo>
                    <a:pt x="9250" y="5821"/>
                  </a:lnTo>
                  <a:lnTo>
                    <a:pt x="10487" y="5399"/>
                  </a:lnTo>
                  <a:lnTo>
                    <a:pt x="11106" y="5202"/>
                  </a:lnTo>
                  <a:lnTo>
                    <a:pt x="11668" y="4977"/>
                  </a:lnTo>
                  <a:lnTo>
                    <a:pt x="12202" y="4752"/>
                  </a:lnTo>
                  <a:lnTo>
                    <a:pt x="12652" y="4527"/>
                  </a:lnTo>
                  <a:lnTo>
                    <a:pt x="13017" y="4302"/>
                  </a:lnTo>
                  <a:lnTo>
                    <a:pt x="13158" y="4190"/>
                  </a:lnTo>
                  <a:lnTo>
                    <a:pt x="13270" y="4049"/>
                  </a:lnTo>
                  <a:lnTo>
                    <a:pt x="13355" y="3937"/>
                  </a:lnTo>
                  <a:lnTo>
                    <a:pt x="13383" y="3796"/>
                  </a:lnTo>
                  <a:lnTo>
                    <a:pt x="13383" y="3684"/>
                  </a:lnTo>
                  <a:lnTo>
                    <a:pt x="13327" y="3543"/>
                  </a:lnTo>
                  <a:lnTo>
                    <a:pt x="13298" y="3487"/>
                  </a:lnTo>
                  <a:lnTo>
                    <a:pt x="13242" y="3403"/>
                  </a:lnTo>
                  <a:lnTo>
                    <a:pt x="13102" y="3375"/>
                  </a:lnTo>
                  <a:lnTo>
                    <a:pt x="12961" y="3375"/>
                  </a:lnTo>
                  <a:lnTo>
                    <a:pt x="12539" y="3403"/>
                  </a:lnTo>
                  <a:lnTo>
                    <a:pt x="12061" y="3487"/>
                  </a:lnTo>
                  <a:lnTo>
                    <a:pt x="11527" y="3600"/>
                  </a:lnTo>
                  <a:lnTo>
                    <a:pt x="10993" y="3740"/>
                  </a:lnTo>
                  <a:lnTo>
                    <a:pt x="10093" y="3965"/>
                  </a:lnTo>
                  <a:lnTo>
                    <a:pt x="9672" y="4106"/>
                  </a:lnTo>
                  <a:lnTo>
                    <a:pt x="9222" y="4218"/>
                  </a:lnTo>
                  <a:lnTo>
                    <a:pt x="8350" y="4415"/>
                  </a:lnTo>
                  <a:lnTo>
                    <a:pt x="7507" y="4584"/>
                  </a:lnTo>
                  <a:lnTo>
                    <a:pt x="6635" y="4808"/>
                  </a:lnTo>
                  <a:lnTo>
                    <a:pt x="6776" y="4668"/>
                  </a:lnTo>
                  <a:lnTo>
                    <a:pt x="6945" y="4555"/>
                  </a:lnTo>
                  <a:lnTo>
                    <a:pt x="7310" y="4330"/>
                  </a:lnTo>
                  <a:lnTo>
                    <a:pt x="7760" y="4106"/>
                  </a:lnTo>
                  <a:lnTo>
                    <a:pt x="8266" y="3909"/>
                  </a:lnTo>
                  <a:lnTo>
                    <a:pt x="8800" y="3740"/>
                  </a:lnTo>
                  <a:lnTo>
                    <a:pt x="9363" y="3543"/>
                  </a:lnTo>
                  <a:lnTo>
                    <a:pt x="10487" y="3234"/>
                  </a:lnTo>
                  <a:lnTo>
                    <a:pt x="11527" y="2897"/>
                  </a:lnTo>
                  <a:lnTo>
                    <a:pt x="11977" y="2756"/>
                  </a:lnTo>
                  <a:lnTo>
                    <a:pt x="12371" y="2587"/>
                  </a:lnTo>
                  <a:lnTo>
                    <a:pt x="12680" y="2419"/>
                  </a:lnTo>
                  <a:lnTo>
                    <a:pt x="12792" y="2334"/>
                  </a:lnTo>
                  <a:lnTo>
                    <a:pt x="12905" y="2250"/>
                  </a:lnTo>
                  <a:lnTo>
                    <a:pt x="12961" y="2166"/>
                  </a:lnTo>
                  <a:lnTo>
                    <a:pt x="13017" y="2053"/>
                  </a:lnTo>
                  <a:lnTo>
                    <a:pt x="13017" y="1969"/>
                  </a:lnTo>
                  <a:lnTo>
                    <a:pt x="12989" y="1856"/>
                  </a:lnTo>
                  <a:lnTo>
                    <a:pt x="12933" y="1800"/>
                  </a:lnTo>
                  <a:lnTo>
                    <a:pt x="12877" y="1744"/>
                  </a:lnTo>
                  <a:lnTo>
                    <a:pt x="12792" y="1688"/>
                  </a:lnTo>
                  <a:lnTo>
                    <a:pt x="12680" y="1660"/>
                  </a:lnTo>
                  <a:lnTo>
                    <a:pt x="12399" y="1632"/>
                  </a:lnTo>
                  <a:lnTo>
                    <a:pt x="12061" y="1632"/>
                  </a:lnTo>
                  <a:lnTo>
                    <a:pt x="11668" y="1660"/>
                  </a:lnTo>
                  <a:lnTo>
                    <a:pt x="11218" y="1716"/>
                  </a:lnTo>
                  <a:lnTo>
                    <a:pt x="10206" y="1913"/>
                  </a:lnTo>
                  <a:lnTo>
                    <a:pt x="9166" y="2166"/>
                  </a:lnTo>
                  <a:lnTo>
                    <a:pt x="8126" y="2447"/>
                  </a:lnTo>
                  <a:lnTo>
                    <a:pt x="7198" y="2756"/>
                  </a:lnTo>
                  <a:lnTo>
                    <a:pt x="6467" y="3009"/>
                  </a:lnTo>
                  <a:lnTo>
                    <a:pt x="6467" y="3009"/>
                  </a:lnTo>
                  <a:lnTo>
                    <a:pt x="6804" y="2756"/>
                  </a:lnTo>
                  <a:lnTo>
                    <a:pt x="7142" y="2531"/>
                  </a:lnTo>
                  <a:lnTo>
                    <a:pt x="7507" y="2334"/>
                  </a:lnTo>
                  <a:lnTo>
                    <a:pt x="7901" y="2166"/>
                  </a:lnTo>
                  <a:lnTo>
                    <a:pt x="8294" y="1997"/>
                  </a:lnTo>
                  <a:lnTo>
                    <a:pt x="8688" y="1856"/>
                  </a:lnTo>
                  <a:lnTo>
                    <a:pt x="9475" y="1603"/>
                  </a:lnTo>
                  <a:lnTo>
                    <a:pt x="10234" y="1379"/>
                  </a:lnTo>
                  <a:lnTo>
                    <a:pt x="10571" y="1238"/>
                  </a:lnTo>
                  <a:lnTo>
                    <a:pt x="10909" y="1097"/>
                  </a:lnTo>
                  <a:lnTo>
                    <a:pt x="11218" y="929"/>
                  </a:lnTo>
                  <a:lnTo>
                    <a:pt x="11499" y="760"/>
                  </a:lnTo>
                  <a:lnTo>
                    <a:pt x="11752" y="535"/>
                  </a:lnTo>
                  <a:lnTo>
                    <a:pt x="11949" y="310"/>
                  </a:lnTo>
                  <a:lnTo>
                    <a:pt x="11921" y="254"/>
                  </a:lnTo>
                  <a:lnTo>
                    <a:pt x="11893" y="198"/>
                  </a:lnTo>
                  <a:lnTo>
                    <a:pt x="11837" y="142"/>
                  </a:lnTo>
                  <a:lnTo>
                    <a:pt x="11752" y="85"/>
                  </a:lnTo>
                  <a:lnTo>
                    <a:pt x="11555" y="29"/>
                  </a:lnTo>
                  <a:lnTo>
                    <a:pt x="11274" y="1"/>
                  </a:lnTo>
                  <a:close/>
                </a:path>
              </a:pathLst>
            </a:custGeom>
            <a:solidFill>
              <a:srgbClr val="FF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61"/>
            <p:cNvSpPr/>
            <p:nvPr/>
          </p:nvSpPr>
          <p:spPr>
            <a:xfrm>
              <a:off x="3183050" y="928875"/>
              <a:ext cx="380275" cy="432275"/>
            </a:xfrm>
            <a:custGeom>
              <a:avLst/>
              <a:gdLst/>
              <a:ahLst/>
              <a:cxnLst/>
              <a:rect l="l" t="t" r="r" b="b"/>
              <a:pathLst>
                <a:path w="15211" h="17291" extrusionOk="0">
                  <a:moveTo>
                    <a:pt x="8603" y="1"/>
                  </a:moveTo>
                  <a:lnTo>
                    <a:pt x="5314" y="507"/>
                  </a:lnTo>
                  <a:lnTo>
                    <a:pt x="2025" y="985"/>
                  </a:lnTo>
                  <a:lnTo>
                    <a:pt x="2137" y="1210"/>
                  </a:lnTo>
                  <a:lnTo>
                    <a:pt x="2418" y="1772"/>
                  </a:lnTo>
                  <a:lnTo>
                    <a:pt x="2812" y="2643"/>
                  </a:lnTo>
                  <a:lnTo>
                    <a:pt x="3009" y="3178"/>
                  </a:lnTo>
                  <a:lnTo>
                    <a:pt x="3177" y="3740"/>
                  </a:lnTo>
                  <a:lnTo>
                    <a:pt x="3346" y="4330"/>
                  </a:lnTo>
                  <a:lnTo>
                    <a:pt x="3515" y="4949"/>
                  </a:lnTo>
                  <a:lnTo>
                    <a:pt x="3599" y="5595"/>
                  </a:lnTo>
                  <a:lnTo>
                    <a:pt x="3655" y="6242"/>
                  </a:lnTo>
                  <a:lnTo>
                    <a:pt x="3655" y="6889"/>
                  </a:lnTo>
                  <a:lnTo>
                    <a:pt x="3627" y="7198"/>
                  </a:lnTo>
                  <a:lnTo>
                    <a:pt x="3571" y="7507"/>
                  </a:lnTo>
                  <a:lnTo>
                    <a:pt x="3515" y="7816"/>
                  </a:lnTo>
                  <a:lnTo>
                    <a:pt x="3430" y="8097"/>
                  </a:lnTo>
                  <a:lnTo>
                    <a:pt x="3318" y="8407"/>
                  </a:lnTo>
                  <a:lnTo>
                    <a:pt x="3177" y="8688"/>
                  </a:lnTo>
                  <a:lnTo>
                    <a:pt x="2559" y="9728"/>
                  </a:lnTo>
                  <a:lnTo>
                    <a:pt x="1940" y="10740"/>
                  </a:lnTo>
                  <a:lnTo>
                    <a:pt x="1350" y="11724"/>
                  </a:lnTo>
                  <a:lnTo>
                    <a:pt x="1097" y="12230"/>
                  </a:lnTo>
                  <a:lnTo>
                    <a:pt x="844" y="12736"/>
                  </a:lnTo>
                  <a:lnTo>
                    <a:pt x="619" y="13242"/>
                  </a:lnTo>
                  <a:lnTo>
                    <a:pt x="422" y="13748"/>
                  </a:lnTo>
                  <a:lnTo>
                    <a:pt x="253" y="14283"/>
                  </a:lnTo>
                  <a:lnTo>
                    <a:pt x="113" y="14817"/>
                  </a:lnTo>
                  <a:lnTo>
                    <a:pt x="28" y="15407"/>
                  </a:lnTo>
                  <a:lnTo>
                    <a:pt x="0" y="15997"/>
                  </a:lnTo>
                  <a:lnTo>
                    <a:pt x="28" y="16644"/>
                  </a:lnTo>
                  <a:lnTo>
                    <a:pt x="85" y="17291"/>
                  </a:lnTo>
                  <a:lnTo>
                    <a:pt x="7647" y="16166"/>
                  </a:lnTo>
                  <a:lnTo>
                    <a:pt x="15210" y="15013"/>
                  </a:lnTo>
                  <a:lnTo>
                    <a:pt x="15098" y="14367"/>
                  </a:lnTo>
                  <a:lnTo>
                    <a:pt x="14929" y="13776"/>
                  </a:lnTo>
                  <a:lnTo>
                    <a:pt x="14704" y="13214"/>
                  </a:lnTo>
                  <a:lnTo>
                    <a:pt x="14479" y="12680"/>
                  </a:lnTo>
                  <a:lnTo>
                    <a:pt x="14198" y="12202"/>
                  </a:lnTo>
                  <a:lnTo>
                    <a:pt x="13889" y="11724"/>
                  </a:lnTo>
                  <a:lnTo>
                    <a:pt x="13523" y="11302"/>
                  </a:lnTo>
                  <a:lnTo>
                    <a:pt x="13186" y="10881"/>
                  </a:lnTo>
                  <a:lnTo>
                    <a:pt x="12792" y="10459"/>
                  </a:lnTo>
                  <a:lnTo>
                    <a:pt x="12371" y="10094"/>
                  </a:lnTo>
                  <a:lnTo>
                    <a:pt x="11527" y="9306"/>
                  </a:lnTo>
                  <a:lnTo>
                    <a:pt x="10656" y="8519"/>
                  </a:lnTo>
                  <a:lnTo>
                    <a:pt x="9756" y="7704"/>
                  </a:lnTo>
                  <a:lnTo>
                    <a:pt x="9531" y="7479"/>
                  </a:lnTo>
                  <a:lnTo>
                    <a:pt x="9362" y="7226"/>
                  </a:lnTo>
                  <a:lnTo>
                    <a:pt x="9166" y="6973"/>
                  </a:lnTo>
                  <a:lnTo>
                    <a:pt x="9025" y="6692"/>
                  </a:lnTo>
                  <a:lnTo>
                    <a:pt x="8884" y="6411"/>
                  </a:lnTo>
                  <a:lnTo>
                    <a:pt x="8772" y="6130"/>
                  </a:lnTo>
                  <a:lnTo>
                    <a:pt x="8575" y="5511"/>
                  </a:lnTo>
                  <a:lnTo>
                    <a:pt x="8435" y="4864"/>
                  </a:lnTo>
                  <a:lnTo>
                    <a:pt x="8350" y="4246"/>
                  </a:lnTo>
                  <a:lnTo>
                    <a:pt x="8294" y="3599"/>
                  </a:lnTo>
                  <a:lnTo>
                    <a:pt x="8294" y="2981"/>
                  </a:lnTo>
                  <a:lnTo>
                    <a:pt x="8294" y="2390"/>
                  </a:lnTo>
                  <a:lnTo>
                    <a:pt x="8350" y="1828"/>
                  </a:lnTo>
                  <a:lnTo>
                    <a:pt x="8435" y="872"/>
                  </a:lnTo>
                  <a:lnTo>
                    <a:pt x="8547" y="226"/>
                  </a:lnTo>
                  <a:lnTo>
                    <a:pt x="8603" y="1"/>
                  </a:lnTo>
                  <a:close/>
                </a:path>
              </a:pathLst>
            </a:custGeom>
            <a:solidFill>
              <a:srgbClr val="FF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61"/>
            <p:cNvSpPr/>
            <p:nvPr/>
          </p:nvSpPr>
          <p:spPr>
            <a:xfrm>
              <a:off x="3161950" y="699050"/>
              <a:ext cx="276950" cy="276950"/>
            </a:xfrm>
            <a:custGeom>
              <a:avLst/>
              <a:gdLst/>
              <a:ahLst/>
              <a:cxnLst/>
              <a:rect l="l" t="t" r="r" b="b"/>
              <a:pathLst>
                <a:path w="11078" h="11078" extrusionOk="0">
                  <a:moveTo>
                    <a:pt x="5286" y="0"/>
                  </a:moveTo>
                  <a:lnTo>
                    <a:pt x="4696" y="57"/>
                  </a:lnTo>
                  <a:lnTo>
                    <a:pt x="4162" y="169"/>
                  </a:lnTo>
                  <a:lnTo>
                    <a:pt x="3628" y="338"/>
                  </a:lnTo>
                  <a:lnTo>
                    <a:pt x="3122" y="563"/>
                  </a:lnTo>
                  <a:lnTo>
                    <a:pt x="2644" y="816"/>
                  </a:lnTo>
                  <a:lnTo>
                    <a:pt x="2194" y="1125"/>
                  </a:lnTo>
                  <a:lnTo>
                    <a:pt x="1772" y="1462"/>
                  </a:lnTo>
                  <a:lnTo>
                    <a:pt x="1407" y="1828"/>
                  </a:lnTo>
                  <a:lnTo>
                    <a:pt x="1069" y="2250"/>
                  </a:lnTo>
                  <a:lnTo>
                    <a:pt x="788" y="2699"/>
                  </a:lnTo>
                  <a:lnTo>
                    <a:pt x="535" y="3149"/>
                  </a:lnTo>
                  <a:lnTo>
                    <a:pt x="310" y="3655"/>
                  </a:lnTo>
                  <a:lnTo>
                    <a:pt x="170" y="4161"/>
                  </a:lnTo>
                  <a:lnTo>
                    <a:pt x="57" y="4696"/>
                  </a:lnTo>
                  <a:lnTo>
                    <a:pt x="1" y="5230"/>
                  </a:lnTo>
                  <a:lnTo>
                    <a:pt x="1" y="5792"/>
                  </a:lnTo>
                  <a:lnTo>
                    <a:pt x="57" y="6354"/>
                  </a:lnTo>
                  <a:lnTo>
                    <a:pt x="170" y="6916"/>
                  </a:lnTo>
                  <a:lnTo>
                    <a:pt x="338" y="7451"/>
                  </a:lnTo>
                  <a:lnTo>
                    <a:pt x="535" y="7957"/>
                  </a:lnTo>
                  <a:lnTo>
                    <a:pt x="788" y="8435"/>
                  </a:lnTo>
                  <a:lnTo>
                    <a:pt x="1097" y="8884"/>
                  </a:lnTo>
                  <a:lnTo>
                    <a:pt x="1435" y="9278"/>
                  </a:lnTo>
                  <a:lnTo>
                    <a:pt x="1828" y="9672"/>
                  </a:lnTo>
                  <a:lnTo>
                    <a:pt x="2250" y="10009"/>
                  </a:lnTo>
                  <a:lnTo>
                    <a:pt x="2672" y="10290"/>
                  </a:lnTo>
                  <a:lnTo>
                    <a:pt x="3150" y="10543"/>
                  </a:lnTo>
                  <a:lnTo>
                    <a:pt x="3628" y="10740"/>
                  </a:lnTo>
                  <a:lnTo>
                    <a:pt x="4162" y="10909"/>
                  </a:lnTo>
                  <a:lnTo>
                    <a:pt x="4696" y="11021"/>
                  </a:lnTo>
                  <a:lnTo>
                    <a:pt x="5230" y="11077"/>
                  </a:lnTo>
                  <a:lnTo>
                    <a:pt x="5792" y="11077"/>
                  </a:lnTo>
                  <a:lnTo>
                    <a:pt x="6355" y="11021"/>
                  </a:lnTo>
                  <a:lnTo>
                    <a:pt x="6917" y="10909"/>
                  </a:lnTo>
                  <a:lnTo>
                    <a:pt x="7451" y="10740"/>
                  </a:lnTo>
                  <a:lnTo>
                    <a:pt x="7957" y="10515"/>
                  </a:lnTo>
                  <a:lnTo>
                    <a:pt x="8407" y="10262"/>
                  </a:lnTo>
                  <a:lnTo>
                    <a:pt x="8857" y="9953"/>
                  </a:lnTo>
                  <a:lnTo>
                    <a:pt x="9279" y="9615"/>
                  </a:lnTo>
                  <a:lnTo>
                    <a:pt x="9644" y="9250"/>
                  </a:lnTo>
                  <a:lnTo>
                    <a:pt x="9981" y="8828"/>
                  </a:lnTo>
                  <a:lnTo>
                    <a:pt x="10291" y="8378"/>
                  </a:lnTo>
                  <a:lnTo>
                    <a:pt x="10544" y="7929"/>
                  </a:lnTo>
                  <a:lnTo>
                    <a:pt x="10740" y="7423"/>
                  </a:lnTo>
                  <a:lnTo>
                    <a:pt x="10909" y="6916"/>
                  </a:lnTo>
                  <a:lnTo>
                    <a:pt x="11022" y="6382"/>
                  </a:lnTo>
                  <a:lnTo>
                    <a:pt x="11078" y="5848"/>
                  </a:lnTo>
                  <a:lnTo>
                    <a:pt x="11078" y="5286"/>
                  </a:lnTo>
                  <a:lnTo>
                    <a:pt x="11022" y="4724"/>
                  </a:lnTo>
                  <a:lnTo>
                    <a:pt x="10909" y="4161"/>
                  </a:lnTo>
                  <a:lnTo>
                    <a:pt x="10740" y="3627"/>
                  </a:lnTo>
                  <a:lnTo>
                    <a:pt x="10516" y="3121"/>
                  </a:lnTo>
                  <a:lnTo>
                    <a:pt x="10263" y="2643"/>
                  </a:lnTo>
                  <a:lnTo>
                    <a:pt x="9953" y="2193"/>
                  </a:lnTo>
                  <a:lnTo>
                    <a:pt x="9616" y="1800"/>
                  </a:lnTo>
                  <a:lnTo>
                    <a:pt x="9250" y="1406"/>
                  </a:lnTo>
                  <a:lnTo>
                    <a:pt x="8829" y="1097"/>
                  </a:lnTo>
                  <a:lnTo>
                    <a:pt x="8379" y="788"/>
                  </a:lnTo>
                  <a:lnTo>
                    <a:pt x="7901" y="535"/>
                  </a:lnTo>
                  <a:lnTo>
                    <a:pt x="7423" y="338"/>
                  </a:lnTo>
                  <a:lnTo>
                    <a:pt x="6917" y="169"/>
                  </a:lnTo>
                  <a:lnTo>
                    <a:pt x="6383" y="57"/>
                  </a:lnTo>
                  <a:lnTo>
                    <a:pt x="5821" y="0"/>
                  </a:lnTo>
                  <a:close/>
                </a:path>
              </a:pathLst>
            </a:custGeom>
            <a:solidFill>
              <a:srgbClr val="FF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61"/>
            <p:cNvSpPr/>
            <p:nvPr/>
          </p:nvSpPr>
          <p:spPr>
            <a:xfrm>
              <a:off x="3157050" y="1300675"/>
              <a:ext cx="444925" cy="132875"/>
            </a:xfrm>
            <a:custGeom>
              <a:avLst/>
              <a:gdLst/>
              <a:ahLst/>
              <a:cxnLst/>
              <a:rect l="l" t="t" r="r" b="b"/>
              <a:pathLst>
                <a:path w="17797" h="5315" extrusionOk="0">
                  <a:moveTo>
                    <a:pt x="17318" y="1"/>
                  </a:moveTo>
                  <a:lnTo>
                    <a:pt x="85" y="2587"/>
                  </a:lnTo>
                  <a:lnTo>
                    <a:pt x="28" y="2616"/>
                  </a:lnTo>
                  <a:lnTo>
                    <a:pt x="0" y="2672"/>
                  </a:lnTo>
                  <a:lnTo>
                    <a:pt x="394" y="5258"/>
                  </a:lnTo>
                  <a:lnTo>
                    <a:pt x="422" y="5314"/>
                  </a:lnTo>
                  <a:lnTo>
                    <a:pt x="478" y="5314"/>
                  </a:lnTo>
                  <a:lnTo>
                    <a:pt x="17740" y="2728"/>
                  </a:lnTo>
                  <a:lnTo>
                    <a:pt x="17796" y="2700"/>
                  </a:lnTo>
                  <a:lnTo>
                    <a:pt x="17796" y="2644"/>
                  </a:lnTo>
                  <a:lnTo>
                    <a:pt x="17431" y="85"/>
                  </a:lnTo>
                  <a:lnTo>
                    <a:pt x="17375" y="1"/>
                  </a:lnTo>
                  <a:close/>
                </a:path>
              </a:pathLst>
            </a:custGeom>
            <a:solidFill>
              <a:srgbClr val="BF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61"/>
            <p:cNvSpPr/>
            <p:nvPr/>
          </p:nvSpPr>
          <p:spPr>
            <a:xfrm>
              <a:off x="3244200" y="990025"/>
              <a:ext cx="167300" cy="59775"/>
            </a:xfrm>
            <a:custGeom>
              <a:avLst/>
              <a:gdLst/>
              <a:ahLst/>
              <a:cxnLst/>
              <a:rect l="l" t="t" r="r" b="b"/>
              <a:pathLst>
                <a:path w="6692" h="2391" extrusionOk="0">
                  <a:moveTo>
                    <a:pt x="5736" y="1"/>
                  </a:moveTo>
                  <a:lnTo>
                    <a:pt x="675" y="760"/>
                  </a:lnTo>
                  <a:lnTo>
                    <a:pt x="534" y="816"/>
                  </a:lnTo>
                  <a:lnTo>
                    <a:pt x="366" y="872"/>
                  </a:lnTo>
                  <a:lnTo>
                    <a:pt x="253" y="985"/>
                  </a:lnTo>
                  <a:lnTo>
                    <a:pt x="141" y="1097"/>
                  </a:lnTo>
                  <a:lnTo>
                    <a:pt x="57" y="1210"/>
                  </a:lnTo>
                  <a:lnTo>
                    <a:pt x="0" y="1378"/>
                  </a:lnTo>
                  <a:lnTo>
                    <a:pt x="0" y="1519"/>
                  </a:lnTo>
                  <a:lnTo>
                    <a:pt x="0" y="1687"/>
                  </a:lnTo>
                  <a:lnTo>
                    <a:pt x="28" y="1856"/>
                  </a:lnTo>
                  <a:lnTo>
                    <a:pt x="113" y="1997"/>
                  </a:lnTo>
                  <a:lnTo>
                    <a:pt x="197" y="2137"/>
                  </a:lnTo>
                  <a:lnTo>
                    <a:pt x="310" y="2222"/>
                  </a:lnTo>
                  <a:lnTo>
                    <a:pt x="450" y="2306"/>
                  </a:lnTo>
                  <a:lnTo>
                    <a:pt x="591" y="2362"/>
                  </a:lnTo>
                  <a:lnTo>
                    <a:pt x="759" y="2390"/>
                  </a:lnTo>
                  <a:lnTo>
                    <a:pt x="928" y="2390"/>
                  </a:lnTo>
                  <a:lnTo>
                    <a:pt x="5989" y="1631"/>
                  </a:lnTo>
                  <a:lnTo>
                    <a:pt x="6157" y="1575"/>
                  </a:lnTo>
                  <a:lnTo>
                    <a:pt x="6298" y="1519"/>
                  </a:lnTo>
                  <a:lnTo>
                    <a:pt x="6410" y="1406"/>
                  </a:lnTo>
                  <a:lnTo>
                    <a:pt x="6523" y="1294"/>
                  </a:lnTo>
                  <a:lnTo>
                    <a:pt x="6607" y="1153"/>
                  </a:lnTo>
                  <a:lnTo>
                    <a:pt x="6663" y="1013"/>
                  </a:lnTo>
                  <a:lnTo>
                    <a:pt x="6691" y="872"/>
                  </a:lnTo>
                  <a:lnTo>
                    <a:pt x="6663" y="703"/>
                  </a:lnTo>
                  <a:lnTo>
                    <a:pt x="6635" y="535"/>
                  </a:lnTo>
                  <a:lnTo>
                    <a:pt x="6551" y="394"/>
                  </a:lnTo>
                  <a:lnTo>
                    <a:pt x="6466" y="254"/>
                  </a:lnTo>
                  <a:lnTo>
                    <a:pt x="6354" y="169"/>
                  </a:lnTo>
                  <a:lnTo>
                    <a:pt x="6213" y="85"/>
                  </a:lnTo>
                  <a:lnTo>
                    <a:pt x="6073" y="29"/>
                  </a:lnTo>
                  <a:lnTo>
                    <a:pt x="5904" y="1"/>
                  </a:lnTo>
                  <a:close/>
                </a:path>
              </a:pathLst>
            </a:custGeom>
            <a:solidFill>
              <a:srgbClr val="BF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61"/>
            <p:cNvSpPr/>
            <p:nvPr/>
          </p:nvSpPr>
          <p:spPr>
            <a:xfrm>
              <a:off x="3253325" y="1055400"/>
              <a:ext cx="168000" cy="59750"/>
            </a:xfrm>
            <a:custGeom>
              <a:avLst/>
              <a:gdLst/>
              <a:ahLst/>
              <a:cxnLst/>
              <a:rect l="l" t="t" r="r" b="b"/>
              <a:pathLst>
                <a:path w="6720" h="2390" extrusionOk="0">
                  <a:moveTo>
                    <a:pt x="5764" y="0"/>
                  </a:moveTo>
                  <a:lnTo>
                    <a:pt x="704" y="759"/>
                  </a:lnTo>
                  <a:lnTo>
                    <a:pt x="563" y="787"/>
                  </a:lnTo>
                  <a:lnTo>
                    <a:pt x="394" y="872"/>
                  </a:lnTo>
                  <a:lnTo>
                    <a:pt x="282" y="956"/>
                  </a:lnTo>
                  <a:lnTo>
                    <a:pt x="169" y="1069"/>
                  </a:lnTo>
                  <a:lnTo>
                    <a:pt x="85" y="1209"/>
                  </a:lnTo>
                  <a:lnTo>
                    <a:pt x="29" y="1350"/>
                  </a:lnTo>
                  <a:lnTo>
                    <a:pt x="1" y="1518"/>
                  </a:lnTo>
                  <a:lnTo>
                    <a:pt x="29" y="1687"/>
                  </a:lnTo>
                  <a:lnTo>
                    <a:pt x="57" y="1856"/>
                  </a:lnTo>
                  <a:lnTo>
                    <a:pt x="141" y="1996"/>
                  </a:lnTo>
                  <a:lnTo>
                    <a:pt x="226" y="2109"/>
                  </a:lnTo>
                  <a:lnTo>
                    <a:pt x="338" y="2221"/>
                  </a:lnTo>
                  <a:lnTo>
                    <a:pt x="479" y="2306"/>
                  </a:lnTo>
                  <a:lnTo>
                    <a:pt x="619" y="2362"/>
                  </a:lnTo>
                  <a:lnTo>
                    <a:pt x="788" y="2390"/>
                  </a:lnTo>
                  <a:lnTo>
                    <a:pt x="957" y="2362"/>
                  </a:lnTo>
                  <a:lnTo>
                    <a:pt x="6017" y="1603"/>
                  </a:lnTo>
                  <a:lnTo>
                    <a:pt x="6158" y="1575"/>
                  </a:lnTo>
                  <a:lnTo>
                    <a:pt x="6326" y="1518"/>
                  </a:lnTo>
                  <a:lnTo>
                    <a:pt x="6439" y="1406"/>
                  </a:lnTo>
                  <a:lnTo>
                    <a:pt x="6551" y="1293"/>
                  </a:lnTo>
                  <a:lnTo>
                    <a:pt x="6636" y="1153"/>
                  </a:lnTo>
                  <a:lnTo>
                    <a:pt x="6692" y="1012"/>
                  </a:lnTo>
                  <a:lnTo>
                    <a:pt x="6720" y="844"/>
                  </a:lnTo>
                  <a:lnTo>
                    <a:pt x="6692" y="675"/>
                  </a:lnTo>
                  <a:lnTo>
                    <a:pt x="6664" y="534"/>
                  </a:lnTo>
                  <a:lnTo>
                    <a:pt x="6579" y="394"/>
                  </a:lnTo>
                  <a:lnTo>
                    <a:pt x="6495" y="253"/>
                  </a:lnTo>
                  <a:lnTo>
                    <a:pt x="6383" y="141"/>
                  </a:lnTo>
                  <a:lnTo>
                    <a:pt x="6242" y="56"/>
                  </a:lnTo>
                  <a:lnTo>
                    <a:pt x="6101" y="28"/>
                  </a:lnTo>
                  <a:lnTo>
                    <a:pt x="5933" y="0"/>
                  </a:lnTo>
                  <a:close/>
                </a:path>
              </a:pathLst>
            </a:custGeom>
            <a:solidFill>
              <a:srgbClr val="BF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61"/>
            <p:cNvSpPr/>
            <p:nvPr/>
          </p:nvSpPr>
          <p:spPr>
            <a:xfrm>
              <a:off x="2598975" y="2326850"/>
              <a:ext cx="574250" cy="250925"/>
            </a:xfrm>
            <a:custGeom>
              <a:avLst/>
              <a:gdLst/>
              <a:ahLst/>
              <a:cxnLst/>
              <a:rect l="l" t="t" r="r" b="b"/>
              <a:pathLst>
                <a:path w="22970" h="10037" extrusionOk="0">
                  <a:moveTo>
                    <a:pt x="9138" y="0"/>
                  </a:moveTo>
                  <a:lnTo>
                    <a:pt x="8379" y="28"/>
                  </a:lnTo>
                  <a:lnTo>
                    <a:pt x="7648" y="113"/>
                  </a:lnTo>
                  <a:lnTo>
                    <a:pt x="6945" y="225"/>
                  </a:lnTo>
                  <a:lnTo>
                    <a:pt x="6326" y="337"/>
                  </a:lnTo>
                  <a:lnTo>
                    <a:pt x="5736" y="478"/>
                  </a:lnTo>
                  <a:lnTo>
                    <a:pt x="5202" y="647"/>
                  </a:lnTo>
                  <a:lnTo>
                    <a:pt x="4724" y="787"/>
                  </a:lnTo>
                  <a:lnTo>
                    <a:pt x="3965" y="1068"/>
                  </a:lnTo>
                  <a:lnTo>
                    <a:pt x="3515" y="1237"/>
                  </a:lnTo>
                  <a:lnTo>
                    <a:pt x="2953" y="1462"/>
                  </a:lnTo>
                  <a:lnTo>
                    <a:pt x="2418" y="1715"/>
                  </a:lnTo>
                  <a:lnTo>
                    <a:pt x="1941" y="1940"/>
                  </a:lnTo>
                  <a:lnTo>
                    <a:pt x="1491" y="2193"/>
                  </a:lnTo>
                  <a:lnTo>
                    <a:pt x="675" y="2699"/>
                  </a:lnTo>
                  <a:lnTo>
                    <a:pt x="1" y="3149"/>
                  </a:lnTo>
                  <a:lnTo>
                    <a:pt x="2334" y="9025"/>
                  </a:lnTo>
                  <a:lnTo>
                    <a:pt x="3459" y="8631"/>
                  </a:lnTo>
                  <a:lnTo>
                    <a:pt x="3993" y="8434"/>
                  </a:lnTo>
                  <a:lnTo>
                    <a:pt x="4471" y="8237"/>
                  </a:lnTo>
                  <a:lnTo>
                    <a:pt x="4921" y="8013"/>
                  </a:lnTo>
                  <a:lnTo>
                    <a:pt x="5342" y="7788"/>
                  </a:lnTo>
                  <a:lnTo>
                    <a:pt x="5708" y="7591"/>
                  </a:lnTo>
                  <a:lnTo>
                    <a:pt x="6017" y="7366"/>
                  </a:lnTo>
                  <a:lnTo>
                    <a:pt x="6186" y="7253"/>
                  </a:lnTo>
                  <a:lnTo>
                    <a:pt x="6383" y="7169"/>
                  </a:lnTo>
                  <a:lnTo>
                    <a:pt x="6551" y="7113"/>
                  </a:lnTo>
                  <a:lnTo>
                    <a:pt x="6748" y="7057"/>
                  </a:lnTo>
                  <a:lnTo>
                    <a:pt x="7142" y="7057"/>
                  </a:lnTo>
                  <a:lnTo>
                    <a:pt x="7338" y="7085"/>
                  </a:lnTo>
                  <a:lnTo>
                    <a:pt x="7563" y="7141"/>
                  </a:lnTo>
                  <a:lnTo>
                    <a:pt x="7985" y="7282"/>
                  </a:lnTo>
                  <a:lnTo>
                    <a:pt x="8435" y="7506"/>
                  </a:lnTo>
                  <a:lnTo>
                    <a:pt x="8913" y="7759"/>
                  </a:lnTo>
                  <a:lnTo>
                    <a:pt x="9419" y="8013"/>
                  </a:lnTo>
                  <a:lnTo>
                    <a:pt x="10459" y="8631"/>
                  </a:lnTo>
                  <a:lnTo>
                    <a:pt x="10993" y="8912"/>
                  </a:lnTo>
                  <a:lnTo>
                    <a:pt x="11584" y="9193"/>
                  </a:lnTo>
                  <a:lnTo>
                    <a:pt x="12146" y="9446"/>
                  </a:lnTo>
                  <a:lnTo>
                    <a:pt x="12736" y="9643"/>
                  </a:lnTo>
                  <a:lnTo>
                    <a:pt x="13355" y="9784"/>
                  </a:lnTo>
                  <a:lnTo>
                    <a:pt x="13664" y="9840"/>
                  </a:lnTo>
                  <a:lnTo>
                    <a:pt x="13973" y="9868"/>
                  </a:lnTo>
                  <a:lnTo>
                    <a:pt x="15295" y="9952"/>
                  </a:lnTo>
                  <a:lnTo>
                    <a:pt x="16672" y="10009"/>
                  </a:lnTo>
                  <a:lnTo>
                    <a:pt x="18078" y="10037"/>
                  </a:lnTo>
                  <a:lnTo>
                    <a:pt x="19427" y="10037"/>
                  </a:lnTo>
                  <a:lnTo>
                    <a:pt x="20636" y="9980"/>
                  </a:lnTo>
                  <a:lnTo>
                    <a:pt x="21170" y="9952"/>
                  </a:lnTo>
                  <a:lnTo>
                    <a:pt x="21677" y="9896"/>
                  </a:lnTo>
                  <a:lnTo>
                    <a:pt x="22098" y="9840"/>
                  </a:lnTo>
                  <a:lnTo>
                    <a:pt x="22464" y="9756"/>
                  </a:lnTo>
                  <a:lnTo>
                    <a:pt x="22717" y="9671"/>
                  </a:lnTo>
                  <a:lnTo>
                    <a:pt x="22914" y="9559"/>
                  </a:lnTo>
                  <a:lnTo>
                    <a:pt x="22970" y="9474"/>
                  </a:lnTo>
                  <a:lnTo>
                    <a:pt x="22970" y="9362"/>
                  </a:lnTo>
                  <a:lnTo>
                    <a:pt x="22914" y="9221"/>
                  </a:lnTo>
                  <a:lnTo>
                    <a:pt x="22829" y="9025"/>
                  </a:lnTo>
                  <a:lnTo>
                    <a:pt x="22576" y="8603"/>
                  </a:lnTo>
                  <a:lnTo>
                    <a:pt x="22154" y="8041"/>
                  </a:lnTo>
                  <a:lnTo>
                    <a:pt x="21648" y="7422"/>
                  </a:lnTo>
                  <a:lnTo>
                    <a:pt x="21002" y="6747"/>
                  </a:lnTo>
                  <a:lnTo>
                    <a:pt x="20299" y="6045"/>
                  </a:lnTo>
                  <a:lnTo>
                    <a:pt x="19540" y="5285"/>
                  </a:lnTo>
                  <a:lnTo>
                    <a:pt x="18725" y="4526"/>
                  </a:lnTo>
                  <a:lnTo>
                    <a:pt x="17909" y="3795"/>
                  </a:lnTo>
                  <a:lnTo>
                    <a:pt x="17038" y="3093"/>
                  </a:lnTo>
                  <a:lnTo>
                    <a:pt x="16222" y="2418"/>
                  </a:lnTo>
                  <a:lnTo>
                    <a:pt x="15407" y="1827"/>
                  </a:lnTo>
                  <a:lnTo>
                    <a:pt x="14620" y="1321"/>
                  </a:lnTo>
                  <a:lnTo>
                    <a:pt x="13917" y="928"/>
                  </a:lnTo>
                  <a:lnTo>
                    <a:pt x="13608" y="787"/>
                  </a:lnTo>
                  <a:lnTo>
                    <a:pt x="13299" y="647"/>
                  </a:lnTo>
                  <a:lnTo>
                    <a:pt x="12877" y="506"/>
                  </a:lnTo>
                  <a:lnTo>
                    <a:pt x="12427" y="394"/>
                  </a:lnTo>
                  <a:lnTo>
                    <a:pt x="12005" y="281"/>
                  </a:lnTo>
                  <a:lnTo>
                    <a:pt x="11584" y="197"/>
                  </a:lnTo>
                  <a:lnTo>
                    <a:pt x="10740" y="84"/>
                  </a:lnTo>
                  <a:lnTo>
                    <a:pt x="9925" y="0"/>
                  </a:lnTo>
                  <a:close/>
                </a:path>
              </a:pathLst>
            </a:custGeom>
            <a:solidFill>
              <a:srgbClr val="FF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61"/>
            <p:cNvSpPr/>
            <p:nvPr/>
          </p:nvSpPr>
          <p:spPr>
            <a:xfrm>
              <a:off x="3311675" y="4589300"/>
              <a:ext cx="719025" cy="462500"/>
            </a:xfrm>
            <a:custGeom>
              <a:avLst/>
              <a:gdLst/>
              <a:ahLst/>
              <a:cxnLst/>
              <a:rect l="l" t="t" r="r" b="b"/>
              <a:pathLst>
                <a:path w="28761" h="18500" extrusionOk="0">
                  <a:moveTo>
                    <a:pt x="27299" y="0"/>
                  </a:moveTo>
                  <a:lnTo>
                    <a:pt x="26990" y="57"/>
                  </a:lnTo>
                  <a:lnTo>
                    <a:pt x="26680" y="141"/>
                  </a:lnTo>
                  <a:lnTo>
                    <a:pt x="26343" y="253"/>
                  </a:lnTo>
                  <a:lnTo>
                    <a:pt x="25640" y="506"/>
                  </a:lnTo>
                  <a:lnTo>
                    <a:pt x="24909" y="816"/>
                  </a:lnTo>
                  <a:lnTo>
                    <a:pt x="24122" y="1181"/>
                  </a:lnTo>
                  <a:lnTo>
                    <a:pt x="22576" y="1997"/>
                  </a:lnTo>
                  <a:lnTo>
                    <a:pt x="21170" y="2727"/>
                  </a:lnTo>
                  <a:lnTo>
                    <a:pt x="20552" y="3037"/>
                  </a:lnTo>
                  <a:lnTo>
                    <a:pt x="20017" y="3262"/>
                  </a:lnTo>
                  <a:lnTo>
                    <a:pt x="19483" y="3458"/>
                  </a:lnTo>
                  <a:lnTo>
                    <a:pt x="18865" y="3655"/>
                  </a:lnTo>
                  <a:lnTo>
                    <a:pt x="18190" y="3852"/>
                  </a:lnTo>
                  <a:lnTo>
                    <a:pt x="17459" y="4021"/>
                  </a:lnTo>
                  <a:lnTo>
                    <a:pt x="16700" y="4189"/>
                  </a:lnTo>
                  <a:lnTo>
                    <a:pt x="15885" y="4330"/>
                  </a:lnTo>
                  <a:lnTo>
                    <a:pt x="14170" y="4611"/>
                  </a:lnTo>
                  <a:lnTo>
                    <a:pt x="12455" y="4836"/>
                  </a:lnTo>
                  <a:lnTo>
                    <a:pt x="10824" y="5005"/>
                  </a:lnTo>
                  <a:lnTo>
                    <a:pt x="9334" y="5089"/>
                  </a:lnTo>
                  <a:lnTo>
                    <a:pt x="8659" y="5117"/>
                  </a:lnTo>
                  <a:lnTo>
                    <a:pt x="7450" y="5117"/>
                  </a:lnTo>
                  <a:lnTo>
                    <a:pt x="6776" y="5230"/>
                  </a:lnTo>
                  <a:lnTo>
                    <a:pt x="6017" y="5370"/>
                  </a:lnTo>
                  <a:lnTo>
                    <a:pt x="5258" y="5595"/>
                  </a:lnTo>
                  <a:lnTo>
                    <a:pt x="4442" y="5848"/>
                  </a:lnTo>
                  <a:lnTo>
                    <a:pt x="3655" y="6157"/>
                  </a:lnTo>
                  <a:lnTo>
                    <a:pt x="2868" y="6523"/>
                  </a:lnTo>
                  <a:lnTo>
                    <a:pt x="2165" y="6888"/>
                  </a:lnTo>
                  <a:lnTo>
                    <a:pt x="1518" y="7310"/>
                  </a:lnTo>
                  <a:lnTo>
                    <a:pt x="1209" y="7507"/>
                  </a:lnTo>
                  <a:lnTo>
                    <a:pt x="956" y="7732"/>
                  </a:lnTo>
                  <a:lnTo>
                    <a:pt x="703" y="7957"/>
                  </a:lnTo>
                  <a:lnTo>
                    <a:pt x="506" y="8153"/>
                  </a:lnTo>
                  <a:lnTo>
                    <a:pt x="338" y="8378"/>
                  </a:lnTo>
                  <a:lnTo>
                    <a:pt x="197" y="8603"/>
                  </a:lnTo>
                  <a:lnTo>
                    <a:pt x="85" y="8828"/>
                  </a:lnTo>
                  <a:lnTo>
                    <a:pt x="28" y="9053"/>
                  </a:lnTo>
                  <a:lnTo>
                    <a:pt x="0" y="9278"/>
                  </a:lnTo>
                  <a:lnTo>
                    <a:pt x="56" y="9503"/>
                  </a:lnTo>
                  <a:lnTo>
                    <a:pt x="113" y="9728"/>
                  </a:lnTo>
                  <a:lnTo>
                    <a:pt x="253" y="9953"/>
                  </a:lnTo>
                  <a:lnTo>
                    <a:pt x="450" y="10150"/>
                  </a:lnTo>
                  <a:lnTo>
                    <a:pt x="703" y="10346"/>
                  </a:lnTo>
                  <a:lnTo>
                    <a:pt x="1293" y="10824"/>
                  </a:lnTo>
                  <a:lnTo>
                    <a:pt x="1912" y="11358"/>
                  </a:lnTo>
                  <a:lnTo>
                    <a:pt x="2502" y="11949"/>
                  </a:lnTo>
                  <a:lnTo>
                    <a:pt x="3121" y="12595"/>
                  </a:lnTo>
                  <a:lnTo>
                    <a:pt x="4358" y="13889"/>
                  </a:lnTo>
                  <a:lnTo>
                    <a:pt x="5595" y="15182"/>
                  </a:lnTo>
                  <a:lnTo>
                    <a:pt x="6213" y="15829"/>
                  </a:lnTo>
                  <a:lnTo>
                    <a:pt x="6860" y="16391"/>
                  </a:lnTo>
                  <a:lnTo>
                    <a:pt x="7479" y="16953"/>
                  </a:lnTo>
                  <a:lnTo>
                    <a:pt x="8125" y="17431"/>
                  </a:lnTo>
                  <a:lnTo>
                    <a:pt x="8463" y="17628"/>
                  </a:lnTo>
                  <a:lnTo>
                    <a:pt x="8772" y="17825"/>
                  </a:lnTo>
                  <a:lnTo>
                    <a:pt x="9109" y="17993"/>
                  </a:lnTo>
                  <a:lnTo>
                    <a:pt x="9447" y="18134"/>
                  </a:lnTo>
                  <a:lnTo>
                    <a:pt x="9756" y="18274"/>
                  </a:lnTo>
                  <a:lnTo>
                    <a:pt x="10093" y="18359"/>
                  </a:lnTo>
                  <a:lnTo>
                    <a:pt x="10430" y="18443"/>
                  </a:lnTo>
                  <a:lnTo>
                    <a:pt x="10768" y="18471"/>
                  </a:lnTo>
                  <a:lnTo>
                    <a:pt x="11105" y="18499"/>
                  </a:lnTo>
                  <a:lnTo>
                    <a:pt x="11414" y="18471"/>
                  </a:lnTo>
                  <a:lnTo>
                    <a:pt x="11696" y="18443"/>
                  </a:lnTo>
                  <a:lnTo>
                    <a:pt x="11977" y="18387"/>
                  </a:lnTo>
                  <a:lnTo>
                    <a:pt x="12230" y="18303"/>
                  </a:lnTo>
                  <a:lnTo>
                    <a:pt x="12483" y="18218"/>
                  </a:lnTo>
                  <a:lnTo>
                    <a:pt x="12736" y="18078"/>
                  </a:lnTo>
                  <a:lnTo>
                    <a:pt x="12961" y="17965"/>
                  </a:lnTo>
                  <a:lnTo>
                    <a:pt x="13411" y="17656"/>
                  </a:lnTo>
                  <a:lnTo>
                    <a:pt x="13832" y="17290"/>
                  </a:lnTo>
                  <a:lnTo>
                    <a:pt x="14226" y="16897"/>
                  </a:lnTo>
                  <a:lnTo>
                    <a:pt x="14619" y="16475"/>
                  </a:lnTo>
                  <a:lnTo>
                    <a:pt x="15463" y="15575"/>
                  </a:lnTo>
                  <a:lnTo>
                    <a:pt x="15885" y="15154"/>
                  </a:lnTo>
                  <a:lnTo>
                    <a:pt x="16363" y="14732"/>
                  </a:lnTo>
                  <a:lnTo>
                    <a:pt x="16897" y="14338"/>
                  </a:lnTo>
                  <a:lnTo>
                    <a:pt x="17178" y="14170"/>
                  </a:lnTo>
                  <a:lnTo>
                    <a:pt x="17487" y="14001"/>
                  </a:lnTo>
                  <a:lnTo>
                    <a:pt x="17796" y="13861"/>
                  </a:lnTo>
                  <a:lnTo>
                    <a:pt x="18106" y="13720"/>
                  </a:lnTo>
                  <a:lnTo>
                    <a:pt x="18471" y="13608"/>
                  </a:lnTo>
                  <a:lnTo>
                    <a:pt x="18837" y="13495"/>
                  </a:lnTo>
                  <a:lnTo>
                    <a:pt x="19230" y="13383"/>
                  </a:lnTo>
                  <a:lnTo>
                    <a:pt x="19596" y="13242"/>
                  </a:lnTo>
                  <a:lnTo>
                    <a:pt x="19989" y="13073"/>
                  </a:lnTo>
                  <a:lnTo>
                    <a:pt x="20383" y="12877"/>
                  </a:lnTo>
                  <a:lnTo>
                    <a:pt x="20776" y="12652"/>
                  </a:lnTo>
                  <a:lnTo>
                    <a:pt x="21170" y="12399"/>
                  </a:lnTo>
                  <a:lnTo>
                    <a:pt x="21564" y="12146"/>
                  </a:lnTo>
                  <a:lnTo>
                    <a:pt x="21957" y="11864"/>
                  </a:lnTo>
                  <a:lnTo>
                    <a:pt x="22744" y="11218"/>
                  </a:lnTo>
                  <a:lnTo>
                    <a:pt x="23503" y="10515"/>
                  </a:lnTo>
                  <a:lnTo>
                    <a:pt x="24263" y="9728"/>
                  </a:lnTo>
                  <a:lnTo>
                    <a:pt x="24965" y="8913"/>
                  </a:lnTo>
                  <a:lnTo>
                    <a:pt x="25640" y="8041"/>
                  </a:lnTo>
                  <a:lnTo>
                    <a:pt x="26287" y="7169"/>
                  </a:lnTo>
                  <a:lnTo>
                    <a:pt x="26849" y="6242"/>
                  </a:lnTo>
                  <a:lnTo>
                    <a:pt x="27383" y="5342"/>
                  </a:lnTo>
                  <a:lnTo>
                    <a:pt x="27833" y="4414"/>
                  </a:lnTo>
                  <a:lnTo>
                    <a:pt x="28199" y="3515"/>
                  </a:lnTo>
                  <a:lnTo>
                    <a:pt x="28367" y="3065"/>
                  </a:lnTo>
                  <a:lnTo>
                    <a:pt x="28480" y="2643"/>
                  </a:lnTo>
                  <a:lnTo>
                    <a:pt x="28592" y="2221"/>
                  </a:lnTo>
                  <a:lnTo>
                    <a:pt x="28705" y="1800"/>
                  </a:lnTo>
                  <a:lnTo>
                    <a:pt x="28761" y="1406"/>
                  </a:lnTo>
                  <a:lnTo>
                    <a:pt x="28761" y="1097"/>
                  </a:lnTo>
                  <a:lnTo>
                    <a:pt x="28733" y="788"/>
                  </a:lnTo>
                  <a:lnTo>
                    <a:pt x="28676" y="563"/>
                  </a:lnTo>
                  <a:lnTo>
                    <a:pt x="28564" y="366"/>
                  </a:lnTo>
                  <a:lnTo>
                    <a:pt x="28423" y="225"/>
                  </a:lnTo>
                  <a:lnTo>
                    <a:pt x="28255" y="113"/>
                  </a:lnTo>
                  <a:lnTo>
                    <a:pt x="28058" y="29"/>
                  </a:lnTo>
                  <a:lnTo>
                    <a:pt x="278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61"/>
            <p:cNvSpPr/>
            <p:nvPr/>
          </p:nvSpPr>
          <p:spPr>
            <a:xfrm>
              <a:off x="1187650" y="2888425"/>
              <a:ext cx="2356675" cy="2025600"/>
            </a:xfrm>
            <a:custGeom>
              <a:avLst/>
              <a:gdLst/>
              <a:ahLst/>
              <a:cxnLst/>
              <a:rect l="l" t="t" r="r" b="b"/>
              <a:pathLst>
                <a:path w="94267" h="81024" extrusionOk="0">
                  <a:moveTo>
                    <a:pt x="12230" y="0"/>
                  </a:moveTo>
                  <a:lnTo>
                    <a:pt x="11893" y="450"/>
                  </a:lnTo>
                  <a:lnTo>
                    <a:pt x="11500" y="984"/>
                  </a:lnTo>
                  <a:lnTo>
                    <a:pt x="11022" y="1546"/>
                  </a:lnTo>
                  <a:lnTo>
                    <a:pt x="10487" y="2165"/>
                  </a:lnTo>
                  <a:lnTo>
                    <a:pt x="9279" y="3514"/>
                  </a:lnTo>
                  <a:lnTo>
                    <a:pt x="7929" y="4976"/>
                  </a:lnTo>
                  <a:lnTo>
                    <a:pt x="6495" y="6579"/>
                  </a:lnTo>
                  <a:lnTo>
                    <a:pt x="5061" y="8237"/>
                  </a:lnTo>
                  <a:lnTo>
                    <a:pt x="4359" y="9081"/>
                  </a:lnTo>
                  <a:lnTo>
                    <a:pt x="3684" y="9952"/>
                  </a:lnTo>
                  <a:lnTo>
                    <a:pt x="3037" y="10824"/>
                  </a:lnTo>
                  <a:lnTo>
                    <a:pt x="2419" y="11695"/>
                  </a:lnTo>
                  <a:lnTo>
                    <a:pt x="1856" y="12539"/>
                  </a:lnTo>
                  <a:lnTo>
                    <a:pt x="1379" y="13410"/>
                  </a:lnTo>
                  <a:lnTo>
                    <a:pt x="929" y="14254"/>
                  </a:lnTo>
                  <a:lnTo>
                    <a:pt x="563" y="15069"/>
                  </a:lnTo>
                  <a:lnTo>
                    <a:pt x="423" y="15491"/>
                  </a:lnTo>
                  <a:lnTo>
                    <a:pt x="282" y="15884"/>
                  </a:lnTo>
                  <a:lnTo>
                    <a:pt x="170" y="16278"/>
                  </a:lnTo>
                  <a:lnTo>
                    <a:pt x="85" y="16672"/>
                  </a:lnTo>
                  <a:lnTo>
                    <a:pt x="29" y="17065"/>
                  </a:lnTo>
                  <a:lnTo>
                    <a:pt x="1" y="17459"/>
                  </a:lnTo>
                  <a:lnTo>
                    <a:pt x="1" y="17824"/>
                  </a:lnTo>
                  <a:lnTo>
                    <a:pt x="1" y="18190"/>
                  </a:lnTo>
                  <a:lnTo>
                    <a:pt x="57" y="18555"/>
                  </a:lnTo>
                  <a:lnTo>
                    <a:pt x="141" y="18892"/>
                  </a:lnTo>
                  <a:lnTo>
                    <a:pt x="254" y="19230"/>
                  </a:lnTo>
                  <a:lnTo>
                    <a:pt x="395" y="19567"/>
                  </a:lnTo>
                  <a:lnTo>
                    <a:pt x="563" y="19876"/>
                  </a:lnTo>
                  <a:lnTo>
                    <a:pt x="760" y="20186"/>
                  </a:lnTo>
                  <a:lnTo>
                    <a:pt x="1013" y="20495"/>
                  </a:lnTo>
                  <a:lnTo>
                    <a:pt x="1294" y="20776"/>
                  </a:lnTo>
                  <a:lnTo>
                    <a:pt x="1603" y="21057"/>
                  </a:lnTo>
                  <a:lnTo>
                    <a:pt x="1969" y="21310"/>
                  </a:lnTo>
                  <a:lnTo>
                    <a:pt x="2362" y="21563"/>
                  </a:lnTo>
                  <a:lnTo>
                    <a:pt x="2784" y="21816"/>
                  </a:lnTo>
                  <a:lnTo>
                    <a:pt x="3262" y="22041"/>
                  </a:lnTo>
                  <a:lnTo>
                    <a:pt x="3768" y="22238"/>
                  </a:lnTo>
                  <a:lnTo>
                    <a:pt x="4330" y="22435"/>
                  </a:lnTo>
                  <a:lnTo>
                    <a:pt x="4949" y="22632"/>
                  </a:lnTo>
                  <a:lnTo>
                    <a:pt x="7507" y="23306"/>
                  </a:lnTo>
                  <a:lnTo>
                    <a:pt x="10206" y="24009"/>
                  </a:lnTo>
                  <a:lnTo>
                    <a:pt x="12990" y="24712"/>
                  </a:lnTo>
                  <a:lnTo>
                    <a:pt x="15829" y="25443"/>
                  </a:lnTo>
                  <a:lnTo>
                    <a:pt x="18697" y="26258"/>
                  </a:lnTo>
                  <a:lnTo>
                    <a:pt x="20159" y="26680"/>
                  </a:lnTo>
                  <a:lnTo>
                    <a:pt x="21621" y="27130"/>
                  </a:lnTo>
                  <a:lnTo>
                    <a:pt x="23054" y="27608"/>
                  </a:lnTo>
                  <a:lnTo>
                    <a:pt x="24516" y="28114"/>
                  </a:lnTo>
                  <a:lnTo>
                    <a:pt x="25950" y="28620"/>
                  </a:lnTo>
                  <a:lnTo>
                    <a:pt x="27384" y="29182"/>
                  </a:lnTo>
                  <a:lnTo>
                    <a:pt x="28818" y="29773"/>
                  </a:lnTo>
                  <a:lnTo>
                    <a:pt x="30223" y="30391"/>
                  </a:lnTo>
                  <a:lnTo>
                    <a:pt x="31601" y="31038"/>
                  </a:lnTo>
                  <a:lnTo>
                    <a:pt x="32979" y="31712"/>
                  </a:lnTo>
                  <a:lnTo>
                    <a:pt x="34300" y="32443"/>
                  </a:lnTo>
                  <a:lnTo>
                    <a:pt x="35621" y="33231"/>
                  </a:lnTo>
                  <a:lnTo>
                    <a:pt x="36915" y="34046"/>
                  </a:lnTo>
                  <a:lnTo>
                    <a:pt x="38152" y="34917"/>
                  </a:lnTo>
                  <a:lnTo>
                    <a:pt x="39389" y="35845"/>
                  </a:lnTo>
                  <a:lnTo>
                    <a:pt x="40569" y="36801"/>
                  </a:lnTo>
                  <a:lnTo>
                    <a:pt x="41132" y="37307"/>
                  </a:lnTo>
                  <a:lnTo>
                    <a:pt x="41694" y="37813"/>
                  </a:lnTo>
                  <a:lnTo>
                    <a:pt x="42256" y="38347"/>
                  </a:lnTo>
                  <a:lnTo>
                    <a:pt x="42790" y="38881"/>
                  </a:lnTo>
                  <a:lnTo>
                    <a:pt x="43324" y="39444"/>
                  </a:lnTo>
                  <a:lnTo>
                    <a:pt x="43831" y="40034"/>
                  </a:lnTo>
                  <a:lnTo>
                    <a:pt x="44337" y="40624"/>
                  </a:lnTo>
                  <a:lnTo>
                    <a:pt x="44843" y="41215"/>
                  </a:lnTo>
                  <a:lnTo>
                    <a:pt x="45321" y="41833"/>
                  </a:lnTo>
                  <a:lnTo>
                    <a:pt x="45770" y="42480"/>
                  </a:lnTo>
                  <a:lnTo>
                    <a:pt x="46248" y="43127"/>
                  </a:lnTo>
                  <a:lnTo>
                    <a:pt x="46670" y="43801"/>
                  </a:lnTo>
                  <a:lnTo>
                    <a:pt x="47542" y="45151"/>
                  </a:lnTo>
                  <a:lnTo>
                    <a:pt x="48469" y="46472"/>
                  </a:lnTo>
                  <a:lnTo>
                    <a:pt x="49453" y="47793"/>
                  </a:lnTo>
                  <a:lnTo>
                    <a:pt x="50465" y="49115"/>
                  </a:lnTo>
                  <a:lnTo>
                    <a:pt x="51506" y="50408"/>
                  </a:lnTo>
                  <a:lnTo>
                    <a:pt x="52574" y="51673"/>
                  </a:lnTo>
                  <a:lnTo>
                    <a:pt x="53699" y="52938"/>
                  </a:lnTo>
                  <a:lnTo>
                    <a:pt x="54851" y="54203"/>
                  </a:lnTo>
                  <a:lnTo>
                    <a:pt x="56004" y="55440"/>
                  </a:lnTo>
                  <a:lnTo>
                    <a:pt x="57213" y="56677"/>
                  </a:lnTo>
                  <a:lnTo>
                    <a:pt x="58450" y="57886"/>
                  </a:lnTo>
                  <a:lnTo>
                    <a:pt x="59715" y="59095"/>
                  </a:lnTo>
                  <a:lnTo>
                    <a:pt x="60980" y="60276"/>
                  </a:lnTo>
                  <a:lnTo>
                    <a:pt x="62273" y="61457"/>
                  </a:lnTo>
                  <a:lnTo>
                    <a:pt x="63595" y="62638"/>
                  </a:lnTo>
                  <a:lnTo>
                    <a:pt x="64916" y="63790"/>
                  </a:lnTo>
                  <a:lnTo>
                    <a:pt x="67615" y="66067"/>
                  </a:lnTo>
                  <a:lnTo>
                    <a:pt x="70370" y="68317"/>
                  </a:lnTo>
                  <a:lnTo>
                    <a:pt x="73125" y="70538"/>
                  </a:lnTo>
                  <a:lnTo>
                    <a:pt x="75909" y="72702"/>
                  </a:lnTo>
                  <a:lnTo>
                    <a:pt x="78664" y="74839"/>
                  </a:lnTo>
                  <a:lnTo>
                    <a:pt x="81419" y="76919"/>
                  </a:lnTo>
                  <a:lnTo>
                    <a:pt x="86789" y="81024"/>
                  </a:lnTo>
                  <a:lnTo>
                    <a:pt x="86901" y="80490"/>
                  </a:lnTo>
                  <a:lnTo>
                    <a:pt x="87042" y="80040"/>
                  </a:lnTo>
                  <a:lnTo>
                    <a:pt x="87238" y="79646"/>
                  </a:lnTo>
                  <a:lnTo>
                    <a:pt x="87463" y="79309"/>
                  </a:lnTo>
                  <a:lnTo>
                    <a:pt x="87716" y="79028"/>
                  </a:lnTo>
                  <a:lnTo>
                    <a:pt x="87998" y="78775"/>
                  </a:lnTo>
                  <a:lnTo>
                    <a:pt x="88307" y="78578"/>
                  </a:lnTo>
                  <a:lnTo>
                    <a:pt x="88644" y="78409"/>
                  </a:lnTo>
                  <a:lnTo>
                    <a:pt x="88982" y="78241"/>
                  </a:lnTo>
                  <a:lnTo>
                    <a:pt x="89347" y="78128"/>
                  </a:lnTo>
                  <a:lnTo>
                    <a:pt x="90106" y="77931"/>
                  </a:lnTo>
                  <a:lnTo>
                    <a:pt x="90865" y="77763"/>
                  </a:lnTo>
                  <a:lnTo>
                    <a:pt x="91624" y="77566"/>
                  </a:lnTo>
                  <a:lnTo>
                    <a:pt x="91990" y="77482"/>
                  </a:lnTo>
                  <a:lnTo>
                    <a:pt x="92355" y="77341"/>
                  </a:lnTo>
                  <a:lnTo>
                    <a:pt x="92664" y="77201"/>
                  </a:lnTo>
                  <a:lnTo>
                    <a:pt x="92974" y="77032"/>
                  </a:lnTo>
                  <a:lnTo>
                    <a:pt x="93283" y="76807"/>
                  </a:lnTo>
                  <a:lnTo>
                    <a:pt x="93536" y="76582"/>
                  </a:lnTo>
                  <a:lnTo>
                    <a:pt x="93761" y="76301"/>
                  </a:lnTo>
                  <a:lnTo>
                    <a:pt x="93930" y="75964"/>
                  </a:lnTo>
                  <a:lnTo>
                    <a:pt x="94098" y="75570"/>
                  </a:lnTo>
                  <a:lnTo>
                    <a:pt x="94211" y="75120"/>
                  </a:lnTo>
                  <a:lnTo>
                    <a:pt x="94267" y="74614"/>
                  </a:lnTo>
                  <a:lnTo>
                    <a:pt x="94267" y="74024"/>
                  </a:lnTo>
                  <a:lnTo>
                    <a:pt x="94239" y="73377"/>
                  </a:lnTo>
                  <a:lnTo>
                    <a:pt x="94154" y="72646"/>
                  </a:lnTo>
                  <a:lnTo>
                    <a:pt x="93986" y="71831"/>
                  </a:lnTo>
                  <a:lnTo>
                    <a:pt x="93761" y="70931"/>
                  </a:lnTo>
                  <a:lnTo>
                    <a:pt x="93620" y="70453"/>
                  </a:lnTo>
                  <a:lnTo>
                    <a:pt x="93452" y="69947"/>
                  </a:lnTo>
                  <a:lnTo>
                    <a:pt x="93227" y="69413"/>
                  </a:lnTo>
                  <a:lnTo>
                    <a:pt x="93002" y="68851"/>
                  </a:lnTo>
                  <a:lnTo>
                    <a:pt x="92721" y="68260"/>
                  </a:lnTo>
                  <a:lnTo>
                    <a:pt x="92411" y="67670"/>
                  </a:lnTo>
                  <a:lnTo>
                    <a:pt x="91737" y="66405"/>
                  </a:lnTo>
                  <a:lnTo>
                    <a:pt x="90949" y="65083"/>
                  </a:lnTo>
                  <a:lnTo>
                    <a:pt x="90050" y="63706"/>
                  </a:lnTo>
                  <a:lnTo>
                    <a:pt x="89038" y="62244"/>
                  </a:lnTo>
                  <a:lnTo>
                    <a:pt x="87969" y="60726"/>
                  </a:lnTo>
                  <a:lnTo>
                    <a:pt x="86817" y="59151"/>
                  </a:lnTo>
                  <a:lnTo>
                    <a:pt x="85608" y="57549"/>
                  </a:lnTo>
                  <a:lnTo>
                    <a:pt x="84315" y="55890"/>
                  </a:lnTo>
                  <a:lnTo>
                    <a:pt x="82965" y="54232"/>
                  </a:lnTo>
                  <a:lnTo>
                    <a:pt x="81588" y="52517"/>
                  </a:lnTo>
                  <a:lnTo>
                    <a:pt x="80154" y="50802"/>
                  </a:lnTo>
                  <a:lnTo>
                    <a:pt x="77202" y="47316"/>
                  </a:lnTo>
                  <a:lnTo>
                    <a:pt x="74194" y="43801"/>
                  </a:lnTo>
                  <a:lnTo>
                    <a:pt x="71157" y="40343"/>
                  </a:lnTo>
                  <a:lnTo>
                    <a:pt x="65310" y="33708"/>
                  </a:lnTo>
                  <a:lnTo>
                    <a:pt x="62611" y="30672"/>
                  </a:lnTo>
                  <a:lnTo>
                    <a:pt x="60137" y="27833"/>
                  </a:lnTo>
                  <a:lnTo>
                    <a:pt x="57944" y="25274"/>
                  </a:lnTo>
                  <a:lnTo>
                    <a:pt x="56988" y="24094"/>
                  </a:lnTo>
                  <a:lnTo>
                    <a:pt x="56116" y="23025"/>
                  </a:lnTo>
                  <a:lnTo>
                    <a:pt x="55695" y="22519"/>
                  </a:lnTo>
                  <a:lnTo>
                    <a:pt x="55245" y="22013"/>
                  </a:lnTo>
                  <a:lnTo>
                    <a:pt x="54795" y="21507"/>
                  </a:lnTo>
                  <a:lnTo>
                    <a:pt x="54317" y="21029"/>
                  </a:lnTo>
                  <a:lnTo>
                    <a:pt x="53811" y="20551"/>
                  </a:lnTo>
                  <a:lnTo>
                    <a:pt x="53305" y="20073"/>
                  </a:lnTo>
                  <a:lnTo>
                    <a:pt x="52208" y="19117"/>
                  </a:lnTo>
                  <a:lnTo>
                    <a:pt x="51056" y="18218"/>
                  </a:lnTo>
                  <a:lnTo>
                    <a:pt x="49847" y="17346"/>
                  </a:lnTo>
                  <a:lnTo>
                    <a:pt x="48582" y="16475"/>
                  </a:lnTo>
                  <a:lnTo>
                    <a:pt x="47289" y="15631"/>
                  </a:lnTo>
                  <a:lnTo>
                    <a:pt x="45911" y="14816"/>
                  </a:lnTo>
                  <a:lnTo>
                    <a:pt x="44505" y="14001"/>
                  </a:lnTo>
                  <a:lnTo>
                    <a:pt x="43071" y="13242"/>
                  </a:lnTo>
                  <a:lnTo>
                    <a:pt x="41610" y="12483"/>
                  </a:lnTo>
                  <a:lnTo>
                    <a:pt x="40091" y="11723"/>
                  </a:lnTo>
                  <a:lnTo>
                    <a:pt x="38573" y="11021"/>
                  </a:lnTo>
                  <a:lnTo>
                    <a:pt x="37027" y="10318"/>
                  </a:lnTo>
                  <a:lnTo>
                    <a:pt x="35481" y="9615"/>
                  </a:lnTo>
                  <a:lnTo>
                    <a:pt x="32332" y="8265"/>
                  </a:lnTo>
                  <a:lnTo>
                    <a:pt x="29183" y="7000"/>
                  </a:lnTo>
                  <a:lnTo>
                    <a:pt x="26063" y="5735"/>
                  </a:lnTo>
                  <a:lnTo>
                    <a:pt x="22998" y="4554"/>
                  </a:lnTo>
                  <a:lnTo>
                    <a:pt x="20074" y="3374"/>
                  </a:lnTo>
                  <a:lnTo>
                    <a:pt x="17263" y="2221"/>
                  </a:lnTo>
                  <a:lnTo>
                    <a:pt x="14648" y="1096"/>
                  </a:lnTo>
                  <a:lnTo>
                    <a:pt x="13411" y="534"/>
                  </a:lnTo>
                  <a:lnTo>
                    <a:pt x="12230" y="0"/>
                  </a:lnTo>
                  <a:close/>
                </a:path>
              </a:pathLst>
            </a:custGeom>
            <a:solidFill>
              <a:srgbClr val="125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61"/>
            <p:cNvSpPr/>
            <p:nvPr/>
          </p:nvSpPr>
          <p:spPr>
            <a:xfrm>
              <a:off x="2703000" y="4359475"/>
              <a:ext cx="851175" cy="551750"/>
            </a:xfrm>
            <a:custGeom>
              <a:avLst/>
              <a:gdLst/>
              <a:ahLst/>
              <a:cxnLst/>
              <a:rect l="l" t="t" r="r" b="b"/>
              <a:pathLst>
                <a:path w="34047" h="22070" extrusionOk="0">
                  <a:moveTo>
                    <a:pt x="85" y="0"/>
                  </a:moveTo>
                  <a:lnTo>
                    <a:pt x="1" y="85"/>
                  </a:lnTo>
                  <a:lnTo>
                    <a:pt x="3346" y="2952"/>
                  </a:lnTo>
                  <a:lnTo>
                    <a:pt x="8941" y="7703"/>
                  </a:lnTo>
                  <a:lnTo>
                    <a:pt x="14620" y="12511"/>
                  </a:lnTo>
                  <a:lnTo>
                    <a:pt x="20327" y="17318"/>
                  </a:lnTo>
                  <a:lnTo>
                    <a:pt x="23195" y="19680"/>
                  </a:lnTo>
                  <a:lnTo>
                    <a:pt x="26062" y="22041"/>
                  </a:lnTo>
                  <a:lnTo>
                    <a:pt x="26118" y="22070"/>
                  </a:lnTo>
                  <a:lnTo>
                    <a:pt x="26147" y="22041"/>
                  </a:lnTo>
                  <a:lnTo>
                    <a:pt x="27299" y="21198"/>
                  </a:lnTo>
                  <a:lnTo>
                    <a:pt x="28452" y="20270"/>
                  </a:lnTo>
                  <a:lnTo>
                    <a:pt x="29576" y="19314"/>
                  </a:lnTo>
                  <a:lnTo>
                    <a:pt x="30139" y="18836"/>
                  </a:lnTo>
                  <a:lnTo>
                    <a:pt x="30673" y="18330"/>
                  </a:lnTo>
                  <a:lnTo>
                    <a:pt x="31207" y="17796"/>
                  </a:lnTo>
                  <a:lnTo>
                    <a:pt x="31685" y="17234"/>
                  </a:lnTo>
                  <a:lnTo>
                    <a:pt x="32163" y="16672"/>
                  </a:lnTo>
                  <a:lnTo>
                    <a:pt x="32613" y="16081"/>
                  </a:lnTo>
                  <a:lnTo>
                    <a:pt x="33034" y="15491"/>
                  </a:lnTo>
                  <a:lnTo>
                    <a:pt x="33400" y="14844"/>
                  </a:lnTo>
                  <a:lnTo>
                    <a:pt x="33765" y="14198"/>
                  </a:lnTo>
                  <a:lnTo>
                    <a:pt x="34047" y="13523"/>
                  </a:lnTo>
                  <a:lnTo>
                    <a:pt x="33934" y="13467"/>
                  </a:lnTo>
                  <a:lnTo>
                    <a:pt x="33653" y="14141"/>
                  </a:lnTo>
                  <a:lnTo>
                    <a:pt x="33287" y="14788"/>
                  </a:lnTo>
                  <a:lnTo>
                    <a:pt x="32922" y="15407"/>
                  </a:lnTo>
                  <a:lnTo>
                    <a:pt x="32500" y="15997"/>
                  </a:lnTo>
                  <a:lnTo>
                    <a:pt x="32079" y="16587"/>
                  </a:lnTo>
                  <a:lnTo>
                    <a:pt x="31601" y="17150"/>
                  </a:lnTo>
                  <a:lnTo>
                    <a:pt x="31095" y="17684"/>
                  </a:lnTo>
                  <a:lnTo>
                    <a:pt x="30589" y="18218"/>
                  </a:lnTo>
                  <a:lnTo>
                    <a:pt x="30054" y="18724"/>
                  </a:lnTo>
                  <a:lnTo>
                    <a:pt x="29520" y="19202"/>
                  </a:lnTo>
                  <a:lnTo>
                    <a:pt x="28396" y="20158"/>
                  </a:lnTo>
                  <a:lnTo>
                    <a:pt x="27243" y="21057"/>
                  </a:lnTo>
                  <a:lnTo>
                    <a:pt x="26118" y="21929"/>
                  </a:lnTo>
                  <a:lnTo>
                    <a:pt x="23251" y="19567"/>
                  </a:lnTo>
                  <a:lnTo>
                    <a:pt x="20383" y="17178"/>
                  </a:lnTo>
                  <a:lnTo>
                    <a:pt x="14676" y="12398"/>
                  </a:lnTo>
                  <a:lnTo>
                    <a:pt x="9025" y="7591"/>
                  </a:lnTo>
                  <a:lnTo>
                    <a:pt x="3430" y="2840"/>
                  </a:lnTo>
                  <a:lnTo>
                    <a:pt x="85" y="0"/>
                  </a:lnTo>
                  <a:close/>
                </a:path>
              </a:pathLst>
            </a:custGeom>
            <a:solidFill>
              <a:srgbClr val="091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61"/>
            <p:cNvSpPr/>
            <p:nvPr/>
          </p:nvSpPr>
          <p:spPr>
            <a:xfrm>
              <a:off x="1497625" y="4519725"/>
              <a:ext cx="537700" cy="738700"/>
            </a:xfrm>
            <a:custGeom>
              <a:avLst/>
              <a:gdLst/>
              <a:ahLst/>
              <a:cxnLst/>
              <a:rect l="l" t="t" r="r" b="b"/>
              <a:pathLst>
                <a:path w="21508" h="29548" extrusionOk="0">
                  <a:moveTo>
                    <a:pt x="9222" y="0"/>
                  </a:moveTo>
                  <a:lnTo>
                    <a:pt x="8997" y="56"/>
                  </a:lnTo>
                  <a:lnTo>
                    <a:pt x="8772" y="141"/>
                  </a:lnTo>
                  <a:lnTo>
                    <a:pt x="8547" y="309"/>
                  </a:lnTo>
                  <a:lnTo>
                    <a:pt x="8350" y="506"/>
                  </a:lnTo>
                  <a:lnTo>
                    <a:pt x="8153" y="787"/>
                  </a:lnTo>
                  <a:lnTo>
                    <a:pt x="7647" y="1546"/>
                  </a:lnTo>
                  <a:lnTo>
                    <a:pt x="7113" y="2277"/>
                  </a:lnTo>
                  <a:lnTo>
                    <a:pt x="6494" y="3036"/>
                  </a:lnTo>
                  <a:lnTo>
                    <a:pt x="5876" y="3767"/>
                  </a:lnTo>
                  <a:lnTo>
                    <a:pt x="4555" y="5229"/>
                  </a:lnTo>
                  <a:lnTo>
                    <a:pt x="3233" y="6691"/>
                  </a:lnTo>
                  <a:lnTo>
                    <a:pt x="2615" y="7422"/>
                  </a:lnTo>
                  <a:lnTo>
                    <a:pt x="2052" y="8125"/>
                  </a:lnTo>
                  <a:lnTo>
                    <a:pt x="1518" y="8856"/>
                  </a:lnTo>
                  <a:lnTo>
                    <a:pt x="1040" y="9587"/>
                  </a:lnTo>
                  <a:lnTo>
                    <a:pt x="844" y="9924"/>
                  </a:lnTo>
                  <a:lnTo>
                    <a:pt x="647" y="10290"/>
                  </a:lnTo>
                  <a:lnTo>
                    <a:pt x="478" y="10655"/>
                  </a:lnTo>
                  <a:lnTo>
                    <a:pt x="338" y="11021"/>
                  </a:lnTo>
                  <a:lnTo>
                    <a:pt x="225" y="11358"/>
                  </a:lnTo>
                  <a:lnTo>
                    <a:pt x="113" y="11724"/>
                  </a:lnTo>
                  <a:lnTo>
                    <a:pt x="56" y="12089"/>
                  </a:lnTo>
                  <a:lnTo>
                    <a:pt x="0" y="12455"/>
                  </a:lnTo>
                  <a:lnTo>
                    <a:pt x="0" y="12792"/>
                  </a:lnTo>
                  <a:lnTo>
                    <a:pt x="0" y="13129"/>
                  </a:lnTo>
                  <a:lnTo>
                    <a:pt x="56" y="13467"/>
                  </a:lnTo>
                  <a:lnTo>
                    <a:pt x="113" y="13804"/>
                  </a:lnTo>
                  <a:lnTo>
                    <a:pt x="197" y="14113"/>
                  </a:lnTo>
                  <a:lnTo>
                    <a:pt x="309" y="14423"/>
                  </a:lnTo>
                  <a:lnTo>
                    <a:pt x="450" y="14732"/>
                  </a:lnTo>
                  <a:lnTo>
                    <a:pt x="619" y="15041"/>
                  </a:lnTo>
                  <a:lnTo>
                    <a:pt x="787" y="15322"/>
                  </a:lnTo>
                  <a:lnTo>
                    <a:pt x="956" y="15603"/>
                  </a:lnTo>
                  <a:lnTo>
                    <a:pt x="1378" y="16166"/>
                  </a:lnTo>
                  <a:lnTo>
                    <a:pt x="1856" y="16700"/>
                  </a:lnTo>
                  <a:lnTo>
                    <a:pt x="2362" y="17234"/>
                  </a:lnTo>
                  <a:lnTo>
                    <a:pt x="2896" y="17740"/>
                  </a:lnTo>
                  <a:lnTo>
                    <a:pt x="3430" y="18246"/>
                  </a:lnTo>
                  <a:lnTo>
                    <a:pt x="4555" y="19202"/>
                  </a:lnTo>
                  <a:lnTo>
                    <a:pt x="5089" y="19708"/>
                  </a:lnTo>
                  <a:lnTo>
                    <a:pt x="5595" y="20186"/>
                  </a:lnTo>
                  <a:lnTo>
                    <a:pt x="6045" y="20692"/>
                  </a:lnTo>
                  <a:lnTo>
                    <a:pt x="6466" y="21198"/>
                  </a:lnTo>
                  <a:lnTo>
                    <a:pt x="7057" y="21901"/>
                  </a:lnTo>
                  <a:lnTo>
                    <a:pt x="7703" y="22632"/>
                  </a:lnTo>
                  <a:lnTo>
                    <a:pt x="8434" y="23335"/>
                  </a:lnTo>
                  <a:lnTo>
                    <a:pt x="9222" y="24009"/>
                  </a:lnTo>
                  <a:lnTo>
                    <a:pt x="10037" y="24684"/>
                  </a:lnTo>
                  <a:lnTo>
                    <a:pt x="10908" y="25331"/>
                  </a:lnTo>
                  <a:lnTo>
                    <a:pt x="11836" y="25921"/>
                  </a:lnTo>
                  <a:lnTo>
                    <a:pt x="12764" y="26511"/>
                  </a:lnTo>
                  <a:lnTo>
                    <a:pt x="13692" y="27046"/>
                  </a:lnTo>
                  <a:lnTo>
                    <a:pt x="14648" y="27552"/>
                  </a:lnTo>
                  <a:lnTo>
                    <a:pt x="15603" y="28030"/>
                  </a:lnTo>
                  <a:lnTo>
                    <a:pt x="16559" y="28423"/>
                  </a:lnTo>
                  <a:lnTo>
                    <a:pt x="17487" y="28789"/>
                  </a:lnTo>
                  <a:lnTo>
                    <a:pt x="18387" y="29098"/>
                  </a:lnTo>
                  <a:lnTo>
                    <a:pt x="19286" y="29323"/>
                  </a:lnTo>
                  <a:lnTo>
                    <a:pt x="20102" y="29492"/>
                  </a:lnTo>
                  <a:lnTo>
                    <a:pt x="20495" y="29548"/>
                  </a:lnTo>
                  <a:lnTo>
                    <a:pt x="20804" y="29548"/>
                  </a:lnTo>
                  <a:lnTo>
                    <a:pt x="21029" y="29492"/>
                  </a:lnTo>
                  <a:lnTo>
                    <a:pt x="21226" y="29379"/>
                  </a:lnTo>
                  <a:lnTo>
                    <a:pt x="21311" y="29323"/>
                  </a:lnTo>
                  <a:lnTo>
                    <a:pt x="21367" y="29239"/>
                  </a:lnTo>
                  <a:lnTo>
                    <a:pt x="21451" y="29042"/>
                  </a:lnTo>
                  <a:lnTo>
                    <a:pt x="21507" y="28817"/>
                  </a:lnTo>
                  <a:lnTo>
                    <a:pt x="21507" y="28564"/>
                  </a:lnTo>
                  <a:lnTo>
                    <a:pt x="21451" y="28255"/>
                  </a:lnTo>
                  <a:lnTo>
                    <a:pt x="21367" y="27945"/>
                  </a:lnTo>
                  <a:lnTo>
                    <a:pt x="21254" y="27580"/>
                  </a:lnTo>
                  <a:lnTo>
                    <a:pt x="21114" y="27214"/>
                  </a:lnTo>
                  <a:lnTo>
                    <a:pt x="20720" y="26399"/>
                  </a:lnTo>
                  <a:lnTo>
                    <a:pt x="20242" y="25556"/>
                  </a:lnTo>
                  <a:lnTo>
                    <a:pt x="19736" y="24656"/>
                  </a:lnTo>
                  <a:lnTo>
                    <a:pt x="19146" y="23728"/>
                  </a:lnTo>
                  <a:lnTo>
                    <a:pt x="18021" y="21957"/>
                  </a:lnTo>
                  <a:lnTo>
                    <a:pt x="17009" y="20411"/>
                  </a:lnTo>
                  <a:lnTo>
                    <a:pt x="16644" y="19792"/>
                  </a:lnTo>
                  <a:lnTo>
                    <a:pt x="16391" y="19286"/>
                  </a:lnTo>
                  <a:lnTo>
                    <a:pt x="15969" y="18274"/>
                  </a:lnTo>
                  <a:lnTo>
                    <a:pt x="15491" y="17009"/>
                  </a:lnTo>
                  <a:lnTo>
                    <a:pt x="15013" y="15575"/>
                  </a:lnTo>
                  <a:lnTo>
                    <a:pt x="14535" y="14029"/>
                  </a:lnTo>
                  <a:lnTo>
                    <a:pt x="14338" y="13242"/>
                  </a:lnTo>
                  <a:lnTo>
                    <a:pt x="14141" y="12455"/>
                  </a:lnTo>
                  <a:lnTo>
                    <a:pt x="13973" y="11667"/>
                  </a:lnTo>
                  <a:lnTo>
                    <a:pt x="13832" y="10908"/>
                  </a:lnTo>
                  <a:lnTo>
                    <a:pt x="13748" y="10149"/>
                  </a:lnTo>
                  <a:lnTo>
                    <a:pt x="13664" y="9446"/>
                  </a:lnTo>
                  <a:lnTo>
                    <a:pt x="13664" y="8800"/>
                  </a:lnTo>
                  <a:lnTo>
                    <a:pt x="13692" y="8181"/>
                  </a:lnTo>
                  <a:lnTo>
                    <a:pt x="13720" y="7900"/>
                  </a:lnTo>
                  <a:lnTo>
                    <a:pt x="13720" y="7563"/>
                  </a:lnTo>
                  <a:lnTo>
                    <a:pt x="13692" y="7225"/>
                  </a:lnTo>
                  <a:lnTo>
                    <a:pt x="13635" y="6860"/>
                  </a:lnTo>
                  <a:lnTo>
                    <a:pt x="13495" y="6073"/>
                  </a:lnTo>
                  <a:lnTo>
                    <a:pt x="13270" y="5286"/>
                  </a:lnTo>
                  <a:lnTo>
                    <a:pt x="12961" y="4470"/>
                  </a:lnTo>
                  <a:lnTo>
                    <a:pt x="12623" y="3655"/>
                  </a:lnTo>
                  <a:lnTo>
                    <a:pt x="12230" y="2868"/>
                  </a:lnTo>
                  <a:lnTo>
                    <a:pt x="11808" y="2109"/>
                  </a:lnTo>
                  <a:lnTo>
                    <a:pt x="11583" y="1771"/>
                  </a:lnTo>
                  <a:lnTo>
                    <a:pt x="11358" y="1462"/>
                  </a:lnTo>
                  <a:lnTo>
                    <a:pt x="11133" y="1153"/>
                  </a:lnTo>
                  <a:lnTo>
                    <a:pt x="10880" y="900"/>
                  </a:lnTo>
                  <a:lnTo>
                    <a:pt x="10655" y="647"/>
                  </a:lnTo>
                  <a:lnTo>
                    <a:pt x="10402" y="450"/>
                  </a:lnTo>
                  <a:lnTo>
                    <a:pt x="10177" y="281"/>
                  </a:lnTo>
                  <a:lnTo>
                    <a:pt x="9924" y="141"/>
                  </a:lnTo>
                  <a:lnTo>
                    <a:pt x="9699" y="56"/>
                  </a:lnTo>
                  <a:lnTo>
                    <a:pt x="944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61"/>
            <p:cNvSpPr/>
            <p:nvPr/>
          </p:nvSpPr>
          <p:spPr>
            <a:xfrm>
              <a:off x="1530650" y="3274275"/>
              <a:ext cx="862425" cy="1452800"/>
            </a:xfrm>
            <a:custGeom>
              <a:avLst/>
              <a:gdLst/>
              <a:ahLst/>
              <a:cxnLst/>
              <a:rect l="l" t="t" r="r" b="b"/>
              <a:pathLst>
                <a:path w="34497" h="58112" extrusionOk="0">
                  <a:moveTo>
                    <a:pt x="34384" y="0"/>
                  </a:moveTo>
                  <a:lnTo>
                    <a:pt x="1" y="58056"/>
                  </a:lnTo>
                  <a:lnTo>
                    <a:pt x="113" y="58112"/>
                  </a:lnTo>
                  <a:lnTo>
                    <a:pt x="34496" y="85"/>
                  </a:lnTo>
                  <a:lnTo>
                    <a:pt x="34384" y="0"/>
                  </a:lnTo>
                  <a:close/>
                </a:path>
              </a:pathLst>
            </a:custGeom>
            <a:solidFill>
              <a:srgbClr val="125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61"/>
            <p:cNvSpPr/>
            <p:nvPr/>
          </p:nvSpPr>
          <p:spPr>
            <a:xfrm>
              <a:off x="583200" y="630875"/>
              <a:ext cx="587625" cy="465300"/>
            </a:xfrm>
            <a:custGeom>
              <a:avLst/>
              <a:gdLst/>
              <a:ahLst/>
              <a:cxnLst/>
              <a:rect l="l" t="t" r="r" b="b"/>
              <a:pathLst>
                <a:path w="23505" h="18612" extrusionOk="0">
                  <a:moveTo>
                    <a:pt x="14958" y="0"/>
                  </a:moveTo>
                  <a:lnTo>
                    <a:pt x="14142" y="57"/>
                  </a:lnTo>
                  <a:lnTo>
                    <a:pt x="13355" y="113"/>
                  </a:lnTo>
                  <a:lnTo>
                    <a:pt x="12540" y="169"/>
                  </a:lnTo>
                  <a:lnTo>
                    <a:pt x="11724" y="282"/>
                  </a:lnTo>
                  <a:lnTo>
                    <a:pt x="10937" y="394"/>
                  </a:lnTo>
                  <a:lnTo>
                    <a:pt x="10178" y="563"/>
                  </a:lnTo>
                  <a:lnTo>
                    <a:pt x="9419" y="731"/>
                  </a:lnTo>
                  <a:lnTo>
                    <a:pt x="8716" y="928"/>
                  </a:lnTo>
                  <a:lnTo>
                    <a:pt x="8013" y="1153"/>
                  </a:lnTo>
                  <a:lnTo>
                    <a:pt x="7367" y="1406"/>
                  </a:lnTo>
                  <a:lnTo>
                    <a:pt x="6748" y="1687"/>
                  </a:lnTo>
                  <a:lnTo>
                    <a:pt x="6158" y="1997"/>
                  </a:lnTo>
                  <a:lnTo>
                    <a:pt x="5624" y="2334"/>
                  </a:lnTo>
                  <a:lnTo>
                    <a:pt x="5146" y="2699"/>
                  </a:lnTo>
                  <a:lnTo>
                    <a:pt x="4724" y="3121"/>
                  </a:lnTo>
                  <a:lnTo>
                    <a:pt x="4527" y="3346"/>
                  </a:lnTo>
                  <a:lnTo>
                    <a:pt x="4359" y="3571"/>
                  </a:lnTo>
                  <a:lnTo>
                    <a:pt x="4218" y="3796"/>
                  </a:lnTo>
                  <a:lnTo>
                    <a:pt x="4077" y="4021"/>
                  </a:lnTo>
                  <a:lnTo>
                    <a:pt x="3937" y="4274"/>
                  </a:lnTo>
                  <a:lnTo>
                    <a:pt x="3824" y="4555"/>
                  </a:lnTo>
                  <a:lnTo>
                    <a:pt x="3740" y="4808"/>
                  </a:lnTo>
                  <a:lnTo>
                    <a:pt x="3684" y="5089"/>
                  </a:lnTo>
                  <a:lnTo>
                    <a:pt x="3628" y="5342"/>
                  </a:lnTo>
                  <a:lnTo>
                    <a:pt x="3515" y="5539"/>
                  </a:lnTo>
                  <a:lnTo>
                    <a:pt x="3375" y="5736"/>
                  </a:lnTo>
                  <a:lnTo>
                    <a:pt x="3206" y="5932"/>
                  </a:lnTo>
                  <a:lnTo>
                    <a:pt x="3037" y="6073"/>
                  </a:lnTo>
                  <a:lnTo>
                    <a:pt x="2840" y="6242"/>
                  </a:lnTo>
                  <a:lnTo>
                    <a:pt x="2391" y="6523"/>
                  </a:lnTo>
                  <a:lnTo>
                    <a:pt x="1941" y="6832"/>
                  </a:lnTo>
                  <a:lnTo>
                    <a:pt x="1716" y="7001"/>
                  </a:lnTo>
                  <a:lnTo>
                    <a:pt x="1519" y="7169"/>
                  </a:lnTo>
                  <a:lnTo>
                    <a:pt x="1322" y="7338"/>
                  </a:lnTo>
                  <a:lnTo>
                    <a:pt x="1125" y="7563"/>
                  </a:lnTo>
                  <a:lnTo>
                    <a:pt x="985" y="7788"/>
                  </a:lnTo>
                  <a:lnTo>
                    <a:pt x="872" y="8041"/>
                  </a:lnTo>
                  <a:lnTo>
                    <a:pt x="619" y="8491"/>
                  </a:lnTo>
                  <a:lnTo>
                    <a:pt x="423" y="8997"/>
                  </a:lnTo>
                  <a:lnTo>
                    <a:pt x="254" y="9503"/>
                  </a:lnTo>
                  <a:lnTo>
                    <a:pt x="113" y="10037"/>
                  </a:lnTo>
                  <a:lnTo>
                    <a:pt x="29" y="10571"/>
                  </a:lnTo>
                  <a:lnTo>
                    <a:pt x="1" y="11134"/>
                  </a:lnTo>
                  <a:lnTo>
                    <a:pt x="1" y="11696"/>
                  </a:lnTo>
                  <a:lnTo>
                    <a:pt x="29" y="12258"/>
                  </a:lnTo>
                  <a:lnTo>
                    <a:pt x="113" y="12820"/>
                  </a:lnTo>
                  <a:lnTo>
                    <a:pt x="226" y="13355"/>
                  </a:lnTo>
                  <a:lnTo>
                    <a:pt x="366" y="13889"/>
                  </a:lnTo>
                  <a:lnTo>
                    <a:pt x="563" y="14395"/>
                  </a:lnTo>
                  <a:lnTo>
                    <a:pt x="788" y="14873"/>
                  </a:lnTo>
                  <a:lnTo>
                    <a:pt x="1069" y="15322"/>
                  </a:lnTo>
                  <a:lnTo>
                    <a:pt x="1350" y="15744"/>
                  </a:lnTo>
                  <a:lnTo>
                    <a:pt x="1688" y="16110"/>
                  </a:lnTo>
                  <a:lnTo>
                    <a:pt x="1969" y="15885"/>
                  </a:lnTo>
                  <a:lnTo>
                    <a:pt x="2250" y="15688"/>
                  </a:lnTo>
                  <a:lnTo>
                    <a:pt x="2531" y="15491"/>
                  </a:lnTo>
                  <a:lnTo>
                    <a:pt x="2812" y="15351"/>
                  </a:lnTo>
                  <a:lnTo>
                    <a:pt x="3065" y="15238"/>
                  </a:lnTo>
                  <a:lnTo>
                    <a:pt x="3318" y="15126"/>
                  </a:lnTo>
                  <a:lnTo>
                    <a:pt x="3571" y="15069"/>
                  </a:lnTo>
                  <a:lnTo>
                    <a:pt x="3853" y="15013"/>
                  </a:lnTo>
                  <a:lnTo>
                    <a:pt x="4077" y="15013"/>
                  </a:lnTo>
                  <a:lnTo>
                    <a:pt x="4330" y="14985"/>
                  </a:lnTo>
                  <a:lnTo>
                    <a:pt x="4584" y="15013"/>
                  </a:lnTo>
                  <a:lnTo>
                    <a:pt x="4808" y="15069"/>
                  </a:lnTo>
                  <a:lnTo>
                    <a:pt x="5061" y="15126"/>
                  </a:lnTo>
                  <a:lnTo>
                    <a:pt x="5286" y="15182"/>
                  </a:lnTo>
                  <a:lnTo>
                    <a:pt x="5736" y="15407"/>
                  </a:lnTo>
                  <a:lnTo>
                    <a:pt x="6186" y="15660"/>
                  </a:lnTo>
                  <a:lnTo>
                    <a:pt x="6580" y="15969"/>
                  </a:lnTo>
                  <a:lnTo>
                    <a:pt x="7001" y="16335"/>
                  </a:lnTo>
                  <a:lnTo>
                    <a:pt x="7367" y="16756"/>
                  </a:lnTo>
                  <a:lnTo>
                    <a:pt x="7732" y="17178"/>
                  </a:lnTo>
                  <a:lnTo>
                    <a:pt x="8070" y="17656"/>
                  </a:lnTo>
                  <a:lnTo>
                    <a:pt x="8407" y="18134"/>
                  </a:lnTo>
                  <a:lnTo>
                    <a:pt x="8716" y="18612"/>
                  </a:lnTo>
                  <a:lnTo>
                    <a:pt x="8969" y="18387"/>
                  </a:lnTo>
                  <a:lnTo>
                    <a:pt x="9194" y="18134"/>
                  </a:lnTo>
                  <a:lnTo>
                    <a:pt x="9363" y="17853"/>
                  </a:lnTo>
                  <a:lnTo>
                    <a:pt x="9475" y="17572"/>
                  </a:lnTo>
                  <a:lnTo>
                    <a:pt x="9532" y="17262"/>
                  </a:lnTo>
                  <a:lnTo>
                    <a:pt x="9588" y="16953"/>
                  </a:lnTo>
                  <a:lnTo>
                    <a:pt x="9588" y="16616"/>
                  </a:lnTo>
                  <a:lnTo>
                    <a:pt x="9560" y="16278"/>
                  </a:lnTo>
                  <a:lnTo>
                    <a:pt x="9532" y="15941"/>
                  </a:lnTo>
                  <a:lnTo>
                    <a:pt x="9475" y="15604"/>
                  </a:lnTo>
                  <a:lnTo>
                    <a:pt x="9335" y="14901"/>
                  </a:lnTo>
                  <a:lnTo>
                    <a:pt x="9166" y="14226"/>
                  </a:lnTo>
                  <a:lnTo>
                    <a:pt x="9026" y="13551"/>
                  </a:lnTo>
                  <a:lnTo>
                    <a:pt x="8969" y="13242"/>
                  </a:lnTo>
                  <a:lnTo>
                    <a:pt x="8941" y="12933"/>
                  </a:lnTo>
                  <a:lnTo>
                    <a:pt x="8941" y="12652"/>
                  </a:lnTo>
                  <a:lnTo>
                    <a:pt x="8969" y="12399"/>
                  </a:lnTo>
                  <a:lnTo>
                    <a:pt x="9026" y="12146"/>
                  </a:lnTo>
                  <a:lnTo>
                    <a:pt x="9138" y="11921"/>
                  </a:lnTo>
                  <a:lnTo>
                    <a:pt x="9279" y="11696"/>
                  </a:lnTo>
                  <a:lnTo>
                    <a:pt x="9447" y="11527"/>
                  </a:lnTo>
                  <a:lnTo>
                    <a:pt x="9700" y="11387"/>
                  </a:lnTo>
                  <a:lnTo>
                    <a:pt x="9981" y="11246"/>
                  </a:lnTo>
                  <a:lnTo>
                    <a:pt x="10347" y="11162"/>
                  </a:lnTo>
                  <a:lnTo>
                    <a:pt x="10769" y="11105"/>
                  </a:lnTo>
                  <a:lnTo>
                    <a:pt x="11275" y="11105"/>
                  </a:lnTo>
                  <a:lnTo>
                    <a:pt x="11837" y="11134"/>
                  </a:lnTo>
                  <a:lnTo>
                    <a:pt x="12512" y="11190"/>
                  </a:lnTo>
                  <a:lnTo>
                    <a:pt x="13243" y="11274"/>
                  </a:lnTo>
                  <a:lnTo>
                    <a:pt x="14283" y="11415"/>
                  </a:lnTo>
                  <a:lnTo>
                    <a:pt x="14789" y="11443"/>
                  </a:lnTo>
                  <a:lnTo>
                    <a:pt x="15323" y="11471"/>
                  </a:lnTo>
                  <a:lnTo>
                    <a:pt x="15829" y="11471"/>
                  </a:lnTo>
                  <a:lnTo>
                    <a:pt x="16335" y="11443"/>
                  </a:lnTo>
                  <a:lnTo>
                    <a:pt x="16813" y="11387"/>
                  </a:lnTo>
                  <a:lnTo>
                    <a:pt x="17319" y="11302"/>
                  </a:lnTo>
                  <a:lnTo>
                    <a:pt x="17797" y="11190"/>
                  </a:lnTo>
                  <a:lnTo>
                    <a:pt x="18275" y="11077"/>
                  </a:lnTo>
                  <a:lnTo>
                    <a:pt x="18725" y="10881"/>
                  </a:lnTo>
                  <a:lnTo>
                    <a:pt x="19175" y="10684"/>
                  </a:lnTo>
                  <a:lnTo>
                    <a:pt x="19624" y="10431"/>
                  </a:lnTo>
                  <a:lnTo>
                    <a:pt x="20074" y="10150"/>
                  </a:lnTo>
                  <a:lnTo>
                    <a:pt x="20496" y="9812"/>
                  </a:lnTo>
                  <a:lnTo>
                    <a:pt x="20890" y="9447"/>
                  </a:lnTo>
                  <a:lnTo>
                    <a:pt x="21002" y="9334"/>
                  </a:lnTo>
                  <a:lnTo>
                    <a:pt x="21086" y="9250"/>
                  </a:lnTo>
                  <a:lnTo>
                    <a:pt x="21171" y="9222"/>
                  </a:lnTo>
                  <a:lnTo>
                    <a:pt x="21227" y="9222"/>
                  </a:lnTo>
                  <a:lnTo>
                    <a:pt x="21283" y="9250"/>
                  </a:lnTo>
                  <a:lnTo>
                    <a:pt x="21339" y="9306"/>
                  </a:lnTo>
                  <a:lnTo>
                    <a:pt x="21368" y="9390"/>
                  </a:lnTo>
                  <a:lnTo>
                    <a:pt x="21396" y="9503"/>
                  </a:lnTo>
                  <a:lnTo>
                    <a:pt x="21677" y="10852"/>
                  </a:lnTo>
                  <a:lnTo>
                    <a:pt x="21789" y="11387"/>
                  </a:lnTo>
                  <a:lnTo>
                    <a:pt x="21930" y="11836"/>
                  </a:lnTo>
                  <a:lnTo>
                    <a:pt x="22042" y="12230"/>
                  </a:lnTo>
                  <a:lnTo>
                    <a:pt x="22155" y="12539"/>
                  </a:lnTo>
                  <a:lnTo>
                    <a:pt x="22267" y="12764"/>
                  </a:lnTo>
                  <a:lnTo>
                    <a:pt x="22380" y="12961"/>
                  </a:lnTo>
                  <a:lnTo>
                    <a:pt x="22492" y="13073"/>
                  </a:lnTo>
                  <a:lnTo>
                    <a:pt x="22605" y="13130"/>
                  </a:lnTo>
                  <a:lnTo>
                    <a:pt x="22689" y="13130"/>
                  </a:lnTo>
                  <a:lnTo>
                    <a:pt x="22801" y="13073"/>
                  </a:lnTo>
                  <a:lnTo>
                    <a:pt x="22886" y="12961"/>
                  </a:lnTo>
                  <a:lnTo>
                    <a:pt x="22942" y="12820"/>
                  </a:lnTo>
                  <a:lnTo>
                    <a:pt x="23026" y="12652"/>
                  </a:lnTo>
                  <a:lnTo>
                    <a:pt x="23082" y="12427"/>
                  </a:lnTo>
                  <a:lnTo>
                    <a:pt x="23195" y="11893"/>
                  </a:lnTo>
                  <a:lnTo>
                    <a:pt x="23279" y="11246"/>
                  </a:lnTo>
                  <a:lnTo>
                    <a:pt x="23307" y="10543"/>
                  </a:lnTo>
                  <a:lnTo>
                    <a:pt x="23307" y="9784"/>
                  </a:lnTo>
                  <a:lnTo>
                    <a:pt x="23251" y="9025"/>
                  </a:lnTo>
                  <a:lnTo>
                    <a:pt x="23167" y="8294"/>
                  </a:lnTo>
                  <a:lnTo>
                    <a:pt x="23026" y="7591"/>
                  </a:lnTo>
                  <a:lnTo>
                    <a:pt x="22942" y="7254"/>
                  </a:lnTo>
                  <a:lnTo>
                    <a:pt x="22858" y="6945"/>
                  </a:lnTo>
                  <a:lnTo>
                    <a:pt x="22773" y="6579"/>
                  </a:lnTo>
                  <a:lnTo>
                    <a:pt x="22745" y="6214"/>
                  </a:lnTo>
                  <a:lnTo>
                    <a:pt x="22773" y="5848"/>
                  </a:lnTo>
                  <a:lnTo>
                    <a:pt x="22801" y="5483"/>
                  </a:lnTo>
                  <a:lnTo>
                    <a:pt x="22829" y="5089"/>
                  </a:lnTo>
                  <a:lnTo>
                    <a:pt x="22914" y="4724"/>
                  </a:lnTo>
                  <a:lnTo>
                    <a:pt x="23082" y="3965"/>
                  </a:lnTo>
                  <a:lnTo>
                    <a:pt x="23251" y="3205"/>
                  </a:lnTo>
                  <a:lnTo>
                    <a:pt x="23392" y="2474"/>
                  </a:lnTo>
                  <a:lnTo>
                    <a:pt x="23448" y="2081"/>
                  </a:lnTo>
                  <a:lnTo>
                    <a:pt x="23476" y="1715"/>
                  </a:lnTo>
                  <a:lnTo>
                    <a:pt x="23504" y="1322"/>
                  </a:lnTo>
                  <a:lnTo>
                    <a:pt x="23476" y="956"/>
                  </a:lnTo>
                  <a:lnTo>
                    <a:pt x="23082" y="788"/>
                  </a:lnTo>
                  <a:lnTo>
                    <a:pt x="22605" y="675"/>
                  </a:lnTo>
                  <a:lnTo>
                    <a:pt x="22098" y="535"/>
                  </a:lnTo>
                  <a:lnTo>
                    <a:pt x="21508" y="422"/>
                  </a:lnTo>
                  <a:lnTo>
                    <a:pt x="20918" y="338"/>
                  </a:lnTo>
                  <a:lnTo>
                    <a:pt x="20271" y="225"/>
                  </a:lnTo>
                  <a:lnTo>
                    <a:pt x="19568" y="169"/>
                  </a:lnTo>
                  <a:lnTo>
                    <a:pt x="18865" y="85"/>
                  </a:lnTo>
                  <a:lnTo>
                    <a:pt x="18106" y="57"/>
                  </a:lnTo>
                  <a:lnTo>
                    <a:pt x="173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61"/>
            <p:cNvSpPr/>
            <p:nvPr/>
          </p:nvSpPr>
          <p:spPr>
            <a:xfrm>
              <a:off x="616950" y="844550"/>
              <a:ext cx="584800" cy="830075"/>
            </a:xfrm>
            <a:custGeom>
              <a:avLst/>
              <a:gdLst/>
              <a:ahLst/>
              <a:cxnLst/>
              <a:rect l="l" t="t" r="r" b="b"/>
              <a:pathLst>
                <a:path w="23392" h="33203" extrusionOk="0">
                  <a:moveTo>
                    <a:pt x="19989" y="0"/>
                  </a:moveTo>
                  <a:lnTo>
                    <a:pt x="19455" y="590"/>
                  </a:lnTo>
                  <a:lnTo>
                    <a:pt x="18949" y="1096"/>
                  </a:lnTo>
                  <a:lnTo>
                    <a:pt x="18696" y="1293"/>
                  </a:lnTo>
                  <a:lnTo>
                    <a:pt x="18443" y="1490"/>
                  </a:lnTo>
                  <a:lnTo>
                    <a:pt x="18162" y="1659"/>
                  </a:lnTo>
                  <a:lnTo>
                    <a:pt x="17909" y="1827"/>
                  </a:lnTo>
                  <a:lnTo>
                    <a:pt x="17628" y="1968"/>
                  </a:lnTo>
                  <a:lnTo>
                    <a:pt x="17347" y="2109"/>
                  </a:lnTo>
                  <a:lnTo>
                    <a:pt x="17066" y="2193"/>
                  </a:lnTo>
                  <a:lnTo>
                    <a:pt x="16756" y="2305"/>
                  </a:lnTo>
                  <a:lnTo>
                    <a:pt x="16082" y="2474"/>
                  </a:lnTo>
                  <a:lnTo>
                    <a:pt x="15351" y="2587"/>
                  </a:lnTo>
                  <a:lnTo>
                    <a:pt x="14788" y="2643"/>
                  </a:lnTo>
                  <a:lnTo>
                    <a:pt x="13692" y="2643"/>
                  </a:lnTo>
                  <a:lnTo>
                    <a:pt x="13158" y="2587"/>
                  </a:lnTo>
                  <a:lnTo>
                    <a:pt x="12061" y="2502"/>
                  </a:lnTo>
                  <a:lnTo>
                    <a:pt x="10965" y="2362"/>
                  </a:lnTo>
                  <a:lnTo>
                    <a:pt x="10178" y="2305"/>
                  </a:lnTo>
                  <a:lnTo>
                    <a:pt x="9784" y="2305"/>
                  </a:lnTo>
                  <a:lnTo>
                    <a:pt x="9419" y="2334"/>
                  </a:lnTo>
                  <a:lnTo>
                    <a:pt x="9025" y="2418"/>
                  </a:lnTo>
                  <a:lnTo>
                    <a:pt x="8660" y="2530"/>
                  </a:lnTo>
                  <a:lnTo>
                    <a:pt x="8294" y="2699"/>
                  </a:lnTo>
                  <a:lnTo>
                    <a:pt x="7957" y="2924"/>
                  </a:lnTo>
                  <a:lnTo>
                    <a:pt x="7676" y="3121"/>
                  </a:lnTo>
                  <a:lnTo>
                    <a:pt x="7479" y="3346"/>
                  </a:lnTo>
                  <a:lnTo>
                    <a:pt x="7338" y="3571"/>
                  </a:lnTo>
                  <a:lnTo>
                    <a:pt x="7254" y="3852"/>
                  </a:lnTo>
                  <a:lnTo>
                    <a:pt x="7198" y="4105"/>
                  </a:lnTo>
                  <a:lnTo>
                    <a:pt x="7198" y="4386"/>
                  </a:lnTo>
                  <a:lnTo>
                    <a:pt x="7226" y="4695"/>
                  </a:lnTo>
                  <a:lnTo>
                    <a:pt x="7254" y="4976"/>
                  </a:lnTo>
                  <a:lnTo>
                    <a:pt x="7422" y="5679"/>
                  </a:lnTo>
                  <a:lnTo>
                    <a:pt x="7619" y="6382"/>
                  </a:lnTo>
                  <a:lnTo>
                    <a:pt x="7788" y="7085"/>
                  </a:lnTo>
                  <a:lnTo>
                    <a:pt x="7957" y="7788"/>
                  </a:lnTo>
                  <a:lnTo>
                    <a:pt x="8013" y="8069"/>
                  </a:lnTo>
                  <a:lnTo>
                    <a:pt x="8041" y="8378"/>
                  </a:lnTo>
                  <a:lnTo>
                    <a:pt x="8041" y="8659"/>
                  </a:lnTo>
                  <a:lnTo>
                    <a:pt x="7985" y="8940"/>
                  </a:lnTo>
                  <a:lnTo>
                    <a:pt x="7900" y="9221"/>
                  </a:lnTo>
                  <a:lnTo>
                    <a:pt x="7788" y="9474"/>
                  </a:lnTo>
                  <a:lnTo>
                    <a:pt x="7619" y="9727"/>
                  </a:lnTo>
                  <a:lnTo>
                    <a:pt x="7366" y="9980"/>
                  </a:lnTo>
                  <a:lnTo>
                    <a:pt x="6973" y="9193"/>
                  </a:lnTo>
                  <a:lnTo>
                    <a:pt x="6579" y="8434"/>
                  </a:lnTo>
                  <a:lnTo>
                    <a:pt x="6326" y="8069"/>
                  </a:lnTo>
                  <a:lnTo>
                    <a:pt x="6045" y="7731"/>
                  </a:lnTo>
                  <a:lnTo>
                    <a:pt x="5736" y="7422"/>
                  </a:lnTo>
                  <a:lnTo>
                    <a:pt x="5398" y="7141"/>
                  </a:lnTo>
                  <a:lnTo>
                    <a:pt x="5033" y="6860"/>
                  </a:lnTo>
                  <a:lnTo>
                    <a:pt x="4695" y="6635"/>
                  </a:lnTo>
                  <a:lnTo>
                    <a:pt x="4358" y="6438"/>
                  </a:lnTo>
                  <a:lnTo>
                    <a:pt x="4049" y="6298"/>
                  </a:lnTo>
                  <a:lnTo>
                    <a:pt x="3711" y="6185"/>
                  </a:lnTo>
                  <a:lnTo>
                    <a:pt x="3402" y="6101"/>
                  </a:lnTo>
                  <a:lnTo>
                    <a:pt x="3065" y="6073"/>
                  </a:lnTo>
                  <a:lnTo>
                    <a:pt x="2756" y="6073"/>
                  </a:lnTo>
                  <a:lnTo>
                    <a:pt x="2446" y="6101"/>
                  </a:lnTo>
                  <a:lnTo>
                    <a:pt x="2137" y="6185"/>
                  </a:lnTo>
                  <a:lnTo>
                    <a:pt x="1856" y="6298"/>
                  </a:lnTo>
                  <a:lnTo>
                    <a:pt x="1547" y="6466"/>
                  </a:lnTo>
                  <a:lnTo>
                    <a:pt x="1237" y="6663"/>
                  </a:lnTo>
                  <a:lnTo>
                    <a:pt x="956" y="6888"/>
                  </a:lnTo>
                  <a:lnTo>
                    <a:pt x="647" y="7169"/>
                  </a:lnTo>
                  <a:lnTo>
                    <a:pt x="366" y="7478"/>
                  </a:lnTo>
                  <a:lnTo>
                    <a:pt x="253" y="7759"/>
                  </a:lnTo>
                  <a:lnTo>
                    <a:pt x="141" y="8041"/>
                  </a:lnTo>
                  <a:lnTo>
                    <a:pt x="85" y="8322"/>
                  </a:lnTo>
                  <a:lnTo>
                    <a:pt x="29" y="8575"/>
                  </a:lnTo>
                  <a:lnTo>
                    <a:pt x="0" y="8856"/>
                  </a:lnTo>
                  <a:lnTo>
                    <a:pt x="0" y="9109"/>
                  </a:lnTo>
                  <a:lnTo>
                    <a:pt x="0" y="9390"/>
                  </a:lnTo>
                  <a:lnTo>
                    <a:pt x="29" y="9643"/>
                  </a:lnTo>
                  <a:lnTo>
                    <a:pt x="85" y="9896"/>
                  </a:lnTo>
                  <a:lnTo>
                    <a:pt x="169" y="10149"/>
                  </a:lnTo>
                  <a:lnTo>
                    <a:pt x="253" y="10402"/>
                  </a:lnTo>
                  <a:lnTo>
                    <a:pt x="366" y="10655"/>
                  </a:lnTo>
                  <a:lnTo>
                    <a:pt x="478" y="10908"/>
                  </a:lnTo>
                  <a:lnTo>
                    <a:pt x="619" y="11161"/>
                  </a:lnTo>
                  <a:lnTo>
                    <a:pt x="984" y="11639"/>
                  </a:lnTo>
                  <a:lnTo>
                    <a:pt x="1294" y="12033"/>
                  </a:lnTo>
                  <a:lnTo>
                    <a:pt x="1631" y="12370"/>
                  </a:lnTo>
                  <a:lnTo>
                    <a:pt x="1996" y="12679"/>
                  </a:lnTo>
                  <a:lnTo>
                    <a:pt x="2362" y="12989"/>
                  </a:lnTo>
                  <a:lnTo>
                    <a:pt x="2756" y="13242"/>
                  </a:lnTo>
                  <a:lnTo>
                    <a:pt x="3149" y="13495"/>
                  </a:lnTo>
                  <a:lnTo>
                    <a:pt x="3571" y="13720"/>
                  </a:lnTo>
                  <a:lnTo>
                    <a:pt x="3993" y="13945"/>
                  </a:lnTo>
                  <a:lnTo>
                    <a:pt x="4189" y="14029"/>
                  </a:lnTo>
                  <a:lnTo>
                    <a:pt x="4302" y="14085"/>
                  </a:lnTo>
                  <a:lnTo>
                    <a:pt x="4358" y="14141"/>
                  </a:lnTo>
                  <a:lnTo>
                    <a:pt x="4414" y="14226"/>
                  </a:lnTo>
                  <a:lnTo>
                    <a:pt x="4471" y="14310"/>
                  </a:lnTo>
                  <a:lnTo>
                    <a:pt x="4471" y="14451"/>
                  </a:lnTo>
                  <a:lnTo>
                    <a:pt x="4471" y="14591"/>
                  </a:lnTo>
                  <a:lnTo>
                    <a:pt x="4246" y="15716"/>
                  </a:lnTo>
                  <a:lnTo>
                    <a:pt x="4021" y="16840"/>
                  </a:lnTo>
                  <a:lnTo>
                    <a:pt x="3768" y="17937"/>
                  </a:lnTo>
                  <a:lnTo>
                    <a:pt x="3515" y="19061"/>
                  </a:lnTo>
                  <a:lnTo>
                    <a:pt x="3318" y="19708"/>
                  </a:lnTo>
                  <a:lnTo>
                    <a:pt x="3093" y="20354"/>
                  </a:lnTo>
                  <a:lnTo>
                    <a:pt x="2643" y="21620"/>
                  </a:lnTo>
                  <a:lnTo>
                    <a:pt x="2137" y="22857"/>
                  </a:lnTo>
                  <a:lnTo>
                    <a:pt x="1659" y="24122"/>
                  </a:lnTo>
                  <a:lnTo>
                    <a:pt x="1631" y="24290"/>
                  </a:lnTo>
                  <a:lnTo>
                    <a:pt x="1631" y="24431"/>
                  </a:lnTo>
                  <a:lnTo>
                    <a:pt x="1659" y="24543"/>
                  </a:lnTo>
                  <a:lnTo>
                    <a:pt x="1715" y="24684"/>
                  </a:lnTo>
                  <a:lnTo>
                    <a:pt x="1884" y="24909"/>
                  </a:lnTo>
                  <a:lnTo>
                    <a:pt x="2053" y="25134"/>
                  </a:lnTo>
                  <a:lnTo>
                    <a:pt x="2334" y="25527"/>
                  </a:lnTo>
                  <a:lnTo>
                    <a:pt x="2643" y="25893"/>
                  </a:lnTo>
                  <a:lnTo>
                    <a:pt x="2952" y="26258"/>
                  </a:lnTo>
                  <a:lnTo>
                    <a:pt x="3290" y="26596"/>
                  </a:lnTo>
                  <a:lnTo>
                    <a:pt x="3993" y="27270"/>
                  </a:lnTo>
                  <a:lnTo>
                    <a:pt x="4695" y="27917"/>
                  </a:lnTo>
                  <a:lnTo>
                    <a:pt x="5736" y="28845"/>
                  </a:lnTo>
                  <a:lnTo>
                    <a:pt x="6298" y="29267"/>
                  </a:lnTo>
                  <a:lnTo>
                    <a:pt x="6832" y="29688"/>
                  </a:lnTo>
                  <a:lnTo>
                    <a:pt x="7394" y="30082"/>
                  </a:lnTo>
                  <a:lnTo>
                    <a:pt x="7957" y="30475"/>
                  </a:lnTo>
                  <a:lnTo>
                    <a:pt x="8547" y="30841"/>
                  </a:lnTo>
                  <a:lnTo>
                    <a:pt x="9137" y="31178"/>
                  </a:lnTo>
                  <a:lnTo>
                    <a:pt x="9728" y="31516"/>
                  </a:lnTo>
                  <a:lnTo>
                    <a:pt x="10346" y="31825"/>
                  </a:lnTo>
                  <a:lnTo>
                    <a:pt x="10965" y="32106"/>
                  </a:lnTo>
                  <a:lnTo>
                    <a:pt x="11611" y="32359"/>
                  </a:lnTo>
                  <a:lnTo>
                    <a:pt x="12258" y="32584"/>
                  </a:lnTo>
                  <a:lnTo>
                    <a:pt x="12933" y="32809"/>
                  </a:lnTo>
                  <a:lnTo>
                    <a:pt x="13608" y="32978"/>
                  </a:lnTo>
                  <a:lnTo>
                    <a:pt x="14310" y="33146"/>
                  </a:lnTo>
                  <a:lnTo>
                    <a:pt x="14704" y="33202"/>
                  </a:lnTo>
                  <a:lnTo>
                    <a:pt x="14901" y="23672"/>
                  </a:lnTo>
                  <a:lnTo>
                    <a:pt x="14816" y="22098"/>
                  </a:lnTo>
                  <a:lnTo>
                    <a:pt x="14142" y="21816"/>
                  </a:lnTo>
                  <a:lnTo>
                    <a:pt x="13804" y="21648"/>
                  </a:lnTo>
                  <a:lnTo>
                    <a:pt x="13439" y="21451"/>
                  </a:lnTo>
                  <a:lnTo>
                    <a:pt x="12848" y="21085"/>
                  </a:lnTo>
                  <a:lnTo>
                    <a:pt x="12342" y="20720"/>
                  </a:lnTo>
                  <a:lnTo>
                    <a:pt x="11893" y="20354"/>
                  </a:lnTo>
                  <a:lnTo>
                    <a:pt x="11499" y="19989"/>
                  </a:lnTo>
                  <a:lnTo>
                    <a:pt x="12202" y="20270"/>
                  </a:lnTo>
                  <a:lnTo>
                    <a:pt x="12989" y="20495"/>
                  </a:lnTo>
                  <a:lnTo>
                    <a:pt x="13861" y="20692"/>
                  </a:lnTo>
                  <a:lnTo>
                    <a:pt x="14310" y="20776"/>
                  </a:lnTo>
                  <a:lnTo>
                    <a:pt x="14788" y="20861"/>
                  </a:lnTo>
                  <a:lnTo>
                    <a:pt x="15351" y="20917"/>
                  </a:lnTo>
                  <a:lnTo>
                    <a:pt x="15913" y="20917"/>
                  </a:lnTo>
                  <a:lnTo>
                    <a:pt x="16194" y="20973"/>
                  </a:lnTo>
                  <a:lnTo>
                    <a:pt x="16672" y="21001"/>
                  </a:lnTo>
                  <a:lnTo>
                    <a:pt x="17234" y="20973"/>
                  </a:lnTo>
                  <a:lnTo>
                    <a:pt x="17572" y="20973"/>
                  </a:lnTo>
                  <a:lnTo>
                    <a:pt x="17909" y="20917"/>
                  </a:lnTo>
                  <a:lnTo>
                    <a:pt x="18274" y="20861"/>
                  </a:lnTo>
                  <a:lnTo>
                    <a:pt x="18640" y="20776"/>
                  </a:lnTo>
                  <a:lnTo>
                    <a:pt x="19005" y="20664"/>
                  </a:lnTo>
                  <a:lnTo>
                    <a:pt x="19371" y="20523"/>
                  </a:lnTo>
                  <a:lnTo>
                    <a:pt x="19736" y="20354"/>
                  </a:lnTo>
                  <a:lnTo>
                    <a:pt x="20102" y="20130"/>
                  </a:lnTo>
                  <a:lnTo>
                    <a:pt x="20439" y="19877"/>
                  </a:lnTo>
                  <a:lnTo>
                    <a:pt x="20777" y="19595"/>
                  </a:lnTo>
                  <a:lnTo>
                    <a:pt x="21114" y="19230"/>
                  </a:lnTo>
                  <a:lnTo>
                    <a:pt x="21395" y="18864"/>
                  </a:lnTo>
                  <a:lnTo>
                    <a:pt x="21620" y="18471"/>
                  </a:lnTo>
                  <a:lnTo>
                    <a:pt x="21817" y="18077"/>
                  </a:lnTo>
                  <a:lnTo>
                    <a:pt x="21986" y="17656"/>
                  </a:lnTo>
                  <a:lnTo>
                    <a:pt x="22098" y="17178"/>
                  </a:lnTo>
                  <a:lnTo>
                    <a:pt x="22210" y="16700"/>
                  </a:lnTo>
                  <a:lnTo>
                    <a:pt x="22267" y="16194"/>
                  </a:lnTo>
                  <a:lnTo>
                    <a:pt x="22323" y="15406"/>
                  </a:lnTo>
                  <a:lnTo>
                    <a:pt x="22323" y="14591"/>
                  </a:lnTo>
                  <a:lnTo>
                    <a:pt x="22323" y="13804"/>
                  </a:lnTo>
                  <a:lnTo>
                    <a:pt x="22323" y="12989"/>
                  </a:lnTo>
                  <a:lnTo>
                    <a:pt x="22267" y="11386"/>
                  </a:lnTo>
                  <a:lnTo>
                    <a:pt x="22210" y="9784"/>
                  </a:lnTo>
                  <a:lnTo>
                    <a:pt x="22435" y="9446"/>
                  </a:lnTo>
                  <a:lnTo>
                    <a:pt x="22632" y="9109"/>
                  </a:lnTo>
                  <a:lnTo>
                    <a:pt x="22801" y="8772"/>
                  </a:lnTo>
                  <a:lnTo>
                    <a:pt x="22969" y="8406"/>
                  </a:lnTo>
                  <a:lnTo>
                    <a:pt x="23110" y="8041"/>
                  </a:lnTo>
                  <a:lnTo>
                    <a:pt x="23194" y="7675"/>
                  </a:lnTo>
                  <a:lnTo>
                    <a:pt x="23307" y="7282"/>
                  </a:lnTo>
                  <a:lnTo>
                    <a:pt x="23363" y="6888"/>
                  </a:lnTo>
                  <a:lnTo>
                    <a:pt x="23363" y="6579"/>
                  </a:lnTo>
                  <a:lnTo>
                    <a:pt x="23391" y="6298"/>
                  </a:lnTo>
                  <a:lnTo>
                    <a:pt x="23363" y="6016"/>
                  </a:lnTo>
                  <a:lnTo>
                    <a:pt x="23335" y="5735"/>
                  </a:lnTo>
                  <a:lnTo>
                    <a:pt x="23279" y="5482"/>
                  </a:lnTo>
                  <a:lnTo>
                    <a:pt x="23194" y="5257"/>
                  </a:lnTo>
                  <a:lnTo>
                    <a:pt x="23110" y="5004"/>
                  </a:lnTo>
                  <a:lnTo>
                    <a:pt x="22998" y="4808"/>
                  </a:lnTo>
                  <a:lnTo>
                    <a:pt x="22857" y="4611"/>
                  </a:lnTo>
                  <a:lnTo>
                    <a:pt x="22716" y="4414"/>
                  </a:lnTo>
                  <a:lnTo>
                    <a:pt x="22576" y="4245"/>
                  </a:lnTo>
                  <a:lnTo>
                    <a:pt x="22379" y="4077"/>
                  </a:lnTo>
                  <a:lnTo>
                    <a:pt x="22182" y="3936"/>
                  </a:lnTo>
                  <a:lnTo>
                    <a:pt x="21986" y="3824"/>
                  </a:lnTo>
                  <a:lnTo>
                    <a:pt x="21761" y="3739"/>
                  </a:lnTo>
                  <a:lnTo>
                    <a:pt x="21508" y="3655"/>
                  </a:lnTo>
                  <a:lnTo>
                    <a:pt x="21479" y="3767"/>
                  </a:lnTo>
                  <a:lnTo>
                    <a:pt x="21451" y="3908"/>
                  </a:lnTo>
                  <a:lnTo>
                    <a:pt x="21423" y="4189"/>
                  </a:lnTo>
                  <a:lnTo>
                    <a:pt x="21423" y="4330"/>
                  </a:lnTo>
                  <a:lnTo>
                    <a:pt x="21367" y="4470"/>
                  </a:lnTo>
                  <a:lnTo>
                    <a:pt x="21311" y="4611"/>
                  </a:lnTo>
                  <a:lnTo>
                    <a:pt x="21226" y="4723"/>
                  </a:lnTo>
                  <a:lnTo>
                    <a:pt x="20271" y="872"/>
                  </a:lnTo>
                  <a:lnTo>
                    <a:pt x="20242" y="647"/>
                  </a:lnTo>
                  <a:lnTo>
                    <a:pt x="20186" y="422"/>
                  </a:lnTo>
                  <a:lnTo>
                    <a:pt x="20130" y="197"/>
                  </a:lnTo>
                  <a:lnTo>
                    <a:pt x="20074" y="113"/>
                  </a:lnTo>
                  <a:lnTo>
                    <a:pt x="19989" y="0"/>
                  </a:lnTo>
                  <a:close/>
                </a:path>
              </a:pathLst>
            </a:custGeom>
            <a:solidFill>
              <a:srgbClr val="FF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61"/>
            <p:cNvSpPr/>
            <p:nvPr/>
          </p:nvSpPr>
          <p:spPr>
            <a:xfrm>
              <a:off x="799700" y="1233200"/>
              <a:ext cx="215075" cy="203150"/>
            </a:xfrm>
            <a:custGeom>
              <a:avLst/>
              <a:gdLst/>
              <a:ahLst/>
              <a:cxnLst/>
              <a:rect l="l" t="t" r="r" b="b"/>
              <a:pathLst>
                <a:path w="8603" h="8126" extrusionOk="0">
                  <a:moveTo>
                    <a:pt x="0" y="1"/>
                  </a:moveTo>
                  <a:lnTo>
                    <a:pt x="28" y="338"/>
                  </a:lnTo>
                  <a:lnTo>
                    <a:pt x="112" y="844"/>
                  </a:lnTo>
                  <a:lnTo>
                    <a:pt x="225" y="1491"/>
                  </a:lnTo>
                  <a:lnTo>
                    <a:pt x="337" y="1857"/>
                  </a:lnTo>
                  <a:lnTo>
                    <a:pt x="450" y="2222"/>
                  </a:lnTo>
                  <a:lnTo>
                    <a:pt x="590" y="2644"/>
                  </a:lnTo>
                  <a:lnTo>
                    <a:pt x="759" y="3037"/>
                  </a:lnTo>
                  <a:lnTo>
                    <a:pt x="956" y="3459"/>
                  </a:lnTo>
                  <a:lnTo>
                    <a:pt x="1209" y="3909"/>
                  </a:lnTo>
                  <a:lnTo>
                    <a:pt x="1462" y="4331"/>
                  </a:lnTo>
                  <a:lnTo>
                    <a:pt x="1771" y="4780"/>
                  </a:lnTo>
                  <a:lnTo>
                    <a:pt x="2137" y="5202"/>
                  </a:lnTo>
                  <a:lnTo>
                    <a:pt x="2530" y="5652"/>
                  </a:lnTo>
                  <a:lnTo>
                    <a:pt x="2924" y="5989"/>
                  </a:lnTo>
                  <a:lnTo>
                    <a:pt x="3289" y="6327"/>
                  </a:lnTo>
                  <a:lnTo>
                    <a:pt x="3683" y="6608"/>
                  </a:lnTo>
                  <a:lnTo>
                    <a:pt x="4048" y="6861"/>
                  </a:lnTo>
                  <a:lnTo>
                    <a:pt x="4442" y="7086"/>
                  </a:lnTo>
                  <a:lnTo>
                    <a:pt x="4808" y="7282"/>
                  </a:lnTo>
                  <a:lnTo>
                    <a:pt x="5173" y="7451"/>
                  </a:lnTo>
                  <a:lnTo>
                    <a:pt x="5538" y="7592"/>
                  </a:lnTo>
                  <a:lnTo>
                    <a:pt x="6185" y="7817"/>
                  </a:lnTo>
                  <a:lnTo>
                    <a:pt x="6775" y="7985"/>
                  </a:lnTo>
                  <a:lnTo>
                    <a:pt x="7253" y="8070"/>
                  </a:lnTo>
                  <a:lnTo>
                    <a:pt x="7591" y="8126"/>
                  </a:lnTo>
                  <a:lnTo>
                    <a:pt x="7759" y="7451"/>
                  </a:lnTo>
                  <a:lnTo>
                    <a:pt x="7872" y="7086"/>
                  </a:lnTo>
                  <a:lnTo>
                    <a:pt x="7984" y="6720"/>
                  </a:lnTo>
                  <a:lnTo>
                    <a:pt x="8125" y="6327"/>
                  </a:lnTo>
                  <a:lnTo>
                    <a:pt x="8294" y="5989"/>
                  </a:lnTo>
                  <a:lnTo>
                    <a:pt x="8603" y="5371"/>
                  </a:lnTo>
                  <a:lnTo>
                    <a:pt x="7984" y="5315"/>
                  </a:lnTo>
                  <a:lnTo>
                    <a:pt x="7338" y="5202"/>
                  </a:lnTo>
                  <a:lnTo>
                    <a:pt x="6663" y="5061"/>
                  </a:lnTo>
                  <a:lnTo>
                    <a:pt x="5960" y="4837"/>
                  </a:lnTo>
                  <a:lnTo>
                    <a:pt x="5370" y="4612"/>
                  </a:lnTo>
                  <a:lnTo>
                    <a:pt x="4779" y="4359"/>
                  </a:lnTo>
                  <a:lnTo>
                    <a:pt x="4245" y="4049"/>
                  </a:lnTo>
                  <a:lnTo>
                    <a:pt x="3739" y="3768"/>
                  </a:lnTo>
                  <a:lnTo>
                    <a:pt x="3261" y="3431"/>
                  </a:lnTo>
                  <a:lnTo>
                    <a:pt x="2811" y="3094"/>
                  </a:lnTo>
                  <a:lnTo>
                    <a:pt x="2390" y="2756"/>
                  </a:lnTo>
                  <a:lnTo>
                    <a:pt x="2024" y="2419"/>
                  </a:lnTo>
                  <a:lnTo>
                    <a:pt x="1659" y="2081"/>
                  </a:lnTo>
                  <a:lnTo>
                    <a:pt x="1350" y="1744"/>
                  </a:lnTo>
                  <a:lnTo>
                    <a:pt x="787" y="1069"/>
                  </a:lnTo>
                  <a:lnTo>
                    <a:pt x="337" y="479"/>
                  </a:lnTo>
                  <a:lnTo>
                    <a:pt x="0" y="1"/>
                  </a:lnTo>
                  <a:close/>
                </a:path>
              </a:pathLst>
            </a:custGeom>
            <a:solidFill>
              <a:srgbClr val="091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61"/>
            <p:cNvSpPr/>
            <p:nvPr/>
          </p:nvSpPr>
          <p:spPr>
            <a:xfrm>
              <a:off x="1039350" y="985100"/>
              <a:ext cx="56975" cy="122325"/>
            </a:xfrm>
            <a:custGeom>
              <a:avLst/>
              <a:gdLst/>
              <a:ahLst/>
              <a:cxnLst/>
              <a:rect l="l" t="t" r="r" b="b"/>
              <a:pathLst>
                <a:path w="2279" h="4893" extrusionOk="0">
                  <a:moveTo>
                    <a:pt x="254" y="1"/>
                  </a:moveTo>
                  <a:lnTo>
                    <a:pt x="760" y="1182"/>
                  </a:lnTo>
                  <a:lnTo>
                    <a:pt x="1041" y="1772"/>
                  </a:lnTo>
                  <a:lnTo>
                    <a:pt x="1154" y="2053"/>
                  </a:lnTo>
                  <a:lnTo>
                    <a:pt x="1266" y="2362"/>
                  </a:lnTo>
                  <a:lnTo>
                    <a:pt x="1603" y="3262"/>
                  </a:lnTo>
                  <a:lnTo>
                    <a:pt x="1688" y="3599"/>
                  </a:lnTo>
                  <a:lnTo>
                    <a:pt x="1716" y="3740"/>
                  </a:lnTo>
                  <a:lnTo>
                    <a:pt x="1688" y="3852"/>
                  </a:lnTo>
                  <a:lnTo>
                    <a:pt x="1660" y="3965"/>
                  </a:lnTo>
                  <a:lnTo>
                    <a:pt x="1575" y="4077"/>
                  </a:lnTo>
                  <a:lnTo>
                    <a:pt x="1463" y="4190"/>
                  </a:lnTo>
                  <a:lnTo>
                    <a:pt x="1322" y="4274"/>
                  </a:lnTo>
                  <a:lnTo>
                    <a:pt x="1125" y="4387"/>
                  </a:lnTo>
                  <a:lnTo>
                    <a:pt x="872" y="4471"/>
                  </a:lnTo>
                  <a:lnTo>
                    <a:pt x="254" y="4696"/>
                  </a:lnTo>
                  <a:lnTo>
                    <a:pt x="141" y="4752"/>
                  </a:lnTo>
                  <a:lnTo>
                    <a:pt x="1" y="4836"/>
                  </a:lnTo>
                  <a:lnTo>
                    <a:pt x="479" y="4893"/>
                  </a:lnTo>
                  <a:lnTo>
                    <a:pt x="901" y="4893"/>
                  </a:lnTo>
                  <a:lnTo>
                    <a:pt x="1294" y="4836"/>
                  </a:lnTo>
                  <a:lnTo>
                    <a:pt x="1463" y="4808"/>
                  </a:lnTo>
                  <a:lnTo>
                    <a:pt x="1603" y="4724"/>
                  </a:lnTo>
                  <a:lnTo>
                    <a:pt x="1744" y="4640"/>
                  </a:lnTo>
                  <a:lnTo>
                    <a:pt x="1885" y="4555"/>
                  </a:lnTo>
                  <a:lnTo>
                    <a:pt x="1997" y="4443"/>
                  </a:lnTo>
                  <a:lnTo>
                    <a:pt x="2081" y="4330"/>
                  </a:lnTo>
                  <a:lnTo>
                    <a:pt x="2166" y="4218"/>
                  </a:lnTo>
                  <a:lnTo>
                    <a:pt x="2222" y="4077"/>
                  </a:lnTo>
                  <a:lnTo>
                    <a:pt x="2250" y="3909"/>
                  </a:lnTo>
                  <a:lnTo>
                    <a:pt x="2278" y="3768"/>
                  </a:lnTo>
                  <a:lnTo>
                    <a:pt x="2250" y="3599"/>
                  </a:lnTo>
                  <a:lnTo>
                    <a:pt x="2222" y="3374"/>
                  </a:lnTo>
                  <a:lnTo>
                    <a:pt x="2081" y="2897"/>
                  </a:lnTo>
                  <a:lnTo>
                    <a:pt x="1856" y="2362"/>
                  </a:lnTo>
                  <a:lnTo>
                    <a:pt x="1575" y="1772"/>
                  </a:lnTo>
                  <a:lnTo>
                    <a:pt x="1238" y="1210"/>
                  </a:lnTo>
                  <a:lnTo>
                    <a:pt x="901" y="676"/>
                  </a:lnTo>
                  <a:lnTo>
                    <a:pt x="563" y="282"/>
                  </a:lnTo>
                  <a:lnTo>
                    <a:pt x="394" y="113"/>
                  </a:lnTo>
                  <a:lnTo>
                    <a:pt x="254" y="1"/>
                  </a:lnTo>
                  <a:close/>
                </a:path>
              </a:pathLst>
            </a:custGeom>
            <a:solidFill>
              <a:srgbClr val="091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61"/>
            <p:cNvSpPr/>
            <p:nvPr/>
          </p:nvSpPr>
          <p:spPr>
            <a:xfrm>
              <a:off x="886850" y="939425"/>
              <a:ext cx="85775" cy="46400"/>
            </a:xfrm>
            <a:custGeom>
              <a:avLst/>
              <a:gdLst/>
              <a:ahLst/>
              <a:cxnLst/>
              <a:rect l="l" t="t" r="r" b="b"/>
              <a:pathLst>
                <a:path w="3431" h="1856" extrusionOk="0">
                  <a:moveTo>
                    <a:pt x="3065" y="0"/>
                  </a:moveTo>
                  <a:lnTo>
                    <a:pt x="2671" y="29"/>
                  </a:lnTo>
                  <a:lnTo>
                    <a:pt x="2362" y="113"/>
                  </a:lnTo>
                  <a:lnTo>
                    <a:pt x="2024" y="225"/>
                  </a:lnTo>
                  <a:lnTo>
                    <a:pt x="1715" y="338"/>
                  </a:lnTo>
                  <a:lnTo>
                    <a:pt x="1434" y="478"/>
                  </a:lnTo>
                  <a:lnTo>
                    <a:pt x="844" y="816"/>
                  </a:lnTo>
                  <a:lnTo>
                    <a:pt x="281" y="1209"/>
                  </a:lnTo>
                  <a:lnTo>
                    <a:pt x="169" y="1294"/>
                  </a:lnTo>
                  <a:lnTo>
                    <a:pt x="56" y="1406"/>
                  </a:lnTo>
                  <a:lnTo>
                    <a:pt x="0" y="1519"/>
                  </a:lnTo>
                  <a:lnTo>
                    <a:pt x="0" y="1575"/>
                  </a:lnTo>
                  <a:lnTo>
                    <a:pt x="28" y="1659"/>
                  </a:lnTo>
                  <a:lnTo>
                    <a:pt x="85" y="1743"/>
                  </a:lnTo>
                  <a:lnTo>
                    <a:pt x="141" y="1800"/>
                  </a:lnTo>
                  <a:lnTo>
                    <a:pt x="197" y="1828"/>
                  </a:lnTo>
                  <a:lnTo>
                    <a:pt x="281" y="1856"/>
                  </a:lnTo>
                  <a:lnTo>
                    <a:pt x="422" y="1856"/>
                  </a:lnTo>
                  <a:lnTo>
                    <a:pt x="591" y="1800"/>
                  </a:lnTo>
                  <a:lnTo>
                    <a:pt x="1237" y="1631"/>
                  </a:lnTo>
                  <a:lnTo>
                    <a:pt x="1828" y="1406"/>
                  </a:lnTo>
                  <a:lnTo>
                    <a:pt x="2418" y="1153"/>
                  </a:lnTo>
                  <a:lnTo>
                    <a:pt x="2699" y="984"/>
                  </a:lnTo>
                  <a:lnTo>
                    <a:pt x="2980" y="816"/>
                  </a:lnTo>
                  <a:lnTo>
                    <a:pt x="3149" y="703"/>
                  </a:lnTo>
                  <a:lnTo>
                    <a:pt x="3318" y="563"/>
                  </a:lnTo>
                  <a:lnTo>
                    <a:pt x="3374" y="478"/>
                  </a:lnTo>
                  <a:lnTo>
                    <a:pt x="3430" y="394"/>
                  </a:lnTo>
                  <a:lnTo>
                    <a:pt x="3430" y="282"/>
                  </a:lnTo>
                  <a:lnTo>
                    <a:pt x="3374" y="169"/>
                  </a:lnTo>
                  <a:lnTo>
                    <a:pt x="3318" y="85"/>
                  </a:lnTo>
                  <a:lnTo>
                    <a:pt x="3261" y="29"/>
                  </a:lnTo>
                  <a:lnTo>
                    <a:pt x="3177" y="0"/>
                  </a:lnTo>
                  <a:close/>
                </a:path>
              </a:pathLst>
            </a:custGeom>
            <a:solidFill>
              <a:srgbClr val="091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6" name="Google Shape;9406;p61"/>
            <p:cNvSpPr/>
            <p:nvPr/>
          </p:nvSpPr>
          <p:spPr>
            <a:xfrm>
              <a:off x="1113850" y="940825"/>
              <a:ext cx="60475" cy="35875"/>
            </a:xfrm>
            <a:custGeom>
              <a:avLst/>
              <a:gdLst/>
              <a:ahLst/>
              <a:cxnLst/>
              <a:rect l="l" t="t" r="r" b="b"/>
              <a:pathLst>
                <a:path w="2419" h="1435" extrusionOk="0">
                  <a:moveTo>
                    <a:pt x="254" y="1"/>
                  </a:moveTo>
                  <a:lnTo>
                    <a:pt x="142" y="57"/>
                  </a:lnTo>
                  <a:lnTo>
                    <a:pt x="85" y="85"/>
                  </a:lnTo>
                  <a:lnTo>
                    <a:pt x="29" y="169"/>
                  </a:lnTo>
                  <a:lnTo>
                    <a:pt x="1" y="310"/>
                  </a:lnTo>
                  <a:lnTo>
                    <a:pt x="29" y="422"/>
                  </a:lnTo>
                  <a:lnTo>
                    <a:pt x="85" y="563"/>
                  </a:lnTo>
                  <a:lnTo>
                    <a:pt x="170" y="675"/>
                  </a:lnTo>
                  <a:lnTo>
                    <a:pt x="395" y="816"/>
                  </a:lnTo>
                  <a:lnTo>
                    <a:pt x="619" y="957"/>
                  </a:lnTo>
                  <a:lnTo>
                    <a:pt x="844" y="1097"/>
                  </a:lnTo>
                  <a:lnTo>
                    <a:pt x="1069" y="1181"/>
                  </a:lnTo>
                  <a:lnTo>
                    <a:pt x="1294" y="1294"/>
                  </a:lnTo>
                  <a:lnTo>
                    <a:pt x="1547" y="1350"/>
                  </a:lnTo>
                  <a:lnTo>
                    <a:pt x="1800" y="1406"/>
                  </a:lnTo>
                  <a:lnTo>
                    <a:pt x="2053" y="1434"/>
                  </a:lnTo>
                  <a:lnTo>
                    <a:pt x="2138" y="1434"/>
                  </a:lnTo>
                  <a:lnTo>
                    <a:pt x="2222" y="1406"/>
                  </a:lnTo>
                  <a:lnTo>
                    <a:pt x="2306" y="1350"/>
                  </a:lnTo>
                  <a:lnTo>
                    <a:pt x="2363" y="1294"/>
                  </a:lnTo>
                  <a:lnTo>
                    <a:pt x="2419" y="1181"/>
                  </a:lnTo>
                  <a:lnTo>
                    <a:pt x="2391" y="1097"/>
                  </a:lnTo>
                  <a:lnTo>
                    <a:pt x="2334" y="985"/>
                  </a:lnTo>
                  <a:lnTo>
                    <a:pt x="2250" y="900"/>
                  </a:lnTo>
                  <a:lnTo>
                    <a:pt x="1885" y="591"/>
                  </a:lnTo>
                  <a:lnTo>
                    <a:pt x="1463" y="338"/>
                  </a:lnTo>
                  <a:lnTo>
                    <a:pt x="1238" y="226"/>
                  </a:lnTo>
                  <a:lnTo>
                    <a:pt x="1013" y="141"/>
                  </a:lnTo>
                  <a:lnTo>
                    <a:pt x="788" y="57"/>
                  </a:lnTo>
                  <a:lnTo>
                    <a:pt x="535" y="29"/>
                  </a:lnTo>
                  <a:lnTo>
                    <a:pt x="395" y="1"/>
                  </a:lnTo>
                  <a:close/>
                </a:path>
              </a:pathLst>
            </a:custGeom>
            <a:solidFill>
              <a:srgbClr val="091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61"/>
            <p:cNvSpPr/>
            <p:nvPr/>
          </p:nvSpPr>
          <p:spPr>
            <a:xfrm>
              <a:off x="699175" y="604175"/>
              <a:ext cx="395025" cy="137775"/>
            </a:xfrm>
            <a:custGeom>
              <a:avLst/>
              <a:gdLst/>
              <a:ahLst/>
              <a:cxnLst/>
              <a:rect l="l" t="t" r="r" b="b"/>
              <a:pathLst>
                <a:path w="15801" h="5511" extrusionOk="0">
                  <a:moveTo>
                    <a:pt x="15210" y="0"/>
                  </a:moveTo>
                  <a:lnTo>
                    <a:pt x="13608" y="84"/>
                  </a:lnTo>
                  <a:lnTo>
                    <a:pt x="12568" y="197"/>
                  </a:lnTo>
                  <a:lnTo>
                    <a:pt x="11359" y="309"/>
                  </a:lnTo>
                  <a:lnTo>
                    <a:pt x="10066" y="506"/>
                  </a:lnTo>
                  <a:lnTo>
                    <a:pt x="8716" y="731"/>
                  </a:lnTo>
                  <a:lnTo>
                    <a:pt x="7423" y="1012"/>
                  </a:lnTo>
                  <a:lnTo>
                    <a:pt x="6776" y="1153"/>
                  </a:lnTo>
                  <a:lnTo>
                    <a:pt x="6101" y="1350"/>
                  </a:lnTo>
                  <a:lnTo>
                    <a:pt x="5427" y="1546"/>
                  </a:lnTo>
                  <a:lnTo>
                    <a:pt x="4780" y="1771"/>
                  </a:lnTo>
                  <a:lnTo>
                    <a:pt x="4133" y="2024"/>
                  </a:lnTo>
                  <a:lnTo>
                    <a:pt x="3515" y="2305"/>
                  </a:lnTo>
                  <a:lnTo>
                    <a:pt x="2925" y="2615"/>
                  </a:lnTo>
                  <a:lnTo>
                    <a:pt x="2362" y="2924"/>
                  </a:lnTo>
                  <a:lnTo>
                    <a:pt x="1828" y="3289"/>
                  </a:lnTo>
                  <a:lnTo>
                    <a:pt x="1350" y="3655"/>
                  </a:lnTo>
                  <a:lnTo>
                    <a:pt x="928" y="4077"/>
                  </a:lnTo>
                  <a:lnTo>
                    <a:pt x="563" y="4498"/>
                  </a:lnTo>
                  <a:lnTo>
                    <a:pt x="394" y="4751"/>
                  </a:lnTo>
                  <a:lnTo>
                    <a:pt x="254" y="4976"/>
                  </a:lnTo>
                  <a:lnTo>
                    <a:pt x="113" y="5229"/>
                  </a:lnTo>
                  <a:lnTo>
                    <a:pt x="1" y="5482"/>
                  </a:lnTo>
                  <a:lnTo>
                    <a:pt x="85" y="5510"/>
                  </a:lnTo>
                  <a:lnTo>
                    <a:pt x="198" y="5286"/>
                  </a:lnTo>
                  <a:lnTo>
                    <a:pt x="338" y="5033"/>
                  </a:lnTo>
                  <a:lnTo>
                    <a:pt x="619" y="4611"/>
                  </a:lnTo>
                  <a:lnTo>
                    <a:pt x="957" y="4189"/>
                  </a:lnTo>
                  <a:lnTo>
                    <a:pt x="1378" y="3795"/>
                  </a:lnTo>
                  <a:lnTo>
                    <a:pt x="1828" y="3430"/>
                  </a:lnTo>
                  <a:lnTo>
                    <a:pt x="2306" y="3093"/>
                  </a:lnTo>
                  <a:lnTo>
                    <a:pt x="2840" y="2755"/>
                  </a:lnTo>
                  <a:lnTo>
                    <a:pt x="3431" y="2474"/>
                  </a:lnTo>
                  <a:lnTo>
                    <a:pt x="4021" y="2193"/>
                  </a:lnTo>
                  <a:lnTo>
                    <a:pt x="4640" y="1940"/>
                  </a:lnTo>
                  <a:lnTo>
                    <a:pt x="5286" y="1715"/>
                  </a:lnTo>
                  <a:lnTo>
                    <a:pt x="5961" y="1518"/>
                  </a:lnTo>
                  <a:lnTo>
                    <a:pt x="6636" y="1321"/>
                  </a:lnTo>
                  <a:lnTo>
                    <a:pt x="7310" y="1153"/>
                  </a:lnTo>
                  <a:lnTo>
                    <a:pt x="8688" y="844"/>
                  </a:lnTo>
                  <a:lnTo>
                    <a:pt x="10037" y="619"/>
                  </a:lnTo>
                  <a:lnTo>
                    <a:pt x="11331" y="422"/>
                  </a:lnTo>
                  <a:lnTo>
                    <a:pt x="12540" y="309"/>
                  </a:lnTo>
                  <a:lnTo>
                    <a:pt x="13608" y="197"/>
                  </a:lnTo>
                  <a:lnTo>
                    <a:pt x="15182" y="113"/>
                  </a:lnTo>
                  <a:lnTo>
                    <a:pt x="15801" y="84"/>
                  </a:lnTo>
                  <a:lnTo>
                    <a:pt x="15801" y="0"/>
                  </a:lnTo>
                  <a:close/>
                </a:path>
              </a:pathLst>
            </a:custGeom>
            <a:solidFill>
              <a:srgbClr val="2D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61"/>
            <p:cNvSpPr/>
            <p:nvPr/>
          </p:nvSpPr>
          <p:spPr>
            <a:xfrm>
              <a:off x="806725" y="868425"/>
              <a:ext cx="299425" cy="77350"/>
            </a:xfrm>
            <a:custGeom>
              <a:avLst/>
              <a:gdLst/>
              <a:ahLst/>
              <a:cxnLst/>
              <a:rect l="l" t="t" r="r" b="b"/>
              <a:pathLst>
                <a:path w="11977" h="3094" extrusionOk="0">
                  <a:moveTo>
                    <a:pt x="422" y="1"/>
                  </a:moveTo>
                  <a:lnTo>
                    <a:pt x="0" y="423"/>
                  </a:lnTo>
                  <a:lnTo>
                    <a:pt x="309" y="704"/>
                  </a:lnTo>
                  <a:lnTo>
                    <a:pt x="787" y="1097"/>
                  </a:lnTo>
                  <a:lnTo>
                    <a:pt x="1406" y="1547"/>
                  </a:lnTo>
                  <a:lnTo>
                    <a:pt x="1771" y="1772"/>
                  </a:lnTo>
                  <a:lnTo>
                    <a:pt x="2165" y="1997"/>
                  </a:lnTo>
                  <a:lnTo>
                    <a:pt x="2587" y="2222"/>
                  </a:lnTo>
                  <a:lnTo>
                    <a:pt x="3065" y="2419"/>
                  </a:lnTo>
                  <a:lnTo>
                    <a:pt x="3543" y="2616"/>
                  </a:lnTo>
                  <a:lnTo>
                    <a:pt x="4077" y="2756"/>
                  </a:lnTo>
                  <a:lnTo>
                    <a:pt x="4611" y="2897"/>
                  </a:lnTo>
                  <a:lnTo>
                    <a:pt x="5201" y="3009"/>
                  </a:lnTo>
                  <a:lnTo>
                    <a:pt x="5820" y="3065"/>
                  </a:lnTo>
                  <a:lnTo>
                    <a:pt x="6438" y="3093"/>
                  </a:lnTo>
                  <a:lnTo>
                    <a:pt x="6635" y="3093"/>
                  </a:lnTo>
                  <a:lnTo>
                    <a:pt x="7113" y="3065"/>
                  </a:lnTo>
                  <a:lnTo>
                    <a:pt x="7563" y="3037"/>
                  </a:lnTo>
                  <a:lnTo>
                    <a:pt x="8013" y="2953"/>
                  </a:lnTo>
                  <a:lnTo>
                    <a:pt x="8434" y="2869"/>
                  </a:lnTo>
                  <a:lnTo>
                    <a:pt x="8828" y="2756"/>
                  </a:lnTo>
                  <a:lnTo>
                    <a:pt x="9222" y="2644"/>
                  </a:lnTo>
                  <a:lnTo>
                    <a:pt x="9924" y="2391"/>
                  </a:lnTo>
                  <a:lnTo>
                    <a:pt x="10571" y="2081"/>
                  </a:lnTo>
                  <a:lnTo>
                    <a:pt x="11133" y="1772"/>
                  </a:lnTo>
                  <a:lnTo>
                    <a:pt x="11583" y="1463"/>
                  </a:lnTo>
                  <a:lnTo>
                    <a:pt x="11977" y="1182"/>
                  </a:lnTo>
                  <a:lnTo>
                    <a:pt x="11611" y="704"/>
                  </a:lnTo>
                  <a:lnTo>
                    <a:pt x="11246" y="985"/>
                  </a:lnTo>
                  <a:lnTo>
                    <a:pt x="10824" y="1266"/>
                  </a:lnTo>
                  <a:lnTo>
                    <a:pt x="10290" y="1547"/>
                  </a:lnTo>
                  <a:lnTo>
                    <a:pt x="9699" y="1828"/>
                  </a:lnTo>
                  <a:lnTo>
                    <a:pt x="9025" y="2081"/>
                  </a:lnTo>
                  <a:lnTo>
                    <a:pt x="8687" y="2194"/>
                  </a:lnTo>
                  <a:lnTo>
                    <a:pt x="8294" y="2278"/>
                  </a:lnTo>
                  <a:lnTo>
                    <a:pt x="7900" y="2362"/>
                  </a:lnTo>
                  <a:lnTo>
                    <a:pt x="7507" y="2419"/>
                  </a:lnTo>
                  <a:lnTo>
                    <a:pt x="7085" y="2475"/>
                  </a:lnTo>
                  <a:lnTo>
                    <a:pt x="6635" y="2503"/>
                  </a:lnTo>
                  <a:lnTo>
                    <a:pt x="6017" y="2475"/>
                  </a:lnTo>
                  <a:lnTo>
                    <a:pt x="5426" y="2419"/>
                  </a:lnTo>
                  <a:lnTo>
                    <a:pt x="4892" y="2334"/>
                  </a:lnTo>
                  <a:lnTo>
                    <a:pt x="4358" y="2222"/>
                  </a:lnTo>
                  <a:lnTo>
                    <a:pt x="3852" y="2053"/>
                  </a:lnTo>
                  <a:lnTo>
                    <a:pt x="3374" y="1885"/>
                  </a:lnTo>
                  <a:lnTo>
                    <a:pt x="2924" y="1688"/>
                  </a:lnTo>
                  <a:lnTo>
                    <a:pt x="2502" y="1491"/>
                  </a:lnTo>
                  <a:lnTo>
                    <a:pt x="2137" y="1266"/>
                  </a:lnTo>
                  <a:lnTo>
                    <a:pt x="1771" y="1069"/>
                  </a:lnTo>
                  <a:lnTo>
                    <a:pt x="1181" y="648"/>
                  </a:lnTo>
                  <a:lnTo>
                    <a:pt x="731" y="282"/>
                  </a:lnTo>
                  <a:lnTo>
                    <a:pt x="422" y="1"/>
                  </a:ln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61"/>
            <p:cNvSpPr/>
            <p:nvPr/>
          </p:nvSpPr>
          <p:spPr>
            <a:xfrm>
              <a:off x="701300" y="1058900"/>
              <a:ext cx="48500" cy="83675"/>
            </a:xfrm>
            <a:custGeom>
              <a:avLst/>
              <a:gdLst/>
              <a:ahLst/>
              <a:cxnLst/>
              <a:rect l="l" t="t" r="r" b="b"/>
              <a:pathLst>
                <a:path w="1940" h="3347" extrusionOk="0">
                  <a:moveTo>
                    <a:pt x="534" y="1"/>
                  </a:moveTo>
                  <a:lnTo>
                    <a:pt x="0" y="226"/>
                  </a:lnTo>
                  <a:lnTo>
                    <a:pt x="1406" y="3346"/>
                  </a:lnTo>
                  <a:lnTo>
                    <a:pt x="1940" y="3093"/>
                  </a:lnTo>
                  <a:lnTo>
                    <a:pt x="534" y="1"/>
                  </a:lnTo>
                  <a:close/>
                </a:path>
              </a:pathLst>
            </a:custGeom>
            <a:solidFill>
              <a:srgbClr val="091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61"/>
            <p:cNvSpPr/>
            <p:nvPr/>
          </p:nvSpPr>
          <p:spPr>
            <a:xfrm>
              <a:off x="297150" y="1313325"/>
              <a:ext cx="2352450" cy="2229450"/>
            </a:xfrm>
            <a:custGeom>
              <a:avLst/>
              <a:gdLst/>
              <a:ahLst/>
              <a:cxnLst/>
              <a:rect l="l" t="t" r="r" b="b"/>
              <a:pathLst>
                <a:path w="94098" h="89178" extrusionOk="0">
                  <a:moveTo>
                    <a:pt x="14873" y="1"/>
                  </a:moveTo>
                  <a:lnTo>
                    <a:pt x="12427" y="5961"/>
                  </a:lnTo>
                  <a:lnTo>
                    <a:pt x="11808" y="6355"/>
                  </a:lnTo>
                  <a:lnTo>
                    <a:pt x="11049" y="6889"/>
                  </a:lnTo>
                  <a:lnTo>
                    <a:pt x="10178" y="7592"/>
                  </a:lnTo>
                  <a:lnTo>
                    <a:pt x="9700" y="7985"/>
                  </a:lnTo>
                  <a:lnTo>
                    <a:pt x="9194" y="8407"/>
                  </a:lnTo>
                  <a:lnTo>
                    <a:pt x="8491" y="9082"/>
                  </a:lnTo>
                  <a:lnTo>
                    <a:pt x="7816" y="9785"/>
                  </a:lnTo>
                  <a:lnTo>
                    <a:pt x="7170" y="10487"/>
                  </a:lnTo>
                  <a:lnTo>
                    <a:pt x="6551" y="11246"/>
                  </a:lnTo>
                  <a:lnTo>
                    <a:pt x="5961" y="12006"/>
                  </a:lnTo>
                  <a:lnTo>
                    <a:pt x="5398" y="12793"/>
                  </a:lnTo>
                  <a:lnTo>
                    <a:pt x="4836" y="13608"/>
                  </a:lnTo>
                  <a:lnTo>
                    <a:pt x="4330" y="14451"/>
                  </a:lnTo>
                  <a:lnTo>
                    <a:pt x="3852" y="15295"/>
                  </a:lnTo>
                  <a:lnTo>
                    <a:pt x="3402" y="16166"/>
                  </a:lnTo>
                  <a:lnTo>
                    <a:pt x="2981" y="17038"/>
                  </a:lnTo>
                  <a:lnTo>
                    <a:pt x="2587" y="17938"/>
                  </a:lnTo>
                  <a:lnTo>
                    <a:pt x="2193" y="18865"/>
                  </a:lnTo>
                  <a:lnTo>
                    <a:pt x="1856" y="19765"/>
                  </a:lnTo>
                  <a:lnTo>
                    <a:pt x="1547" y="20693"/>
                  </a:lnTo>
                  <a:lnTo>
                    <a:pt x="1266" y="21620"/>
                  </a:lnTo>
                  <a:lnTo>
                    <a:pt x="1013" y="22548"/>
                  </a:lnTo>
                  <a:lnTo>
                    <a:pt x="788" y="23504"/>
                  </a:lnTo>
                  <a:lnTo>
                    <a:pt x="591" y="24432"/>
                  </a:lnTo>
                  <a:lnTo>
                    <a:pt x="422" y="25388"/>
                  </a:lnTo>
                  <a:lnTo>
                    <a:pt x="282" y="26315"/>
                  </a:lnTo>
                  <a:lnTo>
                    <a:pt x="169" y="27243"/>
                  </a:lnTo>
                  <a:lnTo>
                    <a:pt x="85" y="28199"/>
                  </a:lnTo>
                  <a:lnTo>
                    <a:pt x="29" y="29127"/>
                  </a:lnTo>
                  <a:lnTo>
                    <a:pt x="1" y="30027"/>
                  </a:lnTo>
                  <a:lnTo>
                    <a:pt x="1" y="30954"/>
                  </a:lnTo>
                  <a:lnTo>
                    <a:pt x="29" y="31854"/>
                  </a:lnTo>
                  <a:lnTo>
                    <a:pt x="85" y="32725"/>
                  </a:lnTo>
                  <a:lnTo>
                    <a:pt x="197" y="33625"/>
                  </a:lnTo>
                  <a:lnTo>
                    <a:pt x="310" y="34468"/>
                  </a:lnTo>
                  <a:lnTo>
                    <a:pt x="450" y="35312"/>
                  </a:lnTo>
                  <a:lnTo>
                    <a:pt x="647" y="36127"/>
                  </a:lnTo>
                  <a:lnTo>
                    <a:pt x="872" y="37083"/>
                  </a:lnTo>
                  <a:lnTo>
                    <a:pt x="1266" y="38489"/>
                  </a:lnTo>
                  <a:lnTo>
                    <a:pt x="1884" y="40738"/>
                  </a:lnTo>
                  <a:lnTo>
                    <a:pt x="2812" y="44252"/>
                  </a:lnTo>
                  <a:lnTo>
                    <a:pt x="3852" y="48300"/>
                  </a:lnTo>
                  <a:lnTo>
                    <a:pt x="4611" y="51365"/>
                  </a:lnTo>
                  <a:lnTo>
                    <a:pt x="6860" y="58056"/>
                  </a:lnTo>
                  <a:lnTo>
                    <a:pt x="7395" y="59658"/>
                  </a:lnTo>
                  <a:lnTo>
                    <a:pt x="7901" y="61261"/>
                  </a:lnTo>
                  <a:lnTo>
                    <a:pt x="8379" y="62835"/>
                  </a:lnTo>
                  <a:lnTo>
                    <a:pt x="8828" y="64382"/>
                  </a:lnTo>
                  <a:lnTo>
                    <a:pt x="9587" y="67193"/>
                  </a:lnTo>
                  <a:lnTo>
                    <a:pt x="10234" y="69864"/>
                  </a:lnTo>
                  <a:lnTo>
                    <a:pt x="10796" y="72394"/>
                  </a:lnTo>
                  <a:lnTo>
                    <a:pt x="11274" y="74784"/>
                  </a:lnTo>
                  <a:lnTo>
                    <a:pt x="11696" y="76977"/>
                  </a:lnTo>
                  <a:lnTo>
                    <a:pt x="12033" y="79029"/>
                  </a:lnTo>
                  <a:lnTo>
                    <a:pt x="12314" y="80884"/>
                  </a:lnTo>
                  <a:lnTo>
                    <a:pt x="12567" y="82571"/>
                  </a:lnTo>
                  <a:lnTo>
                    <a:pt x="12933" y="85411"/>
                  </a:lnTo>
                  <a:lnTo>
                    <a:pt x="13186" y="87491"/>
                  </a:lnTo>
                  <a:lnTo>
                    <a:pt x="13270" y="88222"/>
                  </a:lnTo>
                  <a:lnTo>
                    <a:pt x="13383" y="88756"/>
                  </a:lnTo>
                  <a:lnTo>
                    <a:pt x="13411" y="88953"/>
                  </a:lnTo>
                  <a:lnTo>
                    <a:pt x="13467" y="89094"/>
                  </a:lnTo>
                  <a:lnTo>
                    <a:pt x="13523" y="89178"/>
                  </a:lnTo>
                  <a:lnTo>
                    <a:pt x="13580" y="89178"/>
                  </a:lnTo>
                  <a:lnTo>
                    <a:pt x="13889" y="89150"/>
                  </a:lnTo>
                  <a:lnTo>
                    <a:pt x="14479" y="89066"/>
                  </a:lnTo>
                  <a:lnTo>
                    <a:pt x="15379" y="88925"/>
                  </a:lnTo>
                  <a:lnTo>
                    <a:pt x="16532" y="88700"/>
                  </a:lnTo>
                  <a:lnTo>
                    <a:pt x="17937" y="88391"/>
                  </a:lnTo>
                  <a:lnTo>
                    <a:pt x="19484" y="88025"/>
                  </a:lnTo>
                  <a:lnTo>
                    <a:pt x="21227" y="87575"/>
                  </a:lnTo>
                  <a:lnTo>
                    <a:pt x="23082" y="87013"/>
                  </a:lnTo>
                  <a:lnTo>
                    <a:pt x="24066" y="86704"/>
                  </a:lnTo>
                  <a:lnTo>
                    <a:pt x="25050" y="86367"/>
                  </a:lnTo>
                  <a:lnTo>
                    <a:pt x="26062" y="86001"/>
                  </a:lnTo>
                  <a:lnTo>
                    <a:pt x="27074" y="85608"/>
                  </a:lnTo>
                  <a:lnTo>
                    <a:pt x="28115" y="85214"/>
                  </a:lnTo>
                  <a:lnTo>
                    <a:pt x="29155" y="84764"/>
                  </a:lnTo>
                  <a:lnTo>
                    <a:pt x="30167" y="84286"/>
                  </a:lnTo>
                  <a:lnTo>
                    <a:pt x="31207" y="83808"/>
                  </a:lnTo>
                  <a:lnTo>
                    <a:pt x="32219" y="83274"/>
                  </a:lnTo>
                  <a:lnTo>
                    <a:pt x="33231" y="82740"/>
                  </a:lnTo>
                  <a:lnTo>
                    <a:pt x="34243" y="82150"/>
                  </a:lnTo>
                  <a:lnTo>
                    <a:pt x="35199" y="81531"/>
                  </a:lnTo>
                  <a:lnTo>
                    <a:pt x="36155" y="80884"/>
                  </a:lnTo>
                  <a:lnTo>
                    <a:pt x="37083" y="80210"/>
                  </a:lnTo>
                  <a:lnTo>
                    <a:pt x="37982" y="79507"/>
                  </a:lnTo>
                  <a:lnTo>
                    <a:pt x="38826" y="78748"/>
                  </a:lnTo>
                  <a:lnTo>
                    <a:pt x="40485" y="77258"/>
                  </a:lnTo>
                  <a:lnTo>
                    <a:pt x="42031" y="75768"/>
                  </a:lnTo>
                  <a:lnTo>
                    <a:pt x="43549" y="74278"/>
                  </a:lnTo>
                  <a:lnTo>
                    <a:pt x="44955" y="72872"/>
                  </a:lnTo>
                  <a:lnTo>
                    <a:pt x="46276" y="71494"/>
                  </a:lnTo>
                  <a:lnTo>
                    <a:pt x="47513" y="70173"/>
                  </a:lnTo>
                  <a:lnTo>
                    <a:pt x="48638" y="68936"/>
                  </a:lnTo>
                  <a:lnTo>
                    <a:pt x="49678" y="67755"/>
                  </a:lnTo>
                  <a:lnTo>
                    <a:pt x="51421" y="65731"/>
                  </a:lnTo>
                  <a:lnTo>
                    <a:pt x="52742" y="64185"/>
                  </a:lnTo>
                  <a:lnTo>
                    <a:pt x="53529" y="63201"/>
                  </a:lnTo>
                  <a:lnTo>
                    <a:pt x="53811" y="62835"/>
                  </a:lnTo>
                  <a:lnTo>
                    <a:pt x="53670" y="62807"/>
                  </a:lnTo>
                  <a:lnTo>
                    <a:pt x="53192" y="62695"/>
                  </a:lnTo>
                  <a:lnTo>
                    <a:pt x="52489" y="62470"/>
                  </a:lnTo>
                  <a:lnTo>
                    <a:pt x="51562" y="62132"/>
                  </a:lnTo>
                  <a:lnTo>
                    <a:pt x="50943" y="61851"/>
                  </a:lnTo>
                  <a:lnTo>
                    <a:pt x="50802" y="61795"/>
                  </a:lnTo>
                  <a:lnTo>
                    <a:pt x="50212" y="61514"/>
                  </a:lnTo>
                  <a:lnTo>
                    <a:pt x="50071" y="61458"/>
                  </a:lnTo>
                  <a:lnTo>
                    <a:pt x="49341" y="61064"/>
                  </a:lnTo>
                  <a:lnTo>
                    <a:pt x="49200" y="60980"/>
                  </a:lnTo>
                  <a:lnTo>
                    <a:pt x="48553" y="60586"/>
                  </a:lnTo>
                  <a:lnTo>
                    <a:pt x="48385" y="60474"/>
                  </a:lnTo>
                  <a:lnTo>
                    <a:pt x="47569" y="59940"/>
                  </a:lnTo>
                  <a:lnTo>
                    <a:pt x="47457" y="59855"/>
                  </a:lnTo>
                  <a:lnTo>
                    <a:pt x="46754" y="59321"/>
                  </a:lnTo>
                  <a:lnTo>
                    <a:pt x="46529" y="59124"/>
                  </a:lnTo>
                  <a:lnTo>
                    <a:pt x="45714" y="58421"/>
                  </a:lnTo>
                  <a:lnTo>
                    <a:pt x="44899" y="57634"/>
                  </a:lnTo>
                  <a:lnTo>
                    <a:pt x="44674" y="57409"/>
                  </a:lnTo>
                  <a:lnTo>
                    <a:pt x="43971" y="56650"/>
                  </a:lnTo>
                  <a:lnTo>
                    <a:pt x="43830" y="56510"/>
                  </a:lnTo>
                  <a:lnTo>
                    <a:pt x="43437" y="56032"/>
                  </a:lnTo>
                  <a:lnTo>
                    <a:pt x="43071" y="55526"/>
                  </a:lnTo>
                  <a:lnTo>
                    <a:pt x="42846" y="55245"/>
                  </a:lnTo>
                  <a:lnTo>
                    <a:pt x="42228" y="54345"/>
                  </a:lnTo>
                  <a:lnTo>
                    <a:pt x="42059" y="54092"/>
                  </a:lnTo>
                  <a:lnTo>
                    <a:pt x="41694" y="53502"/>
                  </a:lnTo>
                  <a:lnTo>
                    <a:pt x="41328" y="52911"/>
                  </a:lnTo>
                  <a:lnTo>
                    <a:pt x="41187" y="52630"/>
                  </a:lnTo>
                  <a:lnTo>
                    <a:pt x="40625" y="51534"/>
                  </a:lnTo>
                  <a:lnTo>
                    <a:pt x="40457" y="51168"/>
                  </a:lnTo>
                  <a:lnTo>
                    <a:pt x="40091" y="50325"/>
                  </a:lnTo>
                  <a:lnTo>
                    <a:pt x="41890" y="51028"/>
                  </a:lnTo>
                  <a:lnTo>
                    <a:pt x="43718" y="51646"/>
                  </a:lnTo>
                  <a:lnTo>
                    <a:pt x="45489" y="52208"/>
                  </a:lnTo>
                  <a:lnTo>
                    <a:pt x="47260" y="52714"/>
                  </a:lnTo>
                  <a:lnTo>
                    <a:pt x="48975" y="53108"/>
                  </a:lnTo>
                  <a:lnTo>
                    <a:pt x="50662" y="53445"/>
                  </a:lnTo>
                  <a:lnTo>
                    <a:pt x="51505" y="53586"/>
                  </a:lnTo>
                  <a:lnTo>
                    <a:pt x="52321" y="53726"/>
                  </a:lnTo>
                  <a:lnTo>
                    <a:pt x="53108" y="53811"/>
                  </a:lnTo>
                  <a:lnTo>
                    <a:pt x="53895" y="53895"/>
                  </a:lnTo>
                  <a:lnTo>
                    <a:pt x="55638" y="54036"/>
                  </a:lnTo>
                  <a:lnTo>
                    <a:pt x="57381" y="54120"/>
                  </a:lnTo>
                  <a:lnTo>
                    <a:pt x="59124" y="54176"/>
                  </a:lnTo>
                  <a:lnTo>
                    <a:pt x="60895" y="54204"/>
                  </a:lnTo>
                  <a:lnTo>
                    <a:pt x="62667" y="54176"/>
                  </a:lnTo>
                  <a:lnTo>
                    <a:pt x="64438" y="54120"/>
                  </a:lnTo>
                  <a:lnTo>
                    <a:pt x="66181" y="54036"/>
                  </a:lnTo>
                  <a:lnTo>
                    <a:pt x="67924" y="53923"/>
                  </a:lnTo>
                  <a:lnTo>
                    <a:pt x="69667" y="53783"/>
                  </a:lnTo>
                  <a:lnTo>
                    <a:pt x="71354" y="53642"/>
                  </a:lnTo>
                  <a:lnTo>
                    <a:pt x="73041" y="53445"/>
                  </a:lnTo>
                  <a:lnTo>
                    <a:pt x="74699" y="53249"/>
                  </a:lnTo>
                  <a:lnTo>
                    <a:pt x="76302" y="53052"/>
                  </a:lnTo>
                  <a:lnTo>
                    <a:pt x="77876" y="52827"/>
                  </a:lnTo>
                  <a:lnTo>
                    <a:pt x="80884" y="52349"/>
                  </a:lnTo>
                  <a:lnTo>
                    <a:pt x="83668" y="51871"/>
                  </a:lnTo>
                  <a:lnTo>
                    <a:pt x="86226" y="51365"/>
                  </a:lnTo>
                  <a:lnTo>
                    <a:pt x="88475" y="50915"/>
                  </a:lnTo>
                  <a:lnTo>
                    <a:pt x="90387" y="50465"/>
                  </a:lnTo>
                  <a:lnTo>
                    <a:pt x="91961" y="50100"/>
                  </a:lnTo>
                  <a:lnTo>
                    <a:pt x="93114" y="49819"/>
                  </a:lnTo>
                  <a:lnTo>
                    <a:pt x="94098" y="49566"/>
                  </a:lnTo>
                  <a:lnTo>
                    <a:pt x="91624" y="43549"/>
                  </a:lnTo>
                  <a:lnTo>
                    <a:pt x="85861" y="42790"/>
                  </a:lnTo>
                  <a:lnTo>
                    <a:pt x="79928" y="42003"/>
                  </a:lnTo>
                  <a:lnTo>
                    <a:pt x="73125" y="41075"/>
                  </a:lnTo>
                  <a:lnTo>
                    <a:pt x="66237" y="40091"/>
                  </a:lnTo>
                  <a:lnTo>
                    <a:pt x="60193" y="39220"/>
                  </a:lnTo>
                  <a:lnTo>
                    <a:pt x="57718" y="38826"/>
                  </a:lnTo>
                  <a:lnTo>
                    <a:pt x="55779" y="38517"/>
                  </a:lnTo>
                  <a:lnTo>
                    <a:pt x="54485" y="38236"/>
                  </a:lnTo>
                  <a:lnTo>
                    <a:pt x="54092" y="38151"/>
                  </a:lnTo>
                  <a:lnTo>
                    <a:pt x="53895" y="38067"/>
                  </a:lnTo>
                  <a:lnTo>
                    <a:pt x="51899" y="36493"/>
                  </a:lnTo>
                  <a:lnTo>
                    <a:pt x="49818" y="34890"/>
                  </a:lnTo>
                  <a:lnTo>
                    <a:pt x="47204" y="32866"/>
                  </a:lnTo>
                  <a:lnTo>
                    <a:pt x="44139" y="30561"/>
                  </a:lnTo>
                  <a:lnTo>
                    <a:pt x="40738" y="28059"/>
                  </a:lnTo>
                  <a:lnTo>
                    <a:pt x="38966" y="26765"/>
                  </a:lnTo>
                  <a:lnTo>
                    <a:pt x="37139" y="25472"/>
                  </a:lnTo>
                  <a:lnTo>
                    <a:pt x="35284" y="24179"/>
                  </a:lnTo>
                  <a:lnTo>
                    <a:pt x="33400" y="22914"/>
                  </a:lnTo>
                  <a:lnTo>
                    <a:pt x="33259" y="22436"/>
                  </a:lnTo>
                  <a:lnTo>
                    <a:pt x="32950" y="21733"/>
                  </a:lnTo>
                  <a:lnTo>
                    <a:pt x="32641" y="21002"/>
                  </a:lnTo>
                  <a:lnTo>
                    <a:pt x="32472" y="20665"/>
                  </a:lnTo>
                  <a:lnTo>
                    <a:pt x="32135" y="20018"/>
                  </a:lnTo>
                  <a:lnTo>
                    <a:pt x="31797" y="19371"/>
                  </a:lnTo>
                  <a:lnTo>
                    <a:pt x="31741" y="19315"/>
                  </a:lnTo>
                  <a:lnTo>
                    <a:pt x="31404" y="18781"/>
                  </a:lnTo>
                  <a:lnTo>
                    <a:pt x="31066" y="18275"/>
                  </a:lnTo>
                  <a:lnTo>
                    <a:pt x="31151" y="18303"/>
                  </a:lnTo>
                  <a:lnTo>
                    <a:pt x="31207" y="18303"/>
                  </a:lnTo>
                  <a:lnTo>
                    <a:pt x="31235" y="18247"/>
                  </a:lnTo>
                  <a:lnTo>
                    <a:pt x="31263" y="18162"/>
                  </a:lnTo>
                  <a:lnTo>
                    <a:pt x="31319" y="17853"/>
                  </a:lnTo>
                  <a:lnTo>
                    <a:pt x="31319" y="17375"/>
                  </a:lnTo>
                  <a:lnTo>
                    <a:pt x="31319" y="16813"/>
                  </a:lnTo>
                  <a:lnTo>
                    <a:pt x="31263" y="16138"/>
                  </a:lnTo>
                  <a:lnTo>
                    <a:pt x="31151" y="14676"/>
                  </a:lnTo>
                  <a:lnTo>
                    <a:pt x="31010" y="13158"/>
                  </a:lnTo>
                  <a:lnTo>
                    <a:pt x="30842" y="11809"/>
                  </a:lnTo>
                  <a:lnTo>
                    <a:pt x="30701" y="10487"/>
                  </a:lnTo>
                  <a:lnTo>
                    <a:pt x="30336" y="10375"/>
                  </a:lnTo>
                  <a:lnTo>
                    <a:pt x="29914" y="10178"/>
                  </a:lnTo>
                  <a:lnTo>
                    <a:pt x="29352" y="9897"/>
                  </a:lnTo>
                  <a:lnTo>
                    <a:pt x="28621" y="9503"/>
                  </a:lnTo>
                  <a:lnTo>
                    <a:pt x="27777" y="8997"/>
                  </a:lnTo>
                  <a:lnTo>
                    <a:pt x="26793" y="8323"/>
                  </a:lnTo>
                  <a:lnTo>
                    <a:pt x="25697" y="7507"/>
                  </a:lnTo>
                  <a:lnTo>
                    <a:pt x="24347" y="6495"/>
                  </a:lnTo>
                  <a:lnTo>
                    <a:pt x="22717" y="5314"/>
                  </a:lnTo>
                  <a:lnTo>
                    <a:pt x="20917" y="4077"/>
                  </a:lnTo>
                  <a:lnTo>
                    <a:pt x="19118" y="2840"/>
                  </a:lnTo>
                  <a:lnTo>
                    <a:pt x="16138" y="816"/>
                  </a:lnTo>
                  <a:lnTo>
                    <a:pt x="14873" y="1"/>
                  </a:lnTo>
                  <a:close/>
                </a:path>
              </a:pathLst>
            </a:custGeom>
            <a:solidFill>
              <a:srgbClr val="FF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1" name="Google Shape;9411;p61"/>
            <p:cNvSpPr/>
            <p:nvPr/>
          </p:nvSpPr>
          <p:spPr>
            <a:xfrm>
              <a:off x="636625" y="2883500"/>
              <a:ext cx="1007200" cy="661400"/>
            </a:xfrm>
            <a:custGeom>
              <a:avLst/>
              <a:gdLst/>
              <a:ahLst/>
              <a:cxnLst/>
              <a:rect l="l" t="t" r="r" b="b"/>
              <a:pathLst>
                <a:path w="40288" h="26456" extrusionOk="0">
                  <a:moveTo>
                    <a:pt x="40175" y="0"/>
                  </a:moveTo>
                  <a:lnTo>
                    <a:pt x="39979" y="309"/>
                  </a:lnTo>
                  <a:lnTo>
                    <a:pt x="39388" y="1153"/>
                  </a:lnTo>
                  <a:lnTo>
                    <a:pt x="38404" y="2446"/>
                  </a:lnTo>
                  <a:lnTo>
                    <a:pt x="37111" y="4105"/>
                  </a:lnTo>
                  <a:lnTo>
                    <a:pt x="36324" y="5033"/>
                  </a:lnTo>
                  <a:lnTo>
                    <a:pt x="35480" y="6073"/>
                  </a:lnTo>
                  <a:lnTo>
                    <a:pt x="34525" y="7141"/>
                  </a:lnTo>
                  <a:lnTo>
                    <a:pt x="33512" y="8238"/>
                  </a:lnTo>
                  <a:lnTo>
                    <a:pt x="32444" y="9390"/>
                  </a:lnTo>
                  <a:lnTo>
                    <a:pt x="31291" y="10571"/>
                  </a:lnTo>
                  <a:lnTo>
                    <a:pt x="30054" y="11780"/>
                  </a:lnTo>
                  <a:lnTo>
                    <a:pt x="28761" y="12989"/>
                  </a:lnTo>
                  <a:lnTo>
                    <a:pt x="27187" y="14366"/>
                  </a:lnTo>
                  <a:lnTo>
                    <a:pt x="25612" y="15688"/>
                  </a:lnTo>
                  <a:lnTo>
                    <a:pt x="24038" y="16925"/>
                  </a:lnTo>
                  <a:lnTo>
                    <a:pt x="22436" y="18106"/>
                  </a:lnTo>
                  <a:lnTo>
                    <a:pt x="20833" y="19202"/>
                  </a:lnTo>
                  <a:lnTo>
                    <a:pt x="19231" y="20214"/>
                  </a:lnTo>
                  <a:lnTo>
                    <a:pt x="18443" y="20692"/>
                  </a:lnTo>
                  <a:lnTo>
                    <a:pt x="17628" y="21142"/>
                  </a:lnTo>
                  <a:lnTo>
                    <a:pt x="16841" y="21592"/>
                  </a:lnTo>
                  <a:lnTo>
                    <a:pt x="16026" y="22013"/>
                  </a:lnTo>
                  <a:lnTo>
                    <a:pt x="15013" y="22519"/>
                  </a:lnTo>
                  <a:lnTo>
                    <a:pt x="14001" y="22997"/>
                  </a:lnTo>
                  <a:lnTo>
                    <a:pt x="13017" y="23419"/>
                  </a:lnTo>
                  <a:lnTo>
                    <a:pt x="12005" y="23841"/>
                  </a:lnTo>
                  <a:lnTo>
                    <a:pt x="10993" y="24206"/>
                  </a:lnTo>
                  <a:lnTo>
                    <a:pt x="9981" y="24572"/>
                  </a:lnTo>
                  <a:lnTo>
                    <a:pt x="8997" y="24881"/>
                  </a:lnTo>
                  <a:lnTo>
                    <a:pt x="7985" y="25162"/>
                  </a:lnTo>
                  <a:lnTo>
                    <a:pt x="6973" y="25415"/>
                  </a:lnTo>
                  <a:lnTo>
                    <a:pt x="5989" y="25640"/>
                  </a:lnTo>
                  <a:lnTo>
                    <a:pt x="4977" y="25837"/>
                  </a:lnTo>
                  <a:lnTo>
                    <a:pt x="3965" y="25977"/>
                  </a:lnTo>
                  <a:lnTo>
                    <a:pt x="2981" y="26118"/>
                  </a:lnTo>
                  <a:lnTo>
                    <a:pt x="1997" y="26230"/>
                  </a:lnTo>
                  <a:lnTo>
                    <a:pt x="985" y="26287"/>
                  </a:lnTo>
                  <a:lnTo>
                    <a:pt x="1" y="26315"/>
                  </a:lnTo>
                  <a:lnTo>
                    <a:pt x="1" y="26455"/>
                  </a:lnTo>
                  <a:lnTo>
                    <a:pt x="1013" y="26427"/>
                  </a:lnTo>
                  <a:lnTo>
                    <a:pt x="1997" y="26343"/>
                  </a:lnTo>
                  <a:lnTo>
                    <a:pt x="3009" y="26259"/>
                  </a:lnTo>
                  <a:lnTo>
                    <a:pt x="3993" y="26118"/>
                  </a:lnTo>
                  <a:lnTo>
                    <a:pt x="5005" y="25949"/>
                  </a:lnTo>
                  <a:lnTo>
                    <a:pt x="5989" y="25781"/>
                  </a:lnTo>
                  <a:lnTo>
                    <a:pt x="7001" y="25556"/>
                  </a:lnTo>
                  <a:lnTo>
                    <a:pt x="8013" y="25303"/>
                  </a:lnTo>
                  <a:lnTo>
                    <a:pt x="9025" y="24993"/>
                  </a:lnTo>
                  <a:lnTo>
                    <a:pt x="10037" y="24684"/>
                  </a:lnTo>
                  <a:lnTo>
                    <a:pt x="11049" y="24347"/>
                  </a:lnTo>
                  <a:lnTo>
                    <a:pt x="12061" y="23953"/>
                  </a:lnTo>
                  <a:lnTo>
                    <a:pt x="13045" y="23560"/>
                  </a:lnTo>
                  <a:lnTo>
                    <a:pt x="14058" y="23110"/>
                  </a:lnTo>
                  <a:lnTo>
                    <a:pt x="15070" y="22632"/>
                  </a:lnTo>
                  <a:lnTo>
                    <a:pt x="16082" y="22126"/>
                  </a:lnTo>
                  <a:lnTo>
                    <a:pt x="16897" y="21704"/>
                  </a:lnTo>
                  <a:lnTo>
                    <a:pt x="17712" y="21254"/>
                  </a:lnTo>
                  <a:lnTo>
                    <a:pt x="18500" y="20804"/>
                  </a:lnTo>
                  <a:lnTo>
                    <a:pt x="19315" y="20327"/>
                  </a:lnTo>
                  <a:lnTo>
                    <a:pt x="20917" y="19314"/>
                  </a:lnTo>
                  <a:lnTo>
                    <a:pt x="22520" y="18218"/>
                  </a:lnTo>
                  <a:lnTo>
                    <a:pt x="24122" y="17037"/>
                  </a:lnTo>
                  <a:lnTo>
                    <a:pt x="25697" y="15800"/>
                  </a:lnTo>
                  <a:lnTo>
                    <a:pt x="27271" y="14479"/>
                  </a:lnTo>
                  <a:lnTo>
                    <a:pt x="28845" y="13073"/>
                  </a:lnTo>
                  <a:lnTo>
                    <a:pt x="30139" y="11864"/>
                  </a:lnTo>
                  <a:lnTo>
                    <a:pt x="31376" y="10683"/>
                  </a:lnTo>
                  <a:lnTo>
                    <a:pt x="32528" y="9503"/>
                  </a:lnTo>
                  <a:lnTo>
                    <a:pt x="33625" y="8322"/>
                  </a:lnTo>
                  <a:lnTo>
                    <a:pt x="34637" y="7225"/>
                  </a:lnTo>
                  <a:lnTo>
                    <a:pt x="35565" y="6129"/>
                  </a:lnTo>
                  <a:lnTo>
                    <a:pt x="36436" y="5117"/>
                  </a:lnTo>
                  <a:lnTo>
                    <a:pt x="37223" y="4189"/>
                  </a:lnTo>
                  <a:lnTo>
                    <a:pt x="38517" y="2502"/>
                  </a:lnTo>
                  <a:lnTo>
                    <a:pt x="39473" y="1209"/>
                  </a:lnTo>
                  <a:lnTo>
                    <a:pt x="40091" y="366"/>
                  </a:lnTo>
                  <a:lnTo>
                    <a:pt x="40288" y="56"/>
                  </a:lnTo>
                  <a:lnTo>
                    <a:pt x="40175" y="0"/>
                  </a:lnTo>
                  <a:close/>
                </a:path>
              </a:pathLst>
            </a:custGeom>
            <a:solidFill>
              <a:srgbClr val="091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61"/>
            <p:cNvSpPr/>
            <p:nvPr/>
          </p:nvSpPr>
          <p:spPr>
            <a:xfrm>
              <a:off x="954325" y="678675"/>
              <a:ext cx="319100" cy="356350"/>
            </a:xfrm>
            <a:custGeom>
              <a:avLst/>
              <a:gdLst/>
              <a:ahLst/>
              <a:cxnLst/>
              <a:rect l="l" t="t" r="r" b="b"/>
              <a:pathLst>
                <a:path w="12764" h="14254" extrusionOk="0">
                  <a:moveTo>
                    <a:pt x="7563" y="0"/>
                  </a:moveTo>
                  <a:lnTo>
                    <a:pt x="7029" y="56"/>
                  </a:lnTo>
                  <a:lnTo>
                    <a:pt x="6523" y="141"/>
                  </a:lnTo>
                  <a:lnTo>
                    <a:pt x="6016" y="281"/>
                  </a:lnTo>
                  <a:lnTo>
                    <a:pt x="5567" y="422"/>
                  </a:lnTo>
                  <a:lnTo>
                    <a:pt x="5117" y="619"/>
                  </a:lnTo>
                  <a:lnTo>
                    <a:pt x="4695" y="815"/>
                  </a:lnTo>
                  <a:lnTo>
                    <a:pt x="4273" y="1040"/>
                  </a:lnTo>
                  <a:lnTo>
                    <a:pt x="3908" y="1265"/>
                  </a:lnTo>
                  <a:lnTo>
                    <a:pt x="3542" y="1546"/>
                  </a:lnTo>
                  <a:lnTo>
                    <a:pt x="3205" y="1828"/>
                  </a:lnTo>
                  <a:lnTo>
                    <a:pt x="2868" y="2109"/>
                  </a:lnTo>
                  <a:lnTo>
                    <a:pt x="2587" y="2390"/>
                  </a:lnTo>
                  <a:lnTo>
                    <a:pt x="2277" y="2699"/>
                  </a:lnTo>
                  <a:lnTo>
                    <a:pt x="1771" y="3346"/>
                  </a:lnTo>
                  <a:lnTo>
                    <a:pt x="1350" y="3964"/>
                  </a:lnTo>
                  <a:lnTo>
                    <a:pt x="956" y="4555"/>
                  </a:lnTo>
                  <a:lnTo>
                    <a:pt x="647" y="5117"/>
                  </a:lnTo>
                  <a:lnTo>
                    <a:pt x="422" y="5623"/>
                  </a:lnTo>
                  <a:lnTo>
                    <a:pt x="225" y="6073"/>
                  </a:lnTo>
                  <a:lnTo>
                    <a:pt x="113" y="6382"/>
                  </a:lnTo>
                  <a:lnTo>
                    <a:pt x="0" y="6663"/>
                  </a:lnTo>
                  <a:lnTo>
                    <a:pt x="1012" y="7366"/>
                  </a:lnTo>
                  <a:lnTo>
                    <a:pt x="2137" y="8097"/>
                  </a:lnTo>
                  <a:lnTo>
                    <a:pt x="3542" y="8997"/>
                  </a:lnTo>
                  <a:lnTo>
                    <a:pt x="4330" y="9446"/>
                  </a:lnTo>
                  <a:lnTo>
                    <a:pt x="5145" y="9896"/>
                  </a:lnTo>
                  <a:lnTo>
                    <a:pt x="5960" y="10346"/>
                  </a:lnTo>
                  <a:lnTo>
                    <a:pt x="6804" y="10796"/>
                  </a:lnTo>
                  <a:lnTo>
                    <a:pt x="7619" y="11189"/>
                  </a:lnTo>
                  <a:lnTo>
                    <a:pt x="8434" y="11527"/>
                  </a:lnTo>
                  <a:lnTo>
                    <a:pt x="9221" y="11808"/>
                  </a:lnTo>
                  <a:lnTo>
                    <a:pt x="9952" y="12033"/>
                  </a:lnTo>
                  <a:lnTo>
                    <a:pt x="9952" y="12455"/>
                  </a:lnTo>
                  <a:lnTo>
                    <a:pt x="10009" y="12876"/>
                  </a:lnTo>
                  <a:lnTo>
                    <a:pt x="10065" y="13270"/>
                  </a:lnTo>
                  <a:lnTo>
                    <a:pt x="10149" y="13635"/>
                  </a:lnTo>
                  <a:lnTo>
                    <a:pt x="10290" y="13917"/>
                  </a:lnTo>
                  <a:lnTo>
                    <a:pt x="10374" y="14029"/>
                  </a:lnTo>
                  <a:lnTo>
                    <a:pt x="10458" y="14141"/>
                  </a:lnTo>
                  <a:lnTo>
                    <a:pt x="10543" y="14198"/>
                  </a:lnTo>
                  <a:lnTo>
                    <a:pt x="10655" y="14226"/>
                  </a:lnTo>
                  <a:lnTo>
                    <a:pt x="10796" y="14254"/>
                  </a:lnTo>
                  <a:lnTo>
                    <a:pt x="10936" y="14198"/>
                  </a:lnTo>
                  <a:lnTo>
                    <a:pt x="11161" y="14113"/>
                  </a:lnTo>
                  <a:lnTo>
                    <a:pt x="11358" y="13973"/>
                  </a:lnTo>
                  <a:lnTo>
                    <a:pt x="11555" y="13832"/>
                  </a:lnTo>
                  <a:lnTo>
                    <a:pt x="11724" y="13664"/>
                  </a:lnTo>
                  <a:lnTo>
                    <a:pt x="11864" y="13467"/>
                  </a:lnTo>
                  <a:lnTo>
                    <a:pt x="11977" y="13270"/>
                  </a:lnTo>
                  <a:lnTo>
                    <a:pt x="12202" y="12848"/>
                  </a:lnTo>
                  <a:lnTo>
                    <a:pt x="12370" y="12455"/>
                  </a:lnTo>
                  <a:lnTo>
                    <a:pt x="12483" y="12117"/>
                  </a:lnTo>
                  <a:lnTo>
                    <a:pt x="12539" y="11808"/>
                  </a:lnTo>
                  <a:lnTo>
                    <a:pt x="12595" y="11302"/>
                  </a:lnTo>
                  <a:lnTo>
                    <a:pt x="12651" y="10712"/>
                  </a:lnTo>
                  <a:lnTo>
                    <a:pt x="12708" y="9952"/>
                  </a:lnTo>
                  <a:lnTo>
                    <a:pt x="12764" y="9053"/>
                  </a:lnTo>
                  <a:lnTo>
                    <a:pt x="12764" y="8069"/>
                  </a:lnTo>
                  <a:lnTo>
                    <a:pt x="12736" y="7001"/>
                  </a:lnTo>
                  <a:lnTo>
                    <a:pt x="12623" y="5904"/>
                  </a:lnTo>
                  <a:lnTo>
                    <a:pt x="12567" y="5342"/>
                  </a:lnTo>
                  <a:lnTo>
                    <a:pt x="12455" y="4808"/>
                  </a:lnTo>
                  <a:lnTo>
                    <a:pt x="12342" y="4245"/>
                  </a:lnTo>
                  <a:lnTo>
                    <a:pt x="12202" y="3739"/>
                  </a:lnTo>
                  <a:lnTo>
                    <a:pt x="12061" y="3205"/>
                  </a:lnTo>
                  <a:lnTo>
                    <a:pt x="11864" y="2727"/>
                  </a:lnTo>
                  <a:lnTo>
                    <a:pt x="11639" y="2277"/>
                  </a:lnTo>
                  <a:lnTo>
                    <a:pt x="11414" y="1828"/>
                  </a:lnTo>
                  <a:lnTo>
                    <a:pt x="11133" y="1434"/>
                  </a:lnTo>
                  <a:lnTo>
                    <a:pt x="10796" y="1069"/>
                  </a:lnTo>
                  <a:lnTo>
                    <a:pt x="10458" y="759"/>
                  </a:lnTo>
                  <a:lnTo>
                    <a:pt x="10065" y="506"/>
                  </a:lnTo>
                  <a:lnTo>
                    <a:pt x="9643" y="281"/>
                  </a:lnTo>
                  <a:lnTo>
                    <a:pt x="9418" y="197"/>
                  </a:lnTo>
                  <a:lnTo>
                    <a:pt x="9193" y="113"/>
                  </a:lnTo>
                  <a:lnTo>
                    <a:pt x="8940" y="56"/>
                  </a:lnTo>
                  <a:lnTo>
                    <a:pt x="8687" y="28"/>
                  </a:lnTo>
                  <a:lnTo>
                    <a:pt x="840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61"/>
            <p:cNvSpPr/>
            <p:nvPr/>
          </p:nvSpPr>
          <p:spPr>
            <a:xfrm>
              <a:off x="895275" y="1129200"/>
              <a:ext cx="263600" cy="262175"/>
            </a:xfrm>
            <a:custGeom>
              <a:avLst/>
              <a:gdLst/>
              <a:ahLst/>
              <a:cxnLst/>
              <a:rect l="l" t="t" r="r" b="b"/>
              <a:pathLst>
                <a:path w="10544" h="10487" extrusionOk="0">
                  <a:moveTo>
                    <a:pt x="6720" y="1856"/>
                  </a:moveTo>
                  <a:lnTo>
                    <a:pt x="6945" y="1884"/>
                  </a:lnTo>
                  <a:lnTo>
                    <a:pt x="7141" y="1912"/>
                  </a:lnTo>
                  <a:lnTo>
                    <a:pt x="7310" y="1968"/>
                  </a:lnTo>
                  <a:lnTo>
                    <a:pt x="7479" y="2052"/>
                  </a:lnTo>
                  <a:lnTo>
                    <a:pt x="7591" y="2165"/>
                  </a:lnTo>
                  <a:lnTo>
                    <a:pt x="7704" y="2277"/>
                  </a:lnTo>
                  <a:lnTo>
                    <a:pt x="7760" y="2418"/>
                  </a:lnTo>
                  <a:lnTo>
                    <a:pt x="7788" y="2559"/>
                  </a:lnTo>
                  <a:lnTo>
                    <a:pt x="7788" y="5539"/>
                  </a:lnTo>
                  <a:lnTo>
                    <a:pt x="7423" y="5539"/>
                  </a:lnTo>
                  <a:lnTo>
                    <a:pt x="7170" y="5510"/>
                  </a:lnTo>
                  <a:lnTo>
                    <a:pt x="6917" y="5426"/>
                  </a:lnTo>
                  <a:lnTo>
                    <a:pt x="6832" y="5370"/>
                  </a:lnTo>
                  <a:lnTo>
                    <a:pt x="6748" y="5314"/>
                  </a:lnTo>
                  <a:lnTo>
                    <a:pt x="6692" y="5229"/>
                  </a:lnTo>
                  <a:lnTo>
                    <a:pt x="6635" y="5145"/>
                  </a:lnTo>
                  <a:lnTo>
                    <a:pt x="6073" y="3683"/>
                  </a:lnTo>
                  <a:lnTo>
                    <a:pt x="5989" y="3599"/>
                  </a:lnTo>
                  <a:lnTo>
                    <a:pt x="5904" y="3514"/>
                  </a:lnTo>
                  <a:lnTo>
                    <a:pt x="5764" y="3458"/>
                  </a:lnTo>
                  <a:lnTo>
                    <a:pt x="5455" y="3458"/>
                  </a:lnTo>
                  <a:lnTo>
                    <a:pt x="5314" y="3514"/>
                  </a:lnTo>
                  <a:lnTo>
                    <a:pt x="5230" y="3571"/>
                  </a:lnTo>
                  <a:lnTo>
                    <a:pt x="5145" y="3655"/>
                  </a:lnTo>
                  <a:lnTo>
                    <a:pt x="4358" y="5089"/>
                  </a:lnTo>
                  <a:lnTo>
                    <a:pt x="4302" y="5173"/>
                  </a:lnTo>
                  <a:lnTo>
                    <a:pt x="4246" y="5257"/>
                  </a:lnTo>
                  <a:lnTo>
                    <a:pt x="4049" y="5370"/>
                  </a:lnTo>
                  <a:lnTo>
                    <a:pt x="3852" y="5426"/>
                  </a:lnTo>
                  <a:lnTo>
                    <a:pt x="3599" y="5454"/>
                  </a:lnTo>
                  <a:lnTo>
                    <a:pt x="2643" y="5454"/>
                  </a:lnTo>
                  <a:lnTo>
                    <a:pt x="2643" y="2559"/>
                  </a:lnTo>
                  <a:lnTo>
                    <a:pt x="2671" y="2418"/>
                  </a:lnTo>
                  <a:lnTo>
                    <a:pt x="2728" y="2277"/>
                  </a:lnTo>
                  <a:lnTo>
                    <a:pt x="2812" y="2165"/>
                  </a:lnTo>
                  <a:lnTo>
                    <a:pt x="2952" y="2052"/>
                  </a:lnTo>
                  <a:lnTo>
                    <a:pt x="3121" y="1968"/>
                  </a:lnTo>
                  <a:lnTo>
                    <a:pt x="3290" y="1912"/>
                  </a:lnTo>
                  <a:lnTo>
                    <a:pt x="3487" y="1884"/>
                  </a:lnTo>
                  <a:lnTo>
                    <a:pt x="3712" y="1856"/>
                  </a:lnTo>
                  <a:close/>
                  <a:moveTo>
                    <a:pt x="3740" y="0"/>
                  </a:moveTo>
                  <a:lnTo>
                    <a:pt x="3430" y="28"/>
                  </a:lnTo>
                  <a:lnTo>
                    <a:pt x="2812" y="141"/>
                  </a:lnTo>
                  <a:lnTo>
                    <a:pt x="2503" y="197"/>
                  </a:lnTo>
                  <a:lnTo>
                    <a:pt x="2222" y="309"/>
                  </a:lnTo>
                  <a:lnTo>
                    <a:pt x="1940" y="394"/>
                  </a:lnTo>
                  <a:lnTo>
                    <a:pt x="1687" y="506"/>
                  </a:lnTo>
                  <a:lnTo>
                    <a:pt x="1434" y="647"/>
                  </a:lnTo>
                  <a:lnTo>
                    <a:pt x="1209" y="787"/>
                  </a:lnTo>
                  <a:lnTo>
                    <a:pt x="985" y="956"/>
                  </a:lnTo>
                  <a:lnTo>
                    <a:pt x="788" y="1097"/>
                  </a:lnTo>
                  <a:lnTo>
                    <a:pt x="619" y="1293"/>
                  </a:lnTo>
                  <a:lnTo>
                    <a:pt x="450" y="1462"/>
                  </a:lnTo>
                  <a:lnTo>
                    <a:pt x="310" y="1659"/>
                  </a:lnTo>
                  <a:lnTo>
                    <a:pt x="197" y="1856"/>
                  </a:lnTo>
                  <a:lnTo>
                    <a:pt x="113" y="2081"/>
                  </a:lnTo>
                  <a:lnTo>
                    <a:pt x="57" y="2277"/>
                  </a:lnTo>
                  <a:lnTo>
                    <a:pt x="1" y="2502"/>
                  </a:lnTo>
                  <a:lnTo>
                    <a:pt x="1" y="2727"/>
                  </a:lnTo>
                  <a:lnTo>
                    <a:pt x="1" y="7760"/>
                  </a:lnTo>
                  <a:lnTo>
                    <a:pt x="1" y="8041"/>
                  </a:lnTo>
                  <a:lnTo>
                    <a:pt x="85" y="8322"/>
                  </a:lnTo>
                  <a:lnTo>
                    <a:pt x="169" y="8575"/>
                  </a:lnTo>
                  <a:lnTo>
                    <a:pt x="310" y="8828"/>
                  </a:lnTo>
                  <a:lnTo>
                    <a:pt x="478" y="9081"/>
                  </a:lnTo>
                  <a:lnTo>
                    <a:pt x="675" y="9306"/>
                  </a:lnTo>
                  <a:lnTo>
                    <a:pt x="928" y="9503"/>
                  </a:lnTo>
                  <a:lnTo>
                    <a:pt x="1181" y="9699"/>
                  </a:lnTo>
                  <a:lnTo>
                    <a:pt x="1462" y="9868"/>
                  </a:lnTo>
                  <a:lnTo>
                    <a:pt x="1772" y="10037"/>
                  </a:lnTo>
                  <a:lnTo>
                    <a:pt x="2109" y="10177"/>
                  </a:lnTo>
                  <a:lnTo>
                    <a:pt x="2475" y="10290"/>
                  </a:lnTo>
                  <a:lnTo>
                    <a:pt x="2840" y="10374"/>
                  </a:lnTo>
                  <a:lnTo>
                    <a:pt x="3234" y="10430"/>
                  </a:lnTo>
                  <a:lnTo>
                    <a:pt x="3627" y="10487"/>
                  </a:lnTo>
                  <a:lnTo>
                    <a:pt x="6888" y="10487"/>
                  </a:lnTo>
                  <a:lnTo>
                    <a:pt x="7282" y="10430"/>
                  </a:lnTo>
                  <a:lnTo>
                    <a:pt x="7676" y="10374"/>
                  </a:lnTo>
                  <a:lnTo>
                    <a:pt x="8069" y="10290"/>
                  </a:lnTo>
                  <a:lnTo>
                    <a:pt x="8407" y="10177"/>
                  </a:lnTo>
                  <a:lnTo>
                    <a:pt x="8744" y="10037"/>
                  </a:lnTo>
                  <a:lnTo>
                    <a:pt x="9053" y="9868"/>
                  </a:lnTo>
                  <a:lnTo>
                    <a:pt x="9334" y="9699"/>
                  </a:lnTo>
                  <a:lnTo>
                    <a:pt x="9615" y="9503"/>
                  </a:lnTo>
                  <a:lnTo>
                    <a:pt x="9840" y="9306"/>
                  </a:lnTo>
                  <a:lnTo>
                    <a:pt x="10037" y="9081"/>
                  </a:lnTo>
                  <a:lnTo>
                    <a:pt x="10206" y="8828"/>
                  </a:lnTo>
                  <a:lnTo>
                    <a:pt x="10346" y="8575"/>
                  </a:lnTo>
                  <a:lnTo>
                    <a:pt x="10459" y="8322"/>
                  </a:lnTo>
                  <a:lnTo>
                    <a:pt x="10515" y="8041"/>
                  </a:lnTo>
                  <a:lnTo>
                    <a:pt x="10543" y="7760"/>
                  </a:lnTo>
                  <a:lnTo>
                    <a:pt x="10543" y="2727"/>
                  </a:lnTo>
                  <a:lnTo>
                    <a:pt x="10515" y="2502"/>
                  </a:lnTo>
                  <a:lnTo>
                    <a:pt x="10487" y="2277"/>
                  </a:lnTo>
                  <a:lnTo>
                    <a:pt x="10403" y="2052"/>
                  </a:lnTo>
                  <a:lnTo>
                    <a:pt x="10318" y="1828"/>
                  </a:lnTo>
                  <a:lnTo>
                    <a:pt x="10206" y="1631"/>
                  </a:lnTo>
                  <a:lnTo>
                    <a:pt x="10037" y="1434"/>
                  </a:lnTo>
                  <a:lnTo>
                    <a:pt x="9897" y="1237"/>
                  </a:lnTo>
                  <a:lnTo>
                    <a:pt x="9700" y="1068"/>
                  </a:lnTo>
                  <a:lnTo>
                    <a:pt x="9503" y="900"/>
                  </a:lnTo>
                  <a:lnTo>
                    <a:pt x="9278" y="759"/>
                  </a:lnTo>
                  <a:lnTo>
                    <a:pt x="9025" y="619"/>
                  </a:lnTo>
                  <a:lnTo>
                    <a:pt x="8772" y="478"/>
                  </a:lnTo>
                  <a:lnTo>
                    <a:pt x="8491" y="366"/>
                  </a:lnTo>
                  <a:lnTo>
                    <a:pt x="8210" y="253"/>
                  </a:lnTo>
                  <a:lnTo>
                    <a:pt x="7901" y="169"/>
                  </a:lnTo>
                  <a:lnTo>
                    <a:pt x="7591" y="113"/>
                  </a:lnTo>
                  <a:lnTo>
                    <a:pt x="7029" y="28"/>
                  </a:lnTo>
                  <a:lnTo>
                    <a:pt x="646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4" name="Google Shape;9414;p61"/>
            <p:cNvSpPr/>
            <p:nvPr/>
          </p:nvSpPr>
          <p:spPr>
            <a:xfrm>
              <a:off x="669650" y="586600"/>
              <a:ext cx="488525" cy="453350"/>
            </a:xfrm>
            <a:custGeom>
              <a:avLst/>
              <a:gdLst/>
              <a:ahLst/>
              <a:cxnLst/>
              <a:rect l="l" t="t" r="r" b="b"/>
              <a:pathLst>
                <a:path w="19541" h="18134" extrusionOk="0">
                  <a:moveTo>
                    <a:pt x="8323" y="0"/>
                  </a:moveTo>
                  <a:lnTo>
                    <a:pt x="7817" y="28"/>
                  </a:lnTo>
                  <a:lnTo>
                    <a:pt x="7311" y="57"/>
                  </a:lnTo>
                  <a:lnTo>
                    <a:pt x="6805" y="141"/>
                  </a:lnTo>
                  <a:lnTo>
                    <a:pt x="6327" y="253"/>
                  </a:lnTo>
                  <a:lnTo>
                    <a:pt x="5849" y="394"/>
                  </a:lnTo>
                  <a:lnTo>
                    <a:pt x="5371" y="534"/>
                  </a:lnTo>
                  <a:lnTo>
                    <a:pt x="4921" y="731"/>
                  </a:lnTo>
                  <a:lnTo>
                    <a:pt x="4499" y="928"/>
                  </a:lnTo>
                  <a:lnTo>
                    <a:pt x="4331" y="1012"/>
                  </a:lnTo>
                  <a:lnTo>
                    <a:pt x="3768" y="1378"/>
                  </a:lnTo>
                  <a:lnTo>
                    <a:pt x="3206" y="1771"/>
                  </a:lnTo>
                  <a:lnTo>
                    <a:pt x="2700" y="2193"/>
                  </a:lnTo>
                  <a:lnTo>
                    <a:pt x="2222" y="2671"/>
                  </a:lnTo>
                  <a:lnTo>
                    <a:pt x="1800" y="3177"/>
                  </a:lnTo>
                  <a:lnTo>
                    <a:pt x="1407" y="3711"/>
                  </a:lnTo>
                  <a:lnTo>
                    <a:pt x="1041" y="4274"/>
                  </a:lnTo>
                  <a:lnTo>
                    <a:pt x="760" y="4892"/>
                  </a:lnTo>
                  <a:lnTo>
                    <a:pt x="591" y="5286"/>
                  </a:lnTo>
                  <a:lnTo>
                    <a:pt x="423" y="5679"/>
                  </a:lnTo>
                  <a:lnTo>
                    <a:pt x="310" y="6101"/>
                  </a:lnTo>
                  <a:lnTo>
                    <a:pt x="198" y="6523"/>
                  </a:lnTo>
                  <a:lnTo>
                    <a:pt x="113" y="6973"/>
                  </a:lnTo>
                  <a:lnTo>
                    <a:pt x="57" y="7422"/>
                  </a:lnTo>
                  <a:lnTo>
                    <a:pt x="1" y="7872"/>
                  </a:lnTo>
                  <a:lnTo>
                    <a:pt x="1" y="8322"/>
                  </a:lnTo>
                  <a:lnTo>
                    <a:pt x="1" y="15941"/>
                  </a:lnTo>
                  <a:lnTo>
                    <a:pt x="226" y="15744"/>
                  </a:lnTo>
                  <a:lnTo>
                    <a:pt x="451" y="15547"/>
                  </a:lnTo>
                  <a:lnTo>
                    <a:pt x="704" y="15407"/>
                  </a:lnTo>
                  <a:lnTo>
                    <a:pt x="985" y="15266"/>
                  </a:lnTo>
                  <a:lnTo>
                    <a:pt x="1266" y="15182"/>
                  </a:lnTo>
                  <a:lnTo>
                    <a:pt x="1575" y="15097"/>
                  </a:lnTo>
                  <a:lnTo>
                    <a:pt x="1885" y="15041"/>
                  </a:lnTo>
                  <a:lnTo>
                    <a:pt x="2503" y="15041"/>
                  </a:lnTo>
                  <a:lnTo>
                    <a:pt x="2812" y="15097"/>
                  </a:lnTo>
                  <a:lnTo>
                    <a:pt x="3122" y="15182"/>
                  </a:lnTo>
                  <a:lnTo>
                    <a:pt x="3403" y="15266"/>
                  </a:lnTo>
                  <a:lnTo>
                    <a:pt x="3656" y="15407"/>
                  </a:lnTo>
                  <a:lnTo>
                    <a:pt x="3909" y="15575"/>
                  </a:lnTo>
                  <a:lnTo>
                    <a:pt x="4162" y="15744"/>
                  </a:lnTo>
                  <a:lnTo>
                    <a:pt x="4387" y="15941"/>
                  </a:lnTo>
                  <a:lnTo>
                    <a:pt x="4584" y="16166"/>
                  </a:lnTo>
                  <a:lnTo>
                    <a:pt x="4752" y="16391"/>
                  </a:lnTo>
                  <a:lnTo>
                    <a:pt x="4921" y="16644"/>
                  </a:lnTo>
                  <a:lnTo>
                    <a:pt x="5033" y="16925"/>
                  </a:lnTo>
                  <a:lnTo>
                    <a:pt x="5146" y="17206"/>
                  </a:lnTo>
                  <a:lnTo>
                    <a:pt x="5230" y="17515"/>
                  </a:lnTo>
                  <a:lnTo>
                    <a:pt x="5258" y="17796"/>
                  </a:lnTo>
                  <a:lnTo>
                    <a:pt x="5286" y="18134"/>
                  </a:lnTo>
                  <a:lnTo>
                    <a:pt x="5286" y="14507"/>
                  </a:lnTo>
                  <a:lnTo>
                    <a:pt x="5314" y="14170"/>
                  </a:lnTo>
                  <a:lnTo>
                    <a:pt x="5399" y="13860"/>
                  </a:lnTo>
                  <a:lnTo>
                    <a:pt x="5539" y="13607"/>
                  </a:lnTo>
                  <a:lnTo>
                    <a:pt x="5736" y="13354"/>
                  </a:lnTo>
                  <a:lnTo>
                    <a:pt x="5961" y="13158"/>
                  </a:lnTo>
                  <a:lnTo>
                    <a:pt x="6242" y="12989"/>
                  </a:lnTo>
                  <a:lnTo>
                    <a:pt x="6523" y="12876"/>
                  </a:lnTo>
                  <a:lnTo>
                    <a:pt x="6861" y="12848"/>
                  </a:lnTo>
                  <a:lnTo>
                    <a:pt x="7648" y="12792"/>
                  </a:lnTo>
                  <a:lnTo>
                    <a:pt x="8379" y="12736"/>
                  </a:lnTo>
                  <a:lnTo>
                    <a:pt x="9110" y="12652"/>
                  </a:lnTo>
                  <a:lnTo>
                    <a:pt x="9785" y="12539"/>
                  </a:lnTo>
                  <a:lnTo>
                    <a:pt x="10459" y="12427"/>
                  </a:lnTo>
                  <a:lnTo>
                    <a:pt x="11078" y="12286"/>
                  </a:lnTo>
                  <a:lnTo>
                    <a:pt x="11668" y="12145"/>
                  </a:lnTo>
                  <a:lnTo>
                    <a:pt x="12231" y="11977"/>
                  </a:lnTo>
                  <a:lnTo>
                    <a:pt x="12259" y="11977"/>
                  </a:lnTo>
                  <a:lnTo>
                    <a:pt x="12933" y="11752"/>
                  </a:lnTo>
                  <a:lnTo>
                    <a:pt x="13580" y="11499"/>
                  </a:lnTo>
                  <a:lnTo>
                    <a:pt x="14198" y="11218"/>
                  </a:lnTo>
                  <a:lnTo>
                    <a:pt x="14761" y="10937"/>
                  </a:lnTo>
                  <a:lnTo>
                    <a:pt x="15267" y="10627"/>
                  </a:lnTo>
                  <a:lnTo>
                    <a:pt x="15745" y="10290"/>
                  </a:lnTo>
                  <a:lnTo>
                    <a:pt x="16195" y="9953"/>
                  </a:lnTo>
                  <a:lnTo>
                    <a:pt x="16616" y="9615"/>
                  </a:lnTo>
                  <a:lnTo>
                    <a:pt x="16982" y="9250"/>
                  </a:lnTo>
                  <a:lnTo>
                    <a:pt x="17347" y="8884"/>
                  </a:lnTo>
                  <a:lnTo>
                    <a:pt x="17657" y="8491"/>
                  </a:lnTo>
                  <a:lnTo>
                    <a:pt x="17938" y="8125"/>
                  </a:lnTo>
                  <a:lnTo>
                    <a:pt x="18191" y="7732"/>
                  </a:lnTo>
                  <a:lnTo>
                    <a:pt x="18416" y="7338"/>
                  </a:lnTo>
                  <a:lnTo>
                    <a:pt x="18612" y="6916"/>
                  </a:lnTo>
                  <a:lnTo>
                    <a:pt x="18809" y="6523"/>
                  </a:lnTo>
                  <a:lnTo>
                    <a:pt x="18950" y="6129"/>
                  </a:lnTo>
                  <a:lnTo>
                    <a:pt x="19090" y="5707"/>
                  </a:lnTo>
                  <a:lnTo>
                    <a:pt x="19203" y="5314"/>
                  </a:lnTo>
                  <a:lnTo>
                    <a:pt x="19287" y="4920"/>
                  </a:lnTo>
                  <a:lnTo>
                    <a:pt x="19428" y="4161"/>
                  </a:lnTo>
                  <a:lnTo>
                    <a:pt x="19512" y="3402"/>
                  </a:lnTo>
                  <a:lnTo>
                    <a:pt x="19540" y="2727"/>
                  </a:lnTo>
                  <a:lnTo>
                    <a:pt x="19512" y="2081"/>
                  </a:lnTo>
                  <a:lnTo>
                    <a:pt x="19484" y="1490"/>
                  </a:lnTo>
                  <a:lnTo>
                    <a:pt x="19428" y="1012"/>
                  </a:lnTo>
                  <a:lnTo>
                    <a:pt x="19371" y="787"/>
                  </a:lnTo>
                  <a:lnTo>
                    <a:pt x="19287" y="619"/>
                  </a:lnTo>
                  <a:lnTo>
                    <a:pt x="19175" y="450"/>
                  </a:lnTo>
                  <a:lnTo>
                    <a:pt x="19034" y="281"/>
                  </a:lnTo>
                  <a:lnTo>
                    <a:pt x="18865" y="169"/>
                  </a:lnTo>
                  <a:lnTo>
                    <a:pt x="18697" y="85"/>
                  </a:lnTo>
                  <a:lnTo>
                    <a:pt x="18500" y="28"/>
                  </a:lnTo>
                  <a:lnTo>
                    <a:pt x="1827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5" name="Google Shape;9415;p61"/>
            <p:cNvSpPr/>
            <p:nvPr/>
          </p:nvSpPr>
          <p:spPr>
            <a:xfrm>
              <a:off x="288725" y="1716075"/>
              <a:ext cx="86475" cy="572825"/>
            </a:xfrm>
            <a:custGeom>
              <a:avLst/>
              <a:gdLst/>
              <a:ahLst/>
              <a:cxnLst/>
              <a:rect l="l" t="t" r="r" b="b"/>
              <a:pathLst>
                <a:path w="3459" h="22913" extrusionOk="0">
                  <a:moveTo>
                    <a:pt x="3346" y="0"/>
                  </a:moveTo>
                  <a:lnTo>
                    <a:pt x="3093" y="478"/>
                  </a:lnTo>
                  <a:lnTo>
                    <a:pt x="2812" y="1040"/>
                  </a:lnTo>
                  <a:lnTo>
                    <a:pt x="2446" y="1828"/>
                  </a:lnTo>
                  <a:lnTo>
                    <a:pt x="2053" y="2783"/>
                  </a:lnTo>
                  <a:lnTo>
                    <a:pt x="1631" y="3908"/>
                  </a:lnTo>
                  <a:lnTo>
                    <a:pt x="1209" y="5229"/>
                  </a:lnTo>
                  <a:lnTo>
                    <a:pt x="1012" y="5932"/>
                  </a:lnTo>
                  <a:lnTo>
                    <a:pt x="816" y="6691"/>
                  </a:lnTo>
                  <a:lnTo>
                    <a:pt x="647" y="7422"/>
                  </a:lnTo>
                  <a:lnTo>
                    <a:pt x="478" y="8209"/>
                  </a:lnTo>
                  <a:lnTo>
                    <a:pt x="338" y="9025"/>
                  </a:lnTo>
                  <a:lnTo>
                    <a:pt x="225" y="9896"/>
                  </a:lnTo>
                  <a:lnTo>
                    <a:pt x="141" y="10824"/>
                  </a:lnTo>
                  <a:lnTo>
                    <a:pt x="56" y="11752"/>
                  </a:lnTo>
                  <a:lnTo>
                    <a:pt x="0" y="12736"/>
                  </a:lnTo>
                  <a:lnTo>
                    <a:pt x="0" y="13776"/>
                  </a:lnTo>
                  <a:lnTo>
                    <a:pt x="28" y="14816"/>
                  </a:lnTo>
                  <a:lnTo>
                    <a:pt x="113" y="15913"/>
                  </a:lnTo>
                  <a:lnTo>
                    <a:pt x="225" y="17009"/>
                  </a:lnTo>
                  <a:lnTo>
                    <a:pt x="366" y="18162"/>
                  </a:lnTo>
                  <a:lnTo>
                    <a:pt x="591" y="19314"/>
                  </a:lnTo>
                  <a:lnTo>
                    <a:pt x="872" y="20495"/>
                  </a:lnTo>
                  <a:lnTo>
                    <a:pt x="1181" y="21704"/>
                  </a:lnTo>
                  <a:lnTo>
                    <a:pt x="1575" y="22913"/>
                  </a:lnTo>
                  <a:lnTo>
                    <a:pt x="1715" y="22885"/>
                  </a:lnTo>
                  <a:lnTo>
                    <a:pt x="1322" y="21676"/>
                  </a:lnTo>
                  <a:lnTo>
                    <a:pt x="984" y="20467"/>
                  </a:lnTo>
                  <a:lnTo>
                    <a:pt x="703" y="19286"/>
                  </a:lnTo>
                  <a:lnTo>
                    <a:pt x="506" y="18134"/>
                  </a:lnTo>
                  <a:lnTo>
                    <a:pt x="338" y="17009"/>
                  </a:lnTo>
                  <a:lnTo>
                    <a:pt x="225" y="15884"/>
                  </a:lnTo>
                  <a:lnTo>
                    <a:pt x="169" y="14816"/>
                  </a:lnTo>
                  <a:lnTo>
                    <a:pt x="141" y="13776"/>
                  </a:lnTo>
                  <a:lnTo>
                    <a:pt x="141" y="12764"/>
                  </a:lnTo>
                  <a:lnTo>
                    <a:pt x="197" y="11780"/>
                  </a:lnTo>
                  <a:lnTo>
                    <a:pt x="253" y="10824"/>
                  </a:lnTo>
                  <a:lnTo>
                    <a:pt x="366" y="9924"/>
                  </a:lnTo>
                  <a:lnTo>
                    <a:pt x="478" y="9053"/>
                  </a:lnTo>
                  <a:lnTo>
                    <a:pt x="619" y="8238"/>
                  </a:lnTo>
                  <a:lnTo>
                    <a:pt x="759" y="7450"/>
                  </a:lnTo>
                  <a:lnTo>
                    <a:pt x="928" y="6719"/>
                  </a:lnTo>
                  <a:lnTo>
                    <a:pt x="1125" y="5988"/>
                  </a:lnTo>
                  <a:lnTo>
                    <a:pt x="1322" y="5286"/>
                  </a:lnTo>
                  <a:lnTo>
                    <a:pt x="1743" y="3964"/>
                  </a:lnTo>
                  <a:lnTo>
                    <a:pt x="2165" y="2840"/>
                  </a:lnTo>
                  <a:lnTo>
                    <a:pt x="2559" y="1884"/>
                  </a:lnTo>
                  <a:lnTo>
                    <a:pt x="2924" y="1097"/>
                  </a:lnTo>
                  <a:lnTo>
                    <a:pt x="3205" y="534"/>
                  </a:lnTo>
                  <a:lnTo>
                    <a:pt x="3458" y="56"/>
                  </a:lnTo>
                  <a:lnTo>
                    <a:pt x="3346" y="0"/>
                  </a:lnTo>
                  <a:close/>
                </a:path>
              </a:pathLst>
            </a:custGeom>
            <a:solidFill>
              <a:srgbClr val="BF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6" name="Google Shape;9416;p61"/>
            <p:cNvSpPr/>
            <p:nvPr/>
          </p:nvSpPr>
          <p:spPr>
            <a:xfrm>
              <a:off x="607100" y="1460925"/>
              <a:ext cx="468125" cy="310700"/>
            </a:xfrm>
            <a:custGeom>
              <a:avLst/>
              <a:gdLst/>
              <a:ahLst/>
              <a:cxnLst/>
              <a:rect l="l" t="t" r="r" b="b"/>
              <a:pathLst>
                <a:path w="18725" h="12428" extrusionOk="0">
                  <a:moveTo>
                    <a:pt x="85" y="1"/>
                  </a:moveTo>
                  <a:lnTo>
                    <a:pt x="1" y="113"/>
                  </a:lnTo>
                  <a:lnTo>
                    <a:pt x="18640" y="12427"/>
                  </a:lnTo>
                  <a:lnTo>
                    <a:pt x="18725" y="12315"/>
                  </a:lnTo>
                  <a:lnTo>
                    <a:pt x="85" y="1"/>
                  </a:lnTo>
                  <a:close/>
                </a:path>
              </a:pathLst>
            </a:custGeom>
            <a:solidFill>
              <a:srgbClr val="BF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61"/>
            <p:cNvSpPr/>
            <p:nvPr/>
          </p:nvSpPr>
          <p:spPr>
            <a:xfrm>
              <a:off x="1386575" y="3579300"/>
              <a:ext cx="458275" cy="1540675"/>
            </a:xfrm>
            <a:custGeom>
              <a:avLst/>
              <a:gdLst/>
              <a:ahLst/>
              <a:cxnLst/>
              <a:rect l="l" t="t" r="r" b="b"/>
              <a:pathLst>
                <a:path w="18331" h="61627" extrusionOk="0">
                  <a:moveTo>
                    <a:pt x="0" y="1"/>
                  </a:moveTo>
                  <a:lnTo>
                    <a:pt x="16362" y="61626"/>
                  </a:lnTo>
                  <a:lnTo>
                    <a:pt x="18330" y="61626"/>
                  </a:lnTo>
                  <a:lnTo>
                    <a:pt x="4358" y="1"/>
                  </a:lnTo>
                  <a:close/>
                </a:path>
              </a:pathLst>
            </a:custGeom>
            <a:solidFill>
              <a:srgbClr val="BC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61"/>
            <p:cNvSpPr/>
            <p:nvPr/>
          </p:nvSpPr>
          <p:spPr>
            <a:xfrm>
              <a:off x="355500" y="3632025"/>
              <a:ext cx="406250" cy="1487950"/>
            </a:xfrm>
            <a:custGeom>
              <a:avLst/>
              <a:gdLst/>
              <a:ahLst/>
              <a:cxnLst/>
              <a:rect l="l" t="t" r="r" b="b"/>
              <a:pathLst>
                <a:path w="16250" h="59518" extrusionOk="0">
                  <a:moveTo>
                    <a:pt x="11892" y="0"/>
                  </a:moveTo>
                  <a:lnTo>
                    <a:pt x="0" y="59517"/>
                  </a:lnTo>
                  <a:lnTo>
                    <a:pt x="1996" y="59517"/>
                  </a:lnTo>
                  <a:lnTo>
                    <a:pt x="16250" y="0"/>
                  </a:lnTo>
                  <a:close/>
                </a:path>
              </a:pathLst>
            </a:custGeom>
            <a:solidFill>
              <a:srgbClr val="BC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61"/>
            <p:cNvSpPr/>
            <p:nvPr/>
          </p:nvSpPr>
          <p:spPr>
            <a:xfrm>
              <a:off x="238125" y="2300125"/>
              <a:ext cx="1511850" cy="1387450"/>
            </a:xfrm>
            <a:custGeom>
              <a:avLst/>
              <a:gdLst/>
              <a:ahLst/>
              <a:cxnLst/>
              <a:rect l="l" t="t" r="r" b="b"/>
              <a:pathLst>
                <a:path w="60474" h="55498" extrusionOk="0">
                  <a:moveTo>
                    <a:pt x="2165" y="1"/>
                  </a:moveTo>
                  <a:lnTo>
                    <a:pt x="1940" y="29"/>
                  </a:lnTo>
                  <a:lnTo>
                    <a:pt x="1715" y="57"/>
                  </a:lnTo>
                  <a:lnTo>
                    <a:pt x="1518" y="141"/>
                  </a:lnTo>
                  <a:lnTo>
                    <a:pt x="1293" y="226"/>
                  </a:lnTo>
                  <a:lnTo>
                    <a:pt x="1096" y="310"/>
                  </a:lnTo>
                  <a:lnTo>
                    <a:pt x="900" y="451"/>
                  </a:lnTo>
                  <a:lnTo>
                    <a:pt x="731" y="591"/>
                  </a:lnTo>
                  <a:lnTo>
                    <a:pt x="590" y="732"/>
                  </a:lnTo>
                  <a:lnTo>
                    <a:pt x="450" y="900"/>
                  </a:lnTo>
                  <a:lnTo>
                    <a:pt x="337" y="1097"/>
                  </a:lnTo>
                  <a:lnTo>
                    <a:pt x="225" y="1266"/>
                  </a:lnTo>
                  <a:lnTo>
                    <a:pt x="141" y="1463"/>
                  </a:lnTo>
                  <a:lnTo>
                    <a:pt x="84" y="1688"/>
                  </a:lnTo>
                  <a:lnTo>
                    <a:pt x="28" y="1884"/>
                  </a:lnTo>
                  <a:lnTo>
                    <a:pt x="0" y="2109"/>
                  </a:lnTo>
                  <a:lnTo>
                    <a:pt x="0" y="2306"/>
                  </a:lnTo>
                  <a:lnTo>
                    <a:pt x="28" y="2531"/>
                  </a:lnTo>
                  <a:lnTo>
                    <a:pt x="56" y="2756"/>
                  </a:lnTo>
                  <a:lnTo>
                    <a:pt x="112" y="2953"/>
                  </a:lnTo>
                  <a:lnTo>
                    <a:pt x="197" y="3178"/>
                  </a:lnTo>
                  <a:lnTo>
                    <a:pt x="1040" y="4977"/>
                  </a:lnTo>
                  <a:lnTo>
                    <a:pt x="1771" y="6692"/>
                  </a:lnTo>
                  <a:lnTo>
                    <a:pt x="2446" y="8266"/>
                  </a:lnTo>
                  <a:lnTo>
                    <a:pt x="3036" y="9784"/>
                  </a:lnTo>
                  <a:lnTo>
                    <a:pt x="3542" y="11274"/>
                  </a:lnTo>
                  <a:lnTo>
                    <a:pt x="4020" y="12736"/>
                  </a:lnTo>
                  <a:lnTo>
                    <a:pt x="4386" y="14226"/>
                  </a:lnTo>
                  <a:lnTo>
                    <a:pt x="4583" y="14985"/>
                  </a:lnTo>
                  <a:lnTo>
                    <a:pt x="4723" y="15773"/>
                  </a:lnTo>
                  <a:lnTo>
                    <a:pt x="5004" y="17375"/>
                  </a:lnTo>
                  <a:lnTo>
                    <a:pt x="5229" y="19090"/>
                  </a:lnTo>
                  <a:lnTo>
                    <a:pt x="5426" y="20917"/>
                  </a:lnTo>
                  <a:lnTo>
                    <a:pt x="5567" y="22942"/>
                  </a:lnTo>
                  <a:lnTo>
                    <a:pt x="5651" y="25134"/>
                  </a:lnTo>
                  <a:lnTo>
                    <a:pt x="5735" y="27552"/>
                  </a:lnTo>
                  <a:lnTo>
                    <a:pt x="5763" y="30223"/>
                  </a:lnTo>
                  <a:lnTo>
                    <a:pt x="5791" y="33175"/>
                  </a:lnTo>
                  <a:lnTo>
                    <a:pt x="5791" y="34609"/>
                  </a:lnTo>
                  <a:lnTo>
                    <a:pt x="5848" y="36015"/>
                  </a:lnTo>
                  <a:lnTo>
                    <a:pt x="5904" y="37392"/>
                  </a:lnTo>
                  <a:lnTo>
                    <a:pt x="5988" y="38713"/>
                  </a:lnTo>
                  <a:lnTo>
                    <a:pt x="6101" y="39979"/>
                  </a:lnTo>
                  <a:lnTo>
                    <a:pt x="6269" y="41216"/>
                  </a:lnTo>
                  <a:lnTo>
                    <a:pt x="6466" y="42396"/>
                  </a:lnTo>
                  <a:lnTo>
                    <a:pt x="6719" y="43549"/>
                  </a:lnTo>
                  <a:lnTo>
                    <a:pt x="7000" y="44617"/>
                  </a:lnTo>
                  <a:lnTo>
                    <a:pt x="7338" y="45686"/>
                  </a:lnTo>
                  <a:lnTo>
                    <a:pt x="7535" y="46192"/>
                  </a:lnTo>
                  <a:lnTo>
                    <a:pt x="7731" y="46670"/>
                  </a:lnTo>
                  <a:lnTo>
                    <a:pt x="7956" y="47148"/>
                  </a:lnTo>
                  <a:lnTo>
                    <a:pt x="8181" y="47626"/>
                  </a:lnTo>
                  <a:lnTo>
                    <a:pt x="8434" y="48075"/>
                  </a:lnTo>
                  <a:lnTo>
                    <a:pt x="8687" y="48525"/>
                  </a:lnTo>
                  <a:lnTo>
                    <a:pt x="8968" y="48947"/>
                  </a:lnTo>
                  <a:lnTo>
                    <a:pt x="9278" y="49369"/>
                  </a:lnTo>
                  <a:lnTo>
                    <a:pt x="9587" y="49790"/>
                  </a:lnTo>
                  <a:lnTo>
                    <a:pt x="9896" y="50184"/>
                  </a:lnTo>
                  <a:lnTo>
                    <a:pt x="10262" y="50577"/>
                  </a:lnTo>
                  <a:lnTo>
                    <a:pt x="10627" y="50943"/>
                  </a:lnTo>
                  <a:lnTo>
                    <a:pt x="11246" y="51505"/>
                  </a:lnTo>
                  <a:lnTo>
                    <a:pt x="11920" y="52039"/>
                  </a:lnTo>
                  <a:lnTo>
                    <a:pt x="12623" y="52517"/>
                  </a:lnTo>
                  <a:lnTo>
                    <a:pt x="13410" y="52967"/>
                  </a:lnTo>
                  <a:lnTo>
                    <a:pt x="14198" y="53389"/>
                  </a:lnTo>
                  <a:lnTo>
                    <a:pt x="15069" y="53754"/>
                  </a:lnTo>
                  <a:lnTo>
                    <a:pt x="15997" y="54092"/>
                  </a:lnTo>
                  <a:lnTo>
                    <a:pt x="16953" y="54401"/>
                  </a:lnTo>
                  <a:lnTo>
                    <a:pt x="17993" y="54654"/>
                  </a:lnTo>
                  <a:lnTo>
                    <a:pt x="19061" y="54879"/>
                  </a:lnTo>
                  <a:lnTo>
                    <a:pt x="20214" y="55076"/>
                  </a:lnTo>
                  <a:lnTo>
                    <a:pt x="21423" y="55244"/>
                  </a:lnTo>
                  <a:lnTo>
                    <a:pt x="22688" y="55357"/>
                  </a:lnTo>
                  <a:lnTo>
                    <a:pt x="24009" y="55441"/>
                  </a:lnTo>
                  <a:lnTo>
                    <a:pt x="25387" y="55497"/>
                  </a:lnTo>
                  <a:lnTo>
                    <a:pt x="26849" y="55497"/>
                  </a:lnTo>
                  <a:lnTo>
                    <a:pt x="28648" y="55469"/>
                  </a:lnTo>
                  <a:lnTo>
                    <a:pt x="30082" y="55441"/>
                  </a:lnTo>
                  <a:lnTo>
                    <a:pt x="31459" y="55357"/>
                  </a:lnTo>
                  <a:lnTo>
                    <a:pt x="32809" y="55273"/>
                  </a:lnTo>
                  <a:lnTo>
                    <a:pt x="34074" y="55188"/>
                  </a:lnTo>
                  <a:lnTo>
                    <a:pt x="35311" y="55076"/>
                  </a:lnTo>
                  <a:lnTo>
                    <a:pt x="36492" y="54935"/>
                  </a:lnTo>
                  <a:lnTo>
                    <a:pt x="38713" y="54654"/>
                  </a:lnTo>
                  <a:lnTo>
                    <a:pt x="40765" y="54345"/>
                  </a:lnTo>
                  <a:lnTo>
                    <a:pt x="42677" y="54007"/>
                  </a:lnTo>
                  <a:lnTo>
                    <a:pt x="44448" y="53670"/>
                  </a:lnTo>
                  <a:lnTo>
                    <a:pt x="46107" y="53333"/>
                  </a:lnTo>
                  <a:lnTo>
                    <a:pt x="47906" y="52967"/>
                  </a:lnTo>
                  <a:lnTo>
                    <a:pt x="49537" y="52658"/>
                  </a:lnTo>
                  <a:lnTo>
                    <a:pt x="50296" y="52545"/>
                  </a:lnTo>
                  <a:lnTo>
                    <a:pt x="50999" y="52461"/>
                  </a:lnTo>
                  <a:lnTo>
                    <a:pt x="51702" y="52377"/>
                  </a:lnTo>
                  <a:lnTo>
                    <a:pt x="52376" y="52349"/>
                  </a:lnTo>
                  <a:lnTo>
                    <a:pt x="53023" y="52321"/>
                  </a:lnTo>
                  <a:lnTo>
                    <a:pt x="53641" y="52349"/>
                  </a:lnTo>
                  <a:lnTo>
                    <a:pt x="54260" y="52405"/>
                  </a:lnTo>
                  <a:lnTo>
                    <a:pt x="54850" y="52489"/>
                  </a:lnTo>
                  <a:lnTo>
                    <a:pt x="55469" y="52630"/>
                  </a:lnTo>
                  <a:lnTo>
                    <a:pt x="56059" y="52798"/>
                  </a:lnTo>
                  <a:lnTo>
                    <a:pt x="56678" y="53023"/>
                  </a:lnTo>
                  <a:lnTo>
                    <a:pt x="57296" y="53305"/>
                  </a:lnTo>
                  <a:lnTo>
                    <a:pt x="57493" y="53389"/>
                  </a:lnTo>
                  <a:lnTo>
                    <a:pt x="57718" y="53445"/>
                  </a:lnTo>
                  <a:lnTo>
                    <a:pt x="57915" y="53501"/>
                  </a:lnTo>
                  <a:lnTo>
                    <a:pt x="58140" y="53529"/>
                  </a:lnTo>
                  <a:lnTo>
                    <a:pt x="58365" y="53529"/>
                  </a:lnTo>
                  <a:lnTo>
                    <a:pt x="58561" y="53501"/>
                  </a:lnTo>
                  <a:lnTo>
                    <a:pt x="58786" y="53445"/>
                  </a:lnTo>
                  <a:lnTo>
                    <a:pt x="58983" y="53389"/>
                  </a:lnTo>
                  <a:lnTo>
                    <a:pt x="59180" y="53305"/>
                  </a:lnTo>
                  <a:lnTo>
                    <a:pt x="59377" y="53220"/>
                  </a:lnTo>
                  <a:lnTo>
                    <a:pt x="59545" y="53108"/>
                  </a:lnTo>
                  <a:lnTo>
                    <a:pt x="59714" y="52967"/>
                  </a:lnTo>
                  <a:lnTo>
                    <a:pt x="59883" y="52798"/>
                  </a:lnTo>
                  <a:lnTo>
                    <a:pt x="60023" y="52630"/>
                  </a:lnTo>
                  <a:lnTo>
                    <a:pt x="60136" y="52461"/>
                  </a:lnTo>
                  <a:lnTo>
                    <a:pt x="60248" y="52264"/>
                  </a:lnTo>
                  <a:lnTo>
                    <a:pt x="60333" y="52039"/>
                  </a:lnTo>
                  <a:lnTo>
                    <a:pt x="60417" y="51843"/>
                  </a:lnTo>
                  <a:lnTo>
                    <a:pt x="60445" y="51618"/>
                  </a:lnTo>
                  <a:lnTo>
                    <a:pt x="60473" y="51393"/>
                  </a:lnTo>
                  <a:lnTo>
                    <a:pt x="60473" y="51168"/>
                  </a:lnTo>
                  <a:lnTo>
                    <a:pt x="60445" y="50971"/>
                  </a:lnTo>
                  <a:lnTo>
                    <a:pt x="60417" y="50746"/>
                  </a:lnTo>
                  <a:lnTo>
                    <a:pt x="60333" y="50549"/>
                  </a:lnTo>
                  <a:lnTo>
                    <a:pt x="60276" y="50353"/>
                  </a:lnTo>
                  <a:lnTo>
                    <a:pt x="60164" y="50156"/>
                  </a:lnTo>
                  <a:lnTo>
                    <a:pt x="60051" y="49987"/>
                  </a:lnTo>
                  <a:lnTo>
                    <a:pt x="59911" y="49818"/>
                  </a:lnTo>
                  <a:lnTo>
                    <a:pt x="59770" y="49650"/>
                  </a:lnTo>
                  <a:lnTo>
                    <a:pt x="59602" y="49509"/>
                  </a:lnTo>
                  <a:lnTo>
                    <a:pt x="59405" y="49397"/>
                  </a:lnTo>
                  <a:lnTo>
                    <a:pt x="59208" y="49284"/>
                  </a:lnTo>
                  <a:lnTo>
                    <a:pt x="58336" y="48891"/>
                  </a:lnTo>
                  <a:lnTo>
                    <a:pt x="57493" y="48581"/>
                  </a:lnTo>
                  <a:lnTo>
                    <a:pt x="56650" y="48328"/>
                  </a:lnTo>
                  <a:lnTo>
                    <a:pt x="55834" y="48132"/>
                  </a:lnTo>
                  <a:lnTo>
                    <a:pt x="54991" y="47991"/>
                  </a:lnTo>
                  <a:lnTo>
                    <a:pt x="54176" y="47907"/>
                  </a:lnTo>
                  <a:lnTo>
                    <a:pt x="53332" y="47879"/>
                  </a:lnTo>
                  <a:lnTo>
                    <a:pt x="52517" y="47879"/>
                  </a:lnTo>
                  <a:lnTo>
                    <a:pt x="51673" y="47907"/>
                  </a:lnTo>
                  <a:lnTo>
                    <a:pt x="50802" y="47991"/>
                  </a:lnTo>
                  <a:lnTo>
                    <a:pt x="49930" y="48103"/>
                  </a:lnTo>
                  <a:lnTo>
                    <a:pt x="49059" y="48244"/>
                  </a:lnTo>
                  <a:lnTo>
                    <a:pt x="47203" y="48581"/>
                  </a:lnTo>
                  <a:lnTo>
                    <a:pt x="45235" y="48975"/>
                  </a:lnTo>
                  <a:lnTo>
                    <a:pt x="43633" y="49284"/>
                  </a:lnTo>
                  <a:lnTo>
                    <a:pt x="41918" y="49622"/>
                  </a:lnTo>
                  <a:lnTo>
                    <a:pt x="40090" y="49931"/>
                  </a:lnTo>
                  <a:lnTo>
                    <a:pt x="38122" y="50240"/>
                  </a:lnTo>
                  <a:lnTo>
                    <a:pt x="36014" y="50521"/>
                  </a:lnTo>
                  <a:lnTo>
                    <a:pt x="34889" y="50634"/>
                  </a:lnTo>
                  <a:lnTo>
                    <a:pt x="33709" y="50746"/>
                  </a:lnTo>
                  <a:lnTo>
                    <a:pt x="32500" y="50831"/>
                  </a:lnTo>
                  <a:lnTo>
                    <a:pt x="31235" y="50915"/>
                  </a:lnTo>
                  <a:lnTo>
                    <a:pt x="29913" y="50971"/>
                  </a:lnTo>
                  <a:lnTo>
                    <a:pt x="28536" y="51027"/>
                  </a:lnTo>
                  <a:lnTo>
                    <a:pt x="27130" y="51055"/>
                  </a:lnTo>
                  <a:lnTo>
                    <a:pt x="25780" y="51027"/>
                  </a:lnTo>
                  <a:lnTo>
                    <a:pt x="24515" y="50999"/>
                  </a:lnTo>
                  <a:lnTo>
                    <a:pt x="23335" y="50943"/>
                  </a:lnTo>
                  <a:lnTo>
                    <a:pt x="22182" y="50831"/>
                  </a:lnTo>
                  <a:lnTo>
                    <a:pt x="21142" y="50718"/>
                  </a:lnTo>
                  <a:lnTo>
                    <a:pt x="20130" y="50577"/>
                  </a:lnTo>
                  <a:lnTo>
                    <a:pt x="19202" y="50381"/>
                  </a:lnTo>
                  <a:lnTo>
                    <a:pt x="18302" y="50156"/>
                  </a:lnTo>
                  <a:lnTo>
                    <a:pt x="17487" y="49903"/>
                  </a:lnTo>
                  <a:lnTo>
                    <a:pt x="16728" y="49622"/>
                  </a:lnTo>
                  <a:lnTo>
                    <a:pt x="16025" y="49312"/>
                  </a:lnTo>
                  <a:lnTo>
                    <a:pt x="15378" y="48975"/>
                  </a:lnTo>
                  <a:lnTo>
                    <a:pt x="14788" y="48610"/>
                  </a:lnTo>
                  <a:lnTo>
                    <a:pt x="14226" y="48188"/>
                  </a:lnTo>
                  <a:lnTo>
                    <a:pt x="13720" y="47738"/>
                  </a:lnTo>
                  <a:lnTo>
                    <a:pt x="13298" y="47260"/>
                  </a:lnTo>
                  <a:lnTo>
                    <a:pt x="12876" y="46754"/>
                  </a:lnTo>
                  <a:lnTo>
                    <a:pt x="12511" y="46192"/>
                  </a:lnTo>
                  <a:lnTo>
                    <a:pt x="12145" y="45573"/>
                  </a:lnTo>
                  <a:lnTo>
                    <a:pt x="11836" y="44899"/>
                  </a:lnTo>
                  <a:lnTo>
                    <a:pt x="11555" y="44168"/>
                  </a:lnTo>
                  <a:lnTo>
                    <a:pt x="11302" y="43380"/>
                  </a:lnTo>
                  <a:lnTo>
                    <a:pt x="11077" y="42537"/>
                  </a:lnTo>
                  <a:lnTo>
                    <a:pt x="10880" y="41609"/>
                  </a:lnTo>
                  <a:lnTo>
                    <a:pt x="10711" y="40653"/>
                  </a:lnTo>
                  <a:lnTo>
                    <a:pt x="10571" y="39585"/>
                  </a:lnTo>
                  <a:lnTo>
                    <a:pt x="10458" y="38460"/>
                  </a:lnTo>
                  <a:lnTo>
                    <a:pt x="10374" y="37252"/>
                  </a:lnTo>
                  <a:lnTo>
                    <a:pt x="10290" y="35986"/>
                  </a:lnTo>
                  <a:lnTo>
                    <a:pt x="10262" y="34609"/>
                  </a:lnTo>
                  <a:lnTo>
                    <a:pt x="10262" y="33175"/>
                  </a:lnTo>
                  <a:lnTo>
                    <a:pt x="10233" y="30083"/>
                  </a:lnTo>
                  <a:lnTo>
                    <a:pt x="10177" y="27271"/>
                  </a:lnTo>
                  <a:lnTo>
                    <a:pt x="10093" y="24713"/>
                  </a:lnTo>
                  <a:lnTo>
                    <a:pt x="9980" y="22379"/>
                  </a:lnTo>
                  <a:lnTo>
                    <a:pt x="9840" y="20271"/>
                  </a:lnTo>
                  <a:lnTo>
                    <a:pt x="9643" y="18303"/>
                  </a:lnTo>
                  <a:lnTo>
                    <a:pt x="9390" y="16475"/>
                  </a:lnTo>
                  <a:lnTo>
                    <a:pt x="9249" y="15604"/>
                  </a:lnTo>
                  <a:lnTo>
                    <a:pt x="9081" y="14761"/>
                  </a:lnTo>
                  <a:lnTo>
                    <a:pt x="8912" y="13917"/>
                  </a:lnTo>
                  <a:lnTo>
                    <a:pt x="8715" y="13102"/>
                  </a:lnTo>
                  <a:lnTo>
                    <a:pt x="8519" y="12315"/>
                  </a:lnTo>
                  <a:lnTo>
                    <a:pt x="8294" y="11499"/>
                  </a:lnTo>
                  <a:lnTo>
                    <a:pt x="7816" y="9925"/>
                  </a:lnTo>
                  <a:lnTo>
                    <a:pt x="7253" y="8351"/>
                  </a:lnTo>
                  <a:lnTo>
                    <a:pt x="6635" y="6720"/>
                  </a:lnTo>
                  <a:lnTo>
                    <a:pt x="5932" y="5033"/>
                  </a:lnTo>
                  <a:lnTo>
                    <a:pt x="5117" y="3234"/>
                  </a:lnTo>
                  <a:lnTo>
                    <a:pt x="4245" y="1294"/>
                  </a:lnTo>
                  <a:lnTo>
                    <a:pt x="4161" y="1097"/>
                  </a:lnTo>
                  <a:lnTo>
                    <a:pt x="4020" y="929"/>
                  </a:lnTo>
                  <a:lnTo>
                    <a:pt x="3880" y="760"/>
                  </a:lnTo>
                  <a:lnTo>
                    <a:pt x="3739" y="591"/>
                  </a:lnTo>
                  <a:lnTo>
                    <a:pt x="3570" y="451"/>
                  </a:lnTo>
                  <a:lnTo>
                    <a:pt x="3374" y="338"/>
                  </a:lnTo>
                  <a:lnTo>
                    <a:pt x="3205" y="226"/>
                  </a:lnTo>
                  <a:lnTo>
                    <a:pt x="3008" y="141"/>
                  </a:lnTo>
                  <a:lnTo>
                    <a:pt x="2811" y="85"/>
                  </a:lnTo>
                  <a:lnTo>
                    <a:pt x="2586" y="29"/>
                  </a:lnTo>
                  <a:lnTo>
                    <a:pt x="2362" y="29"/>
                  </a:lnTo>
                  <a:lnTo>
                    <a:pt x="2165" y="1"/>
                  </a:lnTo>
                  <a:close/>
                </a:path>
              </a:pathLst>
            </a:custGeom>
            <a:solidFill>
              <a:srgbClr val="D97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61"/>
            <p:cNvSpPr/>
            <p:nvPr/>
          </p:nvSpPr>
          <p:spPr>
            <a:xfrm>
              <a:off x="972600" y="1184725"/>
              <a:ext cx="94900" cy="50625"/>
            </a:xfrm>
            <a:custGeom>
              <a:avLst/>
              <a:gdLst/>
              <a:ahLst/>
              <a:cxnLst/>
              <a:rect l="l" t="t" r="r" b="b"/>
              <a:pathLst>
                <a:path w="3796" h="2025" extrusionOk="0">
                  <a:moveTo>
                    <a:pt x="141" y="0"/>
                  </a:moveTo>
                  <a:lnTo>
                    <a:pt x="84" y="28"/>
                  </a:lnTo>
                  <a:lnTo>
                    <a:pt x="28" y="84"/>
                  </a:lnTo>
                  <a:lnTo>
                    <a:pt x="0" y="141"/>
                  </a:lnTo>
                  <a:lnTo>
                    <a:pt x="0" y="225"/>
                  </a:lnTo>
                  <a:lnTo>
                    <a:pt x="0" y="309"/>
                  </a:lnTo>
                  <a:lnTo>
                    <a:pt x="56" y="450"/>
                  </a:lnTo>
                  <a:lnTo>
                    <a:pt x="169" y="703"/>
                  </a:lnTo>
                  <a:lnTo>
                    <a:pt x="337" y="956"/>
                  </a:lnTo>
                  <a:lnTo>
                    <a:pt x="478" y="1209"/>
                  </a:lnTo>
                  <a:lnTo>
                    <a:pt x="675" y="1434"/>
                  </a:lnTo>
                  <a:lnTo>
                    <a:pt x="900" y="1631"/>
                  </a:lnTo>
                  <a:lnTo>
                    <a:pt x="1125" y="1771"/>
                  </a:lnTo>
                  <a:lnTo>
                    <a:pt x="1378" y="1912"/>
                  </a:lnTo>
                  <a:lnTo>
                    <a:pt x="1659" y="1996"/>
                  </a:lnTo>
                  <a:lnTo>
                    <a:pt x="1940" y="2024"/>
                  </a:lnTo>
                  <a:lnTo>
                    <a:pt x="2221" y="2024"/>
                  </a:lnTo>
                  <a:lnTo>
                    <a:pt x="2474" y="1996"/>
                  </a:lnTo>
                  <a:lnTo>
                    <a:pt x="2699" y="1912"/>
                  </a:lnTo>
                  <a:lnTo>
                    <a:pt x="2952" y="1799"/>
                  </a:lnTo>
                  <a:lnTo>
                    <a:pt x="3177" y="1659"/>
                  </a:lnTo>
                  <a:lnTo>
                    <a:pt x="3374" y="1462"/>
                  </a:lnTo>
                  <a:lnTo>
                    <a:pt x="3571" y="1265"/>
                  </a:lnTo>
                  <a:lnTo>
                    <a:pt x="3683" y="1153"/>
                  </a:lnTo>
                  <a:lnTo>
                    <a:pt x="3767" y="1040"/>
                  </a:lnTo>
                  <a:lnTo>
                    <a:pt x="3795" y="928"/>
                  </a:lnTo>
                  <a:lnTo>
                    <a:pt x="3795" y="844"/>
                  </a:lnTo>
                  <a:lnTo>
                    <a:pt x="3767" y="759"/>
                  </a:lnTo>
                  <a:lnTo>
                    <a:pt x="3683" y="675"/>
                  </a:lnTo>
                  <a:lnTo>
                    <a:pt x="3571" y="619"/>
                  </a:lnTo>
                  <a:lnTo>
                    <a:pt x="3374" y="591"/>
                  </a:lnTo>
                  <a:lnTo>
                    <a:pt x="872" y="84"/>
                  </a:lnTo>
                  <a:lnTo>
                    <a:pt x="366" y="0"/>
                  </a:lnTo>
                  <a:close/>
                </a:path>
              </a:pathLst>
            </a:custGeom>
            <a:solidFill>
              <a:srgbClr val="FD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61"/>
            <p:cNvSpPr/>
            <p:nvPr/>
          </p:nvSpPr>
          <p:spPr>
            <a:xfrm>
              <a:off x="627500" y="2021100"/>
              <a:ext cx="2024225" cy="650850"/>
            </a:xfrm>
            <a:custGeom>
              <a:avLst/>
              <a:gdLst/>
              <a:ahLst/>
              <a:cxnLst/>
              <a:rect l="l" t="t" r="r" b="b"/>
              <a:pathLst>
                <a:path w="80969" h="26034" extrusionOk="0">
                  <a:moveTo>
                    <a:pt x="113" y="1"/>
                  </a:moveTo>
                  <a:lnTo>
                    <a:pt x="0" y="85"/>
                  </a:lnTo>
                  <a:lnTo>
                    <a:pt x="815" y="1434"/>
                  </a:lnTo>
                  <a:lnTo>
                    <a:pt x="1659" y="2756"/>
                  </a:lnTo>
                  <a:lnTo>
                    <a:pt x="2558" y="4049"/>
                  </a:lnTo>
                  <a:lnTo>
                    <a:pt x="3486" y="5314"/>
                  </a:lnTo>
                  <a:lnTo>
                    <a:pt x="4442" y="6551"/>
                  </a:lnTo>
                  <a:lnTo>
                    <a:pt x="5454" y="7732"/>
                  </a:lnTo>
                  <a:lnTo>
                    <a:pt x="6494" y="8913"/>
                  </a:lnTo>
                  <a:lnTo>
                    <a:pt x="7563" y="10037"/>
                  </a:lnTo>
                  <a:lnTo>
                    <a:pt x="8350" y="10824"/>
                  </a:lnTo>
                  <a:lnTo>
                    <a:pt x="9137" y="11555"/>
                  </a:lnTo>
                  <a:lnTo>
                    <a:pt x="9924" y="12286"/>
                  </a:lnTo>
                  <a:lnTo>
                    <a:pt x="10712" y="12961"/>
                  </a:lnTo>
                  <a:lnTo>
                    <a:pt x="11499" y="13636"/>
                  </a:lnTo>
                  <a:lnTo>
                    <a:pt x="12258" y="14254"/>
                  </a:lnTo>
                  <a:lnTo>
                    <a:pt x="13045" y="14845"/>
                  </a:lnTo>
                  <a:lnTo>
                    <a:pt x="13832" y="15435"/>
                  </a:lnTo>
                  <a:lnTo>
                    <a:pt x="14591" y="15997"/>
                  </a:lnTo>
                  <a:lnTo>
                    <a:pt x="15378" y="16503"/>
                  </a:lnTo>
                  <a:lnTo>
                    <a:pt x="16897" y="17487"/>
                  </a:lnTo>
                  <a:lnTo>
                    <a:pt x="18359" y="18359"/>
                  </a:lnTo>
                  <a:lnTo>
                    <a:pt x="19792" y="19174"/>
                  </a:lnTo>
                  <a:lnTo>
                    <a:pt x="21170" y="19877"/>
                  </a:lnTo>
                  <a:lnTo>
                    <a:pt x="22463" y="20496"/>
                  </a:lnTo>
                  <a:lnTo>
                    <a:pt x="23700" y="21058"/>
                  </a:lnTo>
                  <a:lnTo>
                    <a:pt x="24853" y="21536"/>
                  </a:lnTo>
                  <a:lnTo>
                    <a:pt x="25893" y="21957"/>
                  </a:lnTo>
                  <a:lnTo>
                    <a:pt x="26849" y="22295"/>
                  </a:lnTo>
                  <a:lnTo>
                    <a:pt x="28367" y="22857"/>
                  </a:lnTo>
                  <a:lnTo>
                    <a:pt x="29688" y="23307"/>
                  </a:lnTo>
                  <a:lnTo>
                    <a:pt x="30982" y="23701"/>
                  </a:lnTo>
                  <a:lnTo>
                    <a:pt x="32247" y="24066"/>
                  </a:lnTo>
                  <a:lnTo>
                    <a:pt x="33512" y="24375"/>
                  </a:lnTo>
                  <a:lnTo>
                    <a:pt x="34777" y="24684"/>
                  </a:lnTo>
                  <a:lnTo>
                    <a:pt x="36042" y="24938"/>
                  </a:lnTo>
                  <a:lnTo>
                    <a:pt x="37279" y="25162"/>
                  </a:lnTo>
                  <a:lnTo>
                    <a:pt x="38488" y="25359"/>
                  </a:lnTo>
                  <a:lnTo>
                    <a:pt x="39697" y="25528"/>
                  </a:lnTo>
                  <a:lnTo>
                    <a:pt x="40906" y="25668"/>
                  </a:lnTo>
                  <a:lnTo>
                    <a:pt x="42115" y="25809"/>
                  </a:lnTo>
                  <a:lnTo>
                    <a:pt x="43296" y="25893"/>
                  </a:lnTo>
                  <a:lnTo>
                    <a:pt x="44448" y="25950"/>
                  </a:lnTo>
                  <a:lnTo>
                    <a:pt x="45629" y="26006"/>
                  </a:lnTo>
                  <a:lnTo>
                    <a:pt x="46782" y="26034"/>
                  </a:lnTo>
                  <a:lnTo>
                    <a:pt x="49762" y="26034"/>
                  </a:lnTo>
                  <a:lnTo>
                    <a:pt x="51589" y="25950"/>
                  </a:lnTo>
                  <a:lnTo>
                    <a:pt x="53417" y="25865"/>
                  </a:lnTo>
                  <a:lnTo>
                    <a:pt x="55188" y="25725"/>
                  </a:lnTo>
                  <a:lnTo>
                    <a:pt x="56931" y="25584"/>
                  </a:lnTo>
                  <a:lnTo>
                    <a:pt x="58674" y="25415"/>
                  </a:lnTo>
                  <a:lnTo>
                    <a:pt x="62048" y="25050"/>
                  </a:lnTo>
                  <a:lnTo>
                    <a:pt x="64437" y="24769"/>
                  </a:lnTo>
                  <a:lnTo>
                    <a:pt x="66827" y="24431"/>
                  </a:lnTo>
                  <a:lnTo>
                    <a:pt x="69189" y="24038"/>
                  </a:lnTo>
                  <a:lnTo>
                    <a:pt x="71550" y="23588"/>
                  </a:lnTo>
                  <a:lnTo>
                    <a:pt x="73912" y="23110"/>
                  </a:lnTo>
                  <a:lnTo>
                    <a:pt x="76245" y="22548"/>
                  </a:lnTo>
                  <a:lnTo>
                    <a:pt x="78579" y="21957"/>
                  </a:lnTo>
                  <a:lnTo>
                    <a:pt x="80912" y="21311"/>
                  </a:lnTo>
                  <a:lnTo>
                    <a:pt x="80968" y="21283"/>
                  </a:lnTo>
                  <a:lnTo>
                    <a:pt x="78494" y="15210"/>
                  </a:lnTo>
                  <a:lnTo>
                    <a:pt x="78354" y="15266"/>
                  </a:lnTo>
                  <a:lnTo>
                    <a:pt x="80800" y="21198"/>
                  </a:lnTo>
                  <a:lnTo>
                    <a:pt x="78494" y="21845"/>
                  </a:lnTo>
                  <a:lnTo>
                    <a:pt x="76189" y="22435"/>
                  </a:lnTo>
                  <a:lnTo>
                    <a:pt x="73855" y="22998"/>
                  </a:lnTo>
                  <a:lnTo>
                    <a:pt x="71494" y="23476"/>
                  </a:lnTo>
                  <a:lnTo>
                    <a:pt x="69132" y="23925"/>
                  </a:lnTo>
                  <a:lnTo>
                    <a:pt x="66771" y="24319"/>
                  </a:lnTo>
                  <a:lnTo>
                    <a:pt x="64409" y="24656"/>
                  </a:lnTo>
                  <a:lnTo>
                    <a:pt x="62019" y="24938"/>
                  </a:lnTo>
                  <a:lnTo>
                    <a:pt x="58308" y="25331"/>
                  </a:lnTo>
                  <a:lnTo>
                    <a:pt x="56397" y="25500"/>
                  </a:lnTo>
                  <a:lnTo>
                    <a:pt x="54429" y="25668"/>
                  </a:lnTo>
                  <a:lnTo>
                    <a:pt x="52461" y="25781"/>
                  </a:lnTo>
                  <a:lnTo>
                    <a:pt x="50465" y="25865"/>
                  </a:lnTo>
                  <a:lnTo>
                    <a:pt x="48412" y="25922"/>
                  </a:lnTo>
                  <a:lnTo>
                    <a:pt x="46332" y="25893"/>
                  </a:lnTo>
                  <a:lnTo>
                    <a:pt x="45264" y="25865"/>
                  </a:lnTo>
                  <a:lnTo>
                    <a:pt x="44223" y="25809"/>
                  </a:lnTo>
                  <a:lnTo>
                    <a:pt x="43155" y="25753"/>
                  </a:lnTo>
                  <a:lnTo>
                    <a:pt x="42059" y="25668"/>
                  </a:lnTo>
                  <a:lnTo>
                    <a:pt x="40990" y="25556"/>
                  </a:lnTo>
                  <a:lnTo>
                    <a:pt x="39894" y="25415"/>
                  </a:lnTo>
                  <a:lnTo>
                    <a:pt x="38769" y="25275"/>
                  </a:lnTo>
                  <a:lnTo>
                    <a:pt x="37673" y="25106"/>
                  </a:lnTo>
                  <a:lnTo>
                    <a:pt x="36548" y="24909"/>
                  </a:lnTo>
                  <a:lnTo>
                    <a:pt x="35424" y="24684"/>
                  </a:lnTo>
                  <a:lnTo>
                    <a:pt x="34271" y="24431"/>
                  </a:lnTo>
                  <a:lnTo>
                    <a:pt x="33118" y="24150"/>
                  </a:lnTo>
                  <a:lnTo>
                    <a:pt x="31966" y="23841"/>
                  </a:lnTo>
                  <a:lnTo>
                    <a:pt x="30785" y="23504"/>
                  </a:lnTo>
                  <a:lnTo>
                    <a:pt x="29604" y="23138"/>
                  </a:lnTo>
                  <a:lnTo>
                    <a:pt x="28423" y="22745"/>
                  </a:lnTo>
                  <a:lnTo>
                    <a:pt x="26877" y="22182"/>
                  </a:lnTo>
                  <a:lnTo>
                    <a:pt x="25949" y="21817"/>
                  </a:lnTo>
                  <a:lnTo>
                    <a:pt x="24881" y="21423"/>
                  </a:lnTo>
                  <a:lnTo>
                    <a:pt x="23756" y="20945"/>
                  </a:lnTo>
                  <a:lnTo>
                    <a:pt x="22519" y="20383"/>
                  </a:lnTo>
                  <a:lnTo>
                    <a:pt x="21226" y="19765"/>
                  </a:lnTo>
                  <a:lnTo>
                    <a:pt x="19849" y="19062"/>
                  </a:lnTo>
                  <a:lnTo>
                    <a:pt x="18415" y="18246"/>
                  </a:lnTo>
                  <a:lnTo>
                    <a:pt x="16953" y="17375"/>
                  </a:lnTo>
                  <a:lnTo>
                    <a:pt x="15435" y="16391"/>
                  </a:lnTo>
                  <a:lnTo>
                    <a:pt x="14676" y="15885"/>
                  </a:lnTo>
                  <a:lnTo>
                    <a:pt x="13917" y="15323"/>
                  </a:lnTo>
                  <a:lnTo>
                    <a:pt x="13129" y="14760"/>
                  </a:lnTo>
                  <a:lnTo>
                    <a:pt x="12342" y="14142"/>
                  </a:lnTo>
                  <a:lnTo>
                    <a:pt x="11583" y="13523"/>
                  </a:lnTo>
                  <a:lnTo>
                    <a:pt x="10796" y="12877"/>
                  </a:lnTo>
                  <a:lnTo>
                    <a:pt x="10009" y="12174"/>
                  </a:lnTo>
                  <a:lnTo>
                    <a:pt x="9221" y="11471"/>
                  </a:lnTo>
                  <a:lnTo>
                    <a:pt x="8434" y="10712"/>
                  </a:lnTo>
                  <a:lnTo>
                    <a:pt x="7675" y="9953"/>
                  </a:lnTo>
                  <a:lnTo>
                    <a:pt x="6607" y="8828"/>
                  </a:lnTo>
                  <a:lnTo>
                    <a:pt x="5567" y="7648"/>
                  </a:lnTo>
                  <a:lnTo>
                    <a:pt x="4555" y="6467"/>
                  </a:lnTo>
                  <a:lnTo>
                    <a:pt x="3599" y="5230"/>
                  </a:lnTo>
                  <a:lnTo>
                    <a:pt x="2671" y="3965"/>
                  </a:lnTo>
                  <a:lnTo>
                    <a:pt x="1771" y="2671"/>
                  </a:lnTo>
                  <a:lnTo>
                    <a:pt x="928" y="1350"/>
                  </a:lnTo>
                  <a:lnTo>
                    <a:pt x="113" y="1"/>
                  </a:lnTo>
                  <a:close/>
                </a:path>
              </a:pathLst>
            </a:custGeom>
            <a:solidFill>
              <a:srgbClr val="BF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61"/>
            <p:cNvSpPr/>
            <p:nvPr/>
          </p:nvSpPr>
          <p:spPr>
            <a:xfrm>
              <a:off x="1124400" y="1001275"/>
              <a:ext cx="37975" cy="43600"/>
            </a:xfrm>
            <a:custGeom>
              <a:avLst/>
              <a:gdLst/>
              <a:ahLst/>
              <a:cxnLst/>
              <a:rect l="l" t="t" r="r" b="b"/>
              <a:pathLst>
                <a:path w="1519" h="1744" extrusionOk="0">
                  <a:moveTo>
                    <a:pt x="760" y="0"/>
                  </a:moveTo>
                  <a:lnTo>
                    <a:pt x="591" y="29"/>
                  </a:lnTo>
                  <a:lnTo>
                    <a:pt x="450" y="85"/>
                  </a:lnTo>
                  <a:lnTo>
                    <a:pt x="282" y="197"/>
                  </a:lnTo>
                  <a:lnTo>
                    <a:pt x="169" y="310"/>
                  </a:lnTo>
                  <a:lnTo>
                    <a:pt x="85" y="422"/>
                  </a:lnTo>
                  <a:lnTo>
                    <a:pt x="29" y="591"/>
                  </a:lnTo>
                  <a:lnTo>
                    <a:pt x="1" y="731"/>
                  </a:lnTo>
                  <a:lnTo>
                    <a:pt x="1" y="900"/>
                  </a:lnTo>
                  <a:lnTo>
                    <a:pt x="29" y="1069"/>
                  </a:lnTo>
                  <a:lnTo>
                    <a:pt x="85" y="1237"/>
                  </a:lnTo>
                  <a:lnTo>
                    <a:pt x="169" y="1378"/>
                  </a:lnTo>
                  <a:lnTo>
                    <a:pt x="254" y="1490"/>
                  </a:lnTo>
                  <a:lnTo>
                    <a:pt x="366" y="1603"/>
                  </a:lnTo>
                  <a:lnTo>
                    <a:pt x="479" y="1687"/>
                  </a:lnTo>
                  <a:lnTo>
                    <a:pt x="619" y="1743"/>
                  </a:lnTo>
                  <a:lnTo>
                    <a:pt x="760" y="1743"/>
                  </a:lnTo>
                  <a:lnTo>
                    <a:pt x="900" y="1715"/>
                  </a:lnTo>
                  <a:lnTo>
                    <a:pt x="1069" y="1659"/>
                  </a:lnTo>
                  <a:lnTo>
                    <a:pt x="1210" y="1575"/>
                  </a:lnTo>
                  <a:lnTo>
                    <a:pt x="1350" y="1462"/>
                  </a:lnTo>
                  <a:lnTo>
                    <a:pt x="1434" y="1322"/>
                  </a:lnTo>
                  <a:lnTo>
                    <a:pt x="1491" y="1153"/>
                  </a:lnTo>
                  <a:lnTo>
                    <a:pt x="1519" y="1013"/>
                  </a:lnTo>
                  <a:lnTo>
                    <a:pt x="1519" y="844"/>
                  </a:lnTo>
                  <a:lnTo>
                    <a:pt x="1463" y="675"/>
                  </a:lnTo>
                  <a:lnTo>
                    <a:pt x="1406" y="506"/>
                  </a:lnTo>
                  <a:lnTo>
                    <a:pt x="1322" y="366"/>
                  </a:lnTo>
                  <a:lnTo>
                    <a:pt x="1238" y="225"/>
                  </a:lnTo>
                  <a:lnTo>
                    <a:pt x="1125" y="141"/>
                  </a:lnTo>
                  <a:lnTo>
                    <a:pt x="1013" y="57"/>
                  </a:lnTo>
                  <a:lnTo>
                    <a:pt x="900" y="29"/>
                  </a:lnTo>
                  <a:lnTo>
                    <a:pt x="7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61"/>
            <p:cNvSpPr/>
            <p:nvPr/>
          </p:nvSpPr>
          <p:spPr>
            <a:xfrm>
              <a:off x="944475" y="1017450"/>
              <a:ext cx="37975" cy="42875"/>
            </a:xfrm>
            <a:custGeom>
              <a:avLst/>
              <a:gdLst/>
              <a:ahLst/>
              <a:cxnLst/>
              <a:rect l="l" t="t" r="r" b="b"/>
              <a:pathLst>
                <a:path w="1519" h="1715" extrusionOk="0">
                  <a:moveTo>
                    <a:pt x="703" y="0"/>
                  </a:moveTo>
                  <a:lnTo>
                    <a:pt x="563" y="28"/>
                  </a:lnTo>
                  <a:lnTo>
                    <a:pt x="422" y="113"/>
                  </a:lnTo>
                  <a:lnTo>
                    <a:pt x="254" y="197"/>
                  </a:lnTo>
                  <a:lnTo>
                    <a:pt x="141" y="337"/>
                  </a:lnTo>
                  <a:lnTo>
                    <a:pt x="85" y="478"/>
                  </a:lnTo>
                  <a:lnTo>
                    <a:pt x="29" y="619"/>
                  </a:lnTo>
                  <a:lnTo>
                    <a:pt x="1" y="787"/>
                  </a:lnTo>
                  <a:lnTo>
                    <a:pt x="29" y="956"/>
                  </a:lnTo>
                  <a:lnTo>
                    <a:pt x="57" y="1125"/>
                  </a:lnTo>
                  <a:lnTo>
                    <a:pt x="113" y="1265"/>
                  </a:lnTo>
                  <a:lnTo>
                    <a:pt x="197" y="1406"/>
                  </a:lnTo>
                  <a:lnTo>
                    <a:pt x="310" y="1546"/>
                  </a:lnTo>
                  <a:lnTo>
                    <a:pt x="422" y="1631"/>
                  </a:lnTo>
                  <a:lnTo>
                    <a:pt x="535" y="1687"/>
                  </a:lnTo>
                  <a:lnTo>
                    <a:pt x="675" y="1715"/>
                  </a:lnTo>
                  <a:lnTo>
                    <a:pt x="788" y="1715"/>
                  </a:lnTo>
                  <a:lnTo>
                    <a:pt x="956" y="1687"/>
                  </a:lnTo>
                  <a:lnTo>
                    <a:pt x="1097" y="1631"/>
                  </a:lnTo>
                  <a:lnTo>
                    <a:pt x="1238" y="1518"/>
                  </a:lnTo>
                  <a:lnTo>
                    <a:pt x="1350" y="1406"/>
                  </a:lnTo>
                  <a:lnTo>
                    <a:pt x="1434" y="1265"/>
                  </a:lnTo>
                  <a:lnTo>
                    <a:pt x="1491" y="1125"/>
                  </a:lnTo>
                  <a:lnTo>
                    <a:pt x="1519" y="956"/>
                  </a:lnTo>
                  <a:lnTo>
                    <a:pt x="1491" y="787"/>
                  </a:lnTo>
                  <a:lnTo>
                    <a:pt x="1462" y="647"/>
                  </a:lnTo>
                  <a:lnTo>
                    <a:pt x="1378" y="478"/>
                  </a:lnTo>
                  <a:lnTo>
                    <a:pt x="1294" y="337"/>
                  </a:lnTo>
                  <a:lnTo>
                    <a:pt x="1209" y="197"/>
                  </a:lnTo>
                  <a:lnTo>
                    <a:pt x="1097" y="113"/>
                  </a:lnTo>
                  <a:lnTo>
                    <a:pt x="984" y="28"/>
                  </a:lnTo>
                  <a:lnTo>
                    <a:pt x="8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61"/>
            <p:cNvSpPr/>
            <p:nvPr/>
          </p:nvSpPr>
          <p:spPr>
            <a:xfrm>
              <a:off x="4041925" y="2696525"/>
              <a:ext cx="51325" cy="2364400"/>
            </a:xfrm>
            <a:custGeom>
              <a:avLst/>
              <a:gdLst/>
              <a:ahLst/>
              <a:cxnLst/>
              <a:rect l="l" t="t" r="r" b="b"/>
              <a:pathLst>
                <a:path w="2053" h="94576" extrusionOk="0">
                  <a:moveTo>
                    <a:pt x="816" y="1"/>
                  </a:moveTo>
                  <a:lnTo>
                    <a:pt x="619" y="57"/>
                  </a:lnTo>
                  <a:lnTo>
                    <a:pt x="450" y="170"/>
                  </a:lnTo>
                  <a:lnTo>
                    <a:pt x="310" y="282"/>
                  </a:lnTo>
                  <a:lnTo>
                    <a:pt x="169" y="451"/>
                  </a:lnTo>
                  <a:lnTo>
                    <a:pt x="85" y="619"/>
                  </a:lnTo>
                  <a:lnTo>
                    <a:pt x="29" y="816"/>
                  </a:lnTo>
                  <a:lnTo>
                    <a:pt x="1" y="1013"/>
                  </a:lnTo>
                  <a:lnTo>
                    <a:pt x="1" y="93564"/>
                  </a:lnTo>
                  <a:lnTo>
                    <a:pt x="29" y="93760"/>
                  </a:lnTo>
                  <a:lnTo>
                    <a:pt x="85" y="93957"/>
                  </a:lnTo>
                  <a:lnTo>
                    <a:pt x="169" y="94126"/>
                  </a:lnTo>
                  <a:lnTo>
                    <a:pt x="310" y="94295"/>
                  </a:lnTo>
                  <a:lnTo>
                    <a:pt x="450" y="94407"/>
                  </a:lnTo>
                  <a:lnTo>
                    <a:pt x="619" y="94520"/>
                  </a:lnTo>
                  <a:lnTo>
                    <a:pt x="816" y="94576"/>
                  </a:lnTo>
                  <a:lnTo>
                    <a:pt x="1238" y="94576"/>
                  </a:lnTo>
                  <a:lnTo>
                    <a:pt x="1434" y="94520"/>
                  </a:lnTo>
                  <a:lnTo>
                    <a:pt x="1603" y="94407"/>
                  </a:lnTo>
                  <a:lnTo>
                    <a:pt x="1744" y="94295"/>
                  </a:lnTo>
                  <a:lnTo>
                    <a:pt x="1884" y="94126"/>
                  </a:lnTo>
                  <a:lnTo>
                    <a:pt x="1969" y="93957"/>
                  </a:lnTo>
                  <a:lnTo>
                    <a:pt x="2025" y="93760"/>
                  </a:lnTo>
                  <a:lnTo>
                    <a:pt x="2053" y="93564"/>
                  </a:lnTo>
                  <a:lnTo>
                    <a:pt x="2053" y="1013"/>
                  </a:lnTo>
                  <a:lnTo>
                    <a:pt x="2025" y="816"/>
                  </a:lnTo>
                  <a:lnTo>
                    <a:pt x="1969" y="619"/>
                  </a:lnTo>
                  <a:lnTo>
                    <a:pt x="1884" y="451"/>
                  </a:lnTo>
                  <a:lnTo>
                    <a:pt x="1744" y="282"/>
                  </a:lnTo>
                  <a:lnTo>
                    <a:pt x="1603" y="170"/>
                  </a:lnTo>
                  <a:lnTo>
                    <a:pt x="1434" y="57"/>
                  </a:lnTo>
                  <a:lnTo>
                    <a:pt x="1238" y="1"/>
                  </a:lnTo>
                  <a:close/>
                </a:path>
              </a:pathLst>
            </a:custGeom>
            <a:solidFill>
              <a:srgbClr val="BC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61"/>
            <p:cNvSpPr/>
            <p:nvPr/>
          </p:nvSpPr>
          <p:spPr>
            <a:xfrm>
              <a:off x="3409375" y="3793675"/>
              <a:ext cx="1316450" cy="1267250"/>
            </a:xfrm>
            <a:custGeom>
              <a:avLst/>
              <a:gdLst/>
              <a:ahLst/>
              <a:cxnLst/>
              <a:rect l="l" t="t" r="r" b="b"/>
              <a:pathLst>
                <a:path w="52658" h="50690" extrusionOk="0">
                  <a:moveTo>
                    <a:pt x="26315" y="1"/>
                  </a:moveTo>
                  <a:lnTo>
                    <a:pt x="25640" y="29"/>
                  </a:lnTo>
                  <a:lnTo>
                    <a:pt x="24965" y="29"/>
                  </a:lnTo>
                  <a:lnTo>
                    <a:pt x="24319" y="85"/>
                  </a:lnTo>
                  <a:lnTo>
                    <a:pt x="23644" y="141"/>
                  </a:lnTo>
                  <a:lnTo>
                    <a:pt x="22323" y="310"/>
                  </a:lnTo>
                  <a:lnTo>
                    <a:pt x="21029" y="535"/>
                  </a:lnTo>
                  <a:lnTo>
                    <a:pt x="19764" y="844"/>
                  </a:lnTo>
                  <a:lnTo>
                    <a:pt x="18499" y="1181"/>
                  </a:lnTo>
                  <a:lnTo>
                    <a:pt x="17290" y="1603"/>
                  </a:lnTo>
                  <a:lnTo>
                    <a:pt x="16081" y="2081"/>
                  </a:lnTo>
                  <a:lnTo>
                    <a:pt x="14929" y="2615"/>
                  </a:lnTo>
                  <a:lnTo>
                    <a:pt x="13804" y="3177"/>
                  </a:lnTo>
                  <a:lnTo>
                    <a:pt x="12679" y="3824"/>
                  </a:lnTo>
                  <a:lnTo>
                    <a:pt x="11611" y="4499"/>
                  </a:lnTo>
                  <a:lnTo>
                    <a:pt x="10599" y="5258"/>
                  </a:lnTo>
                  <a:lnTo>
                    <a:pt x="9587" y="6017"/>
                  </a:lnTo>
                  <a:lnTo>
                    <a:pt x="8631" y="6860"/>
                  </a:lnTo>
                  <a:lnTo>
                    <a:pt x="7731" y="7732"/>
                  </a:lnTo>
                  <a:lnTo>
                    <a:pt x="6860" y="8632"/>
                  </a:lnTo>
                  <a:lnTo>
                    <a:pt x="6016" y="9587"/>
                  </a:lnTo>
                  <a:lnTo>
                    <a:pt x="5229" y="10600"/>
                  </a:lnTo>
                  <a:lnTo>
                    <a:pt x="4498" y="11612"/>
                  </a:lnTo>
                  <a:lnTo>
                    <a:pt x="3824" y="12680"/>
                  </a:lnTo>
                  <a:lnTo>
                    <a:pt x="3177" y="13804"/>
                  </a:lnTo>
                  <a:lnTo>
                    <a:pt x="2615" y="14929"/>
                  </a:lnTo>
                  <a:lnTo>
                    <a:pt x="2080" y="16082"/>
                  </a:lnTo>
                  <a:lnTo>
                    <a:pt x="1603" y="17291"/>
                  </a:lnTo>
                  <a:lnTo>
                    <a:pt x="1181" y="18499"/>
                  </a:lnTo>
                  <a:lnTo>
                    <a:pt x="843" y="19765"/>
                  </a:lnTo>
                  <a:lnTo>
                    <a:pt x="534" y="21030"/>
                  </a:lnTo>
                  <a:lnTo>
                    <a:pt x="309" y="22323"/>
                  </a:lnTo>
                  <a:lnTo>
                    <a:pt x="141" y="23644"/>
                  </a:lnTo>
                  <a:lnTo>
                    <a:pt x="84" y="24319"/>
                  </a:lnTo>
                  <a:lnTo>
                    <a:pt x="28" y="24966"/>
                  </a:lnTo>
                  <a:lnTo>
                    <a:pt x="0" y="25640"/>
                  </a:lnTo>
                  <a:lnTo>
                    <a:pt x="0" y="26343"/>
                  </a:lnTo>
                  <a:lnTo>
                    <a:pt x="0" y="49678"/>
                  </a:lnTo>
                  <a:lnTo>
                    <a:pt x="28" y="49874"/>
                  </a:lnTo>
                  <a:lnTo>
                    <a:pt x="84" y="50071"/>
                  </a:lnTo>
                  <a:lnTo>
                    <a:pt x="169" y="50240"/>
                  </a:lnTo>
                  <a:lnTo>
                    <a:pt x="309" y="50409"/>
                  </a:lnTo>
                  <a:lnTo>
                    <a:pt x="450" y="50521"/>
                  </a:lnTo>
                  <a:lnTo>
                    <a:pt x="619" y="50634"/>
                  </a:lnTo>
                  <a:lnTo>
                    <a:pt x="815" y="50690"/>
                  </a:lnTo>
                  <a:lnTo>
                    <a:pt x="1237" y="50690"/>
                  </a:lnTo>
                  <a:lnTo>
                    <a:pt x="1434" y="50634"/>
                  </a:lnTo>
                  <a:lnTo>
                    <a:pt x="1603" y="50521"/>
                  </a:lnTo>
                  <a:lnTo>
                    <a:pt x="1743" y="50409"/>
                  </a:lnTo>
                  <a:lnTo>
                    <a:pt x="1884" y="50240"/>
                  </a:lnTo>
                  <a:lnTo>
                    <a:pt x="1968" y="50071"/>
                  </a:lnTo>
                  <a:lnTo>
                    <a:pt x="2024" y="49874"/>
                  </a:lnTo>
                  <a:lnTo>
                    <a:pt x="2052" y="49678"/>
                  </a:lnTo>
                  <a:lnTo>
                    <a:pt x="2052" y="26343"/>
                  </a:lnTo>
                  <a:lnTo>
                    <a:pt x="2080" y="25078"/>
                  </a:lnTo>
                  <a:lnTo>
                    <a:pt x="2193" y="23841"/>
                  </a:lnTo>
                  <a:lnTo>
                    <a:pt x="2334" y="22632"/>
                  </a:lnTo>
                  <a:lnTo>
                    <a:pt x="2558" y="21451"/>
                  </a:lnTo>
                  <a:lnTo>
                    <a:pt x="2811" y="20271"/>
                  </a:lnTo>
                  <a:lnTo>
                    <a:pt x="3149" y="19118"/>
                  </a:lnTo>
                  <a:lnTo>
                    <a:pt x="3542" y="17993"/>
                  </a:lnTo>
                  <a:lnTo>
                    <a:pt x="3964" y="16897"/>
                  </a:lnTo>
                  <a:lnTo>
                    <a:pt x="4442" y="15829"/>
                  </a:lnTo>
                  <a:lnTo>
                    <a:pt x="4976" y="14760"/>
                  </a:lnTo>
                  <a:lnTo>
                    <a:pt x="5567" y="13748"/>
                  </a:lnTo>
                  <a:lnTo>
                    <a:pt x="6213" y="12764"/>
                  </a:lnTo>
                  <a:lnTo>
                    <a:pt x="6888" y="11808"/>
                  </a:lnTo>
                  <a:lnTo>
                    <a:pt x="7591" y="10909"/>
                  </a:lnTo>
                  <a:lnTo>
                    <a:pt x="8378" y="10009"/>
                  </a:lnTo>
                  <a:lnTo>
                    <a:pt x="9165" y="9166"/>
                  </a:lnTo>
                  <a:lnTo>
                    <a:pt x="10009" y="8379"/>
                  </a:lnTo>
                  <a:lnTo>
                    <a:pt x="10908" y="7619"/>
                  </a:lnTo>
                  <a:lnTo>
                    <a:pt x="11808" y="6888"/>
                  </a:lnTo>
                  <a:lnTo>
                    <a:pt x="12764" y="6214"/>
                  </a:lnTo>
                  <a:lnTo>
                    <a:pt x="13748" y="5567"/>
                  </a:lnTo>
                  <a:lnTo>
                    <a:pt x="14760" y="5005"/>
                  </a:lnTo>
                  <a:lnTo>
                    <a:pt x="15800" y="4443"/>
                  </a:lnTo>
                  <a:lnTo>
                    <a:pt x="16897" y="3965"/>
                  </a:lnTo>
                  <a:lnTo>
                    <a:pt x="17993" y="3543"/>
                  </a:lnTo>
                  <a:lnTo>
                    <a:pt x="19118" y="3149"/>
                  </a:lnTo>
                  <a:lnTo>
                    <a:pt x="20270" y="2812"/>
                  </a:lnTo>
                  <a:lnTo>
                    <a:pt x="21451" y="2559"/>
                  </a:lnTo>
                  <a:lnTo>
                    <a:pt x="22632" y="2334"/>
                  </a:lnTo>
                  <a:lnTo>
                    <a:pt x="23841" y="2193"/>
                  </a:lnTo>
                  <a:lnTo>
                    <a:pt x="25078" y="2081"/>
                  </a:lnTo>
                  <a:lnTo>
                    <a:pt x="26315" y="2053"/>
                  </a:lnTo>
                  <a:lnTo>
                    <a:pt x="27580" y="2081"/>
                  </a:lnTo>
                  <a:lnTo>
                    <a:pt x="28817" y="2193"/>
                  </a:lnTo>
                  <a:lnTo>
                    <a:pt x="30026" y="2334"/>
                  </a:lnTo>
                  <a:lnTo>
                    <a:pt x="31207" y="2559"/>
                  </a:lnTo>
                  <a:lnTo>
                    <a:pt x="32387" y="2812"/>
                  </a:lnTo>
                  <a:lnTo>
                    <a:pt x="33540" y="3149"/>
                  </a:lnTo>
                  <a:lnTo>
                    <a:pt x="34665" y="3543"/>
                  </a:lnTo>
                  <a:lnTo>
                    <a:pt x="35761" y="3965"/>
                  </a:lnTo>
                  <a:lnTo>
                    <a:pt x="36829" y="4443"/>
                  </a:lnTo>
                  <a:lnTo>
                    <a:pt x="37898" y="5005"/>
                  </a:lnTo>
                  <a:lnTo>
                    <a:pt x="38910" y="5567"/>
                  </a:lnTo>
                  <a:lnTo>
                    <a:pt x="39894" y="6214"/>
                  </a:lnTo>
                  <a:lnTo>
                    <a:pt x="40850" y="6888"/>
                  </a:lnTo>
                  <a:lnTo>
                    <a:pt x="41749" y="7619"/>
                  </a:lnTo>
                  <a:lnTo>
                    <a:pt x="42649" y="8379"/>
                  </a:lnTo>
                  <a:lnTo>
                    <a:pt x="43492" y="9166"/>
                  </a:lnTo>
                  <a:lnTo>
                    <a:pt x="44280" y="10009"/>
                  </a:lnTo>
                  <a:lnTo>
                    <a:pt x="45039" y="10909"/>
                  </a:lnTo>
                  <a:lnTo>
                    <a:pt x="45770" y="11808"/>
                  </a:lnTo>
                  <a:lnTo>
                    <a:pt x="46444" y="12764"/>
                  </a:lnTo>
                  <a:lnTo>
                    <a:pt x="47091" y="13748"/>
                  </a:lnTo>
                  <a:lnTo>
                    <a:pt x="47653" y="14760"/>
                  </a:lnTo>
                  <a:lnTo>
                    <a:pt x="48215" y="15829"/>
                  </a:lnTo>
                  <a:lnTo>
                    <a:pt x="48693" y="16897"/>
                  </a:lnTo>
                  <a:lnTo>
                    <a:pt x="49115" y="17993"/>
                  </a:lnTo>
                  <a:lnTo>
                    <a:pt x="49509" y="19118"/>
                  </a:lnTo>
                  <a:lnTo>
                    <a:pt x="49846" y="20271"/>
                  </a:lnTo>
                  <a:lnTo>
                    <a:pt x="50099" y="21451"/>
                  </a:lnTo>
                  <a:lnTo>
                    <a:pt x="50324" y="22632"/>
                  </a:lnTo>
                  <a:lnTo>
                    <a:pt x="50465" y="23841"/>
                  </a:lnTo>
                  <a:lnTo>
                    <a:pt x="50577" y="25078"/>
                  </a:lnTo>
                  <a:lnTo>
                    <a:pt x="50605" y="26343"/>
                  </a:lnTo>
                  <a:lnTo>
                    <a:pt x="50605" y="49678"/>
                  </a:lnTo>
                  <a:lnTo>
                    <a:pt x="50633" y="49874"/>
                  </a:lnTo>
                  <a:lnTo>
                    <a:pt x="50689" y="50071"/>
                  </a:lnTo>
                  <a:lnTo>
                    <a:pt x="50774" y="50240"/>
                  </a:lnTo>
                  <a:lnTo>
                    <a:pt x="50914" y="50409"/>
                  </a:lnTo>
                  <a:lnTo>
                    <a:pt x="51055" y="50521"/>
                  </a:lnTo>
                  <a:lnTo>
                    <a:pt x="51224" y="50634"/>
                  </a:lnTo>
                  <a:lnTo>
                    <a:pt x="51420" y="50690"/>
                  </a:lnTo>
                  <a:lnTo>
                    <a:pt x="51842" y="50690"/>
                  </a:lnTo>
                  <a:lnTo>
                    <a:pt x="52011" y="50634"/>
                  </a:lnTo>
                  <a:lnTo>
                    <a:pt x="52208" y="50521"/>
                  </a:lnTo>
                  <a:lnTo>
                    <a:pt x="52348" y="50409"/>
                  </a:lnTo>
                  <a:lnTo>
                    <a:pt x="52489" y="50240"/>
                  </a:lnTo>
                  <a:lnTo>
                    <a:pt x="52573" y="50071"/>
                  </a:lnTo>
                  <a:lnTo>
                    <a:pt x="52629" y="49874"/>
                  </a:lnTo>
                  <a:lnTo>
                    <a:pt x="52657" y="49678"/>
                  </a:lnTo>
                  <a:lnTo>
                    <a:pt x="52657" y="26343"/>
                  </a:lnTo>
                  <a:lnTo>
                    <a:pt x="52629" y="25640"/>
                  </a:lnTo>
                  <a:lnTo>
                    <a:pt x="52629" y="24966"/>
                  </a:lnTo>
                  <a:lnTo>
                    <a:pt x="52573" y="24319"/>
                  </a:lnTo>
                  <a:lnTo>
                    <a:pt x="52517" y="23644"/>
                  </a:lnTo>
                  <a:lnTo>
                    <a:pt x="52348" y="22323"/>
                  </a:lnTo>
                  <a:lnTo>
                    <a:pt x="52123" y="21030"/>
                  </a:lnTo>
                  <a:lnTo>
                    <a:pt x="51814" y="19765"/>
                  </a:lnTo>
                  <a:lnTo>
                    <a:pt x="51477" y="18499"/>
                  </a:lnTo>
                  <a:lnTo>
                    <a:pt x="51055" y="17291"/>
                  </a:lnTo>
                  <a:lnTo>
                    <a:pt x="50577" y="16082"/>
                  </a:lnTo>
                  <a:lnTo>
                    <a:pt x="50043" y="14929"/>
                  </a:lnTo>
                  <a:lnTo>
                    <a:pt x="49481" y="13804"/>
                  </a:lnTo>
                  <a:lnTo>
                    <a:pt x="48834" y="12680"/>
                  </a:lnTo>
                  <a:lnTo>
                    <a:pt x="48159" y="11612"/>
                  </a:lnTo>
                  <a:lnTo>
                    <a:pt x="47428" y="10600"/>
                  </a:lnTo>
                  <a:lnTo>
                    <a:pt x="46641" y="9587"/>
                  </a:lnTo>
                  <a:lnTo>
                    <a:pt x="45798" y="8632"/>
                  </a:lnTo>
                  <a:lnTo>
                    <a:pt x="44926" y="7732"/>
                  </a:lnTo>
                  <a:lnTo>
                    <a:pt x="44026" y="6860"/>
                  </a:lnTo>
                  <a:lnTo>
                    <a:pt x="43071" y="6017"/>
                  </a:lnTo>
                  <a:lnTo>
                    <a:pt x="42059" y="5258"/>
                  </a:lnTo>
                  <a:lnTo>
                    <a:pt x="41046" y="4499"/>
                  </a:lnTo>
                  <a:lnTo>
                    <a:pt x="39978" y="3824"/>
                  </a:lnTo>
                  <a:lnTo>
                    <a:pt x="38854" y="3177"/>
                  </a:lnTo>
                  <a:lnTo>
                    <a:pt x="37729" y="2615"/>
                  </a:lnTo>
                  <a:lnTo>
                    <a:pt x="36576" y="2081"/>
                  </a:lnTo>
                  <a:lnTo>
                    <a:pt x="35367" y="1603"/>
                  </a:lnTo>
                  <a:lnTo>
                    <a:pt x="34158" y="1181"/>
                  </a:lnTo>
                  <a:lnTo>
                    <a:pt x="32893" y="844"/>
                  </a:lnTo>
                  <a:lnTo>
                    <a:pt x="31628" y="535"/>
                  </a:lnTo>
                  <a:lnTo>
                    <a:pt x="30335" y="310"/>
                  </a:lnTo>
                  <a:lnTo>
                    <a:pt x="29014" y="141"/>
                  </a:lnTo>
                  <a:lnTo>
                    <a:pt x="28339" y="85"/>
                  </a:lnTo>
                  <a:lnTo>
                    <a:pt x="27692" y="29"/>
                  </a:lnTo>
                  <a:lnTo>
                    <a:pt x="27018" y="29"/>
                  </a:lnTo>
                  <a:lnTo>
                    <a:pt x="26315" y="1"/>
                  </a:lnTo>
                  <a:close/>
                </a:path>
              </a:pathLst>
            </a:custGeom>
            <a:solidFill>
              <a:srgbClr val="BC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61"/>
            <p:cNvSpPr/>
            <p:nvPr/>
          </p:nvSpPr>
          <p:spPr>
            <a:xfrm>
              <a:off x="2296750" y="2544025"/>
              <a:ext cx="3541675" cy="177850"/>
            </a:xfrm>
            <a:custGeom>
              <a:avLst/>
              <a:gdLst/>
              <a:ahLst/>
              <a:cxnLst/>
              <a:rect l="l" t="t" r="r" b="b"/>
              <a:pathLst>
                <a:path w="141667" h="7114" extrusionOk="0">
                  <a:moveTo>
                    <a:pt x="3206" y="0"/>
                  </a:moveTo>
                  <a:lnTo>
                    <a:pt x="2840" y="56"/>
                  </a:lnTo>
                  <a:lnTo>
                    <a:pt x="2503" y="141"/>
                  </a:lnTo>
                  <a:lnTo>
                    <a:pt x="2165" y="281"/>
                  </a:lnTo>
                  <a:lnTo>
                    <a:pt x="1856" y="422"/>
                  </a:lnTo>
                  <a:lnTo>
                    <a:pt x="1575" y="591"/>
                  </a:lnTo>
                  <a:lnTo>
                    <a:pt x="1294" y="816"/>
                  </a:lnTo>
                  <a:lnTo>
                    <a:pt x="1041" y="1040"/>
                  </a:lnTo>
                  <a:lnTo>
                    <a:pt x="816" y="1293"/>
                  </a:lnTo>
                  <a:lnTo>
                    <a:pt x="619" y="1575"/>
                  </a:lnTo>
                  <a:lnTo>
                    <a:pt x="422" y="1856"/>
                  </a:lnTo>
                  <a:lnTo>
                    <a:pt x="282" y="2165"/>
                  </a:lnTo>
                  <a:lnTo>
                    <a:pt x="169" y="2502"/>
                  </a:lnTo>
                  <a:lnTo>
                    <a:pt x="57" y="2840"/>
                  </a:lnTo>
                  <a:lnTo>
                    <a:pt x="29" y="3177"/>
                  </a:lnTo>
                  <a:lnTo>
                    <a:pt x="1" y="3543"/>
                  </a:lnTo>
                  <a:lnTo>
                    <a:pt x="29" y="3908"/>
                  </a:lnTo>
                  <a:lnTo>
                    <a:pt x="57" y="4274"/>
                  </a:lnTo>
                  <a:lnTo>
                    <a:pt x="169" y="4611"/>
                  </a:lnTo>
                  <a:lnTo>
                    <a:pt x="282" y="4948"/>
                  </a:lnTo>
                  <a:lnTo>
                    <a:pt x="422" y="5258"/>
                  </a:lnTo>
                  <a:lnTo>
                    <a:pt x="619" y="5539"/>
                  </a:lnTo>
                  <a:lnTo>
                    <a:pt x="816" y="5820"/>
                  </a:lnTo>
                  <a:lnTo>
                    <a:pt x="1041" y="6073"/>
                  </a:lnTo>
                  <a:lnTo>
                    <a:pt x="1294" y="6298"/>
                  </a:lnTo>
                  <a:lnTo>
                    <a:pt x="1575" y="6495"/>
                  </a:lnTo>
                  <a:lnTo>
                    <a:pt x="1856" y="6691"/>
                  </a:lnTo>
                  <a:lnTo>
                    <a:pt x="2165" y="6832"/>
                  </a:lnTo>
                  <a:lnTo>
                    <a:pt x="2503" y="6944"/>
                  </a:lnTo>
                  <a:lnTo>
                    <a:pt x="2840" y="7029"/>
                  </a:lnTo>
                  <a:lnTo>
                    <a:pt x="3206" y="7085"/>
                  </a:lnTo>
                  <a:lnTo>
                    <a:pt x="3571" y="7113"/>
                  </a:lnTo>
                  <a:lnTo>
                    <a:pt x="138096" y="7113"/>
                  </a:lnTo>
                  <a:lnTo>
                    <a:pt x="138462" y="7085"/>
                  </a:lnTo>
                  <a:lnTo>
                    <a:pt x="138827" y="7029"/>
                  </a:lnTo>
                  <a:lnTo>
                    <a:pt x="139165" y="6944"/>
                  </a:lnTo>
                  <a:lnTo>
                    <a:pt x="139502" y="6832"/>
                  </a:lnTo>
                  <a:lnTo>
                    <a:pt x="139811" y="6691"/>
                  </a:lnTo>
                  <a:lnTo>
                    <a:pt x="140092" y="6495"/>
                  </a:lnTo>
                  <a:lnTo>
                    <a:pt x="140374" y="6298"/>
                  </a:lnTo>
                  <a:lnTo>
                    <a:pt x="140627" y="6073"/>
                  </a:lnTo>
                  <a:lnTo>
                    <a:pt x="140852" y="5820"/>
                  </a:lnTo>
                  <a:lnTo>
                    <a:pt x="141048" y="5539"/>
                  </a:lnTo>
                  <a:lnTo>
                    <a:pt x="141245" y="5258"/>
                  </a:lnTo>
                  <a:lnTo>
                    <a:pt x="141386" y="4948"/>
                  </a:lnTo>
                  <a:lnTo>
                    <a:pt x="141498" y="4611"/>
                  </a:lnTo>
                  <a:lnTo>
                    <a:pt x="141582" y="4274"/>
                  </a:lnTo>
                  <a:lnTo>
                    <a:pt x="141639" y="3908"/>
                  </a:lnTo>
                  <a:lnTo>
                    <a:pt x="141667" y="3543"/>
                  </a:lnTo>
                  <a:lnTo>
                    <a:pt x="141639" y="3177"/>
                  </a:lnTo>
                  <a:lnTo>
                    <a:pt x="141582" y="2840"/>
                  </a:lnTo>
                  <a:lnTo>
                    <a:pt x="141498" y="2502"/>
                  </a:lnTo>
                  <a:lnTo>
                    <a:pt x="141386" y="2165"/>
                  </a:lnTo>
                  <a:lnTo>
                    <a:pt x="141245" y="1856"/>
                  </a:lnTo>
                  <a:lnTo>
                    <a:pt x="141048" y="1575"/>
                  </a:lnTo>
                  <a:lnTo>
                    <a:pt x="140852" y="1293"/>
                  </a:lnTo>
                  <a:lnTo>
                    <a:pt x="140627" y="1040"/>
                  </a:lnTo>
                  <a:lnTo>
                    <a:pt x="140374" y="816"/>
                  </a:lnTo>
                  <a:lnTo>
                    <a:pt x="140092" y="591"/>
                  </a:lnTo>
                  <a:lnTo>
                    <a:pt x="139811" y="422"/>
                  </a:lnTo>
                  <a:lnTo>
                    <a:pt x="139502" y="281"/>
                  </a:lnTo>
                  <a:lnTo>
                    <a:pt x="139165" y="141"/>
                  </a:lnTo>
                  <a:lnTo>
                    <a:pt x="138827" y="56"/>
                  </a:lnTo>
                  <a:lnTo>
                    <a:pt x="138462" y="0"/>
                  </a:lnTo>
                  <a:close/>
                </a:path>
              </a:pathLst>
            </a:custGeom>
            <a:solidFill>
              <a:srgbClr val="D97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61"/>
            <p:cNvSpPr/>
            <p:nvPr/>
          </p:nvSpPr>
          <p:spPr>
            <a:xfrm>
              <a:off x="4465750" y="1975425"/>
              <a:ext cx="382375" cy="396425"/>
            </a:xfrm>
            <a:custGeom>
              <a:avLst/>
              <a:gdLst/>
              <a:ahLst/>
              <a:cxnLst/>
              <a:rect l="l" t="t" r="r" b="b"/>
              <a:pathLst>
                <a:path w="15295" h="15857" extrusionOk="0">
                  <a:moveTo>
                    <a:pt x="4302" y="0"/>
                  </a:moveTo>
                  <a:lnTo>
                    <a:pt x="4386" y="225"/>
                  </a:lnTo>
                  <a:lnTo>
                    <a:pt x="4583" y="844"/>
                  </a:lnTo>
                  <a:lnTo>
                    <a:pt x="4836" y="1771"/>
                  </a:lnTo>
                  <a:lnTo>
                    <a:pt x="4948" y="2306"/>
                  </a:lnTo>
                  <a:lnTo>
                    <a:pt x="5061" y="2896"/>
                  </a:lnTo>
                  <a:lnTo>
                    <a:pt x="5145" y="3514"/>
                  </a:lnTo>
                  <a:lnTo>
                    <a:pt x="5173" y="4161"/>
                  </a:lnTo>
                  <a:lnTo>
                    <a:pt x="5201" y="4808"/>
                  </a:lnTo>
                  <a:lnTo>
                    <a:pt x="5145" y="5454"/>
                  </a:lnTo>
                  <a:lnTo>
                    <a:pt x="5061" y="6073"/>
                  </a:lnTo>
                  <a:lnTo>
                    <a:pt x="4976" y="6382"/>
                  </a:lnTo>
                  <a:lnTo>
                    <a:pt x="4892" y="6691"/>
                  </a:lnTo>
                  <a:lnTo>
                    <a:pt x="4780" y="6972"/>
                  </a:lnTo>
                  <a:lnTo>
                    <a:pt x="4639" y="7254"/>
                  </a:lnTo>
                  <a:lnTo>
                    <a:pt x="4470" y="7535"/>
                  </a:lnTo>
                  <a:lnTo>
                    <a:pt x="4302" y="7788"/>
                  </a:lnTo>
                  <a:lnTo>
                    <a:pt x="3543" y="8744"/>
                  </a:lnTo>
                  <a:lnTo>
                    <a:pt x="2784" y="9643"/>
                  </a:lnTo>
                  <a:lnTo>
                    <a:pt x="2053" y="10543"/>
                  </a:lnTo>
                  <a:lnTo>
                    <a:pt x="1715" y="10993"/>
                  </a:lnTo>
                  <a:lnTo>
                    <a:pt x="1406" y="11442"/>
                  </a:lnTo>
                  <a:lnTo>
                    <a:pt x="1097" y="11892"/>
                  </a:lnTo>
                  <a:lnTo>
                    <a:pt x="816" y="12398"/>
                  </a:lnTo>
                  <a:lnTo>
                    <a:pt x="591" y="12904"/>
                  </a:lnTo>
                  <a:lnTo>
                    <a:pt x="394" y="13410"/>
                  </a:lnTo>
                  <a:lnTo>
                    <a:pt x="225" y="13973"/>
                  </a:lnTo>
                  <a:lnTo>
                    <a:pt x="85" y="14563"/>
                  </a:lnTo>
                  <a:lnTo>
                    <a:pt x="0" y="15182"/>
                  </a:lnTo>
                  <a:lnTo>
                    <a:pt x="0" y="15856"/>
                  </a:lnTo>
                  <a:lnTo>
                    <a:pt x="15294" y="15856"/>
                  </a:lnTo>
                  <a:lnTo>
                    <a:pt x="15266" y="15182"/>
                  </a:lnTo>
                  <a:lnTo>
                    <a:pt x="15182" y="14563"/>
                  </a:lnTo>
                  <a:lnTo>
                    <a:pt x="15041" y="13973"/>
                  </a:lnTo>
                  <a:lnTo>
                    <a:pt x="14901" y="13410"/>
                  </a:lnTo>
                  <a:lnTo>
                    <a:pt x="14676" y="12904"/>
                  </a:lnTo>
                  <a:lnTo>
                    <a:pt x="14451" y="12398"/>
                  </a:lnTo>
                  <a:lnTo>
                    <a:pt x="14170" y="11892"/>
                  </a:lnTo>
                  <a:lnTo>
                    <a:pt x="13860" y="11442"/>
                  </a:lnTo>
                  <a:lnTo>
                    <a:pt x="13551" y="10993"/>
                  </a:lnTo>
                  <a:lnTo>
                    <a:pt x="13214" y="10543"/>
                  </a:lnTo>
                  <a:lnTo>
                    <a:pt x="12483" y="9643"/>
                  </a:lnTo>
                  <a:lnTo>
                    <a:pt x="11724" y="8744"/>
                  </a:lnTo>
                  <a:lnTo>
                    <a:pt x="10965" y="7788"/>
                  </a:lnTo>
                  <a:lnTo>
                    <a:pt x="10796" y="7535"/>
                  </a:lnTo>
                  <a:lnTo>
                    <a:pt x="10627" y="7254"/>
                  </a:lnTo>
                  <a:lnTo>
                    <a:pt x="10487" y="6972"/>
                  </a:lnTo>
                  <a:lnTo>
                    <a:pt x="10374" y="6691"/>
                  </a:lnTo>
                  <a:lnTo>
                    <a:pt x="10290" y="6382"/>
                  </a:lnTo>
                  <a:lnTo>
                    <a:pt x="10234" y="6073"/>
                  </a:lnTo>
                  <a:lnTo>
                    <a:pt x="10121" y="5454"/>
                  </a:lnTo>
                  <a:lnTo>
                    <a:pt x="10065" y="4808"/>
                  </a:lnTo>
                  <a:lnTo>
                    <a:pt x="10093" y="4161"/>
                  </a:lnTo>
                  <a:lnTo>
                    <a:pt x="10121" y="3514"/>
                  </a:lnTo>
                  <a:lnTo>
                    <a:pt x="10206" y="2896"/>
                  </a:lnTo>
                  <a:lnTo>
                    <a:pt x="10318" y="2306"/>
                  </a:lnTo>
                  <a:lnTo>
                    <a:pt x="10431" y="1771"/>
                  </a:lnTo>
                  <a:lnTo>
                    <a:pt x="10684" y="844"/>
                  </a:lnTo>
                  <a:lnTo>
                    <a:pt x="10880" y="225"/>
                  </a:lnTo>
                  <a:lnTo>
                    <a:pt x="10965" y="0"/>
                  </a:lnTo>
                  <a:close/>
                </a:path>
              </a:pathLst>
            </a:custGeom>
            <a:solidFill>
              <a:srgbClr val="1B77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61"/>
            <p:cNvSpPr/>
            <p:nvPr/>
          </p:nvSpPr>
          <p:spPr>
            <a:xfrm>
              <a:off x="4517750" y="1732225"/>
              <a:ext cx="277650" cy="276950"/>
            </a:xfrm>
            <a:custGeom>
              <a:avLst/>
              <a:gdLst/>
              <a:ahLst/>
              <a:cxnLst/>
              <a:rect l="l" t="t" r="r" b="b"/>
              <a:pathLst>
                <a:path w="11106" h="11078" extrusionOk="0">
                  <a:moveTo>
                    <a:pt x="5567" y="1"/>
                  </a:moveTo>
                  <a:lnTo>
                    <a:pt x="4977" y="29"/>
                  </a:lnTo>
                  <a:lnTo>
                    <a:pt x="4443" y="113"/>
                  </a:lnTo>
                  <a:lnTo>
                    <a:pt x="3909" y="254"/>
                  </a:lnTo>
                  <a:lnTo>
                    <a:pt x="3403" y="451"/>
                  </a:lnTo>
                  <a:lnTo>
                    <a:pt x="2925" y="676"/>
                  </a:lnTo>
                  <a:lnTo>
                    <a:pt x="2447" y="957"/>
                  </a:lnTo>
                  <a:lnTo>
                    <a:pt x="2025" y="1266"/>
                  </a:lnTo>
                  <a:lnTo>
                    <a:pt x="1631" y="1631"/>
                  </a:lnTo>
                  <a:lnTo>
                    <a:pt x="1266" y="2025"/>
                  </a:lnTo>
                  <a:lnTo>
                    <a:pt x="957" y="2447"/>
                  </a:lnTo>
                  <a:lnTo>
                    <a:pt x="675" y="2897"/>
                  </a:lnTo>
                  <a:lnTo>
                    <a:pt x="451" y="3374"/>
                  </a:lnTo>
                  <a:lnTo>
                    <a:pt x="254" y="3909"/>
                  </a:lnTo>
                  <a:lnTo>
                    <a:pt x="113" y="4415"/>
                  </a:lnTo>
                  <a:lnTo>
                    <a:pt x="29" y="4977"/>
                  </a:lnTo>
                  <a:lnTo>
                    <a:pt x="1" y="5539"/>
                  </a:lnTo>
                  <a:lnTo>
                    <a:pt x="29" y="6101"/>
                  </a:lnTo>
                  <a:lnTo>
                    <a:pt x="113" y="6664"/>
                  </a:lnTo>
                  <a:lnTo>
                    <a:pt x="254" y="7198"/>
                  </a:lnTo>
                  <a:lnTo>
                    <a:pt x="451" y="7704"/>
                  </a:lnTo>
                  <a:lnTo>
                    <a:pt x="675" y="8182"/>
                  </a:lnTo>
                  <a:lnTo>
                    <a:pt x="957" y="8632"/>
                  </a:lnTo>
                  <a:lnTo>
                    <a:pt x="1266" y="9082"/>
                  </a:lnTo>
                  <a:lnTo>
                    <a:pt x="1631" y="9475"/>
                  </a:lnTo>
                  <a:lnTo>
                    <a:pt x="2025" y="9813"/>
                  </a:lnTo>
                  <a:lnTo>
                    <a:pt x="2447" y="10150"/>
                  </a:lnTo>
                  <a:lnTo>
                    <a:pt x="2925" y="10403"/>
                  </a:lnTo>
                  <a:lnTo>
                    <a:pt x="3403" y="10656"/>
                  </a:lnTo>
                  <a:lnTo>
                    <a:pt x="3909" y="10825"/>
                  </a:lnTo>
                  <a:lnTo>
                    <a:pt x="4443" y="10965"/>
                  </a:lnTo>
                  <a:lnTo>
                    <a:pt x="4977" y="11050"/>
                  </a:lnTo>
                  <a:lnTo>
                    <a:pt x="5567" y="11078"/>
                  </a:lnTo>
                  <a:lnTo>
                    <a:pt x="6130" y="11050"/>
                  </a:lnTo>
                  <a:lnTo>
                    <a:pt x="6664" y="10965"/>
                  </a:lnTo>
                  <a:lnTo>
                    <a:pt x="7198" y="10825"/>
                  </a:lnTo>
                  <a:lnTo>
                    <a:pt x="7704" y="10656"/>
                  </a:lnTo>
                  <a:lnTo>
                    <a:pt x="8182" y="10403"/>
                  </a:lnTo>
                  <a:lnTo>
                    <a:pt x="8660" y="10150"/>
                  </a:lnTo>
                  <a:lnTo>
                    <a:pt x="9082" y="9813"/>
                  </a:lnTo>
                  <a:lnTo>
                    <a:pt x="9475" y="9475"/>
                  </a:lnTo>
                  <a:lnTo>
                    <a:pt x="9841" y="9082"/>
                  </a:lnTo>
                  <a:lnTo>
                    <a:pt x="10150" y="8632"/>
                  </a:lnTo>
                  <a:lnTo>
                    <a:pt x="10431" y="8182"/>
                  </a:lnTo>
                  <a:lnTo>
                    <a:pt x="10656" y="7704"/>
                  </a:lnTo>
                  <a:lnTo>
                    <a:pt x="10853" y="7198"/>
                  </a:lnTo>
                  <a:lnTo>
                    <a:pt x="10993" y="6664"/>
                  </a:lnTo>
                  <a:lnTo>
                    <a:pt x="11078" y="6101"/>
                  </a:lnTo>
                  <a:lnTo>
                    <a:pt x="11106" y="5539"/>
                  </a:lnTo>
                  <a:lnTo>
                    <a:pt x="11078" y="4977"/>
                  </a:lnTo>
                  <a:lnTo>
                    <a:pt x="10993" y="4415"/>
                  </a:lnTo>
                  <a:lnTo>
                    <a:pt x="10853" y="3909"/>
                  </a:lnTo>
                  <a:lnTo>
                    <a:pt x="10656" y="3374"/>
                  </a:lnTo>
                  <a:lnTo>
                    <a:pt x="10431" y="2897"/>
                  </a:lnTo>
                  <a:lnTo>
                    <a:pt x="10150" y="2447"/>
                  </a:lnTo>
                  <a:lnTo>
                    <a:pt x="9841" y="2025"/>
                  </a:lnTo>
                  <a:lnTo>
                    <a:pt x="9475" y="1631"/>
                  </a:lnTo>
                  <a:lnTo>
                    <a:pt x="9082" y="1266"/>
                  </a:lnTo>
                  <a:lnTo>
                    <a:pt x="8660" y="957"/>
                  </a:lnTo>
                  <a:lnTo>
                    <a:pt x="8182" y="676"/>
                  </a:lnTo>
                  <a:lnTo>
                    <a:pt x="7704" y="451"/>
                  </a:lnTo>
                  <a:lnTo>
                    <a:pt x="7198" y="254"/>
                  </a:lnTo>
                  <a:lnTo>
                    <a:pt x="6664" y="113"/>
                  </a:lnTo>
                  <a:lnTo>
                    <a:pt x="6130" y="29"/>
                  </a:lnTo>
                  <a:lnTo>
                    <a:pt x="5567" y="1"/>
                  </a:lnTo>
                  <a:close/>
                </a:path>
              </a:pathLst>
            </a:custGeom>
            <a:solidFill>
              <a:srgbClr val="1B77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61"/>
            <p:cNvSpPr/>
            <p:nvPr/>
          </p:nvSpPr>
          <p:spPr>
            <a:xfrm>
              <a:off x="4436225" y="2371825"/>
              <a:ext cx="440700" cy="68900"/>
            </a:xfrm>
            <a:custGeom>
              <a:avLst/>
              <a:gdLst/>
              <a:ahLst/>
              <a:cxnLst/>
              <a:rect l="l" t="t" r="r" b="b"/>
              <a:pathLst>
                <a:path w="17628" h="2756" extrusionOk="0">
                  <a:moveTo>
                    <a:pt x="113" y="0"/>
                  </a:moveTo>
                  <a:lnTo>
                    <a:pt x="29" y="28"/>
                  </a:lnTo>
                  <a:lnTo>
                    <a:pt x="1" y="85"/>
                  </a:lnTo>
                  <a:lnTo>
                    <a:pt x="1" y="2671"/>
                  </a:lnTo>
                  <a:lnTo>
                    <a:pt x="29" y="2756"/>
                  </a:lnTo>
                  <a:lnTo>
                    <a:pt x="17600" y="2756"/>
                  </a:lnTo>
                  <a:lnTo>
                    <a:pt x="17628" y="2671"/>
                  </a:lnTo>
                  <a:lnTo>
                    <a:pt x="17628" y="85"/>
                  </a:lnTo>
                  <a:lnTo>
                    <a:pt x="17600" y="28"/>
                  </a:lnTo>
                  <a:lnTo>
                    <a:pt x="17544" y="0"/>
                  </a:lnTo>
                  <a:close/>
                </a:path>
              </a:pathLst>
            </a:custGeom>
            <a:solidFill>
              <a:srgbClr val="125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61"/>
            <p:cNvSpPr/>
            <p:nvPr/>
          </p:nvSpPr>
          <p:spPr>
            <a:xfrm>
              <a:off x="4571875" y="2034450"/>
              <a:ext cx="169400" cy="41500"/>
            </a:xfrm>
            <a:custGeom>
              <a:avLst/>
              <a:gdLst/>
              <a:ahLst/>
              <a:cxnLst/>
              <a:rect l="l" t="t" r="r" b="b"/>
              <a:pathLst>
                <a:path w="6776" h="1660" extrusionOk="0">
                  <a:moveTo>
                    <a:pt x="844" y="1"/>
                  </a:moveTo>
                  <a:lnTo>
                    <a:pt x="675" y="29"/>
                  </a:lnTo>
                  <a:lnTo>
                    <a:pt x="507" y="85"/>
                  </a:lnTo>
                  <a:lnTo>
                    <a:pt x="366" y="141"/>
                  </a:lnTo>
                  <a:lnTo>
                    <a:pt x="254" y="254"/>
                  </a:lnTo>
                  <a:lnTo>
                    <a:pt x="141" y="366"/>
                  </a:lnTo>
                  <a:lnTo>
                    <a:pt x="85" y="507"/>
                  </a:lnTo>
                  <a:lnTo>
                    <a:pt x="29" y="675"/>
                  </a:lnTo>
                  <a:lnTo>
                    <a:pt x="1" y="816"/>
                  </a:lnTo>
                  <a:lnTo>
                    <a:pt x="29" y="985"/>
                  </a:lnTo>
                  <a:lnTo>
                    <a:pt x="85" y="1153"/>
                  </a:lnTo>
                  <a:lnTo>
                    <a:pt x="141" y="1294"/>
                  </a:lnTo>
                  <a:lnTo>
                    <a:pt x="254" y="1406"/>
                  </a:lnTo>
                  <a:lnTo>
                    <a:pt x="366" y="1519"/>
                  </a:lnTo>
                  <a:lnTo>
                    <a:pt x="507" y="1575"/>
                  </a:lnTo>
                  <a:lnTo>
                    <a:pt x="675" y="1631"/>
                  </a:lnTo>
                  <a:lnTo>
                    <a:pt x="844" y="1659"/>
                  </a:lnTo>
                  <a:lnTo>
                    <a:pt x="5961" y="1659"/>
                  </a:lnTo>
                  <a:lnTo>
                    <a:pt x="6101" y="1631"/>
                  </a:lnTo>
                  <a:lnTo>
                    <a:pt x="6270" y="1575"/>
                  </a:lnTo>
                  <a:lnTo>
                    <a:pt x="6410" y="1519"/>
                  </a:lnTo>
                  <a:lnTo>
                    <a:pt x="6523" y="1406"/>
                  </a:lnTo>
                  <a:lnTo>
                    <a:pt x="6635" y="1294"/>
                  </a:lnTo>
                  <a:lnTo>
                    <a:pt x="6692" y="1153"/>
                  </a:lnTo>
                  <a:lnTo>
                    <a:pt x="6748" y="985"/>
                  </a:lnTo>
                  <a:lnTo>
                    <a:pt x="6776" y="816"/>
                  </a:lnTo>
                  <a:lnTo>
                    <a:pt x="6748" y="675"/>
                  </a:lnTo>
                  <a:lnTo>
                    <a:pt x="6692" y="507"/>
                  </a:lnTo>
                  <a:lnTo>
                    <a:pt x="6635" y="366"/>
                  </a:lnTo>
                  <a:lnTo>
                    <a:pt x="6523" y="254"/>
                  </a:lnTo>
                  <a:lnTo>
                    <a:pt x="6410" y="141"/>
                  </a:lnTo>
                  <a:lnTo>
                    <a:pt x="6270" y="85"/>
                  </a:lnTo>
                  <a:lnTo>
                    <a:pt x="6101" y="29"/>
                  </a:lnTo>
                  <a:lnTo>
                    <a:pt x="5961" y="1"/>
                  </a:lnTo>
                  <a:close/>
                </a:path>
              </a:pathLst>
            </a:custGeom>
            <a:solidFill>
              <a:srgbClr val="125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61"/>
            <p:cNvSpPr/>
            <p:nvPr/>
          </p:nvSpPr>
          <p:spPr>
            <a:xfrm>
              <a:off x="4571875" y="2100525"/>
              <a:ext cx="169400" cy="40800"/>
            </a:xfrm>
            <a:custGeom>
              <a:avLst/>
              <a:gdLst/>
              <a:ahLst/>
              <a:cxnLst/>
              <a:rect l="l" t="t" r="r" b="b"/>
              <a:pathLst>
                <a:path w="6776" h="1632" extrusionOk="0">
                  <a:moveTo>
                    <a:pt x="844" y="0"/>
                  </a:moveTo>
                  <a:lnTo>
                    <a:pt x="675" y="29"/>
                  </a:lnTo>
                  <a:lnTo>
                    <a:pt x="507" y="57"/>
                  </a:lnTo>
                  <a:lnTo>
                    <a:pt x="366" y="141"/>
                  </a:lnTo>
                  <a:lnTo>
                    <a:pt x="254" y="253"/>
                  </a:lnTo>
                  <a:lnTo>
                    <a:pt x="141" y="366"/>
                  </a:lnTo>
                  <a:lnTo>
                    <a:pt x="85" y="506"/>
                  </a:lnTo>
                  <a:lnTo>
                    <a:pt x="29" y="647"/>
                  </a:lnTo>
                  <a:lnTo>
                    <a:pt x="1" y="816"/>
                  </a:lnTo>
                  <a:lnTo>
                    <a:pt x="29" y="984"/>
                  </a:lnTo>
                  <a:lnTo>
                    <a:pt x="85" y="1153"/>
                  </a:lnTo>
                  <a:lnTo>
                    <a:pt x="141" y="1266"/>
                  </a:lnTo>
                  <a:lnTo>
                    <a:pt x="254" y="1406"/>
                  </a:lnTo>
                  <a:lnTo>
                    <a:pt x="366" y="1490"/>
                  </a:lnTo>
                  <a:lnTo>
                    <a:pt x="507" y="1575"/>
                  </a:lnTo>
                  <a:lnTo>
                    <a:pt x="675" y="1631"/>
                  </a:lnTo>
                  <a:lnTo>
                    <a:pt x="6101" y="1631"/>
                  </a:lnTo>
                  <a:lnTo>
                    <a:pt x="6270" y="1575"/>
                  </a:lnTo>
                  <a:lnTo>
                    <a:pt x="6410" y="1490"/>
                  </a:lnTo>
                  <a:lnTo>
                    <a:pt x="6523" y="1406"/>
                  </a:lnTo>
                  <a:lnTo>
                    <a:pt x="6635" y="1266"/>
                  </a:lnTo>
                  <a:lnTo>
                    <a:pt x="6692" y="1153"/>
                  </a:lnTo>
                  <a:lnTo>
                    <a:pt x="6748" y="984"/>
                  </a:lnTo>
                  <a:lnTo>
                    <a:pt x="6776" y="816"/>
                  </a:lnTo>
                  <a:lnTo>
                    <a:pt x="6748" y="647"/>
                  </a:lnTo>
                  <a:lnTo>
                    <a:pt x="6692" y="506"/>
                  </a:lnTo>
                  <a:lnTo>
                    <a:pt x="6635" y="366"/>
                  </a:lnTo>
                  <a:lnTo>
                    <a:pt x="6523" y="253"/>
                  </a:lnTo>
                  <a:lnTo>
                    <a:pt x="6410" y="141"/>
                  </a:lnTo>
                  <a:lnTo>
                    <a:pt x="6270" y="57"/>
                  </a:lnTo>
                  <a:lnTo>
                    <a:pt x="6101" y="29"/>
                  </a:lnTo>
                  <a:lnTo>
                    <a:pt x="5961" y="0"/>
                  </a:lnTo>
                  <a:close/>
                </a:path>
              </a:pathLst>
            </a:custGeom>
            <a:solidFill>
              <a:srgbClr val="125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61"/>
            <p:cNvSpPr/>
            <p:nvPr/>
          </p:nvSpPr>
          <p:spPr>
            <a:xfrm>
              <a:off x="3230150" y="1969800"/>
              <a:ext cx="382350" cy="395725"/>
            </a:xfrm>
            <a:custGeom>
              <a:avLst/>
              <a:gdLst/>
              <a:ahLst/>
              <a:cxnLst/>
              <a:rect l="l" t="t" r="r" b="b"/>
              <a:pathLst>
                <a:path w="15294" h="15829" extrusionOk="0">
                  <a:moveTo>
                    <a:pt x="4301" y="0"/>
                  </a:moveTo>
                  <a:lnTo>
                    <a:pt x="4386" y="225"/>
                  </a:lnTo>
                  <a:lnTo>
                    <a:pt x="4583" y="844"/>
                  </a:lnTo>
                  <a:lnTo>
                    <a:pt x="4836" y="1743"/>
                  </a:lnTo>
                  <a:lnTo>
                    <a:pt x="4948" y="2306"/>
                  </a:lnTo>
                  <a:lnTo>
                    <a:pt x="5061" y="2896"/>
                  </a:lnTo>
                  <a:lnTo>
                    <a:pt x="5145" y="3514"/>
                  </a:lnTo>
                  <a:lnTo>
                    <a:pt x="5173" y="4133"/>
                  </a:lnTo>
                  <a:lnTo>
                    <a:pt x="5201" y="4780"/>
                  </a:lnTo>
                  <a:lnTo>
                    <a:pt x="5145" y="5426"/>
                  </a:lnTo>
                  <a:lnTo>
                    <a:pt x="5061" y="6073"/>
                  </a:lnTo>
                  <a:lnTo>
                    <a:pt x="4976" y="6382"/>
                  </a:lnTo>
                  <a:lnTo>
                    <a:pt x="4892" y="6663"/>
                  </a:lnTo>
                  <a:lnTo>
                    <a:pt x="4779" y="6972"/>
                  </a:lnTo>
                  <a:lnTo>
                    <a:pt x="4639" y="7254"/>
                  </a:lnTo>
                  <a:lnTo>
                    <a:pt x="4470" y="7507"/>
                  </a:lnTo>
                  <a:lnTo>
                    <a:pt x="4301" y="7760"/>
                  </a:lnTo>
                  <a:lnTo>
                    <a:pt x="3542" y="8716"/>
                  </a:lnTo>
                  <a:lnTo>
                    <a:pt x="2783" y="9643"/>
                  </a:lnTo>
                  <a:lnTo>
                    <a:pt x="2052" y="10515"/>
                  </a:lnTo>
                  <a:lnTo>
                    <a:pt x="1715" y="10965"/>
                  </a:lnTo>
                  <a:lnTo>
                    <a:pt x="1406" y="11414"/>
                  </a:lnTo>
                  <a:lnTo>
                    <a:pt x="1096" y="11892"/>
                  </a:lnTo>
                  <a:lnTo>
                    <a:pt x="815" y="12370"/>
                  </a:lnTo>
                  <a:lnTo>
                    <a:pt x="590" y="12876"/>
                  </a:lnTo>
                  <a:lnTo>
                    <a:pt x="394" y="13411"/>
                  </a:lnTo>
                  <a:lnTo>
                    <a:pt x="225" y="13945"/>
                  </a:lnTo>
                  <a:lnTo>
                    <a:pt x="84" y="14535"/>
                  </a:lnTo>
                  <a:lnTo>
                    <a:pt x="0" y="15154"/>
                  </a:lnTo>
                  <a:lnTo>
                    <a:pt x="0" y="15828"/>
                  </a:lnTo>
                  <a:lnTo>
                    <a:pt x="15294" y="15828"/>
                  </a:lnTo>
                  <a:lnTo>
                    <a:pt x="15266" y="15154"/>
                  </a:lnTo>
                  <a:lnTo>
                    <a:pt x="15182" y="14535"/>
                  </a:lnTo>
                  <a:lnTo>
                    <a:pt x="15041" y="13945"/>
                  </a:lnTo>
                  <a:lnTo>
                    <a:pt x="14900" y="13411"/>
                  </a:lnTo>
                  <a:lnTo>
                    <a:pt x="14675" y="12876"/>
                  </a:lnTo>
                  <a:lnTo>
                    <a:pt x="14451" y="12370"/>
                  </a:lnTo>
                  <a:lnTo>
                    <a:pt x="14169" y="11892"/>
                  </a:lnTo>
                  <a:lnTo>
                    <a:pt x="13860" y="11414"/>
                  </a:lnTo>
                  <a:lnTo>
                    <a:pt x="13551" y="10965"/>
                  </a:lnTo>
                  <a:lnTo>
                    <a:pt x="13214" y="10515"/>
                  </a:lnTo>
                  <a:lnTo>
                    <a:pt x="12483" y="9643"/>
                  </a:lnTo>
                  <a:lnTo>
                    <a:pt x="11724" y="8716"/>
                  </a:lnTo>
                  <a:lnTo>
                    <a:pt x="10964" y="7760"/>
                  </a:lnTo>
                  <a:lnTo>
                    <a:pt x="10796" y="7507"/>
                  </a:lnTo>
                  <a:lnTo>
                    <a:pt x="10627" y="7254"/>
                  </a:lnTo>
                  <a:lnTo>
                    <a:pt x="10487" y="6972"/>
                  </a:lnTo>
                  <a:lnTo>
                    <a:pt x="10374" y="6663"/>
                  </a:lnTo>
                  <a:lnTo>
                    <a:pt x="10290" y="6382"/>
                  </a:lnTo>
                  <a:lnTo>
                    <a:pt x="10233" y="6073"/>
                  </a:lnTo>
                  <a:lnTo>
                    <a:pt x="10121" y="5426"/>
                  </a:lnTo>
                  <a:lnTo>
                    <a:pt x="10065" y="4780"/>
                  </a:lnTo>
                  <a:lnTo>
                    <a:pt x="10093" y="4133"/>
                  </a:lnTo>
                  <a:lnTo>
                    <a:pt x="10121" y="3514"/>
                  </a:lnTo>
                  <a:lnTo>
                    <a:pt x="10205" y="2896"/>
                  </a:lnTo>
                  <a:lnTo>
                    <a:pt x="10318" y="2306"/>
                  </a:lnTo>
                  <a:lnTo>
                    <a:pt x="10430" y="1743"/>
                  </a:lnTo>
                  <a:lnTo>
                    <a:pt x="10683" y="844"/>
                  </a:lnTo>
                  <a:lnTo>
                    <a:pt x="10880" y="225"/>
                  </a:lnTo>
                  <a:lnTo>
                    <a:pt x="10964" y="0"/>
                  </a:lnTo>
                  <a:close/>
                </a:path>
              </a:pathLst>
            </a:custGeom>
            <a:solidFill>
              <a:srgbClr val="3FAA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61"/>
            <p:cNvSpPr/>
            <p:nvPr/>
          </p:nvSpPr>
          <p:spPr>
            <a:xfrm>
              <a:off x="3282150" y="1725900"/>
              <a:ext cx="277650" cy="277650"/>
            </a:xfrm>
            <a:custGeom>
              <a:avLst/>
              <a:gdLst/>
              <a:ahLst/>
              <a:cxnLst/>
              <a:rect l="l" t="t" r="r" b="b"/>
              <a:pathLst>
                <a:path w="11106" h="11106" extrusionOk="0">
                  <a:moveTo>
                    <a:pt x="5567" y="1"/>
                  </a:moveTo>
                  <a:lnTo>
                    <a:pt x="4977" y="29"/>
                  </a:lnTo>
                  <a:lnTo>
                    <a:pt x="4442" y="113"/>
                  </a:lnTo>
                  <a:lnTo>
                    <a:pt x="3908" y="254"/>
                  </a:lnTo>
                  <a:lnTo>
                    <a:pt x="3402" y="451"/>
                  </a:lnTo>
                  <a:lnTo>
                    <a:pt x="2924" y="676"/>
                  </a:lnTo>
                  <a:lnTo>
                    <a:pt x="2446" y="957"/>
                  </a:lnTo>
                  <a:lnTo>
                    <a:pt x="2025" y="1266"/>
                  </a:lnTo>
                  <a:lnTo>
                    <a:pt x="1631" y="1631"/>
                  </a:lnTo>
                  <a:lnTo>
                    <a:pt x="1266" y="2025"/>
                  </a:lnTo>
                  <a:lnTo>
                    <a:pt x="956" y="2447"/>
                  </a:lnTo>
                  <a:lnTo>
                    <a:pt x="675" y="2925"/>
                  </a:lnTo>
                  <a:lnTo>
                    <a:pt x="450" y="3403"/>
                  </a:lnTo>
                  <a:lnTo>
                    <a:pt x="253" y="3909"/>
                  </a:lnTo>
                  <a:lnTo>
                    <a:pt x="113" y="4443"/>
                  </a:lnTo>
                  <a:lnTo>
                    <a:pt x="29" y="4977"/>
                  </a:lnTo>
                  <a:lnTo>
                    <a:pt x="0" y="5567"/>
                  </a:lnTo>
                  <a:lnTo>
                    <a:pt x="29" y="6130"/>
                  </a:lnTo>
                  <a:lnTo>
                    <a:pt x="113" y="6664"/>
                  </a:lnTo>
                  <a:lnTo>
                    <a:pt x="253" y="7198"/>
                  </a:lnTo>
                  <a:lnTo>
                    <a:pt x="450" y="7704"/>
                  </a:lnTo>
                  <a:lnTo>
                    <a:pt x="675" y="8182"/>
                  </a:lnTo>
                  <a:lnTo>
                    <a:pt x="956" y="8660"/>
                  </a:lnTo>
                  <a:lnTo>
                    <a:pt x="1266" y="9082"/>
                  </a:lnTo>
                  <a:lnTo>
                    <a:pt x="1631" y="9475"/>
                  </a:lnTo>
                  <a:lnTo>
                    <a:pt x="2025" y="9841"/>
                  </a:lnTo>
                  <a:lnTo>
                    <a:pt x="2446" y="10150"/>
                  </a:lnTo>
                  <a:lnTo>
                    <a:pt x="2924" y="10431"/>
                  </a:lnTo>
                  <a:lnTo>
                    <a:pt x="3402" y="10656"/>
                  </a:lnTo>
                  <a:lnTo>
                    <a:pt x="3908" y="10853"/>
                  </a:lnTo>
                  <a:lnTo>
                    <a:pt x="4442" y="10993"/>
                  </a:lnTo>
                  <a:lnTo>
                    <a:pt x="4977" y="11078"/>
                  </a:lnTo>
                  <a:lnTo>
                    <a:pt x="5567" y="11106"/>
                  </a:lnTo>
                  <a:lnTo>
                    <a:pt x="6129" y="11078"/>
                  </a:lnTo>
                  <a:lnTo>
                    <a:pt x="6663" y="10993"/>
                  </a:lnTo>
                  <a:lnTo>
                    <a:pt x="7198" y="10853"/>
                  </a:lnTo>
                  <a:lnTo>
                    <a:pt x="7704" y="10656"/>
                  </a:lnTo>
                  <a:lnTo>
                    <a:pt x="8210" y="10431"/>
                  </a:lnTo>
                  <a:lnTo>
                    <a:pt x="8660" y="10150"/>
                  </a:lnTo>
                  <a:lnTo>
                    <a:pt x="9081" y="9841"/>
                  </a:lnTo>
                  <a:lnTo>
                    <a:pt x="9475" y="9475"/>
                  </a:lnTo>
                  <a:lnTo>
                    <a:pt x="9840" y="9082"/>
                  </a:lnTo>
                  <a:lnTo>
                    <a:pt x="10150" y="8660"/>
                  </a:lnTo>
                  <a:lnTo>
                    <a:pt x="10431" y="8182"/>
                  </a:lnTo>
                  <a:lnTo>
                    <a:pt x="10656" y="7704"/>
                  </a:lnTo>
                  <a:lnTo>
                    <a:pt x="10852" y="7198"/>
                  </a:lnTo>
                  <a:lnTo>
                    <a:pt x="10993" y="6664"/>
                  </a:lnTo>
                  <a:lnTo>
                    <a:pt x="11077" y="6130"/>
                  </a:lnTo>
                  <a:lnTo>
                    <a:pt x="11105" y="5567"/>
                  </a:lnTo>
                  <a:lnTo>
                    <a:pt x="11077" y="4977"/>
                  </a:lnTo>
                  <a:lnTo>
                    <a:pt x="10993" y="4443"/>
                  </a:lnTo>
                  <a:lnTo>
                    <a:pt x="10852" y="3909"/>
                  </a:lnTo>
                  <a:lnTo>
                    <a:pt x="10656" y="3403"/>
                  </a:lnTo>
                  <a:lnTo>
                    <a:pt x="10431" y="2925"/>
                  </a:lnTo>
                  <a:lnTo>
                    <a:pt x="10150" y="2447"/>
                  </a:lnTo>
                  <a:lnTo>
                    <a:pt x="9840" y="2025"/>
                  </a:lnTo>
                  <a:lnTo>
                    <a:pt x="9475" y="1631"/>
                  </a:lnTo>
                  <a:lnTo>
                    <a:pt x="9081" y="1266"/>
                  </a:lnTo>
                  <a:lnTo>
                    <a:pt x="8660" y="957"/>
                  </a:lnTo>
                  <a:lnTo>
                    <a:pt x="8210" y="676"/>
                  </a:lnTo>
                  <a:lnTo>
                    <a:pt x="7704" y="451"/>
                  </a:lnTo>
                  <a:lnTo>
                    <a:pt x="7198" y="254"/>
                  </a:lnTo>
                  <a:lnTo>
                    <a:pt x="6663" y="113"/>
                  </a:lnTo>
                  <a:lnTo>
                    <a:pt x="6129" y="29"/>
                  </a:lnTo>
                  <a:lnTo>
                    <a:pt x="5567" y="1"/>
                  </a:lnTo>
                  <a:close/>
                </a:path>
              </a:pathLst>
            </a:custGeom>
            <a:solidFill>
              <a:srgbClr val="3FAA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61"/>
            <p:cNvSpPr/>
            <p:nvPr/>
          </p:nvSpPr>
          <p:spPr>
            <a:xfrm>
              <a:off x="3200625" y="2365500"/>
              <a:ext cx="440700" cy="69600"/>
            </a:xfrm>
            <a:custGeom>
              <a:avLst/>
              <a:gdLst/>
              <a:ahLst/>
              <a:cxnLst/>
              <a:rect l="l" t="t" r="r" b="b"/>
              <a:pathLst>
                <a:path w="17628" h="2784" extrusionOk="0">
                  <a:moveTo>
                    <a:pt x="113" y="0"/>
                  </a:moveTo>
                  <a:lnTo>
                    <a:pt x="28" y="28"/>
                  </a:lnTo>
                  <a:lnTo>
                    <a:pt x="0" y="85"/>
                  </a:lnTo>
                  <a:lnTo>
                    <a:pt x="0" y="2699"/>
                  </a:lnTo>
                  <a:lnTo>
                    <a:pt x="28" y="2755"/>
                  </a:lnTo>
                  <a:lnTo>
                    <a:pt x="113" y="2784"/>
                  </a:lnTo>
                  <a:lnTo>
                    <a:pt x="17543" y="2784"/>
                  </a:lnTo>
                  <a:lnTo>
                    <a:pt x="17600" y="2755"/>
                  </a:lnTo>
                  <a:lnTo>
                    <a:pt x="17628" y="2699"/>
                  </a:lnTo>
                  <a:lnTo>
                    <a:pt x="17628" y="85"/>
                  </a:lnTo>
                  <a:lnTo>
                    <a:pt x="17600" y="28"/>
                  </a:lnTo>
                  <a:lnTo>
                    <a:pt x="17543" y="0"/>
                  </a:lnTo>
                  <a:close/>
                </a:path>
              </a:pathLst>
            </a:custGeom>
            <a:solidFill>
              <a:srgbClr val="359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61"/>
            <p:cNvSpPr/>
            <p:nvPr/>
          </p:nvSpPr>
          <p:spPr>
            <a:xfrm>
              <a:off x="3336275" y="2028825"/>
              <a:ext cx="169400" cy="40800"/>
            </a:xfrm>
            <a:custGeom>
              <a:avLst/>
              <a:gdLst/>
              <a:ahLst/>
              <a:cxnLst/>
              <a:rect l="l" t="t" r="r" b="b"/>
              <a:pathLst>
                <a:path w="6776" h="1632" extrusionOk="0">
                  <a:moveTo>
                    <a:pt x="675" y="1"/>
                  </a:moveTo>
                  <a:lnTo>
                    <a:pt x="506" y="57"/>
                  </a:lnTo>
                  <a:lnTo>
                    <a:pt x="366" y="141"/>
                  </a:lnTo>
                  <a:lnTo>
                    <a:pt x="253" y="226"/>
                  </a:lnTo>
                  <a:lnTo>
                    <a:pt x="141" y="366"/>
                  </a:lnTo>
                  <a:lnTo>
                    <a:pt x="85" y="507"/>
                  </a:lnTo>
                  <a:lnTo>
                    <a:pt x="28" y="647"/>
                  </a:lnTo>
                  <a:lnTo>
                    <a:pt x="0" y="816"/>
                  </a:lnTo>
                  <a:lnTo>
                    <a:pt x="28" y="985"/>
                  </a:lnTo>
                  <a:lnTo>
                    <a:pt x="85" y="1125"/>
                  </a:lnTo>
                  <a:lnTo>
                    <a:pt x="141" y="1266"/>
                  </a:lnTo>
                  <a:lnTo>
                    <a:pt x="253" y="1378"/>
                  </a:lnTo>
                  <a:lnTo>
                    <a:pt x="366" y="1491"/>
                  </a:lnTo>
                  <a:lnTo>
                    <a:pt x="506" y="1575"/>
                  </a:lnTo>
                  <a:lnTo>
                    <a:pt x="675" y="1603"/>
                  </a:lnTo>
                  <a:lnTo>
                    <a:pt x="844" y="1631"/>
                  </a:lnTo>
                  <a:lnTo>
                    <a:pt x="5960" y="1631"/>
                  </a:lnTo>
                  <a:lnTo>
                    <a:pt x="6101" y="1603"/>
                  </a:lnTo>
                  <a:lnTo>
                    <a:pt x="6270" y="1575"/>
                  </a:lnTo>
                  <a:lnTo>
                    <a:pt x="6410" y="1491"/>
                  </a:lnTo>
                  <a:lnTo>
                    <a:pt x="6523" y="1378"/>
                  </a:lnTo>
                  <a:lnTo>
                    <a:pt x="6635" y="1266"/>
                  </a:lnTo>
                  <a:lnTo>
                    <a:pt x="6691" y="1125"/>
                  </a:lnTo>
                  <a:lnTo>
                    <a:pt x="6748" y="985"/>
                  </a:lnTo>
                  <a:lnTo>
                    <a:pt x="6776" y="816"/>
                  </a:lnTo>
                  <a:lnTo>
                    <a:pt x="6748" y="647"/>
                  </a:lnTo>
                  <a:lnTo>
                    <a:pt x="6691" y="507"/>
                  </a:lnTo>
                  <a:lnTo>
                    <a:pt x="6635" y="366"/>
                  </a:lnTo>
                  <a:lnTo>
                    <a:pt x="6523" y="226"/>
                  </a:lnTo>
                  <a:lnTo>
                    <a:pt x="6410" y="141"/>
                  </a:lnTo>
                  <a:lnTo>
                    <a:pt x="6270" y="57"/>
                  </a:lnTo>
                  <a:lnTo>
                    <a:pt x="6101" y="1"/>
                  </a:lnTo>
                  <a:close/>
                </a:path>
              </a:pathLst>
            </a:custGeom>
            <a:solidFill>
              <a:srgbClr val="359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61"/>
            <p:cNvSpPr/>
            <p:nvPr/>
          </p:nvSpPr>
          <p:spPr>
            <a:xfrm>
              <a:off x="3336275" y="2094900"/>
              <a:ext cx="169400" cy="40800"/>
            </a:xfrm>
            <a:custGeom>
              <a:avLst/>
              <a:gdLst/>
              <a:ahLst/>
              <a:cxnLst/>
              <a:rect l="l" t="t" r="r" b="b"/>
              <a:pathLst>
                <a:path w="6776" h="1632" extrusionOk="0">
                  <a:moveTo>
                    <a:pt x="675" y="1"/>
                  </a:moveTo>
                  <a:lnTo>
                    <a:pt x="506" y="57"/>
                  </a:lnTo>
                  <a:lnTo>
                    <a:pt x="366" y="141"/>
                  </a:lnTo>
                  <a:lnTo>
                    <a:pt x="253" y="225"/>
                  </a:lnTo>
                  <a:lnTo>
                    <a:pt x="141" y="338"/>
                  </a:lnTo>
                  <a:lnTo>
                    <a:pt x="85" y="478"/>
                  </a:lnTo>
                  <a:lnTo>
                    <a:pt x="28" y="647"/>
                  </a:lnTo>
                  <a:lnTo>
                    <a:pt x="0" y="816"/>
                  </a:lnTo>
                  <a:lnTo>
                    <a:pt x="28" y="956"/>
                  </a:lnTo>
                  <a:lnTo>
                    <a:pt x="85" y="1125"/>
                  </a:lnTo>
                  <a:lnTo>
                    <a:pt x="141" y="1266"/>
                  </a:lnTo>
                  <a:lnTo>
                    <a:pt x="253" y="1378"/>
                  </a:lnTo>
                  <a:lnTo>
                    <a:pt x="366" y="1491"/>
                  </a:lnTo>
                  <a:lnTo>
                    <a:pt x="506" y="1547"/>
                  </a:lnTo>
                  <a:lnTo>
                    <a:pt x="675" y="1603"/>
                  </a:lnTo>
                  <a:lnTo>
                    <a:pt x="844" y="1631"/>
                  </a:lnTo>
                  <a:lnTo>
                    <a:pt x="5960" y="1631"/>
                  </a:lnTo>
                  <a:lnTo>
                    <a:pt x="6101" y="1603"/>
                  </a:lnTo>
                  <a:lnTo>
                    <a:pt x="6270" y="1547"/>
                  </a:lnTo>
                  <a:lnTo>
                    <a:pt x="6410" y="1491"/>
                  </a:lnTo>
                  <a:lnTo>
                    <a:pt x="6523" y="1378"/>
                  </a:lnTo>
                  <a:lnTo>
                    <a:pt x="6635" y="1266"/>
                  </a:lnTo>
                  <a:lnTo>
                    <a:pt x="6691" y="1125"/>
                  </a:lnTo>
                  <a:lnTo>
                    <a:pt x="6748" y="956"/>
                  </a:lnTo>
                  <a:lnTo>
                    <a:pt x="6776" y="816"/>
                  </a:lnTo>
                  <a:lnTo>
                    <a:pt x="6748" y="647"/>
                  </a:lnTo>
                  <a:lnTo>
                    <a:pt x="6691" y="478"/>
                  </a:lnTo>
                  <a:lnTo>
                    <a:pt x="6635" y="338"/>
                  </a:lnTo>
                  <a:lnTo>
                    <a:pt x="6523" y="225"/>
                  </a:lnTo>
                  <a:lnTo>
                    <a:pt x="6410" y="141"/>
                  </a:lnTo>
                  <a:lnTo>
                    <a:pt x="6270" y="57"/>
                  </a:lnTo>
                  <a:lnTo>
                    <a:pt x="6101" y="1"/>
                  </a:lnTo>
                  <a:close/>
                </a:path>
              </a:pathLst>
            </a:custGeom>
            <a:solidFill>
              <a:srgbClr val="359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61"/>
            <p:cNvSpPr/>
            <p:nvPr/>
          </p:nvSpPr>
          <p:spPr>
            <a:xfrm>
              <a:off x="3884500" y="1968400"/>
              <a:ext cx="382375" cy="395725"/>
            </a:xfrm>
            <a:custGeom>
              <a:avLst/>
              <a:gdLst/>
              <a:ahLst/>
              <a:cxnLst/>
              <a:rect l="l" t="t" r="r" b="b"/>
              <a:pathLst>
                <a:path w="15295" h="15829" extrusionOk="0">
                  <a:moveTo>
                    <a:pt x="4330" y="0"/>
                  </a:moveTo>
                  <a:lnTo>
                    <a:pt x="4386" y="225"/>
                  </a:lnTo>
                  <a:lnTo>
                    <a:pt x="4611" y="815"/>
                  </a:lnTo>
                  <a:lnTo>
                    <a:pt x="4836" y="1743"/>
                  </a:lnTo>
                  <a:lnTo>
                    <a:pt x="4948" y="2305"/>
                  </a:lnTo>
                  <a:lnTo>
                    <a:pt x="5061" y="2868"/>
                  </a:lnTo>
                  <a:lnTo>
                    <a:pt x="5145" y="3486"/>
                  </a:lnTo>
                  <a:lnTo>
                    <a:pt x="5201" y="4133"/>
                  </a:lnTo>
                  <a:lnTo>
                    <a:pt x="5201" y="4779"/>
                  </a:lnTo>
                  <a:lnTo>
                    <a:pt x="5173" y="5426"/>
                  </a:lnTo>
                  <a:lnTo>
                    <a:pt x="5061" y="6073"/>
                  </a:lnTo>
                  <a:lnTo>
                    <a:pt x="4976" y="6354"/>
                  </a:lnTo>
                  <a:lnTo>
                    <a:pt x="4892" y="6663"/>
                  </a:lnTo>
                  <a:lnTo>
                    <a:pt x="4779" y="6944"/>
                  </a:lnTo>
                  <a:lnTo>
                    <a:pt x="4639" y="7225"/>
                  </a:lnTo>
                  <a:lnTo>
                    <a:pt x="4498" y="7506"/>
                  </a:lnTo>
                  <a:lnTo>
                    <a:pt x="4330" y="7759"/>
                  </a:lnTo>
                  <a:lnTo>
                    <a:pt x="3571" y="8715"/>
                  </a:lnTo>
                  <a:lnTo>
                    <a:pt x="2811" y="9615"/>
                  </a:lnTo>
                  <a:lnTo>
                    <a:pt x="2081" y="10515"/>
                  </a:lnTo>
                  <a:lnTo>
                    <a:pt x="1743" y="10964"/>
                  </a:lnTo>
                  <a:lnTo>
                    <a:pt x="1406" y="11414"/>
                  </a:lnTo>
                  <a:lnTo>
                    <a:pt x="1097" y="11892"/>
                  </a:lnTo>
                  <a:lnTo>
                    <a:pt x="844" y="12370"/>
                  </a:lnTo>
                  <a:lnTo>
                    <a:pt x="590" y="12876"/>
                  </a:lnTo>
                  <a:lnTo>
                    <a:pt x="394" y="13382"/>
                  </a:lnTo>
                  <a:lnTo>
                    <a:pt x="225" y="13944"/>
                  </a:lnTo>
                  <a:lnTo>
                    <a:pt x="113" y="14535"/>
                  </a:lnTo>
                  <a:lnTo>
                    <a:pt x="28" y="15153"/>
                  </a:lnTo>
                  <a:lnTo>
                    <a:pt x="0" y="15828"/>
                  </a:lnTo>
                  <a:lnTo>
                    <a:pt x="15294" y="15828"/>
                  </a:lnTo>
                  <a:lnTo>
                    <a:pt x="15266" y="15153"/>
                  </a:lnTo>
                  <a:lnTo>
                    <a:pt x="15182" y="14535"/>
                  </a:lnTo>
                  <a:lnTo>
                    <a:pt x="15069" y="13944"/>
                  </a:lnTo>
                  <a:lnTo>
                    <a:pt x="14900" y="13382"/>
                  </a:lnTo>
                  <a:lnTo>
                    <a:pt x="14704" y="12876"/>
                  </a:lnTo>
                  <a:lnTo>
                    <a:pt x="14451" y="12370"/>
                  </a:lnTo>
                  <a:lnTo>
                    <a:pt x="14170" y="11892"/>
                  </a:lnTo>
                  <a:lnTo>
                    <a:pt x="13888" y="11414"/>
                  </a:lnTo>
                  <a:lnTo>
                    <a:pt x="13551" y="10964"/>
                  </a:lnTo>
                  <a:lnTo>
                    <a:pt x="13214" y="10515"/>
                  </a:lnTo>
                  <a:lnTo>
                    <a:pt x="12483" y="9615"/>
                  </a:lnTo>
                  <a:lnTo>
                    <a:pt x="11724" y="8715"/>
                  </a:lnTo>
                  <a:lnTo>
                    <a:pt x="10965" y="7759"/>
                  </a:lnTo>
                  <a:lnTo>
                    <a:pt x="10796" y="7506"/>
                  </a:lnTo>
                  <a:lnTo>
                    <a:pt x="10655" y="7225"/>
                  </a:lnTo>
                  <a:lnTo>
                    <a:pt x="10515" y="6944"/>
                  </a:lnTo>
                  <a:lnTo>
                    <a:pt x="10402" y="6663"/>
                  </a:lnTo>
                  <a:lnTo>
                    <a:pt x="10318" y="6354"/>
                  </a:lnTo>
                  <a:lnTo>
                    <a:pt x="10234" y="6073"/>
                  </a:lnTo>
                  <a:lnTo>
                    <a:pt x="10121" y="5426"/>
                  </a:lnTo>
                  <a:lnTo>
                    <a:pt x="10093" y="4779"/>
                  </a:lnTo>
                  <a:lnTo>
                    <a:pt x="10093" y="4133"/>
                  </a:lnTo>
                  <a:lnTo>
                    <a:pt x="10149" y="3486"/>
                  </a:lnTo>
                  <a:lnTo>
                    <a:pt x="10234" y="2868"/>
                  </a:lnTo>
                  <a:lnTo>
                    <a:pt x="10318" y="2305"/>
                  </a:lnTo>
                  <a:lnTo>
                    <a:pt x="10458" y="1743"/>
                  </a:lnTo>
                  <a:lnTo>
                    <a:pt x="10683" y="815"/>
                  </a:lnTo>
                  <a:lnTo>
                    <a:pt x="10880" y="225"/>
                  </a:lnTo>
                  <a:lnTo>
                    <a:pt x="10965" y="0"/>
                  </a:lnTo>
                  <a:close/>
                </a:path>
              </a:pathLst>
            </a:custGeom>
            <a:solidFill>
              <a:srgbClr val="FF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61"/>
            <p:cNvSpPr/>
            <p:nvPr/>
          </p:nvSpPr>
          <p:spPr>
            <a:xfrm>
              <a:off x="3937200" y="1724500"/>
              <a:ext cx="276950" cy="276950"/>
            </a:xfrm>
            <a:custGeom>
              <a:avLst/>
              <a:gdLst/>
              <a:ahLst/>
              <a:cxnLst/>
              <a:rect l="l" t="t" r="r" b="b"/>
              <a:pathLst>
                <a:path w="11078" h="11078" extrusionOk="0">
                  <a:moveTo>
                    <a:pt x="5539" y="1"/>
                  </a:moveTo>
                  <a:lnTo>
                    <a:pt x="4977" y="29"/>
                  </a:lnTo>
                  <a:lnTo>
                    <a:pt x="4415" y="113"/>
                  </a:lnTo>
                  <a:lnTo>
                    <a:pt x="3880" y="254"/>
                  </a:lnTo>
                  <a:lnTo>
                    <a:pt x="3374" y="450"/>
                  </a:lnTo>
                  <a:lnTo>
                    <a:pt x="2896" y="675"/>
                  </a:lnTo>
                  <a:lnTo>
                    <a:pt x="2447" y="956"/>
                  </a:lnTo>
                  <a:lnTo>
                    <a:pt x="2025" y="1266"/>
                  </a:lnTo>
                  <a:lnTo>
                    <a:pt x="1631" y="1631"/>
                  </a:lnTo>
                  <a:lnTo>
                    <a:pt x="1266" y="2025"/>
                  </a:lnTo>
                  <a:lnTo>
                    <a:pt x="928" y="2446"/>
                  </a:lnTo>
                  <a:lnTo>
                    <a:pt x="675" y="2896"/>
                  </a:lnTo>
                  <a:lnTo>
                    <a:pt x="422" y="3402"/>
                  </a:lnTo>
                  <a:lnTo>
                    <a:pt x="254" y="3908"/>
                  </a:lnTo>
                  <a:lnTo>
                    <a:pt x="113" y="4443"/>
                  </a:lnTo>
                  <a:lnTo>
                    <a:pt x="29" y="4977"/>
                  </a:lnTo>
                  <a:lnTo>
                    <a:pt x="1" y="5539"/>
                  </a:lnTo>
                  <a:lnTo>
                    <a:pt x="29" y="6101"/>
                  </a:lnTo>
                  <a:lnTo>
                    <a:pt x="113" y="6664"/>
                  </a:lnTo>
                  <a:lnTo>
                    <a:pt x="254" y="7198"/>
                  </a:lnTo>
                  <a:lnTo>
                    <a:pt x="422" y="7704"/>
                  </a:lnTo>
                  <a:lnTo>
                    <a:pt x="675" y="8182"/>
                  </a:lnTo>
                  <a:lnTo>
                    <a:pt x="928" y="8660"/>
                  </a:lnTo>
                  <a:lnTo>
                    <a:pt x="1266" y="9081"/>
                  </a:lnTo>
                  <a:lnTo>
                    <a:pt x="1631" y="9475"/>
                  </a:lnTo>
                  <a:lnTo>
                    <a:pt x="2025" y="9812"/>
                  </a:lnTo>
                  <a:lnTo>
                    <a:pt x="2447" y="10150"/>
                  </a:lnTo>
                  <a:lnTo>
                    <a:pt x="2896" y="10431"/>
                  </a:lnTo>
                  <a:lnTo>
                    <a:pt x="3374" y="10656"/>
                  </a:lnTo>
                  <a:lnTo>
                    <a:pt x="3880" y="10852"/>
                  </a:lnTo>
                  <a:lnTo>
                    <a:pt x="4415" y="10965"/>
                  </a:lnTo>
                  <a:lnTo>
                    <a:pt x="4977" y="11049"/>
                  </a:lnTo>
                  <a:lnTo>
                    <a:pt x="5539" y="11077"/>
                  </a:lnTo>
                  <a:lnTo>
                    <a:pt x="6101" y="11049"/>
                  </a:lnTo>
                  <a:lnTo>
                    <a:pt x="6664" y="10965"/>
                  </a:lnTo>
                  <a:lnTo>
                    <a:pt x="7170" y="10852"/>
                  </a:lnTo>
                  <a:lnTo>
                    <a:pt x="7704" y="10656"/>
                  </a:lnTo>
                  <a:lnTo>
                    <a:pt x="8182" y="10431"/>
                  </a:lnTo>
                  <a:lnTo>
                    <a:pt x="8632" y="10150"/>
                  </a:lnTo>
                  <a:lnTo>
                    <a:pt x="9053" y="9812"/>
                  </a:lnTo>
                  <a:lnTo>
                    <a:pt x="9447" y="9475"/>
                  </a:lnTo>
                  <a:lnTo>
                    <a:pt x="9812" y="9081"/>
                  </a:lnTo>
                  <a:lnTo>
                    <a:pt x="10122" y="8660"/>
                  </a:lnTo>
                  <a:lnTo>
                    <a:pt x="10403" y="8182"/>
                  </a:lnTo>
                  <a:lnTo>
                    <a:pt x="10628" y="7704"/>
                  </a:lnTo>
                  <a:lnTo>
                    <a:pt x="10824" y="7198"/>
                  </a:lnTo>
                  <a:lnTo>
                    <a:pt x="10965" y="6664"/>
                  </a:lnTo>
                  <a:lnTo>
                    <a:pt x="11049" y="6101"/>
                  </a:lnTo>
                  <a:lnTo>
                    <a:pt x="11078" y="5539"/>
                  </a:lnTo>
                  <a:lnTo>
                    <a:pt x="11049" y="4977"/>
                  </a:lnTo>
                  <a:lnTo>
                    <a:pt x="10965" y="4443"/>
                  </a:lnTo>
                  <a:lnTo>
                    <a:pt x="10824" y="3908"/>
                  </a:lnTo>
                  <a:lnTo>
                    <a:pt x="10628" y="3402"/>
                  </a:lnTo>
                  <a:lnTo>
                    <a:pt x="10403" y="2896"/>
                  </a:lnTo>
                  <a:lnTo>
                    <a:pt x="10122" y="2446"/>
                  </a:lnTo>
                  <a:lnTo>
                    <a:pt x="9812" y="2025"/>
                  </a:lnTo>
                  <a:lnTo>
                    <a:pt x="9447" y="1631"/>
                  </a:lnTo>
                  <a:lnTo>
                    <a:pt x="9053" y="1266"/>
                  </a:lnTo>
                  <a:lnTo>
                    <a:pt x="8632" y="956"/>
                  </a:lnTo>
                  <a:lnTo>
                    <a:pt x="8182" y="675"/>
                  </a:lnTo>
                  <a:lnTo>
                    <a:pt x="7704" y="450"/>
                  </a:lnTo>
                  <a:lnTo>
                    <a:pt x="7170" y="254"/>
                  </a:lnTo>
                  <a:lnTo>
                    <a:pt x="6664" y="113"/>
                  </a:lnTo>
                  <a:lnTo>
                    <a:pt x="6101" y="29"/>
                  </a:lnTo>
                  <a:lnTo>
                    <a:pt x="5539" y="1"/>
                  </a:lnTo>
                  <a:close/>
                </a:path>
              </a:pathLst>
            </a:custGeom>
            <a:solidFill>
              <a:srgbClr val="FF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61"/>
            <p:cNvSpPr/>
            <p:nvPr/>
          </p:nvSpPr>
          <p:spPr>
            <a:xfrm>
              <a:off x="3855675" y="2364100"/>
              <a:ext cx="440000" cy="69600"/>
            </a:xfrm>
            <a:custGeom>
              <a:avLst/>
              <a:gdLst/>
              <a:ahLst/>
              <a:cxnLst/>
              <a:rect l="l" t="t" r="r" b="b"/>
              <a:pathLst>
                <a:path w="17600" h="2784" extrusionOk="0">
                  <a:moveTo>
                    <a:pt x="85" y="0"/>
                  </a:moveTo>
                  <a:lnTo>
                    <a:pt x="29" y="28"/>
                  </a:lnTo>
                  <a:lnTo>
                    <a:pt x="0" y="84"/>
                  </a:lnTo>
                  <a:lnTo>
                    <a:pt x="0" y="2671"/>
                  </a:lnTo>
                  <a:lnTo>
                    <a:pt x="29" y="2755"/>
                  </a:lnTo>
                  <a:lnTo>
                    <a:pt x="85" y="2783"/>
                  </a:lnTo>
                  <a:lnTo>
                    <a:pt x="17515" y="2783"/>
                  </a:lnTo>
                  <a:lnTo>
                    <a:pt x="17572" y="2755"/>
                  </a:lnTo>
                  <a:lnTo>
                    <a:pt x="17600" y="2671"/>
                  </a:lnTo>
                  <a:lnTo>
                    <a:pt x="17600" y="84"/>
                  </a:lnTo>
                  <a:lnTo>
                    <a:pt x="17572" y="28"/>
                  </a:lnTo>
                  <a:lnTo>
                    <a:pt x="17515" y="0"/>
                  </a:lnTo>
                  <a:close/>
                </a:path>
              </a:pathLst>
            </a:custGeom>
            <a:solidFill>
              <a:srgbClr val="BF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61"/>
            <p:cNvSpPr/>
            <p:nvPr/>
          </p:nvSpPr>
          <p:spPr>
            <a:xfrm>
              <a:off x="3991325" y="2027425"/>
              <a:ext cx="168700" cy="40800"/>
            </a:xfrm>
            <a:custGeom>
              <a:avLst/>
              <a:gdLst/>
              <a:ahLst/>
              <a:cxnLst/>
              <a:rect l="l" t="t" r="r" b="b"/>
              <a:pathLst>
                <a:path w="6748" h="1632" extrusionOk="0">
                  <a:moveTo>
                    <a:pt x="647" y="1"/>
                  </a:moveTo>
                  <a:lnTo>
                    <a:pt x="506" y="57"/>
                  </a:lnTo>
                  <a:lnTo>
                    <a:pt x="366" y="141"/>
                  </a:lnTo>
                  <a:lnTo>
                    <a:pt x="225" y="226"/>
                  </a:lnTo>
                  <a:lnTo>
                    <a:pt x="141" y="338"/>
                  </a:lnTo>
                  <a:lnTo>
                    <a:pt x="57" y="479"/>
                  </a:lnTo>
                  <a:lnTo>
                    <a:pt x="0" y="647"/>
                  </a:lnTo>
                  <a:lnTo>
                    <a:pt x="0" y="816"/>
                  </a:lnTo>
                  <a:lnTo>
                    <a:pt x="0" y="956"/>
                  </a:lnTo>
                  <a:lnTo>
                    <a:pt x="57" y="1125"/>
                  </a:lnTo>
                  <a:lnTo>
                    <a:pt x="141" y="1266"/>
                  </a:lnTo>
                  <a:lnTo>
                    <a:pt x="225" y="1378"/>
                  </a:lnTo>
                  <a:lnTo>
                    <a:pt x="366" y="1491"/>
                  </a:lnTo>
                  <a:lnTo>
                    <a:pt x="506" y="1547"/>
                  </a:lnTo>
                  <a:lnTo>
                    <a:pt x="647" y="1603"/>
                  </a:lnTo>
                  <a:lnTo>
                    <a:pt x="816" y="1631"/>
                  </a:lnTo>
                  <a:lnTo>
                    <a:pt x="5932" y="1631"/>
                  </a:lnTo>
                  <a:lnTo>
                    <a:pt x="6101" y="1603"/>
                  </a:lnTo>
                  <a:lnTo>
                    <a:pt x="6242" y="1547"/>
                  </a:lnTo>
                  <a:lnTo>
                    <a:pt x="6382" y="1491"/>
                  </a:lnTo>
                  <a:lnTo>
                    <a:pt x="6495" y="1378"/>
                  </a:lnTo>
                  <a:lnTo>
                    <a:pt x="6607" y="1266"/>
                  </a:lnTo>
                  <a:lnTo>
                    <a:pt x="6692" y="1125"/>
                  </a:lnTo>
                  <a:lnTo>
                    <a:pt x="6720" y="956"/>
                  </a:lnTo>
                  <a:lnTo>
                    <a:pt x="6748" y="816"/>
                  </a:lnTo>
                  <a:lnTo>
                    <a:pt x="6720" y="647"/>
                  </a:lnTo>
                  <a:lnTo>
                    <a:pt x="6692" y="479"/>
                  </a:lnTo>
                  <a:lnTo>
                    <a:pt x="6607" y="338"/>
                  </a:lnTo>
                  <a:lnTo>
                    <a:pt x="6495" y="226"/>
                  </a:lnTo>
                  <a:lnTo>
                    <a:pt x="6382" y="141"/>
                  </a:lnTo>
                  <a:lnTo>
                    <a:pt x="6242" y="57"/>
                  </a:lnTo>
                  <a:lnTo>
                    <a:pt x="6101" y="1"/>
                  </a:lnTo>
                  <a:close/>
                </a:path>
              </a:pathLst>
            </a:custGeom>
            <a:solidFill>
              <a:srgbClr val="BF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61"/>
            <p:cNvSpPr/>
            <p:nvPr/>
          </p:nvSpPr>
          <p:spPr>
            <a:xfrm>
              <a:off x="3991325" y="2092800"/>
              <a:ext cx="168700" cy="41475"/>
            </a:xfrm>
            <a:custGeom>
              <a:avLst/>
              <a:gdLst/>
              <a:ahLst/>
              <a:cxnLst/>
              <a:rect l="l" t="t" r="r" b="b"/>
              <a:pathLst>
                <a:path w="6748" h="1659" extrusionOk="0">
                  <a:moveTo>
                    <a:pt x="816" y="0"/>
                  </a:moveTo>
                  <a:lnTo>
                    <a:pt x="647" y="28"/>
                  </a:lnTo>
                  <a:lnTo>
                    <a:pt x="506" y="85"/>
                  </a:lnTo>
                  <a:lnTo>
                    <a:pt x="366" y="141"/>
                  </a:lnTo>
                  <a:lnTo>
                    <a:pt x="225" y="253"/>
                  </a:lnTo>
                  <a:lnTo>
                    <a:pt x="141" y="366"/>
                  </a:lnTo>
                  <a:lnTo>
                    <a:pt x="57" y="506"/>
                  </a:lnTo>
                  <a:lnTo>
                    <a:pt x="0" y="675"/>
                  </a:lnTo>
                  <a:lnTo>
                    <a:pt x="0" y="815"/>
                  </a:lnTo>
                  <a:lnTo>
                    <a:pt x="0" y="984"/>
                  </a:lnTo>
                  <a:lnTo>
                    <a:pt x="57" y="1153"/>
                  </a:lnTo>
                  <a:lnTo>
                    <a:pt x="141" y="1293"/>
                  </a:lnTo>
                  <a:lnTo>
                    <a:pt x="225" y="1406"/>
                  </a:lnTo>
                  <a:lnTo>
                    <a:pt x="366" y="1518"/>
                  </a:lnTo>
                  <a:lnTo>
                    <a:pt x="506" y="1575"/>
                  </a:lnTo>
                  <a:lnTo>
                    <a:pt x="647" y="1631"/>
                  </a:lnTo>
                  <a:lnTo>
                    <a:pt x="816" y="1659"/>
                  </a:lnTo>
                  <a:lnTo>
                    <a:pt x="5932" y="1659"/>
                  </a:lnTo>
                  <a:lnTo>
                    <a:pt x="6101" y="1631"/>
                  </a:lnTo>
                  <a:lnTo>
                    <a:pt x="6242" y="1575"/>
                  </a:lnTo>
                  <a:lnTo>
                    <a:pt x="6382" y="1518"/>
                  </a:lnTo>
                  <a:lnTo>
                    <a:pt x="6495" y="1406"/>
                  </a:lnTo>
                  <a:lnTo>
                    <a:pt x="6607" y="1293"/>
                  </a:lnTo>
                  <a:lnTo>
                    <a:pt x="6692" y="1153"/>
                  </a:lnTo>
                  <a:lnTo>
                    <a:pt x="6720" y="984"/>
                  </a:lnTo>
                  <a:lnTo>
                    <a:pt x="6748" y="815"/>
                  </a:lnTo>
                  <a:lnTo>
                    <a:pt x="6720" y="675"/>
                  </a:lnTo>
                  <a:lnTo>
                    <a:pt x="6692" y="506"/>
                  </a:lnTo>
                  <a:lnTo>
                    <a:pt x="6607" y="366"/>
                  </a:lnTo>
                  <a:lnTo>
                    <a:pt x="6495" y="253"/>
                  </a:lnTo>
                  <a:lnTo>
                    <a:pt x="6382" y="141"/>
                  </a:lnTo>
                  <a:lnTo>
                    <a:pt x="6242" y="85"/>
                  </a:lnTo>
                  <a:lnTo>
                    <a:pt x="6101" y="28"/>
                  </a:lnTo>
                  <a:lnTo>
                    <a:pt x="5932" y="0"/>
                  </a:lnTo>
                  <a:close/>
                </a:path>
              </a:pathLst>
            </a:custGeom>
            <a:solidFill>
              <a:srgbClr val="BF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61"/>
            <p:cNvSpPr/>
            <p:nvPr/>
          </p:nvSpPr>
          <p:spPr>
            <a:xfrm>
              <a:off x="3129625" y="2428050"/>
              <a:ext cx="1985575" cy="134275"/>
            </a:xfrm>
            <a:custGeom>
              <a:avLst/>
              <a:gdLst/>
              <a:ahLst/>
              <a:cxnLst/>
              <a:rect l="l" t="t" r="r" b="b"/>
              <a:pathLst>
                <a:path w="79423" h="5371" extrusionOk="0">
                  <a:moveTo>
                    <a:pt x="1" y="0"/>
                  </a:moveTo>
                  <a:lnTo>
                    <a:pt x="1" y="5370"/>
                  </a:lnTo>
                  <a:lnTo>
                    <a:pt x="79423" y="5370"/>
                  </a:lnTo>
                  <a:lnTo>
                    <a:pt x="79423" y="0"/>
                  </a:lnTo>
                  <a:close/>
                </a:path>
              </a:pathLst>
            </a:custGeom>
            <a:solidFill>
              <a:srgbClr val="BC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61"/>
            <p:cNvSpPr/>
            <p:nvPr/>
          </p:nvSpPr>
          <p:spPr>
            <a:xfrm>
              <a:off x="626075" y="2875050"/>
              <a:ext cx="2181675" cy="1969400"/>
            </a:xfrm>
            <a:custGeom>
              <a:avLst/>
              <a:gdLst/>
              <a:ahLst/>
              <a:cxnLst/>
              <a:rect l="l" t="t" r="r" b="b"/>
              <a:pathLst>
                <a:path w="87267" h="78776" extrusionOk="0">
                  <a:moveTo>
                    <a:pt x="37055" y="1"/>
                  </a:moveTo>
                  <a:lnTo>
                    <a:pt x="35031" y="704"/>
                  </a:lnTo>
                  <a:lnTo>
                    <a:pt x="33063" y="1435"/>
                  </a:lnTo>
                  <a:lnTo>
                    <a:pt x="31095" y="2222"/>
                  </a:lnTo>
                  <a:lnTo>
                    <a:pt x="29155" y="3009"/>
                  </a:lnTo>
                  <a:lnTo>
                    <a:pt x="27243" y="3852"/>
                  </a:lnTo>
                  <a:lnTo>
                    <a:pt x="25332" y="4724"/>
                  </a:lnTo>
                  <a:lnTo>
                    <a:pt x="23420" y="5595"/>
                  </a:lnTo>
                  <a:lnTo>
                    <a:pt x="21536" y="6523"/>
                  </a:lnTo>
                  <a:lnTo>
                    <a:pt x="19681" y="7451"/>
                  </a:lnTo>
                  <a:lnTo>
                    <a:pt x="17825" y="8379"/>
                  </a:lnTo>
                  <a:lnTo>
                    <a:pt x="15970" y="9363"/>
                  </a:lnTo>
                  <a:lnTo>
                    <a:pt x="14142" y="10347"/>
                  </a:lnTo>
                  <a:lnTo>
                    <a:pt x="10459" y="12371"/>
                  </a:lnTo>
                  <a:lnTo>
                    <a:pt x="6804" y="14423"/>
                  </a:lnTo>
                  <a:lnTo>
                    <a:pt x="6945" y="14676"/>
                  </a:lnTo>
                  <a:lnTo>
                    <a:pt x="7029" y="14929"/>
                  </a:lnTo>
                  <a:lnTo>
                    <a:pt x="7142" y="15182"/>
                  </a:lnTo>
                  <a:lnTo>
                    <a:pt x="7198" y="15435"/>
                  </a:lnTo>
                  <a:lnTo>
                    <a:pt x="7254" y="15688"/>
                  </a:lnTo>
                  <a:lnTo>
                    <a:pt x="7282" y="15969"/>
                  </a:lnTo>
                  <a:lnTo>
                    <a:pt x="7311" y="16251"/>
                  </a:lnTo>
                  <a:lnTo>
                    <a:pt x="7311" y="16504"/>
                  </a:lnTo>
                  <a:lnTo>
                    <a:pt x="7282" y="16785"/>
                  </a:lnTo>
                  <a:lnTo>
                    <a:pt x="7226" y="17038"/>
                  </a:lnTo>
                  <a:lnTo>
                    <a:pt x="7170" y="17291"/>
                  </a:lnTo>
                  <a:lnTo>
                    <a:pt x="7086" y="17544"/>
                  </a:lnTo>
                  <a:lnTo>
                    <a:pt x="6973" y="17797"/>
                  </a:lnTo>
                  <a:lnTo>
                    <a:pt x="6861" y="18050"/>
                  </a:lnTo>
                  <a:lnTo>
                    <a:pt x="6720" y="18275"/>
                  </a:lnTo>
                  <a:lnTo>
                    <a:pt x="6551" y="18500"/>
                  </a:lnTo>
                  <a:lnTo>
                    <a:pt x="5933" y="19203"/>
                  </a:lnTo>
                  <a:lnTo>
                    <a:pt x="5286" y="19905"/>
                  </a:lnTo>
                  <a:lnTo>
                    <a:pt x="3965" y="21255"/>
                  </a:lnTo>
                  <a:lnTo>
                    <a:pt x="3628" y="21620"/>
                  </a:lnTo>
                  <a:lnTo>
                    <a:pt x="3290" y="21986"/>
                  </a:lnTo>
                  <a:lnTo>
                    <a:pt x="2672" y="22745"/>
                  </a:lnTo>
                  <a:lnTo>
                    <a:pt x="2475" y="22998"/>
                  </a:lnTo>
                  <a:lnTo>
                    <a:pt x="2250" y="23448"/>
                  </a:lnTo>
                  <a:lnTo>
                    <a:pt x="2053" y="23898"/>
                  </a:lnTo>
                  <a:lnTo>
                    <a:pt x="1913" y="24235"/>
                  </a:lnTo>
                  <a:lnTo>
                    <a:pt x="1716" y="24544"/>
                  </a:lnTo>
                  <a:lnTo>
                    <a:pt x="1491" y="24825"/>
                  </a:lnTo>
                  <a:lnTo>
                    <a:pt x="1238" y="25078"/>
                  </a:lnTo>
                  <a:lnTo>
                    <a:pt x="957" y="25303"/>
                  </a:lnTo>
                  <a:lnTo>
                    <a:pt x="648" y="25528"/>
                  </a:lnTo>
                  <a:lnTo>
                    <a:pt x="338" y="25697"/>
                  </a:lnTo>
                  <a:lnTo>
                    <a:pt x="1" y="25837"/>
                  </a:lnTo>
                  <a:lnTo>
                    <a:pt x="1322" y="28902"/>
                  </a:lnTo>
                  <a:lnTo>
                    <a:pt x="2587" y="31966"/>
                  </a:lnTo>
                  <a:lnTo>
                    <a:pt x="3796" y="32051"/>
                  </a:lnTo>
                  <a:lnTo>
                    <a:pt x="4977" y="32107"/>
                  </a:lnTo>
                  <a:lnTo>
                    <a:pt x="6158" y="32107"/>
                  </a:lnTo>
                  <a:lnTo>
                    <a:pt x="7339" y="32079"/>
                  </a:lnTo>
                  <a:lnTo>
                    <a:pt x="8491" y="32022"/>
                  </a:lnTo>
                  <a:lnTo>
                    <a:pt x="9672" y="31938"/>
                  </a:lnTo>
                  <a:lnTo>
                    <a:pt x="10825" y="31798"/>
                  </a:lnTo>
                  <a:lnTo>
                    <a:pt x="11977" y="31657"/>
                  </a:lnTo>
                  <a:lnTo>
                    <a:pt x="13130" y="31460"/>
                  </a:lnTo>
                  <a:lnTo>
                    <a:pt x="14283" y="31263"/>
                  </a:lnTo>
                  <a:lnTo>
                    <a:pt x="15435" y="31038"/>
                  </a:lnTo>
                  <a:lnTo>
                    <a:pt x="16560" y="30757"/>
                  </a:lnTo>
                  <a:lnTo>
                    <a:pt x="17713" y="30504"/>
                  </a:lnTo>
                  <a:lnTo>
                    <a:pt x="18865" y="30195"/>
                  </a:lnTo>
                  <a:lnTo>
                    <a:pt x="21143" y="29577"/>
                  </a:lnTo>
                  <a:lnTo>
                    <a:pt x="23420" y="28902"/>
                  </a:lnTo>
                  <a:lnTo>
                    <a:pt x="25725" y="28199"/>
                  </a:lnTo>
                  <a:lnTo>
                    <a:pt x="30336" y="26765"/>
                  </a:lnTo>
                  <a:lnTo>
                    <a:pt x="32669" y="26034"/>
                  </a:lnTo>
                  <a:lnTo>
                    <a:pt x="35031" y="25360"/>
                  </a:lnTo>
                  <a:lnTo>
                    <a:pt x="37421" y="24741"/>
                  </a:lnTo>
                  <a:lnTo>
                    <a:pt x="38629" y="24460"/>
                  </a:lnTo>
                  <a:lnTo>
                    <a:pt x="39838" y="24179"/>
                  </a:lnTo>
                  <a:lnTo>
                    <a:pt x="41188" y="23898"/>
                  </a:lnTo>
                  <a:lnTo>
                    <a:pt x="42678" y="23645"/>
                  </a:lnTo>
                  <a:lnTo>
                    <a:pt x="44224" y="23392"/>
                  </a:lnTo>
                  <a:lnTo>
                    <a:pt x="45883" y="23167"/>
                  </a:lnTo>
                  <a:lnTo>
                    <a:pt x="47570" y="22970"/>
                  </a:lnTo>
                  <a:lnTo>
                    <a:pt x="49341" y="22773"/>
                  </a:lnTo>
                  <a:lnTo>
                    <a:pt x="51112" y="22604"/>
                  </a:lnTo>
                  <a:lnTo>
                    <a:pt x="52939" y="22464"/>
                  </a:lnTo>
                  <a:lnTo>
                    <a:pt x="54767" y="22323"/>
                  </a:lnTo>
                  <a:lnTo>
                    <a:pt x="56594" y="22211"/>
                  </a:lnTo>
                  <a:lnTo>
                    <a:pt x="58422" y="22126"/>
                  </a:lnTo>
                  <a:lnTo>
                    <a:pt x="60193" y="22070"/>
                  </a:lnTo>
                  <a:lnTo>
                    <a:pt x="61964" y="22014"/>
                  </a:lnTo>
                  <a:lnTo>
                    <a:pt x="63651" y="21986"/>
                  </a:lnTo>
                  <a:lnTo>
                    <a:pt x="66800" y="21986"/>
                  </a:lnTo>
                  <a:lnTo>
                    <a:pt x="64832" y="25163"/>
                  </a:lnTo>
                  <a:lnTo>
                    <a:pt x="62892" y="28368"/>
                  </a:lnTo>
                  <a:lnTo>
                    <a:pt x="61008" y="31601"/>
                  </a:lnTo>
                  <a:lnTo>
                    <a:pt x="59153" y="34834"/>
                  </a:lnTo>
                  <a:lnTo>
                    <a:pt x="57325" y="38067"/>
                  </a:lnTo>
                  <a:lnTo>
                    <a:pt x="55526" y="41328"/>
                  </a:lnTo>
                  <a:lnTo>
                    <a:pt x="51927" y="47879"/>
                  </a:lnTo>
                  <a:lnTo>
                    <a:pt x="50100" y="51140"/>
                  </a:lnTo>
                  <a:lnTo>
                    <a:pt x="48273" y="54429"/>
                  </a:lnTo>
                  <a:lnTo>
                    <a:pt x="46389" y="57690"/>
                  </a:lnTo>
                  <a:lnTo>
                    <a:pt x="44477" y="60980"/>
                  </a:lnTo>
                  <a:lnTo>
                    <a:pt x="42537" y="64269"/>
                  </a:lnTo>
                  <a:lnTo>
                    <a:pt x="40513" y="67530"/>
                  </a:lnTo>
                  <a:lnTo>
                    <a:pt x="39473" y="69161"/>
                  </a:lnTo>
                  <a:lnTo>
                    <a:pt x="38433" y="70791"/>
                  </a:lnTo>
                  <a:lnTo>
                    <a:pt x="37336" y="72422"/>
                  </a:lnTo>
                  <a:lnTo>
                    <a:pt x="36268" y="74053"/>
                  </a:lnTo>
                  <a:lnTo>
                    <a:pt x="38039" y="74643"/>
                  </a:lnTo>
                  <a:lnTo>
                    <a:pt x="39782" y="75233"/>
                  </a:lnTo>
                  <a:lnTo>
                    <a:pt x="43268" y="76527"/>
                  </a:lnTo>
                  <a:lnTo>
                    <a:pt x="45039" y="77173"/>
                  </a:lnTo>
                  <a:lnTo>
                    <a:pt x="46811" y="77764"/>
                  </a:lnTo>
                  <a:lnTo>
                    <a:pt x="47682" y="78045"/>
                  </a:lnTo>
                  <a:lnTo>
                    <a:pt x="48582" y="78298"/>
                  </a:lnTo>
                  <a:lnTo>
                    <a:pt x="49510" y="78551"/>
                  </a:lnTo>
                  <a:lnTo>
                    <a:pt x="50409" y="78776"/>
                  </a:lnTo>
                  <a:lnTo>
                    <a:pt x="52461" y="76302"/>
                  </a:lnTo>
                  <a:lnTo>
                    <a:pt x="54514" y="73771"/>
                  </a:lnTo>
                  <a:lnTo>
                    <a:pt x="56566" y="71157"/>
                  </a:lnTo>
                  <a:lnTo>
                    <a:pt x="58618" y="68486"/>
                  </a:lnTo>
                  <a:lnTo>
                    <a:pt x="60643" y="65759"/>
                  </a:lnTo>
                  <a:lnTo>
                    <a:pt x="62667" y="63032"/>
                  </a:lnTo>
                  <a:lnTo>
                    <a:pt x="64691" y="60249"/>
                  </a:lnTo>
                  <a:lnTo>
                    <a:pt x="66659" y="57437"/>
                  </a:lnTo>
                  <a:lnTo>
                    <a:pt x="68599" y="54654"/>
                  </a:lnTo>
                  <a:lnTo>
                    <a:pt x="70483" y="51871"/>
                  </a:lnTo>
                  <a:lnTo>
                    <a:pt x="72338" y="49088"/>
                  </a:lnTo>
                  <a:lnTo>
                    <a:pt x="74137" y="46332"/>
                  </a:lnTo>
                  <a:lnTo>
                    <a:pt x="75852" y="43605"/>
                  </a:lnTo>
                  <a:lnTo>
                    <a:pt x="77511" y="40935"/>
                  </a:lnTo>
                  <a:lnTo>
                    <a:pt x="79085" y="38320"/>
                  </a:lnTo>
                  <a:lnTo>
                    <a:pt x="80604" y="35762"/>
                  </a:lnTo>
                  <a:lnTo>
                    <a:pt x="81475" y="34159"/>
                  </a:lnTo>
                  <a:lnTo>
                    <a:pt x="82318" y="32641"/>
                  </a:lnTo>
                  <a:lnTo>
                    <a:pt x="83106" y="31151"/>
                  </a:lnTo>
                  <a:lnTo>
                    <a:pt x="83809" y="29745"/>
                  </a:lnTo>
                  <a:lnTo>
                    <a:pt x="84455" y="28368"/>
                  </a:lnTo>
                  <a:lnTo>
                    <a:pt x="85017" y="27046"/>
                  </a:lnTo>
                  <a:lnTo>
                    <a:pt x="85552" y="25753"/>
                  </a:lnTo>
                  <a:lnTo>
                    <a:pt x="86001" y="24516"/>
                  </a:lnTo>
                  <a:lnTo>
                    <a:pt x="86367" y="23335"/>
                  </a:lnTo>
                  <a:lnTo>
                    <a:pt x="86676" y="22211"/>
                  </a:lnTo>
                  <a:lnTo>
                    <a:pt x="86929" y="21086"/>
                  </a:lnTo>
                  <a:lnTo>
                    <a:pt x="87098" y="20046"/>
                  </a:lnTo>
                  <a:lnTo>
                    <a:pt x="87210" y="19006"/>
                  </a:lnTo>
                  <a:lnTo>
                    <a:pt x="87238" y="18528"/>
                  </a:lnTo>
                  <a:lnTo>
                    <a:pt x="87267" y="18022"/>
                  </a:lnTo>
                  <a:lnTo>
                    <a:pt x="87267" y="17544"/>
                  </a:lnTo>
                  <a:lnTo>
                    <a:pt x="87238" y="17094"/>
                  </a:lnTo>
                  <a:lnTo>
                    <a:pt x="87182" y="16616"/>
                  </a:lnTo>
                  <a:lnTo>
                    <a:pt x="87126" y="16166"/>
                  </a:lnTo>
                  <a:lnTo>
                    <a:pt x="87042" y="15745"/>
                  </a:lnTo>
                  <a:lnTo>
                    <a:pt x="86957" y="15295"/>
                  </a:lnTo>
                  <a:lnTo>
                    <a:pt x="86845" y="14873"/>
                  </a:lnTo>
                  <a:lnTo>
                    <a:pt x="86704" y="14451"/>
                  </a:lnTo>
                  <a:lnTo>
                    <a:pt x="86564" y="14058"/>
                  </a:lnTo>
                  <a:lnTo>
                    <a:pt x="86395" y="13636"/>
                  </a:lnTo>
                  <a:lnTo>
                    <a:pt x="86198" y="13242"/>
                  </a:lnTo>
                  <a:lnTo>
                    <a:pt x="86001" y="12877"/>
                  </a:lnTo>
                  <a:lnTo>
                    <a:pt x="85776" y="12483"/>
                  </a:lnTo>
                  <a:lnTo>
                    <a:pt x="85523" y="12118"/>
                  </a:lnTo>
                  <a:lnTo>
                    <a:pt x="85270" y="11752"/>
                  </a:lnTo>
                  <a:lnTo>
                    <a:pt x="84989" y="11387"/>
                  </a:lnTo>
                  <a:lnTo>
                    <a:pt x="84680" y="11050"/>
                  </a:lnTo>
                  <a:lnTo>
                    <a:pt x="84371" y="10712"/>
                  </a:lnTo>
                  <a:lnTo>
                    <a:pt x="84033" y="10375"/>
                  </a:lnTo>
                  <a:lnTo>
                    <a:pt x="83668" y="10037"/>
                  </a:lnTo>
                  <a:lnTo>
                    <a:pt x="83302" y="9700"/>
                  </a:lnTo>
                  <a:lnTo>
                    <a:pt x="82909" y="9391"/>
                  </a:lnTo>
                  <a:lnTo>
                    <a:pt x="82065" y="8772"/>
                  </a:lnTo>
                  <a:lnTo>
                    <a:pt x="81138" y="8154"/>
                  </a:lnTo>
                  <a:lnTo>
                    <a:pt x="80126" y="7563"/>
                  </a:lnTo>
                  <a:lnTo>
                    <a:pt x="79029" y="7001"/>
                  </a:lnTo>
                  <a:lnTo>
                    <a:pt x="77876" y="6467"/>
                  </a:lnTo>
                  <a:lnTo>
                    <a:pt x="76639" y="5933"/>
                  </a:lnTo>
                  <a:lnTo>
                    <a:pt x="75290" y="5427"/>
                  </a:lnTo>
                  <a:lnTo>
                    <a:pt x="73941" y="4949"/>
                  </a:lnTo>
                  <a:lnTo>
                    <a:pt x="72619" y="4499"/>
                  </a:lnTo>
                  <a:lnTo>
                    <a:pt x="71326" y="4077"/>
                  </a:lnTo>
                  <a:lnTo>
                    <a:pt x="70033" y="3712"/>
                  </a:lnTo>
                  <a:lnTo>
                    <a:pt x="68768" y="3375"/>
                  </a:lnTo>
                  <a:lnTo>
                    <a:pt x="67531" y="3093"/>
                  </a:lnTo>
                  <a:lnTo>
                    <a:pt x="66322" y="2812"/>
                  </a:lnTo>
                  <a:lnTo>
                    <a:pt x="65113" y="2559"/>
                  </a:lnTo>
                  <a:lnTo>
                    <a:pt x="63932" y="2362"/>
                  </a:lnTo>
                  <a:lnTo>
                    <a:pt x="62751" y="2166"/>
                  </a:lnTo>
                  <a:lnTo>
                    <a:pt x="61599" y="1997"/>
                  </a:lnTo>
                  <a:lnTo>
                    <a:pt x="60446" y="1856"/>
                  </a:lnTo>
                  <a:lnTo>
                    <a:pt x="58169" y="1603"/>
                  </a:lnTo>
                  <a:lnTo>
                    <a:pt x="55891" y="1435"/>
                  </a:lnTo>
                  <a:lnTo>
                    <a:pt x="53642" y="1294"/>
                  </a:lnTo>
                  <a:lnTo>
                    <a:pt x="51393" y="1154"/>
                  </a:lnTo>
                  <a:lnTo>
                    <a:pt x="46839" y="929"/>
                  </a:lnTo>
                  <a:lnTo>
                    <a:pt x="44477" y="760"/>
                  </a:lnTo>
                  <a:lnTo>
                    <a:pt x="42087" y="591"/>
                  </a:lnTo>
                  <a:lnTo>
                    <a:pt x="39613" y="310"/>
                  </a:lnTo>
                  <a:lnTo>
                    <a:pt x="38348" y="170"/>
                  </a:lnTo>
                  <a:lnTo>
                    <a:pt x="37055" y="1"/>
                  </a:lnTo>
                  <a:close/>
                </a:path>
              </a:pathLst>
            </a:custGeom>
            <a:solidFill>
              <a:srgbClr val="1B77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5029" y="1282535"/>
            <a:ext cx="6869385" cy="617503"/>
          </a:xfrm>
        </p:spPr>
        <p:txBody>
          <a:bodyPr/>
          <a:lstStyle/>
          <a:p>
            <a:r>
              <a:rPr lang="es-CO" sz="4000" dirty="0" smtClean="0"/>
              <a:t>¿</a:t>
            </a:r>
            <a:r>
              <a:rPr lang="es-CO" sz="3600" dirty="0" smtClean="0"/>
              <a:t>Que es el juego de roles?</a:t>
            </a:r>
            <a:endParaRPr lang="es-CO" sz="3600" dirty="0"/>
          </a:p>
        </p:txBody>
      </p:sp>
      <p:pic>
        <p:nvPicPr>
          <p:cNvPr id="7" name="Imagen 6"/>
          <p:cNvPicPr>
            <a:picLocks noChangeAspect="1"/>
          </p:cNvPicPr>
          <p:nvPr/>
        </p:nvPicPr>
        <p:blipFill>
          <a:blip r:embed="rId2"/>
          <a:stretch>
            <a:fillRect/>
          </a:stretch>
        </p:blipFill>
        <p:spPr>
          <a:xfrm>
            <a:off x="2830610" y="2432592"/>
            <a:ext cx="3298222" cy="2249619"/>
          </a:xfrm>
          <a:prstGeom prst="rect">
            <a:avLst/>
          </a:prstGeom>
        </p:spPr>
      </p:pic>
    </p:spTree>
    <p:extLst>
      <p:ext uri="{BB962C8B-B14F-4D97-AF65-F5344CB8AC3E}">
        <p14:creationId xmlns:p14="http://schemas.microsoft.com/office/powerpoint/2010/main" val="1938644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46"/>
        <p:cNvGrpSpPr/>
        <p:nvPr/>
      </p:nvGrpSpPr>
      <p:grpSpPr>
        <a:xfrm>
          <a:off x="0" y="0"/>
          <a:ext cx="0" cy="0"/>
          <a:chOff x="0" y="0"/>
          <a:chExt cx="0" cy="0"/>
        </a:xfrm>
      </p:grpSpPr>
      <p:sp>
        <p:nvSpPr>
          <p:cNvPr id="7847" name="Google Shape;7847;p35"/>
          <p:cNvSpPr txBox="1">
            <a:spLocks noGrp="1"/>
          </p:cNvSpPr>
          <p:nvPr>
            <p:ph type="title"/>
          </p:nvPr>
        </p:nvSpPr>
        <p:spPr>
          <a:xfrm>
            <a:off x="721558" y="695394"/>
            <a:ext cx="7717500" cy="29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O" sz="3600" dirty="0" smtClean="0"/>
              <a:t>JUEGO DE ROLES</a:t>
            </a:r>
            <a:endParaRPr sz="3600" dirty="0"/>
          </a:p>
        </p:txBody>
      </p:sp>
      <p:graphicFrame>
        <p:nvGraphicFramePr>
          <p:cNvPr id="3" name="Diagrama 2"/>
          <p:cNvGraphicFramePr/>
          <p:nvPr>
            <p:extLst>
              <p:ext uri="{D42A27DB-BD31-4B8C-83A1-F6EECF244321}">
                <p14:modId xmlns:p14="http://schemas.microsoft.com/office/powerpoint/2010/main" val="135362422"/>
              </p:ext>
            </p:extLst>
          </p:nvPr>
        </p:nvGraphicFramePr>
        <p:xfrm>
          <a:off x="2569887" y="1429033"/>
          <a:ext cx="4051729" cy="3441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Conector curvado 8"/>
          <p:cNvCxnSpPr/>
          <p:nvPr/>
        </p:nvCxnSpPr>
        <p:spPr>
          <a:xfrm flipV="1">
            <a:off x="6658108" y="3679635"/>
            <a:ext cx="1038266" cy="552819"/>
          </a:xfrm>
          <a:prstGeom prst="curvedConnector2">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p:nvPicPr>
        <p:blipFill rotWithShape="1">
          <a:blip r:embed="rId8"/>
          <a:srcRect l="2689" t="21325" r="3555" b="27974"/>
          <a:stretch/>
        </p:blipFill>
        <p:spPr>
          <a:xfrm>
            <a:off x="6799692" y="3195073"/>
            <a:ext cx="1793364" cy="581890"/>
          </a:xfrm>
          <a:prstGeom prst="rect">
            <a:avLst/>
          </a:prstGeom>
        </p:spPr>
      </p:pic>
      <p:pic>
        <p:nvPicPr>
          <p:cNvPr id="36" name="Imagen 35"/>
          <p:cNvPicPr>
            <a:picLocks noChangeAspect="1"/>
          </p:cNvPicPr>
          <p:nvPr/>
        </p:nvPicPr>
        <p:blipFill>
          <a:blip r:embed="rId9"/>
          <a:stretch>
            <a:fillRect/>
          </a:stretch>
        </p:blipFill>
        <p:spPr>
          <a:xfrm rot="3634059">
            <a:off x="1284207" y="2191802"/>
            <a:ext cx="1312816" cy="782375"/>
          </a:xfrm>
          <a:prstGeom prst="rect">
            <a:avLst/>
          </a:prstGeom>
        </p:spPr>
      </p:pic>
      <p:pic>
        <p:nvPicPr>
          <p:cNvPr id="38" name="Imagen 37"/>
          <p:cNvPicPr>
            <a:picLocks noChangeAspect="1"/>
          </p:cNvPicPr>
          <p:nvPr/>
        </p:nvPicPr>
        <p:blipFill>
          <a:blip r:embed="rId10"/>
          <a:stretch>
            <a:fillRect/>
          </a:stretch>
        </p:blipFill>
        <p:spPr>
          <a:xfrm>
            <a:off x="933651" y="1414130"/>
            <a:ext cx="988435" cy="98843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5029" y="1282535"/>
            <a:ext cx="6869385" cy="617503"/>
          </a:xfrm>
        </p:spPr>
        <p:txBody>
          <a:bodyPr/>
          <a:lstStyle/>
          <a:p>
            <a:r>
              <a:rPr lang="es-CO" sz="4000" dirty="0" smtClean="0"/>
              <a:t>Fases de juegos de roles </a:t>
            </a:r>
            <a:endParaRPr lang="es-CO" sz="3600" dirty="0"/>
          </a:p>
        </p:txBody>
      </p:sp>
      <p:pic>
        <p:nvPicPr>
          <p:cNvPr id="6" name="Imagen 5"/>
          <p:cNvPicPr>
            <a:picLocks noChangeAspect="1"/>
          </p:cNvPicPr>
          <p:nvPr/>
        </p:nvPicPr>
        <p:blipFill>
          <a:blip r:embed="rId2"/>
          <a:stretch>
            <a:fillRect/>
          </a:stretch>
        </p:blipFill>
        <p:spPr>
          <a:xfrm>
            <a:off x="3078671" y="2310650"/>
            <a:ext cx="2802100" cy="2167841"/>
          </a:xfrm>
          <a:prstGeom prst="rect">
            <a:avLst/>
          </a:prstGeom>
        </p:spPr>
      </p:pic>
    </p:spTree>
    <p:extLst>
      <p:ext uri="{BB962C8B-B14F-4D97-AF65-F5344CB8AC3E}">
        <p14:creationId xmlns:p14="http://schemas.microsoft.com/office/powerpoint/2010/main" val="3999626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50"/>
        <p:cNvGrpSpPr/>
        <p:nvPr/>
      </p:nvGrpSpPr>
      <p:grpSpPr>
        <a:xfrm>
          <a:off x="0" y="0"/>
          <a:ext cx="0" cy="0"/>
          <a:chOff x="0" y="0"/>
          <a:chExt cx="0" cy="0"/>
        </a:xfrm>
      </p:grpSpPr>
      <p:sp>
        <p:nvSpPr>
          <p:cNvPr id="8251" name="Google Shape;8251;p42"/>
          <p:cNvSpPr/>
          <p:nvPr/>
        </p:nvSpPr>
        <p:spPr>
          <a:xfrm>
            <a:off x="1851174" y="1225271"/>
            <a:ext cx="1024200" cy="1024200"/>
          </a:xfrm>
          <a:prstGeom prst="snip2DiagRect">
            <a:avLst>
              <a:gd name="adj1" fmla="val 0"/>
              <a:gd name="adj2" fmla="val 16667"/>
            </a:avLst>
          </a:prstGeom>
          <a:solidFill>
            <a:schemeClr val="lt2"/>
          </a:solidFill>
          <a:ln w="38100" cap="flat" cmpd="sng">
            <a:solidFill>
              <a:schemeClr val="accent6"/>
            </a:solidFill>
            <a:prstDash val="solid"/>
            <a:round/>
            <a:headEnd type="none" w="sm" len="sm"/>
            <a:tailEnd type="none" w="sm" len="sm"/>
          </a:ln>
          <a:effectLst>
            <a:outerShdw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2" name="Google Shape;8252;p42"/>
          <p:cNvSpPr txBox="1">
            <a:spLocks noGrp="1"/>
          </p:cNvSpPr>
          <p:nvPr>
            <p:ph type="title"/>
          </p:nvPr>
        </p:nvSpPr>
        <p:spPr>
          <a:xfrm>
            <a:off x="713225" y="685800"/>
            <a:ext cx="7717500" cy="29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FASES </a:t>
            </a:r>
            <a:endParaRPr dirty="0"/>
          </a:p>
        </p:txBody>
      </p:sp>
      <p:sp>
        <p:nvSpPr>
          <p:cNvPr id="8253" name="Google Shape;8253;p42"/>
          <p:cNvSpPr txBox="1">
            <a:spLocks noGrp="1"/>
          </p:cNvSpPr>
          <p:nvPr>
            <p:ph type="subTitle" idx="1"/>
          </p:nvPr>
        </p:nvSpPr>
        <p:spPr>
          <a:xfrm>
            <a:off x="1293728" y="2518107"/>
            <a:ext cx="2011800" cy="18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chemeClr val="tx1"/>
                </a:solidFill>
              </a:rPr>
              <a:t>INFORMACION </a:t>
            </a:r>
            <a:endParaRPr dirty="0">
              <a:solidFill>
                <a:schemeClr val="tx1"/>
              </a:solidFill>
            </a:endParaRPr>
          </a:p>
        </p:txBody>
      </p:sp>
      <p:sp>
        <p:nvSpPr>
          <p:cNvPr id="8255" name="Google Shape;8255;p42"/>
          <p:cNvSpPr txBox="1">
            <a:spLocks noGrp="1"/>
          </p:cNvSpPr>
          <p:nvPr>
            <p:ph type="subTitle" idx="3"/>
          </p:nvPr>
        </p:nvSpPr>
        <p:spPr>
          <a:xfrm>
            <a:off x="3939297" y="3084694"/>
            <a:ext cx="2011800" cy="18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chemeClr val="tx1"/>
                </a:solidFill>
              </a:rPr>
              <a:t>APLICACION</a:t>
            </a:r>
            <a:endParaRPr dirty="0">
              <a:solidFill>
                <a:schemeClr val="tx1"/>
              </a:solidFill>
            </a:endParaRPr>
          </a:p>
        </p:txBody>
      </p:sp>
      <p:sp>
        <p:nvSpPr>
          <p:cNvPr id="8257" name="Google Shape;8257;p42"/>
          <p:cNvSpPr txBox="1">
            <a:spLocks noGrp="1"/>
          </p:cNvSpPr>
          <p:nvPr>
            <p:ph type="subTitle" idx="5"/>
          </p:nvPr>
        </p:nvSpPr>
        <p:spPr>
          <a:xfrm>
            <a:off x="6418925" y="3576643"/>
            <a:ext cx="2011800" cy="18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chemeClr val="tx1"/>
                </a:solidFill>
              </a:rPr>
              <a:t>ANALISIS</a:t>
            </a:r>
            <a:endParaRPr dirty="0">
              <a:solidFill>
                <a:schemeClr val="tx1"/>
              </a:solidFill>
            </a:endParaRPr>
          </a:p>
        </p:txBody>
      </p:sp>
      <p:sp>
        <p:nvSpPr>
          <p:cNvPr id="8258" name="Google Shape;8258;p42"/>
          <p:cNvSpPr/>
          <p:nvPr/>
        </p:nvSpPr>
        <p:spPr>
          <a:xfrm>
            <a:off x="6912725" y="2366855"/>
            <a:ext cx="1024200" cy="1024200"/>
          </a:xfrm>
          <a:prstGeom prst="snip2DiagRect">
            <a:avLst>
              <a:gd name="adj1" fmla="val 0"/>
              <a:gd name="adj2" fmla="val 16667"/>
            </a:avLst>
          </a:prstGeom>
          <a:solidFill>
            <a:schemeClr val="lt2"/>
          </a:solidFill>
          <a:ln w="38100" cap="flat" cmpd="sng">
            <a:solidFill>
              <a:schemeClr val="accent6"/>
            </a:solidFill>
            <a:prstDash val="solid"/>
            <a:round/>
            <a:headEnd type="none" w="sm" len="sm"/>
            <a:tailEnd type="none" w="sm" len="sm"/>
          </a:ln>
          <a:effectLst>
            <a:outerShdw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9" name="Google Shape;8259;p42"/>
          <p:cNvSpPr/>
          <p:nvPr/>
        </p:nvSpPr>
        <p:spPr>
          <a:xfrm>
            <a:off x="4317516" y="1789852"/>
            <a:ext cx="1024200" cy="1024200"/>
          </a:xfrm>
          <a:prstGeom prst="snip2DiagRect">
            <a:avLst>
              <a:gd name="adj1" fmla="val 0"/>
              <a:gd name="adj2" fmla="val 16667"/>
            </a:avLst>
          </a:prstGeom>
          <a:solidFill>
            <a:schemeClr val="lt2"/>
          </a:solidFill>
          <a:ln w="38100" cap="flat" cmpd="sng">
            <a:solidFill>
              <a:schemeClr val="accent6"/>
            </a:solidFill>
            <a:prstDash val="solid"/>
            <a:round/>
            <a:headEnd type="none" w="sm" len="sm"/>
            <a:tailEnd type="none" w="sm" len="sm"/>
          </a:ln>
          <a:effectLst>
            <a:outerShdw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agen 2"/>
          <p:cNvPicPr>
            <a:picLocks noChangeAspect="1"/>
          </p:cNvPicPr>
          <p:nvPr/>
        </p:nvPicPr>
        <p:blipFill>
          <a:blip r:embed="rId3"/>
          <a:stretch>
            <a:fillRect/>
          </a:stretch>
        </p:blipFill>
        <p:spPr>
          <a:xfrm>
            <a:off x="2114603" y="1484320"/>
            <a:ext cx="563266" cy="573508"/>
          </a:xfrm>
          <a:prstGeom prst="rect">
            <a:avLst/>
          </a:prstGeom>
        </p:spPr>
      </p:pic>
      <p:pic>
        <p:nvPicPr>
          <p:cNvPr id="4" name="Imagen 3"/>
          <p:cNvPicPr>
            <a:picLocks noChangeAspect="1"/>
          </p:cNvPicPr>
          <p:nvPr/>
        </p:nvPicPr>
        <p:blipFill>
          <a:blip r:embed="rId4"/>
          <a:stretch>
            <a:fillRect/>
          </a:stretch>
        </p:blipFill>
        <p:spPr>
          <a:xfrm>
            <a:off x="4627962" y="1945336"/>
            <a:ext cx="403307" cy="664271"/>
          </a:xfrm>
          <a:prstGeom prst="rect">
            <a:avLst/>
          </a:prstGeom>
        </p:spPr>
      </p:pic>
      <p:pic>
        <p:nvPicPr>
          <p:cNvPr id="6" name="Imagen 5"/>
          <p:cNvPicPr>
            <a:picLocks noChangeAspect="1"/>
          </p:cNvPicPr>
          <p:nvPr/>
        </p:nvPicPr>
        <p:blipFill>
          <a:blip r:embed="rId5"/>
          <a:stretch>
            <a:fillRect/>
          </a:stretch>
        </p:blipFill>
        <p:spPr>
          <a:xfrm>
            <a:off x="7238631" y="2562850"/>
            <a:ext cx="372387" cy="61334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38546" y="880623"/>
            <a:ext cx="6869385" cy="617503"/>
          </a:xfrm>
        </p:spPr>
        <p:txBody>
          <a:bodyPr/>
          <a:lstStyle/>
          <a:p>
            <a:r>
              <a:rPr lang="es-CO" sz="3600" dirty="0" smtClean="0"/>
              <a:t>OBJETIVOS </a:t>
            </a:r>
            <a:endParaRPr lang="es-CO" sz="3600" dirty="0"/>
          </a:p>
        </p:txBody>
      </p:sp>
      <p:pic>
        <p:nvPicPr>
          <p:cNvPr id="7" name="Imagen 6"/>
          <p:cNvPicPr>
            <a:picLocks noChangeAspect="1"/>
          </p:cNvPicPr>
          <p:nvPr/>
        </p:nvPicPr>
        <p:blipFill>
          <a:blip r:embed="rId2"/>
          <a:stretch>
            <a:fillRect/>
          </a:stretch>
        </p:blipFill>
        <p:spPr>
          <a:xfrm>
            <a:off x="2830609" y="2131255"/>
            <a:ext cx="3298222" cy="2249619"/>
          </a:xfrm>
          <a:prstGeom prst="rect">
            <a:avLst/>
          </a:prstGeom>
        </p:spPr>
      </p:pic>
    </p:spTree>
    <p:extLst>
      <p:ext uri="{BB962C8B-B14F-4D97-AF65-F5344CB8AC3E}">
        <p14:creationId xmlns:p14="http://schemas.microsoft.com/office/powerpoint/2010/main" val="917861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52"/>
        <p:cNvGrpSpPr/>
        <p:nvPr/>
      </p:nvGrpSpPr>
      <p:grpSpPr>
        <a:xfrm>
          <a:off x="0" y="0"/>
          <a:ext cx="0" cy="0"/>
          <a:chOff x="0" y="0"/>
          <a:chExt cx="0" cy="0"/>
        </a:xfrm>
      </p:grpSpPr>
      <p:sp>
        <p:nvSpPr>
          <p:cNvPr id="7853" name="Google Shape;7853;p36"/>
          <p:cNvSpPr/>
          <p:nvPr/>
        </p:nvSpPr>
        <p:spPr>
          <a:xfrm>
            <a:off x="1003068" y="3097009"/>
            <a:ext cx="768000" cy="768000"/>
          </a:xfrm>
          <a:prstGeom prst="snip2DiagRect">
            <a:avLst>
              <a:gd name="adj1" fmla="val 0"/>
              <a:gd name="adj2" fmla="val 16667"/>
            </a:avLst>
          </a:prstGeom>
          <a:solidFill>
            <a:schemeClr val="lt2"/>
          </a:solidFill>
          <a:ln w="38100" cap="flat" cmpd="sng">
            <a:solidFill>
              <a:schemeClr val="accent6"/>
            </a:solidFill>
            <a:prstDash val="solid"/>
            <a:round/>
            <a:headEnd type="none" w="sm" len="sm"/>
            <a:tailEnd type="none" w="sm" len="sm"/>
          </a:ln>
          <a:effectLst>
            <a:outerShdw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36"/>
          <p:cNvSpPr/>
          <p:nvPr/>
        </p:nvSpPr>
        <p:spPr>
          <a:xfrm>
            <a:off x="4968855" y="3097009"/>
            <a:ext cx="768000" cy="768000"/>
          </a:xfrm>
          <a:prstGeom prst="snip2DiagRect">
            <a:avLst>
              <a:gd name="adj1" fmla="val 0"/>
              <a:gd name="adj2" fmla="val 16667"/>
            </a:avLst>
          </a:prstGeom>
          <a:solidFill>
            <a:schemeClr val="lt2"/>
          </a:solidFill>
          <a:ln w="38100" cap="flat" cmpd="sng">
            <a:solidFill>
              <a:schemeClr val="accent6"/>
            </a:solidFill>
            <a:prstDash val="solid"/>
            <a:round/>
            <a:headEnd type="none" w="sm" len="sm"/>
            <a:tailEnd type="none" w="sm" len="sm"/>
          </a:ln>
          <a:effectLst>
            <a:outerShdw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36"/>
          <p:cNvSpPr/>
          <p:nvPr/>
        </p:nvSpPr>
        <p:spPr>
          <a:xfrm>
            <a:off x="4968855" y="1533595"/>
            <a:ext cx="768000" cy="768000"/>
          </a:xfrm>
          <a:prstGeom prst="snip2DiagRect">
            <a:avLst>
              <a:gd name="adj1" fmla="val 0"/>
              <a:gd name="adj2" fmla="val 16667"/>
            </a:avLst>
          </a:prstGeom>
          <a:solidFill>
            <a:schemeClr val="lt2"/>
          </a:solidFill>
          <a:ln w="38100" cap="flat" cmpd="sng">
            <a:solidFill>
              <a:schemeClr val="accent6"/>
            </a:solidFill>
            <a:prstDash val="solid"/>
            <a:round/>
            <a:headEnd type="none" w="sm" len="sm"/>
            <a:tailEnd type="none" w="sm" len="sm"/>
          </a:ln>
          <a:effectLst>
            <a:outerShdw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36"/>
          <p:cNvSpPr/>
          <p:nvPr/>
        </p:nvSpPr>
        <p:spPr>
          <a:xfrm>
            <a:off x="1003068" y="1533595"/>
            <a:ext cx="768000" cy="768000"/>
          </a:xfrm>
          <a:prstGeom prst="snip2DiagRect">
            <a:avLst>
              <a:gd name="adj1" fmla="val 0"/>
              <a:gd name="adj2" fmla="val 16667"/>
            </a:avLst>
          </a:prstGeom>
          <a:solidFill>
            <a:schemeClr val="lt2"/>
          </a:solidFill>
          <a:ln w="38100" cap="flat" cmpd="sng">
            <a:solidFill>
              <a:schemeClr val="accent6"/>
            </a:solidFill>
            <a:prstDash val="solid"/>
            <a:round/>
            <a:headEnd type="none" w="sm" len="sm"/>
            <a:tailEnd type="none" w="sm" len="sm"/>
          </a:ln>
          <a:effectLst>
            <a:outerShdw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36"/>
          <p:cNvSpPr txBox="1">
            <a:spLocks noGrp="1"/>
          </p:cNvSpPr>
          <p:nvPr>
            <p:ph type="subTitle" idx="2"/>
          </p:nvPr>
        </p:nvSpPr>
        <p:spPr>
          <a:xfrm>
            <a:off x="1932848" y="1895569"/>
            <a:ext cx="2255700" cy="398100"/>
          </a:xfrm>
          <a:prstGeom prst="rect">
            <a:avLst/>
          </a:prstGeom>
        </p:spPr>
        <p:txBody>
          <a:bodyPr spcFirstLastPara="1" wrap="square" lIns="0" tIns="91425" rIns="91425" bIns="91425" anchor="ctr" anchorCtr="0">
            <a:noAutofit/>
          </a:bodyPr>
          <a:lstStyle/>
          <a:p>
            <a:pPr marL="0" lvl="0" indent="0"/>
            <a:r>
              <a:rPr lang="es-CO" dirty="0"/>
              <a:t>Mejorar la acción proyectada (corregir errores, aumentar el control personal sobre la situación)</a:t>
            </a:r>
          </a:p>
        </p:txBody>
      </p:sp>
      <p:sp>
        <p:nvSpPr>
          <p:cNvPr id="7860" name="Google Shape;7860;p36"/>
          <p:cNvSpPr txBox="1">
            <a:spLocks noGrp="1"/>
          </p:cNvSpPr>
          <p:nvPr>
            <p:ph type="subTitle" idx="4"/>
          </p:nvPr>
        </p:nvSpPr>
        <p:spPr>
          <a:xfrm>
            <a:off x="1932848" y="3461448"/>
            <a:ext cx="2255700" cy="402300"/>
          </a:xfrm>
          <a:prstGeom prst="rect">
            <a:avLst/>
          </a:prstGeom>
        </p:spPr>
        <p:txBody>
          <a:bodyPr spcFirstLastPara="1" wrap="square" lIns="0" tIns="91425" rIns="91425" bIns="91425" anchor="ctr" anchorCtr="0">
            <a:noAutofit/>
          </a:bodyPr>
          <a:lstStyle/>
          <a:p>
            <a:pPr marL="0" lvl="0" indent="0"/>
            <a:r>
              <a:rPr lang="es-CO" dirty="0"/>
              <a:t>Percibir </a:t>
            </a:r>
            <a:r>
              <a:rPr lang="es-CO" dirty="0" smtClean="0"/>
              <a:t>emociones y </a:t>
            </a:r>
            <a:endParaRPr lang="es-CO" dirty="0"/>
          </a:p>
          <a:p>
            <a:pPr marL="0" lvl="0" indent="0"/>
            <a:r>
              <a:rPr lang="es-CO" dirty="0"/>
              <a:t>Desarrollar la cohesión del grupo</a:t>
            </a:r>
          </a:p>
          <a:p>
            <a:pPr marL="0" lvl="0" indent="0" algn="l" rtl="0">
              <a:spcBef>
                <a:spcPts val="0"/>
              </a:spcBef>
              <a:spcAft>
                <a:spcPts val="0"/>
              </a:spcAft>
              <a:buNone/>
            </a:pPr>
            <a:endParaRPr dirty="0"/>
          </a:p>
        </p:txBody>
      </p:sp>
      <p:sp>
        <p:nvSpPr>
          <p:cNvPr id="7861" name="Google Shape;7861;p36"/>
          <p:cNvSpPr txBox="1">
            <a:spLocks noGrp="1"/>
          </p:cNvSpPr>
          <p:nvPr>
            <p:ph type="title"/>
          </p:nvPr>
        </p:nvSpPr>
        <p:spPr>
          <a:xfrm>
            <a:off x="987618" y="1771345"/>
            <a:ext cx="798900" cy="29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7862" name="Google Shape;7862;p36"/>
          <p:cNvSpPr txBox="1">
            <a:spLocks noGrp="1"/>
          </p:cNvSpPr>
          <p:nvPr>
            <p:ph type="title" idx="5"/>
          </p:nvPr>
        </p:nvSpPr>
        <p:spPr>
          <a:xfrm>
            <a:off x="989268" y="3334759"/>
            <a:ext cx="795600" cy="29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a:t>
            </a:r>
            <a:endParaRPr/>
          </a:p>
        </p:txBody>
      </p:sp>
      <p:sp>
        <p:nvSpPr>
          <p:cNvPr id="7864" name="Google Shape;7864;p36"/>
          <p:cNvSpPr txBox="1">
            <a:spLocks noGrp="1"/>
          </p:cNvSpPr>
          <p:nvPr>
            <p:ph type="subTitle" idx="8"/>
          </p:nvPr>
        </p:nvSpPr>
        <p:spPr>
          <a:xfrm>
            <a:off x="5900682" y="1895569"/>
            <a:ext cx="2255700" cy="398100"/>
          </a:xfrm>
          <a:prstGeom prst="rect">
            <a:avLst/>
          </a:prstGeom>
        </p:spPr>
        <p:txBody>
          <a:bodyPr spcFirstLastPara="1" wrap="square" lIns="0" tIns="91425" rIns="91425" bIns="91425" anchor="ctr" anchorCtr="0">
            <a:noAutofit/>
          </a:bodyPr>
          <a:lstStyle/>
          <a:p>
            <a:pPr marL="0" lvl="0" indent="0"/>
            <a:r>
              <a:rPr lang="es-CO" dirty="0"/>
              <a:t>Los participantes deben proyectarse en los roles que se les ha pedido que jueguen, que sea lo más realista posible.</a:t>
            </a:r>
          </a:p>
        </p:txBody>
      </p:sp>
      <p:sp>
        <p:nvSpPr>
          <p:cNvPr id="7865" name="Google Shape;7865;p36"/>
          <p:cNvSpPr txBox="1">
            <a:spLocks noGrp="1"/>
          </p:cNvSpPr>
          <p:nvPr>
            <p:ph type="subTitle" idx="13"/>
          </p:nvPr>
        </p:nvSpPr>
        <p:spPr>
          <a:xfrm>
            <a:off x="5900682" y="3461448"/>
            <a:ext cx="2255700" cy="402300"/>
          </a:xfrm>
          <a:prstGeom prst="rect">
            <a:avLst/>
          </a:prstGeom>
        </p:spPr>
        <p:txBody>
          <a:bodyPr spcFirstLastPara="1" wrap="square" lIns="0" tIns="91425" rIns="91425" bIns="91425" anchor="ctr" anchorCtr="0">
            <a:noAutofit/>
          </a:bodyPr>
          <a:lstStyle/>
          <a:p>
            <a:pPr marL="0" lvl="0" indent="0"/>
            <a:r>
              <a:rPr lang="es-CO" dirty="0"/>
              <a:t>Incrementar la confianza personal</a:t>
            </a:r>
          </a:p>
          <a:p>
            <a:pPr marL="0" lvl="0" indent="0" algn="l" rtl="0">
              <a:spcBef>
                <a:spcPts val="0"/>
              </a:spcBef>
              <a:spcAft>
                <a:spcPts val="0"/>
              </a:spcAft>
              <a:buNone/>
            </a:pPr>
            <a:endParaRPr dirty="0"/>
          </a:p>
        </p:txBody>
      </p:sp>
      <p:sp>
        <p:nvSpPr>
          <p:cNvPr id="7866" name="Google Shape;7866;p36"/>
          <p:cNvSpPr txBox="1">
            <a:spLocks noGrp="1"/>
          </p:cNvSpPr>
          <p:nvPr>
            <p:ph type="title" idx="14"/>
          </p:nvPr>
        </p:nvSpPr>
        <p:spPr>
          <a:xfrm>
            <a:off x="4954305" y="1771345"/>
            <a:ext cx="797100" cy="29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3</a:t>
            </a:r>
            <a:endParaRPr/>
          </a:p>
        </p:txBody>
      </p:sp>
      <p:sp>
        <p:nvSpPr>
          <p:cNvPr id="7867" name="Google Shape;7867;p36"/>
          <p:cNvSpPr txBox="1">
            <a:spLocks noGrp="1"/>
          </p:cNvSpPr>
          <p:nvPr>
            <p:ph type="title" idx="15"/>
          </p:nvPr>
        </p:nvSpPr>
        <p:spPr>
          <a:xfrm>
            <a:off x="4953405" y="3334759"/>
            <a:ext cx="798900" cy="29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4</a:t>
            </a:r>
            <a:endParaRPr/>
          </a:p>
        </p:txBody>
      </p:sp>
      <p:sp>
        <p:nvSpPr>
          <p:cNvPr id="7868" name="Google Shape;7868;p36"/>
          <p:cNvSpPr txBox="1">
            <a:spLocks noGrp="1"/>
          </p:cNvSpPr>
          <p:nvPr>
            <p:ph type="title" idx="6"/>
          </p:nvPr>
        </p:nvSpPr>
        <p:spPr>
          <a:xfrm>
            <a:off x="713225" y="685800"/>
            <a:ext cx="7717500" cy="29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O" dirty="0" smtClean="0"/>
              <a:t>Objetivos </a:t>
            </a:r>
            <a:endParaRP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73"/>
        <p:cNvGrpSpPr/>
        <p:nvPr/>
      </p:nvGrpSpPr>
      <p:grpSpPr>
        <a:xfrm>
          <a:off x="0" y="0"/>
          <a:ext cx="0" cy="0"/>
          <a:chOff x="0" y="0"/>
          <a:chExt cx="0" cy="0"/>
        </a:xfrm>
      </p:grpSpPr>
      <p:sp>
        <p:nvSpPr>
          <p:cNvPr id="7874" name="Google Shape;7874;p37"/>
          <p:cNvSpPr/>
          <p:nvPr/>
        </p:nvSpPr>
        <p:spPr>
          <a:xfrm>
            <a:off x="2286000" y="1330343"/>
            <a:ext cx="768000" cy="768000"/>
          </a:xfrm>
          <a:prstGeom prst="snip2DiagRect">
            <a:avLst>
              <a:gd name="adj1" fmla="val 0"/>
              <a:gd name="adj2" fmla="val 16667"/>
            </a:avLst>
          </a:prstGeom>
          <a:solidFill>
            <a:schemeClr val="lt2"/>
          </a:solidFill>
          <a:ln w="38100" cap="flat" cmpd="sng">
            <a:solidFill>
              <a:schemeClr val="accent6"/>
            </a:solidFill>
            <a:prstDash val="solid"/>
            <a:round/>
            <a:headEnd type="none" w="sm" len="sm"/>
            <a:tailEnd type="none" w="sm" len="sm"/>
          </a:ln>
          <a:effectLst>
            <a:outerShdw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37"/>
          <p:cNvSpPr txBox="1">
            <a:spLocks noGrp="1"/>
          </p:cNvSpPr>
          <p:nvPr>
            <p:ph type="title"/>
          </p:nvPr>
        </p:nvSpPr>
        <p:spPr>
          <a:xfrm>
            <a:off x="880377" y="2643517"/>
            <a:ext cx="3694848" cy="67294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t>PROCEDIMIENTO</a:t>
            </a:r>
            <a:endParaRPr sz="2400" dirty="0"/>
          </a:p>
        </p:txBody>
      </p:sp>
      <p:grpSp>
        <p:nvGrpSpPr>
          <p:cNvPr id="7877" name="Google Shape;7877;p37"/>
          <p:cNvGrpSpPr/>
          <p:nvPr/>
        </p:nvGrpSpPr>
        <p:grpSpPr>
          <a:xfrm>
            <a:off x="2522802" y="1471133"/>
            <a:ext cx="294396" cy="486442"/>
            <a:chOff x="2983000" y="1546175"/>
            <a:chExt cx="175100" cy="289325"/>
          </a:xfrm>
        </p:grpSpPr>
        <p:sp>
          <p:nvSpPr>
            <p:cNvPr id="7878" name="Google Shape;7878;p37"/>
            <p:cNvSpPr/>
            <p:nvPr/>
          </p:nvSpPr>
          <p:spPr>
            <a:xfrm>
              <a:off x="2983000" y="1546175"/>
              <a:ext cx="126800" cy="209625"/>
            </a:xfrm>
            <a:custGeom>
              <a:avLst/>
              <a:gdLst/>
              <a:ahLst/>
              <a:cxnLst/>
              <a:rect l="l" t="t" r="r" b="b"/>
              <a:pathLst>
                <a:path w="5072" h="8385" extrusionOk="0">
                  <a:moveTo>
                    <a:pt x="553" y="1"/>
                  </a:moveTo>
                  <a:lnTo>
                    <a:pt x="427" y="51"/>
                  </a:lnTo>
                  <a:lnTo>
                    <a:pt x="302" y="126"/>
                  </a:lnTo>
                  <a:lnTo>
                    <a:pt x="201" y="201"/>
                  </a:lnTo>
                  <a:lnTo>
                    <a:pt x="126" y="302"/>
                  </a:lnTo>
                  <a:lnTo>
                    <a:pt x="51" y="427"/>
                  </a:lnTo>
                  <a:lnTo>
                    <a:pt x="26" y="553"/>
                  </a:lnTo>
                  <a:lnTo>
                    <a:pt x="1" y="703"/>
                  </a:lnTo>
                  <a:lnTo>
                    <a:pt x="1" y="7681"/>
                  </a:lnTo>
                  <a:lnTo>
                    <a:pt x="26" y="7832"/>
                  </a:lnTo>
                  <a:lnTo>
                    <a:pt x="51" y="7957"/>
                  </a:lnTo>
                  <a:lnTo>
                    <a:pt x="126" y="8083"/>
                  </a:lnTo>
                  <a:lnTo>
                    <a:pt x="201" y="8183"/>
                  </a:lnTo>
                  <a:lnTo>
                    <a:pt x="302" y="8284"/>
                  </a:lnTo>
                  <a:lnTo>
                    <a:pt x="427" y="8334"/>
                  </a:lnTo>
                  <a:lnTo>
                    <a:pt x="553" y="8384"/>
                  </a:lnTo>
                  <a:lnTo>
                    <a:pt x="4519" y="8384"/>
                  </a:lnTo>
                  <a:lnTo>
                    <a:pt x="4644" y="8334"/>
                  </a:lnTo>
                  <a:lnTo>
                    <a:pt x="4770" y="8284"/>
                  </a:lnTo>
                  <a:lnTo>
                    <a:pt x="4870" y="8183"/>
                  </a:lnTo>
                  <a:lnTo>
                    <a:pt x="4946" y="8083"/>
                  </a:lnTo>
                  <a:lnTo>
                    <a:pt x="5021" y="7957"/>
                  </a:lnTo>
                  <a:lnTo>
                    <a:pt x="5046" y="7832"/>
                  </a:lnTo>
                  <a:lnTo>
                    <a:pt x="5071" y="7681"/>
                  </a:lnTo>
                  <a:lnTo>
                    <a:pt x="5071" y="703"/>
                  </a:lnTo>
                  <a:lnTo>
                    <a:pt x="5046" y="553"/>
                  </a:lnTo>
                  <a:lnTo>
                    <a:pt x="5021" y="427"/>
                  </a:lnTo>
                  <a:lnTo>
                    <a:pt x="4946" y="302"/>
                  </a:lnTo>
                  <a:lnTo>
                    <a:pt x="4870" y="201"/>
                  </a:lnTo>
                  <a:lnTo>
                    <a:pt x="4770" y="126"/>
                  </a:lnTo>
                  <a:lnTo>
                    <a:pt x="4644" y="51"/>
                  </a:lnTo>
                  <a:lnTo>
                    <a:pt x="45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37"/>
            <p:cNvSpPr/>
            <p:nvPr/>
          </p:nvSpPr>
          <p:spPr>
            <a:xfrm>
              <a:off x="2984875" y="1548050"/>
              <a:ext cx="124275" cy="207750"/>
            </a:xfrm>
            <a:custGeom>
              <a:avLst/>
              <a:gdLst/>
              <a:ahLst/>
              <a:cxnLst/>
              <a:rect l="l" t="t" r="r" b="b"/>
              <a:pathLst>
                <a:path w="4971" h="8310" extrusionOk="0">
                  <a:moveTo>
                    <a:pt x="4620" y="1"/>
                  </a:moveTo>
                  <a:lnTo>
                    <a:pt x="4469" y="101"/>
                  </a:lnTo>
                  <a:lnTo>
                    <a:pt x="4369" y="252"/>
                  </a:lnTo>
                  <a:lnTo>
                    <a:pt x="4293" y="402"/>
                  </a:lnTo>
                  <a:lnTo>
                    <a:pt x="4268" y="603"/>
                  </a:lnTo>
                  <a:lnTo>
                    <a:pt x="4268" y="7606"/>
                  </a:lnTo>
                  <a:lnTo>
                    <a:pt x="603" y="7606"/>
                  </a:lnTo>
                  <a:lnTo>
                    <a:pt x="403" y="7631"/>
                  </a:lnTo>
                  <a:lnTo>
                    <a:pt x="252" y="7707"/>
                  </a:lnTo>
                  <a:lnTo>
                    <a:pt x="101" y="7832"/>
                  </a:lnTo>
                  <a:lnTo>
                    <a:pt x="1" y="7958"/>
                  </a:lnTo>
                  <a:lnTo>
                    <a:pt x="101" y="8108"/>
                  </a:lnTo>
                  <a:lnTo>
                    <a:pt x="252" y="8209"/>
                  </a:lnTo>
                  <a:lnTo>
                    <a:pt x="403" y="8284"/>
                  </a:lnTo>
                  <a:lnTo>
                    <a:pt x="603" y="8309"/>
                  </a:lnTo>
                  <a:lnTo>
                    <a:pt x="4419" y="8309"/>
                  </a:lnTo>
                  <a:lnTo>
                    <a:pt x="4544" y="8259"/>
                  </a:lnTo>
                  <a:lnTo>
                    <a:pt x="4670" y="8209"/>
                  </a:lnTo>
                  <a:lnTo>
                    <a:pt x="4770" y="8108"/>
                  </a:lnTo>
                  <a:lnTo>
                    <a:pt x="4845" y="8008"/>
                  </a:lnTo>
                  <a:lnTo>
                    <a:pt x="4921" y="7882"/>
                  </a:lnTo>
                  <a:lnTo>
                    <a:pt x="4946" y="7757"/>
                  </a:lnTo>
                  <a:lnTo>
                    <a:pt x="4971" y="7606"/>
                  </a:lnTo>
                  <a:lnTo>
                    <a:pt x="4971" y="603"/>
                  </a:lnTo>
                  <a:lnTo>
                    <a:pt x="4946" y="402"/>
                  </a:lnTo>
                  <a:lnTo>
                    <a:pt x="4871" y="252"/>
                  </a:lnTo>
                  <a:lnTo>
                    <a:pt x="4770" y="101"/>
                  </a:lnTo>
                  <a:lnTo>
                    <a:pt x="4620"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37"/>
            <p:cNvSpPr/>
            <p:nvPr/>
          </p:nvSpPr>
          <p:spPr>
            <a:xfrm>
              <a:off x="3007475" y="1604525"/>
              <a:ext cx="77225" cy="92900"/>
            </a:xfrm>
            <a:custGeom>
              <a:avLst/>
              <a:gdLst/>
              <a:ahLst/>
              <a:cxnLst/>
              <a:rect l="l" t="t" r="r" b="b"/>
              <a:pathLst>
                <a:path w="3089" h="3716" extrusionOk="0">
                  <a:moveTo>
                    <a:pt x="1482" y="1"/>
                  </a:moveTo>
                  <a:lnTo>
                    <a:pt x="1406" y="26"/>
                  </a:lnTo>
                  <a:lnTo>
                    <a:pt x="1331" y="76"/>
                  </a:lnTo>
                  <a:lnTo>
                    <a:pt x="1281" y="126"/>
                  </a:lnTo>
                  <a:lnTo>
                    <a:pt x="76" y="1632"/>
                  </a:lnTo>
                  <a:lnTo>
                    <a:pt x="26" y="1733"/>
                  </a:lnTo>
                  <a:lnTo>
                    <a:pt x="1" y="1858"/>
                  </a:lnTo>
                  <a:lnTo>
                    <a:pt x="26" y="1959"/>
                  </a:lnTo>
                  <a:lnTo>
                    <a:pt x="76" y="2084"/>
                  </a:lnTo>
                  <a:lnTo>
                    <a:pt x="1281" y="3590"/>
                  </a:lnTo>
                  <a:lnTo>
                    <a:pt x="1331" y="3641"/>
                  </a:lnTo>
                  <a:lnTo>
                    <a:pt x="1406" y="3691"/>
                  </a:lnTo>
                  <a:lnTo>
                    <a:pt x="1482" y="3716"/>
                  </a:lnTo>
                  <a:lnTo>
                    <a:pt x="1632" y="3716"/>
                  </a:lnTo>
                  <a:lnTo>
                    <a:pt x="1707" y="3691"/>
                  </a:lnTo>
                  <a:lnTo>
                    <a:pt x="1758" y="3641"/>
                  </a:lnTo>
                  <a:lnTo>
                    <a:pt x="1833" y="3590"/>
                  </a:lnTo>
                  <a:lnTo>
                    <a:pt x="3013" y="2084"/>
                  </a:lnTo>
                  <a:lnTo>
                    <a:pt x="3063" y="1959"/>
                  </a:lnTo>
                  <a:lnTo>
                    <a:pt x="3088" y="1858"/>
                  </a:lnTo>
                  <a:lnTo>
                    <a:pt x="3063" y="1733"/>
                  </a:lnTo>
                  <a:lnTo>
                    <a:pt x="3013" y="1632"/>
                  </a:lnTo>
                  <a:lnTo>
                    <a:pt x="1833" y="126"/>
                  </a:lnTo>
                  <a:lnTo>
                    <a:pt x="1758" y="76"/>
                  </a:lnTo>
                  <a:lnTo>
                    <a:pt x="1707" y="26"/>
                  </a:lnTo>
                  <a:lnTo>
                    <a:pt x="163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37"/>
            <p:cNvSpPr/>
            <p:nvPr/>
          </p:nvSpPr>
          <p:spPr>
            <a:xfrm>
              <a:off x="2994925" y="1558100"/>
              <a:ext cx="28275" cy="34525"/>
            </a:xfrm>
            <a:custGeom>
              <a:avLst/>
              <a:gdLst/>
              <a:ahLst/>
              <a:cxnLst/>
              <a:rect l="l" t="t" r="r" b="b"/>
              <a:pathLst>
                <a:path w="1131" h="1381" extrusionOk="0">
                  <a:moveTo>
                    <a:pt x="553" y="653"/>
                  </a:moveTo>
                  <a:lnTo>
                    <a:pt x="628" y="854"/>
                  </a:lnTo>
                  <a:lnTo>
                    <a:pt x="477" y="854"/>
                  </a:lnTo>
                  <a:lnTo>
                    <a:pt x="553" y="653"/>
                  </a:lnTo>
                  <a:close/>
                  <a:moveTo>
                    <a:pt x="503" y="0"/>
                  </a:moveTo>
                  <a:lnTo>
                    <a:pt x="452" y="26"/>
                  </a:lnTo>
                  <a:lnTo>
                    <a:pt x="427" y="51"/>
                  </a:lnTo>
                  <a:lnTo>
                    <a:pt x="402" y="101"/>
                  </a:lnTo>
                  <a:lnTo>
                    <a:pt x="1" y="1155"/>
                  </a:lnTo>
                  <a:lnTo>
                    <a:pt x="1" y="1230"/>
                  </a:lnTo>
                  <a:lnTo>
                    <a:pt x="1" y="1306"/>
                  </a:lnTo>
                  <a:lnTo>
                    <a:pt x="51" y="1356"/>
                  </a:lnTo>
                  <a:lnTo>
                    <a:pt x="126" y="1381"/>
                  </a:lnTo>
                  <a:lnTo>
                    <a:pt x="252" y="1381"/>
                  </a:lnTo>
                  <a:lnTo>
                    <a:pt x="302" y="1331"/>
                  </a:lnTo>
                  <a:lnTo>
                    <a:pt x="327" y="1281"/>
                  </a:lnTo>
                  <a:lnTo>
                    <a:pt x="352" y="1230"/>
                  </a:lnTo>
                  <a:lnTo>
                    <a:pt x="754" y="1230"/>
                  </a:lnTo>
                  <a:lnTo>
                    <a:pt x="779" y="1281"/>
                  </a:lnTo>
                  <a:lnTo>
                    <a:pt x="804" y="1331"/>
                  </a:lnTo>
                  <a:lnTo>
                    <a:pt x="854" y="1356"/>
                  </a:lnTo>
                  <a:lnTo>
                    <a:pt x="904" y="1381"/>
                  </a:lnTo>
                  <a:lnTo>
                    <a:pt x="1005" y="1381"/>
                  </a:lnTo>
                  <a:lnTo>
                    <a:pt x="1080" y="1356"/>
                  </a:lnTo>
                  <a:lnTo>
                    <a:pt x="1105" y="1281"/>
                  </a:lnTo>
                  <a:lnTo>
                    <a:pt x="1130" y="1230"/>
                  </a:lnTo>
                  <a:lnTo>
                    <a:pt x="1105" y="1155"/>
                  </a:lnTo>
                  <a:lnTo>
                    <a:pt x="729" y="101"/>
                  </a:lnTo>
                  <a:lnTo>
                    <a:pt x="703" y="51"/>
                  </a:lnTo>
                  <a:lnTo>
                    <a:pt x="653" y="26"/>
                  </a:lnTo>
                  <a:lnTo>
                    <a:pt x="60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37"/>
            <p:cNvSpPr/>
            <p:nvPr/>
          </p:nvSpPr>
          <p:spPr>
            <a:xfrm>
              <a:off x="3031325" y="1625875"/>
              <a:ext cx="126775" cy="209625"/>
            </a:xfrm>
            <a:custGeom>
              <a:avLst/>
              <a:gdLst/>
              <a:ahLst/>
              <a:cxnLst/>
              <a:rect l="l" t="t" r="r" b="b"/>
              <a:pathLst>
                <a:path w="5071" h="8385" extrusionOk="0">
                  <a:moveTo>
                    <a:pt x="678" y="0"/>
                  </a:moveTo>
                  <a:lnTo>
                    <a:pt x="553" y="25"/>
                  </a:lnTo>
                  <a:lnTo>
                    <a:pt x="427" y="51"/>
                  </a:lnTo>
                  <a:lnTo>
                    <a:pt x="302" y="126"/>
                  </a:lnTo>
                  <a:lnTo>
                    <a:pt x="201" y="201"/>
                  </a:lnTo>
                  <a:lnTo>
                    <a:pt x="101" y="302"/>
                  </a:lnTo>
                  <a:lnTo>
                    <a:pt x="51" y="427"/>
                  </a:lnTo>
                  <a:lnTo>
                    <a:pt x="0" y="553"/>
                  </a:lnTo>
                  <a:lnTo>
                    <a:pt x="0" y="703"/>
                  </a:lnTo>
                  <a:lnTo>
                    <a:pt x="0" y="7706"/>
                  </a:lnTo>
                  <a:lnTo>
                    <a:pt x="0" y="7832"/>
                  </a:lnTo>
                  <a:lnTo>
                    <a:pt x="51" y="7957"/>
                  </a:lnTo>
                  <a:lnTo>
                    <a:pt x="101" y="8083"/>
                  </a:lnTo>
                  <a:lnTo>
                    <a:pt x="201" y="8183"/>
                  </a:lnTo>
                  <a:lnTo>
                    <a:pt x="302" y="8284"/>
                  </a:lnTo>
                  <a:lnTo>
                    <a:pt x="427" y="8334"/>
                  </a:lnTo>
                  <a:lnTo>
                    <a:pt x="553" y="8384"/>
                  </a:lnTo>
                  <a:lnTo>
                    <a:pt x="4494" y="8384"/>
                  </a:lnTo>
                  <a:lnTo>
                    <a:pt x="4644" y="8334"/>
                  </a:lnTo>
                  <a:lnTo>
                    <a:pt x="4745" y="8284"/>
                  </a:lnTo>
                  <a:lnTo>
                    <a:pt x="4845" y="8183"/>
                  </a:lnTo>
                  <a:lnTo>
                    <a:pt x="4945" y="8083"/>
                  </a:lnTo>
                  <a:lnTo>
                    <a:pt x="4996" y="7957"/>
                  </a:lnTo>
                  <a:lnTo>
                    <a:pt x="5046" y="7832"/>
                  </a:lnTo>
                  <a:lnTo>
                    <a:pt x="5071" y="7706"/>
                  </a:lnTo>
                  <a:lnTo>
                    <a:pt x="5071" y="703"/>
                  </a:lnTo>
                  <a:lnTo>
                    <a:pt x="5046" y="553"/>
                  </a:lnTo>
                  <a:lnTo>
                    <a:pt x="4996" y="427"/>
                  </a:lnTo>
                  <a:lnTo>
                    <a:pt x="4945" y="302"/>
                  </a:lnTo>
                  <a:lnTo>
                    <a:pt x="4845" y="201"/>
                  </a:lnTo>
                  <a:lnTo>
                    <a:pt x="4745" y="126"/>
                  </a:lnTo>
                  <a:lnTo>
                    <a:pt x="4644" y="51"/>
                  </a:lnTo>
                  <a:lnTo>
                    <a:pt x="4494" y="25"/>
                  </a:lnTo>
                  <a:lnTo>
                    <a:pt x="43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37"/>
            <p:cNvSpPr/>
            <p:nvPr/>
          </p:nvSpPr>
          <p:spPr>
            <a:xfrm>
              <a:off x="3033200" y="1627750"/>
              <a:ext cx="124900" cy="207750"/>
            </a:xfrm>
            <a:custGeom>
              <a:avLst/>
              <a:gdLst/>
              <a:ahLst/>
              <a:cxnLst/>
              <a:rect l="l" t="t" r="r" b="b"/>
              <a:pathLst>
                <a:path w="4996" h="8310" extrusionOk="0">
                  <a:moveTo>
                    <a:pt x="4644" y="1"/>
                  </a:moveTo>
                  <a:lnTo>
                    <a:pt x="4494" y="101"/>
                  </a:lnTo>
                  <a:lnTo>
                    <a:pt x="4368" y="252"/>
                  </a:lnTo>
                  <a:lnTo>
                    <a:pt x="4318" y="427"/>
                  </a:lnTo>
                  <a:lnTo>
                    <a:pt x="4293" y="603"/>
                  </a:lnTo>
                  <a:lnTo>
                    <a:pt x="4293" y="7606"/>
                  </a:lnTo>
                  <a:lnTo>
                    <a:pt x="603" y="7606"/>
                  </a:lnTo>
                  <a:lnTo>
                    <a:pt x="427" y="7631"/>
                  </a:lnTo>
                  <a:lnTo>
                    <a:pt x="252" y="7707"/>
                  </a:lnTo>
                  <a:lnTo>
                    <a:pt x="126" y="7832"/>
                  </a:lnTo>
                  <a:lnTo>
                    <a:pt x="1" y="7958"/>
                  </a:lnTo>
                  <a:lnTo>
                    <a:pt x="126" y="8108"/>
                  </a:lnTo>
                  <a:lnTo>
                    <a:pt x="252" y="8234"/>
                  </a:lnTo>
                  <a:lnTo>
                    <a:pt x="427" y="8284"/>
                  </a:lnTo>
                  <a:lnTo>
                    <a:pt x="603" y="8309"/>
                  </a:lnTo>
                  <a:lnTo>
                    <a:pt x="4419" y="8309"/>
                  </a:lnTo>
                  <a:lnTo>
                    <a:pt x="4569" y="8259"/>
                  </a:lnTo>
                  <a:lnTo>
                    <a:pt x="4670" y="8209"/>
                  </a:lnTo>
                  <a:lnTo>
                    <a:pt x="4770" y="8108"/>
                  </a:lnTo>
                  <a:lnTo>
                    <a:pt x="4870" y="8008"/>
                  </a:lnTo>
                  <a:lnTo>
                    <a:pt x="4921" y="7882"/>
                  </a:lnTo>
                  <a:lnTo>
                    <a:pt x="4971" y="7757"/>
                  </a:lnTo>
                  <a:lnTo>
                    <a:pt x="4996" y="7631"/>
                  </a:lnTo>
                  <a:lnTo>
                    <a:pt x="4996" y="603"/>
                  </a:lnTo>
                  <a:lnTo>
                    <a:pt x="4971" y="427"/>
                  </a:lnTo>
                  <a:lnTo>
                    <a:pt x="4895" y="252"/>
                  </a:lnTo>
                  <a:lnTo>
                    <a:pt x="4770" y="101"/>
                  </a:lnTo>
                  <a:lnTo>
                    <a:pt x="46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37"/>
            <p:cNvSpPr/>
            <p:nvPr/>
          </p:nvSpPr>
          <p:spPr>
            <a:xfrm>
              <a:off x="3043250" y="1637800"/>
              <a:ext cx="28250" cy="35150"/>
            </a:xfrm>
            <a:custGeom>
              <a:avLst/>
              <a:gdLst/>
              <a:ahLst/>
              <a:cxnLst/>
              <a:rect l="l" t="t" r="r" b="b"/>
              <a:pathLst>
                <a:path w="1130" h="1406" extrusionOk="0">
                  <a:moveTo>
                    <a:pt x="553" y="653"/>
                  </a:moveTo>
                  <a:lnTo>
                    <a:pt x="628" y="854"/>
                  </a:lnTo>
                  <a:lnTo>
                    <a:pt x="477" y="854"/>
                  </a:lnTo>
                  <a:lnTo>
                    <a:pt x="553" y="653"/>
                  </a:lnTo>
                  <a:close/>
                  <a:moveTo>
                    <a:pt x="502" y="0"/>
                  </a:moveTo>
                  <a:lnTo>
                    <a:pt x="452" y="25"/>
                  </a:lnTo>
                  <a:lnTo>
                    <a:pt x="427" y="76"/>
                  </a:lnTo>
                  <a:lnTo>
                    <a:pt x="402" y="101"/>
                  </a:lnTo>
                  <a:lnTo>
                    <a:pt x="0" y="1155"/>
                  </a:lnTo>
                  <a:lnTo>
                    <a:pt x="0" y="1230"/>
                  </a:lnTo>
                  <a:lnTo>
                    <a:pt x="0" y="1305"/>
                  </a:lnTo>
                  <a:lnTo>
                    <a:pt x="51" y="1356"/>
                  </a:lnTo>
                  <a:lnTo>
                    <a:pt x="126" y="1381"/>
                  </a:lnTo>
                  <a:lnTo>
                    <a:pt x="251" y="1381"/>
                  </a:lnTo>
                  <a:lnTo>
                    <a:pt x="302" y="1331"/>
                  </a:lnTo>
                  <a:lnTo>
                    <a:pt x="327" y="1280"/>
                  </a:lnTo>
                  <a:lnTo>
                    <a:pt x="352" y="1230"/>
                  </a:lnTo>
                  <a:lnTo>
                    <a:pt x="753" y="1230"/>
                  </a:lnTo>
                  <a:lnTo>
                    <a:pt x="778" y="1280"/>
                  </a:lnTo>
                  <a:lnTo>
                    <a:pt x="804" y="1331"/>
                  </a:lnTo>
                  <a:lnTo>
                    <a:pt x="854" y="1356"/>
                  </a:lnTo>
                  <a:lnTo>
                    <a:pt x="904" y="1381"/>
                  </a:lnTo>
                  <a:lnTo>
                    <a:pt x="954" y="1406"/>
                  </a:lnTo>
                  <a:lnTo>
                    <a:pt x="1004" y="1381"/>
                  </a:lnTo>
                  <a:lnTo>
                    <a:pt x="1080" y="1356"/>
                  </a:lnTo>
                  <a:lnTo>
                    <a:pt x="1105" y="1280"/>
                  </a:lnTo>
                  <a:lnTo>
                    <a:pt x="1130" y="1230"/>
                  </a:lnTo>
                  <a:lnTo>
                    <a:pt x="1105" y="1155"/>
                  </a:lnTo>
                  <a:lnTo>
                    <a:pt x="728" y="101"/>
                  </a:lnTo>
                  <a:lnTo>
                    <a:pt x="703" y="76"/>
                  </a:lnTo>
                  <a:lnTo>
                    <a:pt x="653" y="25"/>
                  </a:lnTo>
                  <a:lnTo>
                    <a:pt x="603" y="0"/>
                  </a:lnTo>
                  <a:close/>
                </a:path>
              </a:pathLst>
            </a:custGeom>
            <a:solidFill>
              <a:srgbClr val="FF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37"/>
            <p:cNvSpPr/>
            <p:nvPr/>
          </p:nvSpPr>
          <p:spPr>
            <a:xfrm>
              <a:off x="3117925" y="1789025"/>
              <a:ext cx="28250" cy="35175"/>
            </a:xfrm>
            <a:custGeom>
              <a:avLst/>
              <a:gdLst/>
              <a:ahLst/>
              <a:cxnLst/>
              <a:rect l="l" t="t" r="r" b="b"/>
              <a:pathLst>
                <a:path w="1130" h="1407" extrusionOk="0">
                  <a:moveTo>
                    <a:pt x="553" y="678"/>
                  </a:moveTo>
                  <a:lnTo>
                    <a:pt x="628" y="879"/>
                  </a:lnTo>
                  <a:lnTo>
                    <a:pt x="477" y="879"/>
                  </a:lnTo>
                  <a:lnTo>
                    <a:pt x="553" y="678"/>
                  </a:lnTo>
                  <a:close/>
                  <a:moveTo>
                    <a:pt x="553" y="1"/>
                  </a:moveTo>
                  <a:lnTo>
                    <a:pt x="502" y="26"/>
                  </a:lnTo>
                  <a:lnTo>
                    <a:pt x="452" y="51"/>
                  </a:lnTo>
                  <a:lnTo>
                    <a:pt x="427" y="76"/>
                  </a:lnTo>
                  <a:lnTo>
                    <a:pt x="402" y="126"/>
                  </a:lnTo>
                  <a:lnTo>
                    <a:pt x="0" y="1180"/>
                  </a:lnTo>
                  <a:lnTo>
                    <a:pt x="0" y="1256"/>
                  </a:lnTo>
                  <a:lnTo>
                    <a:pt x="0" y="1306"/>
                  </a:lnTo>
                  <a:lnTo>
                    <a:pt x="51" y="1381"/>
                  </a:lnTo>
                  <a:lnTo>
                    <a:pt x="126" y="1406"/>
                  </a:lnTo>
                  <a:lnTo>
                    <a:pt x="201" y="1406"/>
                  </a:lnTo>
                  <a:lnTo>
                    <a:pt x="251" y="1381"/>
                  </a:lnTo>
                  <a:lnTo>
                    <a:pt x="302" y="1356"/>
                  </a:lnTo>
                  <a:lnTo>
                    <a:pt x="327" y="1281"/>
                  </a:lnTo>
                  <a:lnTo>
                    <a:pt x="352" y="1230"/>
                  </a:lnTo>
                  <a:lnTo>
                    <a:pt x="753" y="1230"/>
                  </a:lnTo>
                  <a:lnTo>
                    <a:pt x="779" y="1306"/>
                  </a:lnTo>
                  <a:lnTo>
                    <a:pt x="804" y="1331"/>
                  </a:lnTo>
                  <a:lnTo>
                    <a:pt x="854" y="1381"/>
                  </a:lnTo>
                  <a:lnTo>
                    <a:pt x="904" y="1406"/>
                  </a:lnTo>
                  <a:lnTo>
                    <a:pt x="1004" y="1406"/>
                  </a:lnTo>
                  <a:lnTo>
                    <a:pt x="1080" y="1356"/>
                  </a:lnTo>
                  <a:lnTo>
                    <a:pt x="1105" y="1306"/>
                  </a:lnTo>
                  <a:lnTo>
                    <a:pt x="1130" y="1230"/>
                  </a:lnTo>
                  <a:lnTo>
                    <a:pt x="1105" y="1180"/>
                  </a:lnTo>
                  <a:lnTo>
                    <a:pt x="728" y="126"/>
                  </a:lnTo>
                  <a:lnTo>
                    <a:pt x="703" y="76"/>
                  </a:lnTo>
                  <a:lnTo>
                    <a:pt x="653" y="51"/>
                  </a:lnTo>
                  <a:lnTo>
                    <a:pt x="603" y="26"/>
                  </a:lnTo>
                  <a:lnTo>
                    <a:pt x="553" y="1"/>
                  </a:lnTo>
                  <a:close/>
                </a:path>
              </a:pathLst>
            </a:custGeom>
            <a:solidFill>
              <a:srgbClr val="BF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37"/>
            <p:cNvSpPr/>
            <p:nvPr/>
          </p:nvSpPr>
          <p:spPr>
            <a:xfrm>
              <a:off x="3052650" y="1694900"/>
              <a:ext cx="83500" cy="71550"/>
            </a:xfrm>
            <a:custGeom>
              <a:avLst/>
              <a:gdLst/>
              <a:ahLst/>
              <a:cxnLst/>
              <a:rect l="l" t="t" r="r" b="b"/>
              <a:pathLst>
                <a:path w="3340" h="2862" extrusionOk="0">
                  <a:moveTo>
                    <a:pt x="955" y="0"/>
                  </a:moveTo>
                  <a:lnTo>
                    <a:pt x="779" y="26"/>
                  </a:lnTo>
                  <a:lnTo>
                    <a:pt x="578" y="76"/>
                  </a:lnTo>
                  <a:lnTo>
                    <a:pt x="402" y="176"/>
                  </a:lnTo>
                  <a:lnTo>
                    <a:pt x="252" y="327"/>
                  </a:lnTo>
                  <a:lnTo>
                    <a:pt x="151" y="477"/>
                  </a:lnTo>
                  <a:lnTo>
                    <a:pt x="51" y="678"/>
                  </a:lnTo>
                  <a:lnTo>
                    <a:pt x="1" y="854"/>
                  </a:lnTo>
                  <a:lnTo>
                    <a:pt x="1" y="1055"/>
                  </a:lnTo>
                  <a:lnTo>
                    <a:pt x="26" y="1230"/>
                  </a:lnTo>
                  <a:lnTo>
                    <a:pt x="76" y="1431"/>
                  </a:lnTo>
                  <a:lnTo>
                    <a:pt x="177" y="1607"/>
                  </a:lnTo>
                  <a:lnTo>
                    <a:pt x="302" y="1757"/>
                  </a:lnTo>
                  <a:lnTo>
                    <a:pt x="1156" y="2636"/>
                  </a:lnTo>
                  <a:lnTo>
                    <a:pt x="1281" y="2736"/>
                  </a:lnTo>
                  <a:lnTo>
                    <a:pt x="1407" y="2812"/>
                  </a:lnTo>
                  <a:lnTo>
                    <a:pt x="1532" y="2862"/>
                  </a:lnTo>
                  <a:lnTo>
                    <a:pt x="1808" y="2862"/>
                  </a:lnTo>
                  <a:lnTo>
                    <a:pt x="1959" y="2812"/>
                  </a:lnTo>
                  <a:lnTo>
                    <a:pt x="2084" y="2736"/>
                  </a:lnTo>
                  <a:lnTo>
                    <a:pt x="2210" y="2636"/>
                  </a:lnTo>
                  <a:lnTo>
                    <a:pt x="3063" y="1757"/>
                  </a:lnTo>
                  <a:lnTo>
                    <a:pt x="3164" y="1607"/>
                  </a:lnTo>
                  <a:lnTo>
                    <a:pt x="3264" y="1431"/>
                  </a:lnTo>
                  <a:lnTo>
                    <a:pt x="3314" y="1230"/>
                  </a:lnTo>
                  <a:lnTo>
                    <a:pt x="3339" y="1055"/>
                  </a:lnTo>
                  <a:lnTo>
                    <a:pt x="3339" y="854"/>
                  </a:lnTo>
                  <a:lnTo>
                    <a:pt x="3289" y="678"/>
                  </a:lnTo>
                  <a:lnTo>
                    <a:pt x="3214" y="477"/>
                  </a:lnTo>
                  <a:lnTo>
                    <a:pt x="3088" y="327"/>
                  </a:lnTo>
                  <a:lnTo>
                    <a:pt x="2938" y="176"/>
                  </a:lnTo>
                  <a:lnTo>
                    <a:pt x="2762" y="76"/>
                  </a:lnTo>
                  <a:lnTo>
                    <a:pt x="2586" y="26"/>
                  </a:lnTo>
                  <a:lnTo>
                    <a:pt x="2385" y="0"/>
                  </a:lnTo>
                  <a:lnTo>
                    <a:pt x="2185" y="26"/>
                  </a:lnTo>
                  <a:lnTo>
                    <a:pt x="2009" y="76"/>
                  </a:lnTo>
                  <a:lnTo>
                    <a:pt x="1833" y="176"/>
                  </a:lnTo>
                  <a:lnTo>
                    <a:pt x="1683" y="302"/>
                  </a:lnTo>
                  <a:lnTo>
                    <a:pt x="1507" y="176"/>
                  </a:lnTo>
                  <a:lnTo>
                    <a:pt x="1331" y="76"/>
                  </a:lnTo>
                  <a:lnTo>
                    <a:pt x="1156" y="26"/>
                  </a:lnTo>
                  <a:lnTo>
                    <a:pt x="955" y="0"/>
                  </a:lnTo>
                  <a:close/>
                </a:path>
              </a:pathLst>
            </a:custGeom>
            <a:solidFill>
              <a:srgbClr val="FF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37"/>
            <p:cNvSpPr/>
            <p:nvPr/>
          </p:nvSpPr>
          <p:spPr>
            <a:xfrm>
              <a:off x="3068975" y="1696150"/>
              <a:ext cx="67175" cy="70300"/>
            </a:xfrm>
            <a:custGeom>
              <a:avLst/>
              <a:gdLst/>
              <a:ahLst/>
              <a:cxnLst/>
              <a:rect l="l" t="t" r="r" b="b"/>
              <a:pathLst>
                <a:path w="2687" h="2812" extrusionOk="0">
                  <a:moveTo>
                    <a:pt x="2034" y="1"/>
                  </a:moveTo>
                  <a:lnTo>
                    <a:pt x="2059" y="151"/>
                  </a:lnTo>
                  <a:lnTo>
                    <a:pt x="2084" y="302"/>
                  </a:lnTo>
                  <a:lnTo>
                    <a:pt x="2084" y="427"/>
                  </a:lnTo>
                  <a:lnTo>
                    <a:pt x="2059" y="578"/>
                  </a:lnTo>
                  <a:lnTo>
                    <a:pt x="2034" y="729"/>
                  </a:lnTo>
                  <a:lnTo>
                    <a:pt x="1958" y="854"/>
                  </a:lnTo>
                  <a:lnTo>
                    <a:pt x="1883" y="980"/>
                  </a:lnTo>
                  <a:lnTo>
                    <a:pt x="1783" y="1105"/>
                  </a:lnTo>
                  <a:lnTo>
                    <a:pt x="929" y="1984"/>
                  </a:lnTo>
                  <a:lnTo>
                    <a:pt x="829" y="2059"/>
                  </a:lnTo>
                  <a:lnTo>
                    <a:pt x="728" y="2134"/>
                  </a:lnTo>
                  <a:lnTo>
                    <a:pt x="603" y="2184"/>
                  </a:lnTo>
                  <a:lnTo>
                    <a:pt x="477" y="2209"/>
                  </a:lnTo>
                  <a:lnTo>
                    <a:pt x="352" y="2209"/>
                  </a:lnTo>
                  <a:lnTo>
                    <a:pt x="226" y="2184"/>
                  </a:lnTo>
                  <a:lnTo>
                    <a:pt x="126" y="2134"/>
                  </a:lnTo>
                  <a:lnTo>
                    <a:pt x="0" y="2084"/>
                  </a:lnTo>
                  <a:lnTo>
                    <a:pt x="0" y="2084"/>
                  </a:lnTo>
                  <a:lnTo>
                    <a:pt x="503" y="2586"/>
                  </a:lnTo>
                  <a:lnTo>
                    <a:pt x="628" y="2686"/>
                  </a:lnTo>
                  <a:lnTo>
                    <a:pt x="754" y="2762"/>
                  </a:lnTo>
                  <a:lnTo>
                    <a:pt x="879" y="2812"/>
                  </a:lnTo>
                  <a:lnTo>
                    <a:pt x="1155" y="2812"/>
                  </a:lnTo>
                  <a:lnTo>
                    <a:pt x="1306" y="2762"/>
                  </a:lnTo>
                  <a:lnTo>
                    <a:pt x="1431" y="2686"/>
                  </a:lnTo>
                  <a:lnTo>
                    <a:pt x="1532" y="2586"/>
                  </a:lnTo>
                  <a:lnTo>
                    <a:pt x="2410" y="1707"/>
                  </a:lnTo>
                  <a:lnTo>
                    <a:pt x="2511" y="1557"/>
                  </a:lnTo>
                  <a:lnTo>
                    <a:pt x="2611" y="1381"/>
                  </a:lnTo>
                  <a:lnTo>
                    <a:pt x="2661" y="1180"/>
                  </a:lnTo>
                  <a:lnTo>
                    <a:pt x="2686" y="1005"/>
                  </a:lnTo>
                  <a:lnTo>
                    <a:pt x="2686" y="804"/>
                  </a:lnTo>
                  <a:lnTo>
                    <a:pt x="2636" y="628"/>
                  </a:lnTo>
                  <a:lnTo>
                    <a:pt x="2561" y="427"/>
                  </a:lnTo>
                  <a:lnTo>
                    <a:pt x="2435" y="277"/>
                  </a:lnTo>
                  <a:lnTo>
                    <a:pt x="2335" y="176"/>
                  </a:lnTo>
                  <a:lnTo>
                    <a:pt x="2234" y="101"/>
                  </a:lnTo>
                  <a:lnTo>
                    <a:pt x="2134" y="51"/>
                  </a:lnTo>
                  <a:lnTo>
                    <a:pt x="2034" y="1"/>
                  </a:lnTo>
                  <a:close/>
                </a:path>
              </a:pathLst>
            </a:custGeom>
            <a:solidFill>
              <a:srgbClr val="BF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88" name="Google Shape;7888;p37"/>
          <p:cNvGrpSpPr/>
          <p:nvPr/>
        </p:nvGrpSpPr>
        <p:grpSpPr>
          <a:xfrm>
            <a:off x="4685311" y="1177981"/>
            <a:ext cx="3609540" cy="2787539"/>
            <a:chOff x="4609111" y="1184266"/>
            <a:chExt cx="3609540" cy="2787539"/>
          </a:xfrm>
        </p:grpSpPr>
        <p:sp>
          <p:nvSpPr>
            <p:cNvPr id="7889" name="Google Shape;7889;p37"/>
            <p:cNvSpPr/>
            <p:nvPr/>
          </p:nvSpPr>
          <p:spPr>
            <a:xfrm>
              <a:off x="5081310" y="2910452"/>
              <a:ext cx="93091" cy="713945"/>
            </a:xfrm>
            <a:custGeom>
              <a:avLst/>
              <a:gdLst/>
              <a:ahLst/>
              <a:cxnLst/>
              <a:rect l="l" t="t" r="r" b="b"/>
              <a:pathLst>
                <a:path w="6998" h="53670" extrusionOk="0">
                  <a:moveTo>
                    <a:pt x="3281" y="0"/>
                  </a:moveTo>
                  <a:lnTo>
                    <a:pt x="0" y="53669"/>
                  </a:lnTo>
                  <a:lnTo>
                    <a:pt x="1666" y="53669"/>
                  </a:lnTo>
                  <a:lnTo>
                    <a:pt x="6997" y="0"/>
                  </a:ln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37"/>
            <p:cNvSpPr/>
            <p:nvPr/>
          </p:nvSpPr>
          <p:spPr>
            <a:xfrm>
              <a:off x="5695007" y="2910452"/>
              <a:ext cx="93078" cy="713945"/>
            </a:xfrm>
            <a:custGeom>
              <a:avLst/>
              <a:gdLst/>
              <a:ahLst/>
              <a:cxnLst/>
              <a:rect l="l" t="t" r="r" b="b"/>
              <a:pathLst>
                <a:path w="6997" h="53670" extrusionOk="0">
                  <a:moveTo>
                    <a:pt x="0" y="0"/>
                  </a:moveTo>
                  <a:lnTo>
                    <a:pt x="5331" y="53669"/>
                  </a:lnTo>
                  <a:lnTo>
                    <a:pt x="6997" y="53669"/>
                  </a:lnTo>
                  <a:lnTo>
                    <a:pt x="3716" y="0"/>
                  </a:lnTo>
                  <a:close/>
                </a:path>
              </a:pathLst>
            </a:custGeom>
            <a:solidFill>
              <a:srgbClr val="961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37"/>
            <p:cNvSpPr/>
            <p:nvPr/>
          </p:nvSpPr>
          <p:spPr>
            <a:xfrm>
              <a:off x="4732864" y="3093880"/>
              <a:ext cx="110823" cy="847928"/>
            </a:xfrm>
            <a:custGeom>
              <a:avLst/>
              <a:gdLst/>
              <a:ahLst/>
              <a:cxnLst/>
              <a:rect l="l" t="t" r="r" b="b"/>
              <a:pathLst>
                <a:path w="8331" h="63742" extrusionOk="0">
                  <a:moveTo>
                    <a:pt x="3896" y="0"/>
                  </a:moveTo>
                  <a:lnTo>
                    <a:pt x="1" y="63742"/>
                  </a:lnTo>
                  <a:lnTo>
                    <a:pt x="2000" y="63742"/>
                  </a:lnTo>
                  <a:lnTo>
                    <a:pt x="8330" y="0"/>
                  </a:ln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37"/>
            <p:cNvSpPr/>
            <p:nvPr/>
          </p:nvSpPr>
          <p:spPr>
            <a:xfrm>
              <a:off x="5461801" y="3093880"/>
              <a:ext cx="110810" cy="847928"/>
            </a:xfrm>
            <a:custGeom>
              <a:avLst/>
              <a:gdLst/>
              <a:ahLst/>
              <a:cxnLst/>
              <a:rect l="l" t="t" r="r" b="b"/>
              <a:pathLst>
                <a:path w="8330" h="63742" extrusionOk="0">
                  <a:moveTo>
                    <a:pt x="0" y="0"/>
                  </a:moveTo>
                  <a:lnTo>
                    <a:pt x="6331" y="63742"/>
                  </a:lnTo>
                  <a:lnTo>
                    <a:pt x="8330" y="63742"/>
                  </a:lnTo>
                  <a:lnTo>
                    <a:pt x="4434" y="0"/>
                  </a:ln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37"/>
            <p:cNvSpPr/>
            <p:nvPr/>
          </p:nvSpPr>
          <p:spPr>
            <a:xfrm>
              <a:off x="4729791" y="2851469"/>
              <a:ext cx="949546" cy="314019"/>
            </a:xfrm>
            <a:custGeom>
              <a:avLst/>
              <a:gdLst/>
              <a:ahLst/>
              <a:cxnLst/>
              <a:rect l="l" t="t" r="r" b="b"/>
              <a:pathLst>
                <a:path w="71381" h="23606" extrusionOk="0">
                  <a:moveTo>
                    <a:pt x="40932" y="0"/>
                  </a:moveTo>
                  <a:lnTo>
                    <a:pt x="12355" y="6023"/>
                  </a:lnTo>
                  <a:lnTo>
                    <a:pt x="11893" y="6305"/>
                  </a:lnTo>
                  <a:lnTo>
                    <a:pt x="10637" y="7048"/>
                  </a:lnTo>
                  <a:lnTo>
                    <a:pt x="8869" y="8176"/>
                  </a:lnTo>
                  <a:lnTo>
                    <a:pt x="7844" y="8842"/>
                  </a:lnTo>
                  <a:lnTo>
                    <a:pt x="6767" y="9560"/>
                  </a:lnTo>
                  <a:lnTo>
                    <a:pt x="5691" y="10303"/>
                  </a:lnTo>
                  <a:lnTo>
                    <a:pt x="4614" y="11072"/>
                  </a:lnTo>
                  <a:lnTo>
                    <a:pt x="3615" y="11867"/>
                  </a:lnTo>
                  <a:lnTo>
                    <a:pt x="2666" y="12636"/>
                  </a:lnTo>
                  <a:lnTo>
                    <a:pt x="2231" y="13020"/>
                  </a:lnTo>
                  <a:lnTo>
                    <a:pt x="1821" y="13405"/>
                  </a:lnTo>
                  <a:lnTo>
                    <a:pt x="1436" y="13763"/>
                  </a:lnTo>
                  <a:lnTo>
                    <a:pt x="1103" y="14122"/>
                  </a:lnTo>
                  <a:lnTo>
                    <a:pt x="821" y="14481"/>
                  </a:lnTo>
                  <a:lnTo>
                    <a:pt x="565" y="14814"/>
                  </a:lnTo>
                  <a:lnTo>
                    <a:pt x="385" y="15122"/>
                  </a:lnTo>
                  <a:lnTo>
                    <a:pt x="232" y="15429"/>
                  </a:lnTo>
                  <a:lnTo>
                    <a:pt x="129" y="15737"/>
                  </a:lnTo>
                  <a:lnTo>
                    <a:pt x="52" y="16019"/>
                  </a:lnTo>
                  <a:lnTo>
                    <a:pt x="1" y="16301"/>
                  </a:lnTo>
                  <a:lnTo>
                    <a:pt x="1" y="16557"/>
                  </a:lnTo>
                  <a:lnTo>
                    <a:pt x="27" y="16813"/>
                  </a:lnTo>
                  <a:lnTo>
                    <a:pt x="52" y="17070"/>
                  </a:lnTo>
                  <a:lnTo>
                    <a:pt x="129" y="17326"/>
                  </a:lnTo>
                  <a:lnTo>
                    <a:pt x="257" y="17557"/>
                  </a:lnTo>
                  <a:lnTo>
                    <a:pt x="385" y="17813"/>
                  </a:lnTo>
                  <a:lnTo>
                    <a:pt x="565" y="18044"/>
                  </a:lnTo>
                  <a:lnTo>
                    <a:pt x="770" y="18249"/>
                  </a:lnTo>
                  <a:lnTo>
                    <a:pt x="1001" y="18454"/>
                  </a:lnTo>
                  <a:lnTo>
                    <a:pt x="1282" y="18684"/>
                  </a:lnTo>
                  <a:lnTo>
                    <a:pt x="1590" y="18864"/>
                  </a:lnTo>
                  <a:lnTo>
                    <a:pt x="1923" y="19069"/>
                  </a:lnTo>
                  <a:lnTo>
                    <a:pt x="2282" y="19248"/>
                  </a:lnTo>
                  <a:lnTo>
                    <a:pt x="2692" y="19428"/>
                  </a:lnTo>
                  <a:lnTo>
                    <a:pt x="3102" y="19607"/>
                  </a:lnTo>
                  <a:lnTo>
                    <a:pt x="3589" y="19786"/>
                  </a:lnTo>
                  <a:lnTo>
                    <a:pt x="4076" y="19940"/>
                  </a:lnTo>
                  <a:lnTo>
                    <a:pt x="5178" y="20248"/>
                  </a:lnTo>
                  <a:lnTo>
                    <a:pt x="6434" y="20530"/>
                  </a:lnTo>
                  <a:lnTo>
                    <a:pt x="7818" y="20786"/>
                  </a:lnTo>
                  <a:lnTo>
                    <a:pt x="9356" y="21017"/>
                  </a:lnTo>
                  <a:lnTo>
                    <a:pt x="11022" y="21222"/>
                  </a:lnTo>
                  <a:lnTo>
                    <a:pt x="12842" y="21427"/>
                  </a:lnTo>
                  <a:lnTo>
                    <a:pt x="15123" y="21657"/>
                  </a:lnTo>
                  <a:lnTo>
                    <a:pt x="18121" y="21965"/>
                  </a:lnTo>
                  <a:lnTo>
                    <a:pt x="21735" y="22324"/>
                  </a:lnTo>
                  <a:lnTo>
                    <a:pt x="25861" y="22708"/>
                  </a:lnTo>
                  <a:lnTo>
                    <a:pt x="28040" y="22888"/>
                  </a:lnTo>
                  <a:lnTo>
                    <a:pt x="30321" y="23067"/>
                  </a:lnTo>
                  <a:lnTo>
                    <a:pt x="32679" y="23221"/>
                  </a:lnTo>
                  <a:lnTo>
                    <a:pt x="35063" y="23349"/>
                  </a:lnTo>
                  <a:lnTo>
                    <a:pt x="37497" y="23452"/>
                  </a:lnTo>
                  <a:lnTo>
                    <a:pt x="39958" y="23554"/>
                  </a:lnTo>
                  <a:lnTo>
                    <a:pt x="42418" y="23605"/>
                  </a:lnTo>
                  <a:lnTo>
                    <a:pt x="44853" y="23605"/>
                  </a:lnTo>
                  <a:lnTo>
                    <a:pt x="47288" y="23580"/>
                  </a:lnTo>
                  <a:lnTo>
                    <a:pt x="49672" y="23503"/>
                  </a:lnTo>
                  <a:lnTo>
                    <a:pt x="52030" y="23375"/>
                  </a:lnTo>
                  <a:lnTo>
                    <a:pt x="53157" y="23272"/>
                  </a:lnTo>
                  <a:lnTo>
                    <a:pt x="54285" y="23195"/>
                  </a:lnTo>
                  <a:lnTo>
                    <a:pt x="55413" y="23067"/>
                  </a:lnTo>
                  <a:lnTo>
                    <a:pt x="56489" y="22939"/>
                  </a:lnTo>
                  <a:lnTo>
                    <a:pt x="57540" y="22785"/>
                  </a:lnTo>
                  <a:lnTo>
                    <a:pt x="58591" y="22631"/>
                  </a:lnTo>
                  <a:lnTo>
                    <a:pt x="59590" y="22452"/>
                  </a:lnTo>
                  <a:lnTo>
                    <a:pt x="60590" y="22247"/>
                  </a:lnTo>
                  <a:lnTo>
                    <a:pt x="61538" y="22042"/>
                  </a:lnTo>
                  <a:lnTo>
                    <a:pt x="62461" y="21786"/>
                  </a:lnTo>
                  <a:lnTo>
                    <a:pt x="63332" y="21529"/>
                  </a:lnTo>
                  <a:lnTo>
                    <a:pt x="64178" y="21273"/>
                  </a:lnTo>
                  <a:lnTo>
                    <a:pt x="64998" y="20965"/>
                  </a:lnTo>
                  <a:lnTo>
                    <a:pt x="65767" y="20658"/>
                  </a:lnTo>
                  <a:lnTo>
                    <a:pt x="66485" y="20299"/>
                  </a:lnTo>
                  <a:lnTo>
                    <a:pt x="67177" y="19940"/>
                  </a:lnTo>
                  <a:lnTo>
                    <a:pt x="67817" y="19556"/>
                  </a:lnTo>
                  <a:lnTo>
                    <a:pt x="68407" y="19146"/>
                  </a:lnTo>
                  <a:lnTo>
                    <a:pt x="68945" y="18710"/>
                  </a:lnTo>
                  <a:lnTo>
                    <a:pt x="69458" y="18274"/>
                  </a:lnTo>
                  <a:lnTo>
                    <a:pt x="69894" y="17787"/>
                  </a:lnTo>
                  <a:lnTo>
                    <a:pt x="70278" y="17275"/>
                  </a:lnTo>
                  <a:lnTo>
                    <a:pt x="70457" y="17018"/>
                  </a:lnTo>
                  <a:lnTo>
                    <a:pt x="70611" y="16737"/>
                  </a:lnTo>
                  <a:lnTo>
                    <a:pt x="70739" y="16455"/>
                  </a:lnTo>
                  <a:lnTo>
                    <a:pt x="70867" y="16173"/>
                  </a:lnTo>
                  <a:lnTo>
                    <a:pt x="70996" y="15891"/>
                  </a:lnTo>
                  <a:lnTo>
                    <a:pt x="71098" y="15583"/>
                  </a:lnTo>
                  <a:lnTo>
                    <a:pt x="71175" y="15276"/>
                  </a:lnTo>
                  <a:lnTo>
                    <a:pt x="71252" y="14968"/>
                  </a:lnTo>
                  <a:lnTo>
                    <a:pt x="71329" y="14353"/>
                  </a:lnTo>
                  <a:lnTo>
                    <a:pt x="71380" y="13738"/>
                  </a:lnTo>
                  <a:lnTo>
                    <a:pt x="71380" y="13148"/>
                  </a:lnTo>
                  <a:lnTo>
                    <a:pt x="71329" y="12584"/>
                  </a:lnTo>
                  <a:lnTo>
                    <a:pt x="71226" y="12021"/>
                  </a:lnTo>
                  <a:lnTo>
                    <a:pt x="71072" y="11482"/>
                  </a:lnTo>
                  <a:lnTo>
                    <a:pt x="70893" y="10970"/>
                  </a:lnTo>
                  <a:lnTo>
                    <a:pt x="70662" y="10457"/>
                  </a:lnTo>
                  <a:lnTo>
                    <a:pt x="70406" y="9970"/>
                  </a:lnTo>
                  <a:lnTo>
                    <a:pt x="70099" y="9483"/>
                  </a:lnTo>
                  <a:lnTo>
                    <a:pt x="69765" y="9022"/>
                  </a:lnTo>
                  <a:lnTo>
                    <a:pt x="69381" y="8586"/>
                  </a:lnTo>
                  <a:lnTo>
                    <a:pt x="68996" y="8150"/>
                  </a:lnTo>
                  <a:lnTo>
                    <a:pt x="68561" y="7740"/>
                  </a:lnTo>
                  <a:lnTo>
                    <a:pt x="68074" y="7330"/>
                  </a:lnTo>
                  <a:lnTo>
                    <a:pt x="67587" y="6946"/>
                  </a:lnTo>
                  <a:lnTo>
                    <a:pt x="67049" y="6561"/>
                  </a:lnTo>
                  <a:lnTo>
                    <a:pt x="66510" y="6203"/>
                  </a:lnTo>
                  <a:lnTo>
                    <a:pt x="65947" y="5844"/>
                  </a:lnTo>
                  <a:lnTo>
                    <a:pt x="65357" y="5511"/>
                  </a:lnTo>
                  <a:lnTo>
                    <a:pt x="64742" y="5203"/>
                  </a:lnTo>
                  <a:lnTo>
                    <a:pt x="64101" y="4895"/>
                  </a:lnTo>
                  <a:lnTo>
                    <a:pt x="63435" y="4588"/>
                  </a:lnTo>
                  <a:lnTo>
                    <a:pt x="62768" y="4306"/>
                  </a:lnTo>
                  <a:lnTo>
                    <a:pt x="62102" y="4024"/>
                  </a:lnTo>
                  <a:lnTo>
                    <a:pt x="61410" y="3768"/>
                  </a:lnTo>
                  <a:lnTo>
                    <a:pt x="59975" y="3281"/>
                  </a:lnTo>
                  <a:lnTo>
                    <a:pt x="58514" y="2845"/>
                  </a:lnTo>
                  <a:lnTo>
                    <a:pt x="57053" y="2435"/>
                  </a:lnTo>
                  <a:lnTo>
                    <a:pt x="55566" y="2051"/>
                  </a:lnTo>
                  <a:lnTo>
                    <a:pt x="54080" y="1743"/>
                  </a:lnTo>
                  <a:lnTo>
                    <a:pt x="52619" y="1435"/>
                  </a:lnTo>
                  <a:lnTo>
                    <a:pt x="51184" y="1179"/>
                  </a:lnTo>
                  <a:lnTo>
                    <a:pt x="49800" y="948"/>
                  </a:lnTo>
                  <a:lnTo>
                    <a:pt x="48467" y="769"/>
                  </a:lnTo>
                  <a:lnTo>
                    <a:pt x="47211" y="590"/>
                  </a:lnTo>
                  <a:lnTo>
                    <a:pt x="46032" y="436"/>
                  </a:lnTo>
                  <a:lnTo>
                    <a:pt x="43956" y="231"/>
                  </a:lnTo>
                  <a:lnTo>
                    <a:pt x="42341" y="103"/>
                  </a:lnTo>
                  <a:lnTo>
                    <a:pt x="40932" y="0"/>
                  </a:lnTo>
                  <a:close/>
                </a:path>
              </a:pathLst>
            </a:custGeom>
            <a:solidFill>
              <a:srgbClr val="E1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37"/>
            <p:cNvSpPr/>
            <p:nvPr/>
          </p:nvSpPr>
          <p:spPr>
            <a:xfrm>
              <a:off x="4729791" y="2851469"/>
              <a:ext cx="949546" cy="314019"/>
            </a:xfrm>
            <a:custGeom>
              <a:avLst/>
              <a:gdLst/>
              <a:ahLst/>
              <a:cxnLst/>
              <a:rect l="l" t="t" r="r" b="b"/>
              <a:pathLst>
                <a:path w="71381" h="23606" fill="none" extrusionOk="0">
                  <a:moveTo>
                    <a:pt x="12355" y="6023"/>
                  </a:moveTo>
                  <a:lnTo>
                    <a:pt x="12355" y="6023"/>
                  </a:lnTo>
                  <a:lnTo>
                    <a:pt x="11893" y="6305"/>
                  </a:lnTo>
                  <a:lnTo>
                    <a:pt x="10637" y="7048"/>
                  </a:lnTo>
                  <a:lnTo>
                    <a:pt x="8869" y="8176"/>
                  </a:lnTo>
                  <a:lnTo>
                    <a:pt x="7844" y="8842"/>
                  </a:lnTo>
                  <a:lnTo>
                    <a:pt x="6767" y="9560"/>
                  </a:lnTo>
                  <a:lnTo>
                    <a:pt x="5691" y="10303"/>
                  </a:lnTo>
                  <a:lnTo>
                    <a:pt x="4614" y="11072"/>
                  </a:lnTo>
                  <a:lnTo>
                    <a:pt x="3615" y="11867"/>
                  </a:lnTo>
                  <a:lnTo>
                    <a:pt x="2666" y="12636"/>
                  </a:lnTo>
                  <a:lnTo>
                    <a:pt x="2231" y="13020"/>
                  </a:lnTo>
                  <a:lnTo>
                    <a:pt x="1821" y="13405"/>
                  </a:lnTo>
                  <a:lnTo>
                    <a:pt x="1436" y="13763"/>
                  </a:lnTo>
                  <a:lnTo>
                    <a:pt x="1103" y="14122"/>
                  </a:lnTo>
                  <a:lnTo>
                    <a:pt x="821" y="14481"/>
                  </a:lnTo>
                  <a:lnTo>
                    <a:pt x="565" y="14814"/>
                  </a:lnTo>
                  <a:lnTo>
                    <a:pt x="385" y="15122"/>
                  </a:lnTo>
                  <a:lnTo>
                    <a:pt x="232" y="15429"/>
                  </a:lnTo>
                  <a:lnTo>
                    <a:pt x="232" y="15429"/>
                  </a:lnTo>
                  <a:lnTo>
                    <a:pt x="129" y="15737"/>
                  </a:lnTo>
                  <a:lnTo>
                    <a:pt x="52" y="16019"/>
                  </a:lnTo>
                  <a:lnTo>
                    <a:pt x="1" y="16301"/>
                  </a:lnTo>
                  <a:lnTo>
                    <a:pt x="1" y="16557"/>
                  </a:lnTo>
                  <a:lnTo>
                    <a:pt x="27" y="16813"/>
                  </a:lnTo>
                  <a:lnTo>
                    <a:pt x="52" y="17070"/>
                  </a:lnTo>
                  <a:lnTo>
                    <a:pt x="129" y="17326"/>
                  </a:lnTo>
                  <a:lnTo>
                    <a:pt x="257" y="17557"/>
                  </a:lnTo>
                  <a:lnTo>
                    <a:pt x="385" y="17813"/>
                  </a:lnTo>
                  <a:lnTo>
                    <a:pt x="565" y="18044"/>
                  </a:lnTo>
                  <a:lnTo>
                    <a:pt x="770" y="18249"/>
                  </a:lnTo>
                  <a:lnTo>
                    <a:pt x="1001" y="18454"/>
                  </a:lnTo>
                  <a:lnTo>
                    <a:pt x="1282" y="18684"/>
                  </a:lnTo>
                  <a:lnTo>
                    <a:pt x="1590" y="18864"/>
                  </a:lnTo>
                  <a:lnTo>
                    <a:pt x="1923" y="19069"/>
                  </a:lnTo>
                  <a:lnTo>
                    <a:pt x="2282" y="19248"/>
                  </a:lnTo>
                  <a:lnTo>
                    <a:pt x="2692" y="19428"/>
                  </a:lnTo>
                  <a:lnTo>
                    <a:pt x="3102" y="19607"/>
                  </a:lnTo>
                  <a:lnTo>
                    <a:pt x="3589" y="19786"/>
                  </a:lnTo>
                  <a:lnTo>
                    <a:pt x="4076" y="19940"/>
                  </a:lnTo>
                  <a:lnTo>
                    <a:pt x="5178" y="20248"/>
                  </a:lnTo>
                  <a:lnTo>
                    <a:pt x="6434" y="20530"/>
                  </a:lnTo>
                  <a:lnTo>
                    <a:pt x="7818" y="20786"/>
                  </a:lnTo>
                  <a:lnTo>
                    <a:pt x="9356" y="21017"/>
                  </a:lnTo>
                  <a:lnTo>
                    <a:pt x="11022" y="21222"/>
                  </a:lnTo>
                  <a:lnTo>
                    <a:pt x="12842" y="21427"/>
                  </a:lnTo>
                  <a:lnTo>
                    <a:pt x="12842" y="21427"/>
                  </a:lnTo>
                  <a:lnTo>
                    <a:pt x="15123" y="21657"/>
                  </a:lnTo>
                  <a:lnTo>
                    <a:pt x="18121" y="21965"/>
                  </a:lnTo>
                  <a:lnTo>
                    <a:pt x="21735" y="22324"/>
                  </a:lnTo>
                  <a:lnTo>
                    <a:pt x="25861" y="22708"/>
                  </a:lnTo>
                  <a:lnTo>
                    <a:pt x="28040" y="22888"/>
                  </a:lnTo>
                  <a:lnTo>
                    <a:pt x="30321" y="23067"/>
                  </a:lnTo>
                  <a:lnTo>
                    <a:pt x="32679" y="23221"/>
                  </a:lnTo>
                  <a:lnTo>
                    <a:pt x="35063" y="23349"/>
                  </a:lnTo>
                  <a:lnTo>
                    <a:pt x="37497" y="23452"/>
                  </a:lnTo>
                  <a:lnTo>
                    <a:pt x="39958" y="23554"/>
                  </a:lnTo>
                  <a:lnTo>
                    <a:pt x="42418" y="23605"/>
                  </a:lnTo>
                  <a:lnTo>
                    <a:pt x="44853" y="23605"/>
                  </a:lnTo>
                  <a:lnTo>
                    <a:pt x="47288" y="23580"/>
                  </a:lnTo>
                  <a:lnTo>
                    <a:pt x="49672" y="23503"/>
                  </a:lnTo>
                  <a:lnTo>
                    <a:pt x="52030" y="23375"/>
                  </a:lnTo>
                  <a:lnTo>
                    <a:pt x="53157" y="23272"/>
                  </a:lnTo>
                  <a:lnTo>
                    <a:pt x="54285" y="23195"/>
                  </a:lnTo>
                  <a:lnTo>
                    <a:pt x="55413" y="23067"/>
                  </a:lnTo>
                  <a:lnTo>
                    <a:pt x="56489" y="22939"/>
                  </a:lnTo>
                  <a:lnTo>
                    <a:pt x="57540" y="22785"/>
                  </a:lnTo>
                  <a:lnTo>
                    <a:pt x="58591" y="22631"/>
                  </a:lnTo>
                  <a:lnTo>
                    <a:pt x="59590" y="22452"/>
                  </a:lnTo>
                  <a:lnTo>
                    <a:pt x="60590" y="22247"/>
                  </a:lnTo>
                  <a:lnTo>
                    <a:pt x="61538" y="22042"/>
                  </a:lnTo>
                  <a:lnTo>
                    <a:pt x="62461" y="21786"/>
                  </a:lnTo>
                  <a:lnTo>
                    <a:pt x="63332" y="21529"/>
                  </a:lnTo>
                  <a:lnTo>
                    <a:pt x="64178" y="21273"/>
                  </a:lnTo>
                  <a:lnTo>
                    <a:pt x="64998" y="20965"/>
                  </a:lnTo>
                  <a:lnTo>
                    <a:pt x="65767" y="20658"/>
                  </a:lnTo>
                  <a:lnTo>
                    <a:pt x="66485" y="20299"/>
                  </a:lnTo>
                  <a:lnTo>
                    <a:pt x="67177" y="19940"/>
                  </a:lnTo>
                  <a:lnTo>
                    <a:pt x="67817" y="19556"/>
                  </a:lnTo>
                  <a:lnTo>
                    <a:pt x="68407" y="19146"/>
                  </a:lnTo>
                  <a:lnTo>
                    <a:pt x="68945" y="18710"/>
                  </a:lnTo>
                  <a:lnTo>
                    <a:pt x="69458" y="18274"/>
                  </a:lnTo>
                  <a:lnTo>
                    <a:pt x="69894" y="17787"/>
                  </a:lnTo>
                  <a:lnTo>
                    <a:pt x="70278" y="17275"/>
                  </a:lnTo>
                  <a:lnTo>
                    <a:pt x="70457" y="17018"/>
                  </a:lnTo>
                  <a:lnTo>
                    <a:pt x="70611" y="16737"/>
                  </a:lnTo>
                  <a:lnTo>
                    <a:pt x="70739" y="16455"/>
                  </a:lnTo>
                  <a:lnTo>
                    <a:pt x="70867" y="16173"/>
                  </a:lnTo>
                  <a:lnTo>
                    <a:pt x="70996" y="15891"/>
                  </a:lnTo>
                  <a:lnTo>
                    <a:pt x="71098" y="15583"/>
                  </a:lnTo>
                  <a:lnTo>
                    <a:pt x="71175" y="15276"/>
                  </a:lnTo>
                  <a:lnTo>
                    <a:pt x="71252" y="14968"/>
                  </a:lnTo>
                  <a:lnTo>
                    <a:pt x="71252" y="14968"/>
                  </a:lnTo>
                  <a:lnTo>
                    <a:pt x="71329" y="14353"/>
                  </a:lnTo>
                  <a:lnTo>
                    <a:pt x="71380" y="13738"/>
                  </a:lnTo>
                  <a:lnTo>
                    <a:pt x="71380" y="13148"/>
                  </a:lnTo>
                  <a:lnTo>
                    <a:pt x="71329" y="12584"/>
                  </a:lnTo>
                  <a:lnTo>
                    <a:pt x="71226" y="12021"/>
                  </a:lnTo>
                  <a:lnTo>
                    <a:pt x="71072" y="11482"/>
                  </a:lnTo>
                  <a:lnTo>
                    <a:pt x="70893" y="10970"/>
                  </a:lnTo>
                  <a:lnTo>
                    <a:pt x="70662" y="10457"/>
                  </a:lnTo>
                  <a:lnTo>
                    <a:pt x="70406" y="9970"/>
                  </a:lnTo>
                  <a:lnTo>
                    <a:pt x="70099" y="9483"/>
                  </a:lnTo>
                  <a:lnTo>
                    <a:pt x="69765" y="9022"/>
                  </a:lnTo>
                  <a:lnTo>
                    <a:pt x="69381" y="8586"/>
                  </a:lnTo>
                  <a:lnTo>
                    <a:pt x="68996" y="8150"/>
                  </a:lnTo>
                  <a:lnTo>
                    <a:pt x="68561" y="7740"/>
                  </a:lnTo>
                  <a:lnTo>
                    <a:pt x="68074" y="7330"/>
                  </a:lnTo>
                  <a:lnTo>
                    <a:pt x="67587" y="6946"/>
                  </a:lnTo>
                  <a:lnTo>
                    <a:pt x="67049" y="6561"/>
                  </a:lnTo>
                  <a:lnTo>
                    <a:pt x="66510" y="6203"/>
                  </a:lnTo>
                  <a:lnTo>
                    <a:pt x="65947" y="5844"/>
                  </a:lnTo>
                  <a:lnTo>
                    <a:pt x="65357" y="5511"/>
                  </a:lnTo>
                  <a:lnTo>
                    <a:pt x="64742" y="5203"/>
                  </a:lnTo>
                  <a:lnTo>
                    <a:pt x="64101" y="4895"/>
                  </a:lnTo>
                  <a:lnTo>
                    <a:pt x="63435" y="4588"/>
                  </a:lnTo>
                  <a:lnTo>
                    <a:pt x="62768" y="4306"/>
                  </a:lnTo>
                  <a:lnTo>
                    <a:pt x="62102" y="4024"/>
                  </a:lnTo>
                  <a:lnTo>
                    <a:pt x="61410" y="3768"/>
                  </a:lnTo>
                  <a:lnTo>
                    <a:pt x="59975" y="3281"/>
                  </a:lnTo>
                  <a:lnTo>
                    <a:pt x="58514" y="2845"/>
                  </a:lnTo>
                  <a:lnTo>
                    <a:pt x="57053" y="2435"/>
                  </a:lnTo>
                  <a:lnTo>
                    <a:pt x="55566" y="2051"/>
                  </a:lnTo>
                  <a:lnTo>
                    <a:pt x="54080" y="1743"/>
                  </a:lnTo>
                  <a:lnTo>
                    <a:pt x="52619" y="1435"/>
                  </a:lnTo>
                  <a:lnTo>
                    <a:pt x="51184" y="1179"/>
                  </a:lnTo>
                  <a:lnTo>
                    <a:pt x="49800" y="948"/>
                  </a:lnTo>
                  <a:lnTo>
                    <a:pt x="48467" y="769"/>
                  </a:lnTo>
                  <a:lnTo>
                    <a:pt x="47211" y="590"/>
                  </a:lnTo>
                  <a:lnTo>
                    <a:pt x="46032" y="436"/>
                  </a:lnTo>
                  <a:lnTo>
                    <a:pt x="43956" y="231"/>
                  </a:lnTo>
                  <a:lnTo>
                    <a:pt x="42341" y="103"/>
                  </a:lnTo>
                  <a:lnTo>
                    <a:pt x="409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37"/>
            <p:cNvSpPr/>
            <p:nvPr/>
          </p:nvSpPr>
          <p:spPr>
            <a:xfrm>
              <a:off x="4609111" y="2139572"/>
              <a:ext cx="436069" cy="788280"/>
            </a:xfrm>
            <a:custGeom>
              <a:avLst/>
              <a:gdLst/>
              <a:ahLst/>
              <a:cxnLst/>
              <a:rect l="l" t="t" r="r" b="b"/>
              <a:pathLst>
                <a:path w="32781" h="59258" extrusionOk="0">
                  <a:moveTo>
                    <a:pt x="26040" y="1"/>
                  </a:moveTo>
                  <a:lnTo>
                    <a:pt x="25245" y="232"/>
                  </a:lnTo>
                  <a:lnTo>
                    <a:pt x="23092" y="898"/>
                  </a:lnTo>
                  <a:lnTo>
                    <a:pt x="21632" y="1385"/>
                  </a:lnTo>
                  <a:lnTo>
                    <a:pt x="19966" y="1949"/>
                  </a:lnTo>
                  <a:lnTo>
                    <a:pt x="18120" y="2590"/>
                  </a:lnTo>
                  <a:lnTo>
                    <a:pt x="16172" y="3307"/>
                  </a:lnTo>
                  <a:lnTo>
                    <a:pt x="14173" y="4102"/>
                  </a:lnTo>
                  <a:lnTo>
                    <a:pt x="12123" y="4948"/>
                  </a:lnTo>
                  <a:lnTo>
                    <a:pt x="11098" y="5383"/>
                  </a:lnTo>
                  <a:lnTo>
                    <a:pt x="10098" y="5845"/>
                  </a:lnTo>
                  <a:lnTo>
                    <a:pt x="9124" y="6306"/>
                  </a:lnTo>
                  <a:lnTo>
                    <a:pt x="8150" y="6793"/>
                  </a:lnTo>
                  <a:lnTo>
                    <a:pt x="7202" y="7280"/>
                  </a:lnTo>
                  <a:lnTo>
                    <a:pt x="6305" y="7767"/>
                  </a:lnTo>
                  <a:lnTo>
                    <a:pt x="5434" y="8279"/>
                  </a:lnTo>
                  <a:lnTo>
                    <a:pt x="4613" y="8792"/>
                  </a:lnTo>
                  <a:lnTo>
                    <a:pt x="3844" y="9305"/>
                  </a:lnTo>
                  <a:lnTo>
                    <a:pt x="3127" y="9843"/>
                  </a:lnTo>
                  <a:lnTo>
                    <a:pt x="2486" y="10355"/>
                  </a:lnTo>
                  <a:lnTo>
                    <a:pt x="1897" y="10894"/>
                  </a:lnTo>
                  <a:lnTo>
                    <a:pt x="1615" y="11201"/>
                  </a:lnTo>
                  <a:lnTo>
                    <a:pt x="1384" y="11534"/>
                  </a:lnTo>
                  <a:lnTo>
                    <a:pt x="1153" y="11919"/>
                  </a:lnTo>
                  <a:lnTo>
                    <a:pt x="948" y="12329"/>
                  </a:lnTo>
                  <a:lnTo>
                    <a:pt x="769" y="12790"/>
                  </a:lnTo>
                  <a:lnTo>
                    <a:pt x="615" y="13303"/>
                  </a:lnTo>
                  <a:lnTo>
                    <a:pt x="487" y="13815"/>
                  </a:lnTo>
                  <a:lnTo>
                    <a:pt x="359" y="14405"/>
                  </a:lnTo>
                  <a:lnTo>
                    <a:pt x="256" y="15020"/>
                  </a:lnTo>
                  <a:lnTo>
                    <a:pt x="154" y="15661"/>
                  </a:lnTo>
                  <a:lnTo>
                    <a:pt x="103" y="16327"/>
                  </a:lnTo>
                  <a:lnTo>
                    <a:pt x="51" y="17019"/>
                  </a:lnTo>
                  <a:lnTo>
                    <a:pt x="26" y="17762"/>
                  </a:lnTo>
                  <a:lnTo>
                    <a:pt x="0" y="18531"/>
                  </a:lnTo>
                  <a:lnTo>
                    <a:pt x="0" y="20120"/>
                  </a:lnTo>
                  <a:lnTo>
                    <a:pt x="77" y="21786"/>
                  </a:lnTo>
                  <a:lnTo>
                    <a:pt x="205" y="23555"/>
                  </a:lnTo>
                  <a:lnTo>
                    <a:pt x="384" y="25400"/>
                  </a:lnTo>
                  <a:lnTo>
                    <a:pt x="589" y="27271"/>
                  </a:lnTo>
                  <a:lnTo>
                    <a:pt x="846" y="29193"/>
                  </a:lnTo>
                  <a:lnTo>
                    <a:pt x="1153" y="31167"/>
                  </a:lnTo>
                  <a:lnTo>
                    <a:pt x="1487" y="33140"/>
                  </a:lnTo>
                  <a:lnTo>
                    <a:pt x="1845" y="35114"/>
                  </a:lnTo>
                  <a:lnTo>
                    <a:pt x="2230" y="37113"/>
                  </a:lnTo>
                  <a:lnTo>
                    <a:pt x="2640" y="39061"/>
                  </a:lnTo>
                  <a:lnTo>
                    <a:pt x="3076" y="41009"/>
                  </a:lnTo>
                  <a:lnTo>
                    <a:pt x="3511" y="42905"/>
                  </a:lnTo>
                  <a:lnTo>
                    <a:pt x="3973" y="44751"/>
                  </a:lnTo>
                  <a:lnTo>
                    <a:pt x="4408" y="46519"/>
                  </a:lnTo>
                  <a:lnTo>
                    <a:pt x="4870" y="48236"/>
                  </a:lnTo>
                  <a:lnTo>
                    <a:pt x="5331" y="49851"/>
                  </a:lnTo>
                  <a:lnTo>
                    <a:pt x="5767" y="51363"/>
                  </a:lnTo>
                  <a:lnTo>
                    <a:pt x="6202" y="52773"/>
                  </a:lnTo>
                  <a:lnTo>
                    <a:pt x="6612" y="54054"/>
                  </a:lnTo>
                  <a:lnTo>
                    <a:pt x="7023" y="55208"/>
                  </a:lnTo>
                  <a:lnTo>
                    <a:pt x="7407" y="56207"/>
                  </a:lnTo>
                  <a:lnTo>
                    <a:pt x="7740" y="57053"/>
                  </a:lnTo>
                  <a:lnTo>
                    <a:pt x="8073" y="57719"/>
                  </a:lnTo>
                  <a:lnTo>
                    <a:pt x="8202" y="57976"/>
                  </a:lnTo>
                  <a:lnTo>
                    <a:pt x="8355" y="58206"/>
                  </a:lnTo>
                  <a:lnTo>
                    <a:pt x="8483" y="58386"/>
                  </a:lnTo>
                  <a:lnTo>
                    <a:pt x="8663" y="58565"/>
                  </a:lnTo>
                  <a:lnTo>
                    <a:pt x="8868" y="58719"/>
                  </a:lnTo>
                  <a:lnTo>
                    <a:pt x="9073" y="58847"/>
                  </a:lnTo>
                  <a:lnTo>
                    <a:pt x="9329" y="58950"/>
                  </a:lnTo>
                  <a:lnTo>
                    <a:pt x="9611" y="59052"/>
                  </a:lnTo>
                  <a:lnTo>
                    <a:pt x="9893" y="59103"/>
                  </a:lnTo>
                  <a:lnTo>
                    <a:pt x="10201" y="59180"/>
                  </a:lnTo>
                  <a:lnTo>
                    <a:pt x="10534" y="59206"/>
                  </a:lnTo>
                  <a:lnTo>
                    <a:pt x="10893" y="59232"/>
                  </a:lnTo>
                  <a:lnTo>
                    <a:pt x="11636" y="59257"/>
                  </a:lnTo>
                  <a:lnTo>
                    <a:pt x="12482" y="59206"/>
                  </a:lnTo>
                  <a:lnTo>
                    <a:pt x="13353" y="59103"/>
                  </a:lnTo>
                  <a:lnTo>
                    <a:pt x="14276" y="58975"/>
                  </a:lnTo>
                  <a:lnTo>
                    <a:pt x="15250" y="58770"/>
                  </a:lnTo>
                  <a:lnTo>
                    <a:pt x="16275" y="58540"/>
                  </a:lnTo>
                  <a:lnTo>
                    <a:pt x="17326" y="58283"/>
                  </a:lnTo>
                  <a:lnTo>
                    <a:pt x="18377" y="58001"/>
                  </a:lnTo>
                  <a:lnTo>
                    <a:pt x="19453" y="57694"/>
                  </a:lnTo>
                  <a:lnTo>
                    <a:pt x="20529" y="57335"/>
                  </a:lnTo>
                  <a:lnTo>
                    <a:pt x="21632" y="57002"/>
                  </a:lnTo>
                  <a:lnTo>
                    <a:pt x="23759" y="56259"/>
                  </a:lnTo>
                  <a:lnTo>
                    <a:pt x="25784" y="55490"/>
                  </a:lnTo>
                  <a:lnTo>
                    <a:pt x="27680" y="54772"/>
                  </a:lnTo>
                  <a:lnTo>
                    <a:pt x="29372" y="54080"/>
                  </a:lnTo>
                  <a:lnTo>
                    <a:pt x="30781" y="53491"/>
                  </a:lnTo>
                  <a:lnTo>
                    <a:pt x="31858" y="53029"/>
                  </a:lnTo>
                  <a:lnTo>
                    <a:pt x="32781" y="52619"/>
                  </a:lnTo>
                  <a:lnTo>
                    <a:pt x="26040" y="1"/>
                  </a:lnTo>
                  <a:close/>
                </a:path>
              </a:pathLst>
            </a:custGeom>
            <a:solidFill>
              <a:srgbClr val="E1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37"/>
            <p:cNvSpPr/>
            <p:nvPr/>
          </p:nvSpPr>
          <p:spPr>
            <a:xfrm>
              <a:off x="4609111" y="2139572"/>
              <a:ext cx="436069" cy="788280"/>
            </a:xfrm>
            <a:custGeom>
              <a:avLst/>
              <a:gdLst/>
              <a:ahLst/>
              <a:cxnLst/>
              <a:rect l="l" t="t" r="r" b="b"/>
              <a:pathLst>
                <a:path w="32781" h="59258" fill="none" extrusionOk="0">
                  <a:moveTo>
                    <a:pt x="26040" y="1"/>
                  </a:moveTo>
                  <a:lnTo>
                    <a:pt x="26040" y="1"/>
                  </a:lnTo>
                  <a:lnTo>
                    <a:pt x="25245" y="232"/>
                  </a:lnTo>
                  <a:lnTo>
                    <a:pt x="23092" y="898"/>
                  </a:lnTo>
                  <a:lnTo>
                    <a:pt x="21632" y="1385"/>
                  </a:lnTo>
                  <a:lnTo>
                    <a:pt x="19966" y="1949"/>
                  </a:lnTo>
                  <a:lnTo>
                    <a:pt x="18120" y="2590"/>
                  </a:lnTo>
                  <a:lnTo>
                    <a:pt x="16172" y="3307"/>
                  </a:lnTo>
                  <a:lnTo>
                    <a:pt x="14173" y="4102"/>
                  </a:lnTo>
                  <a:lnTo>
                    <a:pt x="12123" y="4948"/>
                  </a:lnTo>
                  <a:lnTo>
                    <a:pt x="11098" y="5383"/>
                  </a:lnTo>
                  <a:lnTo>
                    <a:pt x="10098" y="5845"/>
                  </a:lnTo>
                  <a:lnTo>
                    <a:pt x="9124" y="6306"/>
                  </a:lnTo>
                  <a:lnTo>
                    <a:pt x="8150" y="6793"/>
                  </a:lnTo>
                  <a:lnTo>
                    <a:pt x="7202" y="7280"/>
                  </a:lnTo>
                  <a:lnTo>
                    <a:pt x="6305" y="7767"/>
                  </a:lnTo>
                  <a:lnTo>
                    <a:pt x="5434" y="8279"/>
                  </a:lnTo>
                  <a:lnTo>
                    <a:pt x="4613" y="8792"/>
                  </a:lnTo>
                  <a:lnTo>
                    <a:pt x="3844" y="9305"/>
                  </a:lnTo>
                  <a:lnTo>
                    <a:pt x="3127" y="9843"/>
                  </a:lnTo>
                  <a:lnTo>
                    <a:pt x="2486" y="10355"/>
                  </a:lnTo>
                  <a:lnTo>
                    <a:pt x="1897" y="10894"/>
                  </a:lnTo>
                  <a:lnTo>
                    <a:pt x="1897" y="10894"/>
                  </a:lnTo>
                  <a:lnTo>
                    <a:pt x="1615" y="11201"/>
                  </a:lnTo>
                  <a:lnTo>
                    <a:pt x="1384" y="11534"/>
                  </a:lnTo>
                  <a:lnTo>
                    <a:pt x="1153" y="11919"/>
                  </a:lnTo>
                  <a:lnTo>
                    <a:pt x="948" y="12329"/>
                  </a:lnTo>
                  <a:lnTo>
                    <a:pt x="769" y="12790"/>
                  </a:lnTo>
                  <a:lnTo>
                    <a:pt x="615" y="13303"/>
                  </a:lnTo>
                  <a:lnTo>
                    <a:pt x="487" y="13815"/>
                  </a:lnTo>
                  <a:lnTo>
                    <a:pt x="359" y="14405"/>
                  </a:lnTo>
                  <a:lnTo>
                    <a:pt x="256" y="15020"/>
                  </a:lnTo>
                  <a:lnTo>
                    <a:pt x="154" y="15661"/>
                  </a:lnTo>
                  <a:lnTo>
                    <a:pt x="103" y="16327"/>
                  </a:lnTo>
                  <a:lnTo>
                    <a:pt x="51" y="17019"/>
                  </a:lnTo>
                  <a:lnTo>
                    <a:pt x="26" y="17762"/>
                  </a:lnTo>
                  <a:lnTo>
                    <a:pt x="0" y="18531"/>
                  </a:lnTo>
                  <a:lnTo>
                    <a:pt x="0" y="20120"/>
                  </a:lnTo>
                  <a:lnTo>
                    <a:pt x="77" y="21786"/>
                  </a:lnTo>
                  <a:lnTo>
                    <a:pt x="205" y="23555"/>
                  </a:lnTo>
                  <a:lnTo>
                    <a:pt x="384" y="25400"/>
                  </a:lnTo>
                  <a:lnTo>
                    <a:pt x="589" y="27271"/>
                  </a:lnTo>
                  <a:lnTo>
                    <a:pt x="846" y="29193"/>
                  </a:lnTo>
                  <a:lnTo>
                    <a:pt x="1153" y="31167"/>
                  </a:lnTo>
                  <a:lnTo>
                    <a:pt x="1487" y="33140"/>
                  </a:lnTo>
                  <a:lnTo>
                    <a:pt x="1845" y="35114"/>
                  </a:lnTo>
                  <a:lnTo>
                    <a:pt x="2230" y="37113"/>
                  </a:lnTo>
                  <a:lnTo>
                    <a:pt x="2640" y="39061"/>
                  </a:lnTo>
                  <a:lnTo>
                    <a:pt x="3076" y="41009"/>
                  </a:lnTo>
                  <a:lnTo>
                    <a:pt x="3511" y="42905"/>
                  </a:lnTo>
                  <a:lnTo>
                    <a:pt x="3973" y="44751"/>
                  </a:lnTo>
                  <a:lnTo>
                    <a:pt x="4408" y="46519"/>
                  </a:lnTo>
                  <a:lnTo>
                    <a:pt x="4870" y="48236"/>
                  </a:lnTo>
                  <a:lnTo>
                    <a:pt x="5331" y="49851"/>
                  </a:lnTo>
                  <a:lnTo>
                    <a:pt x="5767" y="51363"/>
                  </a:lnTo>
                  <a:lnTo>
                    <a:pt x="6202" y="52773"/>
                  </a:lnTo>
                  <a:lnTo>
                    <a:pt x="6612" y="54054"/>
                  </a:lnTo>
                  <a:lnTo>
                    <a:pt x="7023" y="55208"/>
                  </a:lnTo>
                  <a:lnTo>
                    <a:pt x="7407" y="56207"/>
                  </a:lnTo>
                  <a:lnTo>
                    <a:pt x="7740" y="57053"/>
                  </a:lnTo>
                  <a:lnTo>
                    <a:pt x="8073" y="57719"/>
                  </a:lnTo>
                  <a:lnTo>
                    <a:pt x="8202" y="57976"/>
                  </a:lnTo>
                  <a:lnTo>
                    <a:pt x="8355" y="58206"/>
                  </a:lnTo>
                  <a:lnTo>
                    <a:pt x="8355" y="58206"/>
                  </a:lnTo>
                  <a:lnTo>
                    <a:pt x="8483" y="58386"/>
                  </a:lnTo>
                  <a:lnTo>
                    <a:pt x="8663" y="58565"/>
                  </a:lnTo>
                  <a:lnTo>
                    <a:pt x="8868" y="58719"/>
                  </a:lnTo>
                  <a:lnTo>
                    <a:pt x="9073" y="58847"/>
                  </a:lnTo>
                  <a:lnTo>
                    <a:pt x="9329" y="58950"/>
                  </a:lnTo>
                  <a:lnTo>
                    <a:pt x="9611" y="59052"/>
                  </a:lnTo>
                  <a:lnTo>
                    <a:pt x="9893" y="59103"/>
                  </a:lnTo>
                  <a:lnTo>
                    <a:pt x="10201" y="59180"/>
                  </a:lnTo>
                  <a:lnTo>
                    <a:pt x="10534" y="59206"/>
                  </a:lnTo>
                  <a:lnTo>
                    <a:pt x="10893" y="59232"/>
                  </a:lnTo>
                  <a:lnTo>
                    <a:pt x="11636" y="59257"/>
                  </a:lnTo>
                  <a:lnTo>
                    <a:pt x="12482" y="59206"/>
                  </a:lnTo>
                  <a:lnTo>
                    <a:pt x="13353" y="59103"/>
                  </a:lnTo>
                  <a:lnTo>
                    <a:pt x="14276" y="58975"/>
                  </a:lnTo>
                  <a:lnTo>
                    <a:pt x="15250" y="58770"/>
                  </a:lnTo>
                  <a:lnTo>
                    <a:pt x="16275" y="58540"/>
                  </a:lnTo>
                  <a:lnTo>
                    <a:pt x="17326" y="58283"/>
                  </a:lnTo>
                  <a:lnTo>
                    <a:pt x="18377" y="58001"/>
                  </a:lnTo>
                  <a:lnTo>
                    <a:pt x="19453" y="57694"/>
                  </a:lnTo>
                  <a:lnTo>
                    <a:pt x="20529" y="57335"/>
                  </a:lnTo>
                  <a:lnTo>
                    <a:pt x="21632" y="57002"/>
                  </a:lnTo>
                  <a:lnTo>
                    <a:pt x="23759" y="56259"/>
                  </a:lnTo>
                  <a:lnTo>
                    <a:pt x="25784" y="55490"/>
                  </a:lnTo>
                  <a:lnTo>
                    <a:pt x="27680" y="54772"/>
                  </a:lnTo>
                  <a:lnTo>
                    <a:pt x="29372" y="54080"/>
                  </a:lnTo>
                  <a:lnTo>
                    <a:pt x="30781" y="53491"/>
                  </a:lnTo>
                  <a:lnTo>
                    <a:pt x="31858" y="53029"/>
                  </a:lnTo>
                  <a:lnTo>
                    <a:pt x="32781" y="526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37"/>
            <p:cNvSpPr/>
            <p:nvPr/>
          </p:nvSpPr>
          <p:spPr>
            <a:xfrm>
              <a:off x="7653029" y="2910452"/>
              <a:ext cx="93423" cy="713945"/>
            </a:xfrm>
            <a:custGeom>
              <a:avLst/>
              <a:gdLst/>
              <a:ahLst/>
              <a:cxnLst/>
              <a:rect l="l" t="t" r="r" b="b"/>
              <a:pathLst>
                <a:path w="7023" h="53670" extrusionOk="0">
                  <a:moveTo>
                    <a:pt x="0" y="0"/>
                  </a:moveTo>
                  <a:lnTo>
                    <a:pt x="5357" y="53669"/>
                  </a:lnTo>
                  <a:lnTo>
                    <a:pt x="7023" y="53669"/>
                  </a:lnTo>
                  <a:lnTo>
                    <a:pt x="3742" y="0"/>
                  </a:ln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37"/>
            <p:cNvSpPr/>
            <p:nvPr/>
          </p:nvSpPr>
          <p:spPr>
            <a:xfrm>
              <a:off x="7039677" y="2910452"/>
              <a:ext cx="93078" cy="713945"/>
            </a:xfrm>
            <a:custGeom>
              <a:avLst/>
              <a:gdLst/>
              <a:ahLst/>
              <a:cxnLst/>
              <a:rect l="l" t="t" r="r" b="b"/>
              <a:pathLst>
                <a:path w="6997" h="53670" extrusionOk="0">
                  <a:moveTo>
                    <a:pt x="3281" y="0"/>
                  </a:moveTo>
                  <a:lnTo>
                    <a:pt x="0" y="53669"/>
                  </a:lnTo>
                  <a:lnTo>
                    <a:pt x="1666" y="53669"/>
                  </a:lnTo>
                  <a:lnTo>
                    <a:pt x="6997" y="0"/>
                  </a:ln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37"/>
            <p:cNvSpPr/>
            <p:nvPr/>
          </p:nvSpPr>
          <p:spPr>
            <a:xfrm>
              <a:off x="7984075" y="3093880"/>
              <a:ext cx="110823" cy="847928"/>
            </a:xfrm>
            <a:custGeom>
              <a:avLst/>
              <a:gdLst/>
              <a:ahLst/>
              <a:cxnLst/>
              <a:rect l="l" t="t" r="r" b="b"/>
              <a:pathLst>
                <a:path w="8331" h="63742" extrusionOk="0">
                  <a:moveTo>
                    <a:pt x="1" y="0"/>
                  </a:moveTo>
                  <a:lnTo>
                    <a:pt x="6331" y="63742"/>
                  </a:lnTo>
                  <a:lnTo>
                    <a:pt x="8330" y="63742"/>
                  </a:lnTo>
                  <a:lnTo>
                    <a:pt x="4435" y="0"/>
                  </a:ln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37"/>
            <p:cNvSpPr/>
            <p:nvPr/>
          </p:nvSpPr>
          <p:spPr>
            <a:xfrm>
              <a:off x="7255151" y="3093880"/>
              <a:ext cx="110810" cy="847928"/>
            </a:xfrm>
            <a:custGeom>
              <a:avLst/>
              <a:gdLst/>
              <a:ahLst/>
              <a:cxnLst/>
              <a:rect l="l" t="t" r="r" b="b"/>
              <a:pathLst>
                <a:path w="8330" h="63742" extrusionOk="0">
                  <a:moveTo>
                    <a:pt x="3896" y="0"/>
                  </a:moveTo>
                  <a:lnTo>
                    <a:pt x="0" y="63742"/>
                  </a:lnTo>
                  <a:lnTo>
                    <a:pt x="1999" y="63742"/>
                  </a:lnTo>
                  <a:lnTo>
                    <a:pt x="8330" y="0"/>
                  </a:ln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37"/>
            <p:cNvSpPr/>
            <p:nvPr/>
          </p:nvSpPr>
          <p:spPr>
            <a:xfrm>
              <a:off x="7148425" y="2851469"/>
              <a:ext cx="949546" cy="314019"/>
            </a:xfrm>
            <a:custGeom>
              <a:avLst/>
              <a:gdLst/>
              <a:ahLst/>
              <a:cxnLst/>
              <a:rect l="l" t="t" r="r" b="b"/>
              <a:pathLst>
                <a:path w="71381" h="23606" extrusionOk="0">
                  <a:moveTo>
                    <a:pt x="30449" y="0"/>
                  </a:moveTo>
                  <a:lnTo>
                    <a:pt x="29040" y="103"/>
                  </a:lnTo>
                  <a:lnTo>
                    <a:pt x="27425" y="231"/>
                  </a:lnTo>
                  <a:lnTo>
                    <a:pt x="25349" y="436"/>
                  </a:lnTo>
                  <a:lnTo>
                    <a:pt x="24170" y="590"/>
                  </a:lnTo>
                  <a:lnTo>
                    <a:pt x="22888" y="769"/>
                  </a:lnTo>
                  <a:lnTo>
                    <a:pt x="21556" y="948"/>
                  </a:lnTo>
                  <a:lnTo>
                    <a:pt x="20172" y="1179"/>
                  </a:lnTo>
                  <a:lnTo>
                    <a:pt x="18762" y="1435"/>
                  </a:lnTo>
                  <a:lnTo>
                    <a:pt x="17301" y="1743"/>
                  </a:lnTo>
                  <a:lnTo>
                    <a:pt x="15815" y="2051"/>
                  </a:lnTo>
                  <a:lnTo>
                    <a:pt x="14328" y="2435"/>
                  </a:lnTo>
                  <a:lnTo>
                    <a:pt x="12867" y="2845"/>
                  </a:lnTo>
                  <a:lnTo>
                    <a:pt x="11406" y="3281"/>
                  </a:lnTo>
                  <a:lnTo>
                    <a:pt x="9971" y="3768"/>
                  </a:lnTo>
                  <a:lnTo>
                    <a:pt x="9279" y="4024"/>
                  </a:lnTo>
                  <a:lnTo>
                    <a:pt x="8613" y="4306"/>
                  </a:lnTo>
                  <a:lnTo>
                    <a:pt x="7946" y="4588"/>
                  </a:lnTo>
                  <a:lnTo>
                    <a:pt x="7280" y="4895"/>
                  </a:lnTo>
                  <a:lnTo>
                    <a:pt x="6639" y="5203"/>
                  </a:lnTo>
                  <a:lnTo>
                    <a:pt x="6024" y="5511"/>
                  </a:lnTo>
                  <a:lnTo>
                    <a:pt x="5434" y="5844"/>
                  </a:lnTo>
                  <a:lnTo>
                    <a:pt x="4871" y="6203"/>
                  </a:lnTo>
                  <a:lnTo>
                    <a:pt x="4307" y="6561"/>
                  </a:lnTo>
                  <a:lnTo>
                    <a:pt x="3794" y="6946"/>
                  </a:lnTo>
                  <a:lnTo>
                    <a:pt x="3307" y="7330"/>
                  </a:lnTo>
                  <a:lnTo>
                    <a:pt x="2820" y="7740"/>
                  </a:lnTo>
                  <a:lnTo>
                    <a:pt x="2385" y="8150"/>
                  </a:lnTo>
                  <a:lnTo>
                    <a:pt x="1974" y="8586"/>
                  </a:lnTo>
                  <a:lnTo>
                    <a:pt x="1616" y="9022"/>
                  </a:lnTo>
                  <a:lnTo>
                    <a:pt x="1282" y="9483"/>
                  </a:lnTo>
                  <a:lnTo>
                    <a:pt x="975" y="9970"/>
                  </a:lnTo>
                  <a:lnTo>
                    <a:pt x="693" y="10457"/>
                  </a:lnTo>
                  <a:lnTo>
                    <a:pt x="488" y="10970"/>
                  </a:lnTo>
                  <a:lnTo>
                    <a:pt x="283" y="11482"/>
                  </a:lnTo>
                  <a:lnTo>
                    <a:pt x="155" y="12021"/>
                  </a:lnTo>
                  <a:lnTo>
                    <a:pt x="52" y="12584"/>
                  </a:lnTo>
                  <a:lnTo>
                    <a:pt x="1" y="13148"/>
                  </a:lnTo>
                  <a:lnTo>
                    <a:pt x="1" y="13738"/>
                  </a:lnTo>
                  <a:lnTo>
                    <a:pt x="52" y="14353"/>
                  </a:lnTo>
                  <a:lnTo>
                    <a:pt x="129" y="14968"/>
                  </a:lnTo>
                  <a:lnTo>
                    <a:pt x="206" y="15276"/>
                  </a:lnTo>
                  <a:lnTo>
                    <a:pt x="283" y="15583"/>
                  </a:lnTo>
                  <a:lnTo>
                    <a:pt x="385" y="15891"/>
                  </a:lnTo>
                  <a:lnTo>
                    <a:pt x="488" y="16173"/>
                  </a:lnTo>
                  <a:lnTo>
                    <a:pt x="642" y="16455"/>
                  </a:lnTo>
                  <a:lnTo>
                    <a:pt x="770" y="16737"/>
                  </a:lnTo>
                  <a:lnTo>
                    <a:pt x="924" y="17018"/>
                  </a:lnTo>
                  <a:lnTo>
                    <a:pt x="1103" y="17275"/>
                  </a:lnTo>
                  <a:lnTo>
                    <a:pt x="1488" y="17787"/>
                  </a:lnTo>
                  <a:lnTo>
                    <a:pt x="1923" y="18274"/>
                  </a:lnTo>
                  <a:lnTo>
                    <a:pt x="2436" y="18710"/>
                  </a:lnTo>
                  <a:lnTo>
                    <a:pt x="2974" y="19146"/>
                  </a:lnTo>
                  <a:lnTo>
                    <a:pt x="3564" y="19556"/>
                  </a:lnTo>
                  <a:lnTo>
                    <a:pt x="4204" y="19940"/>
                  </a:lnTo>
                  <a:lnTo>
                    <a:pt x="4896" y="20299"/>
                  </a:lnTo>
                  <a:lnTo>
                    <a:pt x="5614" y="20658"/>
                  </a:lnTo>
                  <a:lnTo>
                    <a:pt x="6383" y="20965"/>
                  </a:lnTo>
                  <a:lnTo>
                    <a:pt x="7203" y="21273"/>
                  </a:lnTo>
                  <a:lnTo>
                    <a:pt x="8049" y="21529"/>
                  </a:lnTo>
                  <a:lnTo>
                    <a:pt x="8920" y="21786"/>
                  </a:lnTo>
                  <a:lnTo>
                    <a:pt x="9843" y="22042"/>
                  </a:lnTo>
                  <a:lnTo>
                    <a:pt x="10791" y="22247"/>
                  </a:lnTo>
                  <a:lnTo>
                    <a:pt x="11765" y="22452"/>
                  </a:lnTo>
                  <a:lnTo>
                    <a:pt x="12790" y="22631"/>
                  </a:lnTo>
                  <a:lnTo>
                    <a:pt x="13815" y="22785"/>
                  </a:lnTo>
                  <a:lnTo>
                    <a:pt x="14892" y="22939"/>
                  </a:lnTo>
                  <a:lnTo>
                    <a:pt x="15968" y="23067"/>
                  </a:lnTo>
                  <a:lnTo>
                    <a:pt x="17096" y="23195"/>
                  </a:lnTo>
                  <a:lnTo>
                    <a:pt x="18224" y="23272"/>
                  </a:lnTo>
                  <a:lnTo>
                    <a:pt x="19351" y="23375"/>
                  </a:lnTo>
                  <a:lnTo>
                    <a:pt x="21709" y="23503"/>
                  </a:lnTo>
                  <a:lnTo>
                    <a:pt x="24093" y="23580"/>
                  </a:lnTo>
                  <a:lnTo>
                    <a:pt x="26528" y="23605"/>
                  </a:lnTo>
                  <a:lnTo>
                    <a:pt x="28963" y="23605"/>
                  </a:lnTo>
                  <a:lnTo>
                    <a:pt x="31423" y="23554"/>
                  </a:lnTo>
                  <a:lnTo>
                    <a:pt x="33884" y="23452"/>
                  </a:lnTo>
                  <a:lnTo>
                    <a:pt x="36318" y="23349"/>
                  </a:lnTo>
                  <a:lnTo>
                    <a:pt x="38702" y="23221"/>
                  </a:lnTo>
                  <a:lnTo>
                    <a:pt x="41060" y="23067"/>
                  </a:lnTo>
                  <a:lnTo>
                    <a:pt x="43315" y="22888"/>
                  </a:lnTo>
                  <a:lnTo>
                    <a:pt x="45520" y="22708"/>
                  </a:lnTo>
                  <a:lnTo>
                    <a:pt x="49620" y="22324"/>
                  </a:lnTo>
                  <a:lnTo>
                    <a:pt x="53260" y="21965"/>
                  </a:lnTo>
                  <a:lnTo>
                    <a:pt x="56258" y="21657"/>
                  </a:lnTo>
                  <a:lnTo>
                    <a:pt x="58540" y="21427"/>
                  </a:lnTo>
                  <a:lnTo>
                    <a:pt x="60359" y="21222"/>
                  </a:lnTo>
                  <a:lnTo>
                    <a:pt x="62025" y="21017"/>
                  </a:lnTo>
                  <a:lnTo>
                    <a:pt x="63563" y="20786"/>
                  </a:lnTo>
                  <a:lnTo>
                    <a:pt x="64947" y="20530"/>
                  </a:lnTo>
                  <a:lnTo>
                    <a:pt x="66177" y="20248"/>
                  </a:lnTo>
                  <a:lnTo>
                    <a:pt x="67305" y="19940"/>
                  </a:lnTo>
                  <a:lnTo>
                    <a:pt x="67792" y="19786"/>
                  </a:lnTo>
                  <a:lnTo>
                    <a:pt x="68253" y="19607"/>
                  </a:lnTo>
                  <a:lnTo>
                    <a:pt x="68689" y="19428"/>
                  </a:lnTo>
                  <a:lnTo>
                    <a:pt x="69099" y="19248"/>
                  </a:lnTo>
                  <a:lnTo>
                    <a:pt x="69458" y="19069"/>
                  </a:lnTo>
                  <a:lnTo>
                    <a:pt x="69791" y="18864"/>
                  </a:lnTo>
                  <a:lnTo>
                    <a:pt x="70099" y="18684"/>
                  </a:lnTo>
                  <a:lnTo>
                    <a:pt x="70380" y="18454"/>
                  </a:lnTo>
                  <a:lnTo>
                    <a:pt x="70611" y="18249"/>
                  </a:lnTo>
                  <a:lnTo>
                    <a:pt x="70816" y="18044"/>
                  </a:lnTo>
                  <a:lnTo>
                    <a:pt x="70996" y="17813"/>
                  </a:lnTo>
                  <a:lnTo>
                    <a:pt x="71124" y="17557"/>
                  </a:lnTo>
                  <a:lnTo>
                    <a:pt x="71226" y="17326"/>
                  </a:lnTo>
                  <a:lnTo>
                    <a:pt x="71303" y="17070"/>
                  </a:lnTo>
                  <a:lnTo>
                    <a:pt x="71354" y="16813"/>
                  </a:lnTo>
                  <a:lnTo>
                    <a:pt x="71380" y="16557"/>
                  </a:lnTo>
                  <a:lnTo>
                    <a:pt x="71354" y="16301"/>
                  </a:lnTo>
                  <a:lnTo>
                    <a:pt x="71329" y="16019"/>
                  </a:lnTo>
                  <a:lnTo>
                    <a:pt x="71252" y="15737"/>
                  </a:lnTo>
                  <a:lnTo>
                    <a:pt x="71149" y="15429"/>
                  </a:lnTo>
                  <a:lnTo>
                    <a:pt x="70996" y="15122"/>
                  </a:lnTo>
                  <a:lnTo>
                    <a:pt x="70791" y="14814"/>
                  </a:lnTo>
                  <a:lnTo>
                    <a:pt x="70560" y="14481"/>
                  </a:lnTo>
                  <a:lnTo>
                    <a:pt x="70252" y="14122"/>
                  </a:lnTo>
                  <a:lnTo>
                    <a:pt x="69919" y="13763"/>
                  </a:lnTo>
                  <a:lnTo>
                    <a:pt x="69560" y="13405"/>
                  </a:lnTo>
                  <a:lnTo>
                    <a:pt x="69150" y="13020"/>
                  </a:lnTo>
                  <a:lnTo>
                    <a:pt x="68715" y="12636"/>
                  </a:lnTo>
                  <a:lnTo>
                    <a:pt x="67766" y="11867"/>
                  </a:lnTo>
                  <a:lnTo>
                    <a:pt x="66741" y="11072"/>
                  </a:lnTo>
                  <a:lnTo>
                    <a:pt x="65690" y="10303"/>
                  </a:lnTo>
                  <a:lnTo>
                    <a:pt x="64614" y="9560"/>
                  </a:lnTo>
                  <a:lnTo>
                    <a:pt x="63537" y="8842"/>
                  </a:lnTo>
                  <a:lnTo>
                    <a:pt x="62512" y="8176"/>
                  </a:lnTo>
                  <a:lnTo>
                    <a:pt x="60744" y="7048"/>
                  </a:lnTo>
                  <a:lnTo>
                    <a:pt x="59488" y="6305"/>
                  </a:lnTo>
                  <a:lnTo>
                    <a:pt x="59026" y="6023"/>
                  </a:lnTo>
                  <a:lnTo>
                    <a:pt x="30449" y="0"/>
                  </a:lnTo>
                  <a:close/>
                </a:path>
              </a:pathLst>
            </a:custGeom>
            <a:solidFill>
              <a:srgbClr val="E1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37"/>
            <p:cNvSpPr/>
            <p:nvPr/>
          </p:nvSpPr>
          <p:spPr>
            <a:xfrm>
              <a:off x="7148425" y="2851469"/>
              <a:ext cx="949546" cy="314019"/>
            </a:xfrm>
            <a:custGeom>
              <a:avLst/>
              <a:gdLst/>
              <a:ahLst/>
              <a:cxnLst/>
              <a:rect l="l" t="t" r="r" b="b"/>
              <a:pathLst>
                <a:path w="71381" h="23606" fill="none" extrusionOk="0">
                  <a:moveTo>
                    <a:pt x="59026" y="6023"/>
                  </a:moveTo>
                  <a:lnTo>
                    <a:pt x="59026" y="6023"/>
                  </a:lnTo>
                  <a:lnTo>
                    <a:pt x="59488" y="6305"/>
                  </a:lnTo>
                  <a:lnTo>
                    <a:pt x="60744" y="7048"/>
                  </a:lnTo>
                  <a:lnTo>
                    <a:pt x="62512" y="8176"/>
                  </a:lnTo>
                  <a:lnTo>
                    <a:pt x="63537" y="8842"/>
                  </a:lnTo>
                  <a:lnTo>
                    <a:pt x="64614" y="9560"/>
                  </a:lnTo>
                  <a:lnTo>
                    <a:pt x="65690" y="10303"/>
                  </a:lnTo>
                  <a:lnTo>
                    <a:pt x="66741" y="11072"/>
                  </a:lnTo>
                  <a:lnTo>
                    <a:pt x="67766" y="11867"/>
                  </a:lnTo>
                  <a:lnTo>
                    <a:pt x="68715" y="12636"/>
                  </a:lnTo>
                  <a:lnTo>
                    <a:pt x="69150" y="13020"/>
                  </a:lnTo>
                  <a:lnTo>
                    <a:pt x="69560" y="13405"/>
                  </a:lnTo>
                  <a:lnTo>
                    <a:pt x="69919" y="13763"/>
                  </a:lnTo>
                  <a:lnTo>
                    <a:pt x="70252" y="14122"/>
                  </a:lnTo>
                  <a:lnTo>
                    <a:pt x="70560" y="14481"/>
                  </a:lnTo>
                  <a:lnTo>
                    <a:pt x="70791" y="14814"/>
                  </a:lnTo>
                  <a:lnTo>
                    <a:pt x="70996" y="15122"/>
                  </a:lnTo>
                  <a:lnTo>
                    <a:pt x="71149" y="15429"/>
                  </a:lnTo>
                  <a:lnTo>
                    <a:pt x="71149" y="15429"/>
                  </a:lnTo>
                  <a:lnTo>
                    <a:pt x="71252" y="15737"/>
                  </a:lnTo>
                  <a:lnTo>
                    <a:pt x="71329" y="16019"/>
                  </a:lnTo>
                  <a:lnTo>
                    <a:pt x="71354" y="16301"/>
                  </a:lnTo>
                  <a:lnTo>
                    <a:pt x="71380" y="16557"/>
                  </a:lnTo>
                  <a:lnTo>
                    <a:pt x="71354" y="16813"/>
                  </a:lnTo>
                  <a:lnTo>
                    <a:pt x="71303" y="17070"/>
                  </a:lnTo>
                  <a:lnTo>
                    <a:pt x="71226" y="17326"/>
                  </a:lnTo>
                  <a:lnTo>
                    <a:pt x="71124" y="17557"/>
                  </a:lnTo>
                  <a:lnTo>
                    <a:pt x="70996" y="17813"/>
                  </a:lnTo>
                  <a:lnTo>
                    <a:pt x="70816" y="18044"/>
                  </a:lnTo>
                  <a:lnTo>
                    <a:pt x="70611" y="18249"/>
                  </a:lnTo>
                  <a:lnTo>
                    <a:pt x="70380" y="18454"/>
                  </a:lnTo>
                  <a:lnTo>
                    <a:pt x="70099" y="18684"/>
                  </a:lnTo>
                  <a:lnTo>
                    <a:pt x="69791" y="18864"/>
                  </a:lnTo>
                  <a:lnTo>
                    <a:pt x="69458" y="19069"/>
                  </a:lnTo>
                  <a:lnTo>
                    <a:pt x="69099" y="19248"/>
                  </a:lnTo>
                  <a:lnTo>
                    <a:pt x="68689" y="19428"/>
                  </a:lnTo>
                  <a:lnTo>
                    <a:pt x="68253" y="19607"/>
                  </a:lnTo>
                  <a:lnTo>
                    <a:pt x="67792" y="19786"/>
                  </a:lnTo>
                  <a:lnTo>
                    <a:pt x="67305" y="19940"/>
                  </a:lnTo>
                  <a:lnTo>
                    <a:pt x="66177" y="20248"/>
                  </a:lnTo>
                  <a:lnTo>
                    <a:pt x="64947" y="20530"/>
                  </a:lnTo>
                  <a:lnTo>
                    <a:pt x="63563" y="20786"/>
                  </a:lnTo>
                  <a:lnTo>
                    <a:pt x="62025" y="21017"/>
                  </a:lnTo>
                  <a:lnTo>
                    <a:pt x="60359" y="21222"/>
                  </a:lnTo>
                  <a:lnTo>
                    <a:pt x="58540" y="21427"/>
                  </a:lnTo>
                  <a:lnTo>
                    <a:pt x="58540" y="21427"/>
                  </a:lnTo>
                  <a:lnTo>
                    <a:pt x="56258" y="21657"/>
                  </a:lnTo>
                  <a:lnTo>
                    <a:pt x="53260" y="21965"/>
                  </a:lnTo>
                  <a:lnTo>
                    <a:pt x="49620" y="22324"/>
                  </a:lnTo>
                  <a:lnTo>
                    <a:pt x="45520" y="22708"/>
                  </a:lnTo>
                  <a:lnTo>
                    <a:pt x="43315" y="22888"/>
                  </a:lnTo>
                  <a:lnTo>
                    <a:pt x="41060" y="23067"/>
                  </a:lnTo>
                  <a:lnTo>
                    <a:pt x="38702" y="23221"/>
                  </a:lnTo>
                  <a:lnTo>
                    <a:pt x="36318" y="23349"/>
                  </a:lnTo>
                  <a:lnTo>
                    <a:pt x="33884" y="23452"/>
                  </a:lnTo>
                  <a:lnTo>
                    <a:pt x="31423" y="23554"/>
                  </a:lnTo>
                  <a:lnTo>
                    <a:pt x="28963" y="23605"/>
                  </a:lnTo>
                  <a:lnTo>
                    <a:pt x="26528" y="23605"/>
                  </a:lnTo>
                  <a:lnTo>
                    <a:pt x="24093" y="23580"/>
                  </a:lnTo>
                  <a:lnTo>
                    <a:pt x="21709" y="23503"/>
                  </a:lnTo>
                  <a:lnTo>
                    <a:pt x="19351" y="23375"/>
                  </a:lnTo>
                  <a:lnTo>
                    <a:pt x="18224" y="23272"/>
                  </a:lnTo>
                  <a:lnTo>
                    <a:pt x="17096" y="23195"/>
                  </a:lnTo>
                  <a:lnTo>
                    <a:pt x="15968" y="23067"/>
                  </a:lnTo>
                  <a:lnTo>
                    <a:pt x="14892" y="22939"/>
                  </a:lnTo>
                  <a:lnTo>
                    <a:pt x="13815" y="22785"/>
                  </a:lnTo>
                  <a:lnTo>
                    <a:pt x="12790" y="22631"/>
                  </a:lnTo>
                  <a:lnTo>
                    <a:pt x="11765" y="22452"/>
                  </a:lnTo>
                  <a:lnTo>
                    <a:pt x="10791" y="22247"/>
                  </a:lnTo>
                  <a:lnTo>
                    <a:pt x="9843" y="22042"/>
                  </a:lnTo>
                  <a:lnTo>
                    <a:pt x="8920" y="21786"/>
                  </a:lnTo>
                  <a:lnTo>
                    <a:pt x="8049" y="21529"/>
                  </a:lnTo>
                  <a:lnTo>
                    <a:pt x="7203" y="21273"/>
                  </a:lnTo>
                  <a:lnTo>
                    <a:pt x="6383" y="20965"/>
                  </a:lnTo>
                  <a:lnTo>
                    <a:pt x="5614" y="20658"/>
                  </a:lnTo>
                  <a:lnTo>
                    <a:pt x="4896" y="20299"/>
                  </a:lnTo>
                  <a:lnTo>
                    <a:pt x="4204" y="19940"/>
                  </a:lnTo>
                  <a:lnTo>
                    <a:pt x="3564" y="19556"/>
                  </a:lnTo>
                  <a:lnTo>
                    <a:pt x="2974" y="19146"/>
                  </a:lnTo>
                  <a:lnTo>
                    <a:pt x="2436" y="18710"/>
                  </a:lnTo>
                  <a:lnTo>
                    <a:pt x="1923" y="18274"/>
                  </a:lnTo>
                  <a:lnTo>
                    <a:pt x="1488" y="17787"/>
                  </a:lnTo>
                  <a:lnTo>
                    <a:pt x="1103" y="17275"/>
                  </a:lnTo>
                  <a:lnTo>
                    <a:pt x="924" y="17018"/>
                  </a:lnTo>
                  <a:lnTo>
                    <a:pt x="770" y="16737"/>
                  </a:lnTo>
                  <a:lnTo>
                    <a:pt x="642" y="16455"/>
                  </a:lnTo>
                  <a:lnTo>
                    <a:pt x="488" y="16173"/>
                  </a:lnTo>
                  <a:lnTo>
                    <a:pt x="385" y="15891"/>
                  </a:lnTo>
                  <a:lnTo>
                    <a:pt x="283" y="15583"/>
                  </a:lnTo>
                  <a:lnTo>
                    <a:pt x="206" y="15276"/>
                  </a:lnTo>
                  <a:lnTo>
                    <a:pt x="129" y="14968"/>
                  </a:lnTo>
                  <a:lnTo>
                    <a:pt x="129" y="14968"/>
                  </a:lnTo>
                  <a:lnTo>
                    <a:pt x="52" y="14353"/>
                  </a:lnTo>
                  <a:lnTo>
                    <a:pt x="1" y="13738"/>
                  </a:lnTo>
                  <a:lnTo>
                    <a:pt x="1" y="13148"/>
                  </a:lnTo>
                  <a:lnTo>
                    <a:pt x="52" y="12584"/>
                  </a:lnTo>
                  <a:lnTo>
                    <a:pt x="155" y="12021"/>
                  </a:lnTo>
                  <a:lnTo>
                    <a:pt x="283" y="11482"/>
                  </a:lnTo>
                  <a:lnTo>
                    <a:pt x="488" y="10970"/>
                  </a:lnTo>
                  <a:lnTo>
                    <a:pt x="693" y="10457"/>
                  </a:lnTo>
                  <a:lnTo>
                    <a:pt x="975" y="9970"/>
                  </a:lnTo>
                  <a:lnTo>
                    <a:pt x="1282" y="9483"/>
                  </a:lnTo>
                  <a:lnTo>
                    <a:pt x="1616" y="9022"/>
                  </a:lnTo>
                  <a:lnTo>
                    <a:pt x="1974" y="8586"/>
                  </a:lnTo>
                  <a:lnTo>
                    <a:pt x="2385" y="8150"/>
                  </a:lnTo>
                  <a:lnTo>
                    <a:pt x="2820" y="7740"/>
                  </a:lnTo>
                  <a:lnTo>
                    <a:pt x="3307" y="7330"/>
                  </a:lnTo>
                  <a:lnTo>
                    <a:pt x="3794" y="6946"/>
                  </a:lnTo>
                  <a:lnTo>
                    <a:pt x="4307" y="6561"/>
                  </a:lnTo>
                  <a:lnTo>
                    <a:pt x="4871" y="6203"/>
                  </a:lnTo>
                  <a:lnTo>
                    <a:pt x="5434" y="5844"/>
                  </a:lnTo>
                  <a:lnTo>
                    <a:pt x="6024" y="5511"/>
                  </a:lnTo>
                  <a:lnTo>
                    <a:pt x="6639" y="5203"/>
                  </a:lnTo>
                  <a:lnTo>
                    <a:pt x="7280" y="4895"/>
                  </a:lnTo>
                  <a:lnTo>
                    <a:pt x="7946" y="4588"/>
                  </a:lnTo>
                  <a:lnTo>
                    <a:pt x="8613" y="4306"/>
                  </a:lnTo>
                  <a:lnTo>
                    <a:pt x="9279" y="4024"/>
                  </a:lnTo>
                  <a:lnTo>
                    <a:pt x="9971" y="3768"/>
                  </a:lnTo>
                  <a:lnTo>
                    <a:pt x="11406" y="3281"/>
                  </a:lnTo>
                  <a:lnTo>
                    <a:pt x="12867" y="2845"/>
                  </a:lnTo>
                  <a:lnTo>
                    <a:pt x="14328" y="2435"/>
                  </a:lnTo>
                  <a:lnTo>
                    <a:pt x="15815" y="2051"/>
                  </a:lnTo>
                  <a:lnTo>
                    <a:pt x="17301" y="1743"/>
                  </a:lnTo>
                  <a:lnTo>
                    <a:pt x="18762" y="1435"/>
                  </a:lnTo>
                  <a:lnTo>
                    <a:pt x="20172" y="1179"/>
                  </a:lnTo>
                  <a:lnTo>
                    <a:pt x="21556" y="948"/>
                  </a:lnTo>
                  <a:lnTo>
                    <a:pt x="22888" y="769"/>
                  </a:lnTo>
                  <a:lnTo>
                    <a:pt x="24170" y="590"/>
                  </a:lnTo>
                  <a:lnTo>
                    <a:pt x="25349" y="436"/>
                  </a:lnTo>
                  <a:lnTo>
                    <a:pt x="27425" y="231"/>
                  </a:lnTo>
                  <a:lnTo>
                    <a:pt x="29040" y="103"/>
                  </a:lnTo>
                  <a:lnTo>
                    <a:pt x="304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37"/>
            <p:cNvSpPr/>
            <p:nvPr/>
          </p:nvSpPr>
          <p:spPr>
            <a:xfrm>
              <a:off x="7782582" y="2130367"/>
              <a:ext cx="436069" cy="795090"/>
            </a:xfrm>
            <a:custGeom>
              <a:avLst/>
              <a:gdLst/>
              <a:ahLst/>
              <a:cxnLst/>
              <a:rect l="l" t="t" r="r" b="b"/>
              <a:pathLst>
                <a:path w="32781" h="59770" extrusionOk="0">
                  <a:moveTo>
                    <a:pt x="6741" y="1"/>
                  </a:moveTo>
                  <a:lnTo>
                    <a:pt x="0" y="50569"/>
                  </a:lnTo>
                  <a:lnTo>
                    <a:pt x="923" y="51081"/>
                  </a:lnTo>
                  <a:lnTo>
                    <a:pt x="2000" y="51696"/>
                  </a:lnTo>
                  <a:lnTo>
                    <a:pt x="3409" y="52465"/>
                  </a:lnTo>
                  <a:lnTo>
                    <a:pt x="5101" y="53337"/>
                  </a:lnTo>
                  <a:lnTo>
                    <a:pt x="6972" y="54311"/>
                  </a:lnTo>
                  <a:lnTo>
                    <a:pt x="9022" y="55310"/>
                  </a:lnTo>
                  <a:lnTo>
                    <a:pt x="11149" y="56310"/>
                  </a:lnTo>
                  <a:lnTo>
                    <a:pt x="12252" y="56797"/>
                  </a:lnTo>
                  <a:lnTo>
                    <a:pt x="13328" y="57258"/>
                  </a:lnTo>
                  <a:lnTo>
                    <a:pt x="14404" y="57694"/>
                  </a:lnTo>
                  <a:lnTo>
                    <a:pt x="15455" y="58104"/>
                  </a:lnTo>
                  <a:lnTo>
                    <a:pt x="16506" y="58488"/>
                  </a:lnTo>
                  <a:lnTo>
                    <a:pt x="17506" y="58822"/>
                  </a:lnTo>
                  <a:lnTo>
                    <a:pt x="18505" y="59129"/>
                  </a:lnTo>
                  <a:lnTo>
                    <a:pt x="19428" y="59360"/>
                  </a:lnTo>
                  <a:lnTo>
                    <a:pt x="20299" y="59565"/>
                  </a:lnTo>
                  <a:lnTo>
                    <a:pt x="21119" y="59693"/>
                  </a:lnTo>
                  <a:lnTo>
                    <a:pt x="21530" y="59719"/>
                  </a:lnTo>
                  <a:lnTo>
                    <a:pt x="21888" y="59744"/>
                  </a:lnTo>
                  <a:lnTo>
                    <a:pt x="22247" y="59770"/>
                  </a:lnTo>
                  <a:lnTo>
                    <a:pt x="22580" y="59744"/>
                  </a:lnTo>
                  <a:lnTo>
                    <a:pt x="22888" y="59719"/>
                  </a:lnTo>
                  <a:lnTo>
                    <a:pt x="23170" y="59667"/>
                  </a:lnTo>
                  <a:lnTo>
                    <a:pt x="23452" y="59590"/>
                  </a:lnTo>
                  <a:lnTo>
                    <a:pt x="23682" y="59488"/>
                  </a:lnTo>
                  <a:lnTo>
                    <a:pt x="23913" y="59385"/>
                  </a:lnTo>
                  <a:lnTo>
                    <a:pt x="24118" y="59257"/>
                  </a:lnTo>
                  <a:lnTo>
                    <a:pt x="24298" y="59078"/>
                  </a:lnTo>
                  <a:lnTo>
                    <a:pt x="24426" y="58898"/>
                  </a:lnTo>
                  <a:lnTo>
                    <a:pt x="24579" y="58668"/>
                  </a:lnTo>
                  <a:lnTo>
                    <a:pt x="24708" y="58411"/>
                  </a:lnTo>
                  <a:lnTo>
                    <a:pt x="25041" y="57745"/>
                  </a:lnTo>
                  <a:lnTo>
                    <a:pt x="25374" y="56899"/>
                  </a:lnTo>
                  <a:lnTo>
                    <a:pt x="25758" y="55900"/>
                  </a:lnTo>
                  <a:lnTo>
                    <a:pt x="26169" y="54746"/>
                  </a:lnTo>
                  <a:lnTo>
                    <a:pt x="26579" y="53465"/>
                  </a:lnTo>
                  <a:lnTo>
                    <a:pt x="27014" y="52055"/>
                  </a:lnTo>
                  <a:lnTo>
                    <a:pt x="27450" y="50543"/>
                  </a:lnTo>
                  <a:lnTo>
                    <a:pt x="27911" y="48928"/>
                  </a:lnTo>
                  <a:lnTo>
                    <a:pt x="28373" y="47211"/>
                  </a:lnTo>
                  <a:lnTo>
                    <a:pt x="28808" y="45443"/>
                  </a:lnTo>
                  <a:lnTo>
                    <a:pt x="29270" y="43597"/>
                  </a:lnTo>
                  <a:lnTo>
                    <a:pt x="29705" y="41701"/>
                  </a:lnTo>
                  <a:lnTo>
                    <a:pt x="30141" y="39753"/>
                  </a:lnTo>
                  <a:lnTo>
                    <a:pt x="30551" y="37805"/>
                  </a:lnTo>
                  <a:lnTo>
                    <a:pt x="30936" y="35806"/>
                  </a:lnTo>
                  <a:lnTo>
                    <a:pt x="31294" y="33832"/>
                  </a:lnTo>
                  <a:lnTo>
                    <a:pt x="31628" y="31859"/>
                  </a:lnTo>
                  <a:lnTo>
                    <a:pt x="31910" y="29885"/>
                  </a:lnTo>
                  <a:lnTo>
                    <a:pt x="32192" y="27963"/>
                  </a:lnTo>
                  <a:lnTo>
                    <a:pt x="32397" y="26092"/>
                  </a:lnTo>
                  <a:lnTo>
                    <a:pt x="32576" y="24247"/>
                  </a:lnTo>
                  <a:lnTo>
                    <a:pt x="32704" y="22478"/>
                  </a:lnTo>
                  <a:lnTo>
                    <a:pt x="32755" y="20812"/>
                  </a:lnTo>
                  <a:lnTo>
                    <a:pt x="32781" y="19223"/>
                  </a:lnTo>
                  <a:lnTo>
                    <a:pt x="32755" y="18454"/>
                  </a:lnTo>
                  <a:lnTo>
                    <a:pt x="32730" y="17711"/>
                  </a:lnTo>
                  <a:lnTo>
                    <a:pt x="32678" y="17019"/>
                  </a:lnTo>
                  <a:lnTo>
                    <a:pt x="32602" y="16353"/>
                  </a:lnTo>
                  <a:lnTo>
                    <a:pt x="32525" y="15712"/>
                  </a:lnTo>
                  <a:lnTo>
                    <a:pt x="32422" y="15097"/>
                  </a:lnTo>
                  <a:lnTo>
                    <a:pt x="32294" y="14507"/>
                  </a:lnTo>
                  <a:lnTo>
                    <a:pt x="32166" y="13995"/>
                  </a:lnTo>
                  <a:lnTo>
                    <a:pt x="32012" y="13482"/>
                  </a:lnTo>
                  <a:lnTo>
                    <a:pt x="31833" y="13021"/>
                  </a:lnTo>
                  <a:lnTo>
                    <a:pt x="31628" y="12611"/>
                  </a:lnTo>
                  <a:lnTo>
                    <a:pt x="31397" y="12226"/>
                  </a:lnTo>
                  <a:lnTo>
                    <a:pt x="31166" y="11893"/>
                  </a:lnTo>
                  <a:lnTo>
                    <a:pt x="30884" y="11586"/>
                  </a:lnTo>
                  <a:lnTo>
                    <a:pt x="30295" y="11047"/>
                  </a:lnTo>
                  <a:lnTo>
                    <a:pt x="29654" y="10535"/>
                  </a:lnTo>
                  <a:lnTo>
                    <a:pt x="28937" y="9997"/>
                  </a:lnTo>
                  <a:lnTo>
                    <a:pt x="28168" y="9458"/>
                  </a:lnTo>
                  <a:lnTo>
                    <a:pt x="27347" y="8920"/>
                  </a:lnTo>
                  <a:lnTo>
                    <a:pt x="26476" y="8408"/>
                  </a:lnTo>
                  <a:lnTo>
                    <a:pt x="25579" y="7895"/>
                  </a:lnTo>
                  <a:lnTo>
                    <a:pt x="24631" y="7382"/>
                  </a:lnTo>
                  <a:lnTo>
                    <a:pt x="23657" y="6870"/>
                  </a:lnTo>
                  <a:lnTo>
                    <a:pt x="22683" y="6383"/>
                  </a:lnTo>
                  <a:lnTo>
                    <a:pt x="20658" y="5409"/>
                  </a:lnTo>
                  <a:lnTo>
                    <a:pt x="18608" y="4512"/>
                  </a:lnTo>
                  <a:lnTo>
                    <a:pt x="16609" y="3666"/>
                  </a:lnTo>
                  <a:lnTo>
                    <a:pt x="14661" y="2872"/>
                  </a:lnTo>
                  <a:lnTo>
                    <a:pt x="12815" y="2154"/>
                  </a:lnTo>
                  <a:lnTo>
                    <a:pt x="11149" y="1539"/>
                  </a:lnTo>
                  <a:lnTo>
                    <a:pt x="9689" y="1001"/>
                  </a:lnTo>
                  <a:lnTo>
                    <a:pt x="7536" y="257"/>
                  </a:lnTo>
                  <a:lnTo>
                    <a:pt x="6741" y="1"/>
                  </a:lnTo>
                  <a:close/>
                </a:path>
              </a:pathLst>
            </a:custGeom>
            <a:solidFill>
              <a:srgbClr val="E1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37"/>
            <p:cNvSpPr/>
            <p:nvPr/>
          </p:nvSpPr>
          <p:spPr>
            <a:xfrm>
              <a:off x="7782582" y="2130367"/>
              <a:ext cx="436069" cy="795090"/>
            </a:xfrm>
            <a:custGeom>
              <a:avLst/>
              <a:gdLst/>
              <a:ahLst/>
              <a:cxnLst/>
              <a:rect l="l" t="t" r="r" b="b"/>
              <a:pathLst>
                <a:path w="32781" h="59770" fill="none" extrusionOk="0">
                  <a:moveTo>
                    <a:pt x="6741" y="1"/>
                  </a:moveTo>
                  <a:lnTo>
                    <a:pt x="6741" y="1"/>
                  </a:lnTo>
                  <a:lnTo>
                    <a:pt x="7536" y="257"/>
                  </a:lnTo>
                  <a:lnTo>
                    <a:pt x="9689" y="1001"/>
                  </a:lnTo>
                  <a:lnTo>
                    <a:pt x="11149" y="1539"/>
                  </a:lnTo>
                  <a:lnTo>
                    <a:pt x="12815" y="2154"/>
                  </a:lnTo>
                  <a:lnTo>
                    <a:pt x="14661" y="2872"/>
                  </a:lnTo>
                  <a:lnTo>
                    <a:pt x="16609" y="3666"/>
                  </a:lnTo>
                  <a:lnTo>
                    <a:pt x="18608" y="4512"/>
                  </a:lnTo>
                  <a:lnTo>
                    <a:pt x="20658" y="5409"/>
                  </a:lnTo>
                  <a:lnTo>
                    <a:pt x="22683" y="6383"/>
                  </a:lnTo>
                  <a:lnTo>
                    <a:pt x="23657" y="6870"/>
                  </a:lnTo>
                  <a:lnTo>
                    <a:pt x="24631" y="7382"/>
                  </a:lnTo>
                  <a:lnTo>
                    <a:pt x="25579" y="7895"/>
                  </a:lnTo>
                  <a:lnTo>
                    <a:pt x="26476" y="8408"/>
                  </a:lnTo>
                  <a:lnTo>
                    <a:pt x="27347" y="8920"/>
                  </a:lnTo>
                  <a:lnTo>
                    <a:pt x="28168" y="9458"/>
                  </a:lnTo>
                  <a:lnTo>
                    <a:pt x="28937" y="9997"/>
                  </a:lnTo>
                  <a:lnTo>
                    <a:pt x="29654" y="10535"/>
                  </a:lnTo>
                  <a:lnTo>
                    <a:pt x="30295" y="11047"/>
                  </a:lnTo>
                  <a:lnTo>
                    <a:pt x="30884" y="11586"/>
                  </a:lnTo>
                  <a:lnTo>
                    <a:pt x="30884" y="11586"/>
                  </a:lnTo>
                  <a:lnTo>
                    <a:pt x="31166" y="11893"/>
                  </a:lnTo>
                  <a:lnTo>
                    <a:pt x="31397" y="12226"/>
                  </a:lnTo>
                  <a:lnTo>
                    <a:pt x="31628" y="12611"/>
                  </a:lnTo>
                  <a:lnTo>
                    <a:pt x="31833" y="13021"/>
                  </a:lnTo>
                  <a:lnTo>
                    <a:pt x="32012" y="13482"/>
                  </a:lnTo>
                  <a:lnTo>
                    <a:pt x="32166" y="13995"/>
                  </a:lnTo>
                  <a:lnTo>
                    <a:pt x="32294" y="14507"/>
                  </a:lnTo>
                  <a:lnTo>
                    <a:pt x="32422" y="15097"/>
                  </a:lnTo>
                  <a:lnTo>
                    <a:pt x="32525" y="15712"/>
                  </a:lnTo>
                  <a:lnTo>
                    <a:pt x="32602" y="16353"/>
                  </a:lnTo>
                  <a:lnTo>
                    <a:pt x="32678" y="17019"/>
                  </a:lnTo>
                  <a:lnTo>
                    <a:pt x="32730" y="17711"/>
                  </a:lnTo>
                  <a:lnTo>
                    <a:pt x="32755" y="18454"/>
                  </a:lnTo>
                  <a:lnTo>
                    <a:pt x="32781" y="19223"/>
                  </a:lnTo>
                  <a:lnTo>
                    <a:pt x="32755" y="20812"/>
                  </a:lnTo>
                  <a:lnTo>
                    <a:pt x="32704" y="22478"/>
                  </a:lnTo>
                  <a:lnTo>
                    <a:pt x="32576" y="24247"/>
                  </a:lnTo>
                  <a:lnTo>
                    <a:pt x="32397" y="26092"/>
                  </a:lnTo>
                  <a:lnTo>
                    <a:pt x="32192" y="27963"/>
                  </a:lnTo>
                  <a:lnTo>
                    <a:pt x="31910" y="29885"/>
                  </a:lnTo>
                  <a:lnTo>
                    <a:pt x="31628" y="31859"/>
                  </a:lnTo>
                  <a:lnTo>
                    <a:pt x="31294" y="33832"/>
                  </a:lnTo>
                  <a:lnTo>
                    <a:pt x="30936" y="35806"/>
                  </a:lnTo>
                  <a:lnTo>
                    <a:pt x="30551" y="37805"/>
                  </a:lnTo>
                  <a:lnTo>
                    <a:pt x="30141" y="39753"/>
                  </a:lnTo>
                  <a:lnTo>
                    <a:pt x="29705" y="41701"/>
                  </a:lnTo>
                  <a:lnTo>
                    <a:pt x="29270" y="43597"/>
                  </a:lnTo>
                  <a:lnTo>
                    <a:pt x="28808" y="45443"/>
                  </a:lnTo>
                  <a:lnTo>
                    <a:pt x="28373" y="47211"/>
                  </a:lnTo>
                  <a:lnTo>
                    <a:pt x="27911" y="48928"/>
                  </a:lnTo>
                  <a:lnTo>
                    <a:pt x="27450" y="50543"/>
                  </a:lnTo>
                  <a:lnTo>
                    <a:pt x="27014" y="52055"/>
                  </a:lnTo>
                  <a:lnTo>
                    <a:pt x="26579" y="53465"/>
                  </a:lnTo>
                  <a:lnTo>
                    <a:pt x="26169" y="54746"/>
                  </a:lnTo>
                  <a:lnTo>
                    <a:pt x="25758" y="55900"/>
                  </a:lnTo>
                  <a:lnTo>
                    <a:pt x="25374" y="56899"/>
                  </a:lnTo>
                  <a:lnTo>
                    <a:pt x="25041" y="57745"/>
                  </a:lnTo>
                  <a:lnTo>
                    <a:pt x="24708" y="58411"/>
                  </a:lnTo>
                  <a:lnTo>
                    <a:pt x="24579" y="58668"/>
                  </a:lnTo>
                  <a:lnTo>
                    <a:pt x="24426" y="58898"/>
                  </a:lnTo>
                  <a:lnTo>
                    <a:pt x="24426" y="58898"/>
                  </a:lnTo>
                  <a:lnTo>
                    <a:pt x="24298" y="59078"/>
                  </a:lnTo>
                  <a:lnTo>
                    <a:pt x="24118" y="59257"/>
                  </a:lnTo>
                  <a:lnTo>
                    <a:pt x="23913" y="59385"/>
                  </a:lnTo>
                  <a:lnTo>
                    <a:pt x="23682" y="59488"/>
                  </a:lnTo>
                  <a:lnTo>
                    <a:pt x="23452" y="59590"/>
                  </a:lnTo>
                  <a:lnTo>
                    <a:pt x="23170" y="59667"/>
                  </a:lnTo>
                  <a:lnTo>
                    <a:pt x="22888" y="59719"/>
                  </a:lnTo>
                  <a:lnTo>
                    <a:pt x="22580" y="59744"/>
                  </a:lnTo>
                  <a:lnTo>
                    <a:pt x="22247" y="59770"/>
                  </a:lnTo>
                  <a:lnTo>
                    <a:pt x="21888" y="59744"/>
                  </a:lnTo>
                  <a:lnTo>
                    <a:pt x="21530" y="59719"/>
                  </a:lnTo>
                  <a:lnTo>
                    <a:pt x="21119" y="59693"/>
                  </a:lnTo>
                  <a:lnTo>
                    <a:pt x="20299" y="59565"/>
                  </a:lnTo>
                  <a:lnTo>
                    <a:pt x="19428" y="59360"/>
                  </a:lnTo>
                  <a:lnTo>
                    <a:pt x="18505" y="59129"/>
                  </a:lnTo>
                  <a:lnTo>
                    <a:pt x="17506" y="58822"/>
                  </a:lnTo>
                  <a:lnTo>
                    <a:pt x="16506" y="58488"/>
                  </a:lnTo>
                  <a:lnTo>
                    <a:pt x="15455" y="58104"/>
                  </a:lnTo>
                  <a:lnTo>
                    <a:pt x="14404" y="57694"/>
                  </a:lnTo>
                  <a:lnTo>
                    <a:pt x="13328" y="57258"/>
                  </a:lnTo>
                  <a:lnTo>
                    <a:pt x="12252" y="56797"/>
                  </a:lnTo>
                  <a:lnTo>
                    <a:pt x="11149" y="56310"/>
                  </a:lnTo>
                  <a:lnTo>
                    <a:pt x="9022" y="55310"/>
                  </a:lnTo>
                  <a:lnTo>
                    <a:pt x="6972" y="54311"/>
                  </a:lnTo>
                  <a:lnTo>
                    <a:pt x="5101" y="53337"/>
                  </a:lnTo>
                  <a:lnTo>
                    <a:pt x="3409" y="52465"/>
                  </a:lnTo>
                  <a:lnTo>
                    <a:pt x="2000" y="51696"/>
                  </a:lnTo>
                  <a:lnTo>
                    <a:pt x="923" y="51081"/>
                  </a:lnTo>
                  <a:lnTo>
                    <a:pt x="0" y="505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37"/>
            <p:cNvSpPr/>
            <p:nvPr/>
          </p:nvSpPr>
          <p:spPr>
            <a:xfrm>
              <a:off x="5751942" y="2454602"/>
              <a:ext cx="120015" cy="918511"/>
            </a:xfrm>
            <a:custGeom>
              <a:avLst/>
              <a:gdLst/>
              <a:ahLst/>
              <a:cxnLst/>
              <a:rect l="l" t="t" r="r" b="b"/>
              <a:pathLst>
                <a:path w="9022" h="69048" extrusionOk="0">
                  <a:moveTo>
                    <a:pt x="4203" y="1"/>
                  </a:moveTo>
                  <a:lnTo>
                    <a:pt x="0" y="69048"/>
                  </a:lnTo>
                  <a:lnTo>
                    <a:pt x="2153" y="69048"/>
                  </a:lnTo>
                  <a:lnTo>
                    <a:pt x="9022" y="1"/>
                  </a:lnTo>
                  <a:close/>
                </a:path>
              </a:pathLst>
            </a:custGeom>
            <a:solidFill>
              <a:srgbClr val="961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37"/>
            <p:cNvSpPr/>
            <p:nvPr/>
          </p:nvSpPr>
          <p:spPr>
            <a:xfrm>
              <a:off x="7069674" y="2454602"/>
              <a:ext cx="120028" cy="918511"/>
            </a:xfrm>
            <a:custGeom>
              <a:avLst/>
              <a:gdLst/>
              <a:ahLst/>
              <a:cxnLst/>
              <a:rect l="l" t="t" r="r" b="b"/>
              <a:pathLst>
                <a:path w="9023" h="69048" extrusionOk="0">
                  <a:moveTo>
                    <a:pt x="0" y="1"/>
                  </a:moveTo>
                  <a:lnTo>
                    <a:pt x="6869" y="69048"/>
                  </a:lnTo>
                  <a:lnTo>
                    <a:pt x="9022" y="69048"/>
                  </a:lnTo>
                  <a:lnTo>
                    <a:pt x="4819" y="1"/>
                  </a:ln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37"/>
            <p:cNvSpPr/>
            <p:nvPr/>
          </p:nvSpPr>
          <p:spPr>
            <a:xfrm>
              <a:off x="5240182" y="1184266"/>
              <a:ext cx="566314" cy="379813"/>
            </a:xfrm>
            <a:custGeom>
              <a:avLst/>
              <a:gdLst/>
              <a:ahLst/>
              <a:cxnLst/>
              <a:rect l="l" t="t" r="r" b="b"/>
              <a:pathLst>
                <a:path w="42572" h="28552" extrusionOk="0">
                  <a:moveTo>
                    <a:pt x="24272" y="0"/>
                  </a:moveTo>
                  <a:lnTo>
                    <a:pt x="23734" y="26"/>
                  </a:lnTo>
                  <a:lnTo>
                    <a:pt x="23196" y="77"/>
                  </a:lnTo>
                  <a:lnTo>
                    <a:pt x="22709" y="179"/>
                  </a:lnTo>
                  <a:lnTo>
                    <a:pt x="22222" y="308"/>
                  </a:lnTo>
                  <a:lnTo>
                    <a:pt x="22017" y="410"/>
                  </a:lnTo>
                  <a:lnTo>
                    <a:pt x="21812" y="513"/>
                  </a:lnTo>
                  <a:lnTo>
                    <a:pt x="21607" y="615"/>
                  </a:lnTo>
                  <a:lnTo>
                    <a:pt x="21427" y="769"/>
                  </a:lnTo>
                  <a:lnTo>
                    <a:pt x="21274" y="897"/>
                  </a:lnTo>
                  <a:lnTo>
                    <a:pt x="21120" y="1076"/>
                  </a:lnTo>
                  <a:lnTo>
                    <a:pt x="21017" y="1256"/>
                  </a:lnTo>
                  <a:lnTo>
                    <a:pt x="20889" y="1435"/>
                  </a:lnTo>
                  <a:lnTo>
                    <a:pt x="20812" y="1666"/>
                  </a:lnTo>
                  <a:lnTo>
                    <a:pt x="20761" y="1897"/>
                  </a:lnTo>
                  <a:lnTo>
                    <a:pt x="20710" y="2127"/>
                  </a:lnTo>
                  <a:lnTo>
                    <a:pt x="20710" y="2409"/>
                  </a:lnTo>
                  <a:lnTo>
                    <a:pt x="20453" y="1948"/>
                  </a:lnTo>
                  <a:lnTo>
                    <a:pt x="20325" y="1717"/>
                  </a:lnTo>
                  <a:lnTo>
                    <a:pt x="20171" y="1512"/>
                  </a:lnTo>
                  <a:lnTo>
                    <a:pt x="20018" y="1333"/>
                  </a:lnTo>
                  <a:lnTo>
                    <a:pt x="19813" y="1205"/>
                  </a:lnTo>
                  <a:lnTo>
                    <a:pt x="19582" y="1102"/>
                  </a:lnTo>
                  <a:lnTo>
                    <a:pt x="19454" y="1076"/>
                  </a:lnTo>
                  <a:lnTo>
                    <a:pt x="19300" y="1051"/>
                  </a:lnTo>
                  <a:lnTo>
                    <a:pt x="19274" y="1230"/>
                  </a:lnTo>
                  <a:lnTo>
                    <a:pt x="19223" y="1410"/>
                  </a:lnTo>
                  <a:lnTo>
                    <a:pt x="19172" y="1615"/>
                  </a:lnTo>
                  <a:lnTo>
                    <a:pt x="19146" y="1794"/>
                  </a:lnTo>
                  <a:lnTo>
                    <a:pt x="19018" y="1640"/>
                  </a:lnTo>
                  <a:lnTo>
                    <a:pt x="18839" y="1487"/>
                  </a:lnTo>
                  <a:lnTo>
                    <a:pt x="18634" y="1333"/>
                  </a:lnTo>
                  <a:lnTo>
                    <a:pt x="18377" y="1205"/>
                  </a:lnTo>
                  <a:lnTo>
                    <a:pt x="18147" y="1102"/>
                  </a:lnTo>
                  <a:lnTo>
                    <a:pt x="17865" y="1000"/>
                  </a:lnTo>
                  <a:lnTo>
                    <a:pt x="17609" y="923"/>
                  </a:lnTo>
                  <a:lnTo>
                    <a:pt x="17352" y="871"/>
                  </a:lnTo>
                  <a:lnTo>
                    <a:pt x="16865" y="871"/>
                  </a:lnTo>
                  <a:lnTo>
                    <a:pt x="16686" y="948"/>
                  </a:lnTo>
                  <a:lnTo>
                    <a:pt x="16506" y="1051"/>
                  </a:lnTo>
                  <a:lnTo>
                    <a:pt x="16430" y="1102"/>
                  </a:lnTo>
                  <a:lnTo>
                    <a:pt x="16378" y="1179"/>
                  </a:lnTo>
                  <a:lnTo>
                    <a:pt x="16353" y="1281"/>
                  </a:lnTo>
                  <a:lnTo>
                    <a:pt x="16327" y="1384"/>
                  </a:lnTo>
                  <a:lnTo>
                    <a:pt x="16301" y="1512"/>
                  </a:lnTo>
                  <a:lnTo>
                    <a:pt x="16301" y="1640"/>
                  </a:lnTo>
                  <a:lnTo>
                    <a:pt x="16353" y="1948"/>
                  </a:lnTo>
                  <a:lnTo>
                    <a:pt x="16173" y="1922"/>
                  </a:lnTo>
                  <a:lnTo>
                    <a:pt x="16019" y="1845"/>
                  </a:lnTo>
                  <a:lnTo>
                    <a:pt x="15866" y="1743"/>
                  </a:lnTo>
                  <a:lnTo>
                    <a:pt x="15738" y="1640"/>
                  </a:lnTo>
                  <a:lnTo>
                    <a:pt x="15481" y="1410"/>
                  </a:lnTo>
                  <a:lnTo>
                    <a:pt x="15327" y="1307"/>
                  </a:lnTo>
                  <a:lnTo>
                    <a:pt x="15174" y="1205"/>
                  </a:lnTo>
                  <a:lnTo>
                    <a:pt x="14917" y="1076"/>
                  </a:lnTo>
                  <a:lnTo>
                    <a:pt x="14661" y="974"/>
                  </a:lnTo>
                  <a:lnTo>
                    <a:pt x="14405" y="897"/>
                  </a:lnTo>
                  <a:lnTo>
                    <a:pt x="14148" y="846"/>
                  </a:lnTo>
                  <a:lnTo>
                    <a:pt x="13867" y="820"/>
                  </a:lnTo>
                  <a:lnTo>
                    <a:pt x="13610" y="820"/>
                  </a:lnTo>
                  <a:lnTo>
                    <a:pt x="13328" y="846"/>
                  </a:lnTo>
                  <a:lnTo>
                    <a:pt x="13072" y="871"/>
                  </a:lnTo>
                  <a:lnTo>
                    <a:pt x="12790" y="923"/>
                  </a:lnTo>
                  <a:lnTo>
                    <a:pt x="12534" y="1000"/>
                  </a:lnTo>
                  <a:lnTo>
                    <a:pt x="11996" y="1153"/>
                  </a:lnTo>
                  <a:lnTo>
                    <a:pt x="11509" y="1384"/>
                  </a:lnTo>
                  <a:lnTo>
                    <a:pt x="11022" y="1640"/>
                  </a:lnTo>
                  <a:lnTo>
                    <a:pt x="10612" y="1871"/>
                  </a:lnTo>
                  <a:lnTo>
                    <a:pt x="10073" y="2204"/>
                  </a:lnTo>
                  <a:lnTo>
                    <a:pt x="9458" y="2614"/>
                  </a:lnTo>
                  <a:lnTo>
                    <a:pt x="9151" y="2819"/>
                  </a:lnTo>
                  <a:lnTo>
                    <a:pt x="8869" y="3076"/>
                  </a:lnTo>
                  <a:lnTo>
                    <a:pt x="8612" y="3306"/>
                  </a:lnTo>
                  <a:lnTo>
                    <a:pt x="8407" y="3537"/>
                  </a:lnTo>
                  <a:lnTo>
                    <a:pt x="8254" y="3793"/>
                  </a:lnTo>
                  <a:lnTo>
                    <a:pt x="8177" y="3921"/>
                  </a:lnTo>
                  <a:lnTo>
                    <a:pt x="8151" y="4050"/>
                  </a:lnTo>
                  <a:lnTo>
                    <a:pt x="8125" y="4152"/>
                  </a:lnTo>
                  <a:lnTo>
                    <a:pt x="8125" y="4280"/>
                  </a:lnTo>
                  <a:lnTo>
                    <a:pt x="8125" y="4383"/>
                  </a:lnTo>
                  <a:lnTo>
                    <a:pt x="8177" y="4511"/>
                  </a:lnTo>
                  <a:lnTo>
                    <a:pt x="8228" y="4613"/>
                  </a:lnTo>
                  <a:lnTo>
                    <a:pt x="8331" y="4716"/>
                  </a:lnTo>
                  <a:lnTo>
                    <a:pt x="8433" y="4818"/>
                  </a:lnTo>
                  <a:lnTo>
                    <a:pt x="8587" y="4921"/>
                  </a:lnTo>
                  <a:lnTo>
                    <a:pt x="8407" y="4895"/>
                  </a:lnTo>
                  <a:lnTo>
                    <a:pt x="8228" y="4870"/>
                  </a:lnTo>
                  <a:lnTo>
                    <a:pt x="8049" y="4895"/>
                  </a:lnTo>
                  <a:lnTo>
                    <a:pt x="7869" y="4921"/>
                  </a:lnTo>
                  <a:lnTo>
                    <a:pt x="7715" y="4947"/>
                  </a:lnTo>
                  <a:lnTo>
                    <a:pt x="7562" y="5023"/>
                  </a:lnTo>
                  <a:lnTo>
                    <a:pt x="7433" y="5100"/>
                  </a:lnTo>
                  <a:lnTo>
                    <a:pt x="7305" y="5177"/>
                  </a:lnTo>
                  <a:lnTo>
                    <a:pt x="7228" y="5280"/>
                  </a:lnTo>
                  <a:lnTo>
                    <a:pt x="7152" y="5408"/>
                  </a:lnTo>
                  <a:lnTo>
                    <a:pt x="7126" y="5510"/>
                  </a:lnTo>
                  <a:lnTo>
                    <a:pt x="7126" y="5664"/>
                  </a:lnTo>
                  <a:lnTo>
                    <a:pt x="7177" y="5792"/>
                  </a:lnTo>
                  <a:lnTo>
                    <a:pt x="7254" y="5921"/>
                  </a:lnTo>
                  <a:lnTo>
                    <a:pt x="7382" y="6074"/>
                  </a:lnTo>
                  <a:lnTo>
                    <a:pt x="7587" y="6228"/>
                  </a:lnTo>
                  <a:lnTo>
                    <a:pt x="7433" y="6228"/>
                  </a:lnTo>
                  <a:lnTo>
                    <a:pt x="7280" y="6202"/>
                  </a:lnTo>
                  <a:lnTo>
                    <a:pt x="6998" y="6100"/>
                  </a:lnTo>
                  <a:lnTo>
                    <a:pt x="6716" y="6023"/>
                  </a:lnTo>
                  <a:lnTo>
                    <a:pt x="6562" y="5997"/>
                  </a:lnTo>
                  <a:lnTo>
                    <a:pt x="6383" y="5997"/>
                  </a:lnTo>
                  <a:lnTo>
                    <a:pt x="6331" y="6151"/>
                  </a:lnTo>
                  <a:lnTo>
                    <a:pt x="6280" y="6331"/>
                  </a:lnTo>
                  <a:lnTo>
                    <a:pt x="6280" y="6484"/>
                  </a:lnTo>
                  <a:lnTo>
                    <a:pt x="6280" y="6638"/>
                  </a:lnTo>
                  <a:lnTo>
                    <a:pt x="6331" y="6792"/>
                  </a:lnTo>
                  <a:lnTo>
                    <a:pt x="6408" y="6946"/>
                  </a:lnTo>
                  <a:lnTo>
                    <a:pt x="6511" y="7074"/>
                  </a:lnTo>
                  <a:lnTo>
                    <a:pt x="6639" y="7176"/>
                  </a:lnTo>
                  <a:lnTo>
                    <a:pt x="6408" y="7099"/>
                  </a:lnTo>
                  <a:lnTo>
                    <a:pt x="6203" y="7023"/>
                  </a:lnTo>
                  <a:lnTo>
                    <a:pt x="5998" y="6997"/>
                  </a:lnTo>
                  <a:lnTo>
                    <a:pt x="5793" y="6971"/>
                  </a:lnTo>
                  <a:lnTo>
                    <a:pt x="5614" y="6971"/>
                  </a:lnTo>
                  <a:lnTo>
                    <a:pt x="5434" y="6997"/>
                  </a:lnTo>
                  <a:lnTo>
                    <a:pt x="5255" y="7023"/>
                  </a:lnTo>
                  <a:lnTo>
                    <a:pt x="5076" y="7099"/>
                  </a:lnTo>
                  <a:lnTo>
                    <a:pt x="4896" y="7176"/>
                  </a:lnTo>
                  <a:lnTo>
                    <a:pt x="4742" y="7253"/>
                  </a:lnTo>
                  <a:lnTo>
                    <a:pt x="4409" y="7484"/>
                  </a:lnTo>
                  <a:lnTo>
                    <a:pt x="4102" y="7791"/>
                  </a:lnTo>
                  <a:lnTo>
                    <a:pt x="3794" y="8125"/>
                  </a:lnTo>
                  <a:lnTo>
                    <a:pt x="3666" y="8278"/>
                  </a:lnTo>
                  <a:lnTo>
                    <a:pt x="3538" y="8535"/>
                  </a:lnTo>
                  <a:lnTo>
                    <a:pt x="3153" y="9252"/>
                  </a:lnTo>
                  <a:lnTo>
                    <a:pt x="2948" y="9688"/>
                  </a:lnTo>
                  <a:lnTo>
                    <a:pt x="2743" y="10149"/>
                  </a:lnTo>
                  <a:lnTo>
                    <a:pt x="2538" y="10662"/>
                  </a:lnTo>
                  <a:lnTo>
                    <a:pt x="2384" y="11149"/>
                  </a:lnTo>
                  <a:lnTo>
                    <a:pt x="2231" y="11636"/>
                  </a:lnTo>
                  <a:lnTo>
                    <a:pt x="2128" y="12097"/>
                  </a:lnTo>
                  <a:lnTo>
                    <a:pt x="2077" y="12533"/>
                  </a:lnTo>
                  <a:lnTo>
                    <a:pt x="2077" y="12712"/>
                  </a:lnTo>
                  <a:lnTo>
                    <a:pt x="2102" y="12892"/>
                  </a:lnTo>
                  <a:lnTo>
                    <a:pt x="2128" y="13046"/>
                  </a:lnTo>
                  <a:lnTo>
                    <a:pt x="2205" y="13174"/>
                  </a:lnTo>
                  <a:lnTo>
                    <a:pt x="2256" y="13302"/>
                  </a:lnTo>
                  <a:lnTo>
                    <a:pt x="2359" y="13404"/>
                  </a:lnTo>
                  <a:lnTo>
                    <a:pt x="2487" y="13456"/>
                  </a:lnTo>
                  <a:lnTo>
                    <a:pt x="2564" y="13481"/>
                  </a:lnTo>
                  <a:lnTo>
                    <a:pt x="2384" y="13481"/>
                  </a:lnTo>
                  <a:lnTo>
                    <a:pt x="2077" y="13507"/>
                  </a:lnTo>
                  <a:lnTo>
                    <a:pt x="1821" y="13584"/>
                  </a:lnTo>
                  <a:lnTo>
                    <a:pt x="1564" y="13686"/>
                  </a:lnTo>
                  <a:lnTo>
                    <a:pt x="1334" y="13815"/>
                  </a:lnTo>
                  <a:lnTo>
                    <a:pt x="1103" y="13968"/>
                  </a:lnTo>
                  <a:lnTo>
                    <a:pt x="898" y="14122"/>
                  </a:lnTo>
                  <a:lnTo>
                    <a:pt x="718" y="14327"/>
                  </a:lnTo>
                  <a:lnTo>
                    <a:pt x="565" y="14558"/>
                  </a:lnTo>
                  <a:lnTo>
                    <a:pt x="437" y="14788"/>
                  </a:lnTo>
                  <a:lnTo>
                    <a:pt x="308" y="15019"/>
                  </a:lnTo>
                  <a:lnTo>
                    <a:pt x="206" y="15275"/>
                  </a:lnTo>
                  <a:lnTo>
                    <a:pt x="129" y="15557"/>
                  </a:lnTo>
                  <a:lnTo>
                    <a:pt x="52" y="15814"/>
                  </a:lnTo>
                  <a:lnTo>
                    <a:pt x="26" y="16096"/>
                  </a:lnTo>
                  <a:lnTo>
                    <a:pt x="1" y="16378"/>
                  </a:lnTo>
                  <a:lnTo>
                    <a:pt x="1" y="16634"/>
                  </a:lnTo>
                  <a:lnTo>
                    <a:pt x="26" y="16916"/>
                  </a:lnTo>
                  <a:lnTo>
                    <a:pt x="78" y="17172"/>
                  </a:lnTo>
                  <a:lnTo>
                    <a:pt x="155" y="17428"/>
                  </a:lnTo>
                  <a:lnTo>
                    <a:pt x="231" y="17659"/>
                  </a:lnTo>
                  <a:lnTo>
                    <a:pt x="360" y="17890"/>
                  </a:lnTo>
                  <a:lnTo>
                    <a:pt x="513" y="18120"/>
                  </a:lnTo>
                  <a:lnTo>
                    <a:pt x="667" y="18300"/>
                  </a:lnTo>
                  <a:lnTo>
                    <a:pt x="847" y="18479"/>
                  </a:lnTo>
                  <a:lnTo>
                    <a:pt x="1077" y="18633"/>
                  </a:lnTo>
                  <a:lnTo>
                    <a:pt x="1308" y="18761"/>
                  </a:lnTo>
                  <a:lnTo>
                    <a:pt x="1564" y="18838"/>
                  </a:lnTo>
                  <a:lnTo>
                    <a:pt x="1872" y="18915"/>
                  </a:lnTo>
                  <a:lnTo>
                    <a:pt x="2179" y="18940"/>
                  </a:lnTo>
                  <a:lnTo>
                    <a:pt x="2538" y="18915"/>
                  </a:lnTo>
                  <a:lnTo>
                    <a:pt x="2359" y="18966"/>
                  </a:lnTo>
                  <a:lnTo>
                    <a:pt x="2231" y="19043"/>
                  </a:lnTo>
                  <a:lnTo>
                    <a:pt x="2102" y="19120"/>
                  </a:lnTo>
                  <a:lnTo>
                    <a:pt x="1974" y="19248"/>
                  </a:lnTo>
                  <a:lnTo>
                    <a:pt x="1872" y="19376"/>
                  </a:lnTo>
                  <a:lnTo>
                    <a:pt x="1795" y="19530"/>
                  </a:lnTo>
                  <a:lnTo>
                    <a:pt x="1718" y="19709"/>
                  </a:lnTo>
                  <a:lnTo>
                    <a:pt x="1667" y="19889"/>
                  </a:lnTo>
                  <a:lnTo>
                    <a:pt x="1615" y="20248"/>
                  </a:lnTo>
                  <a:lnTo>
                    <a:pt x="1590" y="20632"/>
                  </a:lnTo>
                  <a:lnTo>
                    <a:pt x="1615" y="20965"/>
                  </a:lnTo>
                  <a:lnTo>
                    <a:pt x="1692" y="21273"/>
                  </a:lnTo>
                  <a:lnTo>
                    <a:pt x="1821" y="21503"/>
                  </a:lnTo>
                  <a:lnTo>
                    <a:pt x="1974" y="21734"/>
                  </a:lnTo>
                  <a:lnTo>
                    <a:pt x="2154" y="21939"/>
                  </a:lnTo>
                  <a:lnTo>
                    <a:pt x="2359" y="22093"/>
                  </a:lnTo>
                  <a:lnTo>
                    <a:pt x="2589" y="22247"/>
                  </a:lnTo>
                  <a:lnTo>
                    <a:pt x="2871" y="22375"/>
                  </a:lnTo>
                  <a:lnTo>
                    <a:pt x="3128" y="22477"/>
                  </a:lnTo>
                  <a:lnTo>
                    <a:pt x="3410" y="22554"/>
                  </a:lnTo>
                  <a:lnTo>
                    <a:pt x="3717" y="22606"/>
                  </a:lnTo>
                  <a:lnTo>
                    <a:pt x="3999" y="22657"/>
                  </a:lnTo>
                  <a:lnTo>
                    <a:pt x="4307" y="22682"/>
                  </a:lnTo>
                  <a:lnTo>
                    <a:pt x="4614" y="22708"/>
                  </a:lnTo>
                  <a:lnTo>
                    <a:pt x="5178" y="22682"/>
                  </a:lnTo>
                  <a:lnTo>
                    <a:pt x="5665" y="22606"/>
                  </a:lnTo>
                  <a:lnTo>
                    <a:pt x="5665" y="22606"/>
                  </a:lnTo>
                  <a:lnTo>
                    <a:pt x="5486" y="22836"/>
                  </a:lnTo>
                  <a:lnTo>
                    <a:pt x="5281" y="23144"/>
                  </a:lnTo>
                  <a:lnTo>
                    <a:pt x="5178" y="23298"/>
                  </a:lnTo>
                  <a:lnTo>
                    <a:pt x="5101" y="23451"/>
                  </a:lnTo>
                  <a:lnTo>
                    <a:pt x="5076" y="23605"/>
                  </a:lnTo>
                  <a:lnTo>
                    <a:pt x="5076" y="23682"/>
                  </a:lnTo>
                  <a:lnTo>
                    <a:pt x="5101" y="23733"/>
                  </a:lnTo>
                  <a:lnTo>
                    <a:pt x="5204" y="23861"/>
                  </a:lnTo>
                  <a:lnTo>
                    <a:pt x="5332" y="23964"/>
                  </a:lnTo>
                  <a:lnTo>
                    <a:pt x="5460" y="24015"/>
                  </a:lnTo>
                  <a:lnTo>
                    <a:pt x="5639" y="24015"/>
                  </a:lnTo>
                  <a:lnTo>
                    <a:pt x="5793" y="23990"/>
                  </a:lnTo>
                  <a:lnTo>
                    <a:pt x="5908" y="23932"/>
                  </a:lnTo>
                  <a:lnTo>
                    <a:pt x="5870" y="23964"/>
                  </a:lnTo>
                  <a:lnTo>
                    <a:pt x="5768" y="24118"/>
                  </a:lnTo>
                  <a:lnTo>
                    <a:pt x="5665" y="24272"/>
                  </a:lnTo>
                  <a:lnTo>
                    <a:pt x="5614" y="24451"/>
                  </a:lnTo>
                  <a:lnTo>
                    <a:pt x="5588" y="24605"/>
                  </a:lnTo>
                  <a:lnTo>
                    <a:pt x="5562" y="24784"/>
                  </a:lnTo>
                  <a:lnTo>
                    <a:pt x="5588" y="24938"/>
                  </a:lnTo>
                  <a:lnTo>
                    <a:pt x="5614" y="25092"/>
                  </a:lnTo>
                  <a:lnTo>
                    <a:pt x="5691" y="25220"/>
                  </a:lnTo>
                  <a:lnTo>
                    <a:pt x="5768" y="25297"/>
                  </a:lnTo>
                  <a:lnTo>
                    <a:pt x="5870" y="25374"/>
                  </a:lnTo>
                  <a:lnTo>
                    <a:pt x="6024" y="25399"/>
                  </a:lnTo>
                  <a:lnTo>
                    <a:pt x="6178" y="25399"/>
                  </a:lnTo>
                  <a:lnTo>
                    <a:pt x="6357" y="25348"/>
                  </a:lnTo>
                  <a:lnTo>
                    <a:pt x="6254" y="25399"/>
                  </a:lnTo>
                  <a:lnTo>
                    <a:pt x="6126" y="25502"/>
                  </a:lnTo>
                  <a:lnTo>
                    <a:pt x="5998" y="25630"/>
                  </a:lnTo>
                  <a:lnTo>
                    <a:pt x="5896" y="25732"/>
                  </a:lnTo>
                  <a:lnTo>
                    <a:pt x="5819" y="25861"/>
                  </a:lnTo>
                  <a:lnTo>
                    <a:pt x="5665" y="26142"/>
                  </a:lnTo>
                  <a:lnTo>
                    <a:pt x="5588" y="26424"/>
                  </a:lnTo>
                  <a:lnTo>
                    <a:pt x="5562" y="26732"/>
                  </a:lnTo>
                  <a:lnTo>
                    <a:pt x="5562" y="27014"/>
                  </a:lnTo>
                  <a:lnTo>
                    <a:pt x="5639" y="27321"/>
                  </a:lnTo>
                  <a:lnTo>
                    <a:pt x="5742" y="27603"/>
                  </a:lnTo>
                  <a:lnTo>
                    <a:pt x="5896" y="27860"/>
                  </a:lnTo>
                  <a:lnTo>
                    <a:pt x="6075" y="28090"/>
                  </a:lnTo>
                  <a:lnTo>
                    <a:pt x="6280" y="28295"/>
                  </a:lnTo>
                  <a:lnTo>
                    <a:pt x="6536" y="28424"/>
                  </a:lnTo>
                  <a:lnTo>
                    <a:pt x="6665" y="28500"/>
                  </a:lnTo>
                  <a:lnTo>
                    <a:pt x="6818" y="28526"/>
                  </a:lnTo>
                  <a:lnTo>
                    <a:pt x="6947" y="28552"/>
                  </a:lnTo>
                  <a:lnTo>
                    <a:pt x="7280" y="28552"/>
                  </a:lnTo>
                  <a:lnTo>
                    <a:pt x="7433" y="28526"/>
                  </a:lnTo>
                  <a:lnTo>
                    <a:pt x="35831" y="20222"/>
                  </a:lnTo>
                  <a:lnTo>
                    <a:pt x="36036" y="20350"/>
                  </a:lnTo>
                  <a:lnTo>
                    <a:pt x="36267" y="20530"/>
                  </a:lnTo>
                  <a:lnTo>
                    <a:pt x="36498" y="20735"/>
                  </a:lnTo>
                  <a:lnTo>
                    <a:pt x="36728" y="20914"/>
                  </a:lnTo>
                  <a:lnTo>
                    <a:pt x="36985" y="21093"/>
                  </a:lnTo>
                  <a:lnTo>
                    <a:pt x="37113" y="21170"/>
                  </a:lnTo>
                  <a:lnTo>
                    <a:pt x="37267" y="21222"/>
                  </a:lnTo>
                  <a:lnTo>
                    <a:pt x="37395" y="21247"/>
                  </a:lnTo>
                  <a:lnTo>
                    <a:pt x="37702" y="21247"/>
                  </a:lnTo>
                  <a:lnTo>
                    <a:pt x="37856" y="21196"/>
                  </a:lnTo>
                  <a:lnTo>
                    <a:pt x="38010" y="21119"/>
                  </a:lnTo>
                  <a:lnTo>
                    <a:pt x="38138" y="21017"/>
                  </a:lnTo>
                  <a:lnTo>
                    <a:pt x="38241" y="20914"/>
                  </a:lnTo>
                  <a:lnTo>
                    <a:pt x="38292" y="20786"/>
                  </a:lnTo>
                  <a:lnTo>
                    <a:pt x="38292" y="20674"/>
                  </a:lnTo>
                  <a:lnTo>
                    <a:pt x="38497" y="20786"/>
                  </a:lnTo>
                  <a:lnTo>
                    <a:pt x="38779" y="20914"/>
                  </a:lnTo>
                  <a:lnTo>
                    <a:pt x="39035" y="20991"/>
                  </a:lnTo>
                  <a:lnTo>
                    <a:pt x="39291" y="21042"/>
                  </a:lnTo>
                  <a:lnTo>
                    <a:pt x="39548" y="21068"/>
                  </a:lnTo>
                  <a:lnTo>
                    <a:pt x="39804" y="21068"/>
                  </a:lnTo>
                  <a:lnTo>
                    <a:pt x="40060" y="21017"/>
                  </a:lnTo>
                  <a:lnTo>
                    <a:pt x="40291" y="20940"/>
                  </a:lnTo>
                  <a:lnTo>
                    <a:pt x="40496" y="20837"/>
                  </a:lnTo>
                  <a:lnTo>
                    <a:pt x="40727" y="20735"/>
                  </a:lnTo>
                  <a:lnTo>
                    <a:pt x="40906" y="20581"/>
                  </a:lnTo>
                  <a:lnTo>
                    <a:pt x="41111" y="20427"/>
                  </a:lnTo>
                  <a:lnTo>
                    <a:pt x="41265" y="20273"/>
                  </a:lnTo>
                  <a:lnTo>
                    <a:pt x="41419" y="20094"/>
                  </a:lnTo>
                  <a:lnTo>
                    <a:pt x="41572" y="19889"/>
                  </a:lnTo>
                  <a:lnTo>
                    <a:pt x="41701" y="19684"/>
                  </a:lnTo>
                  <a:lnTo>
                    <a:pt x="41803" y="19479"/>
                  </a:lnTo>
                  <a:lnTo>
                    <a:pt x="41880" y="19248"/>
                  </a:lnTo>
                  <a:lnTo>
                    <a:pt x="41931" y="19043"/>
                  </a:lnTo>
                  <a:lnTo>
                    <a:pt x="41957" y="18812"/>
                  </a:lnTo>
                  <a:lnTo>
                    <a:pt x="41982" y="18607"/>
                  </a:lnTo>
                  <a:lnTo>
                    <a:pt x="41957" y="18402"/>
                  </a:lnTo>
                  <a:lnTo>
                    <a:pt x="41931" y="18197"/>
                  </a:lnTo>
                  <a:lnTo>
                    <a:pt x="41854" y="17992"/>
                  </a:lnTo>
                  <a:lnTo>
                    <a:pt x="41777" y="17813"/>
                  </a:lnTo>
                  <a:lnTo>
                    <a:pt x="41649" y="17633"/>
                  </a:lnTo>
                  <a:lnTo>
                    <a:pt x="41496" y="17480"/>
                  </a:lnTo>
                  <a:lnTo>
                    <a:pt x="41316" y="17351"/>
                  </a:lnTo>
                  <a:lnTo>
                    <a:pt x="41085" y="17223"/>
                  </a:lnTo>
                  <a:lnTo>
                    <a:pt x="40829" y="17121"/>
                  </a:lnTo>
                  <a:lnTo>
                    <a:pt x="40547" y="17070"/>
                  </a:lnTo>
                  <a:lnTo>
                    <a:pt x="40804" y="17018"/>
                  </a:lnTo>
                  <a:lnTo>
                    <a:pt x="41009" y="16967"/>
                  </a:lnTo>
                  <a:lnTo>
                    <a:pt x="41137" y="16890"/>
                  </a:lnTo>
                  <a:lnTo>
                    <a:pt x="41239" y="16813"/>
                  </a:lnTo>
                  <a:lnTo>
                    <a:pt x="41290" y="16736"/>
                  </a:lnTo>
                  <a:lnTo>
                    <a:pt x="41316" y="16685"/>
                  </a:lnTo>
                  <a:lnTo>
                    <a:pt x="41316" y="16608"/>
                  </a:lnTo>
                  <a:lnTo>
                    <a:pt x="41265" y="16531"/>
                  </a:lnTo>
                  <a:lnTo>
                    <a:pt x="41214" y="16480"/>
                  </a:lnTo>
                  <a:lnTo>
                    <a:pt x="41111" y="16429"/>
                  </a:lnTo>
                  <a:lnTo>
                    <a:pt x="41009" y="16403"/>
                  </a:lnTo>
                  <a:lnTo>
                    <a:pt x="40906" y="16378"/>
                  </a:lnTo>
                  <a:lnTo>
                    <a:pt x="40814" y="16378"/>
                  </a:lnTo>
                  <a:lnTo>
                    <a:pt x="40855" y="16352"/>
                  </a:lnTo>
                  <a:lnTo>
                    <a:pt x="41085" y="16224"/>
                  </a:lnTo>
                  <a:lnTo>
                    <a:pt x="41290" y="16070"/>
                  </a:lnTo>
                  <a:lnTo>
                    <a:pt x="41470" y="15891"/>
                  </a:lnTo>
                  <a:lnTo>
                    <a:pt x="41649" y="15685"/>
                  </a:lnTo>
                  <a:lnTo>
                    <a:pt x="41803" y="15480"/>
                  </a:lnTo>
                  <a:lnTo>
                    <a:pt x="41957" y="15275"/>
                  </a:lnTo>
                  <a:lnTo>
                    <a:pt x="42085" y="15045"/>
                  </a:lnTo>
                  <a:lnTo>
                    <a:pt x="42188" y="14788"/>
                  </a:lnTo>
                  <a:lnTo>
                    <a:pt x="42290" y="14558"/>
                  </a:lnTo>
                  <a:lnTo>
                    <a:pt x="42393" y="14301"/>
                  </a:lnTo>
                  <a:lnTo>
                    <a:pt x="42469" y="14045"/>
                  </a:lnTo>
                  <a:lnTo>
                    <a:pt x="42521" y="13815"/>
                  </a:lnTo>
                  <a:lnTo>
                    <a:pt x="42546" y="13558"/>
                  </a:lnTo>
                  <a:lnTo>
                    <a:pt x="42572" y="13302"/>
                  </a:lnTo>
                  <a:lnTo>
                    <a:pt x="42572" y="13097"/>
                  </a:lnTo>
                  <a:lnTo>
                    <a:pt x="42521" y="12866"/>
                  </a:lnTo>
                  <a:lnTo>
                    <a:pt x="42469" y="12584"/>
                  </a:lnTo>
                  <a:lnTo>
                    <a:pt x="42367" y="12328"/>
                  </a:lnTo>
                  <a:lnTo>
                    <a:pt x="42264" y="12046"/>
                  </a:lnTo>
                  <a:lnTo>
                    <a:pt x="42111" y="11790"/>
                  </a:lnTo>
                  <a:lnTo>
                    <a:pt x="41982" y="11533"/>
                  </a:lnTo>
                  <a:lnTo>
                    <a:pt x="41803" y="11303"/>
                  </a:lnTo>
                  <a:lnTo>
                    <a:pt x="41649" y="11123"/>
                  </a:lnTo>
                  <a:lnTo>
                    <a:pt x="41470" y="10970"/>
                  </a:lnTo>
                  <a:lnTo>
                    <a:pt x="41290" y="10893"/>
                  </a:lnTo>
                  <a:lnTo>
                    <a:pt x="41188" y="10867"/>
                  </a:lnTo>
                  <a:lnTo>
                    <a:pt x="41111" y="10867"/>
                  </a:lnTo>
                  <a:lnTo>
                    <a:pt x="41034" y="10893"/>
                  </a:lnTo>
                  <a:lnTo>
                    <a:pt x="40983" y="10906"/>
                  </a:lnTo>
                  <a:lnTo>
                    <a:pt x="41009" y="10816"/>
                  </a:lnTo>
                  <a:lnTo>
                    <a:pt x="41060" y="10636"/>
                  </a:lnTo>
                  <a:lnTo>
                    <a:pt x="41085" y="10431"/>
                  </a:lnTo>
                  <a:lnTo>
                    <a:pt x="41111" y="10252"/>
                  </a:lnTo>
                  <a:lnTo>
                    <a:pt x="41085" y="9842"/>
                  </a:lnTo>
                  <a:lnTo>
                    <a:pt x="41009" y="9406"/>
                  </a:lnTo>
                  <a:lnTo>
                    <a:pt x="40880" y="8996"/>
                  </a:lnTo>
                  <a:lnTo>
                    <a:pt x="40701" y="8560"/>
                  </a:lnTo>
                  <a:lnTo>
                    <a:pt x="40496" y="8150"/>
                  </a:lnTo>
                  <a:lnTo>
                    <a:pt x="40265" y="7740"/>
                  </a:lnTo>
                  <a:lnTo>
                    <a:pt x="40009" y="7356"/>
                  </a:lnTo>
                  <a:lnTo>
                    <a:pt x="39727" y="6997"/>
                  </a:lnTo>
                  <a:lnTo>
                    <a:pt x="39445" y="6664"/>
                  </a:lnTo>
                  <a:lnTo>
                    <a:pt x="39189" y="6382"/>
                  </a:lnTo>
                  <a:lnTo>
                    <a:pt x="38907" y="6126"/>
                  </a:lnTo>
                  <a:lnTo>
                    <a:pt x="38651" y="5946"/>
                  </a:lnTo>
                  <a:lnTo>
                    <a:pt x="38164" y="5664"/>
                  </a:lnTo>
                  <a:lnTo>
                    <a:pt x="37600" y="5382"/>
                  </a:lnTo>
                  <a:lnTo>
                    <a:pt x="37318" y="5254"/>
                  </a:lnTo>
                  <a:lnTo>
                    <a:pt x="37010" y="5152"/>
                  </a:lnTo>
                  <a:lnTo>
                    <a:pt x="36703" y="5075"/>
                  </a:lnTo>
                  <a:lnTo>
                    <a:pt x="36395" y="4998"/>
                  </a:lnTo>
                  <a:lnTo>
                    <a:pt x="36113" y="4972"/>
                  </a:lnTo>
                  <a:lnTo>
                    <a:pt x="35831" y="4972"/>
                  </a:lnTo>
                  <a:lnTo>
                    <a:pt x="35549" y="5023"/>
                  </a:lnTo>
                  <a:lnTo>
                    <a:pt x="35293" y="5100"/>
                  </a:lnTo>
                  <a:lnTo>
                    <a:pt x="35088" y="5254"/>
                  </a:lnTo>
                  <a:lnTo>
                    <a:pt x="34883" y="5434"/>
                  </a:lnTo>
                  <a:lnTo>
                    <a:pt x="34806" y="5536"/>
                  </a:lnTo>
                  <a:lnTo>
                    <a:pt x="34729" y="5664"/>
                  </a:lnTo>
                  <a:lnTo>
                    <a:pt x="34601" y="5972"/>
                  </a:lnTo>
                  <a:lnTo>
                    <a:pt x="34524" y="5844"/>
                  </a:lnTo>
                  <a:lnTo>
                    <a:pt x="34447" y="5690"/>
                  </a:lnTo>
                  <a:lnTo>
                    <a:pt x="34242" y="5459"/>
                  </a:lnTo>
                  <a:lnTo>
                    <a:pt x="34037" y="5280"/>
                  </a:lnTo>
                  <a:lnTo>
                    <a:pt x="33909" y="5203"/>
                  </a:lnTo>
                  <a:lnTo>
                    <a:pt x="33807" y="5152"/>
                  </a:lnTo>
                  <a:lnTo>
                    <a:pt x="33704" y="5126"/>
                  </a:lnTo>
                  <a:lnTo>
                    <a:pt x="33627" y="5126"/>
                  </a:lnTo>
                  <a:lnTo>
                    <a:pt x="33550" y="5152"/>
                  </a:lnTo>
                  <a:lnTo>
                    <a:pt x="33473" y="5228"/>
                  </a:lnTo>
                  <a:lnTo>
                    <a:pt x="33448" y="5331"/>
                  </a:lnTo>
                  <a:lnTo>
                    <a:pt x="33422" y="5459"/>
                  </a:lnTo>
                  <a:lnTo>
                    <a:pt x="33422" y="5600"/>
                  </a:lnTo>
                  <a:lnTo>
                    <a:pt x="33396" y="5510"/>
                  </a:lnTo>
                  <a:lnTo>
                    <a:pt x="33268" y="5331"/>
                  </a:lnTo>
                  <a:lnTo>
                    <a:pt x="33140" y="5177"/>
                  </a:lnTo>
                  <a:lnTo>
                    <a:pt x="32961" y="5023"/>
                  </a:lnTo>
                  <a:lnTo>
                    <a:pt x="32781" y="4895"/>
                  </a:lnTo>
                  <a:lnTo>
                    <a:pt x="32576" y="4793"/>
                  </a:lnTo>
                  <a:lnTo>
                    <a:pt x="32371" y="4716"/>
                  </a:lnTo>
                  <a:lnTo>
                    <a:pt x="32166" y="4665"/>
                  </a:lnTo>
                  <a:lnTo>
                    <a:pt x="31807" y="4665"/>
                  </a:lnTo>
                  <a:lnTo>
                    <a:pt x="31654" y="4716"/>
                  </a:lnTo>
                  <a:lnTo>
                    <a:pt x="31551" y="4818"/>
                  </a:lnTo>
                  <a:lnTo>
                    <a:pt x="31474" y="4947"/>
                  </a:lnTo>
                  <a:lnTo>
                    <a:pt x="31458" y="5057"/>
                  </a:lnTo>
                  <a:lnTo>
                    <a:pt x="31449" y="4870"/>
                  </a:lnTo>
                  <a:lnTo>
                    <a:pt x="31423" y="4408"/>
                  </a:lnTo>
                  <a:lnTo>
                    <a:pt x="31320" y="3947"/>
                  </a:lnTo>
                  <a:lnTo>
                    <a:pt x="31192" y="3537"/>
                  </a:lnTo>
                  <a:lnTo>
                    <a:pt x="31013" y="3127"/>
                  </a:lnTo>
                  <a:lnTo>
                    <a:pt x="30834" y="2742"/>
                  </a:lnTo>
                  <a:lnTo>
                    <a:pt x="30577" y="2384"/>
                  </a:lnTo>
                  <a:lnTo>
                    <a:pt x="30321" y="2050"/>
                  </a:lnTo>
                  <a:lnTo>
                    <a:pt x="30013" y="1717"/>
                  </a:lnTo>
                  <a:lnTo>
                    <a:pt x="29680" y="1435"/>
                  </a:lnTo>
                  <a:lnTo>
                    <a:pt x="29321" y="1179"/>
                  </a:lnTo>
                  <a:lnTo>
                    <a:pt x="28963" y="948"/>
                  </a:lnTo>
                  <a:lnTo>
                    <a:pt x="28552" y="743"/>
                  </a:lnTo>
                  <a:lnTo>
                    <a:pt x="28117" y="564"/>
                  </a:lnTo>
                  <a:lnTo>
                    <a:pt x="27681" y="436"/>
                  </a:lnTo>
                  <a:lnTo>
                    <a:pt x="27220" y="308"/>
                  </a:lnTo>
                  <a:lnTo>
                    <a:pt x="26348" y="154"/>
                  </a:lnTo>
                  <a:lnTo>
                    <a:pt x="25861" y="77"/>
                  </a:lnTo>
                  <a:lnTo>
                    <a:pt x="25349" y="26"/>
                  </a:lnTo>
                  <a:lnTo>
                    <a:pt x="2481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37"/>
            <p:cNvSpPr/>
            <p:nvPr/>
          </p:nvSpPr>
          <p:spPr>
            <a:xfrm>
              <a:off x="5240182" y="1184266"/>
              <a:ext cx="566314" cy="379813"/>
            </a:xfrm>
            <a:custGeom>
              <a:avLst/>
              <a:gdLst/>
              <a:ahLst/>
              <a:cxnLst/>
              <a:rect l="l" t="t" r="r" b="b"/>
              <a:pathLst>
                <a:path w="42572" h="28552" fill="none" extrusionOk="0">
                  <a:moveTo>
                    <a:pt x="35831" y="20222"/>
                  </a:moveTo>
                  <a:lnTo>
                    <a:pt x="35831" y="20222"/>
                  </a:lnTo>
                  <a:lnTo>
                    <a:pt x="36036" y="20350"/>
                  </a:lnTo>
                  <a:lnTo>
                    <a:pt x="36267" y="20530"/>
                  </a:lnTo>
                  <a:lnTo>
                    <a:pt x="36498" y="20735"/>
                  </a:lnTo>
                  <a:lnTo>
                    <a:pt x="36728" y="20914"/>
                  </a:lnTo>
                  <a:lnTo>
                    <a:pt x="36985" y="21093"/>
                  </a:lnTo>
                  <a:lnTo>
                    <a:pt x="37113" y="21170"/>
                  </a:lnTo>
                  <a:lnTo>
                    <a:pt x="37267" y="21222"/>
                  </a:lnTo>
                  <a:lnTo>
                    <a:pt x="37395" y="21247"/>
                  </a:lnTo>
                  <a:lnTo>
                    <a:pt x="37549" y="21247"/>
                  </a:lnTo>
                  <a:lnTo>
                    <a:pt x="37702" y="21247"/>
                  </a:lnTo>
                  <a:lnTo>
                    <a:pt x="37856" y="21196"/>
                  </a:lnTo>
                  <a:lnTo>
                    <a:pt x="37856" y="21196"/>
                  </a:lnTo>
                  <a:lnTo>
                    <a:pt x="38010" y="21119"/>
                  </a:lnTo>
                  <a:lnTo>
                    <a:pt x="38138" y="21017"/>
                  </a:lnTo>
                  <a:lnTo>
                    <a:pt x="38241" y="20914"/>
                  </a:lnTo>
                  <a:lnTo>
                    <a:pt x="38292" y="20786"/>
                  </a:lnTo>
                  <a:lnTo>
                    <a:pt x="38292" y="20658"/>
                  </a:lnTo>
                  <a:lnTo>
                    <a:pt x="38241" y="20555"/>
                  </a:lnTo>
                  <a:lnTo>
                    <a:pt x="38138" y="20478"/>
                  </a:lnTo>
                  <a:lnTo>
                    <a:pt x="37959" y="20427"/>
                  </a:lnTo>
                  <a:lnTo>
                    <a:pt x="37959" y="20427"/>
                  </a:lnTo>
                  <a:lnTo>
                    <a:pt x="38215" y="20632"/>
                  </a:lnTo>
                  <a:lnTo>
                    <a:pt x="38497" y="20786"/>
                  </a:lnTo>
                  <a:lnTo>
                    <a:pt x="38779" y="20914"/>
                  </a:lnTo>
                  <a:lnTo>
                    <a:pt x="39035" y="20991"/>
                  </a:lnTo>
                  <a:lnTo>
                    <a:pt x="39291" y="21042"/>
                  </a:lnTo>
                  <a:lnTo>
                    <a:pt x="39548" y="21068"/>
                  </a:lnTo>
                  <a:lnTo>
                    <a:pt x="39804" y="21068"/>
                  </a:lnTo>
                  <a:lnTo>
                    <a:pt x="40060" y="21017"/>
                  </a:lnTo>
                  <a:lnTo>
                    <a:pt x="40291" y="20940"/>
                  </a:lnTo>
                  <a:lnTo>
                    <a:pt x="40496" y="20837"/>
                  </a:lnTo>
                  <a:lnTo>
                    <a:pt x="40727" y="20735"/>
                  </a:lnTo>
                  <a:lnTo>
                    <a:pt x="40906" y="20581"/>
                  </a:lnTo>
                  <a:lnTo>
                    <a:pt x="41111" y="20427"/>
                  </a:lnTo>
                  <a:lnTo>
                    <a:pt x="41265" y="20273"/>
                  </a:lnTo>
                  <a:lnTo>
                    <a:pt x="41419" y="20094"/>
                  </a:lnTo>
                  <a:lnTo>
                    <a:pt x="41572" y="19889"/>
                  </a:lnTo>
                  <a:lnTo>
                    <a:pt x="41701" y="19684"/>
                  </a:lnTo>
                  <a:lnTo>
                    <a:pt x="41803" y="19479"/>
                  </a:lnTo>
                  <a:lnTo>
                    <a:pt x="41880" y="19248"/>
                  </a:lnTo>
                  <a:lnTo>
                    <a:pt x="41931" y="19043"/>
                  </a:lnTo>
                  <a:lnTo>
                    <a:pt x="41957" y="18812"/>
                  </a:lnTo>
                  <a:lnTo>
                    <a:pt x="41982" y="18607"/>
                  </a:lnTo>
                  <a:lnTo>
                    <a:pt x="41957" y="18402"/>
                  </a:lnTo>
                  <a:lnTo>
                    <a:pt x="41931" y="18197"/>
                  </a:lnTo>
                  <a:lnTo>
                    <a:pt x="41854" y="17992"/>
                  </a:lnTo>
                  <a:lnTo>
                    <a:pt x="41777" y="17813"/>
                  </a:lnTo>
                  <a:lnTo>
                    <a:pt x="41649" y="17633"/>
                  </a:lnTo>
                  <a:lnTo>
                    <a:pt x="41496" y="17480"/>
                  </a:lnTo>
                  <a:lnTo>
                    <a:pt x="41316" y="17351"/>
                  </a:lnTo>
                  <a:lnTo>
                    <a:pt x="41085" y="17223"/>
                  </a:lnTo>
                  <a:lnTo>
                    <a:pt x="40829" y="17121"/>
                  </a:lnTo>
                  <a:lnTo>
                    <a:pt x="40547" y="17070"/>
                  </a:lnTo>
                  <a:lnTo>
                    <a:pt x="40547" y="17070"/>
                  </a:lnTo>
                  <a:lnTo>
                    <a:pt x="40804" y="17018"/>
                  </a:lnTo>
                  <a:lnTo>
                    <a:pt x="41009" y="16967"/>
                  </a:lnTo>
                  <a:lnTo>
                    <a:pt x="41137" y="16890"/>
                  </a:lnTo>
                  <a:lnTo>
                    <a:pt x="41239" y="16813"/>
                  </a:lnTo>
                  <a:lnTo>
                    <a:pt x="41290" y="16736"/>
                  </a:lnTo>
                  <a:lnTo>
                    <a:pt x="41316" y="16685"/>
                  </a:lnTo>
                  <a:lnTo>
                    <a:pt x="41316" y="16608"/>
                  </a:lnTo>
                  <a:lnTo>
                    <a:pt x="41265" y="16531"/>
                  </a:lnTo>
                  <a:lnTo>
                    <a:pt x="41214" y="16480"/>
                  </a:lnTo>
                  <a:lnTo>
                    <a:pt x="41111" y="16429"/>
                  </a:lnTo>
                  <a:lnTo>
                    <a:pt x="41009" y="16403"/>
                  </a:lnTo>
                  <a:lnTo>
                    <a:pt x="40906" y="16378"/>
                  </a:lnTo>
                  <a:lnTo>
                    <a:pt x="40778" y="16378"/>
                  </a:lnTo>
                  <a:lnTo>
                    <a:pt x="40650" y="16429"/>
                  </a:lnTo>
                  <a:lnTo>
                    <a:pt x="40522" y="16480"/>
                  </a:lnTo>
                  <a:lnTo>
                    <a:pt x="40419" y="16557"/>
                  </a:lnTo>
                  <a:lnTo>
                    <a:pt x="40419" y="16557"/>
                  </a:lnTo>
                  <a:lnTo>
                    <a:pt x="40650" y="16480"/>
                  </a:lnTo>
                  <a:lnTo>
                    <a:pt x="40855" y="16352"/>
                  </a:lnTo>
                  <a:lnTo>
                    <a:pt x="41085" y="16224"/>
                  </a:lnTo>
                  <a:lnTo>
                    <a:pt x="41290" y="16070"/>
                  </a:lnTo>
                  <a:lnTo>
                    <a:pt x="41470" y="15891"/>
                  </a:lnTo>
                  <a:lnTo>
                    <a:pt x="41649" y="15685"/>
                  </a:lnTo>
                  <a:lnTo>
                    <a:pt x="41803" y="15480"/>
                  </a:lnTo>
                  <a:lnTo>
                    <a:pt x="41957" y="15275"/>
                  </a:lnTo>
                  <a:lnTo>
                    <a:pt x="42085" y="15045"/>
                  </a:lnTo>
                  <a:lnTo>
                    <a:pt x="42188" y="14788"/>
                  </a:lnTo>
                  <a:lnTo>
                    <a:pt x="42290" y="14558"/>
                  </a:lnTo>
                  <a:lnTo>
                    <a:pt x="42393" y="14301"/>
                  </a:lnTo>
                  <a:lnTo>
                    <a:pt x="42469" y="14045"/>
                  </a:lnTo>
                  <a:lnTo>
                    <a:pt x="42521" y="13815"/>
                  </a:lnTo>
                  <a:lnTo>
                    <a:pt x="42546" y="13558"/>
                  </a:lnTo>
                  <a:lnTo>
                    <a:pt x="42572" y="13302"/>
                  </a:lnTo>
                  <a:lnTo>
                    <a:pt x="42572" y="13302"/>
                  </a:lnTo>
                  <a:lnTo>
                    <a:pt x="42572" y="13097"/>
                  </a:lnTo>
                  <a:lnTo>
                    <a:pt x="42521" y="12866"/>
                  </a:lnTo>
                  <a:lnTo>
                    <a:pt x="42469" y="12584"/>
                  </a:lnTo>
                  <a:lnTo>
                    <a:pt x="42367" y="12328"/>
                  </a:lnTo>
                  <a:lnTo>
                    <a:pt x="42264" y="12046"/>
                  </a:lnTo>
                  <a:lnTo>
                    <a:pt x="42111" y="11790"/>
                  </a:lnTo>
                  <a:lnTo>
                    <a:pt x="41982" y="11533"/>
                  </a:lnTo>
                  <a:lnTo>
                    <a:pt x="41803" y="11303"/>
                  </a:lnTo>
                  <a:lnTo>
                    <a:pt x="41649" y="11123"/>
                  </a:lnTo>
                  <a:lnTo>
                    <a:pt x="41470" y="10970"/>
                  </a:lnTo>
                  <a:lnTo>
                    <a:pt x="41290" y="10893"/>
                  </a:lnTo>
                  <a:lnTo>
                    <a:pt x="41188" y="10867"/>
                  </a:lnTo>
                  <a:lnTo>
                    <a:pt x="41111" y="10867"/>
                  </a:lnTo>
                  <a:lnTo>
                    <a:pt x="41034" y="10893"/>
                  </a:lnTo>
                  <a:lnTo>
                    <a:pt x="40932" y="10918"/>
                  </a:lnTo>
                  <a:lnTo>
                    <a:pt x="40855" y="10970"/>
                  </a:lnTo>
                  <a:lnTo>
                    <a:pt x="40778" y="11046"/>
                  </a:lnTo>
                  <a:lnTo>
                    <a:pt x="40701" y="11149"/>
                  </a:lnTo>
                  <a:lnTo>
                    <a:pt x="40624" y="11277"/>
                  </a:lnTo>
                  <a:lnTo>
                    <a:pt x="40496" y="11610"/>
                  </a:lnTo>
                  <a:lnTo>
                    <a:pt x="40496" y="11610"/>
                  </a:lnTo>
                  <a:lnTo>
                    <a:pt x="40624" y="11482"/>
                  </a:lnTo>
                  <a:lnTo>
                    <a:pt x="40752" y="11328"/>
                  </a:lnTo>
                  <a:lnTo>
                    <a:pt x="40855" y="11175"/>
                  </a:lnTo>
                  <a:lnTo>
                    <a:pt x="40957" y="10995"/>
                  </a:lnTo>
                  <a:lnTo>
                    <a:pt x="41009" y="10816"/>
                  </a:lnTo>
                  <a:lnTo>
                    <a:pt x="41060" y="10636"/>
                  </a:lnTo>
                  <a:lnTo>
                    <a:pt x="41085" y="10431"/>
                  </a:lnTo>
                  <a:lnTo>
                    <a:pt x="41111" y="10252"/>
                  </a:lnTo>
                  <a:lnTo>
                    <a:pt x="41085" y="9842"/>
                  </a:lnTo>
                  <a:lnTo>
                    <a:pt x="41009" y="9406"/>
                  </a:lnTo>
                  <a:lnTo>
                    <a:pt x="40880" y="8996"/>
                  </a:lnTo>
                  <a:lnTo>
                    <a:pt x="40701" y="8560"/>
                  </a:lnTo>
                  <a:lnTo>
                    <a:pt x="40496" y="8150"/>
                  </a:lnTo>
                  <a:lnTo>
                    <a:pt x="40265" y="7740"/>
                  </a:lnTo>
                  <a:lnTo>
                    <a:pt x="40009" y="7356"/>
                  </a:lnTo>
                  <a:lnTo>
                    <a:pt x="39727" y="6997"/>
                  </a:lnTo>
                  <a:lnTo>
                    <a:pt x="39445" y="6664"/>
                  </a:lnTo>
                  <a:lnTo>
                    <a:pt x="39189" y="6382"/>
                  </a:lnTo>
                  <a:lnTo>
                    <a:pt x="38907" y="6126"/>
                  </a:lnTo>
                  <a:lnTo>
                    <a:pt x="38651" y="5946"/>
                  </a:lnTo>
                  <a:lnTo>
                    <a:pt x="38651" y="5946"/>
                  </a:lnTo>
                  <a:lnTo>
                    <a:pt x="38164" y="5664"/>
                  </a:lnTo>
                  <a:lnTo>
                    <a:pt x="37600" y="5382"/>
                  </a:lnTo>
                  <a:lnTo>
                    <a:pt x="37318" y="5254"/>
                  </a:lnTo>
                  <a:lnTo>
                    <a:pt x="37010" y="5152"/>
                  </a:lnTo>
                  <a:lnTo>
                    <a:pt x="36703" y="5075"/>
                  </a:lnTo>
                  <a:lnTo>
                    <a:pt x="36395" y="4998"/>
                  </a:lnTo>
                  <a:lnTo>
                    <a:pt x="36113" y="4972"/>
                  </a:lnTo>
                  <a:lnTo>
                    <a:pt x="35831" y="4972"/>
                  </a:lnTo>
                  <a:lnTo>
                    <a:pt x="35549" y="5023"/>
                  </a:lnTo>
                  <a:lnTo>
                    <a:pt x="35293" y="5100"/>
                  </a:lnTo>
                  <a:lnTo>
                    <a:pt x="35088" y="5254"/>
                  </a:lnTo>
                  <a:lnTo>
                    <a:pt x="34883" y="5434"/>
                  </a:lnTo>
                  <a:lnTo>
                    <a:pt x="34806" y="5536"/>
                  </a:lnTo>
                  <a:lnTo>
                    <a:pt x="34729" y="5664"/>
                  </a:lnTo>
                  <a:lnTo>
                    <a:pt x="34601" y="5972"/>
                  </a:lnTo>
                  <a:lnTo>
                    <a:pt x="34601" y="5972"/>
                  </a:lnTo>
                  <a:lnTo>
                    <a:pt x="34524" y="5844"/>
                  </a:lnTo>
                  <a:lnTo>
                    <a:pt x="34447" y="5690"/>
                  </a:lnTo>
                  <a:lnTo>
                    <a:pt x="34242" y="5459"/>
                  </a:lnTo>
                  <a:lnTo>
                    <a:pt x="34037" y="5280"/>
                  </a:lnTo>
                  <a:lnTo>
                    <a:pt x="33909" y="5203"/>
                  </a:lnTo>
                  <a:lnTo>
                    <a:pt x="33807" y="5152"/>
                  </a:lnTo>
                  <a:lnTo>
                    <a:pt x="33704" y="5126"/>
                  </a:lnTo>
                  <a:lnTo>
                    <a:pt x="33627" y="5126"/>
                  </a:lnTo>
                  <a:lnTo>
                    <a:pt x="33550" y="5152"/>
                  </a:lnTo>
                  <a:lnTo>
                    <a:pt x="33473" y="5228"/>
                  </a:lnTo>
                  <a:lnTo>
                    <a:pt x="33448" y="5331"/>
                  </a:lnTo>
                  <a:lnTo>
                    <a:pt x="33422" y="5459"/>
                  </a:lnTo>
                  <a:lnTo>
                    <a:pt x="33422" y="5664"/>
                  </a:lnTo>
                  <a:lnTo>
                    <a:pt x="33473" y="5895"/>
                  </a:lnTo>
                  <a:lnTo>
                    <a:pt x="33473" y="5895"/>
                  </a:lnTo>
                  <a:lnTo>
                    <a:pt x="33448" y="5690"/>
                  </a:lnTo>
                  <a:lnTo>
                    <a:pt x="33396" y="5510"/>
                  </a:lnTo>
                  <a:lnTo>
                    <a:pt x="33268" y="5331"/>
                  </a:lnTo>
                  <a:lnTo>
                    <a:pt x="33140" y="5177"/>
                  </a:lnTo>
                  <a:lnTo>
                    <a:pt x="32961" y="5023"/>
                  </a:lnTo>
                  <a:lnTo>
                    <a:pt x="32781" y="4895"/>
                  </a:lnTo>
                  <a:lnTo>
                    <a:pt x="32576" y="4793"/>
                  </a:lnTo>
                  <a:lnTo>
                    <a:pt x="32371" y="4716"/>
                  </a:lnTo>
                  <a:lnTo>
                    <a:pt x="32166" y="4665"/>
                  </a:lnTo>
                  <a:lnTo>
                    <a:pt x="31961" y="4665"/>
                  </a:lnTo>
                  <a:lnTo>
                    <a:pt x="31807" y="4665"/>
                  </a:lnTo>
                  <a:lnTo>
                    <a:pt x="31654" y="4716"/>
                  </a:lnTo>
                  <a:lnTo>
                    <a:pt x="31551" y="4818"/>
                  </a:lnTo>
                  <a:lnTo>
                    <a:pt x="31474" y="4947"/>
                  </a:lnTo>
                  <a:lnTo>
                    <a:pt x="31449" y="5126"/>
                  </a:lnTo>
                  <a:lnTo>
                    <a:pt x="31474" y="5357"/>
                  </a:lnTo>
                  <a:lnTo>
                    <a:pt x="31474" y="5357"/>
                  </a:lnTo>
                  <a:lnTo>
                    <a:pt x="31449" y="4870"/>
                  </a:lnTo>
                  <a:lnTo>
                    <a:pt x="31423" y="4408"/>
                  </a:lnTo>
                  <a:lnTo>
                    <a:pt x="31320" y="3947"/>
                  </a:lnTo>
                  <a:lnTo>
                    <a:pt x="31192" y="3537"/>
                  </a:lnTo>
                  <a:lnTo>
                    <a:pt x="31013" y="3127"/>
                  </a:lnTo>
                  <a:lnTo>
                    <a:pt x="30834" y="2742"/>
                  </a:lnTo>
                  <a:lnTo>
                    <a:pt x="30577" y="2384"/>
                  </a:lnTo>
                  <a:lnTo>
                    <a:pt x="30321" y="2050"/>
                  </a:lnTo>
                  <a:lnTo>
                    <a:pt x="30013" y="1717"/>
                  </a:lnTo>
                  <a:lnTo>
                    <a:pt x="29680" y="1435"/>
                  </a:lnTo>
                  <a:lnTo>
                    <a:pt x="29321" y="1179"/>
                  </a:lnTo>
                  <a:lnTo>
                    <a:pt x="28963" y="948"/>
                  </a:lnTo>
                  <a:lnTo>
                    <a:pt x="28552" y="743"/>
                  </a:lnTo>
                  <a:lnTo>
                    <a:pt x="28117" y="564"/>
                  </a:lnTo>
                  <a:lnTo>
                    <a:pt x="27681" y="436"/>
                  </a:lnTo>
                  <a:lnTo>
                    <a:pt x="27220" y="308"/>
                  </a:lnTo>
                  <a:lnTo>
                    <a:pt x="27220" y="308"/>
                  </a:lnTo>
                  <a:lnTo>
                    <a:pt x="26348" y="154"/>
                  </a:lnTo>
                  <a:lnTo>
                    <a:pt x="25861" y="77"/>
                  </a:lnTo>
                  <a:lnTo>
                    <a:pt x="25349" y="26"/>
                  </a:lnTo>
                  <a:lnTo>
                    <a:pt x="24810" y="0"/>
                  </a:lnTo>
                  <a:lnTo>
                    <a:pt x="24272" y="0"/>
                  </a:lnTo>
                  <a:lnTo>
                    <a:pt x="23734" y="26"/>
                  </a:lnTo>
                  <a:lnTo>
                    <a:pt x="23196" y="77"/>
                  </a:lnTo>
                  <a:lnTo>
                    <a:pt x="22709" y="179"/>
                  </a:lnTo>
                  <a:lnTo>
                    <a:pt x="22222" y="308"/>
                  </a:lnTo>
                  <a:lnTo>
                    <a:pt x="22017" y="410"/>
                  </a:lnTo>
                  <a:lnTo>
                    <a:pt x="21812" y="513"/>
                  </a:lnTo>
                  <a:lnTo>
                    <a:pt x="21607" y="615"/>
                  </a:lnTo>
                  <a:lnTo>
                    <a:pt x="21427" y="769"/>
                  </a:lnTo>
                  <a:lnTo>
                    <a:pt x="21274" y="897"/>
                  </a:lnTo>
                  <a:lnTo>
                    <a:pt x="21120" y="1076"/>
                  </a:lnTo>
                  <a:lnTo>
                    <a:pt x="21017" y="1256"/>
                  </a:lnTo>
                  <a:lnTo>
                    <a:pt x="20889" y="1435"/>
                  </a:lnTo>
                  <a:lnTo>
                    <a:pt x="20812" y="1666"/>
                  </a:lnTo>
                  <a:lnTo>
                    <a:pt x="20761" y="1897"/>
                  </a:lnTo>
                  <a:lnTo>
                    <a:pt x="20710" y="2127"/>
                  </a:lnTo>
                  <a:lnTo>
                    <a:pt x="20710" y="2409"/>
                  </a:lnTo>
                  <a:lnTo>
                    <a:pt x="20710" y="2409"/>
                  </a:lnTo>
                  <a:lnTo>
                    <a:pt x="20453" y="1948"/>
                  </a:lnTo>
                  <a:lnTo>
                    <a:pt x="20325" y="1717"/>
                  </a:lnTo>
                  <a:lnTo>
                    <a:pt x="20171" y="1512"/>
                  </a:lnTo>
                  <a:lnTo>
                    <a:pt x="20018" y="1333"/>
                  </a:lnTo>
                  <a:lnTo>
                    <a:pt x="19813" y="1205"/>
                  </a:lnTo>
                  <a:lnTo>
                    <a:pt x="19582" y="1102"/>
                  </a:lnTo>
                  <a:lnTo>
                    <a:pt x="19454" y="1076"/>
                  </a:lnTo>
                  <a:lnTo>
                    <a:pt x="19300" y="1051"/>
                  </a:lnTo>
                  <a:lnTo>
                    <a:pt x="19300" y="1051"/>
                  </a:lnTo>
                  <a:lnTo>
                    <a:pt x="19274" y="1230"/>
                  </a:lnTo>
                  <a:lnTo>
                    <a:pt x="19223" y="1410"/>
                  </a:lnTo>
                  <a:lnTo>
                    <a:pt x="19172" y="1615"/>
                  </a:lnTo>
                  <a:lnTo>
                    <a:pt x="19146" y="1794"/>
                  </a:lnTo>
                  <a:lnTo>
                    <a:pt x="19146" y="1794"/>
                  </a:lnTo>
                  <a:lnTo>
                    <a:pt x="19018" y="1640"/>
                  </a:lnTo>
                  <a:lnTo>
                    <a:pt x="18839" y="1487"/>
                  </a:lnTo>
                  <a:lnTo>
                    <a:pt x="18634" y="1333"/>
                  </a:lnTo>
                  <a:lnTo>
                    <a:pt x="18377" y="1205"/>
                  </a:lnTo>
                  <a:lnTo>
                    <a:pt x="18147" y="1102"/>
                  </a:lnTo>
                  <a:lnTo>
                    <a:pt x="17865" y="1000"/>
                  </a:lnTo>
                  <a:lnTo>
                    <a:pt x="17609" y="923"/>
                  </a:lnTo>
                  <a:lnTo>
                    <a:pt x="17352" y="871"/>
                  </a:lnTo>
                  <a:lnTo>
                    <a:pt x="17096" y="871"/>
                  </a:lnTo>
                  <a:lnTo>
                    <a:pt x="16865" y="871"/>
                  </a:lnTo>
                  <a:lnTo>
                    <a:pt x="16686" y="948"/>
                  </a:lnTo>
                  <a:lnTo>
                    <a:pt x="16506" y="1051"/>
                  </a:lnTo>
                  <a:lnTo>
                    <a:pt x="16430" y="1102"/>
                  </a:lnTo>
                  <a:lnTo>
                    <a:pt x="16378" y="1179"/>
                  </a:lnTo>
                  <a:lnTo>
                    <a:pt x="16353" y="1281"/>
                  </a:lnTo>
                  <a:lnTo>
                    <a:pt x="16327" y="1384"/>
                  </a:lnTo>
                  <a:lnTo>
                    <a:pt x="16301" y="1512"/>
                  </a:lnTo>
                  <a:lnTo>
                    <a:pt x="16301" y="1640"/>
                  </a:lnTo>
                  <a:lnTo>
                    <a:pt x="16353" y="1948"/>
                  </a:lnTo>
                  <a:lnTo>
                    <a:pt x="16353" y="1948"/>
                  </a:lnTo>
                  <a:lnTo>
                    <a:pt x="16173" y="1922"/>
                  </a:lnTo>
                  <a:lnTo>
                    <a:pt x="16019" y="1845"/>
                  </a:lnTo>
                  <a:lnTo>
                    <a:pt x="15866" y="1743"/>
                  </a:lnTo>
                  <a:lnTo>
                    <a:pt x="15738" y="1640"/>
                  </a:lnTo>
                  <a:lnTo>
                    <a:pt x="15481" y="1410"/>
                  </a:lnTo>
                  <a:lnTo>
                    <a:pt x="15327" y="1307"/>
                  </a:lnTo>
                  <a:lnTo>
                    <a:pt x="15174" y="1205"/>
                  </a:lnTo>
                  <a:lnTo>
                    <a:pt x="15174" y="1205"/>
                  </a:lnTo>
                  <a:lnTo>
                    <a:pt x="14917" y="1076"/>
                  </a:lnTo>
                  <a:lnTo>
                    <a:pt x="14661" y="974"/>
                  </a:lnTo>
                  <a:lnTo>
                    <a:pt x="14405" y="897"/>
                  </a:lnTo>
                  <a:lnTo>
                    <a:pt x="14148" y="846"/>
                  </a:lnTo>
                  <a:lnTo>
                    <a:pt x="13867" y="820"/>
                  </a:lnTo>
                  <a:lnTo>
                    <a:pt x="13610" y="820"/>
                  </a:lnTo>
                  <a:lnTo>
                    <a:pt x="13328" y="846"/>
                  </a:lnTo>
                  <a:lnTo>
                    <a:pt x="13072" y="871"/>
                  </a:lnTo>
                  <a:lnTo>
                    <a:pt x="12790" y="923"/>
                  </a:lnTo>
                  <a:lnTo>
                    <a:pt x="12534" y="1000"/>
                  </a:lnTo>
                  <a:lnTo>
                    <a:pt x="11996" y="1153"/>
                  </a:lnTo>
                  <a:lnTo>
                    <a:pt x="11509" y="1384"/>
                  </a:lnTo>
                  <a:lnTo>
                    <a:pt x="11022" y="1640"/>
                  </a:lnTo>
                  <a:lnTo>
                    <a:pt x="11022" y="1640"/>
                  </a:lnTo>
                  <a:lnTo>
                    <a:pt x="10612" y="1871"/>
                  </a:lnTo>
                  <a:lnTo>
                    <a:pt x="10073" y="2204"/>
                  </a:lnTo>
                  <a:lnTo>
                    <a:pt x="9458" y="2614"/>
                  </a:lnTo>
                  <a:lnTo>
                    <a:pt x="9151" y="2819"/>
                  </a:lnTo>
                  <a:lnTo>
                    <a:pt x="8869" y="3076"/>
                  </a:lnTo>
                  <a:lnTo>
                    <a:pt x="8612" y="3306"/>
                  </a:lnTo>
                  <a:lnTo>
                    <a:pt x="8407" y="3537"/>
                  </a:lnTo>
                  <a:lnTo>
                    <a:pt x="8254" y="3793"/>
                  </a:lnTo>
                  <a:lnTo>
                    <a:pt x="8177" y="3921"/>
                  </a:lnTo>
                  <a:lnTo>
                    <a:pt x="8151" y="4050"/>
                  </a:lnTo>
                  <a:lnTo>
                    <a:pt x="8125" y="4152"/>
                  </a:lnTo>
                  <a:lnTo>
                    <a:pt x="8125" y="4280"/>
                  </a:lnTo>
                  <a:lnTo>
                    <a:pt x="8125" y="4383"/>
                  </a:lnTo>
                  <a:lnTo>
                    <a:pt x="8177" y="4511"/>
                  </a:lnTo>
                  <a:lnTo>
                    <a:pt x="8228" y="4613"/>
                  </a:lnTo>
                  <a:lnTo>
                    <a:pt x="8331" y="4716"/>
                  </a:lnTo>
                  <a:lnTo>
                    <a:pt x="8433" y="4818"/>
                  </a:lnTo>
                  <a:lnTo>
                    <a:pt x="8587" y="4921"/>
                  </a:lnTo>
                  <a:lnTo>
                    <a:pt x="8587" y="4921"/>
                  </a:lnTo>
                  <a:lnTo>
                    <a:pt x="8407" y="4895"/>
                  </a:lnTo>
                  <a:lnTo>
                    <a:pt x="8228" y="4870"/>
                  </a:lnTo>
                  <a:lnTo>
                    <a:pt x="8049" y="4895"/>
                  </a:lnTo>
                  <a:lnTo>
                    <a:pt x="7869" y="4921"/>
                  </a:lnTo>
                  <a:lnTo>
                    <a:pt x="7715" y="4947"/>
                  </a:lnTo>
                  <a:lnTo>
                    <a:pt x="7562" y="5023"/>
                  </a:lnTo>
                  <a:lnTo>
                    <a:pt x="7433" y="5100"/>
                  </a:lnTo>
                  <a:lnTo>
                    <a:pt x="7305" y="5177"/>
                  </a:lnTo>
                  <a:lnTo>
                    <a:pt x="7228" y="5280"/>
                  </a:lnTo>
                  <a:lnTo>
                    <a:pt x="7152" y="5408"/>
                  </a:lnTo>
                  <a:lnTo>
                    <a:pt x="7126" y="5510"/>
                  </a:lnTo>
                  <a:lnTo>
                    <a:pt x="7126" y="5664"/>
                  </a:lnTo>
                  <a:lnTo>
                    <a:pt x="7177" y="5792"/>
                  </a:lnTo>
                  <a:lnTo>
                    <a:pt x="7254" y="5921"/>
                  </a:lnTo>
                  <a:lnTo>
                    <a:pt x="7382" y="6074"/>
                  </a:lnTo>
                  <a:lnTo>
                    <a:pt x="7587" y="6228"/>
                  </a:lnTo>
                  <a:lnTo>
                    <a:pt x="7587" y="6228"/>
                  </a:lnTo>
                  <a:lnTo>
                    <a:pt x="7433" y="6228"/>
                  </a:lnTo>
                  <a:lnTo>
                    <a:pt x="7280" y="6202"/>
                  </a:lnTo>
                  <a:lnTo>
                    <a:pt x="6998" y="6100"/>
                  </a:lnTo>
                  <a:lnTo>
                    <a:pt x="6716" y="6023"/>
                  </a:lnTo>
                  <a:lnTo>
                    <a:pt x="6562" y="5997"/>
                  </a:lnTo>
                  <a:lnTo>
                    <a:pt x="6383" y="5997"/>
                  </a:lnTo>
                  <a:lnTo>
                    <a:pt x="6383" y="5997"/>
                  </a:lnTo>
                  <a:lnTo>
                    <a:pt x="6331" y="6151"/>
                  </a:lnTo>
                  <a:lnTo>
                    <a:pt x="6280" y="6331"/>
                  </a:lnTo>
                  <a:lnTo>
                    <a:pt x="6280" y="6484"/>
                  </a:lnTo>
                  <a:lnTo>
                    <a:pt x="6280" y="6638"/>
                  </a:lnTo>
                  <a:lnTo>
                    <a:pt x="6331" y="6792"/>
                  </a:lnTo>
                  <a:lnTo>
                    <a:pt x="6408" y="6946"/>
                  </a:lnTo>
                  <a:lnTo>
                    <a:pt x="6511" y="7074"/>
                  </a:lnTo>
                  <a:lnTo>
                    <a:pt x="6639" y="7176"/>
                  </a:lnTo>
                  <a:lnTo>
                    <a:pt x="6639" y="7176"/>
                  </a:lnTo>
                  <a:lnTo>
                    <a:pt x="6408" y="7099"/>
                  </a:lnTo>
                  <a:lnTo>
                    <a:pt x="6203" y="7023"/>
                  </a:lnTo>
                  <a:lnTo>
                    <a:pt x="5998" y="6997"/>
                  </a:lnTo>
                  <a:lnTo>
                    <a:pt x="5793" y="6971"/>
                  </a:lnTo>
                  <a:lnTo>
                    <a:pt x="5614" y="6971"/>
                  </a:lnTo>
                  <a:lnTo>
                    <a:pt x="5434" y="6997"/>
                  </a:lnTo>
                  <a:lnTo>
                    <a:pt x="5255" y="7023"/>
                  </a:lnTo>
                  <a:lnTo>
                    <a:pt x="5076" y="7099"/>
                  </a:lnTo>
                  <a:lnTo>
                    <a:pt x="4896" y="7176"/>
                  </a:lnTo>
                  <a:lnTo>
                    <a:pt x="4742" y="7253"/>
                  </a:lnTo>
                  <a:lnTo>
                    <a:pt x="4409" y="7484"/>
                  </a:lnTo>
                  <a:lnTo>
                    <a:pt x="4102" y="7791"/>
                  </a:lnTo>
                  <a:lnTo>
                    <a:pt x="3794" y="8125"/>
                  </a:lnTo>
                  <a:lnTo>
                    <a:pt x="3794" y="8125"/>
                  </a:lnTo>
                  <a:lnTo>
                    <a:pt x="3666" y="8278"/>
                  </a:lnTo>
                  <a:lnTo>
                    <a:pt x="3538" y="8535"/>
                  </a:lnTo>
                  <a:lnTo>
                    <a:pt x="3153" y="9252"/>
                  </a:lnTo>
                  <a:lnTo>
                    <a:pt x="2948" y="9688"/>
                  </a:lnTo>
                  <a:lnTo>
                    <a:pt x="2743" y="10149"/>
                  </a:lnTo>
                  <a:lnTo>
                    <a:pt x="2538" y="10662"/>
                  </a:lnTo>
                  <a:lnTo>
                    <a:pt x="2384" y="11149"/>
                  </a:lnTo>
                  <a:lnTo>
                    <a:pt x="2231" y="11636"/>
                  </a:lnTo>
                  <a:lnTo>
                    <a:pt x="2128" y="12097"/>
                  </a:lnTo>
                  <a:lnTo>
                    <a:pt x="2077" y="12533"/>
                  </a:lnTo>
                  <a:lnTo>
                    <a:pt x="2077" y="12712"/>
                  </a:lnTo>
                  <a:lnTo>
                    <a:pt x="2102" y="12892"/>
                  </a:lnTo>
                  <a:lnTo>
                    <a:pt x="2128" y="13046"/>
                  </a:lnTo>
                  <a:lnTo>
                    <a:pt x="2205" y="13174"/>
                  </a:lnTo>
                  <a:lnTo>
                    <a:pt x="2256" y="13302"/>
                  </a:lnTo>
                  <a:lnTo>
                    <a:pt x="2359" y="13404"/>
                  </a:lnTo>
                  <a:lnTo>
                    <a:pt x="2487" y="13456"/>
                  </a:lnTo>
                  <a:lnTo>
                    <a:pt x="2641" y="13507"/>
                  </a:lnTo>
                  <a:lnTo>
                    <a:pt x="2794" y="13533"/>
                  </a:lnTo>
                  <a:lnTo>
                    <a:pt x="3000" y="13507"/>
                  </a:lnTo>
                  <a:lnTo>
                    <a:pt x="3000" y="13507"/>
                  </a:lnTo>
                  <a:lnTo>
                    <a:pt x="2692" y="13481"/>
                  </a:lnTo>
                  <a:lnTo>
                    <a:pt x="2384" y="13481"/>
                  </a:lnTo>
                  <a:lnTo>
                    <a:pt x="2077" y="13507"/>
                  </a:lnTo>
                  <a:lnTo>
                    <a:pt x="1821" y="13584"/>
                  </a:lnTo>
                  <a:lnTo>
                    <a:pt x="1564" y="13686"/>
                  </a:lnTo>
                  <a:lnTo>
                    <a:pt x="1334" y="13815"/>
                  </a:lnTo>
                  <a:lnTo>
                    <a:pt x="1103" y="13968"/>
                  </a:lnTo>
                  <a:lnTo>
                    <a:pt x="898" y="14122"/>
                  </a:lnTo>
                  <a:lnTo>
                    <a:pt x="718" y="14327"/>
                  </a:lnTo>
                  <a:lnTo>
                    <a:pt x="565" y="14558"/>
                  </a:lnTo>
                  <a:lnTo>
                    <a:pt x="437" y="14788"/>
                  </a:lnTo>
                  <a:lnTo>
                    <a:pt x="308" y="15019"/>
                  </a:lnTo>
                  <a:lnTo>
                    <a:pt x="206" y="15275"/>
                  </a:lnTo>
                  <a:lnTo>
                    <a:pt x="129" y="15557"/>
                  </a:lnTo>
                  <a:lnTo>
                    <a:pt x="52" y="15814"/>
                  </a:lnTo>
                  <a:lnTo>
                    <a:pt x="26" y="16096"/>
                  </a:lnTo>
                  <a:lnTo>
                    <a:pt x="1" y="16378"/>
                  </a:lnTo>
                  <a:lnTo>
                    <a:pt x="1" y="16634"/>
                  </a:lnTo>
                  <a:lnTo>
                    <a:pt x="26" y="16916"/>
                  </a:lnTo>
                  <a:lnTo>
                    <a:pt x="78" y="17172"/>
                  </a:lnTo>
                  <a:lnTo>
                    <a:pt x="155" y="17428"/>
                  </a:lnTo>
                  <a:lnTo>
                    <a:pt x="231" y="17659"/>
                  </a:lnTo>
                  <a:lnTo>
                    <a:pt x="360" y="17890"/>
                  </a:lnTo>
                  <a:lnTo>
                    <a:pt x="513" y="18120"/>
                  </a:lnTo>
                  <a:lnTo>
                    <a:pt x="667" y="18300"/>
                  </a:lnTo>
                  <a:lnTo>
                    <a:pt x="847" y="18479"/>
                  </a:lnTo>
                  <a:lnTo>
                    <a:pt x="1077" y="18633"/>
                  </a:lnTo>
                  <a:lnTo>
                    <a:pt x="1308" y="18761"/>
                  </a:lnTo>
                  <a:lnTo>
                    <a:pt x="1564" y="18838"/>
                  </a:lnTo>
                  <a:lnTo>
                    <a:pt x="1872" y="18915"/>
                  </a:lnTo>
                  <a:lnTo>
                    <a:pt x="2179" y="18940"/>
                  </a:lnTo>
                  <a:lnTo>
                    <a:pt x="2538" y="18915"/>
                  </a:lnTo>
                  <a:lnTo>
                    <a:pt x="2538" y="18915"/>
                  </a:lnTo>
                  <a:lnTo>
                    <a:pt x="2359" y="18966"/>
                  </a:lnTo>
                  <a:lnTo>
                    <a:pt x="2231" y="19043"/>
                  </a:lnTo>
                  <a:lnTo>
                    <a:pt x="2102" y="19120"/>
                  </a:lnTo>
                  <a:lnTo>
                    <a:pt x="1974" y="19248"/>
                  </a:lnTo>
                  <a:lnTo>
                    <a:pt x="1872" y="19376"/>
                  </a:lnTo>
                  <a:lnTo>
                    <a:pt x="1795" y="19530"/>
                  </a:lnTo>
                  <a:lnTo>
                    <a:pt x="1718" y="19709"/>
                  </a:lnTo>
                  <a:lnTo>
                    <a:pt x="1667" y="19889"/>
                  </a:lnTo>
                  <a:lnTo>
                    <a:pt x="1615" y="20248"/>
                  </a:lnTo>
                  <a:lnTo>
                    <a:pt x="1590" y="20632"/>
                  </a:lnTo>
                  <a:lnTo>
                    <a:pt x="1615" y="20965"/>
                  </a:lnTo>
                  <a:lnTo>
                    <a:pt x="1692" y="21273"/>
                  </a:lnTo>
                  <a:lnTo>
                    <a:pt x="1692" y="21273"/>
                  </a:lnTo>
                  <a:lnTo>
                    <a:pt x="1821" y="21503"/>
                  </a:lnTo>
                  <a:lnTo>
                    <a:pt x="1974" y="21734"/>
                  </a:lnTo>
                  <a:lnTo>
                    <a:pt x="2154" y="21939"/>
                  </a:lnTo>
                  <a:lnTo>
                    <a:pt x="2359" y="22093"/>
                  </a:lnTo>
                  <a:lnTo>
                    <a:pt x="2589" y="22247"/>
                  </a:lnTo>
                  <a:lnTo>
                    <a:pt x="2871" y="22375"/>
                  </a:lnTo>
                  <a:lnTo>
                    <a:pt x="3128" y="22477"/>
                  </a:lnTo>
                  <a:lnTo>
                    <a:pt x="3410" y="22554"/>
                  </a:lnTo>
                  <a:lnTo>
                    <a:pt x="3717" y="22606"/>
                  </a:lnTo>
                  <a:lnTo>
                    <a:pt x="3999" y="22657"/>
                  </a:lnTo>
                  <a:lnTo>
                    <a:pt x="4307" y="22682"/>
                  </a:lnTo>
                  <a:lnTo>
                    <a:pt x="4614" y="22708"/>
                  </a:lnTo>
                  <a:lnTo>
                    <a:pt x="5178" y="22682"/>
                  </a:lnTo>
                  <a:lnTo>
                    <a:pt x="5665" y="22606"/>
                  </a:lnTo>
                  <a:lnTo>
                    <a:pt x="5665" y="22606"/>
                  </a:lnTo>
                  <a:lnTo>
                    <a:pt x="5486" y="22836"/>
                  </a:lnTo>
                  <a:lnTo>
                    <a:pt x="5281" y="23144"/>
                  </a:lnTo>
                  <a:lnTo>
                    <a:pt x="5178" y="23298"/>
                  </a:lnTo>
                  <a:lnTo>
                    <a:pt x="5101" y="23451"/>
                  </a:lnTo>
                  <a:lnTo>
                    <a:pt x="5076" y="23605"/>
                  </a:lnTo>
                  <a:lnTo>
                    <a:pt x="5076" y="23682"/>
                  </a:lnTo>
                  <a:lnTo>
                    <a:pt x="5101" y="23733"/>
                  </a:lnTo>
                  <a:lnTo>
                    <a:pt x="5101" y="23733"/>
                  </a:lnTo>
                  <a:lnTo>
                    <a:pt x="5204" y="23861"/>
                  </a:lnTo>
                  <a:lnTo>
                    <a:pt x="5332" y="23964"/>
                  </a:lnTo>
                  <a:lnTo>
                    <a:pt x="5460" y="24015"/>
                  </a:lnTo>
                  <a:lnTo>
                    <a:pt x="5639" y="24015"/>
                  </a:lnTo>
                  <a:lnTo>
                    <a:pt x="5793" y="23990"/>
                  </a:lnTo>
                  <a:lnTo>
                    <a:pt x="5947" y="23913"/>
                  </a:lnTo>
                  <a:lnTo>
                    <a:pt x="6101" y="23836"/>
                  </a:lnTo>
                  <a:lnTo>
                    <a:pt x="6203" y="23733"/>
                  </a:lnTo>
                  <a:lnTo>
                    <a:pt x="6203" y="23733"/>
                  </a:lnTo>
                  <a:lnTo>
                    <a:pt x="6024" y="23836"/>
                  </a:lnTo>
                  <a:lnTo>
                    <a:pt x="5870" y="23964"/>
                  </a:lnTo>
                  <a:lnTo>
                    <a:pt x="5768" y="24118"/>
                  </a:lnTo>
                  <a:lnTo>
                    <a:pt x="5665" y="24272"/>
                  </a:lnTo>
                  <a:lnTo>
                    <a:pt x="5614" y="24451"/>
                  </a:lnTo>
                  <a:lnTo>
                    <a:pt x="5588" y="24605"/>
                  </a:lnTo>
                  <a:lnTo>
                    <a:pt x="5562" y="24784"/>
                  </a:lnTo>
                  <a:lnTo>
                    <a:pt x="5588" y="24938"/>
                  </a:lnTo>
                  <a:lnTo>
                    <a:pt x="5614" y="25092"/>
                  </a:lnTo>
                  <a:lnTo>
                    <a:pt x="5691" y="25220"/>
                  </a:lnTo>
                  <a:lnTo>
                    <a:pt x="5768" y="25297"/>
                  </a:lnTo>
                  <a:lnTo>
                    <a:pt x="5870" y="25374"/>
                  </a:lnTo>
                  <a:lnTo>
                    <a:pt x="6024" y="25399"/>
                  </a:lnTo>
                  <a:lnTo>
                    <a:pt x="6178" y="25399"/>
                  </a:lnTo>
                  <a:lnTo>
                    <a:pt x="6357" y="25348"/>
                  </a:lnTo>
                  <a:lnTo>
                    <a:pt x="6588" y="25245"/>
                  </a:lnTo>
                  <a:lnTo>
                    <a:pt x="6588" y="25245"/>
                  </a:lnTo>
                  <a:lnTo>
                    <a:pt x="6408" y="25322"/>
                  </a:lnTo>
                  <a:lnTo>
                    <a:pt x="6254" y="25399"/>
                  </a:lnTo>
                  <a:lnTo>
                    <a:pt x="6126" y="25502"/>
                  </a:lnTo>
                  <a:lnTo>
                    <a:pt x="5998" y="25630"/>
                  </a:lnTo>
                  <a:lnTo>
                    <a:pt x="5896" y="25732"/>
                  </a:lnTo>
                  <a:lnTo>
                    <a:pt x="5819" y="25861"/>
                  </a:lnTo>
                  <a:lnTo>
                    <a:pt x="5665" y="26142"/>
                  </a:lnTo>
                  <a:lnTo>
                    <a:pt x="5588" y="26424"/>
                  </a:lnTo>
                  <a:lnTo>
                    <a:pt x="5562" y="26732"/>
                  </a:lnTo>
                  <a:lnTo>
                    <a:pt x="5562" y="27014"/>
                  </a:lnTo>
                  <a:lnTo>
                    <a:pt x="5639" y="27321"/>
                  </a:lnTo>
                  <a:lnTo>
                    <a:pt x="5742" y="27603"/>
                  </a:lnTo>
                  <a:lnTo>
                    <a:pt x="5896" y="27860"/>
                  </a:lnTo>
                  <a:lnTo>
                    <a:pt x="6075" y="28090"/>
                  </a:lnTo>
                  <a:lnTo>
                    <a:pt x="6280" y="28295"/>
                  </a:lnTo>
                  <a:lnTo>
                    <a:pt x="6536" y="28424"/>
                  </a:lnTo>
                  <a:lnTo>
                    <a:pt x="6665" y="28500"/>
                  </a:lnTo>
                  <a:lnTo>
                    <a:pt x="6818" y="28526"/>
                  </a:lnTo>
                  <a:lnTo>
                    <a:pt x="6947" y="28552"/>
                  </a:lnTo>
                  <a:lnTo>
                    <a:pt x="7100" y="28552"/>
                  </a:lnTo>
                  <a:lnTo>
                    <a:pt x="7280" y="28552"/>
                  </a:lnTo>
                  <a:lnTo>
                    <a:pt x="7433" y="2852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37"/>
            <p:cNvSpPr/>
            <p:nvPr/>
          </p:nvSpPr>
          <p:spPr>
            <a:xfrm>
              <a:off x="5792169" y="3673816"/>
              <a:ext cx="429604" cy="267992"/>
            </a:xfrm>
            <a:custGeom>
              <a:avLst/>
              <a:gdLst/>
              <a:ahLst/>
              <a:cxnLst/>
              <a:rect l="l" t="t" r="r" b="b"/>
              <a:pathLst>
                <a:path w="32295" h="20146" extrusionOk="0">
                  <a:moveTo>
                    <a:pt x="3973" y="0"/>
                  </a:moveTo>
                  <a:lnTo>
                    <a:pt x="1" y="2538"/>
                  </a:lnTo>
                  <a:lnTo>
                    <a:pt x="1487" y="20146"/>
                  </a:lnTo>
                  <a:lnTo>
                    <a:pt x="32294" y="20146"/>
                  </a:lnTo>
                  <a:lnTo>
                    <a:pt x="32192" y="19966"/>
                  </a:lnTo>
                  <a:lnTo>
                    <a:pt x="31884" y="19505"/>
                  </a:lnTo>
                  <a:lnTo>
                    <a:pt x="31653" y="19172"/>
                  </a:lnTo>
                  <a:lnTo>
                    <a:pt x="31346" y="18787"/>
                  </a:lnTo>
                  <a:lnTo>
                    <a:pt x="30961" y="18377"/>
                  </a:lnTo>
                  <a:lnTo>
                    <a:pt x="30500" y="17941"/>
                  </a:lnTo>
                  <a:lnTo>
                    <a:pt x="29987" y="17454"/>
                  </a:lnTo>
                  <a:lnTo>
                    <a:pt x="29398" y="16967"/>
                  </a:lnTo>
                  <a:lnTo>
                    <a:pt x="28706" y="16506"/>
                  </a:lnTo>
                  <a:lnTo>
                    <a:pt x="27937" y="16019"/>
                  </a:lnTo>
                  <a:lnTo>
                    <a:pt x="27527" y="15788"/>
                  </a:lnTo>
                  <a:lnTo>
                    <a:pt x="27091" y="15558"/>
                  </a:lnTo>
                  <a:lnTo>
                    <a:pt x="26630" y="15327"/>
                  </a:lnTo>
                  <a:lnTo>
                    <a:pt x="26143" y="15122"/>
                  </a:lnTo>
                  <a:lnTo>
                    <a:pt x="25630" y="14917"/>
                  </a:lnTo>
                  <a:lnTo>
                    <a:pt x="25092" y="14712"/>
                  </a:lnTo>
                  <a:lnTo>
                    <a:pt x="24528" y="14533"/>
                  </a:lnTo>
                  <a:lnTo>
                    <a:pt x="23939" y="14353"/>
                  </a:lnTo>
                  <a:lnTo>
                    <a:pt x="23349" y="14174"/>
                  </a:lnTo>
                  <a:lnTo>
                    <a:pt x="22709" y="14046"/>
                  </a:lnTo>
                  <a:lnTo>
                    <a:pt x="22042" y="13943"/>
                  </a:lnTo>
                  <a:lnTo>
                    <a:pt x="21350" y="13841"/>
                  </a:lnTo>
                  <a:lnTo>
                    <a:pt x="20658" y="13764"/>
                  </a:lnTo>
                  <a:lnTo>
                    <a:pt x="19941" y="13712"/>
                  </a:lnTo>
                  <a:lnTo>
                    <a:pt x="19197" y="13661"/>
                  </a:lnTo>
                  <a:lnTo>
                    <a:pt x="18454" y="13636"/>
                  </a:lnTo>
                  <a:lnTo>
                    <a:pt x="16967" y="13636"/>
                  </a:lnTo>
                  <a:lnTo>
                    <a:pt x="15481" y="13661"/>
                  </a:lnTo>
                  <a:lnTo>
                    <a:pt x="13994" y="13738"/>
                  </a:lnTo>
                  <a:lnTo>
                    <a:pt x="12585" y="13841"/>
                  </a:lnTo>
                  <a:lnTo>
                    <a:pt x="11252" y="13969"/>
                  </a:lnTo>
                  <a:lnTo>
                    <a:pt x="9996" y="14123"/>
                  </a:lnTo>
                  <a:lnTo>
                    <a:pt x="8868" y="14251"/>
                  </a:lnTo>
                  <a:lnTo>
                    <a:pt x="7894" y="14404"/>
                  </a:lnTo>
                  <a:lnTo>
                    <a:pt x="6510" y="14610"/>
                  </a:lnTo>
                  <a:lnTo>
                    <a:pt x="5998" y="14712"/>
                  </a:lnTo>
                  <a:lnTo>
                    <a:pt x="39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37"/>
            <p:cNvSpPr/>
            <p:nvPr/>
          </p:nvSpPr>
          <p:spPr>
            <a:xfrm>
              <a:off x="5792169" y="3673816"/>
              <a:ext cx="429604" cy="267992"/>
            </a:xfrm>
            <a:custGeom>
              <a:avLst/>
              <a:gdLst/>
              <a:ahLst/>
              <a:cxnLst/>
              <a:rect l="l" t="t" r="r" b="b"/>
              <a:pathLst>
                <a:path w="32295" h="20146" fill="none" extrusionOk="0">
                  <a:moveTo>
                    <a:pt x="1" y="2538"/>
                  </a:moveTo>
                  <a:lnTo>
                    <a:pt x="1487" y="20146"/>
                  </a:lnTo>
                  <a:lnTo>
                    <a:pt x="32294" y="20146"/>
                  </a:lnTo>
                  <a:lnTo>
                    <a:pt x="32294" y="20146"/>
                  </a:lnTo>
                  <a:lnTo>
                    <a:pt x="32192" y="19966"/>
                  </a:lnTo>
                  <a:lnTo>
                    <a:pt x="31884" y="19505"/>
                  </a:lnTo>
                  <a:lnTo>
                    <a:pt x="31653" y="19172"/>
                  </a:lnTo>
                  <a:lnTo>
                    <a:pt x="31346" y="18787"/>
                  </a:lnTo>
                  <a:lnTo>
                    <a:pt x="30961" y="18377"/>
                  </a:lnTo>
                  <a:lnTo>
                    <a:pt x="30500" y="17941"/>
                  </a:lnTo>
                  <a:lnTo>
                    <a:pt x="29987" y="17454"/>
                  </a:lnTo>
                  <a:lnTo>
                    <a:pt x="29398" y="16967"/>
                  </a:lnTo>
                  <a:lnTo>
                    <a:pt x="28706" y="16506"/>
                  </a:lnTo>
                  <a:lnTo>
                    <a:pt x="27937" y="16019"/>
                  </a:lnTo>
                  <a:lnTo>
                    <a:pt x="27527" y="15788"/>
                  </a:lnTo>
                  <a:lnTo>
                    <a:pt x="27091" y="15558"/>
                  </a:lnTo>
                  <a:lnTo>
                    <a:pt x="26630" y="15327"/>
                  </a:lnTo>
                  <a:lnTo>
                    <a:pt x="26143" y="15122"/>
                  </a:lnTo>
                  <a:lnTo>
                    <a:pt x="25630" y="14917"/>
                  </a:lnTo>
                  <a:lnTo>
                    <a:pt x="25092" y="14712"/>
                  </a:lnTo>
                  <a:lnTo>
                    <a:pt x="24528" y="14533"/>
                  </a:lnTo>
                  <a:lnTo>
                    <a:pt x="23939" y="14353"/>
                  </a:lnTo>
                  <a:lnTo>
                    <a:pt x="23939" y="14353"/>
                  </a:lnTo>
                  <a:lnTo>
                    <a:pt x="23349" y="14174"/>
                  </a:lnTo>
                  <a:lnTo>
                    <a:pt x="22709" y="14046"/>
                  </a:lnTo>
                  <a:lnTo>
                    <a:pt x="22042" y="13943"/>
                  </a:lnTo>
                  <a:lnTo>
                    <a:pt x="21350" y="13841"/>
                  </a:lnTo>
                  <a:lnTo>
                    <a:pt x="20658" y="13764"/>
                  </a:lnTo>
                  <a:lnTo>
                    <a:pt x="19941" y="13712"/>
                  </a:lnTo>
                  <a:lnTo>
                    <a:pt x="19197" y="13661"/>
                  </a:lnTo>
                  <a:lnTo>
                    <a:pt x="18454" y="13636"/>
                  </a:lnTo>
                  <a:lnTo>
                    <a:pt x="16967" y="13636"/>
                  </a:lnTo>
                  <a:lnTo>
                    <a:pt x="15481" y="13661"/>
                  </a:lnTo>
                  <a:lnTo>
                    <a:pt x="13994" y="13738"/>
                  </a:lnTo>
                  <a:lnTo>
                    <a:pt x="12585" y="13841"/>
                  </a:lnTo>
                  <a:lnTo>
                    <a:pt x="11252" y="13969"/>
                  </a:lnTo>
                  <a:lnTo>
                    <a:pt x="9996" y="14123"/>
                  </a:lnTo>
                  <a:lnTo>
                    <a:pt x="8868" y="14251"/>
                  </a:lnTo>
                  <a:lnTo>
                    <a:pt x="7894" y="14404"/>
                  </a:lnTo>
                  <a:lnTo>
                    <a:pt x="6510" y="14610"/>
                  </a:lnTo>
                  <a:lnTo>
                    <a:pt x="5998" y="14712"/>
                  </a:lnTo>
                  <a:lnTo>
                    <a:pt x="397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37"/>
            <p:cNvSpPr/>
            <p:nvPr/>
          </p:nvSpPr>
          <p:spPr>
            <a:xfrm>
              <a:off x="6035937" y="3526531"/>
              <a:ext cx="396188" cy="266622"/>
            </a:xfrm>
            <a:custGeom>
              <a:avLst/>
              <a:gdLst/>
              <a:ahLst/>
              <a:cxnLst/>
              <a:rect l="l" t="t" r="r" b="b"/>
              <a:pathLst>
                <a:path w="29783" h="20043" extrusionOk="0">
                  <a:moveTo>
                    <a:pt x="2538" y="0"/>
                  </a:moveTo>
                  <a:lnTo>
                    <a:pt x="1" y="4716"/>
                  </a:lnTo>
                  <a:lnTo>
                    <a:pt x="2000" y="20043"/>
                  </a:lnTo>
                  <a:lnTo>
                    <a:pt x="29783" y="20043"/>
                  </a:lnTo>
                  <a:lnTo>
                    <a:pt x="29501" y="19838"/>
                  </a:lnTo>
                  <a:lnTo>
                    <a:pt x="28783" y="19223"/>
                  </a:lnTo>
                  <a:lnTo>
                    <a:pt x="27655" y="18377"/>
                  </a:lnTo>
                  <a:lnTo>
                    <a:pt x="26989" y="17890"/>
                  </a:lnTo>
                  <a:lnTo>
                    <a:pt x="26220" y="17377"/>
                  </a:lnTo>
                  <a:lnTo>
                    <a:pt x="25426" y="16865"/>
                  </a:lnTo>
                  <a:lnTo>
                    <a:pt x="24554" y="16352"/>
                  </a:lnTo>
                  <a:lnTo>
                    <a:pt x="23657" y="15840"/>
                  </a:lnTo>
                  <a:lnTo>
                    <a:pt x="22735" y="15378"/>
                  </a:lnTo>
                  <a:lnTo>
                    <a:pt x="21761" y="14968"/>
                  </a:lnTo>
                  <a:lnTo>
                    <a:pt x="21299" y="14789"/>
                  </a:lnTo>
                  <a:lnTo>
                    <a:pt x="20812" y="14609"/>
                  </a:lnTo>
                  <a:lnTo>
                    <a:pt x="20325" y="14481"/>
                  </a:lnTo>
                  <a:lnTo>
                    <a:pt x="19838" y="14353"/>
                  </a:lnTo>
                  <a:lnTo>
                    <a:pt x="19351" y="14251"/>
                  </a:lnTo>
                  <a:lnTo>
                    <a:pt x="18890" y="14148"/>
                  </a:lnTo>
                  <a:lnTo>
                    <a:pt x="18403" y="14097"/>
                  </a:lnTo>
                  <a:lnTo>
                    <a:pt x="17916" y="14046"/>
                  </a:lnTo>
                  <a:lnTo>
                    <a:pt x="16917" y="13994"/>
                  </a:lnTo>
                  <a:lnTo>
                    <a:pt x="15891" y="14020"/>
                  </a:lnTo>
                  <a:lnTo>
                    <a:pt x="14866" y="14046"/>
                  </a:lnTo>
                  <a:lnTo>
                    <a:pt x="13841" y="14122"/>
                  </a:lnTo>
                  <a:lnTo>
                    <a:pt x="12841" y="14251"/>
                  </a:lnTo>
                  <a:lnTo>
                    <a:pt x="11893" y="14379"/>
                  </a:lnTo>
                  <a:lnTo>
                    <a:pt x="10970" y="14533"/>
                  </a:lnTo>
                  <a:lnTo>
                    <a:pt x="10125" y="14686"/>
                  </a:lnTo>
                  <a:lnTo>
                    <a:pt x="9356" y="14840"/>
                  </a:lnTo>
                  <a:lnTo>
                    <a:pt x="8049" y="15122"/>
                  </a:lnTo>
                  <a:lnTo>
                    <a:pt x="7203" y="15353"/>
                  </a:lnTo>
                  <a:lnTo>
                    <a:pt x="6895" y="15430"/>
                  </a:lnTo>
                  <a:lnTo>
                    <a:pt x="2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37"/>
            <p:cNvSpPr/>
            <p:nvPr/>
          </p:nvSpPr>
          <p:spPr>
            <a:xfrm>
              <a:off x="6035937" y="3526531"/>
              <a:ext cx="396188" cy="266622"/>
            </a:xfrm>
            <a:custGeom>
              <a:avLst/>
              <a:gdLst/>
              <a:ahLst/>
              <a:cxnLst/>
              <a:rect l="l" t="t" r="r" b="b"/>
              <a:pathLst>
                <a:path w="29783" h="20043" fill="none" extrusionOk="0">
                  <a:moveTo>
                    <a:pt x="1" y="4716"/>
                  </a:moveTo>
                  <a:lnTo>
                    <a:pt x="2000" y="20043"/>
                  </a:lnTo>
                  <a:lnTo>
                    <a:pt x="29783" y="20043"/>
                  </a:lnTo>
                  <a:lnTo>
                    <a:pt x="29783" y="20043"/>
                  </a:lnTo>
                  <a:lnTo>
                    <a:pt x="29501" y="19838"/>
                  </a:lnTo>
                  <a:lnTo>
                    <a:pt x="28783" y="19223"/>
                  </a:lnTo>
                  <a:lnTo>
                    <a:pt x="27655" y="18377"/>
                  </a:lnTo>
                  <a:lnTo>
                    <a:pt x="26989" y="17890"/>
                  </a:lnTo>
                  <a:lnTo>
                    <a:pt x="26220" y="17377"/>
                  </a:lnTo>
                  <a:lnTo>
                    <a:pt x="25426" y="16865"/>
                  </a:lnTo>
                  <a:lnTo>
                    <a:pt x="24554" y="16352"/>
                  </a:lnTo>
                  <a:lnTo>
                    <a:pt x="23657" y="15840"/>
                  </a:lnTo>
                  <a:lnTo>
                    <a:pt x="22735" y="15378"/>
                  </a:lnTo>
                  <a:lnTo>
                    <a:pt x="21761" y="14968"/>
                  </a:lnTo>
                  <a:lnTo>
                    <a:pt x="21299" y="14789"/>
                  </a:lnTo>
                  <a:lnTo>
                    <a:pt x="20812" y="14609"/>
                  </a:lnTo>
                  <a:lnTo>
                    <a:pt x="20325" y="14481"/>
                  </a:lnTo>
                  <a:lnTo>
                    <a:pt x="19838" y="14353"/>
                  </a:lnTo>
                  <a:lnTo>
                    <a:pt x="19351" y="14251"/>
                  </a:lnTo>
                  <a:lnTo>
                    <a:pt x="18890" y="14148"/>
                  </a:lnTo>
                  <a:lnTo>
                    <a:pt x="18890" y="14148"/>
                  </a:lnTo>
                  <a:lnTo>
                    <a:pt x="18403" y="14097"/>
                  </a:lnTo>
                  <a:lnTo>
                    <a:pt x="17916" y="14046"/>
                  </a:lnTo>
                  <a:lnTo>
                    <a:pt x="16917" y="13994"/>
                  </a:lnTo>
                  <a:lnTo>
                    <a:pt x="15891" y="14020"/>
                  </a:lnTo>
                  <a:lnTo>
                    <a:pt x="14866" y="14046"/>
                  </a:lnTo>
                  <a:lnTo>
                    <a:pt x="13841" y="14122"/>
                  </a:lnTo>
                  <a:lnTo>
                    <a:pt x="12841" y="14251"/>
                  </a:lnTo>
                  <a:lnTo>
                    <a:pt x="11893" y="14379"/>
                  </a:lnTo>
                  <a:lnTo>
                    <a:pt x="10970" y="14533"/>
                  </a:lnTo>
                  <a:lnTo>
                    <a:pt x="10125" y="14686"/>
                  </a:lnTo>
                  <a:lnTo>
                    <a:pt x="9356" y="14840"/>
                  </a:lnTo>
                  <a:lnTo>
                    <a:pt x="8049" y="15122"/>
                  </a:lnTo>
                  <a:lnTo>
                    <a:pt x="7203" y="15353"/>
                  </a:lnTo>
                  <a:lnTo>
                    <a:pt x="6895" y="15430"/>
                  </a:lnTo>
                  <a:lnTo>
                    <a:pt x="253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37"/>
            <p:cNvSpPr/>
            <p:nvPr/>
          </p:nvSpPr>
          <p:spPr>
            <a:xfrm>
              <a:off x="4894130" y="2723951"/>
              <a:ext cx="1287070" cy="1069202"/>
            </a:xfrm>
            <a:custGeom>
              <a:avLst/>
              <a:gdLst/>
              <a:ahLst/>
              <a:cxnLst/>
              <a:rect l="l" t="t" r="r" b="b"/>
              <a:pathLst>
                <a:path w="96754" h="80376" extrusionOk="0">
                  <a:moveTo>
                    <a:pt x="30244" y="1"/>
                  </a:moveTo>
                  <a:lnTo>
                    <a:pt x="5383" y="9227"/>
                  </a:lnTo>
                  <a:lnTo>
                    <a:pt x="1" y="20889"/>
                  </a:lnTo>
                  <a:lnTo>
                    <a:pt x="359" y="21043"/>
                  </a:lnTo>
                  <a:lnTo>
                    <a:pt x="795" y="21248"/>
                  </a:lnTo>
                  <a:lnTo>
                    <a:pt x="1385" y="21504"/>
                  </a:lnTo>
                  <a:lnTo>
                    <a:pt x="2153" y="21837"/>
                  </a:lnTo>
                  <a:lnTo>
                    <a:pt x="3102" y="22196"/>
                  </a:lnTo>
                  <a:lnTo>
                    <a:pt x="4204" y="22581"/>
                  </a:lnTo>
                  <a:lnTo>
                    <a:pt x="5460" y="22965"/>
                  </a:lnTo>
                  <a:lnTo>
                    <a:pt x="6895" y="23401"/>
                  </a:lnTo>
                  <a:lnTo>
                    <a:pt x="8484" y="23811"/>
                  </a:lnTo>
                  <a:lnTo>
                    <a:pt x="10227" y="24195"/>
                  </a:lnTo>
                  <a:lnTo>
                    <a:pt x="12123" y="24580"/>
                  </a:lnTo>
                  <a:lnTo>
                    <a:pt x="13123" y="24759"/>
                  </a:lnTo>
                  <a:lnTo>
                    <a:pt x="14174" y="24938"/>
                  </a:lnTo>
                  <a:lnTo>
                    <a:pt x="15250" y="25092"/>
                  </a:lnTo>
                  <a:lnTo>
                    <a:pt x="16378" y="25246"/>
                  </a:lnTo>
                  <a:lnTo>
                    <a:pt x="17531" y="25374"/>
                  </a:lnTo>
                  <a:lnTo>
                    <a:pt x="18736" y="25502"/>
                  </a:lnTo>
                  <a:lnTo>
                    <a:pt x="19966" y="25605"/>
                  </a:lnTo>
                  <a:lnTo>
                    <a:pt x="21248" y="25682"/>
                  </a:lnTo>
                  <a:lnTo>
                    <a:pt x="23888" y="25836"/>
                  </a:lnTo>
                  <a:lnTo>
                    <a:pt x="26604" y="26015"/>
                  </a:lnTo>
                  <a:lnTo>
                    <a:pt x="32166" y="26451"/>
                  </a:lnTo>
                  <a:lnTo>
                    <a:pt x="37625" y="26886"/>
                  </a:lnTo>
                  <a:lnTo>
                    <a:pt x="42725" y="27322"/>
                  </a:lnTo>
                  <a:lnTo>
                    <a:pt x="47185" y="27732"/>
                  </a:lnTo>
                  <a:lnTo>
                    <a:pt x="50722" y="28065"/>
                  </a:lnTo>
                  <a:lnTo>
                    <a:pt x="53874" y="28373"/>
                  </a:lnTo>
                  <a:lnTo>
                    <a:pt x="53695" y="28578"/>
                  </a:lnTo>
                  <a:lnTo>
                    <a:pt x="53234" y="29065"/>
                  </a:lnTo>
                  <a:lnTo>
                    <a:pt x="52952" y="29398"/>
                  </a:lnTo>
                  <a:lnTo>
                    <a:pt x="52695" y="29731"/>
                  </a:lnTo>
                  <a:lnTo>
                    <a:pt x="52439" y="30090"/>
                  </a:lnTo>
                  <a:lnTo>
                    <a:pt x="52260" y="30475"/>
                  </a:lnTo>
                  <a:lnTo>
                    <a:pt x="52183" y="30628"/>
                  </a:lnTo>
                  <a:lnTo>
                    <a:pt x="52132" y="30808"/>
                  </a:lnTo>
                  <a:lnTo>
                    <a:pt x="52132" y="30962"/>
                  </a:lnTo>
                  <a:lnTo>
                    <a:pt x="52132" y="31115"/>
                  </a:lnTo>
                  <a:lnTo>
                    <a:pt x="52157" y="31243"/>
                  </a:lnTo>
                  <a:lnTo>
                    <a:pt x="52234" y="31372"/>
                  </a:lnTo>
                  <a:lnTo>
                    <a:pt x="52337" y="31474"/>
                  </a:lnTo>
                  <a:lnTo>
                    <a:pt x="52490" y="31551"/>
                  </a:lnTo>
                  <a:lnTo>
                    <a:pt x="52670" y="31628"/>
                  </a:lnTo>
                  <a:lnTo>
                    <a:pt x="52901" y="31654"/>
                  </a:lnTo>
                  <a:lnTo>
                    <a:pt x="53182" y="31679"/>
                  </a:lnTo>
                  <a:lnTo>
                    <a:pt x="53516" y="31679"/>
                  </a:lnTo>
                  <a:lnTo>
                    <a:pt x="53874" y="31628"/>
                  </a:lnTo>
                  <a:lnTo>
                    <a:pt x="54336" y="31577"/>
                  </a:lnTo>
                  <a:lnTo>
                    <a:pt x="54823" y="31474"/>
                  </a:lnTo>
                  <a:lnTo>
                    <a:pt x="55387" y="31346"/>
                  </a:lnTo>
                  <a:lnTo>
                    <a:pt x="55438" y="32525"/>
                  </a:lnTo>
                  <a:lnTo>
                    <a:pt x="55540" y="33858"/>
                  </a:lnTo>
                  <a:lnTo>
                    <a:pt x="55694" y="35293"/>
                  </a:lnTo>
                  <a:lnTo>
                    <a:pt x="55874" y="36856"/>
                  </a:lnTo>
                  <a:lnTo>
                    <a:pt x="56079" y="38522"/>
                  </a:lnTo>
                  <a:lnTo>
                    <a:pt x="56309" y="40291"/>
                  </a:lnTo>
                  <a:lnTo>
                    <a:pt x="56873" y="44007"/>
                  </a:lnTo>
                  <a:lnTo>
                    <a:pt x="57514" y="47980"/>
                  </a:lnTo>
                  <a:lnTo>
                    <a:pt x="58206" y="52081"/>
                  </a:lnTo>
                  <a:lnTo>
                    <a:pt x="58949" y="56233"/>
                  </a:lnTo>
                  <a:lnTo>
                    <a:pt x="59692" y="60308"/>
                  </a:lnTo>
                  <a:lnTo>
                    <a:pt x="60461" y="64280"/>
                  </a:lnTo>
                  <a:lnTo>
                    <a:pt x="61179" y="67997"/>
                  </a:lnTo>
                  <a:lnTo>
                    <a:pt x="62460" y="74404"/>
                  </a:lnTo>
                  <a:lnTo>
                    <a:pt x="63357" y="78761"/>
                  </a:lnTo>
                  <a:lnTo>
                    <a:pt x="63691" y="80376"/>
                  </a:lnTo>
                  <a:lnTo>
                    <a:pt x="78428" y="76096"/>
                  </a:lnTo>
                  <a:lnTo>
                    <a:pt x="78248" y="73661"/>
                  </a:lnTo>
                  <a:lnTo>
                    <a:pt x="77761" y="67253"/>
                  </a:lnTo>
                  <a:lnTo>
                    <a:pt x="76993" y="58104"/>
                  </a:lnTo>
                  <a:lnTo>
                    <a:pt x="76557" y="52901"/>
                  </a:lnTo>
                  <a:lnTo>
                    <a:pt x="76070" y="47493"/>
                  </a:lnTo>
                  <a:lnTo>
                    <a:pt x="75920" y="45885"/>
                  </a:lnTo>
                  <a:lnTo>
                    <a:pt x="82477" y="69560"/>
                  </a:lnTo>
                  <a:lnTo>
                    <a:pt x="84502" y="68894"/>
                  </a:lnTo>
                  <a:lnTo>
                    <a:pt x="89115" y="67330"/>
                  </a:lnTo>
                  <a:lnTo>
                    <a:pt x="91627" y="66459"/>
                  </a:lnTo>
                  <a:lnTo>
                    <a:pt x="93959" y="65613"/>
                  </a:lnTo>
                  <a:lnTo>
                    <a:pt x="95754" y="64947"/>
                  </a:lnTo>
                  <a:lnTo>
                    <a:pt x="96369" y="64665"/>
                  </a:lnTo>
                  <a:lnTo>
                    <a:pt x="96753" y="64485"/>
                  </a:lnTo>
                  <a:lnTo>
                    <a:pt x="96369" y="61154"/>
                  </a:lnTo>
                  <a:lnTo>
                    <a:pt x="95959" y="57924"/>
                  </a:lnTo>
                  <a:lnTo>
                    <a:pt x="95523" y="54772"/>
                  </a:lnTo>
                  <a:lnTo>
                    <a:pt x="95087" y="51747"/>
                  </a:lnTo>
                  <a:lnTo>
                    <a:pt x="94652" y="48800"/>
                  </a:lnTo>
                  <a:lnTo>
                    <a:pt x="94190" y="45955"/>
                  </a:lnTo>
                  <a:lnTo>
                    <a:pt x="93729" y="43213"/>
                  </a:lnTo>
                  <a:lnTo>
                    <a:pt x="93242" y="40573"/>
                  </a:lnTo>
                  <a:lnTo>
                    <a:pt x="92755" y="38035"/>
                  </a:lnTo>
                  <a:lnTo>
                    <a:pt x="92268" y="35575"/>
                  </a:lnTo>
                  <a:lnTo>
                    <a:pt x="91781" y="33217"/>
                  </a:lnTo>
                  <a:lnTo>
                    <a:pt x="91294" y="30987"/>
                  </a:lnTo>
                  <a:lnTo>
                    <a:pt x="90807" y="28834"/>
                  </a:lnTo>
                  <a:lnTo>
                    <a:pt x="90320" y="26784"/>
                  </a:lnTo>
                  <a:lnTo>
                    <a:pt x="89833" y="24810"/>
                  </a:lnTo>
                  <a:lnTo>
                    <a:pt x="89346" y="22965"/>
                  </a:lnTo>
                  <a:lnTo>
                    <a:pt x="88859" y="21197"/>
                  </a:lnTo>
                  <a:lnTo>
                    <a:pt x="88398" y="19531"/>
                  </a:lnTo>
                  <a:lnTo>
                    <a:pt x="87936" y="17967"/>
                  </a:lnTo>
                  <a:lnTo>
                    <a:pt x="87475" y="16481"/>
                  </a:lnTo>
                  <a:lnTo>
                    <a:pt x="87039" y="15122"/>
                  </a:lnTo>
                  <a:lnTo>
                    <a:pt x="86629" y="13841"/>
                  </a:lnTo>
                  <a:lnTo>
                    <a:pt x="86219" y="12662"/>
                  </a:lnTo>
                  <a:lnTo>
                    <a:pt x="85835" y="11585"/>
                  </a:lnTo>
                  <a:lnTo>
                    <a:pt x="85476" y="10586"/>
                  </a:lnTo>
                  <a:lnTo>
                    <a:pt x="85117" y="9714"/>
                  </a:lnTo>
                  <a:lnTo>
                    <a:pt x="84784" y="8920"/>
                  </a:lnTo>
                  <a:lnTo>
                    <a:pt x="84476" y="8228"/>
                  </a:lnTo>
                  <a:lnTo>
                    <a:pt x="84220" y="7613"/>
                  </a:lnTo>
                  <a:lnTo>
                    <a:pt x="83964" y="7126"/>
                  </a:lnTo>
                  <a:lnTo>
                    <a:pt x="83733" y="6716"/>
                  </a:lnTo>
                  <a:lnTo>
                    <a:pt x="83554" y="6408"/>
                  </a:lnTo>
                  <a:lnTo>
                    <a:pt x="83426" y="6254"/>
                  </a:lnTo>
                  <a:lnTo>
                    <a:pt x="83221" y="6126"/>
                  </a:lnTo>
                  <a:lnTo>
                    <a:pt x="82964" y="5998"/>
                  </a:lnTo>
                  <a:lnTo>
                    <a:pt x="82631" y="5870"/>
                  </a:lnTo>
                  <a:lnTo>
                    <a:pt x="82247" y="5716"/>
                  </a:lnTo>
                  <a:lnTo>
                    <a:pt x="81785" y="5588"/>
                  </a:lnTo>
                  <a:lnTo>
                    <a:pt x="80709" y="5306"/>
                  </a:lnTo>
                  <a:lnTo>
                    <a:pt x="79427" y="5024"/>
                  </a:lnTo>
                  <a:lnTo>
                    <a:pt x="77915" y="4768"/>
                  </a:lnTo>
                  <a:lnTo>
                    <a:pt x="76249" y="4486"/>
                  </a:lnTo>
                  <a:lnTo>
                    <a:pt x="74430" y="4204"/>
                  </a:lnTo>
                  <a:lnTo>
                    <a:pt x="72456" y="3948"/>
                  </a:lnTo>
                  <a:lnTo>
                    <a:pt x="70354" y="3666"/>
                  </a:lnTo>
                  <a:lnTo>
                    <a:pt x="65844" y="3127"/>
                  </a:lnTo>
                  <a:lnTo>
                    <a:pt x="61076" y="2615"/>
                  </a:lnTo>
                  <a:lnTo>
                    <a:pt x="56181" y="2154"/>
                  </a:lnTo>
                  <a:lnTo>
                    <a:pt x="51311" y="1692"/>
                  </a:lnTo>
                  <a:lnTo>
                    <a:pt x="46621" y="1282"/>
                  </a:lnTo>
                  <a:lnTo>
                    <a:pt x="42238" y="923"/>
                  </a:lnTo>
                  <a:lnTo>
                    <a:pt x="38317" y="616"/>
                  </a:lnTo>
                  <a:lnTo>
                    <a:pt x="32474" y="154"/>
                  </a:lnTo>
                  <a:lnTo>
                    <a:pt x="30244" y="1"/>
                  </a:lnTo>
                  <a:close/>
                </a:path>
              </a:pathLst>
            </a:custGeom>
            <a:solidFill>
              <a:srgbClr val="125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37"/>
            <p:cNvSpPr/>
            <p:nvPr/>
          </p:nvSpPr>
          <p:spPr>
            <a:xfrm>
              <a:off x="4894130" y="2723951"/>
              <a:ext cx="1287070" cy="1069202"/>
            </a:xfrm>
            <a:custGeom>
              <a:avLst/>
              <a:gdLst/>
              <a:ahLst/>
              <a:cxnLst/>
              <a:rect l="l" t="t" r="r" b="b"/>
              <a:pathLst>
                <a:path w="96754" h="80376" fill="none" extrusionOk="0">
                  <a:moveTo>
                    <a:pt x="1" y="20889"/>
                  </a:moveTo>
                  <a:lnTo>
                    <a:pt x="1" y="20889"/>
                  </a:lnTo>
                  <a:lnTo>
                    <a:pt x="359" y="21043"/>
                  </a:lnTo>
                  <a:lnTo>
                    <a:pt x="795" y="21248"/>
                  </a:lnTo>
                  <a:lnTo>
                    <a:pt x="1385" y="21504"/>
                  </a:lnTo>
                  <a:lnTo>
                    <a:pt x="2153" y="21837"/>
                  </a:lnTo>
                  <a:lnTo>
                    <a:pt x="3102" y="22196"/>
                  </a:lnTo>
                  <a:lnTo>
                    <a:pt x="4204" y="22581"/>
                  </a:lnTo>
                  <a:lnTo>
                    <a:pt x="5460" y="22965"/>
                  </a:lnTo>
                  <a:lnTo>
                    <a:pt x="6895" y="23401"/>
                  </a:lnTo>
                  <a:lnTo>
                    <a:pt x="8484" y="23811"/>
                  </a:lnTo>
                  <a:lnTo>
                    <a:pt x="10227" y="24195"/>
                  </a:lnTo>
                  <a:lnTo>
                    <a:pt x="12123" y="24580"/>
                  </a:lnTo>
                  <a:lnTo>
                    <a:pt x="13123" y="24759"/>
                  </a:lnTo>
                  <a:lnTo>
                    <a:pt x="14174" y="24938"/>
                  </a:lnTo>
                  <a:lnTo>
                    <a:pt x="15250" y="25092"/>
                  </a:lnTo>
                  <a:lnTo>
                    <a:pt x="16378" y="25246"/>
                  </a:lnTo>
                  <a:lnTo>
                    <a:pt x="17531" y="25374"/>
                  </a:lnTo>
                  <a:lnTo>
                    <a:pt x="18736" y="25502"/>
                  </a:lnTo>
                  <a:lnTo>
                    <a:pt x="19966" y="25605"/>
                  </a:lnTo>
                  <a:lnTo>
                    <a:pt x="21248" y="25682"/>
                  </a:lnTo>
                  <a:lnTo>
                    <a:pt x="21248" y="25682"/>
                  </a:lnTo>
                  <a:lnTo>
                    <a:pt x="23888" y="25836"/>
                  </a:lnTo>
                  <a:lnTo>
                    <a:pt x="26604" y="26015"/>
                  </a:lnTo>
                  <a:lnTo>
                    <a:pt x="32166" y="26451"/>
                  </a:lnTo>
                  <a:lnTo>
                    <a:pt x="37625" y="26886"/>
                  </a:lnTo>
                  <a:lnTo>
                    <a:pt x="42725" y="27322"/>
                  </a:lnTo>
                  <a:lnTo>
                    <a:pt x="47185" y="27732"/>
                  </a:lnTo>
                  <a:lnTo>
                    <a:pt x="50722" y="28065"/>
                  </a:lnTo>
                  <a:lnTo>
                    <a:pt x="53874" y="28373"/>
                  </a:lnTo>
                  <a:lnTo>
                    <a:pt x="53874" y="28373"/>
                  </a:lnTo>
                  <a:lnTo>
                    <a:pt x="53695" y="28578"/>
                  </a:lnTo>
                  <a:lnTo>
                    <a:pt x="53234" y="29065"/>
                  </a:lnTo>
                  <a:lnTo>
                    <a:pt x="52952" y="29398"/>
                  </a:lnTo>
                  <a:lnTo>
                    <a:pt x="52695" y="29731"/>
                  </a:lnTo>
                  <a:lnTo>
                    <a:pt x="52439" y="30090"/>
                  </a:lnTo>
                  <a:lnTo>
                    <a:pt x="52260" y="30475"/>
                  </a:lnTo>
                  <a:lnTo>
                    <a:pt x="52183" y="30628"/>
                  </a:lnTo>
                  <a:lnTo>
                    <a:pt x="52132" y="30808"/>
                  </a:lnTo>
                  <a:lnTo>
                    <a:pt x="52132" y="30962"/>
                  </a:lnTo>
                  <a:lnTo>
                    <a:pt x="52132" y="31115"/>
                  </a:lnTo>
                  <a:lnTo>
                    <a:pt x="52157" y="31243"/>
                  </a:lnTo>
                  <a:lnTo>
                    <a:pt x="52234" y="31372"/>
                  </a:lnTo>
                  <a:lnTo>
                    <a:pt x="52337" y="31474"/>
                  </a:lnTo>
                  <a:lnTo>
                    <a:pt x="52490" y="31551"/>
                  </a:lnTo>
                  <a:lnTo>
                    <a:pt x="52670" y="31628"/>
                  </a:lnTo>
                  <a:lnTo>
                    <a:pt x="52901" y="31654"/>
                  </a:lnTo>
                  <a:lnTo>
                    <a:pt x="53182" y="31679"/>
                  </a:lnTo>
                  <a:lnTo>
                    <a:pt x="53516" y="31679"/>
                  </a:lnTo>
                  <a:lnTo>
                    <a:pt x="53874" y="31628"/>
                  </a:lnTo>
                  <a:lnTo>
                    <a:pt x="54336" y="31577"/>
                  </a:lnTo>
                  <a:lnTo>
                    <a:pt x="54823" y="31474"/>
                  </a:lnTo>
                  <a:lnTo>
                    <a:pt x="55387" y="31346"/>
                  </a:lnTo>
                  <a:lnTo>
                    <a:pt x="55387" y="31346"/>
                  </a:lnTo>
                  <a:lnTo>
                    <a:pt x="55438" y="32525"/>
                  </a:lnTo>
                  <a:lnTo>
                    <a:pt x="55540" y="33858"/>
                  </a:lnTo>
                  <a:lnTo>
                    <a:pt x="55694" y="35293"/>
                  </a:lnTo>
                  <a:lnTo>
                    <a:pt x="55874" y="36856"/>
                  </a:lnTo>
                  <a:lnTo>
                    <a:pt x="56079" y="38522"/>
                  </a:lnTo>
                  <a:lnTo>
                    <a:pt x="56309" y="40291"/>
                  </a:lnTo>
                  <a:lnTo>
                    <a:pt x="56873" y="44007"/>
                  </a:lnTo>
                  <a:lnTo>
                    <a:pt x="57514" y="47980"/>
                  </a:lnTo>
                  <a:lnTo>
                    <a:pt x="58206" y="52081"/>
                  </a:lnTo>
                  <a:lnTo>
                    <a:pt x="58949" y="56233"/>
                  </a:lnTo>
                  <a:lnTo>
                    <a:pt x="59692" y="60308"/>
                  </a:lnTo>
                  <a:lnTo>
                    <a:pt x="60461" y="64280"/>
                  </a:lnTo>
                  <a:lnTo>
                    <a:pt x="61179" y="67997"/>
                  </a:lnTo>
                  <a:lnTo>
                    <a:pt x="62460" y="74404"/>
                  </a:lnTo>
                  <a:lnTo>
                    <a:pt x="63357" y="78761"/>
                  </a:lnTo>
                  <a:lnTo>
                    <a:pt x="63691" y="80376"/>
                  </a:lnTo>
                  <a:lnTo>
                    <a:pt x="78428" y="76096"/>
                  </a:lnTo>
                  <a:lnTo>
                    <a:pt x="78428" y="76096"/>
                  </a:lnTo>
                  <a:lnTo>
                    <a:pt x="78248" y="73661"/>
                  </a:lnTo>
                  <a:lnTo>
                    <a:pt x="77761" y="67253"/>
                  </a:lnTo>
                  <a:lnTo>
                    <a:pt x="76993" y="58104"/>
                  </a:lnTo>
                  <a:lnTo>
                    <a:pt x="76557" y="52901"/>
                  </a:lnTo>
                  <a:lnTo>
                    <a:pt x="76070" y="47493"/>
                  </a:lnTo>
                  <a:lnTo>
                    <a:pt x="75557" y="42008"/>
                  </a:lnTo>
                  <a:lnTo>
                    <a:pt x="74993" y="36651"/>
                  </a:lnTo>
                  <a:lnTo>
                    <a:pt x="74455" y="31525"/>
                  </a:lnTo>
                  <a:lnTo>
                    <a:pt x="74148" y="29116"/>
                  </a:lnTo>
                  <a:lnTo>
                    <a:pt x="73866" y="26835"/>
                  </a:lnTo>
                  <a:lnTo>
                    <a:pt x="73584" y="24708"/>
                  </a:lnTo>
                  <a:lnTo>
                    <a:pt x="73302" y="22734"/>
                  </a:lnTo>
                  <a:lnTo>
                    <a:pt x="73020" y="20940"/>
                  </a:lnTo>
                  <a:lnTo>
                    <a:pt x="72738" y="19351"/>
                  </a:lnTo>
                  <a:lnTo>
                    <a:pt x="72482" y="17993"/>
                  </a:lnTo>
                  <a:lnTo>
                    <a:pt x="72200" y="16865"/>
                  </a:lnTo>
                  <a:lnTo>
                    <a:pt x="72072" y="16404"/>
                  </a:lnTo>
                  <a:lnTo>
                    <a:pt x="71943" y="16019"/>
                  </a:lnTo>
                  <a:lnTo>
                    <a:pt x="71815" y="15686"/>
                  </a:lnTo>
                  <a:lnTo>
                    <a:pt x="71687" y="15430"/>
                  </a:lnTo>
                  <a:lnTo>
                    <a:pt x="71687" y="15430"/>
                  </a:lnTo>
                  <a:lnTo>
                    <a:pt x="71533" y="15225"/>
                  </a:lnTo>
                  <a:lnTo>
                    <a:pt x="71354" y="15020"/>
                  </a:lnTo>
                  <a:lnTo>
                    <a:pt x="71123" y="14789"/>
                  </a:lnTo>
                  <a:lnTo>
                    <a:pt x="70867" y="14584"/>
                  </a:lnTo>
                  <a:lnTo>
                    <a:pt x="70559" y="14379"/>
                  </a:lnTo>
                  <a:lnTo>
                    <a:pt x="70201" y="14148"/>
                  </a:lnTo>
                  <a:lnTo>
                    <a:pt x="69842" y="13943"/>
                  </a:lnTo>
                  <a:lnTo>
                    <a:pt x="69432" y="13738"/>
                  </a:lnTo>
                  <a:lnTo>
                    <a:pt x="68535" y="13328"/>
                  </a:lnTo>
                  <a:lnTo>
                    <a:pt x="67510" y="12918"/>
                  </a:lnTo>
                  <a:lnTo>
                    <a:pt x="66382" y="12508"/>
                  </a:lnTo>
                  <a:lnTo>
                    <a:pt x="65177" y="12124"/>
                  </a:lnTo>
                  <a:lnTo>
                    <a:pt x="63870" y="11713"/>
                  </a:lnTo>
                  <a:lnTo>
                    <a:pt x="62512" y="11355"/>
                  </a:lnTo>
                  <a:lnTo>
                    <a:pt x="61076" y="10970"/>
                  </a:lnTo>
                  <a:lnTo>
                    <a:pt x="59616" y="10611"/>
                  </a:lnTo>
                  <a:lnTo>
                    <a:pt x="58103" y="10253"/>
                  </a:lnTo>
                  <a:lnTo>
                    <a:pt x="56566" y="9919"/>
                  </a:lnTo>
                  <a:lnTo>
                    <a:pt x="53464" y="9279"/>
                  </a:lnTo>
                  <a:lnTo>
                    <a:pt x="50389" y="8689"/>
                  </a:lnTo>
                  <a:lnTo>
                    <a:pt x="47441" y="8151"/>
                  </a:lnTo>
                  <a:lnTo>
                    <a:pt x="44699" y="7690"/>
                  </a:lnTo>
                  <a:lnTo>
                    <a:pt x="42238" y="7279"/>
                  </a:lnTo>
                  <a:lnTo>
                    <a:pt x="38625" y="6741"/>
                  </a:lnTo>
                  <a:lnTo>
                    <a:pt x="37241" y="6536"/>
                  </a:lnTo>
                  <a:lnTo>
                    <a:pt x="34780" y="12739"/>
                  </a:lnTo>
                  <a:lnTo>
                    <a:pt x="68996" y="20889"/>
                  </a:lnTo>
                  <a:lnTo>
                    <a:pt x="82477" y="69560"/>
                  </a:lnTo>
                  <a:lnTo>
                    <a:pt x="82477" y="69560"/>
                  </a:lnTo>
                  <a:lnTo>
                    <a:pt x="84502" y="68894"/>
                  </a:lnTo>
                  <a:lnTo>
                    <a:pt x="89115" y="67330"/>
                  </a:lnTo>
                  <a:lnTo>
                    <a:pt x="91627" y="66459"/>
                  </a:lnTo>
                  <a:lnTo>
                    <a:pt x="93959" y="65613"/>
                  </a:lnTo>
                  <a:lnTo>
                    <a:pt x="95754" y="64947"/>
                  </a:lnTo>
                  <a:lnTo>
                    <a:pt x="96369" y="64665"/>
                  </a:lnTo>
                  <a:lnTo>
                    <a:pt x="96753" y="64485"/>
                  </a:lnTo>
                  <a:lnTo>
                    <a:pt x="96753" y="64485"/>
                  </a:lnTo>
                  <a:lnTo>
                    <a:pt x="96369" y="61154"/>
                  </a:lnTo>
                  <a:lnTo>
                    <a:pt x="95959" y="57924"/>
                  </a:lnTo>
                  <a:lnTo>
                    <a:pt x="95523" y="54772"/>
                  </a:lnTo>
                  <a:lnTo>
                    <a:pt x="95087" y="51747"/>
                  </a:lnTo>
                  <a:lnTo>
                    <a:pt x="94652" y="48800"/>
                  </a:lnTo>
                  <a:lnTo>
                    <a:pt x="94190" y="45955"/>
                  </a:lnTo>
                  <a:lnTo>
                    <a:pt x="93729" y="43213"/>
                  </a:lnTo>
                  <a:lnTo>
                    <a:pt x="93242" y="40573"/>
                  </a:lnTo>
                  <a:lnTo>
                    <a:pt x="92755" y="38035"/>
                  </a:lnTo>
                  <a:lnTo>
                    <a:pt x="92268" y="35575"/>
                  </a:lnTo>
                  <a:lnTo>
                    <a:pt x="91781" y="33217"/>
                  </a:lnTo>
                  <a:lnTo>
                    <a:pt x="91294" y="30987"/>
                  </a:lnTo>
                  <a:lnTo>
                    <a:pt x="90807" y="28834"/>
                  </a:lnTo>
                  <a:lnTo>
                    <a:pt x="90320" y="26784"/>
                  </a:lnTo>
                  <a:lnTo>
                    <a:pt x="89833" y="24810"/>
                  </a:lnTo>
                  <a:lnTo>
                    <a:pt x="89346" y="22965"/>
                  </a:lnTo>
                  <a:lnTo>
                    <a:pt x="88859" y="21197"/>
                  </a:lnTo>
                  <a:lnTo>
                    <a:pt x="88398" y="19531"/>
                  </a:lnTo>
                  <a:lnTo>
                    <a:pt x="87936" y="17967"/>
                  </a:lnTo>
                  <a:lnTo>
                    <a:pt x="87475" y="16481"/>
                  </a:lnTo>
                  <a:lnTo>
                    <a:pt x="87039" y="15122"/>
                  </a:lnTo>
                  <a:lnTo>
                    <a:pt x="86629" y="13841"/>
                  </a:lnTo>
                  <a:lnTo>
                    <a:pt x="86219" y="12662"/>
                  </a:lnTo>
                  <a:lnTo>
                    <a:pt x="85835" y="11585"/>
                  </a:lnTo>
                  <a:lnTo>
                    <a:pt x="85476" y="10586"/>
                  </a:lnTo>
                  <a:lnTo>
                    <a:pt x="85117" y="9714"/>
                  </a:lnTo>
                  <a:lnTo>
                    <a:pt x="84784" y="8920"/>
                  </a:lnTo>
                  <a:lnTo>
                    <a:pt x="84476" y="8228"/>
                  </a:lnTo>
                  <a:lnTo>
                    <a:pt x="84220" y="7613"/>
                  </a:lnTo>
                  <a:lnTo>
                    <a:pt x="83964" y="7126"/>
                  </a:lnTo>
                  <a:lnTo>
                    <a:pt x="83733" y="6716"/>
                  </a:lnTo>
                  <a:lnTo>
                    <a:pt x="83554" y="6408"/>
                  </a:lnTo>
                  <a:lnTo>
                    <a:pt x="83554" y="6408"/>
                  </a:lnTo>
                  <a:lnTo>
                    <a:pt x="83426" y="6254"/>
                  </a:lnTo>
                  <a:lnTo>
                    <a:pt x="83221" y="6126"/>
                  </a:lnTo>
                  <a:lnTo>
                    <a:pt x="82964" y="5998"/>
                  </a:lnTo>
                  <a:lnTo>
                    <a:pt x="82631" y="5870"/>
                  </a:lnTo>
                  <a:lnTo>
                    <a:pt x="82247" y="5716"/>
                  </a:lnTo>
                  <a:lnTo>
                    <a:pt x="81785" y="5588"/>
                  </a:lnTo>
                  <a:lnTo>
                    <a:pt x="80709" y="5306"/>
                  </a:lnTo>
                  <a:lnTo>
                    <a:pt x="79427" y="5024"/>
                  </a:lnTo>
                  <a:lnTo>
                    <a:pt x="77915" y="4768"/>
                  </a:lnTo>
                  <a:lnTo>
                    <a:pt x="76249" y="4486"/>
                  </a:lnTo>
                  <a:lnTo>
                    <a:pt x="74430" y="4204"/>
                  </a:lnTo>
                  <a:lnTo>
                    <a:pt x="72456" y="3948"/>
                  </a:lnTo>
                  <a:lnTo>
                    <a:pt x="70354" y="3666"/>
                  </a:lnTo>
                  <a:lnTo>
                    <a:pt x="65844" y="3127"/>
                  </a:lnTo>
                  <a:lnTo>
                    <a:pt x="61076" y="2615"/>
                  </a:lnTo>
                  <a:lnTo>
                    <a:pt x="56181" y="2154"/>
                  </a:lnTo>
                  <a:lnTo>
                    <a:pt x="51311" y="1692"/>
                  </a:lnTo>
                  <a:lnTo>
                    <a:pt x="46621" y="1282"/>
                  </a:lnTo>
                  <a:lnTo>
                    <a:pt x="42238" y="923"/>
                  </a:lnTo>
                  <a:lnTo>
                    <a:pt x="38317" y="616"/>
                  </a:lnTo>
                  <a:lnTo>
                    <a:pt x="32474" y="154"/>
                  </a:lnTo>
                  <a:lnTo>
                    <a:pt x="30244" y="1"/>
                  </a:lnTo>
                  <a:lnTo>
                    <a:pt x="5383" y="92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37"/>
            <p:cNvSpPr/>
            <p:nvPr/>
          </p:nvSpPr>
          <p:spPr>
            <a:xfrm>
              <a:off x="5386110" y="2807477"/>
              <a:ext cx="527112" cy="591549"/>
            </a:xfrm>
            <a:custGeom>
              <a:avLst/>
              <a:gdLst/>
              <a:ahLst/>
              <a:cxnLst/>
              <a:rect l="l" t="t" r="r" b="b"/>
              <a:pathLst>
                <a:path w="39625" h="44469" extrusionOk="0">
                  <a:moveTo>
                    <a:pt x="180" y="1"/>
                  </a:moveTo>
                  <a:lnTo>
                    <a:pt x="103" y="52"/>
                  </a:lnTo>
                  <a:lnTo>
                    <a:pt x="26" y="129"/>
                  </a:lnTo>
                  <a:lnTo>
                    <a:pt x="0" y="232"/>
                  </a:lnTo>
                  <a:lnTo>
                    <a:pt x="0" y="334"/>
                  </a:lnTo>
                  <a:lnTo>
                    <a:pt x="52" y="437"/>
                  </a:lnTo>
                  <a:lnTo>
                    <a:pt x="129" y="514"/>
                  </a:lnTo>
                  <a:lnTo>
                    <a:pt x="231" y="539"/>
                  </a:lnTo>
                  <a:lnTo>
                    <a:pt x="1641" y="744"/>
                  </a:lnTo>
                  <a:lnTo>
                    <a:pt x="5280" y="1282"/>
                  </a:lnTo>
                  <a:lnTo>
                    <a:pt x="7741" y="1692"/>
                  </a:lnTo>
                  <a:lnTo>
                    <a:pt x="10457" y="2154"/>
                  </a:lnTo>
                  <a:lnTo>
                    <a:pt x="13379" y="2692"/>
                  </a:lnTo>
                  <a:lnTo>
                    <a:pt x="16429" y="3256"/>
                  </a:lnTo>
                  <a:lnTo>
                    <a:pt x="18864" y="3769"/>
                  </a:lnTo>
                  <a:lnTo>
                    <a:pt x="21068" y="4255"/>
                  </a:lnTo>
                  <a:lnTo>
                    <a:pt x="23067" y="4717"/>
                  </a:lnTo>
                  <a:lnTo>
                    <a:pt x="24861" y="5178"/>
                  </a:lnTo>
                  <a:lnTo>
                    <a:pt x="26476" y="5614"/>
                  </a:lnTo>
                  <a:lnTo>
                    <a:pt x="27911" y="6024"/>
                  </a:lnTo>
                  <a:lnTo>
                    <a:pt x="29167" y="6434"/>
                  </a:lnTo>
                  <a:lnTo>
                    <a:pt x="30244" y="6818"/>
                  </a:lnTo>
                  <a:lnTo>
                    <a:pt x="31192" y="7203"/>
                  </a:lnTo>
                  <a:lnTo>
                    <a:pt x="32012" y="7562"/>
                  </a:lnTo>
                  <a:lnTo>
                    <a:pt x="32678" y="7895"/>
                  </a:lnTo>
                  <a:lnTo>
                    <a:pt x="33242" y="8202"/>
                  </a:lnTo>
                  <a:lnTo>
                    <a:pt x="33678" y="8510"/>
                  </a:lnTo>
                  <a:lnTo>
                    <a:pt x="34037" y="8792"/>
                  </a:lnTo>
                  <a:lnTo>
                    <a:pt x="34293" y="9048"/>
                  </a:lnTo>
                  <a:lnTo>
                    <a:pt x="34473" y="9305"/>
                  </a:lnTo>
                  <a:lnTo>
                    <a:pt x="34575" y="9510"/>
                  </a:lnTo>
                  <a:lnTo>
                    <a:pt x="34678" y="9792"/>
                  </a:lnTo>
                  <a:lnTo>
                    <a:pt x="34806" y="10099"/>
                  </a:lnTo>
                  <a:lnTo>
                    <a:pt x="34908" y="10509"/>
                  </a:lnTo>
                  <a:lnTo>
                    <a:pt x="35165" y="11457"/>
                  </a:lnTo>
                  <a:lnTo>
                    <a:pt x="35395" y="12636"/>
                  </a:lnTo>
                  <a:lnTo>
                    <a:pt x="35651" y="14046"/>
                  </a:lnTo>
                  <a:lnTo>
                    <a:pt x="35933" y="15686"/>
                  </a:lnTo>
                  <a:lnTo>
                    <a:pt x="36215" y="17557"/>
                  </a:lnTo>
                  <a:lnTo>
                    <a:pt x="36497" y="19659"/>
                  </a:lnTo>
                  <a:lnTo>
                    <a:pt x="36779" y="21966"/>
                  </a:lnTo>
                  <a:lnTo>
                    <a:pt x="37087" y="24503"/>
                  </a:lnTo>
                  <a:lnTo>
                    <a:pt x="37420" y="27246"/>
                  </a:lnTo>
                  <a:lnTo>
                    <a:pt x="37727" y="30219"/>
                  </a:lnTo>
                  <a:lnTo>
                    <a:pt x="38394" y="36805"/>
                  </a:lnTo>
                  <a:lnTo>
                    <a:pt x="39086" y="44238"/>
                  </a:lnTo>
                  <a:lnTo>
                    <a:pt x="39112" y="44341"/>
                  </a:lnTo>
                  <a:lnTo>
                    <a:pt x="39163" y="44418"/>
                  </a:lnTo>
                  <a:lnTo>
                    <a:pt x="39265" y="44469"/>
                  </a:lnTo>
                  <a:lnTo>
                    <a:pt x="39368" y="44469"/>
                  </a:lnTo>
                  <a:lnTo>
                    <a:pt x="39496" y="44443"/>
                  </a:lnTo>
                  <a:lnTo>
                    <a:pt x="39573" y="44392"/>
                  </a:lnTo>
                  <a:lnTo>
                    <a:pt x="39624" y="44289"/>
                  </a:lnTo>
                  <a:lnTo>
                    <a:pt x="39624" y="44187"/>
                  </a:lnTo>
                  <a:lnTo>
                    <a:pt x="38932" y="36652"/>
                  </a:lnTo>
                  <a:lnTo>
                    <a:pt x="38266" y="29988"/>
                  </a:lnTo>
                  <a:lnTo>
                    <a:pt x="37933" y="26989"/>
                  </a:lnTo>
                  <a:lnTo>
                    <a:pt x="37625" y="24247"/>
                  </a:lnTo>
                  <a:lnTo>
                    <a:pt x="37317" y="21684"/>
                  </a:lnTo>
                  <a:lnTo>
                    <a:pt x="37010" y="19377"/>
                  </a:lnTo>
                  <a:lnTo>
                    <a:pt x="36728" y="17301"/>
                  </a:lnTo>
                  <a:lnTo>
                    <a:pt x="36446" y="15430"/>
                  </a:lnTo>
                  <a:lnTo>
                    <a:pt x="36164" y="13790"/>
                  </a:lnTo>
                  <a:lnTo>
                    <a:pt x="35908" y="12380"/>
                  </a:lnTo>
                  <a:lnTo>
                    <a:pt x="35651" y="11201"/>
                  </a:lnTo>
                  <a:lnTo>
                    <a:pt x="35395" y="10253"/>
                  </a:lnTo>
                  <a:lnTo>
                    <a:pt x="35293" y="9843"/>
                  </a:lnTo>
                  <a:lnTo>
                    <a:pt x="35165" y="9510"/>
                  </a:lnTo>
                  <a:lnTo>
                    <a:pt x="35062" y="9228"/>
                  </a:lnTo>
                  <a:lnTo>
                    <a:pt x="34934" y="9023"/>
                  </a:lnTo>
                  <a:lnTo>
                    <a:pt x="34780" y="8792"/>
                  </a:lnTo>
                  <a:lnTo>
                    <a:pt x="34601" y="8587"/>
                  </a:lnTo>
                  <a:lnTo>
                    <a:pt x="34370" y="8356"/>
                  </a:lnTo>
                  <a:lnTo>
                    <a:pt x="34114" y="8151"/>
                  </a:lnTo>
                  <a:lnTo>
                    <a:pt x="33806" y="7946"/>
                  </a:lnTo>
                  <a:lnTo>
                    <a:pt x="33473" y="7716"/>
                  </a:lnTo>
                  <a:lnTo>
                    <a:pt x="33114" y="7510"/>
                  </a:lnTo>
                  <a:lnTo>
                    <a:pt x="32730" y="7305"/>
                  </a:lnTo>
                  <a:lnTo>
                    <a:pt x="31833" y="6895"/>
                  </a:lnTo>
                  <a:lnTo>
                    <a:pt x="30833" y="6485"/>
                  </a:lnTo>
                  <a:lnTo>
                    <a:pt x="29757" y="6075"/>
                  </a:lnTo>
                  <a:lnTo>
                    <a:pt x="28552" y="5665"/>
                  </a:lnTo>
                  <a:lnTo>
                    <a:pt x="27296" y="5281"/>
                  </a:lnTo>
                  <a:lnTo>
                    <a:pt x="25963" y="4896"/>
                  </a:lnTo>
                  <a:lnTo>
                    <a:pt x="24554" y="4537"/>
                  </a:lnTo>
                  <a:lnTo>
                    <a:pt x="23118" y="4179"/>
                  </a:lnTo>
                  <a:lnTo>
                    <a:pt x="21632" y="3820"/>
                  </a:lnTo>
                  <a:lnTo>
                    <a:pt x="20145" y="3487"/>
                  </a:lnTo>
                  <a:lnTo>
                    <a:pt x="17095" y="2820"/>
                  </a:lnTo>
                  <a:lnTo>
                    <a:pt x="14046" y="2231"/>
                  </a:lnTo>
                  <a:lnTo>
                    <a:pt x="11124" y="1692"/>
                  </a:lnTo>
                  <a:lnTo>
                    <a:pt x="8356" y="1231"/>
                  </a:lnTo>
                  <a:lnTo>
                    <a:pt x="5870" y="821"/>
                  </a:lnTo>
                  <a:lnTo>
                    <a:pt x="2051" y="232"/>
                  </a:lnTo>
                  <a:lnTo>
                    <a:pt x="30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37"/>
            <p:cNvSpPr/>
            <p:nvPr/>
          </p:nvSpPr>
          <p:spPr>
            <a:xfrm>
              <a:off x="5957186" y="1661919"/>
              <a:ext cx="369251" cy="287773"/>
            </a:xfrm>
            <a:custGeom>
              <a:avLst/>
              <a:gdLst/>
              <a:ahLst/>
              <a:cxnLst/>
              <a:rect l="l" t="t" r="r" b="b"/>
              <a:pathLst>
                <a:path w="27758" h="21633" extrusionOk="0">
                  <a:moveTo>
                    <a:pt x="11944" y="0"/>
                  </a:moveTo>
                  <a:lnTo>
                    <a:pt x="3614" y="11431"/>
                  </a:lnTo>
                  <a:lnTo>
                    <a:pt x="0" y="17096"/>
                  </a:lnTo>
                  <a:lnTo>
                    <a:pt x="4178" y="20556"/>
                  </a:lnTo>
                  <a:lnTo>
                    <a:pt x="4665" y="20709"/>
                  </a:lnTo>
                  <a:lnTo>
                    <a:pt x="5178" y="20838"/>
                  </a:lnTo>
                  <a:lnTo>
                    <a:pt x="5665" y="20940"/>
                  </a:lnTo>
                  <a:lnTo>
                    <a:pt x="6152" y="21017"/>
                  </a:lnTo>
                  <a:lnTo>
                    <a:pt x="6664" y="21043"/>
                  </a:lnTo>
                  <a:lnTo>
                    <a:pt x="7125" y="21068"/>
                  </a:lnTo>
                  <a:lnTo>
                    <a:pt x="7612" y="21043"/>
                  </a:lnTo>
                  <a:lnTo>
                    <a:pt x="8099" y="20991"/>
                  </a:lnTo>
                  <a:lnTo>
                    <a:pt x="8561" y="20940"/>
                  </a:lnTo>
                  <a:lnTo>
                    <a:pt x="8996" y="20863"/>
                  </a:lnTo>
                  <a:lnTo>
                    <a:pt x="9458" y="20761"/>
                  </a:lnTo>
                  <a:lnTo>
                    <a:pt x="9893" y="20658"/>
                  </a:lnTo>
                  <a:lnTo>
                    <a:pt x="10304" y="20530"/>
                  </a:lnTo>
                  <a:lnTo>
                    <a:pt x="10714" y="20376"/>
                  </a:lnTo>
                  <a:lnTo>
                    <a:pt x="11483" y="20069"/>
                  </a:lnTo>
                  <a:lnTo>
                    <a:pt x="12200" y="19761"/>
                  </a:lnTo>
                  <a:lnTo>
                    <a:pt x="12841" y="19402"/>
                  </a:lnTo>
                  <a:lnTo>
                    <a:pt x="13405" y="19095"/>
                  </a:lnTo>
                  <a:lnTo>
                    <a:pt x="13866" y="18787"/>
                  </a:lnTo>
                  <a:lnTo>
                    <a:pt x="14558" y="18300"/>
                  </a:lnTo>
                  <a:lnTo>
                    <a:pt x="14789" y="18121"/>
                  </a:lnTo>
                  <a:lnTo>
                    <a:pt x="14994" y="18300"/>
                  </a:lnTo>
                  <a:lnTo>
                    <a:pt x="15635" y="18787"/>
                  </a:lnTo>
                  <a:lnTo>
                    <a:pt x="16147" y="19146"/>
                  </a:lnTo>
                  <a:lnTo>
                    <a:pt x="16762" y="19556"/>
                  </a:lnTo>
                  <a:lnTo>
                    <a:pt x="17506" y="20017"/>
                  </a:lnTo>
                  <a:lnTo>
                    <a:pt x="18403" y="20530"/>
                  </a:lnTo>
                  <a:lnTo>
                    <a:pt x="18838" y="20863"/>
                  </a:lnTo>
                  <a:lnTo>
                    <a:pt x="19274" y="21120"/>
                  </a:lnTo>
                  <a:lnTo>
                    <a:pt x="19684" y="21325"/>
                  </a:lnTo>
                  <a:lnTo>
                    <a:pt x="20069" y="21478"/>
                  </a:lnTo>
                  <a:lnTo>
                    <a:pt x="20427" y="21555"/>
                  </a:lnTo>
                  <a:lnTo>
                    <a:pt x="20761" y="21606"/>
                  </a:lnTo>
                  <a:lnTo>
                    <a:pt x="21094" y="21632"/>
                  </a:lnTo>
                  <a:lnTo>
                    <a:pt x="21376" y="21606"/>
                  </a:lnTo>
                  <a:lnTo>
                    <a:pt x="21632" y="21555"/>
                  </a:lnTo>
                  <a:lnTo>
                    <a:pt x="21863" y="21504"/>
                  </a:lnTo>
                  <a:lnTo>
                    <a:pt x="22068" y="21453"/>
                  </a:lnTo>
                  <a:lnTo>
                    <a:pt x="22247" y="21376"/>
                  </a:lnTo>
                  <a:lnTo>
                    <a:pt x="22478" y="21248"/>
                  </a:lnTo>
                  <a:lnTo>
                    <a:pt x="22555" y="21196"/>
                  </a:lnTo>
                  <a:lnTo>
                    <a:pt x="20248" y="18659"/>
                  </a:lnTo>
                  <a:lnTo>
                    <a:pt x="16634" y="15378"/>
                  </a:lnTo>
                  <a:lnTo>
                    <a:pt x="17506" y="15609"/>
                  </a:lnTo>
                  <a:lnTo>
                    <a:pt x="18428" y="15814"/>
                  </a:lnTo>
                  <a:lnTo>
                    <a:pt x="19582" y="16045"/>
                  </a:lnTo>
                  <a:lnTo>
                    <a:pt x="20812" y="16250"/>
                  </a:lnTo>
                  <a:lnTo>
                    <a:pt x="21453" y="16327"/>
                  </a:lnTo>
                  <a:lnTo>
                    <a:pt x="22093" y="16404"/>
                  </a:lnTo>
                  <a:lnTo>
                    <a:pt x="22708" y="16455"/>
                  </a:lnTo>
                  <a:lnTo>
                    <a:pt x="23272" y="16455"/>
                  </a:lnTo>
                  <a:lnTo>
                    <a:pt x="23810" y="16429"/>
                  </a:lnTo>
                  <a:lnTo>
                    <a:pt x="24297" y="16378"/>
                  </a:lnTo>
                  <a:lnTo>
                    <a:pt x="24733" y="16275"/>
                  </a:lnTo>
                  <a:lnTo>
                    <a:pt x="25118" y="16173"/>
                  </a:lnTo>
                  <a:lnTo>
                    <a:pt x="25451" y="16070"/>
                  </a:lnTo>
                  <a:lnTo>
                    <a:pt x="25758" y="15942"/>
                  </a:lnTo>
                  <a:lnTo>
                    <a:pt x="26040" y="15814"/>
                  </a:lnTo>
                  <a:lnTo>
                    <a:pt x="26271" y="15686"/>
                  </a:lnTo>
                  <a:lnTo>
                    <a:pt x="26450" y="15558"/>
                  </a:lnTo>
                  <a:lnTo>
                    <a:pt x="26630" y="15430"/>
                  </a:lnTo>
                  <a:lnTo>
                    <a:pt x="26886" y="15199"/>
                  </a:lnTo>
                  <a:lnTo>
                    <a:pt x="27040" y="15020"/>
                  </a:lnTo>
                  <a:lnTo>
                    <a:pt x="27117" y="14891"/>
                  </a:lnTo>
                  <a:lnTo>
                    <a:pt x="27142" y="14840"/>
                  </a:lnTo>
                  <a:lnTo>
                    <a:pt x="16762" y="12969"/>
                  </a:lnTo>
                  <a:lnTo>
                    <a:pt x="17685" y="12918"/>
                  </a:lnTo>
                  <a:lnTo>
                    <a:pt x="18684" y="12841"/>
                  </a:lnTo>
                  <a:lnTo>
                    <a:pt x="19940" y="12739"/>
                  </a:lnTo>
                  <a:lnTo>
                    <a:pt x="21350" y="12585"/>
                  </a:lnTo>
                  <a:lnTo>
                    <a:pt x="22811" y="12380"/>
                  </a:lnTo>
                  <a:lnTo>
                    <a:pt x="23529" y="12252"/>
                  </a:lnTo>
                  <a:lnTo>
                    <a:pt x="24221" y="12098"/>
                  </a:lnTo>
                  <a:lnTo>
                    <a:pt x="24887" y="11944"/>
                  </a:lnTo>
                  <a:lnTo>
                    <a:pt x="25502" y="11765"/>
                  </a:lnTo>
                  <a:lnTo>
                    <a:pt x="26066" y="11560"/>
                  </a:lnTo>
                  <a:lnTo>
                    <a:pt x="26502" y="11380"/>
                  </a:lnTo>
                  <a:lnTo>
                    <a:pt x="26886" y="11175"/>
                  </a:lnTo>
                  <a:lnTo>
                    <a:pt x="27168" y="10970"/>
                  </a:lnTo>
                  <a:lnTo>
                    <a:pt x="27399" y="10791"/>
                  </a:lnTo>
                  <a:lnTo>
                    <a:pt x="27552" y="10611"/>
                  </a:lnTo>
                  <a:lnTo>
                    <a:pt x="27681" y="10406"/>
                  </a:lnTo>
                  <a:lnTo>
                    <a:pt x="27732" y="10252"/>
                  </a:lnTo>
                  <a:lnTo>
                    <a:pt x="27757" y="10073"/>
                  </a:lnTo>
                  <a:lnTo>
                    <a:pt x="27757" y="9945"/>
                  </a:lnTo>
                  <a:lnTo>
                    <a:pt x="27757" y="9817"/>
                  </a:lnTo>
                  <a:lnTo>
                    <a:pt x="27706" y="9689"/>
                  </a:lnTo>
                  <a:lnTo>
                    <a:pt x="27629" y="9535"/>
                  </a:lnTo>
                  <a:lnTo>
                    <a:pt x="27578" y="9484"/>
                  </a:lnTo>
                  <a:lnTo>
                    <a:pt x="16198" y="9919"/>
                  </a:lnTo>
                  <a:lnTo>
                    <a:pt x="16429" y="9842"/>
                  </a:lnTo>
                  <a:lnTo>
                    <a:pt x="17198" y="9560"/>
                  </a:lnTo>
                  <a:lnTo>
                    <a:pt x="18659" y="9022"/>
                  </a:lnTo>
                  <a:lnTo>
                    <a:pt x="20914" y="8100"/>
                  </a:lnTo>
                  <a:lnTo>
                    <a:pt x="21555" y="7818"/>
                  </a:lnTo>
                  <a:lnTo>
                    <a:pt x="22119" y="7510"/>
                  </a:lnTo>
                  <a:lnTo>
                    <a:pt x="22631" y="7177"/>
                  </a:lnTo>
                  <a:lnTo>
                    <a:pt x="23093" y="6844"/>
                  </a:lnTo>
                  <a:lnTo>
                    <a:pt x="23477" y="6536"/>
                  </a:lnTo>
                  <a:lnTo>
                    <a:pt x="23810" y="6203"/>
                  </a:lnTo>
                  <a:lnTo>
                    <a:pt x="24092" y="5870"/>
                  </a:lnTo>
                  <a:lnTo>
                    <a:pt x="24349" y="5562"/>
                  </a:lnTo>
                  <a:lnTo>
                    <a:pt x="24554" y="5255"/>
                  </a:lnTo>
                  <a:lnTo>
                    <a:pt x="24708" y="4998"/>
                  </a:lnTo>
                  <a:lnTo>
                    <a:pt x="24836" y="4742"/>
                  </a:lnTo>
                  <a:lnTo>
                    <a:pt x="24938" y="4537"/>
                  </a:lnTo>
                  <a:lnTo>
                    <a:pt x="25041" y="4229"/>
                  </a:lnTo>
                  <a:lnTo>
                    <a:pt x="25066" y="4127"/>
                  </a:lnTo>
                  <a:lnTo>
                    <a:pt x="24836" y="4127"/>
                  </a:lnTo>
                  <a:lnTo>
                    <a:pt x="24579" y="4153"/>
                  </a:lnTo>
                  <a:lnTo>
                    <a:pt x="23964" y="4229"/>
                  </a:lnTo>
                  <a:lnTo>
                    <a:pt x="23272" y="4358"/>
                  </a:lnTo>
                  <a:lnTo>
                    <a:pt x="22452" y="4563"/>
                  </a:lnTo>
                  <a:lnTo>
                    <a:pt x="21581" y="4819"/>
                  </a:lnTo>
                  <a:lnTo>
                    <a:pt x="20607" y="5126"/>
                  </a:lnTo>
                  <a:lnTo>
                    <a:pt x="19582" y="5460"/>
                  </a:lnTo>
                  <a:lnTo>
                    <a:pt x="18505" y="5870"/>
                  </a:lnTo>
                  <a:lnTo>
                    <a:pt x="17377" y="6305"/>
                  </a:lnTo>
                  <a:lnTo>
                    <a:pt x="16198" y="6767"/>
                  </a:lnTo>
                  <a:lnTo>
                    <a:pt x="15019" y="7254"/>
                  </a:lnTo>
                  <a:lnTo>
                    <a:pt x="13815" y="7792"/>
                  </a:lnTo>
                  <a:lnTo>
                    <a:pt x="12585" y="8356"/>
                  </a:lnTo>
                  <a:lnTo>
                    <a:pt x="11380" y="8920"/>
                  </a:lnTo>
                  <a:lnTo>
                    <a:pt x="10175" y="9509"/>
                  </a:lnTo>
                  <a:lnTo>
                    <a:pt x="8971" y="10124"/>
                  </a:lnTo>
                  <a:lnTo>
                    <a:pt x="9022" y="9689"/>
                  </a:lnTo>
                  <a:lnTo>
                    <a:pt x="9073" y="9330"/>
                  </a:lnTo>
                  <a:lnTo>
                    <a:pt x="9150" y="8997"/>
                  </a:lnTo>
                  <a:lnTo>
                    <a:pt x="9227" y="8715"/>
                  </a:lnTo>
                  <a:lnTo>
                    <a:pt x="9330" y="8458"/>
                  </a:lnTo>
                  <a:lnTo>
                    <a:pt x="9432" y="8202"/>
                  </a:lnTo>
                  <a:lnTo>
                    <a:pt x="9560" y="7971"/>
                  </a:lnTo>
                  <a:lnTo>
                    <a:pt x="9714" y="7741"/>
                  </a:lnTo>
                  <a:lnTo>
                    <a:pt x="10099" y="7254"/>
                  </a:lnTo>
                  <a:lnTo>
                    <a:pt x="10585" y="6639"/>
                  </a:lnTo>
                  <a:lnTo>
                    <a:pt x="11201" y="5895"/>
                  </a:lnTo>
                  <a:lnTo>
                    <a:pt x="11944" y="4870"/>
                  </a:lnTo>
                  <a:lnTo>
                    <a:pt x="12123" y="4588"/>
                  </a:lnTo>
                  <a:lnTo>
                    <a:pt x="12303" y="4332"/>
                  </a:lnTo>
                  <a:lnTo>
                    <a:pt x="12431" y="4050"/>
                  </a:lnTo>
                  <a:lnTo>
                    <a:pt x="12559" y="3794"/>
                  </a:lnTo>
                  <a:lnTo>
                    <a:pt x="12661" y="3537"/>
                  </a:lnTo>
                  <a:lnTo>
                    <a:pt x="12738" y="3281"/>
                  </a:lnTo>
                  <a:lnTo>
                    <a:pt x="12867" y="2820"/>
                  </a:lnTo>
                  <a:lnTo>
                    <a:pt x="12918" y="2384"/>
                  </a:lnTo>
                  <a:lnTo>
                    <a:pt x="12892" y="2000"/>
                  </a:lnTo>
                  <a:lnTo>
                    <a:pt x="12841" y="1615"/>
                  </a:lnTo>
                  <a:lnTo>
                    <a:pt x="12764" y="1282"/>
                  </a:lnTo>
                  <a:lnTo>
                    <a:pt x="12636" y="1000"/>
                  </a:lnTo>
                  <a:lnTo>
                    <a:pt x="12508" y="744"/>
                  </a:lnTo>
                  <a:lnTo>
                    <a:pt x="12380" y="513"/>
                  </a:lnTo>
                  <a:lnTo>
                    <a:pt x="12251" y="334"/>
                  </a:lnTo>
                  <a:lnTo>
                    <a:pt x="12021" y="77"/>
                  </a:lnTo>
                  <a:lnTo>
                    <a:pt x="11944" y="0"/>
                  </a:lnTo>
                  <a:close/>
                </a:path>
              </a:pathLst>
            </a:custGeom>
            <a:solidFill>
              <a:srgbClr val="FF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37"/>
            <p:cNvSpPr/>
            <p:nvPr/>
          </p:nvSpPr>
          <p:spPr>
            <a:xfrm>
              <a:off x="5957186" y="1661919"/>
              <a:ext cx="369251" cy="287773"/>
            </a:xfrm>
            <a:custGeom>
              <a:avLst/>
              <a:gdLst/>
              <a:ahLst/>
              <a:cxnLst/>
              <a:rect l="l" t="t" r="r" b="b"/>
              <a:pathLst>
                <a:path w="27758" h="21633" fill="none" extrusionOk="0">
                  <a:moveTo>
                    <a:pt x="0" y="17096"/>
                  </a:moveTo>
                  <a:lnTo>
                    <a:pt x="3614" y="11431"/>
                  </a:lnTo>
                  <a:lnTo>
                    <a:pt x="11944" y="0"/>
                  </a:lnTo>
                  <a:lnTo>
                    <a:pt x="11944" y="0"/>
                  </a:lnTo>
                  <a:lnTo>
                    <a:pt x="12021" y="77"/>
                  </a:lnTo>
                  <a:lnTo>
                    <a:pt x="12251" y="334"/>
                  </a:lnTo>
                  <a:lnTo>
                    <a:pt x="12380" y="513"/>
                  </a:lnTo>
                  <a:lnTo>
                    <a:pt x="12508" y="744"/>
                  </a:lnTo>
                  <a:lnTo>
                    <a:pt x="12636" y="1000"/>
                  </a:lnTo>
                  <a:lnTo>
                    <a:pt x="12764" y="1282"/>
                  </a:lnTo>
                  <a:lnTo>
                    <a:pt x="12841" y="1615"/>
                  </a:lnTo>
                  <a:lnTo>
                    <a:pt x="12892" y="2000"/>
                  </a:lnTo>
                  <a:lnTo>
                    <a:pt x="12918" y="2384"/>
                  </a:lnTo>
                  <a:lnTo>
                    <a:pt x="12867" y="2820"/>
                  </a:lnTo>
                  <a:lnTo>
                    <a:pt x="12738" y="3281"/>
                  </a:lnTo>
                  <a:lnTo>
                    <a:pt x="12661" y="3537"/>
                  </a:lnTo>
                  <a:lnTo>
                    <a:pt x="12559" y="3794"/>
                  </a:lnTo>
                  <a:lnTo>
                    <a:pt x="12431" y="4050"/>
                  </a:lnTo>
                  <a:lnTo>
                    <a:pt x="12303" y="4332"/>
                  </a:lnTo>
                  <a:lnTo>
                    <a:pt x="12123" y="4588"/>
                  </a:lnTo>
                  <a:lnTo>
                    <a:pt x="11944" y="4870"/>
                  </a:lnTo>
                  <a:lnTo>
                    <a:pt x="11944" y="4870"/>
                  </a:lnTo>
                  <a:lnTo>
                    <a:pt x="11201" y="5895"/>
                  </a:lnTo>
                  <a:lnTo>
                    <a:pt x="10585" y="6639"/>
                  </a:lnTo>
                  <a:lnTo>
                    <a:pt x="10099" y="7254"/>
                  </a:lnTo>
                  <a:lnTo>
                    <a:pt x="9714" y="7741"/>
                  </a:lnTo>
                  <a:lnTo>
                    <a:pt x="9560" y="7971"/>
                  </a:lnTo>
                  <a:lnTo>
                    <a:pt x="9432" y="8202"/>
                  </a:lnTo>
                  <a:lnTo>
                    <a:pt x="9330" y="8458"/>
                  </a:lnTo>
                  <a:lnTo>
                    <a:pt x="9227" y="8715"/>
                  </a:lnTo>
                  <a:lnTo>
                    <a:pt x="9150" y="8997"/>
                  </a:lnTo>
                  <a:lnTo>
                    <a:pt x="9073" y="9330"/>
                  </a:lnTo>
                  <a:lnTo>
                    <a:pt x="9022" y="9689"/>
                  </a:lnTo>
                  <a:lnTo>
                    <a:pt x="8971" y="10124"/>
                  </a:lnTo>
                  <a:lnTo>
                    <a:pt x="8971" y="10124"/>
                  </a:lnTo>
                  <a:lnTo>
                    <a:pt x="10175" y="9509"/>
                  </a:lnTo>
                  <a:lnTo>
                    <a:pt x="11380" y="8920"/>
                  </a:lnTo>
                  <a:lnTo>
                    <a:pt x="12585" y="8356"/>
                  </a:lnTo>
                  <a:lnTo>
                    <a:pt x="13815" y="7792"/>
                  </a:lnTo>
                  <a:lnTo>
                    <a:pt x="15019" y="7254"/>
                  </a:lnTo>
                  <a:lnTo>
                    <a:pt x="16198" y="6767"/>
                  </a:lnTo>
                  <a:lnTo>
                    <a:pt x="17377" y="6305"/>
                  </a:lnTo>
                  <a:lnTo>
                    <a:pt x="18505" y="5870"/>
                  </a:lnTo>
                  <a:lnTo>
                    <a:pt x="19582" y="5460"/>
                  </a:lnTo>
                  <a:lnTo>
                    <a:pt x="20607" y="5126"/>
                  </a:lnTo>
                  <a:lnTo>
                    <a:pt x="21581" y="4819"/>
                  </a:lnTo>
                  <a:lnTo>
                    <a:pt x="22452" y="4563"/>
                  </a:lnTo>
                  <a:lnTo>
                    <a:pt x="23272" y="4358"/>
                  </a:lnTo>
                  <a:lnTo>
                    <a:pt x="23964" y="4229"/>
                  </a:lnTo>
                  <a:lnTo>
                    <a:pt x="24579" y="4153"/>
                  </a:lnTo>
                  <a:lnTo>
                    <a:pt x="24836" y="4127"/>
                  </a:lnTo>
                  <a:lnTo>
                    <a:pt x="25066" y="4127"/>
                  </a:lnTo>
                  <a:lnTo>
                    <a:pt x="25066" y="4127"/>
                  </a:lnTo>
                  <a:lnTo>
                    <a:pt x="25041" y="4229"/>
                  </a:lnTo>
                  <a:lnTo>
                    <a:pt x="24938" y="4537"/>
                  </a:lnTo>
                  <a:lnTo>
                    <a:pt x="24836" y="4742"/>
                  </a:lnTo>
                  <a:lnTo>
                    <a:pt x="24708" y="4998"/>
                  </a:lnTo>
                  <a:lnTo>
                    <a:pt x="24554" y="5255"/>
                  </a:lnTo>
                  <a:lnTo>
                    <a:pt x="24349" y="5562"/>
                  </a:lnTo>
                  <a:lnTo>
                    <a:pt x="24092" y="5870"/>
                  </a:lnTo>
                  <a:lnTo>
                    <a:pt x="23810" y="6203"/>
                  </a:lnTo>
                  <a:lnTo>
                    <a:pt x="23477" y="6536"/>
                  </a:lnTo>
                  <a:lnTo>
                    <a:pt x="23093" y="6844"/>
                  </a:lnTo>
                  <a:lnTo>
                    <a:pt x="22631" y="7177"/>
                  </a:lnTo>
                  <a:lnTo>
                    <a:pt x="22119" y="7510"/>
                  </a:lnTo>
                  <a:lnTo>
                    <a:pt x="21555" y="7818"/>
                  </a:lnTo>
                  <a:lnTo>
                    <a:pt x="20914" y="8100"/>
                  </a:lnTo>
                  <a:lnTo>
                    <a:pt x="20914" y="8100"/>
                  </a:lnTo>
                  <a:lnTo>
                    <a:pt x="18659" y="9022"/>
                  </a:lnTo>
                  <a:lnTo>
                    <a:pt x="17198" y="9560"/>
                  </a:lnTo>
                  <a:lnTo>
                    <a:pt x="16429" y="9842"/>
                  </a:lnTo>
                  <a:lnTo>
                    <a:pt x="16198" y="9919"/>
                  </a:lnTo>
                  <a:lnTo>
                    <a:pt x="27578" y="9484"/>
                  </a:lnTo>
                  <a:lnTo>
                    <a:pt x="27578" y="9484"/>
                  </a:lnTo>
                  <a:lnTo>
                    <a:pt x="27629" y="9535"/>
                  </a:lnTo>
                  <a:lnTo>
                    <a:pt x="27706" y="9689"/>
                  </a:lnTo>
                  <a:lnTo>
                    <a:pt x="27757" y="9817"/>
                  </a:lnTo>
                  <a:lnTo>
                    <a:pt x="27757" y="9945"/>
                  </a:lnTo>
                  <a:lnTo>
                    <a:pt x="27757" y="10073"/>
                  </a:lnTo>
                  <a:lnTo>
                    <a:pt x="27732" y="10252"/>
                  </a:lnTo>
                  <a:lnTo>
                    <a:pt x="27681" y="10406"/>
                  </a:lnTo>
                  <a:lnTo>
                    <a:pt x="27552" y="10611"/>
                  </a:lnTo>
                  <a:lnTo>
                    <a:pt x="27399" y="10791"/>
                  </a:lnTo>
                  <a:lnTo>
                    <a:pt x="27168" y="10970"/>
                  </a:lnTo>
                  <a:lnTo>
                    <a:pt x="26886" y="11175"/>
                  </a:lnTo>
                  <a:lnTo>
                    <a:pt x="26502" y="11380"/>
                  </a:lnTo>
                  <a:lnTo>
                    <a:pt x="26066" y="11560"/>
                  </a:lnTo>
                  <a:lnTo>
                    <a:pt x="25502" y="11765"/>
                  </a:lnTo>
                  <a:lnTo>
                    <a:pt x="25502" y="11765"/>
                  </a:lnTo>
                  <a:lnTo>
                    <a:pt x="24887" y="11944"/>
                  </a:lnTo>
                  <a:lnTo>
                    <a:pt x="24221" y="12098"/>
                  </a:lnTo>
                  <a:lnTo>
                    <a:pt x="23529" y="12252"/>
                  </a:lnTo>
                  <a:lnTo>
                    <a:pt x="22811" y="12380"/>
                  </a:lnTo>
                  <a:lnTo>
                    <a:pt x="21350" y="12585"/>
                  </a:lnTo>
                  <a:lnTo>
                    <a:pt x="19940" y="12739"/>
                  </a:lnTo>
                  <a:lnTo>
                    <a:pt x="18684" y="12841"/>
                  </a:lnTo>
                  <a:lnTo>
                    <a:pt x="17685" y="12918"/>
                  </a:lnTo>
                  <a:lnTo>
                    <a:pt x="16762" y="12969"/>
                  </a:lnTo>
                  <a:lnTo>
                    <a:pt x="27142" y="14840"/>
                  </a:lnTo>
                  <a:lnTo>
                    <a:pt x="27142" y="14840"/>
                  </a:lnTo>
                  <a:lnTo>
                    <a:pt x="27117" y="14891"/>
                  </a:lnTo>
                  <a:lnTo>
                    <a:pt x="27040" y="15020"/>
                  </a:lnTo>
                  <a:lnTo>
                    <a:pt x="26886" y="15199"/>
                  </a:lnTo>
                  <a:lnTo>
                    <a:pt x="26630" y="15430"/>
                  </a:lnTo>
                  <a:lnTo>
                    <a:pt x="26450" y="15558"/>
                  </a:lnTo>
                  <a:lnTo>
                    <a:pt x="26271" y="15686"/>
                  </a:lnTo>
                  <a:lnTo>
                    <a:pt x="26040" y="15814"/>
                  </a:lnTo>
                  <a:lnTo>
                    <a:pt x="25758" y="15942"/>
                  </a:lnTo>
                  <a:lnTo>
                    <a:pt x="25451" y="16070"/>
                  </a:lnTo>
                  <a:lnTo>
                    <a:pt x="25118" y="16173"/>
                  </a:lnTo>
                  <a:lnTo>
                    <a:pt x="24733" y="16275"/>
                  </a:lnTo>
                  <a:lnTo>
                    <a:pt x="24297" y="16378"/>
                  </a:lnTo>
                  <a:lnTo>
                    <a:pt x="24297" y="16378"/>
                  </a:lnTo>
                  <a:lnTo>
                    <a:pt x="23810" y="16429"/>
                  </a:lnTo>
                  <a:lnTo>
                    <a:pt x="23272" y="16455"/>
                  </a:lnTo>
                  <a:lnTo>
                    <a:pt x="22708" y="16455"/>
                  </a:lnTo>
                  <a:lnTo>
                    <a:pt x="22093" y="16404"/>
                  </a:lnTo>
                  <a:lnTo>
                    <a:pt x="21453" y="16327"/>
                  </a:lnTo>
                  <a:lnTo>
                    <a:pt x="20812" y="16250"/>
                  </a:lnTo>
                  <a:lnTo>
                    <a:pt x="19582" y="16045"/>
                  </a:lnTo>
                  <a:lnTo>
                    <a:pt x="18428" y="15814"/>
                  </a:lnTo>
                  <a:lnTo>
                    <a:pt x="17506" y="15609"/>
                  </a:lnTo>
                  <a:lnTo>
                    <a:pt x="16634" y="15378"/>
                  </a:lnTo>
                  <a:lnTo>
                    <a:pt x="20248" y="18659"/>
                  </a:lnTo>
                  <a:lnTo>
                    <a:pt x="22555" y="21196"/>
                  </a:lnTo>
                  <a:lnTo>
                    <a:pt x="22555" y="21196"/>
                  </a:lnTo>
                  <a:lnTo>
                    <a:pt x="22478" y="21248"/>
                  </a:lnTo>
                  <a:lnTo>
                    <a:pt x="22247" y="21376"/>
                  </a:lnTo>
                  <a:lnTo>
                    <a:pt x="22068" y="21453"/>
                  </a:lnTo>
                  <a:lnTo>
                    <a:pt x="21863" y="21504"/>
                  </a:lnTo>
                  <a:lnTo>
                    <a:pt x="21632" y="21555"/>
                  </a:lnTo>
                  <a:lnTo>
                    <a:pt x="21376" y="21606"/>
                  </a:lnTo>
                  <a:lnTo>
                    <a:pt x="21094" y="21632"/>
                  </a:lnTo>
                  <a:lnTo>
                    <a:pt x="20761" y="21606"/>
                  </a:lnTo>
                  <a:lnTo>
                    <a:pt x="20427" y="21555"/>
                  </a:lnTo>
                  <a:lnTo>
                    <a:pt x="20069" y="21478"/>
                  </a:lnTo>
                  <a:lnTo>
                    <a:pt x="19684" y="21325"/>
                  </a:lnTo>
                  <a:lnTo>
                    <a:pt x="19274" y="21120"/>
                  </a:lnTo>
                  <a:lnTo>
                    <a:pt x="18838" y="20863"/>
                  </a:lnTo>
                  <a:lnTo>
                    <a:pt x="18403" y="20530"/>
                  </a:lnTo>
                  <a:lnTo>
                    <a:pt x="18403" y="20530"/>
                  </a:lnTo>
                  <a:lnTo>
                    <a:pt x="17506" y="20017"/>
                  </a:lnTo>
                  <a:lnTo>
                    <a:pt x="16762" y="19556"/>
                  </a:lnTo>
                  <a:lnTo>
                    <a:pt x="16147" y="19146"/>
                  </a:lnTo>
                  <a:lnTo>
                    <a:pt x="15635" y="18787"/>
                  </a:lnTo>
                  <a:lnTo>
                    <a:pt x="14994" y="18300"/>
                  </a:lnTo>
                  <a:lnTo>
                    <a:pt x="14789" y="18121"/>
                  </a:lnTo>
                  <a:lnTo>
                    <a:pt x="14789" y="18121"/>
                  </a:lnTo>
                  <a:lnTo>
                    <a:pt x="14558" y="18300"/>
                  </a:lnTo>
                  <a:lnTo>
                    <a:pt x="13866" y="18787"/>
                  </a:lnTo>
                  <a:lnTo>
                    <a:pt x="13405" y="19095"/>
                  </a:lnTo>
                  <a:lnTo>
                    <a:pt x="12841" y="19402"/>
                  </a:lnTo>
                  <a:lnTo>
                    <a:pt x="12200" y="19761"/>
                  </a:lnTo>
                  <a:lnTo>
                    <a:pt x="11483" y="20069"/>
                  </a:lnTo>
                  <a:lnTo>
                    <a:pt x="10714" y="20376"/>
                  </a:lnTo>
                  <a:lnTo>
                    <a:pt x="10304" y="20530"/>
                  </a:lnTo>
                  <a:lnTo>
                    <a:pt x="9893" y="20658"/>
                  </a:lnTo>
                  <a:lnTo>
                    <a:pt x="9458" y="20761"/>
                  </a:lnTo>
                  <a:lnTo>
                    <a:pt x="8996" y="20863"/>
                  </a:lnTo>
                  <a:lnTo>
                    <a:pt x="8561" y="20940"/>
                  </a:lnTo>
                  <a:lnTo>
                    <a:pt x="8099" y="20991"/>
                  </a:lnTo>
                  <a:lnTo>
                    <a:pt x="7612" y="21043"/>
                  </a:lnTo>
                  <a:lnTo>
                    <a:pt x="7125" y="21068"/>
                  </a:lnTo>
                  <a:lnTo>
                    <a:pt x="6664" y="21043"/>
                  </a:lnTo>
                  <a:lnTo>
                    <a:pt x="6152" y="21017"/>
                  </a:lnTo>
                  <a:lnTo>
                    <a:pt x="5665" y="20940"/>
                  </a:lnTo>
                  <a:lnTo>
                    <a:pt x="5178" y="20838"/>
                  </a:lnTo>
                  <a:lnTo>
                    <a:pt x="4665" y="20709"/>
                  </a:lnTo>
                  <a:lnTo>
                    <a:pt x="4178" y="205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37"/>
            <p:cNvSpPr/>
            <p:nvPr/>
          </p:nvSpPr>
          <p:spPr>
            <a:xfrm>
              <a:off x="4843674" y="1848753"/>
              <a:ext cx="1206603" cy="1153074"/>
            </a:xfrm>
            <a:custGeom>
              <a:avLst/>
              <a:gdLst/>
              <a:ahLst/>
              <a:cxnLst/>
              <a:rect l="l" t="t" r="r" b="b"/>
              <a:pathLst>
                <a:path w="90705" h="86681" extrusionOk="0">
                  <a:moveTo>
                    <a:pt x="15993" y="1"/>
                  </a:moveTo>
                  <a:lnTo>
                    <a:pt x="15173" y="52"/>
                  </a:lnTo>
                  <a:lnTo>
                    <a:pt x="14789" y="78"/>
                  </a:lnTo>
                  <a:lnTo>
                    <a:pt x="14379" y="129"/>
                  </a:lnTo>
                  <a:lnTo>
                    <a:pt x="13969" y="206"/>
                  </a:lnTo>
                  <a:lnTo>
                    <a:pt x="13584" y="308"/>
                  </a:lnTo>
                  <a:lnTo>
                    <a:pt x="13174" y="411"/>
                  </a:lnTo>
                  <a:lnTo>
                    <a:pt x="12790" y="565"/>
                  </a:lnTo>
                  <a:lnTo>
                    <a:pt x="12405" y="693"/>
                  </a:lnTo>
                  <a:lnTo>
                    <a:pt x="12021" y="872"/>
                  </a:lnTo>
                  <a:lnTo>
                    <a:pt x="11636" y="1077"/>
                  </a:lnTo>
                  <a:lnTo>
                    <a:pt x="11252" y="1282"/>
                  </a:lnTo>
                  <a:lnTo>
                    <a:pt x="10893" y="1513"/>
                  </a:lnTo>
                  <a:lnTo>
                    <a:pt x="10509" y="1795"/>
                  </a:lnTo>
                  <a:lnTo>
                    <a:pt x="10150" y="2077"/>
                  </a:lnTo>
                  <a:lnTo>
                    <a:pt x="9817" y="2384"/>
                  </a:lnTo>
                  <a:lnTo>
                    <a:pt x="9458" y="2717"/>
                  </a:lnTo>
                  <a:lnTo>
                    <a:pt x="9125" y="3102"/>
                  </a:lnTo>
                  <a:lnTo>
                    <a:pt x="8791" y="3486"/>
                  </a:lnTo>
                  <a:lnTo>
                    <a:pt x="8484" y="3896"/>
                  </a:lnTo>
                  <a:lnTo>
                    <a:pt x="8176" y="4358"/>
                  </a:lnTo>
                  <a:lnTo>
                    <a:pt x="7869" y="4845"/>
                  </a:lnTo>
                  <a:lnTo>
                    <a:pt x="7587" y="5357"/>
                  </a:lnTo>
                  <a:lnTo>
                    <a:pt x="7305" y="5896"/>
                  </a:lnTo>
                  <a:lnTo>
                    <a:pt x="7049" y="6459"/>
                  </a:lnTo>
                  <a:lnTo>
                    <a:pt x="6792" y="7075"/>
                  </a:lnTo>
                  <a:lnTo>
                    <a:pt x="6536" y="7715"/>
                  </a:lnTo>
                  <a:lnTo>
                    <a:pt x="6331" y="8382"/>
                  </a:lnTo>
                  <a:lnTo>
                    <a:pt x="6100" y="9099"/>
                  </a:lnTo>
                  <a:lnTo>
                    <a:pt x="5895" y="9868"/>
                  </a:lnTo>
                  <a:lnTo>
                    <a:pt x="5716" y="10663"/>
                  </a:lnTo>
                  <a:lnTo>
                    <a:pt x="5536" y="11483"/>
                  </a:lnTo>
                  <a:lnTo>
                    <a:pt x="5357" y="12329"/>
                  </a:lnTo>
                  <a:lnTo>
                    <a:pt x="5203" y="13226"/>
                  </a:lnTo>
                  <a:lnTo>
                    <a:pt x="4921" y="15122"/>
                  </a:lnTo>
                  <a:lnTo>
                    <a:pt x="4665" y="17096"/>
                  </a:lnTo>
                  <a:lnTo>
                    <a:pt x="4460" y="19197"/>
                  </a:lnTo>
                  <a:lnTo>
                    <a:pt x="4281" y="21350"/>
                  </a:lnTo>
                  <a:lnTo>
                    <a:pt x="4127" y="23606"/>
                  </a:lnTo>
                  <a:lnTo>
                    <a:pt x="4024" y="25912"/>
                  </a:lnTo>
                  <a:lnTo>
                    <a:pt x="3922" y="28270"/>
                  </a:lnTo>
                  <a:lnTo>
                    <a:pt x="3872" y="30573"/>
                  </a:lnTo>
                  <a:lnTo>
                    <a:pt x="3460" y="33525"/>
                  </a:lnTo>
                  <a:lnTo>
                    <a:pt x="3178" y="35883"/>
                  </a:lnTo>
                  <a:lnTo>
                    <a:pt x="2871" y="38343"/>
                  </a:lnTo>
                  <a:lnTo>
                    <a:pt x="2589" y="40880"/>
                  </a:lnTo>
                  <a:lnTo>
                    <a:pt x="2307" y="43495"/>
                  </a:lnTo>
                  <a:lnTo>
                    <a:pt x="2025" y="46160"/>
                  </a:lnTo>
                  <a:lnTo>
                    <a:pt x="1794" y="48877"/>
                  </a:lnTo>
                  <a:lnTo>
                    <a:pt x="1564" y="51645"/>
                  </a:lnTo>
                  <a:lnTo>
                    <a:pt x="1359" y="54439"/>
                  </a:lnTo>
                  <a:lnTo>
                    <a:pt x="1154" y="57258"/>
                  </a:lnTo>
                  <a:lnTo>
                    <a:pt x="1026" y="60103"/>
                  </a:lnTo>
                  <a:lnTo>
                    <a:pt x="897" y="62948"/>
                  </a:lnTo>
                  <a:lnTo>
                    <a:pt x="820" y="65793"/>
                  </a:lnTo>
                  <a:lnTo>
                    <a:pt x="769" y="68612"/>
                  </a:lnTo>
                  <a:lnTo>
                    <a:pt x="769" y="71431"/>
                  </a:lnTo>
                  <a:lnTo>
                    <a:pt x="820" y="74199"/>
                  </a:lnTo>
                  <a:lnTo>
                    <a:pt x="897" y="76916"/>
                  </a:lnTo>
                  <a:lnTo>
                    <a:pt x="1051" y="79607"/>
                  </a:lnTo>
                  <a:lnTo>
                    <a:pt x="1154" y="80914"/>
                  </a:lnTo>
                  <a:lnTo>
                    <a:pt x="1256" y="82221"/>
                  </a:lnTo>
                  <a:lnTo>
                    <a:pt x="1077" y="82580"/>
                  </a:lnTo>
                  <a:lnTo>
                    <a:pt x="897" y="82913"/>
                  </a:lnTo>
                  <a:lnTo>
                    <a:pt x="513" y="83605"/>
                  </a:lnTo>
                  <a:lnTo>
                    <a:pt x="205" y="84246"/>
                  </a:lnTo>
                  <a:lnTo>
                    <a:pt x="77" y="84528"/>
                  </a:lnTo>
                  <a:lnTo>
                    <a:pt x="0" y="84784"/>
                  </a:lnTo>
                  <a:lnTo>
                    <a:pt x="0" y="84989"/>
                  </a:lnTo>
                  <a:lnTo>
                    <a:pt x="0" y="85092"/>
                  </a:lnTo>
                  <a:lnTo>
                    <a:pt x="26" y="85169"/>
                  </a:lnTo>
                  <a:lnTo>
                    <a:pt x="77" y="85246"/>
                  </a:lnTo>
                  <a:lnTo>
                    <a:pt x="154" y="85323"/>
                  </a:lnTo>
                  <a:lnTo>
                    <a:pt x="257" y="85348"/>
                  </a:lnTo>
                  <a:lnTo>
                    <a:pt x="359" y="85399"/>
                  </a:lnTo>
                  <a:lnTo>
                    <a:pt x="667" y="85399"/>
                  </a:lnTo>
                  <a:lnTo>
                    <a:pt x="1077" y="85374"/>
                  </a:lnTo>
                  <a:lnTo>
                    <a:pt x="1615" y="85246"/>
                  </a:lnTo>
                  <a:lnTo>
                    <a:pt x="2256" y="85066"/>
                  </a:lnTo>
                  <a:lnTo>
                    <a:pt x="2102" y="85425"/>
                  </a:lnTo>
                  <a:lnTo>
                    <a:pt x="1974" y="85733"/>
                  </a:lnTo>
                  <a:lnTo>
                    <a:pt x="1897" y="85989"/>
                  </a:lnTo>
                  <a:lnTo>
                    <a:pt x="1871" y="86194"/>
                  </a:lnTo>
                  <a:lnTo>
                    <a:pt x="1897" y="86373"/>
                  </a:lnTo>
                  <a:lnTo>
                    <a:pt x="1948" y="86502"/>
                  </a:lnTo>
                  <a:lnTo>
                    <a:pt x="2025" y="86604"/>
                  </a:lnTo>
                  <a:lnTo>
                    <a:pt x="2128" y="86655"/>
                  </a:lnTo>
                  <a:lnTo>
                    <a:pt x="2281" y="86681"/>
                  </a:lnTo>
                  <a:lnTo>
                    <a:pt x="2461" y="86655"/>
                  </a:lnTo>
                  <a:lnTo>
                    <a:pt x="2666" y="86630"/>
                  </a:lnTo>
                  <a:lnTo>
                    <a:pt x="2896" y="86553"/>
                  </a:lnTo>
                  <a:lnTo>
                    <a:pt x="3435" y="86348"/>
                  </a:lnTo>
                  <a:lnTo>
                    <a:pt x="4024" y="86040"/>
                  </a:lnTo>
                  <a:lnTo>
                    <a:pt x="4665" y="85681"/>
                  </a:lnTo>
                  <a:lnTo>
                    <a:pt x="5331" y="85271"/>
                  </a:lnTo>
                  <a:lnTo>
                    <a:pt x="5998" y="84810"/>
                  </a:lnTo>
                  <a:lnTo>
                    <a:pt x="6690" y="84349"/>
                  </a:lnTo>
                  <a:lnTo>
                    <a:pt x="7946" y="83426"/>
                  </a:lnTo>
                  <a:lnTo>
                    <a:pt x="8945" y="82631"/>
                  </a:lnTo>
                  <a:lnTo>
                    <a:pt x="9227" y="82426"/>
                  </a:lnTo>
                  <a:lnTo>
                    <a:pt x="9586" y="82196"/>
                  </a:lnTo>
                  <a:lnTo>
                    <a:pt x="10611" y="81581"/>
                  </a:lnTo>
                  <a:lnTo>
                    <a:pt x="11969" y="80837"/>
                  </a:lnTo>
                  <a:lnTo>
                    <a:pt x="13635" y="79966"/>
                  </a:lnTo>
                  <a:lnTo>
                    <a:pt x="15532" y="79018"/>
                  </a:lnTo>
                  <a:lnTo>
                    <a:pt x="17659" y="77967"/>
                  </a:lnTo>
                  <a:lnTo>
                    <a:pt x="19940" y="76890"/>
                  </a:lnTo>
                  <a:lnTo>
                    <a:pt x="22324" y="75814"/>
                  </a:lnTo>
                  <a:lnTo>
                    <a:pt x="24784" y="74712"/>
                  </a:lnTo>
                  <a:lnTo>
                    <a:pt x="27270" y="73635"/>
                  </a:lnTo>
                  <a:lnTo>
                    <a:pt x="29731" y="72636"/>
                  </a:lnTo>
                  <a:lnTo>
                    <a:pt x="32115" y="71687"/>
                  </a:lnTo>
                  <a:lnTo>
                    <a:pt x="34396" y="70867"/>
                  </a:lnTo>
                  <a:lnTo>
                    <a:pt x="35472" y="70483"/>
                  </a:lnTo>
                  <a:lnTo>
                    <a:pt x="36497" y="70150"/>
                  </a:lnTo>
                  <a:lnTo>
                    <a:pt x="37471" y="69868"/>
                  </a:lnTo>
                  <a:lnTo>
                    <a:pt x="38394" y="69611"/>
                  </a:lnTo>
                  <a:lnTo>
                    <a:pt x="39265" y="69381"/>
                  </a:lnTo>
                  <a:lnTo>
                    <a:pt x="40034" y="69227"/>
                  </a:lnTo>
                  <a:lnTo>
                    <a:pt x="40290" y="68945"/>
                  </a:lnTo>
                  <a:lnTo>
                    <a:pt x="40547" y="68638"/>
                  </a:lnTo>
                  <a:lnTo>
                    <a:pt x="40803" y="68330"/>
                  </a:lnTo>
                  <a:lnTo>
                    <a:pt x="41008" y="67997"/>
                  </a:lnTo>
                  <a:lnTo>
                    <a:pt x="41187" y="67664"/>
                  </a:lnTo>
                  <a:lnTo>
                    <a:pt x="41341" y="67305"/>
                  </a:lnTo>
                  <a:lnTo>
                    <a:pt x="41418" y="66972"/>
                  </a:lnTo>
                  <a:lnTo>
                    <a:pt x="41444" y="66818"/>
                  </a:lnTo>
                  <a:lnTo>
                    <a:pt x="41444" y="66638"/>
                  </a:lnTo>
                  <a:lnTo>
                    <a:pt x="41444" y="66485"/>
                  </a:lnTo>
                  <a:lnTo>
                    <a:pt x="41393" y="66331"/>
                  </a:lnTo>
                  <a:lnTo>
                    <a:pt x="41341" y="66177"/>
                  </a:lnTo>
                  <a:lnTo>
                    <a:pt x="41264" y="66049"/>
                  </a:lnTo>
                  <a:lnTo>
                    <a:pt x="41162" y="65895"/>
                  </a:lnTo>
                  <a:lnTo>
                    <a:pt x="41034" y="65767"/>
                  </a:lnTo>
                  <a:lnTo>
                    <a:pt x="40880" y="65639"/>
                  </a:lnTo>
                  <a:lnTo>
                    <a:pt x="40700" y="65536"/>
                  </a:lnTo>
                  <a:lnTo>
                    <a:pt x="40495" y="65408"/>
                  </a:lnTo>
                  <a:lnTo>
                    <a:pt x="40265" y="65331"/>
                  </a:lnTo>
                  <a:lnTo>
                    <a:pt x="40008" y="65229"/>
                  </a:lnTo>
                  <a:lnTo>
                    <a:pt x="39701" y="65152"/>
                  </a:lnTo>
                  <a:lnTo>
                    <a:pt x="39368" y="65101"/>
                  </a:lnTo>
                  <a:lnTo>
                    <a:pt x="39009" y="65049"/>
                  </a:lnTo>
                  <a:lnTo>
                    <a:pt x="38599" y="64998"/>
                  </a:lnTo>
                  <a:lnTo>
                    <a:pt x="38163" y="64972"/>
                  </a:lnTo>
                  <a:lnTo>
                    <a:pt x="38668" y="64588"/>
                  </a:lnTo>
                  <a:lnTo>
                    <a:pt x="38668" y="64588"/>
                  </a:lnTo>
                  <a:lnTo>
                    <a:pt x="44417" y="64383"/>
                  </a:lnTo>
                  <a:lnTo>
                    <a:pt x="44904" y="62717"/>
                  </a:lnTo>
                  <a:lnTo>
                    <a:pt x="45980" y="59103"/>
                  </a:lnTo>
                  <a:lnTo>
                    <a:pt x="46544" y="57155"/>
                  </a:lnTo>
                  <a:lnTo>
                    <a:pt x="46980" y="55464"/>
                  </a:lnTo>
                  <a:lnTo>
                    <a:pt x="47134" y="54797"/>
                  </a:lnTo>
                  <a:lnTo>
                    <a:pt x="47262" y="54285"/>
                  </a:lnTo>
                  <a:lnTo>
                    <a:pt x="47287" y="53952"/>
                  </a:lnTo>
                  <a:lnTo>
                    <a:pt x="47287" y="53849"/>
                  </a:lnTo>
                  <a:lnTo>
                    <a:pt x="47262" y="53823"/>
                  </a:lnTo>
                  <a:lnTo>
                    <a:pt x="39312" y="53411"/>
                  </a:lnTo>
                  <a:lnTo>
                    <a:pt x="39312" y="53411"/>
                  </a:lnTo>
                  <a:lnTo>
                    <a:pt x="39445" y="52234"/>
                  </a:lnTo>
                  <a:lnTo>
                    <a:pt x="40342" y="44955"/>
                  </a:lnTo>
                  <a:lnTo>
                    <a:pt x="40752" y="41521"/>
                  </a:lnTo>
                  <a:lnTo>
                    <a:pt x="41136" y="38240"/>
                  </a:lnTo>
                  <a:lnTo>
                    <a:pt x="41469" y="35139"/>
                  </a:lnTo>
                  <a:lnTo>
                    <a:pt x="41681" y="32707"/>
                  </a:lnTo>
                  <a:lnTo>
                    <a:pt x="41681" y="32707"/>
                  </a:lnTo>
                  <a:lnTo>
                    <a:pt x="42290" y="32858"/>
                  </a:lnTo>
                  <a:lnTo>
                    <a:pt x="47082" y="33986"/>
                  </a:lnTo>
                  <a:lnTo>
                    <a:pt x="49850" y="34627"/>
                  </a:lnTo>
                  <a:lnTo>
                    <a:pt x="52747" y="35267"/>
                  </a:lnTo>
                  <a:lnTo>
                    <a:pt x="55745" y="35908"/>
                  </a:lnTo>
                  <a:lnTo>
                    <a:pt x="58718" y="36498"/>
                  </a:lnTo>
                  <a:lnTo>
                    <a:pt x="61614" y="37036"/>
                  </a:lnTo>
                  <a:lnTo>
                    <a:pt x="63024" y="37267"/>
                  </a:lnTo>
                  <a:lnTo>
                    <a:pt x="64382" y="37497"/>
                  </a:lnTo>
                  <a:lnTo>
                    <a:pt x="65664" y="37677"/>
                  </a:lnTo>
                  <a:lnTo>
                    <a:pt x="66894" y="37830"/>
                  </a:lnTo>
                  <a:lnTo>
                    <a:pt x="68048" y="37959"/>
                  </a:lnTo>
                  <a:lnTo>
                    <a:pt x="69124" y="38061"/>
                  </a:lnTo>
                  <a:lnTo>
                    <a:pt x="70098" y="38112"/>
                  </a:lnTo>
                  <a:lnTo>
                    <a:pt x="70969" y="38112"/>
                  </a:lnTo>
                  <a:lnTo>
                    <a:pt x="71738" y="38087"/>
                  </a:lnTo>
                  <a:lnTo>
                    <a:pt x="72071" y="38061"/>
                  </a:lnTo>
                  <a:lnTo>
                    <a:pt x="72379" y="38010"/>
                  </a:lnTo>
                  <a:lnTo>
                    <a:pt x="73430" y="36805"/>
                  </a:lnTo>
                  <a:lnTo>
                    <a:pt x="74481" y="35575"/>
                  </a:lnTo>
                  <a:lnTo>
                    <a:pt x="75480" y="34345"/>
                  </a:lnTo>
                  <a:lnTo>
                    <a:pt x="76454" y="33063"/>
                  </a:lnTo>
                  <a:lnTo>
                    <a:pt x="77402" y="31782"/>
                  </a:lnTo>
                  <a:lnTo>
                    <a:pt x="78325" y="30500"/>
                  </a:lnTo>
                  <a:lnTo>
                    <a:pt x="79196" y="29193"/>
                  </a:lnTo>
                  <a:lnTo>
                    <a:pt x="80068" y="27886"/>
                  </a:lnTo>
                  <a:lnTo>
                    <a:pt x="80888" y="26579"/>
                  </a:lnTo>
                  <a:lnTo>
                    <a:pt x="81683" y="25272"/>
                  </a:lnTo>
                  <a:lnTo>
                    <a:pt x="82451" y="23990"/>
                  </a:lnTo>
                  <a:lnTo>
                    <a:pt x="83195" y="22709"/>
                  </a:lnTo>
                  <a:lnTo>
                    <a:pt x="83912" y="21453"/>
                  </a:lnTo>
                  <a:lnTo>
                    <a:pt x="84579" y="20248"/>
                  </a:lnTo>
                  <a:lnTo>
                    <a:pt x="85809" y="17865"/>
                  </a:lnTo>
                  <a:lnTo>
                    <a:pt x="86937" y="15635"/>
                  </a:lnTo>
                  <a:lnTo>
                    <a:pt x="87911" y="13610"/>
                  </a:lnTo>
                  <a:lnTo>
                    <a:pt x="88756" y="11790"/>
                  </a:lnTo>
                  <a:lnTo>
                    <a:pt x="89448" y="10201"/>
                  </a:lnTo>
                  <a:lnTo>
                    <a:pt x="89987" y="8920"/>
                  </a:lnTo>
                  <a:lnTo>
                    <a:pt x="90371" y="7972"/>
                  </a:lnTo>
                  <a:lnTo>
                    <a:pt x="90704" y="7151"/>
                  </a:lnTo>
                  <a:lnTo>
                    <a:pt x="82170" y="1487"/>
                  </a:lnTo>
                  <a:lnTo>
                    <a:pt x="67484" y="20966"/>
                  </a:lnTo>
                  <a:lnTo>
                    <a:pt x="67330" y="20889"/>
                  </a:lnTo>
                  <a:lnTo>
                    <a:pt x="66971" y="20710"/>
                  </a:lnTo>
                  <a:lnTo>
                    <a:pt x="66740" y="20607"/>
                  </a:lnTo>
                  <a:lnTo>
                    <a:pt x="66484" y="20530"/>
                  </a:lnTo>
                  <a:lnTo>
                    <a:pt x="66228" y="20453"/>
                  </a:lnTo>
                  <a:lnTo>
                    <a:pt x="65972" y="20428"/>
                  </a:lnTo>
                  <a:lnTo>
                    <a:pt x="65741" y="20453"/>
                  </a:lnTo>
                  <a:lnTo>
                    <a:pt x="65638" y="20479"/>
                  </a:lnTo>
                  <a:lnTo>
                    <a:pt x="65536" y="20530"/>
                  </a:lnTo>
                  <a:lnTo>
                    <a:pt x="65433" y="20581"/>
                  </a:lnTo>
                  <a:lnTo>
                    <a:pt x="65356" y="20658"/>
                  </a:lnTo>
                  <a:lnTo>
                    <a:pt x="65305" y="20761"/>
                  </a:lnTo>
                  <a:lnTo>
                    <a:pt x="65254" y="20889"/>
                  </a:lnTo>
                  <a:lnTo>
                    <a:pt x="65203" y="21017"/>
                  </a:lnTo>
                  <a:lnTo>
                    <a:pt x="65203" y="21197"/>
                  </a:lnTo>
                  <a:lnTo>
                    <a:pt x="65203" y="21376"/>
                  </a:lnTo>
                  <a:lnTo>
                    <a:pt x="65228" y="21607"/>
                  </a:lnTo>
                  <a:lnTo>
                    <a:pt x="65254" y="21863"/>
                  </a:lnTo>
                  <a:lnTo>
                    <a:pt x="65331" y="22145"/>
                  </a:lnTo>
                  <a:lnTo>
                    <a:pt x="65536" y="22786"/>
                  </a:lnTo>
                  <a:lnTo>
                    <a:pt x="32755" y="5562"/>
                  </a:lnTo>
                  <a:lnTo>
                    <a:pt x="25323" y="2871"/>
                  </a:lnTo>
                  <a:lnTo>
                    <a:pt x="25143" y="2769"/>
                  </a:lnTo>
                  <a:lnTo>
                    <a:pt x="24682" y="2512"/>
                  </a:lnTo>
                  <a:lnTo>
                    <a:pt x="23964" y="2128"/>
                  </a:lnTo>
                  <a:lnTo>
                    <a:pt x="22990" y="1667"/>
                  </a:lnTo>
                  <a:lnTo>
                    <a:pt x="22452" y="1410"/>
                  </a:lnTo>
                  <a:lnTo>
                    <a:pt x="21837" y="1180"/>
                  </a:lnTo>
                  <a:lnTo>
                    <a:pt x="21222" y="949"/>
                  </a:lnTo>
                  <a:lnTo>
                    <a:pt x="20530" y="718"/>
                  </a:lnTo>
                  <a:lnTo>
                    <a:pt x="19838" y="513"/>
                  </a:lnTo>
                  <a:lnTo>
                    <a:pt x="19095" y="334"/>
                  </a:lnTo>
                  <a:lnTo>
                    <a:pt x="18351" y="180"/>
                  </a:lnTo>
                  <a:lnTo>
                    <a:pt x="17557" y="78"/>
                  </a:lnTo>
                  <a:lnTo>
                    <a:pt x="16788" y="26"/>
                  </a:lnTo>
                  <a:lnTo>
                    <a:pt x="15993" y="1"/>
                  </a:lnTo>
                  <a:close/>
                </a:path>
              </a:pathLst>
            </a:custGeom>
            <a:solidFill>
              <a:srgbClr val="1B77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37"/>
            <p:cNvSpPr/>
            <p:nvPr/>
          </p:nvSpPr>
          <p:spPr>
            <a:xfrm>
              <a:off x="4843674" y="1848753"/>
              <a:ext cx="1206603" cy="1153074"/>
            </a:xfrm>
            <a:custGeom>
              <a:avLst/>
              <a:gdLst/>
              <a:ahLst/>
              <a:cxnLst/>
              <a:rect l="l" t="t" r="r" b="b"/>
              <a:pathLst>
                <a:path w="90705" h="86681" fill="none" extrusionOk="0">
                  <a:moveTo>
                    <a:pt x="25323" y="2871"/>
                  </a:moveTo>
                  <a:lnTo>
                    <a:pt x="25323" y="2871"/>
                  </a:lnTo>
                  <a:lnTo>
                    <a:pt x="25143" y="2769"/>
                  </a:lnTo>
                  <a:lnTo>
                    <a:pt x="24682" y="2512"/>
                  </a:lnTo>
                  <a:lnTo>
                    <a:pt x="23964" y="2128"/>
                  </a:lnTo>
                  <a:lnTo>
                    <a:pt x="22990" y="1667"/>
                  </a:lnTo>
                  <a:lnTo>
                    <a:pt x="22452" y="1410"/>
                  </a:lnTo>
                  <a:lnTo>
                    <a:pt x="21837" y="1180"/>
                  </a:lnTo>
                  <a:lnTo>
                    <a:pt x="21222" y="949"/>
                  </a:lnTo>
                  <a:lnTo>
                    <a:pt x="20530" y="718"/>
                  </a:lnTo>
                  <a:lnTo>
                    <a:pt x="19838" y="513"/>
                  </a:lnTo>
                  <a:lnTo>
                    <a:pt x="19095" y="334"/>
                  </a:lnTo>
                  <a:lnTo>
                    <a:pt x="18351" y="180"/>
                  </a:lnTo>
                  <a:lnTo>
                    <a:pt x="17557" y="78"/>
                  </a:lnTo>
                  <a:lnTo>
                    <a:pt x="16788" y="26"/>
                  </a:lnTo>
                  <a:lnTo>
                    <a:pt x="15993" y="1"/>
                  </a:lnTo>
                  <a:lnTo>
                    <a:pt x="15173" y="52"/>
                  </a:lnTo>
                  <a:lnTo>
                    <a:pt x="14789" y="78"/>
                  </a:lnTo>
                  <a:lnTo>
                    <a:pt x="14379" y="129"/>
                  </a:lnTo>
                  <a:lnTo>
                    <a:pt x="13969" y="206"/>
                  </a:lnTo>
                  <a:lnTo>
                    <a:pt x="13584" y="308"/>
                  </a:lnTo>
                  <a:lnTo>
                    <a:pt x="13174" y="411"/>
                  </a:lnTo>
                  <a:lnTo>
                    <a:pt x="12790" y="565"/>
                  </a:lnTo>
                  <a:lnTo>
                    <a:pt x="12405" y="693"/>
                  </a:lnTo>
                  <a:lnTo>
                    <a:pt x="12021" y="872"/>
                  </a:lnTo>
                  <a:lnTo>
                    <a:pt x="11636" y="1077"/>
                  </a:lnTo>
                  <a:lnTo>
                    <a:pt x="11252" y="1282"/>
                  </a:lnTo>
                  <a:lnTo>
                    <a:pt x="10893" y="1513"/>
                  </a:lnTo>
                  <a:lnTo>
                    <a:pt x="10509" y="1795"/>
                  </a:lnTo>
                  <a:lnTo>
                    <a:pt x="10150" y="2077"/>
                  </a:lnTo>
                  <a:lnTo>
                    <a:pt x="9817" y="2384"/>
                  </a:lnTo>
                  <a:lnTo>
                    <a:pt x="9458" y="2717"/>
                  </a:lnTo>
                  <a:lnTo>
                    <a:pt x="9125" y="3102"/>
                  </a:lnTo>
                  <a:lnTo>
                    <a:pt x="8791" y="3486"/>
                  </a:lnTo>
                  <a:lnTo>
                    <a:pt x="8484" y="3896"/>
                  </a:lnTo>
                  <a:lnTo>
                    <a:pt x="8176" y="4358"/>
                  </a:lnTo>
                  <a:lnTo>
                    <a:pt x="7869" y="4845"/>
                  </a:lnTo>
                  <a:lnTo>
                    <a:pt x="7587" y="5357"/>
                  </a:lnTo>
                  <a:lnTo>
                    <a:pt x="7305" y="5896"/>
                  </a:lnTo>
                  <a:lnTo>
                    <a:pt x="7049" y="6459"/>
                  </a:lnTo>
                  <a:lnTo>
                    <a:pt x="6792" y="7075"/>
                  </a:lnTo>
                  <a:lnTo>
                    <a:pt x="6536" y="7715"/>
                  </a:lnTo>
                  <a:lnTo>
                    <a:pt x="6331" y="8382"/>
                  </a:lnTo>
                  <a:lnTo>
                    <a:pt x="6331" y="8382"/>
                  </a:lnTo>
                  <a:lnTo>
                    <a:pt x="6100" y="9099"/>
                  </a:lnTo>
                  <a:lnTo>
                    <a:pt x="5895" y="9868"/>
                  </a:lnTo>
                  <a:lnTo>
                    <a:pt x="5716" y="10663"/>
                  </a:lnTo>
                  <a:lnTo>
                    <a:pt x="5536" y="11483"/>
                  </a:lnTo>
                  <a:lnTo>
                    <a:pt x="5357" y="12329"/>
                  </a:lnTo>
                  <a:lnTo>
                    <a:pt x="5203" y="13226"/>
                  </a:lnTo>
                  <a:lnTo>
                    <a:pt x="4921" y="15122"/>
                  </a:lnTo>
                  <a:lnTo>
                    <a:pt x="4665" y="17096"/>
                  </a:lnTo>
                  <a:lnTo>
                    <a:pt x="4460" y="19197"/>
                  </a:lnTo>
                  <a:lnTo>
                    <a:pt x="4281" y="21350"/>
                  </a:lnTo>
                  <a:lnTo>
                    <a:pt x="4127" y="23606"/>
                  </a:lnTo>
                  <a:lnTo>
                    <a:pt x="4024" y="25912"/>
                  </a:lnTo>
                  <a:lnTo>
                    <a:pt x="3922" y="28270"/>
                  </a:lnTo>
                  <a:lnTo>
                    <a:pt x="3870" y="30654"/>
                  </a:lnTo>
                  <a:lnTo>
                    <a:pt x="3819" y="33063"/>
                  </a:lnTo>
                  <a:lnTo>
                    <a:pt x="3794" y="35472"/>
                  </a:lnTo>
                  <a:lnTo>
                    <a:pt x="3794" y="37882"/>
                  </a:lnTo>
                  <a:lnTo>
                    <a:pt x="3819" y="40291"/>
                  </a:lnTo>
                  <a:lnTo>
                    <a:pt x="3870" y="42649"/>
                  </a:lnTo>
                  <a:lnTo>
                    <a:pt x="3973" y="47237"/>
                  </a:lnTo>
                  <a:lnTo>
                    <a:pt x="4127" y="51542"/>
                  </a:lnTo>
                  <a:lnTo>
                    <a:pt x="4281" y="55464"/>
                  </a:lnTo>
                  <a:lnTo>
                    <a:pt x="4460" y="58898"/>
                  </a:lnTo>
                  <a:lnTo>
                    <a:pt x="4639" y="61769"/>
                  </a:lnTo>
                  <a:lnTo>
                    <a:pt x="4767" y="63922"/>
                  </a:lnTo>
                  <a:lnTo>
                    <a:pt x="4896" y="65793"/>
                  </a:lnTo>
                  <a:lnTo>
                    <a:pt x="44417" y="64383"/>
                  </a:lnTo>
                  <a:lnTo>
                    <a:pt x="44417" y="64383"/>
                  </a:lnTo>
                  <a:lnTo>
                    <a:pt x="44904" y="62717"/>
                  </a:lnTo>
                  <a:lnTo>
                    <a:pt x="45980" y="59103"/>
                  </a:lnTo>
                  <a:lnTo>
                    <a:pt x="46544" y="57155"/>
                  </a:lnTo>
                  <a:lnTo>
                    <a:pt x="46980" y="55464"/>
                  </a:lnTo>
                  <a:lnTo>
                    <a:pt x="47134" y="54797"/>
                  </a:lnTo>
                  <a:lnTo>
                    <a:pt x="47262" y="54285"/>
                  </a:lnTo>
                  <a:lnTo>
                    <a:pt x="47287" y="53952"/>
                  </a:lnTo>
                  <a:lnTo>
                    <a:pt x="47287" y="53849"/>
                  </a:lnTo>
                  <a:lnTo>
                    <a:pt x="47262" y="53823"/>
                  </a:lnTo>
                  <a:lnTo>
                    <a:pt x="47262" y="53823"/>
                  </a:lnTo>
                  <a:lnTo>
                    <a:pt x="32935" y="53080"/>
                  </a:lnTo>
                  <a:lnTo>
                    <a:pt x="18890" y="52311"/>
                  </a:lnTo>
                  <a:lnTo>
                    <a:pt x="18890" y="52311"/>
                  </a:lnTo>
                  <a:lnTo>
                    <a:pt x="19069" y="52106"/>
                  </a:lnTo>
                  <a:lnTo>
                    <a:pt x="19453" y="51619"/>
                  </a:lnTo>
                  <a:lnTo>
                    <a:pt x="19658" y="51312"/>
                  </a:lnTo>
                  <a:lnTo>
                    <a:pt x="19889" y="50979"/>
                  </a:lnTo>
                  <a:lnTo>
                    <a:pt x="20094" y="50645"/>
                  </a:lnTo>
                  <a:lnTo>
                    <a:pt x="20248" y="50338"/>
                  </a:lnTo>
                  <a:lnTo>
                    <a:pt x="20325" y="50056"/>
                  </a:lnTo>
                  <a:lnTo>
                    <a:pt x="20350" y="49953"/>
                  </a:lnTo>
                  <a:lnTo>
                    <a:pt x="20325" y="49851"/>
                  </a:lnTo>
                  <a:lnTo>
                    <a:pt x="20299" y="49774"/>
                  </a:lnTo>
                  <a:lnTo>
                    <a:pt x="20222" y="49697"/>
                  </a:lnTo>
                  <a:lnTo>
                    <a:pt x="20145" y="49671"/>
                  </a:lnTo>
                  <a:lnTo>
                    <a:pt x="20017" y="49646"/>
                  </a:lnTo>
                  <a:lnTo>
                    <a:pt x="19838" y="49671"/>
                  </a:lnTo>
                  <a:lnTo>
                    <a:pt x="19633" y="49723"/>
                  </a:lnTo>
                  <a:lnTo>
                    <a:pt x="19402" y="49800"/>
                  </a:lnTo>
                  <a:lnTo>
                    <a:pt x="19120" y="49928"/>
                  </a:lnTo>
                  <a:lnTo>
                    <a:pt x="18403" y="50261"/>
                  </a:lnTo>
                  <a:lnTo>
                    <a:pt x="17480" y="50773"/>
                  </a:lnTo>
                  <a:lnTo>
                    <a:pt x="17480" y="50773"/>
                  </a:lnTo>
                  <a:lnTo>
                    <a:pt x="18121" y="47621"/>
                  </a:lnTo>
                  <a:lnTo>
                    <a:pt x="18761" y="44366"/>
                  </a:lnTo>
                  <a:lnTo>
                    <a:pt x="19402" y="41034"/>
                  </a:lnTo>
                  <a:lnTo>
                    <a:pt x="20017" y="37677"/>
                  </a:lnTo>
                  <a:lnTo>
                    <a:pt x="21171" y="31038"/>
                  </a:lnTo>
                  <a:lnTo>
                    <a:pt x="22221" y="24836"/>
                  </a:lnTo>
                  <a:lnTo>
                    <a:pt x="23093" y="19402"/>
                  </a:lnTo>
                  <a:lnTo>
                    <a:pt x="23785" y="15097"/>
                  </a:lnTo>
                  <a:lnTo>
                    <a:pt x="24374" y="11227"/>
                  </a:lnTo>
                  <a:lnTo>
                    <a:pt x="6331" y="15174"/>
                  </a:lnTo>
                  <a:lnTo>
                    <a:pt x="6331" y="15174"/>
                  </a:lnTo>
                  <a:lnTo>
                    <a:pt x="5998" y="16916"/>
                  </a:lnTo>
                  <a:lnTo>
                    <a:pt x="5639" y="18992"/>
                  </a:lnTo>
                  <a:lnTo>
                    <a:pt x="5178" y="21760"/>
                  </a:lnTo>
                  <a:lnTo>
                    <a:pt x="4665" y="25169"/>
                  </a:lnTo>
                  <a:lnTo>
                    <a:pt x="4075" y="29116"/>
                  </a:lnTo>
                  <a:lnTo>
                    <a:pt x="3460" y="33525"/>
                  </a:lnTo>
                  <a:lnTo>
                    <a:pt x="3178" y="35883"/>
                  </a:lnTo>
                  <a:lnTo>
                    <a:pt x="2871" y="38343"/>
                  </a:lnTo>
                  <a:lnTo>
                    <a:pt x="2589" y="40880"/>
                  </a:lnTo>
                  <a:lnTo>
                    <a:pt x="2307" y="43495"/>
                  </a:lnTo>
                  <a:lnTo>
                    <a:pt x="2025" y="46160"/>
                  </a:lnTo>
                  <a:lnTo>
                    <a:pt x="1794" y="48877"/>
                  </a:lnTo>
                  <a:lnTo>
                    <a:pt x="1564" y="51645"/>
                  </a:lnTo>
                  <a:lnTo>
                    <a:pt x="1359" y="54439"/>
                  </a:lnTo>
                  <a:lnTo>
                    <a:pt x="1154" y="57258"/>
                  </a:lnTo>
                  <a:lnTo>
                    <a:pt x="1026" y="60103"/>
                  </a:lnTo>
                  <a:lnTo>
                    <a:pt x="897" y="62948"/>
                  </a:lnTo>
                  <a:lnTo>
                    <a:pt x="820" y="65793"/>
                  </a:lnTo>
                  <a:lnTo>
                    <a:pt x="769" y="68612"/>
                  </a:lnTo>
                  <a:lnTo>
                    <a:pt x="769" y="71431"/>
                  </a:lnTo>
                  <a:lnTo>
                    <a:pt x="820" y="74199"/>
                  </a:lnTo>
                  <a:lnTo>
                    <a:pt x="897" y="76916"/>
                  </a:lnTo>
                  <a:lnTo>
                    <a:pt x="1051" y="79607"/>
                  </a:lnTo>
                  <a:lnTo>
                    <a:pt x="1154" y="80914"/>
                  </a:lnTo>
                  <a:lnTo>
                    <a:pt x="1256" y="82221"/>
                  </a:lnTo>
                  <a:lnTo>
                    <a:pt x="1256" y="82221"/>
                  </a:lnTo>
                  <a:lnTo>
                    <a:pt x="1077" y="82580"/>
                  </a:lnTo>
                  <a:lnTo>
                    <a:pt x="897" y="82913"/>
                  </a:lnTo>
                  <a:lnTo>
                    <a:pt x="513" y="83605"/>
                  </a:lnTo>
                  <a:lnTo>
                    <a:pt x="205" y="84246"/>
                  </a:lnTo>
                  <a:lnTo>
                    <a:pt x="77" y="84528"/>
                  </a:lnTo>
                  <a:lnTo>
                    <a:pt x="0" y="84784"/>
                  </a:lnTo>
                  <a:lnTo>
                    <a:pt x="0" y="84989"/>
                  </a:lnTo>
                  <a:lnTo>
                    <a:pt x="0" y="85092"/>
                  </a:lnTo>
                  <a:lnTo>
                    <a:pt x="26" y="85169"/>
                  </a:lnTo>
                  <a:lnTo>
                    <a:pt x="77" y="85246"/>
                  </a:lnTo>
                  <a:lnTo>
                    <a:pt x="154" y="85323"/>
                  </a:lnTo>
                  <a:lnTo>
                    <a:pt x="257" y="85348"/>
                  </a:lnTo>
                  <a:lnTo>
                    <a:pt x="359" y="85399"/>
                  </a:lnTo>
                  <a:lnTo>
                    <a:pt x="513" y="85399"/>
                  </a:lnTo>
                  <a:lnTo>
                    <a:pt x="667" y="85399"/>
                  </a:lnTo>
                  <a:lnTo>
                    <a:pt x="1077" y="85374"/>
                  </a:lnTo>
                  <a:lnTo>
                    <a:pt x="1615" y="85246"/>
                  </a:lnTo>
                  <a:lnTo>
                    <a:pt x="2256" y="85066"/>
                  </a:lnTo>
                  <a:lnTo>
                    <a:pt x="2256" y="85066"/>
                  </a:lnTo>
                  <a:lnTo>
                    <a:pt x="2102" y="85425"/>
                  </a:lnTo>
                  <a:lnTo>
                    <a:pt x="1974" y="85733"/>
                  </a:lnTo>
                  <a:lnTo>
                    <a:pt x="1897" y="85989"/>
                  </a:lnTo>
                  <a:lnTo>
                    <a:pt x="1871" y="86194"/>
                  </a:lnTo>
                  <a:lnTo>
                    <a:pt x="1897" y="86373"/>
                  </a:lnTo>
                  <a:lnTo>
                    <a:pt x="1948" y="86502"/>
                  </a:lnTo>
                  <a:lnTo>
                    <a:pt x="2025" y="86604"/>
                  </a:lnTo>
                  <a:lnTo>
                    <a:pt x="2128" y="86655"/>
                  </a:lnTo>
                  <a:lnTo>
                    <a:pt x="2281" y="86681"/>
                  </a:lnTo>
                  <a:lnTo>
                    <a:pt x="2461" y="86655"/>
                  </a:lnTo>
                  <a:lnTo>
                    <a:pt x="2666" y="86630"/>
                  </a:lnTo>
                  <a:lnTo>
                    <a:pt x="2896" y="86553"/>
                  </a:lnTo>
                  <a:lnTo>
                    <a:pt x="3435" y="86348"/>
                  </a:lnTo>
                  <a:lnTo>
                    <a:pt x="4024" y="86040"/>
                  </a:lnTo>
                  <a:lnTo>
                    <a:pt x="4665" y="85681"/>
                  </a:lnTo>
                  <a:lnTo>
                    <a:pt x="5331" y="85271"/>
                  </a:lnTo>
                  <a:lnTo>
                    <a:pt x="5998" y="84810"/>
                  </a:lnTo>
                  <a:lnTo>
                    <a:pt x="6690" y="84349"/>
                  </a:lnTo>
                  <a:lnTo>
                    <a:pt x="7946" y="83426"/>
                  </a:lnTo>
                  <a:lnTo>
                    <a:pt x="8945" y="82631"/>
                  </a:lnTo>
                  <a:lnTo>
                    <a:pt x="8945" y="82631"/>
                  </a:lnTo>
                  <a:lnTo>
                    <a:pt x="9227" y="82426"/>
                  </a:lnTo>
                  <a:lnTo>
                    <a:pt x="9586" y="82196"/>
                  </a:lnTo>
                  <a:lnTo>
                    <a:pt x="10611" y="81581"/>
                  </a:lnTo>
                  <a:lnTo>
                    <a:pt x="11969" y="80837"/>
                  </a:lnTo>
                  <a:lnTo>
                    <a:pt x="13635" y="79966"/>
                  </a:lnTo>
                  <a:lnTo>
                    <a:pt x="15532" y="79018"/>
                  </a:lnTo>
                  <a:lnTo>
                    <a:pt x="17659" y="77967"/>
                  </a:lnTo>
                  <a:lnTo>
                    <a:pt x="19940" y="76890"/>
                  </a:lnTo>
                  <a:lnTo>
                    <a:pt x="22324" y="75814"/>
                  </a:lnTo>
                  <a:lnTo>
                    <a:pt x="24784" y="74712"/>
                  </a:lnTo>
                  <a:lnTo>
                    <a:pt x="27270" y="73635"/>
                  </a:lnTo>
                  <a:lnTo>
                    <a:pt x="29731" y="72636"/>
                  </a:lnTo>
                  <a:lnTo>
                    <a:pt x="32115" y="71687"/>
                  </a:lnTo>
                  <a:lnTo>
                    <a:pt x="34396" y="70867"/>
                  </a:lnTo>
                  <a:lnTo>
                    <a:pt x="35472" y="70483"/>
                  </a:lnTo>
                  <a:lnTo>
                    <a:pt x="36497" y="70150"/>
                  </a:lnTo>
                  <a:lnTo>
                    <a:pt x="37471" y="69868"/>
                  </a:lnTo>
                  <a:lnTo>
                    <a:pt x="38394" y="69611"/>
                  </a:lnTo>
                  <a:lnTo>
                    <a:pt x="39265" y="69381"/>
                  </a:lnTo>
                  <a:lnTo>
                    <a:pt x="40034" y="69227"/>
                  </a:lnTo>
                  <a:lnTo>
                    <a:pt x="40034" y="69227"/>
                  </a:lnTo>
                  <a:lnTo>
                    <a:pt x="40290" y="68945"/>
                  </a:lnTo>
                  <a:lnTo>
                    <a:pt x="40547" y="68638"/>
                  </a:lnTo>
                  <a:lnTo>
                    <a:pt x="40803" y="68330"/>
                  </a:lnTo>
                  <a:lnTo>
                    <a:pt x="41008" y="67997"/>
                  </a:lnTo>
                  <a:lnTo>
                    <a:pt x="41187" y="67664"/>
                  </a:lnTo>
                  <a:lnTo>
                    <a:pt x="41341" y="67305"/>
                  </a:lnTo>
                  <a:lnTo>
                    <a:pt x="41418" y="66972"/>
                  </a:lnTo>
                  <a:lnTo>
                    <a:pt x="41444" y="66818"/>
                  </a:lnTo>
                  <a:lnTo>
                    <a:pt x="41444" y="66638"/>
                  </a:lnTo>
                  <a:lnTo>
                    <a:pt x="41444" y="66485"/>
                  </a:lnTo>
                  <a:lnTo>
                    <a:pt x="41393" y="66331"/>
                  </a:lnTo>
                  <a:lnTo>
                    <a:pt x="41341" y="66177"/>
                  </a:lnTo>
                  <a:lnTo>
                    <a:pt x="41264" y="66049"/>
                  </a:lnTo>
                  <a:lnTo>
                    <a:pt x="41162" y="65895"/>
                  </a:lnTo>
                  <a:lnTo>
                    <a:pt x="41034" y="65767"/>
                  </a:lnTo>
                  <a:lnTo>
                    <a:pt x="40880" y="65639"/>
                  </a:lnTo>
                  <a:lnTo>
                    <a:pt x="40700" y="65536"/>
                  </a:lnTo>
                  <a:lnTo>
                    <a:pt x="40495" y="65408"/>
                  </a:lnTo>
                  <a:lnTo>
                    <a:pt x="40265" y="65331"/>
                  </a:lnTo>
                  <a:lnTo>
                    <a:pt x="40008" y="65229"/>
                  </a:lnTo>
                  <a:lnTo>
                    <a:pt x="39701" y="65152"/>
                  </a:lnTo>
                  <a:lnTo>
                    <a:pt x="39368" y="65101"/>
                  </a:lnTo>
                  <a:lnTo>
                    <a:pt x="39009" y="65049"/>
                  </a:lnTo>
                  <a:lnTo>
                    <a:pt x="38599" y="64998"/>
                  </a:lnTo>
                  <a:lnTo>
                    <a:pt x="38163" y="64972"/>
                  </a:lnTo>
                  <a:lnTo>
                    <a:pt x="38163" y="64972"/>
                  </a:lnTo>
                  <a:lnTo>
                    <a:pt x="38701" y="64562"/>
                  </a:lnTo>
                  <a:lnTo>
                    <a:pt x="39188" y="64127"/>
                  </a:lnTo>
                  <a:lnTo>
                    <a:pt x="39650" y="63691"/>
                  </a:lnTo>
                  <a:lnTo>
                    <a:pt x="40060" y="63255"/>
                  </a:lnTo>
                  <a:lnTo>
                    <a:pt x="40419" y="62820"/>
                  </a:lnTo>
                  <a:lnTo>
                    <a:pt x="40726" y="62409"/>
                  </a:lnTo>
                  <a:lnTo>
                    <a:pt x="40957" y="61999"/>
                  </a:lnTo>
                  <a:lnTo>
                    <a:pt x="41059" y="61820"/>
                  </a:lnTo>
                  <a:lnTo>
                    <a:pt x="41111" y="61641"/>
                  </a:lnTo>
                  <a:lnTo>
                    <a:pt x="41162" y="61461"/>
                  </a:lnTo>
                  <a:lnTo>
                    <a:pt x="41187" y="61282"/>
                  </a:lnTo>
                  <a:lnTo>
                    <a:pt x="41187" y="61128"/>
                  </a:lnTo>
                  <a:lnTo>
                    <a:pt x="41162" y="60974"/>
                  </a:lnTo>
                  <a:lnTo>
                    <a:pt x="41111" y="60846"/>
                  </a:lnTo>
                  <a:lnTo>
                    <a:pt x="41034" y="60692"/>
                  </a:lnTo>
                  <a:lnTo>
                    <a:pt x="40931" y="60590"/>
                  </a:lnTo>
                  <a:lnTo>
                    <a:pt x="40803" y="60487"/>
                  </a:lnTo>
                  <a:lnTo>
                    <a:pt x="40649" y="60385"/>
                  </a:lnTo>
                  <a:lnTo>
                    <a:pt x="40444" y="60308"/>
                  </a:lnTo>
                  <a:lnTo>
                    <a:pt x="40214" y="60231"/>
                  </a:lnTo>
                  <a:lnTo>
                    <a:pt x="39957" y="60180"/>
                  </a:lnTo>
                  <a:lnTo>
                    <a:pt x="39675" y="60128"/>
                  </a:lnTo>
                  <a:lnTo>
                    <a:pt x="39342" y="60103"/>
                  </a:lnTo>
                  <a:lnTo>
                    <a:pt x="38983" y="60103"/>
                  </a:lnTo>
                  <a:lnTo>
                    <a:pt x="38573" y="60103"/>
                  </a:lnTo>
                  <a:lnTo>
                    <a:pt x="38573" y="60103"/>
                  </a:lnTo>
                  <a:lnTo>
                    <a:pt x="39009" y="56104"/>
                  </a:lnTo>
                  <a:lnTo>
                    <a:pt x="39445" y="52234"/>
                  </a:lnTo>
                  <a:lnTo>
                    <a:pt x="40342" y="44955"/>
                  </a:lnTo>
                  <a:lnTo>
                    <a:pt x="40752" y="41521"/>
                  </a:lnTo>
                  <a:lnTo>
                    <a:pt x="41136" y="38240"/>
                  </a:lnTo>
                  <a:lnTo>
                    <a:pt x="41469" y="35139"/>
                  </a:lnTo>
                  <a:lnTo>
                    <a:pt x="41726" y="32192"/>
                  </a:lnTo>
                  <a:lnTo>
                    <a:pt x="41828" y="30782"/>
                  </a:lnTo>
                  <a:lnTo>
                    <a:pt x="41931" y="29424"/>
                  </a:lnTo>
                  <a:lnTo>
                    <a:pt x="41982" y="28091"/>
                  </a:lnTo>
                  <a:lnTo>
                    <a:pt x="42033" y="26810"/>
                  </a:lnTo>
                  <a:lnTo>
                    <a:pt x="42033" y="25579"/>
                  </a:lnTo>
                  <a:lnTo>
                    <a:pt x="42033" y="24400"/>
                  </a:lnTo>
                  <a:lnTo>
                    <a:pt x="41982" y="23247"/>
                  </a:lnTo>
                  <a:lnTo>
                    <a:pt x="41905" y="22171"/>
                  </a:lnTo>
                  <a:lnTo>
                    <a:pt x="41803" y="21120"/>
                  </a:lnTo>
                  <a:lnTo>
                    <a:pt x="41674" y="20120"/>
                  </a:lnTo>
                  <a:lnTo>
                    <a:pt x="41495" y="19172"/>
                  </a:lnTo>
                  <a:lnTo>
                    <a:pt x="41290" y="18275"/>
                  </a:lnTo>
                  <a:lnTo>
                    <a:pt x="41034" y="17403"/>
                  </a:lnTo>
                  <a:lnTo>
                    <a:pt x="40752" y="16609"/>
                  </a:lnTo>
                  <a:lnTo>
                    <a:pt x="40419" y="15866"/>
                  </a:lnTo>
                  <a:lnTo>
                    <a:pt x="40239" y="15507"/>
                  </a:lnTo>
                  <a:lnTo>
                    <a:pt x="40034" y="15174"/>
                  </a:lnTo>
                  <a:lnTo>
                    <a:pt x="40034" y="15174"/>
                  </a:lnTo>
                  <a:lnTo>
                    <a:pt x="39675" y="15430"/>
                  </a:lnTo>
                  <a:lnTo>
                    <a:pt x="39342" y="15712"/>
                  </a:lnTo>
                  <a:lnTo>
                    <a:pt x="39009" y="15994"/>
                  </a:lnTo>
                  <a:lnTo>
                    <a:pt x="38701" y="16276"/>
                  </a:lnTo>
                  <a:lnTo>
                    <a:pt x="38419" y="16558"/>
                  </a:lnTo>
                  <a:lnTo>
                    <a:pt x="38138" y="16865"/>
                  </a:lnTo>
                  <a:lnTo>
                    <a:pt x="37881" y="17173"/>
                  </a:lnTo>
                  <a:lnTo>
                    <a:pt x="37651" y="17480"/>
                  </a:lnTo>
                  <a:lnTo>
                    <a:pt x="37446" y="17788"/>
                  </a:lnTo>
                  <a:lnTo>
                    <a:pt x="37240" y="18121"/>
                  </a:lnTo>
                  <a:lnTo>
                    <a:pt x="36882" y="18762"/>
                  </a:lnTo>
                  <a:lnTo>
                    <a:pt x="36574" y="19428"/>
                  </a:lnTo>
                  <a:lnTo>
                    <a:pt x="36318" y="20120"/>
                  </a:lnTo>
                  <a:lnTo>
                    <a:pt x="36138" y="20787"/>
                  </a:lnTo>
                  <a:lnTo>
                    <a:pt x="35985" y="21479"/>
                  </a:lnTo>
                  <a:lnTo>
                    <a:pt x="35882" y="22171"/>
                  </a:lnTo>
                  <a:lnTo>
                    <a:pt x="35805" y="22863"/>
                  </a:lnTo>
                  <a:lnTo>
                    <a:pt x="35780" y="23555"/>
                  </a:lnTo>
                  <a:lnTo>
                    <a:pt x="35805" y="24221"/>
                  </a:lnTo>
                  <a:lnTo>
                    <a:pt x="35831" y="24887"/>
                  </a:lnTo>
                  <a:lnTo>
                    <a:pt x="35908" y="25554"/>
                  </a:lnTo>
                  <a:lnTo>
                    <a:pt x="35985" y="26169"/>
                  </a:lnTo>
                  <a:lnTo>
                    <a:pt x="36113" y="26784"/>
                  </a:lnTo>
                  <a:lnTo>
                    <a:pt x="36241" y="27399"/>
                  </a:lnTo>
                  <a:lnTo>
                    <a:pt x="36369" y="27963"/>
                  </a:lnTo>
                  <a:lnTo>
                    <a:pt x="36677" y="29014"/>
                  </a:lnTo>
                  <a:lnTo>
                    <a:pt x="36984" y="29911"/>
                  </a:lnTo>
                  <a:lnTo>
                    <a:pt x="37266" y="30680"/>
                  </a:lnTo>
                  <a:lnTo>
                    <a:pt x="37522" y="31244"/>
                  </a:lnTo>
                  <a:lnTo>
                    <a:pt x="37727" y="31730"/>
                  </a:lnTo>
                  <a:lnTo>
                    <a:pt x="37727" y="31730"/>
                  </a:lnTo>
                  <a:lnTo>
                    <a:pt x="38983" y="32038"/>
                  </a:lnTo>
                  <a:lnTo>
                    <a:pt x="42290" y="32858"/>
                  </a:lnTo>
                  <a:lnTo>
                    <a:pt x="47082" y="33986"/>
                  </a:lnTo>
                  <a:lnTo>
                    <a:pt x="49850" y="34627"/>
                  </a:lnTo>
                  <a:lnTo>
                    <a:pt x="52747" y="35267"/>
                  </a:lnTo>
                  <a:lnTo>
                    <a:pt x="55745" y="35908"/>
                  </a:lnTo>
                  <a:lnTo>
                    <a:pt x="58718" y="36498"/>
                  </a:lnTo>
                  <a:lnTo>
                    <a:pt x="61614" y="37036"/>
                  </a:lnTo>
                  <a:lnTo>
                    <a:pt x="63024" y="37267"/>
                  </a:lnTo>
                  <a:lnTo>
                    <a:pt x="64382" y="37497"/>
                  </a:lnTo>
                  <a:lnTo>
                    <a:pt x="65664" y="37677"/>
                  </a:lnTo>
                  <a:lnTo>
                    <a:pt x="66894" y="37830"/>
                  </a:lnTo>
                  <a:lnTo>
                    <a:pt x="68048" y="37959"/>
                  </a:lnTo>
                  <a:lnTo>
                    <a:pt x="69124" y="38061"/>
                  </a:lnTo>
                  <a:lnTo>
                    <a:pt x="70098" y="38112"/>
                  </a:lnTo>
                  <a:lnTo>
                    <a:pt x="70969" y="38112"/>
                  </a:lnTo>
                  <a:lnTo>
                    <a:pt x="71738" y="38087"/>
                  </a:lnTo>
                  <a:lnTo>
                    <a:pt x="72071" y="38061"/>
                  </a:lnTo>
                  <a:lnTo>
                    <a:pt x="72379" y="38010"/>
                  </a:lnTo>
                  <a:lnTo>
                    <a:pt x="72379" y="38010"/>
                  </a:lnTo>
                  <a:lnTo>
                    <a:pt x="73430" y="36805"/>
                  </a:lnTo>
                  <a:lnTo>
                    <a:pt x="74481" y="35575"/>
                  </a:lnTo>
                  <a:lnTo>
                    <a:pt x="75480" y="34345"/>
                  </a:lnTo>
                  <a:lnTo>
                    <a:pt x="76454" y="33063"/>
                  </a:lnTo>
                  <a:lnTo>
                    <a:pt x="77402" y="31782"/>
                  </a:lnTo>
                  <a:lnTo>
                    <a:pt x="78325" y="30500"/>
                  </a:lnTo>
                  <a:lnTo>
                    <a:pt x="79196" y="29193"/>
                  </a:lnTo>
                  <a:lnTo>
                    <a:pt x="80068" y="27886"/>
                  </a:lnTo>
                  <a:lnTo>
                    <a:pt x="80888" y="26579"/>
                  </a:lnTo>
                  <a:lnTo>
                    <a:pt x="81683" y="25272"/>
                  </a:lnTo>
                  <a:lnTo>
                    <a:pt x="82451" y="23990"/>
                  </a:lnTo>
                  <a:lnTo>
                    <a:pt x="83195" y="22709"/>
                  </a:lnTo>
                  <a:lnTo>
                    <a:pt x="83912" y="21453"/>
                  </a:lnTo>
                  <a:lnTo>
                    <a:pt x="84579" y="20248"/>
                  </a:lnTo>
                  <a:lnTo>
                    <a:pt x="85809" y="17865"/>
                  </a:lnTo>
                  <a:lnTo>
                    <a:pt x="86937" y="15635"/>
                  </a:lnTo>
                  <a:lnTo>
                    <a:pt x="87911" y="13610"/>
                  </a:lnTo>
                  <a:lnTo>
                    <a:pt x="88756" y="11790"/>
                  </a:lnTo>
                  <a:lnTo>
                    <a:pt x="89448" y="10201"/>
                  </a:lnTo>
                  <a:lnTo>
                    <a:pt x="89987" y="8920"/>
                  </a:lnTo>
                  <a:lnTo>
                    <a:pt x="90371" y="7972"/>
                  </a:lnTo>
                  <a:lnTo>
                    <a:pt x="90704" y="7151"/>
                  </a:lnTo>
                  <a:lnTo>
                    <a:pt x="82170" y="1487"/>
                  </a:lnTo>
                  <a:lnTo>
                    <a:pt x="67484" y="20966"/>
                  </a:lnTo>
                  <a:lnTo>
                    <a:pt x="67484" y="20966"/>
                  </a:lnTo>
                  <a:lnTo>
                    <a:pt x="67330" y="20889"/>
                  </a:lnTo>
                  <a:lnTo>
                    <a:pt x="66971" y="20710"/>
                  </a:lnTo>
                  <a:lnTo>
                    <a:pt x="66740" y="20607"/>
                  </a:lnTo>
                  <a:lnTo>
                    <a:pt x="66484" y="20530"/>
                  </a:lnTo>
                  <a:lnTo>
                    <a:pt x="66228" y="20453"/>
                  </a:lnTo>
                  <a:lnTo>
                    <a:pt x="65972" y="20428"/>
                  </a:lnTo>
                  <a:lnTo>
                    <a:pt x="65741" y="20453"/>
                  </a:lnTo>
                  <a:lnTo>
                    <a:pt x="65638" y="20479"/>
                  </a:lnTo>
                  <a:lnTo>
                    <a:pt x="65536" y="20530"/>
                  </a:lnTo>
                  <a:lnTo>
                    <a:pt x="65433" y="20581"/>
                  </a:lnTo>
                  <a:lnTo>
                    <a:pt x="65356" y="20658"/>
                  </a:lnTo>
                  <a:lnTo>
                    <a:pt x="65305" y="20761"/>
                  </a:lnTo>
                  <a:lnTo>
                    <a:pt x="65254" y="20889"/>
                  </a:lnTo>
                  <a:lnTo>
                    <a:pt x="65203" y="21017"/>
                  </a:lnTo>
                  <a:lnTo>
                    <a:pt x="65203" y="21197"/>
                  </a:lnTo>
                  <a:lnTo>
                    <a:pt x="65203" y="21376"/>
                  </a:lnTo>
                  <a:lnTo>
                    <a:pt x="65228" y="21607"/>
                  </a:lnTo>
                  <a:lnTo>
                    <a:pt x="65254" y="21863"/>
                  </a:lnTo>
                  <a:lnTo>
                    <a:pt x="65331" y="22145"/>
                  </a:lnTo>
                  <a:lnTo>
                    <a:pt x="65536" y="22786"/>
                  </a:lnTo>
                  <a:lnTo>
                    <a:pt x="32755" y="556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37"/>
            <p:cNvSpPr/>
            <p:nvPr/>
          </p:nvSpPr>
          <p:spPr>
            <a:xfrm>
              <a:off x="5373153" y="2047186"/>
              <a:ext cx="32737" cy="240709"/>
            </a:xfrm>
            <a:custGeom>
              <a:avLst/>
              <a:gdLst/>
              <a:ahLst/>
              <a:cxnLst/>
              <a:rect l="l" t="t" r="r" b="b"/>
              <a:pathLst>
                <a:path w="2461" h="18095" extrusionOk="0">
                  <a:moveTo>
                    <a:pt x="205" y="0"/>
                  </a:moveTo>
                  <a:lnTo>
                    <a:pt x="129" y="52"/>
                  </a:lnTo>
                  <a:lnTo>
                    <a:pt x="52" y="103"/>
                  </a:lnTo>
                  <a:lnTo>
                    <a:pt x="0" y="180"/>
                  </a:lnTo>
                  <a:lnTo>
                    <a:pt x="0" y="282"/>
                  </a:lnTo>
                  <a:lnTo>
                    <a:pt x="26" y="359"/>
                  </a:lnTo>
                  <a:lnTo>
                    <a:pt x="359" y="1000"/>
                  </a:lnTo>
                  <a:lnTo>
                    <a:pt x="667" y="1666"/>
                  </a:lnTo>
                  <a:lnTo>
                    <a:pt x="949" y="2409"/>
                  </a:lnTo>
                  <a:lnTo>
                    <a:pt x="1179" y="3178"/>
                  </a:lnTo>
                  <a:lnTo>
                    <a:pt x="1410" y="4024"/>
                  </a:lnTo>
                  <a:lnTo>
                    <a:pt x="1590" y="4921"/>
                  </a:lnTo>
                  <a:lnTo>
                    <a:pt x="1718" y="5895"/>
                  </a:lnTo>
                  <a:lnTo>
                    <a:pt x="1846" y="6920"/>
                  </a:lnTo>
                  <a:lnTo>
                    <a:pt x="1923" y="8022"/>
                  </a:lnTo>
                  <a:lnTo>
                    <a:pt x="1974" y="9176"/>
                  </a:lnTo>
                  <a:lnTo>
                    <a:pt x="2000" y="10432"/>
                  </a:lnTo>
                  <a:lnTo>
                    <a:pt x="1974" y="11739"/>
                  </a:lnTo>
                  <a:lnTo>
                    <a:pt x="1948" y="13148"/>
                  </a:lnTo>
                  <a:lnTo>
                    <a:pt x="1871" y="14609"/>
                  </a:lnTo>
                  <a:lnTo>
                    <a:pt x="1769" y="16173"/>
                  </a:lnTo>
                  <a:lnTo>
                    <a:pt x="1641" y="17839"/>
                  </a:lnTo>
                  <a:lnTo>
                    <a:pt x="1641" y="17916"/>
                  </a:lnTo>
                  <a:lnTo>
                    <a:pt x="1692" y="17992"/>
                  </a:lnTo>
                  <a:lnTo>
                    <a:pt x="1769" y="18069"/>
                  </a:lnTo>
                  <a:lnTo>
                    <a:pt x="1871" y="18095"/>
                  </a:lnTo>
                  <a:lnTo>
                    <a:pt x="1974" y="18069"/>
                  </a:lnTo>
                  <a:lnTo>
                    <a:pt x="2051" y="18018"/>
                  </a:lnTo>
                  <a:lnTo>
                    <a:pt x="2102" y="17967"/>
                  </a:lnTo>
                  <a:lnTo>
                    <a:pt x="2128" y="17864"/>
                  </a:lnTo>
                  <a:lnTo>
                    <a:pt x="2256" y="16198"/>
                  </a:lnTo>
                  <a:lnTo>
                    <a:pt x="2358" y="14609"/>
                  </a:lnTo>
                  <a:lnTo>
                    <a:pt x="2435" y="13123"/>
                  </a:lnTo>
                  <a:lnTo>
                    <a:pt x="2461" y="11713"/>
                  </a:lnTo>
                  <a:lnTo>
                    <a:pt x="2461" y="10380"/>
                  </a:lnTo>
                  <a:lnTo>
                    <a:pt x="2461" y="9125"/>
                  </a:lnTo>
                  <a:lnTo>
                    <a:pt x="2384" y="7920"/>
                  </a:lnTo>
                  <a:lnTo>
                    <a:pt x="2307" y="6818"/>
                  </a:lnTo>
                  <a:lnTo>
                    <a:pt x="2179" y="5767"/>
                  </a:lnTo>
                  <a:lnTo>
                    <a:pt x="2051" y="4793"/>
                  </a:lnTo>
                  <a:lnTo>
                    <a:pt x="1846" y="3870"/>
                  </a:lnTo>
                  <a:lnTo>
                    <a:pt x="1641" y="2999"/>
                  </a:lnTo>
                  <a:lnTo>
                    <a:pt x="1384" y="2204"/>
                  </a:lnTo>
                  <a:lnTo>
                    <a:pt x="1103" y="1461"/>
                  </a:lnTo>
                  <a:lnTo>
                    <a:pt x="795" y="769"/>
                  </a:lnTo>
                  <a:lnTo>
                    <a:pt x="436" y="128"/>
                  </a:lnTo>
                  <a:lnTo>
                    <a:pt x="385" y="52"/>
                  </a:lnTo>
                  <a:lnTo>
                    <a:pt x="308" y="26"/>
                  </a:lnTo>
                  <a:lnTo>
                    <a:pt x="205" y="0"/>
                  </a:lnTo>
                  <a:close/>
                </a:path>
              </a:pathLst>
            </a:custGeom>
            <a:solidFill>
              <a:srgbClr val="125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37"/>
            <p:cNvSpPr/>
            <p:nvPr/>
          </p:nvSpPr>
          <p:spPr>
            <a:xfrm>
              <a:off x="5072783" y="1995014"/>
              <a:ext cx="403013" cy="573138"/>
            </a:xfrm>
            <a:custGeom>
              <a:avLst/>
              <a:gdLst/>
              <a:ahLst/>
              <a:cxnLst/>
              <a:rect l="l" t="t" r="r" b="b"/>
              <a:pathLst>
                <a:path w="30296" h="43085" extrusionOk="0">
                  <a:moveTo>
                    <a:pt x="7100" y="1"/>
                  </a:moveTo>
                  <a:lnTo>
                    <a:pt x="6998" y="52"/>
                  </a:lnTo>
                  <a:lnTo>
                    <a:pt x="6946" y="103"/>
                  </a:lnTo>
                  <a:lnTo>
                    <a:pt x="6921" y="206"/>
                  </a:lnTo>
                  <a:lnTo>
                    <a:pt x="6306" y="4204"/>
                  </a:lnTo>
                  <a:lnTo>
                    <a:pt x="5614" y="8536"/>
                  </a:lnTo>
                  <a:lnTo>
                    <a:pt x="4716" y="13969"/>
                  </a:lnTo>
                  <a:lnTo>
                    <a:pt x="3691" y="20146"/>
                  </a:lnTo>
                  <a:lnTo>
                    <a:pt x="2538" y="26733"/>
                  </a:lnTo>
                  <a:lnTo>
                    <a:pt x="1923" y="30090"/>
                  </a:lnTo>
                  <a:lnTo>
                    <a:pt x="1282" y="33397"/>
                  </a:lnTo>
                  <a:lnTo>
                    <a:pt x="667" y="36626"/>
                  </a:lnTo>
                  <a:lnTo>
                    <a:pt x="26" y="39727"/>
                  </a:lnTo>
                  <a:lnTo>
                    <a:pt x="1" y="39804"/>
                  </a:lnTo>
                  <a:lnTo>
                    <a:pt x="26" y="39881"/>
                  </a:lnTo>
                  <a:lnTo>
                    <a:pt x="52" y="39932"/>
                  </a:lnTo>
                  <a:lnTo>
                    <a:pt x="103" y="39984"/>
                  </a:lnTo>
                  <a:lnTo>
                    <a:pt x="180" y="40009"/>
                  </a:lnTo>
                  <a:lnTo>
                    <a:pt x="231" y="40035"/>
                  </a:lnTo>
                  <a:lnTo>
                    <a:pt x="308" y="40035"/>
                  </a:lnTo>
                  <a:lnTo>
                    <a:pt x="385" y="39984"/>
                  </a:lnTo>
                  <a:lnTo>
                    <a:pt x="1077" y="39599"/>
                  </a:lnTo>
                  <a:lnTo>
                    <a:pt x="1641" y="39292"/>
                  </a:lnTo>
                  <a:lnTo>
                    <a:pt x="2077" y="39086"/>
                  </a:lnTo>
                  <a:lnTo>
                    <a:pt x="2410" y="38984"/>
                  </a:lnTo>
                  <a:lnTo>
                    <a:pt x="2615" y="38907"/>
                  </a:lnTo>
                  <a:lnTo>
                    <a:pt x="2769" y="38881"/>
                  </a:lnTo>
                  <a:lnTo>
                    <a:pt x="2845" y="38881"/>
                  </a:lnTo>
                  <a:lnTo>
                    <a:pt x="2871" y="38907"/>
                  </a:lnTo>
                  <a:lnTo>
                    <a:pt x="2871" y="38958"/>
                  </a:lnTo>
                  <a:lnTo>
                    <a:pt x="2871" y="39010"/>
                  </a:lnTo>
                  <a:lnTo>
                    <a:pt x="2820" y="39215"/>
                  </a:lnTo>
                  <a:lnTo>
                    <a:pt x="2692" y="39471"/>
                  </a:lnTo>
                  <a:lnTo>
                    <a:pt x="2512" y="39753"/>
                  </a:lnTo>
                  <a:lnTo>
                    <a:pt x="2307" y="40086"/>
                  </a:lnTo>
                  <a:lnTo>
                    <a:pt x="2051" y="40445"/>
                  </a:lnTo>
                  <a:lnTo>
                    <a:pt x="1795" y="40804"/>
                  </a:lnTo>
                  <a:lnTo>
                    <a:pt x="1487" y="41162"/>
                  </a:lnTo>
                  <a:lnTo>
                    <a:pt x="1461" y="41214"/>
                  </a:lnTo>
                  <a:lnTo>
                    <a:pt x="1436" y="41291"/>
                  </a:lnTo>
                  <a:lnTo>
                    <a:pt x="1436" y="41342"/>
                  </a:lnTo>
                  <a:lnTo>
                    <a:pt x="1461" y="41419"/>
                  </a:lnTo>
                  <a:lnTo>
                    <a:pt x="1487" y="41470"/>
                  </a:lnTo>
                  <a:lnTo>
                    <a:pt x="1538" y="41521"/>
                  </a:lnTo>
                  <a:lnTo>
                    <a:pt x="1590" y="41547"/>
                  </a:lnTo>
                  <a:lnTo>
                    <a:pt x="1667" y="41573"/>
                  </a:lnTo>
                  <a:lnTo>
                    <a:pt x="16147" y="42341"/>
                  </a:lnTo>
                  <a:lnTo>
                    <a:pt x="30039" y="43085"/>
                  </a:lnTo>
                  <a:lnTo>
                    <a:pt x="30141" y="43059"/>
                  </a:lnTo>
                  <a:lnTo>
                    <a:pt x="30218" y="43008"/>
                  </a:lnTo>
                  <a:lnTo>
                    <a:pt x="30269" y="42931"/>
                  </a:lnTo>
                  <a:lnTo>
                    <a:pt x="30295" y="42828"/>
                  </a:lnTo>
                  <a:lnTo>
                    <a:pt x="30269" y="42726"/>
                  </a:lnTo>
                  <a:lnTo>
                    <a:pt x="30218" y="42649"/>
                  </a:lnTo>
                  <a:lnTo>
                    <a:pt x="30141" y="42598"/>
                  </a:lnTo>
                  <a:lnTo>
                    <a:pt x="30039" y="42598"/>
                  </a:lnTo>
                  <a:lnTo>
                    <a:pt x="17326" y="41931"/>
                  </a:lnTo>
                  <a:lnTo>
                    <a:pt x="2153" y="41111"/>
                  </a:lnTo>
                  <a:lnTo>
                    <a:pt x="2410" y="40778"/>
                  </a:lnTo>
                  <a:lnTo>
                    <a:pt x="2666" y="40419"/>
                  </a:lnTo>
                  <a:lnTo>
                    <a:pt x="2922" y="40060"/>
                  </a:lnTo>
                  <a:lnTo>
                    <a:pt x="3102" y="39702"/>
                  </a:lnTo>
                  <a:lnTo>
                    <a:pt x="3256" y="39368"/>
                  </a:lnTo>
                  <a:lnTo>
                    <a:pt x="3307" y="39215"/>
                  </a:lnTo>
                  <a:lnTo>
                    <a:pt x="3332" y="39061"/>
                  </a:lnTo>
                  <a:lnTo>
                    <a:pt x="3358" y="38933"/>
                  </a:lnTo>
                  <a:lnTo>
                    <a:pt x="3332" y="38805"/>
                  </a:lnTo>
                  <a:lnTo>
                    <a:pt x="3307" y="38702"/>
                  </a:lnTo>
                  <a:lnTo>
                    <a:pt x="3256" y="38600"/>
                  </a:lnTo>
                  <a:lnTo>
                    <a:pt x="3153" y="38497"/>
                  </a:lnTo>
                  <a:lnTo>
                    <a:pt x="2999" y="38446"/>
                  </a:lnTo>
                  <a:lnTo>
                    <a:pt x="2820" y="38420"/>
                  </a:lnTo>
                  <a:lnTo>
                    <a:pt x="2564" y="38446"/>
                  </a:lnTo>
                  <a:lnTo>
                    <a:pt x="2230" y="38523"/>
                  </a:lnTo>
                  <a:lnTo>
                    <a:pt x="1795" y="38702"/>
                  </a:lnTo>
                  <a:lnTo>
                    <a:pt x="1256" y="38958"/>
                  </a:lnTo>
                  <a:lnTo>
                    <a:pt x="590" y="39317"/>
                  </a:lnTo>
                  <a:lnTo>
                    <a:pt x="1231" y="36190"/>
                  </a:lnTo>
                  <a:lnTo>
                    <a:pt x="1846" y="32987"/>
                  </a:lnTo>
                  <a:lnTo>
                    <a:pt x="2487" y="29706"/>
                  </a:lnTo>
                  <a:lnTo>
                    <a:pt x="3076" y="26400"/>
                  </a:lnTo>
                  <a:lnTo>
                    <a:pt x="4229" y="19890"/>
                  </a:lnTo>
                  <a:lnTo>
                    <a:pt x="5255" y="13790"/>
                  </a:lnTo>
                  <a:lnTo>
                    <a:pt x="6126" y="8459"/>
                  </a:lnTo>
                  <a:lnTo>
                    <a:pt x="6792" y="4179"/>
                  </a:lnTo>
                  <a:lnTo>
                    <a:pt x="7382" y="283"/>
                  </a:lnTo>
                  <a:lnTo>
                    <a:pt x="7382" y="180"/>
                  </a:lnTo>
                  <a:lnTo>
                    <a:pt x="7331" y="103"/>
                  </a:lnTo>
                  <a:lnTo>
                    <a:pt x="7279" y="27"/>
                  </a:lnTo>
                  <a:lnTo>
                    <a:pt x="7177" y="1"/>
                  </a:lnTo>
                  <a:close/>
                </a:path>
              </a:pathLst>
            </a:custGeom>
            <a:solidFill>
              <a:srgbClr val="125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37"/>
            <p:cNvSpPr/>
            <p:nvPr/>
          </p:nvSpPr>
          <p:spPr>
            <a:xfrm>
              <a:off x="4891403" y="1957168"/>
              <a:ext cx="546201" cy="769869"/>
            </a:xfrm>
            <a:custGeom>
              <a:avLst/>
              <a:gdLst/>
              <a:ahLst/>
              <a:cxnLst/>
              <a:rect l="l" t="t" r="r" b="b"/>
              <a:pathLst>
                <a:path w="41060" h="57874" extrusionOk="0">
                  <a:moveTo>
                    <a:pt x="2717" y="1"/>
                  </a:moveTo>
                  <a:lnTo>
                    <a:pt x="2615" y="27"/>
                  </a:lnTo>
                  <a:lnTo>
                    <a:pt x="2538" y="78"/>
                  </a:lnTo>
                  <a:lnTo>
                    <a:pt x="2512" y="180"/>
                  </a:lnTo>
                  <a:lnTo>
                    <a:pt x="2282" y="872"/>
                  </a:lnTo>
                  <a:lnTo>
                    <a:pt x="2102" y="1616"/>
                  </a:lnTo>
                  <a:lnTo>
                    <a:pt x="1897" y="2410"/>
                  </a:lnTo>
                  <a:lnTo>
                    <a:pt x="1718" y="3230"/>
                  </a:lnTo>
                  <a:lnTo>
                    <a:pt x="1564" y="4076"/>
                  </a:lnTo>
                  <a:lnTo>
                    <a:pt x="1385" y="4973"/>
                  </a:lnTo>
                  <a:lnTo>
                    <a:pt x="1103" y="6844"/>
                  </a:lnTo>
                  <a:lnTo>
                    <a:pt x="872" y="8818"/>
                  </a:lnTo>
                  <a:lnTo>
                    <a:pt x="641" y="10894"/>
                  </a:lnTo>
                  <a:lnTo>
                    <a:pt x="462" y="13047"/>
                  </a:lnTo>
                  <a:lnTo>
                    <a:pt x="334" y="15276"/>
                  </a:lnTo>
                  <a:lnTo>
                    <a:pt x="206" y="17583"/>
                  </a:lnTo>
                  <a:lnTo>
                    <a:pt x="103" y="19915"/>
                  </a:lnTo>
                  <a:lnTo>
                    <a:pt x="52" y="22299"/>
                  </a:lnTo>
                  <a:lnTo>
                    <a:pt x="1" y="24708"/>
                  </a:lnTo>
                  <a:lnTo>
                    <a:pt x="1" y="27117"/>
                  </a:lnTo>
                  <a:lnTo>
                    <a:pt x="1" y="29501"/>
                  </a:lnTo>
                  <a:lnTo>
                    <a:pt x="1" y="31910"/>
                  </a:lnTo>
                  <a:lnTo>
                    <a:pt x="52" y="34268"/>
                  </a:lnTo>
                  <a:lnTo>
                    <a:pt x="154" y="38830"/>
                  </a:lnTo>
                  <a:lnTo>
                    <a:pt x="282" y="43162"/>
                  </a:lnTo>
                  <a:lnTo>
                    <a:pt x="462" y="47083"/>
                  </a:lnTo>
                  <a:lnTo>
                    <a:pt x="641" y="50569"/>
                  </a:lnTo>
                  <a:lnTo>
                    <a:pt x="795" y="53465"/>
                  </a:lnTo>
                  <a:lnTo>
                    <a:pt x="923" y="55669"/>
                  </a:lnTo>
                  <a:lnTo>
                    <a:pt x="1077" y="57668"/>
                  </a:lnTo>
                  <a:lnTo>
                    <a:pt x="1103" y="57745"/>
                  </a:lnTo>
                  <a:lnTo>
                    <a:pt x="1154" y="57822"/>
                  </a:lnTo>
                  <a:lnTo>
                    <a:pt x="1231" y="57873"/>
                  </a:lnTo>
                  <a:lnTo>
                    <a:pt x="1333" y="57873"/>
                  </a:lnTo>
                  <a:lnTo>
                    <a:pt x="40829" y="56464"/>
                  </a:lnTo>
                  <a:lnTo>
                    <a:pt x="40931" y="56438"/>
                  </a:lnTo>
                  <a:lnTo>
                    <a:pt x="41008" y="56387"/>
                  </a:lnTo>
                  <a:lnTo>
                    <a:pt x="41059" y="56310"/>
                  </a:lnTo>
                  <a:lnTo>
                    <a:pt x="41059" y="56207"/>
                  </a:lnTo>
                  <a:lnTo>
                    <a:pt x="41034" y="56130"/>
                  </a:lnTo>
                  <a:lnTo>
                    <a:pt x="40983" y="56054"/>
                  </a:lnTo>
                  <a:lnTo>
                    <a:pt x="40906" y="56002"/>
                  </a:lnTo>
                  <a:lnTo>
                    <a:pt x="40829" y="55977"/>
                  </a:lnTo>
                  <a:lnTo>
                    <a:pt x="1538" y="57386"/>
                  </a:lnTo>
                  <a:lnTo>
                    <a:pt x="1333" y="54541"/>
                  </a:lnTo>
                  <a:lnTo>
                    <a:pt x="1205" y="52055"/>
                  </a:lnTo>
                  <a:lnTo>
                    <a:pt x="1026" y="49005"/>
                  </a:lnTo>
                  <a:lnTo>
                    <a:pt x="872" y="45468"/>
                  </a:lnTo>
                  <a:lnTo>
                    <a:pt x="718" y="41547"/>
                  </a:lnTo>
                  <a:lnTo>
                    <a:pt x="590" y="37292"/>
                  </a:lnTo>
                  <a:lnTo>
                    <a:pt x="487" y="32833"/>
                  </a:lnTo>
                  <a:lnTo>
                    <a:pt x="462" y="30552"/>
                  </a:lnTo>
                  <a:lnTo>
                    <a:pt x="462" y="28271"/>
                  </a:lnTo>
                  <a:lnTo>
                    <a:pt x="487" y="25938"/>
                  </a:lnTo>
                  <a:lnTo>
                    <a:pt x="513" y="23632"/>
                  </a:lnTo>
                  <a:lnTo>
                    <a:pt x="539" y="21351"/>
                  </a:lnTo>
                  <a:lnTo>
                    <a:pt x="616" y="19095"/>
                  </a:lnTo>
                  <a:lnTo>
                    <a:pt x="718" y="16865"/>
                  </a:lnTo>
                  <a:lnTo>
                    <a:pt x="846" y="14661"/>
                  </a:lnTo>
                  <a:lnTo>
                    <a:pt x="1000" y="12560"/>
                  </a:lnTo>
                  <a:lnTo>
                    <a:pt x="1179" y="10509"/>
                  </a:lnTo>
                  <a:lnTo>
                    <a:pt x="1385" y="8536"/>
                  </a:lnTo>
                  <a:lnTo>
                    <a:pt x="1615" y="6665"/>
                  </a:lnTo>
                  <a:lnTo>
                    <a:pt x="1897" y="4896"/>
                  </a:lnTo>
                  <a:lnTo>
                    <a:pt x="2205" y="3230"/>
                  </a:lnTo>
                  <a:lnTo>
                    <a:pt x="2384" y="2461"/>
                  </a:lnTo>
                  <a:lnTo>
                    <a:pt x="2563" y="1693"/>
                  </a:lnTo>
                  <a:lnTo>
                    <a:pt x="2769" y="1001"/>
                  </a:lnTo>
                  <a:lnTo>
                    <a:pt x="2974" y="309"/>
                  </a:lnTo>
                  <a:lnTo>
                    <a:pt x="2974" y="232"/>
                  </a:lnTo>
                  <a:lnTo>
                    <a:pt x="2948" y="129"/>
                  </a:lnTo>
                  <a:lnTo>
                    <a:pt x="2897" y="52"/>
                  </a:lnTo>
                  <a:lnTo>
                    <a:pt x="2794" y="1"/>
                  </a:lnTo>
                  <a:close/>
                </a:path>
              </a:pathLst>
            </a:custGeom>
            <a:solidFill>
              <a:srgbClr val="125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37"/>
            <p:cNvSpPr/>
            <p:nvPr/>
          </p:nvSpPr>
          <p:spPr>
            <a:xfrm>
              <a:off x="5180520" y="1335636"/>
              <a:ext cx="560860" cy="714969"/>
            </a:xfrm>
            <a:custGeom>
              <a:avLst/>
              <a:gdLst/>
              <a:ahLst/>
              <a:cxnLst/>
              <a:rect l="l" t="t" r="r" b="b"/>
              <a:pathLst>
                <a:path w="42162" h="53747" extrusionOk="0">
                  <a:moveTo>
                    <a:pt x="20197" y="1"/>
                  </a:moveTo>
                  <a:lnTo>
                    <a:pt x="19607" y="26"/>
                  </a:lnTo>
                  <a:lnTo>
                    <a:pt x="1" y="41444"/>
                  </a:lnTo>
                  <a:lnTo>
                    <a:pt x="10483" y="53747"/>
                  </a:lnTo>
                  <a:lnTo>
                    <a:pt x="10483" y="45724"/>
                  </a:lnTo>
                  <a:lnTo>
                    <a:pt x="12405" y="38830"/>
                  </a:lnTo>
                  <a:lnTo>
                    <a:pt x="21402" y="42546"/>
                  </a:lnTo>
                  <a:lnTo>
                    <a:pt x="22170" y="41854"/>
                  </a:lnTo>
                  <a:lnTo>
                    <a:pt x="24195" y="39906"/>
                  </a:lnTo>
                  <a:lnTo>
                    <a:pt x="25579" y="38574"/>
                  </a:lnTo>
                  <a:lnTo>
                    <a:pt x="27143" y="37061"/>
                  </a:lnTo>
                  <a:lnTo>
                    <a:pt x="28809" y="35370"/>
                  </a:lnTo>
                  <a:lnTo>
                    <a:pt x="30551" y="33576"/>
                  </a:lnTo>
                  <a:lnTo>
                    <a:pt x="32320" y="31679"/>
                  </a:lnTo>
                  <a:lnTo>
                    <a:pt x="34063" y="29731"/>
                  </a:lnTo>
                  <a:lnTo>
                    <a:pt x="34908" y="28757"/>
                  </a:lnTo>
                  <a:lnTo>
                    <a:pt x="35754" y="27758"/>
                  </a:lnTo>
                  <a:lnTo>
                    <a:pt x="36523" y="26810"/>
                  </a:lnTo>
                  <a:lnTo>
                    <a:pt x="37292" y="25836"/>
                  </a:lnTo>
                  <a:lnTo>
                    <a:pt x="38010" y="24887"/>
                  </a:lnTo>
                  <a:lnTo>
                    <a:pt x="38676" y="23965"/>
                  </a:lnTo>
                  <a:lnTo>
                    <a:pt x="39265" y="23068"/>
                  </a:lnTo>
                  <a:lnTo>
                    <a:pt x="39829" y="22196"/>
                  </a:lnTo>
                  <a:lnTo>
                    <a:pt x="40291" y="21350"/>
                  </a:lnTo>
                  <a:lnTo>
                    <a:pt x="40701" y="20556"/>
                  </a:lnTo>
                  <a:lnTo>
                    <a:pt x="41034" y="19787"/>
                  </a:lnTo>
                  <a:lnTo>
                    <a:pt x="41162" y="19428"/>
                  </a:lnTo>
                  <a:lnTo>
                    <a:pt x="41265" y="19095"/>
                  </a:lnTo>
                  <a:lnTo>
                    <a:pt x="41444" y="18403"/>
                  </a:lnTo>
                  <a:lnTo>
                    <a:pt x="41623" y="17762"/>
                  </a:lnTo>
                  <a:lnTo>
                    <a:pt x="41752" y="17121"/>
                  </a:lnTo>
                  <a:lnTo>
                    <a:pt x="41854" y="16481"/>
                  </a:lnTo>
                  <a:lnTo>
                    <a:pt x="41957" y="15891"/>
                  </a:lnTo>
                  <a:lnTo>
                    <a:pt x="42034" y="15302"/>
                  </a:lnTo>
                  <a:lnTo>
                    <a:pt x="42136" y="14200"/>
                  </a:lnTo>
                  <a:lnTo>
                    <a:pt x="42162" y="13174"/>
                  </a:lnTo>
                  <a:lnTo>
                    <a:pt x="42136" y="12252"/>
                  </a:lnTo>
                  <a:lnTo>
                    <a:pt x="42085" y="11380"/>
                  </a:lnTo>
                  <a:lnTo>
                    <a:pt x="41982" y="10611"/>
                  </a:lnTo>
                  <a:lnTo>
                    <a:pt x="41854" y="9919"/>
                  </a:lnTo>
                  <a:lnTo>
                    <a:pt x="41726" y="9330"/>
                  </a:lnTo>
                  <a:lnTo>
                    <a:pt x="41572" y="8817"/>
                  </a:lnTo>
                  <a:lnTo>
                    <a:pt x="41444" y="8382"/>
                  </a:lnTo>
                  <a:lnTo>
                    <a:pt x="41213" y="7818"/>
                  </a:lnTo>
                  <a:lnTo>
                    <a:pt x="41136" y="7613"/>
                  </a:lnTo>
                  <a:lnTo>
                    <a:pt x="40368" y="6869"/>
                  </a:lnTo>
                  <a:lnTo>
                    <a:pt x="39573" y="6152"/>
                  </a:lnTo>
                  <a:lnTo>
                    <a:pt x="38753" y="5485"/>
                  </a:lnTo>
                  <a:lnTo>
                    <a:pt x="37907" y="4870"/>
                  </a:lnTo>
                  <a:lnTo>
                    <a:pt x="37036" y="4306"/>
                  </a:lnTo>
                  <a:lnTo>
                    <a:pt x="36164" y="3794"/>
                  </a:lnTo>
                  <a:lnTo>
                    <a:pt x="35293" y="3333"/>
                  </a:lnTo>
                  <a:lnTo>
                    <a:pt x="34396" y="2897"/>
                  </a:lnTo>
                  <a:lnTo>
                    <a:pt x="33499" y="2487"/>
                  </a:lnTo>
                  <a:lnTo>
                    <a:pt x="32602" y="2128"/>
                  </a:lnTo>
                  <a:lnTo>
                    <a:pt x="31705" y="1820"/>
                  </a:lnTo>
                  <a:lnTo>
                    <a:pt x="30808" y="1513"/>
                  </a:lnTo>
                  <a:lnTo>
                    <a:pt x="29911" y="1257"/>
                  </a:lnTo>
                  <a:lnTo>
                    <a:pt x="29039" y="1051"/>
                  </a:lnTo>
                  <a:lnTo>
                    <a:pt x="28193" y="846"/>
                  </a:lnTo>
                  <a:lnTo>
                    <a:pt x="27373" y="667"/>
                  </a:lnTo>
                  <a:lnTo>
                    <a:pt x="26553" y="513"/>
                  </a:lnTo>
                  <a:lnTo>
                    <a:pt x="25759" y="411"/>
                  </a:lnTo>
                  <a:lnTo>
                    <a:pt x="25015" y="308"/>
                  </a:lnTo>
                  <a:lnTo>
                    <a:pt x="24298" y="206"/>
                  </a:lnTo>
                  <a:lnTo>
                    <a:pt x="22991" y="103"/>
                  </a:lnTo>
                  <a:lnTo>
                    <a:pt x="21837" y="26"/>
                  </a:lnTo>
                  <a:lnTo>
                    <a:pt x="20889" y="1"/>
                  </a:lnTo>
                  <a:close/>
                </a:path>
              </a:pathLst>
            </a:custGeom>
            <a:solidFill>
              <a:srgbClr val="FF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37"/>
            <p:cNvSpPr/>
            <p:nvPr/>
          </p:nvSpPr>
          <p:spPr>
            <a:xfrm>
              <a:off x="5279397" y="1302911"/>
              <a:ext cx="471188" cy="375051"/>
            </a:xfrm>
            <a:custGeom>
              <a:avLst/>
              <a:gdLst/>
              <a:ahLst/>
              <a:cxnLst/>
              <a:rect l="l" t="t" r="r" b="b"/>
              <a:pathLst>
                <a:path w="35421" h="28194" extrusionOk="0">
                  <a:moveTo>
                    <a:pt x="13097" y="0"/>
                  </a:moveTo>
                  <a:lnTo>
                    <a:pt x="8099" y="6818"/>
                  </a:lnTo>
                  <a:lnTo>
                    <a:pt x="0" y="28193"/>
                  </a:lnTo>
                  <a:lnTo>
                    <a:pt x="2896" y="25528"/>
                  </a:lnTo>
                  <a:lnTo>
                    <a:pt x="7612" y="21222"/>
                  </a:lnTo>
                  <a:lnTo>
                    <a:pt x="8048" y="20837"/>
                  </a:lnTo>
                  <a:lnTo>
                    <a:pt x="8484" y="20504"/>
                  </a:lnTo>
                  <a:lnTo>
                    <a:pt x="8919" y="20248"/>
                  </a:lnTo>
                  <a:lnTo>
                    <a:pt x="9330" y="20043"/>
                  </a:lnTo>
                  <a:lnTo>
                    <a:pt x="9740" y="19863"/>
                  </a:lnTo>
                  <a:lnTo>
                    <a:pt x="10098" y="19761"/>
                  </a:lnTo>
                  <a:lnTo>
                    <a:pt x="10457" y="19658"/>
                  </a:lnTo>
                  <a:lnTo>
                    <a:pt x="10790" y="19607"/>
                  </a:lnTo>
                  <a:lnTo>
                    <a:pt x="11072" y="19581"/>
                  </a:lnTo>
                  <a:lnTo>
                    <a:pt x="11354" y="19556"/>
                  </a:lnTo>
                  <a:lnTo>
                    <a:pt x="11764" y="19581"/>
                  </a:lnTo>
                  <a:lnTo>
                    <a:pt x="12046" y="19633"/>
                  </a:lnTo>
                  <a:lnTo>
                    <a:pt x="12149" y="19633"/>
                  </a:lnTo>
                  <a:lnTo>
                    <a:pt x="14250" y="14840"/>
                  </a:lnTo>
                  <a:lnTo>
                    <a:pt x="16275" y="10201"/>
                  </a:lnTo>
                  <a:lnTo>
                    <a:pt x="18351" y="5357"/>
                  </a:lnTo>
                  <a:lnTo>
                    <a:pt x="19428" y="5639"/>
                  </a:lnTo>
                  <a:lnTo>
                    <a:pt x="20427" y="5895"/>
                  </a:lnTo>
                  <a:lnTo>
                    <a:pt x="21427" y="6177"/>
                  </a:lnTo>
                  <a:lnTo>
                    <a:pt x="22349" y="6459"/>
                  </a:lnTo>
                  <a:lnTo>
                    <a:pt x="24118" y="7048"/>
                  </a:lnTo>
                  <a:lnTo>
                    <a:pt x="25733" y="7638"/>
                  </a:lnTo>
                  <a:lnTo>
                    <a:pt x="27193" y="8227"/>
                  </a:lnTo>
                  <a:lnTo>
                    <a:pt x="28501" y="8791"/>
                  </a:lnTo>
                  <a:lnTo>
                    <a:pt x="29680" y="9355"/>
                  </a:lnTo>
                  <a:lnTo>
                    <a:pt x="30705" y="9893"/>
                  </a:lnTo>
                  <a:lnTo>
                    <a:pt x="31602" y="10380"/>
                  </a:lnTo>
                  <a:lnTo>
                    <a:pt x="32371" y="10867"/>
                  </a:lnTo>
                  <a:lnTo>
                    <a:pt x="33011" y="11277"/>
                  </a:lnTo>
                  <a:lnTo>
                    <a:pt x="33524" y="11611"/>
                  </a:lnTo>
                  <a:lnTo>
                    <a:pt x="34190" y="12123"/>
                  </a:lnTo>
                  <a:lnTo>
                    <a:pt x="34421" y="12303"/>
                  </a:lnTo>
                  <a:lnTo>
                    <a:pt x="35421" y="7792"/>
                  </a:lnTo>
                  <a:lnTo>
                    <a:pt x="31012" y="2461"/>
                  </a:lnTo>
                  <a:lnTo>
                    <a:pt x="1309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37"/>
            <p:cNvSpPr/>
            <p:nvPr/>
          </p:nvSpPr>
          <p:spPr>
            <a:xfrm>
              <a:off x="5324054" y="1536450"/>
              <a:ext cx="95139" cy="125482"/>
            </a:xfrm>
            <a:custGeom>
              <a:avLst/>
              <a:gdLst/>
              <a:ahLst/>
              <a:cxnLst/>
              <a:rect l="l" t="t" r="r" b="b"/>
              <a:pathLst>
                <a:path w="7152" h="9433" extrusionOk="0">
                  <a:moveTo>
                    <a:pt x="3717" y="1"/>
                  </a:moveTo>
                  <a:lnTo>
                    <a:pt x="3333" y="52"/>
                  </a:lnTo>
                  <a:lnTo>
                    <a:pt x="2897" y="129"/>
                  </a:lnTo>
                  <a:lnTo>
                    <a:pt x="2461" y="257"/>
                  </a:lnTo>
                  <a:lnTo>
                    <a:pt x="2026" y="436"/>
                  </a:lnTo>
                  <a:lnTo>
                    <a:pt x="1615" y="641"/>
                  </a:lnTo>
                  <a:lnTo>
                    <a:pt x="1282" y="872"/>
                  </a:lnTo>
                  <a:lnTo>
                    <a:pt x="975" y="1180"/>
                  </a:lnTo>
                  <a:lnTo>
                    <a:pt x="718" y="1487"/>
                  </a:lnTo>
                  <a:lnTo>
                    <a:pt x="488" y="1820"/>
                  </a:lnTo>
                  <a:lnTo>
                    <a:pt x="308" y="2205"/>
                  </a:lnTo>
                  <a:lnTo>
                    <a:pt x="180" y="2589"/>
                  </a:lnTo>
                  <a:lnTo>
                    <a:pt x="78" y="2999"/>
                  </a:lnTo>
                  <a:lnTo>
                    <a:pt x="26" y="3435"/>
                  </a:lnTo>
                  <a:lnTo>
                    <a:pt x="1" y="3871"/>
                  </a:lnTo>
                  <a:lnTo>
                    <a:pt x="1" y="4307"/>
                  </a:lnTo>
                  <a:lnTo>
                    <a:pt x="26" y="4742"/>
                  </a:lnTo>
                  <a:lnTo>
                    <a:pt x="103" y="5204"/>
                  </a:lnTo>
                  <a:lnTo>
                    <a:pt x="206" y="5639"/>
                  </a:lnTo>
                  <a:lnTo>
                    <a:pt x="308" y="6075"/>
                  </a:lnTo>
                  <a:lnTo>
                    <a:pt x="462" y="6511"/>
                  </a:lnTo>
                  <a:lnTo>
                    <a:pt x="642" y="6921"/>
                  </a:lnTo>
                  <a:lnTo>
                    <a:pt x="847" y="7305"/>
                  </a:lnTo>
                  <a:lnTo>
                    <a:pt x="1052" y="7664"/>
                  </a:lnTo>
                  <a:lnTo>
                    <a:pt x="1282" y="8023"/>
                  </a:lnTo>
                  <a:lnTo>
                    <a:pt x="1539" y="8330"/>
                  </a:lnTo>
                  <a:lnTo>
                    <a:pt x="1820" y="8612"/>
                  </a:lnTo>
                  <a:lnTo>
                    <a:pt x="2102" y="8869"/>
                  </a:lnTo>
                  <a:lnTo>
                    <a:pt x="2410" y="9074"/>
                  </a:lnTo>
                  <a:lnTo>
                    <a:pt x="2718" y="9227"/>
                  </a:lnTo>
                  <a:lnTo>
                    <a:pt x="3051" y="9356"/>
                  </a:lnTo>
                  <a:lnTo>
                    <a:pt x="3384" y="9407"/>
                  </a:lnTo>
                  <a:lnTo>
                    <a:pt x="3743" y="9432"/>
                  </a:lnTo>
                  <a:lnTo>
                    <a:pt x="4076" y="9381"/>
                  </a:lnTo>
                  <a:lnTo>
                    <a:pt x="4435" y="9279"/>
                  </a:lnTo>
                  <a:lnTo>
                    <a:pt x="4794" y="9099"/>
                  </a:lnTo>
                  <a:lnTo>
                    <a:pt x="7151" y="4127"/>
                  </a:lnTo>
                  <a:lnTo>
                    <a:pt x="7151" y="3896"/>
                  </a:lnTo>
                  <a:lnTo>
                    <a:pt x="7151" y="3640"/>
                  </a:lnTo>
                  <a:lnTo>
                    <a:pt x="7126" y="3307"/>
                  </a:lnTo>
                  <a:lnTo>
                    <a:pt x="7075" y="2922"/>
                  </a:lnTo>
                  <a:lnTo>
                    <a:pt x="6972" y="2512"/>
                  </a:lnTo>
                  <a:lnTo>
                    <a:pt x="6844" y="2051"/>
                  </a:lnTo>
                  <a:lnTo>
                    <a:pt x="6665" y="1615"/>
                  </a:lnTo>
                  <a:lnTo>
                    <a:pt x="6562" y="1410"/>
                  </a:lnTo>
                  <a:lnTo>
                    <a:pt x="6434" y="1205"/>
                  </a:lnTo>
                  <a:lnTo>
                    <a:pt x="6280" y="1000"/>
                  </a:lnTo>
                  <a:lnTo>
                    <a:pt x="6126" y="821"/>
                  </a:lnTo>
                  <a:lnTo>
                    <a:pt x="5947" y="641"/>
                  </a:lnTo>
                  <a:lnTo>
                    <a:pt x="5742" y="488"/>
                  </a:lnTo>
                  <a:lnTo>
                    <a:pt x="5537" y="334"/>
                  </a:lnTo>
                  <a:lnTo>
                    <a:pt x="5281" y="231"/>
                  </a:lnTo>
                  <a:lnTo>
                    <a:pt x="5024" y="129"/>
                  </a:lnTo>
                  <a:lnTo>
                    <a:pt x="4742" y="52"/>
                  </a:lnTo>
                  <a:lnTo>
                    <a:pt x="4435" y="1"/>
                  </a:lnTo>
                  <a:close/>
                </a:path>
              </a:pathLst>
            </a:custGeom>
            <a:solidFill>
              <a:srgbClr val="FF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37"/>
            <p:cNvSpPr/>
            <p:nvPr/>
          </p:nvSpPr>
          <p:spPr>
            <a:xfrm>
              <a:off x="5324054" y="1536450"/>
              <a:ext cx="95139" cy="125482"/>
            </a:xfrm>
            <a:custGeom>
              <a:avLst/>
              <a:gdLst/>
              <a:ahLst/>
              <a:cxnLst/>
              <a:rect l="l" t="t" r="r" b="b"/>
              <a:pathLst>
                <a:path w="7152" h="9433" fill="none" extrusionOk="0">
                  <a:moveTo>
                    <a:pt x="7151" y="4127"/>
                  </a:moveTo>
                  <a:lnTo>
                    <a:pt x="7151" y="4127"/>
                  </a:lnTo>
                  <a:lnTo>
                    <a:pt x="7151" y="3896"/>
                  </a:lnTo>
                  <a:lnTo>
                    <a:pt x="7151" y="3640"/>
                  </a:lnTo>
                  <a:lnTo>
                    <a:pt x="7126" y="3307"/>
                  </a:lnTo>
                  <a:lnTo>
                    <a:pt x="7075" y="2922"/>
                  </a:lnTo>
                  <a:lnTo>
                    <a:pt x="6972" y="2512"/>
                  </a:lnTo>
                  <a:lnTo>
                    <a:pt x="6844" y="2051"/>
                  </a:lnTo>
                  <a:lnTo>
                    <a:pt x="6665" y="1615"/>
                  </a:lnTo>
                  <a:lnTo>
                    <a:pt x="6562" y="1410"/>
                  </a:lnTo>
                  <a:lnTo>
                    <a:pt x="6434" y="1205"/>
                  </a:lnTo>
                  <a:lnTo>
                    <a:pt x="6280" y="1000"/>
                  </a:lnTo>
                  <a:lnTo>
                    <a:pt x="6126" y="821"/>
                  </a:lnTo>
                  <a:lnTo>
                    <a:pt x="5947" y="641"/>
                  </a:lnTo>
                  <a:lnTo>
                    <a:pt x="5742" y="488"/>
                  </a:lnTo>
                  <a:lnTo>
                    <a:pt x="5537" y="334"/>
                  </a:lnTo>
                  <a:lnTo>
                    <a:pt x="5281" y="231"/>
                  </a:lnTo>
                  <a:lnTo>
                    <a:pt x="5024" y="129"/>
                  </a:lnTo>
                  <a:lnTo>
                    <a:pt x="4742" y="52"/>
                  </a:lnTo>
                  <a:lnTo>
                    <a:pt x="4435" y="1"/>
                  </a:lnTo>
                  <a:lnTo>
                    <a:pt x="4076" y="1"/>
                  </a:lnTo>
                  <a:lnTo>
                    <a:pt x="3717" y="1"/>
                  </a:lnTo>
                  <a:lnTo>
                    <a:pt x="3333" y="52"/>
                  </a:lnTo>
                  <a:lnTo>
                    <a:pt x="2897" y="129"/>
                  </a:lnTo>
                  <a:lnTo>
                    <a:pt x="2461" y="257"/>
                  </a:lnTo>
                  <a:lnTo>
                    <a:pt x="2461" y="257"/>
                  </a:lnTo>
                  <a:lnTo>
                    <a:pt x="2026" y="436"/>
                  </a:lnTo>
                  <a:lnTo>
                    <a:pt x="1615" y="641"/>
                  </a:lnTo>
                  <a:lnTo>
                    <a:pt x="1282" y="872"/>
                  </a:lnTo>
                  <a:lnTo>
                    <a:pt x="975" y="1180"/>
                  </a:lnTo>
                  <a:lnTo>
                    <a:pt x="718" y="1487"/>
                  </a:lnTo>
                  <a:lnTo>
                    <a:pt x="488" y="1820"/>
                  </a:lnTo>
                  <a:lnTo>
                    <a:pt x="308" y="2205"/>
                  </a:lnTo>
                  <a:lnTo>
                    <a:pt x="180" y="2589"/>
                  </a:lnTo>
                  <a:lnTo>
                    <a:pt x="78" y="2999"/>
                  </a:lnTo>
                  <a:lnTo>
                    <a:pt x="26" y="3435"/>
                  </a:lnTo>
                  <a:lnTo>
                    <a:pt x="1" y="3871"/>
                  </a:lnTo>
                  <a:lnTo>
                    <a:pt x="1" y="4307"/>
                  </a:lnTo>
                  <a:lnTo>
                    <a:pt x="26" y="4742"/>
                  </a:lnTo>
                  <a:lnTo>
                    <a:pt x="103" y="5204"/>
                  </a:lnTo>
                  <a:lnTo>
                    <a:pt x="206" y="5639"/>
                  </a:lnTo>
                  <a:lnTo>
                    <a:pt x="308" y="6075"/>
                  </a:lnTo>
                  <a:lnTo>
                    <a:pt x="462" y="6511"/>
                  </a:lnTo>
                  <a:lnTo>
                    <a:pt x="642" y="6921"/>
                  </a:lnTo>
                  <a:lnTo>
                    <a:pt x="847" y="7305"/>
                  </a:lnTo>
                  <a:lnTo>
                    <a:pt x="1052" y="7664"/>
                  </a:lnTo>
                  <a:lnTo>
                    <a:pt x="1282" y="8023"/>
                  </a:lnTo>
                  <a:lnTo>
                    <a:pt x="1539" y="8330"/>
                  </a:lnTo>
                  <a:lnTo>
                    <a:pt x="1820" y="8612"/>
                  </a:lnTo>
                  <a:lnTo>
                    <a:pt x="2102" y="8869"/>
                  </a:lnTo>
                  <a:lnTo>
                    <a:pt x="2410" y="9074"/>
                  </a:lnTo>
                  <a:lnTo>
                    <a:pt x="2718" y="9227"/>
                  </a:lnTo>
                  <a:lnTo>
                    <a:pt x="3051" y="9356"/>
                  </a:lnTo>
                  <a:lnTo>
                    <a:pt x="3384" y="9407"/>
                  </a:lnTo>
                  <a:lnTo>
                    <a:pt x="3743" y="9432"/>
                  </a:lnTo>
                  <a:lnTo>
                    <a:pt x="4076" y="9381"/>
                  </a:lnTo>
                  <a:lnTo>
                    <a:pt x="4435" y="9279"/>
                  </a:lnTo>
                  <a:lnTo>
                    <a:pt x="4794" y="909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37"/>
            <p:cNvSpPr/>
            <p:nvPr/>
          </p:nvSpPr>
          <p:spPr>
            <a:xfrm>
              <a:off x="5322005" y="1534402"/>
              <a:ext cx="99237" cy="129234"/>
            </a:xfrm>
            <a:custGeom>
              <a:avLst/>
              <a:gdLst/>
              <a:ahLst/>
              <a:cxnLst/>
              <a:rect l="l" t="t" r="r" b="b"/>
              <a:pathLst>
                <a:path w="7460" h="9715" extrusionOk="0">
                  <a:moveTo>
                    <a:pt x="4102" y="1"/>
                  </a:moveTo>
                  <a:lnTo>
                    <a:pt x="3615" y="52"/>
                  </a:lnTo>
                  <a:lnTo>
                    <a:pt x="3102" y="129"/>
                  </a:lnTo>
                  <a:lnTo>
                    <a:pt x="2564" y="283"/>
                  </a:lnTo>
                  <a:lnTo>
                    <a:pt x="2308" y="360"/>
                  </a:lnTo>
                  <a:lnTo>
                    <a:pt x="2077" y="462"/>
                  </a:lnTo>
                  <a:lnTo>
                    <a:pt x="1846" y="590"/>
                  </a:lnTo>
                  <a:lnTo>
                    <a:pt x="1641" y="719"/>
                  </a:lnTo>
                  <a:lnTo>
                    <a:pt x="1436" y="847"/>
                  </a:lnTo>
                  <a:lnTo>
                    <a:pt x="1231" y="1026"/>
                  </a:lnTo>
                  <a:lnTo>
                    <a:pt x="1052" y="1180"/>
                  </a:lnTo>
                  <a:lnTo>
                    <a:pt x="898" y="1385"/>
                  </a:lnTo>
                  <a:lnTo>
                    <a:pt x="744" y="1590"/>
                  </a:lnTo>
                  <a:lnTo>
                    <a:pt x="590" y="1795"/>
                  </a:lnTo>
                  <a:lnTo>
                    <a:pt x="462" y="2026"/>
                  </a:lnTo>
                  <a:lnTo>
                    <a:pt x="360" y="2256"/>
                  </a:lnTo>
                  <a:lnTo>
                    <a:pt x="257" y="2513"/>
                  </a:lnTo>
                  <a:lnTo>
                    <a:pt x="180" y="2769"/>
                  </a:lnTo>
                  <a:lnTo>
                    <a:pt x="103" y="3025"/>
                  </a:lnTo>
                  <a:lnTo>
                    <a:pt x="52" y="3333"/>
                  </a:lnTo>
                  <a:lnTo>
                    <a:pt x="27" y="3743"/>
                  </a:lnTo>
                  <a:lnTo>
                    <a:pt x="1" y="4153"/>
                  </a:lnTo>
                  <a:lnTo>
                    <a:pt x="1" y="4589"/>
                  </a:lnTo>
                  <a:lnTo>
                    <a:pt x="52" y="4999"/>
                  </a:lnTo>
                  <a:lnTo>
                    <a:pt x="129" y="5434"/>
                  </a:lnTo>
                  <a:lnTo>
                    <a:pt x="206" y="5870"/>
                  </a:lnTo>
                  <a:lnTo>
                    <a:pt x="334" y="6280"/>
                  </a:lnTo>
                  <a:lnTo>
                    <a:pt x="462" y="6690"/>
                  </a:lnTo>
                  <a:lnTo>
                    <a:pt x="642" y="7075"/>
                  </a:lnTo>
                  <a:lnTo>
                    <a:pt x="821" y="7459"/>
                  </a:lnTo>
                  <a:lnTo>
                    <a:pt x="1026" y="7818"/>
                  </a:lnTo>
                  <a:lnTo>
                    <a:pt x="1257" y="8151"/>
                  </a:lnTo>
                  <a:lnTo>
                    <a:pt x="1488" y="8484"/>
                  </a:lnTo>
                  <a:lnTo>
                    <a:pt x="1769" y="8766"/>
                  </a:lnTo>
                  <a:lnTo>
                    <a:pt x="2026" y="9023"/>
                  </a:lnTo>
                  <a:lnTo>
                    <a:pt x="2333" y="9228"/>
                  </a:lnTo>
                  <a:lnTo>
                    <a:pt x="2692" y="9458"/>
                  </a:lnTo>
                  <a:lnTo>
                    <a:pt x="3051" y="9612"/>
                  </a:lnTo>
                  <a:lnTo>
                    <a:pt x="3410" y="9689"/>
                  </a:lnTo>
                  <a:lnTo>
                    <a:pt x="3794" y="9715"/>
                  </a:lnTo>
                  <a:lnTo>
                    <a:pt x="4102" y="9715"/>
                  </a:lnTo>
                  <a:lnTo>
                    <a:pt x="4409" y="9638"/>
                  </a:lnTo>
                  <a:lnTo>
                    <a:pt x="4717" y="9535"/>
                  </a:lnTo>
                  <a:lnTo>
                    <a:pt x="5024" y="9381"/>
                  </a:lnTo>
                  <a:lnTo>
                    <a:pt x="4896" y="9125"/>
                  </a:lnTo>
                  <a:lnTo>
                    <a:pt x="4691" y="9228"/>
                  </a:lnTo>
                  <a:lnTo>
                    <a:pt x="4512" y="9305"/>
                  </a:lnTo>
                  <a:lnTo>
                    <a:pt x="4332" y="9356"/>
                  </a:lnTo>
                  <a:lnTo>
                    <a:pt x="4153" y="9407"/>
                  </a:lnTo>
                  <a:lnTo>
                    <a:pt x="3820" y="9433"/>
                  </a:lnTo>
                  <a:lnTo>
                    <a:pt x="3512" y="9407"/>
                  </a:lnTo>
                  <a:lnTo>
                    <a:pt x="3230" y="9356"/>
                  </a:lnTo>
                  <a:lnTo>
                    <a:pt x="2948" y="9253"/>
                  </a:lnTo>
                  <a:lnTo>
                    <a:pt x="2692" y="9125"/>
                  </a:lnTo>
                  <a:lnTo>
                    <a:pt x="2487" y="8997"/>
                  </a:lnTo>
                  <a:lnTo>
                    <a:pt x="2205" y="8792"/>
                  </a:lnTo>
                  <a:lnTo>
                    <a:pt x="1949" y="8561"/>
                  </a:lnTo>
                  <a:lnTo>
                    <a:pt x="1718" y="8279"/>
                  </a:lnTo>
                  <a:lnTo>
                    <a:pt x="1488" y="7972"/>
                  </a:lnTo>
                  <a:lnTo>
                    <a:pt x="1282" y="7664"/>
                  </a:lnTo>
                  <a:lnTo>
                    <a:pt x="1077" y="7305"/>
                  </a:lnTo>
                  <a:lnTo>
                    <a:pt x="898" y="6947"/>
                  </a:lnTo>
                  <a:lnTo>
                    <a:pt x="744" y="6562"/>
                  </a:lnTo>
                  <a:lnTo>
                    <a:pt x="616" y="6178"/>
                  </a:lnTo>
                  <a:lnTo>
                    <a:pt x="488" y="5768"/>
                  </a:lnTo>
                  <a:lnTo>
                    <a:pt x="411" y="5383"/>
                  </a:lnTo>
                  <a:lnTo>
                    <a:pt x="334" y="4973"/>
                  </a:lnTo>
                  <a:lnTo>
                    <a:pt x="309" y="4563"/>
                  </a:lnTo>
                  <a:lnTo>
                    <a:pt x="283" y="4153"/>
                  </a:lnTo>
                  <a:lnTo>
                    <a:pt x="309" y="3743"/>
                  </a:lnTo>
                  <a:lnTo>
                    <a:pt x="360" y="3358"/>
                  </a:lnTo>
                  <a:lnTo>
                    <a:pt x="437" y="2974"/>
                  </a:lnTo>
                  <a:lnTo>
                    <a:pt x="539" y="2564"/>
                  </a:lnTo>
                  <a:lnTo>
                    <a:pt x="719" y="2154"/>
                  </a:lnTo>
                  <a:lnTo>
                    <a:pt x="821" y="1974"/>
                  </a:lnTo>
                  <a:lnTo>
                    <a:pt x="949" y="1769"/>
                  </a:lnTo>
                  <a:lnTo>
                    <a:pt x="1103" y="1564"/>
                  </a:lnTo>
                  <a:lnTo>
                    <a:pt x="1257" y="1385"/>
                  </a:lnTo>
                  <a:lnTo>
                    <a:pt x="1436" y="1231"/>
                  </a:lnTo>
                  <a:lnTo>
                    <a:pt x="1641" y="1052"/>
                  </a:lnTo>
                  <a:lnTo>
                    <a:pt x="1846" y="898"/>
                  </a:lnTo>
                  <a:lnTo>
                    <a:pt x="2103" y="770"/>
                  </a:lnTo>
                  <a:lnTo>
                    <a:pt x="2359" y="667"/>
                  </a:lnTo>
                  <a:lnTo>
                    <a:pt x="2641" y="565"/>
                  </a:lnTo>
                  <a:lnTo>
                    <a:pt x="3153" y="411"/>
                  </a:lnTo>
                  <a:lnTo>
                    <a:pt x="3640" y="334"/>
                  </a:lnTo>
                  <a:lnTo>
                    <a:pt x="4076" y="283"/>
                  </a:lnTo>
                  <a:lnTo>
                    <a:pt x="4512" y="308"/>
                  </a:lnTo>
                  <a:lnTo>
                    <a:pt x="4896" y="360"/>
                  </a:lnTo>
                  <a:lnTo>
                    <a:pt x="5255" y="462"/>
                  </a:lnTo>
                  <a:lnTo>
                    <a:pt x="5588" y="616"/>
                  </a:lnTo>
                  <a:lnTo>
                    <a:pt x="5896" y="821"/>
                  </a:lnTo>
                  <a:lnTo>
                    <a:pt x="6127" y="1026"/>
                  </a:lnTo>
                  <a:lnTo>
                    <a:pt x="6332" y="1257"/>
                  </a:lnTo>
                  <a:lnTo>
                    <a:pt x="6511" y="1539"/>
                  </a:lnTo>
                  <a:lnTo>
                    <a:pt x="6665" y="1795"/>
                  </a:lnTo>
                  <a:lnTo>
                    <a:pt x="6793" y="2077"/>
                  </a:lnTo>
                  <a:lnTo>
                    <a:pt x="6895" y="2359"/>
                  </a:lnTo>
                  <a:lnTo>
                    <a:pt x="6972" y="2666"/>
                  </a:lnTo>
                  <a:lnTo>
                    <a:pt x="7049" y="2923"/>
                  </a:lnTo>
                  <a:lnTo>
                    <a:pt x="7126" y="3461"/>
                  </a:lnTo>
                  <a:lnTo>
                    <a:pt x="7152" y="3871"/>
                  </a:lnTo>
                  <a:lnTo>
                    <a:pt x="7152" y="4281"/>
                  </a:lnTo>
                  <a:lnTo>
                    <a:pt x="7459" y="4281"/>
                  </a:lnTo>
                  <a:lnTo>
                    <a:pt x="7459" y="4153"/>
                  </a:lnTo>
                  <a:lnTo>
                    <a:pt x="7434" y="3820"/>
                  </a:lnTo>
                  <a:lnTo>
                    <a:pt x="7408" y="3384"/>
                  </a:lnTo>
                  <a:lnTo>
                    <a:pt x="7331" y="2846"/>
                  </a:lnTo>
                  <a:lnTo>
                    <a:pt x="7254" y="2538"/>
                  </a:lnTo>
                  <a:lnTo>
                    <a:pt x="7152" y="2231"/>
                  </a:lnTo>
                  <a:lnTo>
                    <a:pt x="7049" y="1949"/>
                  </a:lnTo>
                  <a:lnTo>
                    <a:pt x="6921" y="1641"/>
                  </a:lnTo>
                  <a:lnTo>
                    <a:pt x="6742" y="1359"/>
                  </a:lnTo>
                  <a:lnTo>
                    <a:pt x="6562" y="1077"/>
                  </a:lnTo>
                  <a:lnTo>
                    <a:pt x="6332" y="821"/>
                  </a:lnTo>
                  <a:lnTo>
                    <a:pt x="6075" y="590"/>
                  </a:lnTo>
                  <a:lnTo>
                    <a:pt x="5742" y="360"/>
                  </a:lnTo>
                  <a:lnTo>
                    <a:pt x="5383" y="206"/>
                  </a:lnTo>
                  <a:lnTo>
                    <a:pt x="4973" y="78"/>
                  </a:lnTo>
                  <a:lnTo>
                    <a:pt x="4563" y="27"/>
                  </a:lnTo>
                  <a:lnTo>
                    <a:pt x="4102" y="1"/>
                  </a:lnTo>
                  <a:close/>
                </a:path>
              </a:pathLst>
            </a:custGeom>
            <a:solidFill>
              <a:srgbClr val="FF8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37"/>
            <p:cNvSpPr/>
            <p:nvPr/>
          </p:nvSpPr>
          <p:spPr>
            <a:xfrm>
              <a:off x="5320648" y="1533045"/>
              <a:ext cx="101618" cy="131961"/>
            </a:xfrm>
            <a:custGeom>
              <a:avLst/>
              <a:gdLst/>
              <a:ahLst/>
              <a:cxnLst/>
              <a:rect l="l" t="t" r="r" b="b"/>
              <a:pathLst>
                <a:path w="7639" h="9920" extrusionOk="0">
                  <a:moveTo>
                    <a:pt x="4204" y="0"/>
                  </a:moveTo>
                  <a:lnTo>
                    <a:pt x="3717" y="52"/>
                  </a:lnTo>
                  <a:lnTo>
                    <a:pt x="3204" y="129"/>
                  </a:lnTo>
                  <a:lnTo>
                    <a:pt x="2640" y="282"/>
                  </a:lnTo>
                  <a:lnTo>
                    <a:pt x="2384" y="385"/>
                  </a:lnTo>
                  <a:lnTo>
                    <a:pt x="2128" y="487"/>
                  </a:lnTo>
                  <a:lnTo>
                    <a:pt x="1897" y="590"/>
                  </a:lnTo>
                  <a:lnTo>
                    <a:pt x="1666" y="744"/>
                  </a:lnTo>
                  <a:lnTo>
                    <a:pt x="1461" y="872"/>
                  </a:lnTo>
                  <a:lnTo>
                    <a:pt x="1282" y="1051"/>
                  </a:lnTo>
                  <a:lnTo>
                    <a:pt x="1077" y="1231"/>
                  </a:lnTo>
                  <a:lnTo>
                    <a:pt x="923" y="1410"/>
                  </a:lnTo>
                  <a:lnTo>
                    <a:pt x="769" y="1615"/>
                  </a:lnTo>
                  <a:lnTo>
                    <a:pt x="616" y="1846"/>
                  </a:lnTo>
                  <a:lnTo>
                    <a:pt x="487" y="2076"/>
                  </a:lnTo>
                  <a:lnTo>
                    <a:pt x="385" y="2307"/>
                  </a:lnTo>
                  <a:lnTo>
                    <a:pt x="282" y="2563"/>
                  </a:lnTo>
                  <a:lnTo>
                    <a:pt x="180" y="2845"/>
                  </a:lnTo>
                  <a:lnTo>
                    <a:pt x="129" y="3127"/>
                  </a:lnTo>
                  <a:lnTo>
                    <a:pt x="77" y="3409"/>
                  </a:lnTo>
                  <a:lnTo>
                    <a:pt x="26" y="3819"/>
                  </a:lnTo>
                  <a:lnTo>
                    <a:pt x="0" y="4255"/>
                  </a:lnTo>
                  <a:lnTo>
                    <a:pt x="26" y="4691"/>
                  </a:lnTo>
                  <a:lnTo>
                    <a:pt x="52" y="5126"/>
                  </a:lnTo>
                  <a:lnTo>
                    <a:pt x="129" y="5562"/>
                  </a:lnTo>
                  <a:lnTo>
                    <a:pt x="231" y="5998"/>
                  </a:lnTo>
                  <a:lnTo>
                    <a:pt x="334" y="6408"/>
                  </a:lnTo>
                  <a:lnTo>
                    <a:pt x="487" y="6818"/>
                  </a:lnTo>
                  <a:lnTo>
                    <a:pt x="667" y="7228"/>
                  </a:lnTo>
                  <a:lnTo>
                    <a:pt x="846" y="7612"/>
                  </a:lnTo>
                  <a:lnTo>
                    <a:pt x="1051" y="7971"/>
                  </a:lnTo>
                  <a:lnTo>
                    <a:pt x="1282" y="8330"/>
                  </a:lnTo>
                  <a:lnTo>
                    <a:pt x="1538" y="8638"/>
                  </a:lnTo>
                  <a:lnTo>
                    <a:pt x="1795" y="8945"/>
                  </a:lnTo>
                  <a:lnTo>
                    <a:pt x="2076" y="9202"/>
                  </a:lnTo>
                  <a:lnTo>
                    <a:pt x="2358" y="9432"/>
                  </a:lnTo>
                  <a:lnTo>
                    <a:pt x="2743" y="9637"/>
                  </a:lnTo>
                  <a:lnTo>
                    <a:pt x="3127" y="9791"/>
                  </a:lnTo>
                  <a:lnTo>
                    <a:pt x="3307" y="9868"/>
                  </a:lnTo>
                  <a:lnTo>
                    <a:pt x="3512" y="9894"/>
                  </a:lnTo>
                  <a:lnTo>
                    <a:pt x="3691" y="9919"/>
                  </a:lnTo>
                  <a:lnTo>
                    <a:pt x="3896" y="9919"/>
                  </a:lnTo>
                  <a:lnTo>
                    <a:pt x="4204" y="9894"/>
                  </a:lnTo>
                  <a:lnTo>
                    <a:pt x="4537" y="9842"/>
                  </a:lnTo>
                  <a:lnTo>
                    <a:pt x="4870" y="9714"/>
                  </a:lnTo>
                  <a:lnTo>
                    <a:pt x="5178" y="9560"/>
                  </a:lnTo>
                  <a:lnTo>
                    <a:pt x="5255" y="9509"/>
                  </a:lnTo>
                  <a:lnTo>
                    <a:pt x="5306" y="9407"/>
                  </a:lnTo>
                  <a:lnTo>
                    <a:pt x="5306" y="9330"/>
                  </a:lnTo>
                  <a:lnTo>
                    <a:pt x="5280" y="9227"/>
                  </a:lnTo>
                  <a:lnTo>
                    <a:pt x="5203" y="9150"/>
                  </a:lnTo>
                  <a:lnTo>
                    <a:pt x="5126" y="9125"/>
                  </a:lnTo>
                  <a:lnTo>
                    <a:pt x="5024" y="9125"/>
                  </a:lnTo>
                  <a:lnTo>
                    <a:pt x="4947" y="9150"/>
                  </a:lnTo>
                  <a:lnTo>
                    <a:pt x="4768" y="9227"/>
                  </a:lnTo>
                  <a:lnTo>
                    <a:pt x="4588" y="9304"/>
                  </a:lnTo>
                  <a:lnTo>
                    <a:pt x="4255" y="9407"/>
                  </a:lnTo>
                  <a:lnTo>
                    <a:pt x="3922" y="9432"/>
                  </a:lnTo>
                  <a:lnTo>
                    <a:pt x="3640" y="9432"/>
                  </a:lnTo>
                  <a:lnTo>
                    <a:pt x="3358" y="9355"/>
                  </a:lnTo>
                  <a:lnTo>
                    <a:pt x="3076" y="9278"/>
                  </a:lnTo>
                  <a:lnTo>
                    <a:pt x="2845" y="9150"/>
                  </a:lnTo>
                  <a:lnTo>
                    <a:pt x="2640" y="9022"/>
                  </a:lnTo>
                  <a:lnTo>
                    <a:pt x="2384" y="8817"/>
                  </a:lnTo>
                  <a:lnTo>
                    <a:pt x="2128" y="8586"/>
                  </a:lnTo>
                  <a:lnTo>
                    <a:pt x="1897" y="8304"/>
                  </a:lnTo>
                  <a:lnTo>
                    <a:pt x="1666" y="8023"/>
                  </a:lnTo>
                  <a:lnTo>
                    <a:pt x="1461" y="7689"/>
                  </a:lnTo>
                  <a:lnTo>
                    <a:pt x="1256" y="7356"/>
                  </a:lnTo>
                  <a:lnTo>
                    <a:pt x="1077" y="6997"/>
                  </a:lnTo>
                  <a:lnTo>
                    <a:pt x="923" y="6639"/>
                  </a:lnTo>
                  <a:lnTo>
                    <a:pt x="795" y="6254"/>
                  </a:lnTo>
                  <a:lnTo>
                    <a:pt x="692" y="5844"/>
                  </a:lnTo>
                  <a:lnTo>
                    <a:pt x="616" y="5460"/>
                  </a:lnTo>
                  <a:lnTo>
                    <a:pt x="539" y="5049"/>
                  </a:lnTo>
                  <a:lnTo>
                    <a:pt x="487" y="4665"/>
                  </a:lnTo>
                  <a:lnTo>
                    <a:pt x="487" y="4255"/>
                  </a:lnTo>
                  <a:lnTo>
                    <a:pt x="513" y="3870"/>
                  </a:lnTo>
                  <a:lnTo>
                    <a:pt x="539" y="3486"/>
                  </a:lnTo>
                  <a:lnTo>
                    <a:pt x="616" y="3102"/>
                  </a:lnTo>
                  <a:lnTo>
                    <a:pt x="744" y="2717"/>
                  </a:lnTo>
                  <a:lnTo>
                    <a:pt x="898" y="2307"/>
                  </a:lnTo>
                  <a:lnTo>
                    <a:pt x="1000" y="2128"/>
                  </a:lnTo>
                  <a:lnTo>
                    <a:pt x="1128" y="1923"/>
                  </a:lnTo>
                  <a:lnTo>
                    <a:pt x="1256" y="1743"/>
                  </a:lnTo>
                  <a:lnTo>
                    <a:pt x="1410" y="1564"/>
                  </a:lnTo>
                  <a:lnTo>
                    <a:pt x="1590" y="1384"/>
                  </a:lnTo>
                  <a:lnTo>
                    <a:pt x="1795" y="1231"/>
                  </a:lnTo>
                  <a:lnTo>
                    <a:pt x="2000" y="1102"/>
                  </a:lnTo>
                  <a:lnTo>
                    <a:pt x="2230" y="974"/>
                  </a:lnTo>
                  <a:lnTo>
                    <a:pt x="2512" y="846"/>
                  </a:lnTo>
                  <a:lnTo>
                    <a:pt x="2794" y="744"/>
                  </a:lnTo>
                  <a:lnTo>
                    <a:pt x="3281" y="615"/>
                  </a:lnTo>
                  <a:lnTo>
                    <a:pt x="3742" y="539"/>
                  </a:lnTo>
                  <a:lnTo>
                    <a:pt x="4178" y="487"/>
                  </a:lnTo>
                  <a:lnTo>
                    <a:pt x="4588" y="487"/>
                  </a:lnTo>
                  <a:lnTo>
                    <a:pt x="4973" y="564"/>
                  </a:lnTo>
                  <a:lnTo>
                    <a:pt x="5331" y="641"/>
                  </a:lnTo>
                  <a:lnTo>
                    <a:pt x="5639" y="795"/>
                  </a:lnTo>
                  <a:lnTo>
                    <a:pt x="5947" y="1000"/>
                  </a:lnTo>
                  <a:lnTo>
                    <a:pt x="6177" y="1205"/>
                  </a:lnTo>
                  <a:lnTo>
                    <a:pt x="6382" y="1436"/>
                  </a:lnTo>
                  <a:lnTo>
                    <a:pt x="6536" y="1692"/>
                  </a:lnTo>
                  <a:lnTo>
                    <a:pt x="6690" y="1948"/>
                  </a:lnTo>
                  <a:lnTo>
                    <a:pt x="6818" y="2230"/>
                  </a:lnTo>
                  <a:lnTo>
                    <a:pt x="6921" y="2512"/>
                  </a:lnTo>
                  <a:lnTo>
                    <a:pt x="6997" y="2794"/>
                  </a:lnTo>
                  <a:lnTo>
                    <a:pt x="7049" y="3050"/>
                  </a:lnTo>
                  <a:lnTo>
                    <a:pt x="7126" y="3563"/>
                  </a:lnTo>
                  <a:lnTo>
                    <a:pt x="7151" y="3973"/>
                  </a:lnTo>
                  <a:lnTo>
                    <a:pt x="7177" y="4383"/>
                  </a:lnTo>
                  <a:lnTo>
                    <a:pt x="7177" y="4460"/>
                  </a:lnTo>
                  <a:lnTo>
                    <a:pt x="7228" y="4537"/>
                  </a:lnTo>
                  <a:lnTo>
                    <a:pt x="7305" y="4588"/>
                  </a:lnTo>
                  <a:lnTo>
                    <a:pt x="7382" y="4614"/>
                  </a:lnTo>
                  <a:lnTo>
                    <a:pt x="7484" y="4614"/>
                  </a:lnTo>
                  <a:lnTo>
                    <a:pt x="7561" y="4563"/>
                  </a:lnTo>
                  <a:lnTo>
                    <a:pt x="7613" y="4486"/>
                  </a:lnTo>
                  <a:lnTo>
                    <a:pt x="7638" y="4383"/>
                  </a:lnTo>
                  <a:lnTo>
                    <a:pt x="7638" y="4255"/>
                  </a:lnTo>
                  <a:lnTo>
                    <a:pt x="7638" y="3922"/>
                  </a:lnTo>
                  <a:lnTo>
                    <a:pt x="7613" y="3460"/>
                  </a:lnTo>
                  <a:lnTo>
                    <a:pt x="7510" y="2922"/>
                  </a:lnTo>
                  <a:lnTo>
                    <a:pt x="7433" y="2615"/>
                  </a:lnTo>
                  <a:lnTo>
                    <a:pt x="7356" y="2307"/>
                  </a:lnTo>
                  <a:lnTo>
                    <a:pt x="7228" y="2000"/>
                  </a:lnTo>
                  <a:lnTo>
                    <a:pt x="7100" y="1692"/>
                  </a:lnTo>
                  <a:lnTo>
                    <a:pt x="6921" y="1384"/>
                  </a:lnTo>
                  <a:lnTo>
                    <a:pt x="6741" y="1102"/>
                  </a:lnTo>
                  <a:lnTo>
                    <a:pt x="6510" y="846"/>
                  </a:lnTo>
                  <a:lnTo>
                    <a:pt x="6229" y="615"/>
                  </a:lnTo>
                  <a:lnTo>
                    <a:pt x="6075" y="487"/>
                  </a:lnTo>
                  <a:lnTo>
                    <a:pt x="5895" y="385"/>
                  </a:lnTo>
                  <a:lnTo>
                    <a:pt x="5716" y="282"/>
                  </a:lnTo>
                  <a:lnTo>
                    <a:pt x="5511" y="205"/>
                  </a:lnTo>
                  <a:lnTo>
                    <a:pt x="5126" y="77"/>
                  </a:lnTo>
                  <a:lnTo>
                    <a:pt x="4691" y="26"/>
                  </a:lnTo>
                  <a:lnTo>
                    <a:pt x="4204" y="0"/>
                  </a:lnTo>
                  <a:close/>
                </a:path>
              </a:pathLst>
            </a:custGeom>
            <a:solidFill>
              <a:srgbClr val="FF8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37"/>
            <p:cNvSpPr/>
            <p:nvPr/>
          </p:nvSpPr>
          <p:spPr>
            <a:xfrm>
              <a:off x="5353718" y="1561339"/>
              <a:ext cx="45362" cy="75026"/>
            </a:xfrm>
            <a:custGeom>
              <a:avLst/>
              <a:gdLst/>
              <a:ahLst/>
              <a:cxnLst/>
              <a:rect l="l" t="t" r="r" b="b"/>
              <a:pathLst>
                <a:path w="3410" h="5640" extrusionOk="0">
                  <a:moveTo>
                    <a:pt x="1359" y="1"/>
                  </a:moveTo>
                  <a:lnTo>
                    <a:pt x="1205" y="26"/>
                  </a:lnTo>
                  <a:lnTo>
                    <a:pt x="1051" y="78"/>
                  </a:lnTo>
                  <a:lnTo>
                    <a:pt x="923" y="154"/>
                  </a:lnTo>
                  <a:lnTo>
                    <a:pt x="795" y="231"/>
                  </a:lnTo>
                  <a:lnTo>
                    <a:pt x="539" y="436"/>
                  </a:lnTo>
                  <a:lnTo>
                    <a:pt x="334" y="641"/>
                  </a:lnTo>
                  <a:lnTo>
                    <a:pt x="180" y="821"/>
                  </a:lnTo>
                  <a:lnTo>
                    <a:pt x="26" y="1026"/>
                  </a:lnTo>
                  <a:lnTo>
                    <a:pt x="1" y="1128"/>
                  </a:lnTo>
                  <a:lnTo>
                    <a:pt x="1" y="1205"/>
                  </a:lnTo>
                  <a:lnTo>
                    <a:pt x="52" y="1308"/>
                  </a:lnTo>
                  <a:lnTo>
                    <a:pt x="103" y="1359"/>
                  </a:lnTo>
                  <a:lnTo>
                    <a:pt x="206" y="1410"/>
                  </a:lnTo>
                  <a:lnTo>
                    <a:pt x="282" y="1385"/>
                  </a:lnTo>
                  <a:lnTo>
                    <a:pt x="385" y="1359"/>
                  </a:lnTo>
                  <a:lnTo>
                    <a:pt x="436" y="1282"/>
                  </a:lnTo>
                  <a:lnTo>
                    <a:pt x="616" y="1051"/>
                  </a:lnTo>
                  <a:lnTo>
                    <a:pt x="744" y="898"/>
                  </a:lnTo>
                  <a:lnTo>
                    <a:pt x="898" y="744"/>
                  </a:lnTo>
                  <a:lnTo>
                    <a:pt x="1051" y="641"/>
                  </a:lnTo>
                  <a:lnTo>
                    <a:pt x="1231" y="539"/>
                  </a:lnTo>
                  <a:lnTo>
                    <a:pt x="1410" y="488"/>
                  </a:lnTo>
                  <a:lnTo>
                    <a:pt x="1590" y="488"/>
                  </a:lnTo>
                  <a:lnTo>
                    <a:pt x="1718" y="539"/>
                  </a:lnTo>
                  <a:lnTo>
                    <a:pt x="1872" y="667"/>
                  </a:lnTo>
                  <a:lnTo>
                    <a:pt x="2025" y="846"/>
                  </a:lnTo>
                  <a:lnTo>
                    <a:pt x="2205" y="1154"/>
                  </a:lnTo>
                  <a:lnTo>
                    <a:pt x="2384" y="1590"/>
                  </a:lnTo>
                  <a:lnTo>
                    <a:pt x="2564" y="2154"/>
                  </a:lnTo>
                  <a:lnTo>
                    <a:pt x="2717" y="2871"/>
                  </a:lnTo>
                  <a:lnTo>
                    <a:pt x="2871" y="3768"/>
                  </a:lnTo>
                  <a:lnTo>
                    <a:pt x="2589" y="3666"/>
                  </a:lnTo>
                  <a:lnTo>
                    <a:pt x="2333" y="3589"/>
                  </a:lnTo>
                  <a:lnTo>
                    <a:pt x="2077" y="3538"/>
                  </a:lnTo>
                  <a:lnTo>
                    <a:pt x="1872" y="3512"/>
                  </a:lnTo>
                  <a:lnTo>
                    <a:pt x="1666" y="3512"/>
                  </a:lnTo>
                  <a:lnTo>
                    <a:pt x="1513" y="3538"/>
                  </a:lnTo>
                  <a:lnTo>
                    <a:pt x="1359" y="3563"/>
                  </a:lnTo>
                  <a:lnTo>
                    <a:pt x="1256" y="3640"/>
                  </a:lnTo>
                  <a:lnTo>
                    <a:pt x="1154" y="3743"/>
                  </a:lnTo>
                  <a:lnTo>
                    <a:pt x="1077" y="3845"/>
                  </a:lnTo>
                  <a:lnTo>
                    <a:pt x="1051" y="3999"/>
                  </a:lnTo>
                  <a:lnTo>
                    <a:pt x="1051" y="4153"/>
                  </a:lnTo>
                  <a:lnTo>
                    <a:pt x="1128" y="4358"/>
                  </a:lnTo>
                  <a:lnTo>
                    <a:pt x="1231" y="4563"/>
                  </a:lnTo>
                  <a:lnTo>
                    <a:pt x="1385" y="4768"/>
                  </a:lnTo>
                  <a:lnTo>
                    <a:pt x="1590" y="4973"/>
                  </a:lnTo>
                  <a:lnTo>
                    <a:pt x="1820" y="5152"/>
                  </a:lnTo>
                  <a:lnTo>
                    <a:pt x="2102" y="5332"/>
                  </a:lnTo>
                  <a:lnTo>
                    <a:pt x="2384" y="5485"/>
                  </a:lnTo>
                  <a:lnTo>
                    <a:pt x="2692" y="5614"/>
                  </a:lnTo>
                  <a:lnTo>
                    <a:pt x="2769" y="5639"/>
                  </a:lnTo>
                  <a:lnTo>
                    <a:pt x="2845" y="5614"/>
                  </a:lnTo>
                  <a:lnTo>
                    <a:pt x="2922" y="5588"/>
                  </a:lnTo>
                  <a:lnTo>
                    <a:pt x="2974" y="5537"/>
                  </a:lnTo>
                  <a:lnTo>
                    <a:pt x="2999" y="5460"/>
                  </a:lnTo>
                  <a:lnTo>
                    <a:pt x="3025" y="5383"/>
                  </a:lnTo>
                  <a:lnTo>
                    <a:pt x="2999" y="5280"/>
                  </a:lnTo>
                  <a:lnTo>
                    <a:pt x="2948" y="5204"/>
                  </a:lnTo>
                  <a:lnTo>
                    <a:pt x="2871" y="5152"/>
                  </a:lnTo>
                  <a:lnTo>
                    <a:pt x="2615" y="5050"/>
                  </a:lnTo>
                  <a:lnTo>
                    <a:pt x="2384" y="4947"/>
                  </a:lnTo>
                  <a:lnTo>
                    <a:pt x="2179" y="4819"/>
                  </a:lnTo>
                  <a:lnTo>
                    <a:pt x="2000" y="4691"/>
                  </a:lnTo>
                  <a:lnTo>
                    <a:pt x="1846" y="4537"/>
                  </a:lnTo>
                  <a:lnTo>
                    <a:pt x="1718" y="4409"/>
                  </a:lnTo>
                  <a:lnTo>
                    <a:pt x="1615" y="4281"/>
                  </a:lnTo>
                  <a:lnTo>
                    <a:pt x="1564" y="4153"/>
                  </a:lnTo>
                  <a:lnTo>
                    <a:pt x="1538" y="4050"/>
                  </a:lnTo>
                  <a:lnTo>
                    <a:pt x="1538" y="4025"/>
                  </a:lnTo>
                  <a:lnTo>
                    <a:pt x="1590" y="3999"/>
                  </a:lnTo>
                  <a:lnTo>
                    <a:pt x="1820" y="3999"/>
                  </a:lnTo>
                  <a:lnTo>
                    <a:pt x="2025" y="4025"/>
                  </a:lnTo>
                  <a:lnTo>
                    <a:pt x="2282" y="4076"/>
                  </a:lnTo>
                  <a:lnTo>
                    <a:pt x="2640" y="4204"/>
                  </a:lnTo>
                  <a:lnTo>
                    <a:pt x="3051" y="4383"/>
                  </a:lnTo>
                  <a:lnTo>
                    <a:pt x="3127" y="4409"/>
                  </a:lnTo>
                  <a:lnTo>
                    <a:pt x="3179" y="4409"/>
                  </a:lnTo>
                  <a:lnTo>
                    <a:pt x="3256" y="4383"/>
                  </a:lnTo>
                  <a:lnTo>
                    <a:pt x="3307" y="4358"/>
                  </a:lnTo>
                  <a:lnTo>
                    <a:pt x="3358" y="4306"/>
                  </a:lnTo>
                  <a:lnTo>
                    <a:pt x="3384" y="4255"/>
                  </a:lnTo>
                  <a:lnTo>
                    <a:pt x="3409" y="4204"/>
                  </a:lnTo>
                  <a:lnTo>
                    <a:pt x="3409" y="4127"/>
                  </a:lnTo>
                  <a:lnTo>
                    <a:pt x="3281" y="3230"/>
                  </a:lnTo>
                  <a:lnTo>
                    <a:pt x="3127" y="2436"/>
                  </a:lnTo>
                  <a:lnTo>
                    <a:pt x="2948" y="1743"/>
                  </a:lnTo>
                  <a:lnTo>
                    <a:pt x="2743" y="1180"/>
                  </a:lnTo>
                  <a:lnTo>
                    <a:pt x="2640" y="949"/>
                  </a:lnTo>
                  <a:lnTo>
                    <a:pt x="2512" y="718"/>
                  </a:lnTo>
                  <a:lnTo>
                    <a:pt x="2384" y="539"/>
                  </a:lnTo>
                  <a:lnTo>
                    <a:pt x="2256" y="385"/>
                  </a:lnTo>
                  <a:lnTo>
                    <a:pt x="2128" y="257"/>
                  </a:lnTo>
                  <a:lnTo>
                    <a:pt x="1974" y="154"/>
                  </a:lnTo>
                  <a:lnTo>
                    <a:pt x="1846" y="78"/>
                  </a:lnTo>
                  <a:lnTo>
                    <a:pt x="1692" y="26"/>
                  </a:lnTo>
                  <a:lnTo>
                    <a:pt x="1513" y="1"/>
                  </a:lnTo>
                  <a:close/>
                </a:path>
              </a:pathLst>
            </a:custGeom>
            <a:solidFill>
              <a:srgbClr val="FF8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37"/>
            <p:cNvSpPr/>
            <p:nvPr/>
          </p:nvSpPr>
          <p:spPr>
            <a:xfrm>
              <a:off x="5523511" y="1623728"/>
              <a:ext cx="153777" cy="214809"/>
            </a:xfrm>
            <a:custGeom>
              <a:avLst/>
              <a:gdLst/>
              <a:ahLst/>
              <a:cxnLst/>
              <a:rect l="l" t="t" r="r" b="b"/>
              <a:pathLst>
                <a:path w="11560" h="16148" extrusionOk="0">
                  <a:moveTo>
                    <a:pt x="8227" y="1"/>
                  </a:moveTo>
                  <a:lnTo>
                    <a:pt x="7100" y="1411"/>
                  </a:lnTo>
                  <a:lnTo>
                    <a:pt x="5921" y="2923"/>
                  </a:lnTo>
                  <a:lnTo>
                    <a:pt x="4537" y="4717"/>
                  </a:lnTo>
                  <a:lnTo>
                    <a:pt x="3101" y="6613"/>
                  </a:lnTo>
                  <a:lnTo>
                    <a:pt x="1769" y="8459"/>
                  </a:lnTo>
                  <a:lnTo>
                    <a:pt x="1179" y="9330"/>
                  </a:lnTo>
                  <a:lnTo>
                    <a:pt x="692" y="10099"/>
                  </a:lnTo>
                  <a:lnTo>
                    <a:pt x="282" y="10765"/>
                  </a:lnTo>
                  <a:lnTo>
                    <a:pt x="0" y="11304"/>
                  </a:lnTo>
                  <a:lnTo>
                    <a:pt x="743" y="11944"/>
                  </a:lnTo>
                  <a:lnTo>
                    <a:pt x="2512" y="13405"/>
                  </a:lnTo>
                  <a:lnTo>
                    <a:pt x="3563" y="14251"/>
                  </a:lnTo>
                  <a:lnTo>
                    <a:pt x="4614" y="15046"/>
                  </a:lnTo>
                  <a:lnTo>
                    <a:pt x="5562" y="15686"/>
                  </a:lnTo>
                  <a:lnTo>
                    <a:pt x="5946" y="15943"/>
                  </a:lnTo>
                  <a:lnTo>
                    <a:pt x="6305" y="16148"/>
                  </a:lnTo>
                  <a:lnTo>
                    <a:pt x="6561" y="16020"/>
                  </a:lnTo>
                  <a:lnTo>
                    <a:pt x="7228" y="15712"/>
                  </a:lnTo>
                  <a:lnTo>
                    <a:pt x="8176" y="15199"/>
                  </a:lnTo>
                  <a:lnTo>
                    <a:pt x="8689" y="14892"/>
                  </a:lnTo>
                  <a:lnTo>
                    <a:pt x="9227" y="14559"/>
                  </a:lnTo>
                  <a:lnTo>
                    <a:pt x="9740" y="14200"/>
                  </a:lnTo>
                  <a:lnTo>
                    <a:pt x="10227" y="13790"/>
                  </a:lnTo>
                  <a:lnTo>
                    <a:pt x="10662" y="13380"/>
                  </a:lnTo>
                  <a:lnTo>
                    <a:pt x="10867" y="13175"/>
                  </a:lnTo>
                  <a:lnTo>
                    <a:pt x="11047" y="12970"/>
                  </a:lnTo>
                  <a:lnTo>
                    <a:pt x="11200" y="12765"/>
                  </a:lnTo>
                  <a:lnTo>
                    <a:pt x="11329" y="12534"/>
                  </a:lnTo>
                  <a:lnTo>
                    <a:pt x="11431" y="12329"/>
                  </a:lnTo>
                  <a:lnTo>
                    <a:pt x="11508" y="12098"/>
                  </a:lnTo>
                  <a:lnTo>
                    <a:pt x="11534" y="11893"/>
                  </a:lnTo>
                  <a:lnTo>
                    <a:pt x="11559" y="11663"/>
                  </a:lnTo>
                  <a:lnTo>
                    <a:pt x="11534" y="11457"/>
                  </a:lnTo>
                  <a:lnTo>
                    <a:pt x="11457" y="11227"/>
                  </a:lnTo>
                  <a:lnTo>
                    <a:pt x="11354" y="11022"/>
                  </a:lnTo>
                  <a:lnTo>
                    <a:pt x="11252" y="10817"/>
                  </a:lnTo>
                  <a:lnTo>
                    <a:pt x="11124" y="10637"/>
                  </a:lnTo>
                  <a:lnTo>
                    <a:pt x="10970" y="10484"/>
                  </a:lnTo>
                  <a:lnTo>
                    <a:pt x="10816" y="10330"/>
                  </a:lnTo>
                  <a:lnTo>
                    <a:pt x="10662" y="10202"/>
                  </a:lnTo>
                  <a:lnTo>
                    <a:pt x="10278" y="9945"/>
                  </a:lnTo>
                  <a:lnTo>
                    <a:pt x="9893" y="9740"/>
                  </a:lnTo>
                  <a:lnTo>
                    <a:pt x="9458" y="9561"/>
                  </a:lnTo>
                  <a:lnTo>
                    <a:pt x="9022" y="9407"/>
                  </a:lnTo>
                  <a:lnTo>
                    <a:pt x="8561" y="9279"/>
                  </a:lnTo>
                  <a:lnTo>
                    <a:pt x="7664" y="9048"/>
                  </a:lnTo>
                  <a:lnTo>
                    <a:pt x="7253" y="8920"/>
                  </a:lnTo>
                  <a:lnTo>
                    <a:pt x="6869" y="8792"/>
                  </a:lnTo>
                  <a:lnTo>
                    <a:pt x="6510" y="8664"/>
                  </a:lnTo>
                  <a:lnTo>
                    <a:pt x="6203" y="8484"/>
                  </a:lnTo>
                  <a:lnTo>
                    <a:pt x="6074" y="8408"/>
                  </a:lnTo>
                  <a:lnTo>
                    <a:pt x="5972" y="8305"/>
                  </a:lnTo>
                  <a:lnTo>
                    <a:pt x="5869" y="8202"/>
                  </a:lnTo>
                  <a:lnTo>
                    <a:pt x="5767" y="8074"/>
                  </a:lnTo>
                  <a:lnTo>
                    <a:pt x="5716" y="7946"/>
                  </a:lnTo>
                  <a:lnTo>
                    <a:pt x="5664" y="7792"/>
                  </a:lnTo>
                  <a:lnTo>
                    <a:pt x="5613" y="7613"/>
                  </a:lnTo>
                  <a:lnTo>
                    <a:pt x="5588" y="7434"/>
                  </a:lnTo>
                  <a:lnTo>
                    <a:pt x="5562" y="7024"/>
                  </a:lnTo>
                  <a:lnTo>
                    <a:pt x="5588" y="6537"/>
                  </a:lnTo>
                  <a:lnTo>
                    <a:pt x="5664" y="6024"/>
                  </a:lnTo>
                  <a:lnTo>
                    <a:pt x="5767" y="5460"/>
                  </a:lnTo>
                  <a:lnTo>
                    <a:pt x="5895" y="4871"/>
                  </a:lnTo>
                  <a:lnTo>
                    <a:pt x="6074" y="4281"/>
                  </a:lnTo>
                  <a:lnTo>
                    <a:pt x="6280" y="3666"/>
                  </a:lnTo>
                  <a:lnTo>
                    <a:pt x="6510" y="3051"/>
                  </a:lnTo>
                  <a:lnTo>
                    <a:pt x="6741" y="2461"/>
                  </a:lnTo>
                  <a:lnTo>
                    <a:pt x="7023" y="1898"/>
                  </a:lnTo>
                  <a:lnTo>
                    <a:pt x="7305" y="1359"/>
                  </a:lnTo>
                  <a:lnTo>
                    <a:pt x="7612" y="847"/>
                  </a:lnTo>
                  <a:lnTo>
                    <a:pt x="7920" y="411"/>
                  </a:lnTo>
                  <a:lnTo>
                    <a:pt x="8227" y="1"/>
                  </a:lnTo>
                  <a:close/>
                </a:path>
              </a:pathLst>
            </a:custGeom>
            <a:solidFill>
              <a:srgbClr val="FF8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37"/>
            <p:cNvSpPr/>
            <p:nvPr/>
          </p:nvSpPr>
          <p:spPr>
            <a:xfrm>
              <a:off x="5432482" y="1715103"/>
              <a:ext cx="41943" cy="100939"/>
            </a:xfrm>
            <a:custGeom>
              <a:avLst/>
              <a:gdLst/>
              <a:ahLst/>
              <a:cxnLst/>
              <a:rect l="l" t="t" r="r" b="b"/>
              <a:pathLst>
                <a:path w="3153" h="7588" extrusionOk="0">
                  <a:moveTo>
                    <a:pt x="1051" y="1"/>
                  </a:moveTo>
                  <a:lnTo>
                    <a:pt x="1000" y="26"/>
                  </a:lnTo>
                  <a:lnTo>
                    <a:pt x="948" y="78"/>
                  </a:lnTo>
                  <a:lnTo>
                    <a:pt x="871" y="257"/>
                  </a:lnTo>
                  <a:lnTo>
                    <a:pt x="692" y="667"/>
                  </a:lnTo>
                  <a:lnTo>
                    <a:pt x="461" y="1257"/>
                  </a:lnTo>
                  <a:lnTo>
                    <a:pt x="359" y="1615"/>
                  </a:lnTo>
                  <a:lnTo>
                    <a:pt x="256" y="2026"/>
                  </a:lnTo>
                  <a:lnTo>
                    <a:pt x="154" y="2436"/>
                  </a:lnTo>
                  <a:lnTo>
                    <a:pt x="77" y="2871"/>
                  </a:lnTo>
                  <a:lnTo>
                    <a:pt x="26" y="3307"/>
                  </a:lnTo>
                  <a:lnTo>
                    <a:pt x="0" y="3768"/>
                  </a:lnTo>
                  <a:lnTo>
                    <a:pt x="26" y="4230"/>
                  </a:lnTo>
                  <a:lnTo>
                    <a:pt x="77" y="4691"/>
                  </a:lnTo>
                  <a:lnTo>
                    <a:pt x="179" y="5127"/>
                  </a:lnTo>
                  <a:lnTo>
                    <a:pt x="359" y="5562"/>
                  </a:lnTo>
                  <a:lnTo>
                    <a:pt x="538" y="5921"/>
                  </a:lnTo>
                  <a:lnTo>
                    <a:pt x="769" y="6254"/>
                  </a:lnTo>
                  <a:lnTo>
                    <a:pt x="1025" y="6536"/>
                  </a:lnTo>
                  <a:lnTo>
                    <a:pt x="1333" y="6818"/>
                  </a:lnTo>
                  <a:lnTo>
                    <a:pt x="1692" y="7049"/>
                  </a:lnTo>
                  <a:lnTo>
                    <a:pt x="2076" y="7254"/>
                  </a:lnTo>
                  <a:lnTo>
                    <a:pt x="2512" y="7433"/>
                  </a:lnTo>
                  <a:lnTo>
                    <a:pt x="2973" y="7562"/>
                  </a:lnTo>
                  <a:lnTo>
                    <a:pt x="2999" y="7587"/>
                  </a:lnTo>
                  <a:lnTo>
                    <a:pt x="3050" y="7562"/>
                  </a:lnTo>
                  <a:lnTo>
                    <a:pt x="3101" y="7536"/>
                  </a:lnTo>
                  <a:lnTo>
                    <a:pt x="3127" y="7510"/>
                  </a:lnTo>
                  <a:lnTo>
                    <a:pt x="3153" y="7459"/>
                  </a:lnTo>
                  <a:lnTo>
                    <a:pt x="3153" y="7408"/>
                  </a:lnTo>
                  <a:lnTo>
                    <a:pt x="3127" y="7357"/>
                  </a:lnTo>
                  <a:lnTo>
                    <a:pt x="3101" y="7331"/>
                  </a:lnTo>
                  <a:lnTo>
                    <a:pt x="3050" y="7305"/>
                  </a:lnTo>
                  <a:lnTo>
                    <a:pt x="2614" y="7151"/>
                  </a:lnTo>
                  <a:lnTo>
                    <a:pt x="2204" y="6998"/>
                  </a:lnTo>
                  <a:lnTo>
                    <a:pt x="1845" y="6818"/>
                  </a:lnTo>
                  <a:lnTo>
                    <a:pt x="1538" y="6588"/>
                  </a:lnTo>
                  <a:lnTo>
                    <a:pt x="1230" y="6357"/>
                  </a:lnTo>
                  <a:lnTo>
                    <a:pt x="1000" y="6075"/>
                  </a:lnTo>
                  <a:lnTo>
                    <a:pt x="795" y="5767"/>
                  </a:lnTo>
                  <a:lnTo>
                    <a:pt x="615" y="5434"/>
                  </a:lnTo>
                  <a:lnTo>
                    <a:pt x="461" y="5024"/>
                  </a:lnTo>
                  <a:lnTo>
                    <a:pt x="359" y="4614"/>
                  </a:lnTo>
                  <a:lnTo>
                    <a:pt x="308" y="4178"/>
                  </a:lnTo>
                  <a:lnTo>
                    <a:pt x="308" y="3717"/>
                  </a:lnTo>
                  <a:lnTo>
                    <a:pt x="333" y="3281"/>
                  </a:lnTo>
                  <a:lnTo>
                    <a:pt x="384" y="2846"/>
                  </a:lnTo>
                  <a:lnTo>
                    <a:pt x="461" y="2436"/>
                  </a:lnTo>
                  <a:lnTo>
                    <a:pt x="538" y="2026"/>
                  </a:lnTo>
                  <a:lnTo>
                    <a:pt x="641" y="1667"/>
                  </a:lnTo>
                  <a:lnTo>
                    <a:pt x="769" y="1308"/>
                  </a:lnTo>
                  <a:lnTo>
                    <a:pt x="974" y="718"/>
                  </a:lnTo>
                  <a:lnTo>
                    <a:pt x="1153" y="334"/>
                  </a:lnTo>
                  <a:lnTo>
                    <a:pt x="1205" y="206"/>
                  </a:lnTo>
                  <a:lnTo>
                    <a:pt x="1230" y="155"/>
                  </a:lnTo>
                  <a:lnTo>
                    <a:pt x="1230" y="78"/>
                  </a:lnTo>
                  <a:lnTo>
                    <a:pt x="1205" y="52"/>
                  </a:lnTo>
                  <a:lnTo>
                    <a:pt x="1153" y="1"/>
                  </a:lnTo>
                  <a:close/>
                </a:path>
              </a:pathLst>
            </a:custGeom>
            <a:solidFill>
              <a:srgbClr val="FF8E89"/>
            </a:solidFill>
            <a:ln w="9525" cap="flat" cmpd="sng">
              <a:solidFill>
                <a:srgbClr val="FF8E8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37"/>
            <p:cNvSpPr/>
            <p:nvPr/>
          </p:nvSpPr>
          <p:spPr>
            <a:xfrm>
              <a:off x="5296438" y="1834439"/>
              <a:ext cx="49113" cy="109453"/>
            </a:xfrm>
            <a:custGeom>
              <a:avLst/>
              <a:gdLst/>
              <a:ahLst/>
              <a:cxnLst/>
              <a:rect l="l" t="t" r="r" b="b"/>
              <a:pathLst>
                <a:path w="3692" h="8228" extrusionOk="0">
                  <a:moveTo>
                    <a:pt x="1" y="0"/>
                  </a:moveTo>
                  <a:lnTo>
                    <a:pt x="1769" y="8227"/>
                  </a:lnTo>
                  <a:lnTo>
                    <a:pt x="3691" y="1333"/>
                  </a:lnTo>
                  <a:lnTo>
                    <a:pt x="1" y="0"/>
                  </a:lnTo>
                  <a:close/>
                </a:path>
              </a:pathLst>
            </a:custGeom>
            <a:solidFill>
              <a:srgbClr val="FF8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37"/>
            <p:cNvSpPr/>
            <p:nvPr/>
          </p:nvSpPr>
          <p:spPr>
            <a:xfrm>
              <a:off x="5535444" y="1519064"/>
              <a:ext cx="95472" cy="67178"/>
            </a:xfrm>
            <a:custGeom>
              <a:avLst/>
              <a:gdLst/>
              <a:ahLst/>
              <a:cxnLst/>
              <a:rect l="l" t="t" r="r" b="b"/>
              <a:pathLst>
                <a:path w="7177" h="5050" extrusionOk="0">
                  <a:moveTo>
                    <a:pt x="4280" y="1"/>
                  </a:moveTo>
                  <a:lnTo>
                    <a:pt x="3870" y="52"/>
                  </a:lnTo>
                  <a:lnTo>
                    <a:pt x="3435" y="180"/>
                  </a:lnTo>
                  <a:lnTo>
                    <a:pt x="2973" y="359"/>
                  </a:lnTo>
                  <a:lnTo>
                    <a:pt x="2461" y="616"/>
                  </a:lnTo>
                  <a:lnTo>
                    <a:pt x="1897" y="923"/>
                  </a:lnTo>
                  <a:lnTo>
                    <a:pt x="1307" y="1333"/>
                  </a:lnTo>
                  <a:lnTo>
                    <a:pt x="692" y="1846"/>
                  </a:lnTo>
                  <a:lnTo>
                    <a:pt x="0" y="2410"/>
                  </a:lnTo>
                  <a:lnTo>
                    <a:pt x="7177" y="5050"/>
                  </a:lnTo>
                  <a:lnTo>
                    <a:pt x="7177" y="4665"/>
                  </a:lnTo>
                  <a:lnTo>
                    <a:pt x="7151" y="4229"/>
                  </a:lnTo>
                  <a:lnTo>
                    <a:pt x="7100" y="3691"/>
                  </a:lnTo>
                  <a:lnTo>
                    <a:pt x="7023" y="3076"/>
                  </a:lnTo>
                  <a:lnTo>
                    <a:pt x="6869" y="2461"/>
                  </a:lnTo>
                  <a:lnTo>
                    <a:pt x="6767" y="2128"/>
                  </a:lnTo>
                  <a:lnTo>
                    <a:pt x="6664" y="1820"/>
                  </a:lnTo>
                  <a:lnTo>
                    <a:pt x="6536" y="1513"/>
                  </a:lnTo>
                  <a:lnTo>
                    <a:pt x="6382" y="1205"/>
                  </a:lnTo>
                  <a:lnTo>
                    <a:pt x="6203" y="949"/>
                  </a:lnTo>
                  <a:lnTo>
                    <a:pt x="6023" y="693"/>
                  </a:lnTo>
                  <a:lnTo>
                    <a:pt x="5793" y="488"/>
                  </a:lnTo>
                  <a:lnTo>
                    <a:pt x="5536" y="308"/>
                  </a:lnTo>
                  <a:lnTo>
                    <a:pt x="5280" y="154"/>
                  </a:lnTo>
                  <a:lnTo>
                    <a:pt x="4972" y="52"/>
                  </a:lnTo>
                  <a:lnTo>
                    <a:pt x="463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37"/>
            <p:cNvSpPr/>
            <p:nvPr/>
          </p:nvSpPr>
          <p:spPr>
            <a:xfrm>
              <a:off x="5535444" y="1519064"/>
              <a:ext cx="95472" cy="67178"/>
            </a:xfrm>
            <a:custGeom>
              <a:avLst/>
              <a:gdLst/>
              <a:ahLst/>
              <a:cxnLst/>
              <a:rect l="l" t="t" r="r" b="b"/>
              <a:pathLst>
                <a:path w="7177" h="5050" fill="none" extrusionOk="0">
                  <a:moveTo>
                    <a:pt x="7177" y="5050"/>
                  </a:moveTo>
                  <a:lnTo>
                    <a:pt x="7177" y="5050"/>
                  </a:lnTo>
                  <a:lnTo>
                    <a:pt x="7177" y="4665"/>
                  </a:lnTo>
                  <a:lnTo>
                    <a:pt x="7151" y="4229"/>
                  </a:lnTo>
                  <a:lnTo>
                    <a:pt x="7100" y="3691"/>
                  </a:lnTo>
                  <a:lnTo>
                    <a:pt x="7023" y="3076"/>
                  </a:lnTo>
                  <a:lnTo>
                    <a:pt x="6869" y="2461"/>
                  </a:lnTo>
                  <a:lnTo>
                    <a:pt x="6767" y="2128"/>
                  </a:lnTo>
                  <a:lnTo>
                    <a:pt x="6664" y="1820"/>
                  </a:lnTo>
                  <a:lnTo>
                    <a:pt x="6536" y="1513"/>
                  </a:lnTo>
                  <a:lnTo>
                    <a:pt x="6382" y="1205"/>
                  </a:lnTo>
                  <a:lnTo>
                    <a:pt x="6203" y="949"/>
                  </a:lnTo>
                  <a:lnTo>
                    <a:pt x="6023" y="693"/>
                  </a:lnTo>
                  <a:lnTo>
                    <a:pt x="5793" y="488"/>
                  </a:lnTo>
                  <a:lnTo>
                    <a:pt x="5536" y="308"/>
                  </a:lnTo>
                  <a:lnTo>
                    <a:pt x="5280" y="154"/>
                  </a:lnTo>
                  <a:lnTo>
                    <a:pt x="4972" y="52"/>
                  </a:lnTo>
                  <a:lnTo>
                    <a:pt x="4639" y="1"/>
                  </a:lnTo>
                  <a:lnTo>
                    <a:pt x="4280" y="1"/>
                  </a:lnTo>
                  <a:lnTo>
                    <a:pt x="3870" y="52"/>
                  </a:lnTo>
                  <a:lnTo>
                    <a:pt x="3435" y="180"/>
                  </a:lnTo>
                  <a:lnTo>
                    <a:pt x="2973" y="359"/>
                  </a:lnTo>
                  <a:lnTo>
                    <a:pt x="2461" y="616"/>
                  </a:lnTo>
                  <a:lnTo>
                    <a:pt x="1897" y="923"/>
                  </a:lnTo>
                  <a:lnTo>
                    <a:pt x="1307" y="1333"/>
                  </a:lnTo>
                  <a:lnTo>
                    <a:pt x="692" y="1846"/>
                  </a:lnTo>
                  <a:lnTo>
                    <a:pt x="0" y="241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37"/>
            <p:cNvSpPr/>
            <p:nvPr/>
          </p:nvSpPr>
          <p:spPr>
            <a:xfrm>
              <a:off x="5652040" y="1583155"/>
              <a:ext cx="52186" cy="64464"/>
            </a:xfrm>
            <a:custGeom>
              <a:avLst/>
              <a:gdLst/>
              <a:ahLst/>
              <a:cxnLst/>
              <a:rect l="l" t="t" r="r" b="b"/>
              <a:pathLst>
                <a:path w="3923" h="4846" extrusionOk="0">
                  <a:moveTo>
                    <a:pt x="2641" y="1"/>
                  </a:moveTo>
                  <a:lnTo>
                    <a:pt x="2435" y="52"/>
                  </a:lnTo>
                  <a:lnTo>
                    <a:pt x="2230" y="103"/>
                  </a:lnTo>
                  <a:lnTo>
                    <a:pt x="2000" y="180"/>
                  </a:lnTo>
                  <a:lnTo>
                    <a:pt x="1590" y="411"/>
                  </a:lnTo>
                  <a:lnTo>
                    <a:pt x="1180" y="667"/>
                  </a:lnTo>
                  <a:lnTo>
                    <a:pt x="795" y="924"/>
                  </a:lnTo>
                  <a:lnTo>
                    <a:pt x="488" y="1180"/>
                  </a:lnTo>
                  <a:lnTo>
                    <a:pt x="231" y="1411"/>
                  </a:lnTo>
                  <a:lnTo>
                    <a:pt x="1" y="1616"/>
                  </a:lnTo>
                  <a:lnTo>
                    <a:pt x="3589" y="4845"/>
                  </a:lnTo>
                  <a:lnTo>
                    <a:pt x="3717" y="4076"/>
                  </a:lnTo>
                  <a:lnTo>
                    <a:pt x="3819" y="3410"/>
                  </a:lnTo>
                  <a:lnTo>
                    <a:pt x="3896" y="2795"/>
                  </a:lnTo>
                  <a:lnTo>
                    <a:pt x="3922" y="2256"/>
                  </a:lnTo>
                  <a:lnTo>
                    <a:pt x="3922" y="1795"/>
                  </a:lnTo>
                  <a:lnTo>
                    <a:pt x="3896" y="1385"/>
                  </a:lnTo>
                  <a:lnTo>
                    <a:pt x="3819" y="1052"/>
                  </a:lnTo>
                  <a:lnTo>
                    <a:pt x="3743" y="744"/>
                  </a:lnTo>
                  <a:lnTo>
                    <a:pt x="3640" y="514"/>
                  </a:lnTo>
                  <a:lnTo>
                    <a:pt x="3512" y="334"/>
                  </a:lnTo>
                  <a:lnTo>
                    <a:pt x="3358" y="180"/>
                  </a:lnTo>
                  <a:lnTo>
                    <a:pt x="3204" y="78"/>
                  </a:lnTo>
                  <a:lnTo>
                    <a:pt x="3025" y="27"/>
                  </a:lnTo>
                  <a:lnTo>
                    <a:pt x="284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37"/>
            <p:cNvSpPr/>
            <p:nvPr/>
          </p:nvSpPr>
          <p:spPr>
            <a:xfrm>
              <a:off x="5652040" y="1583155"/>
              <a:ext cx="52186" cy="64464"/>
            </a:xfrm>
            <a:custGeom>
              <a:avLst/>
              <a:gdLst/>
              <a:ahLst/>
              <a:cxnLst/>
              <a:rect l="l" t="t" r="r" b="b"/>
              <a:pathLst>
                <a:path w="3923" h="4846" fill="none" extrusionOk="0">
                  <a:moveTo>
                    <a:pt x="1" y="1616"/>
                  </a:moveTo>
                  <a:lnTo>
                    <a:pt x="1" y="1616"/>
                  </a:lnTo>
                  <a:lnTo>
                    <a:pt x="231" y="1411"/>
                  </a:lnTo>
                  <a:lnTo>
                    <a:pt x="488" y="1180"/>
                  </a:lnTo>
                  <a:lnTo>
                    <a:pt x="795" y="924"/>
                  </a:lnTo>
                  <a:lnTo>
                    <a:pt x="1180" y="667"/>
                  </a:lnTo>
                  <a:lnTo>
                    <a:pt x="1590" y="411"/>
                  </a:lnTo>
                  <a:lnTo>
                    <a:pt x="2000" y="180"/>
                  </a:lnTo>
                  <a:lnTo>
                    <a:pt x="2230" y="103"/>
                  </a:lnTo>
                  <a:lnTo>
                    <a:pt x="2435" y="52"/>
                  </a:lnTo>
                  <a:lnTo>
                    <a:pt x="2641" y="1"/>
                  </a:lnTo>
                  <a:lnTo>
                    <a:pt x="2846" y="1"/>
                  </a:lnTo>
                  <a:lnTo>
                    <a:pt x="3025" y="27"/>
                  </a:lnTo>
                  <a:lnTo>
                    <a:pt x="3204" y="78"/>
                  </a:lnTo>
                  <a:lnTo>
                    <a:pt x="3358" y="180"/>
                  </a:lnTo>
                  <a:lnTo>
                    <a:pt x="3512" y="334"/>
                  </a:lnTo>
                  <a:lnTo>
                    <a:pt x="3640" y="514"/>
                  </a:lnTo>
                  <a:lnTo>
                    <a:pt x="3743" y="744"/>
                  </a:lnTo>
                  <a:lnTo>
                    <a:pt x="3819" y="1052"/>
                  </a:lnTo>
                  <a:lnTo>
                    <a:pt x="3896" y="1385"/>
                  </a:lnTo>
                  <a:lnTo>
                    <a:pt x="3922" y="1795"/>
                  </a:lnTo>
                  <a:lnTo>
                    <a:pt x="3922" y="2256"/>
                  </a:lnTo>
                  <a:lnTo>
                    <a:pt x="3896" y="2795"/>
                  </a:lnTo>
                  <a:lnTo>
                    <a:pt x="3819" y="3410"/>
                  </a:lnTo>
                  <a:lnTo>
                    <a:pt x="3717" y="4076"/>
                  </a:lnTo>
                  <a:lnTo>
                    <a:pt x="3589" y="48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37"/>
            <p:cNvSpPr/>
            <p:nvPr/>
          </p:nvSpPr>
          <p:spPr>
            <a:xfrm>
              <a:off x="5556914" y="1609069"/>
              <a:ext cx="27629" cy="40932"/>
            </a:xfrm>
            <a:custGeom>
              <a:avLst/>
              <a:gdLst/>
              <a:ahLst/>
              <a:cxnLst/>
              <a:rect l="l" t="t" r="r" b="b"/>
              <a:pathLst>
                <a:path w="2077" h="3077" extrusionOk="0">
                  <a:moveTo>
                    <a:pt x="1385" y="1"/>
                  </a:moveTo>
                  <a:lnTo>
                    <a:pt x="1206" y="26"/>
                  </a:lnTo>
                  <a:lnTo>
                    <a:pt x="1000" y="129"/>
                  </a:lnTo>
                  <a:lnTo>
                    <a:pt x="795" y="257"/>
                  </a:lnTo>
                  <a:lnTo>
                    <a:pt x="616" y="437"/>
                  </a:lnTo>
                  <a:lnTo>
                    <a:pt x="437" y="667"/>
                  </a:lnTo>
                  <a:lnTo>
                    <a:pt x="283" y="924"/>
                  </a:lnTo>
                  <a:lnTo>
                    <a:pt x="155" y="1205"/>
                  </a:lnTo>
                  <a:lnTo>
                    <a:pt x="52" y="1513"/>
                  </a:lnTo>
                  <a:lnTo>
                    <a:pt x="1" y="1821"/>
                  </a:lnTo>
                  <a:lnTo>
                    <a:pt x="1" y="2102"/>
                  </a:lnTo>
                  <a:lnTo>
                    <a:pt x="27" y="2359"/>
                  </a:lnTo>
                  <a:lnTo>
                    <a:pt x="78" y="2589"/>
                  </a:lnTo>
                  <a:lnTo>
                    <a:pt x="180" y="2795"/>
                  </a:lnTo>
                  <a:lnTo>
                    <a:pt x="308" y="2948"/>
                  </a:lnTo>
                  <a:lnTo>
                    <a:pt x="385" y="3000"/>
                  </a:lnTo>
                  <a:lnTo>
                    <a:pt x="488" y="3025"/>
                  </a:lnTo>
                  <a:lnTo>
                    <a:pt x="565" y="3051"/>
                  </a:lnTo>
                  <a:lnTo>
                    <a:pt x="667" y="3076"/>
                  </a:lnTo>
                  <a:lnTo>
                    <a:pt x="872" y="3051"/>
                  </a:lnTo>
                  <a:lnTo>
                    <a:pt x="1077" y="2974"/>
                  </a:lnTo>
                  <a:lnTo>
                    <a:pt x="1257" y="2820"/>
                  </a:lnTo>
                  <a:lnTo>
                    <a:pt x="1462" y="2641"/>
                  </a:lnTo>
                  <a:lnTo>
                    <a:pt x="1641" y="2436"/>
                  </a:lnTo>
                  <a:lnTo>
                    <a:pt x="1795" y="2154"/>
                  </a:lnTo>
                  <a:lnTo>
                    <a:pt x="1923" y="1872"/>
                  </a:lnTo>
                  <a:lnTo>
                    <a:pt x="2000" y="1564"/>
                  </a:lnTo>
                  <a:lnTo>
                    <a:pt x="2051" y="1257"/>
                  </a:lnTo>
                  <a:lnTo>
                    <a:pt x="2077" y="975"/>
                  </a:lnTo>
                  <a:lnTo>
                    <a:pt x="2051" y="718"/>
                  </a:lnTo>
                  <a:lnTo>
                    <a:pt x="1974" y="488"/>
                  </a:lnTo>
                  <a:lnTo>
                    <a:pt x="1898" y="283"/>
                  </a:lnTo>
                  <a:lnTo>
                    <a:pt x="1744" y="155"/>
                  </a:lnTo>
                  <a:lnTo>
                    <a:pt x="1667" y="78"/>
                  </a:lnTo>
                  <a:lnTo>
                    <a:pt x="1590" y="52"/>
                  </a:lnTo>
                  <a:lnTo>
                    <a:pt x="1487" y="26"/>
                  </a:lnTo>
                  <a:lnTo>
                    <a:pt x="138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37"/>
            <p:cNvSpPr/>
            <p:nvPr/>
          </p:nvSpPr>
          <p:spPr>
            <a:xfrm>
              <a:off x="5624424" y="1652368"/>
              <a:ext cx="27629" cy="40586"/>
            </a:xfrm>
            <a:custGeom>
              <a:avLst/>
              <a:gdLst/>
              <a:ahLst/>
              <a:cxnLst/>
              <a:rect l="l" t="t" r="r" b="b"/>
              <a:pathLst>
                <a:path w="2077" h="3051" extrusionOk="0">
                  <a:moveTo>
                    <a:pt x="1385" y="1"/>
                  </a:moveTo>
                  <a:lnTo>
                    <a:pt x="1205" y="26"/>
                  </a:lnTo>
                  <a:lnTo>
                    <a:pt x="1000" y="103"/>
                  </a:lnTo>
                  <a:lnTo>
                    <a:pt x="795" y="257"/>
                  </a:lnTo>
                  <a:lnTo>
                    <a:pt x="616" y="437"/>
                  </a:lnTo>
                  <a:lnTo>
                    <a:pt x="436" y="642"/>
                  </a:lnTo>
                  <a:lnTo>
                    <a:pt x="283" y="924"/>
                  </a:lnTo>
                  <a:lnTo>
                    <a:pt x="154" y="1205"/>
                  </a:lnTo>
                  <a:lnTo>
                    <a:pt x="52" y="1513"/>
                  </a:lnTo>
                  <a:lnTo>
                    <a:pt x="1" y="1821"/>
                  </a:lnTo>
                  <a:lnTo>
                    <a:pt x="1" y="2102"/>
                  </a:lnTo>
                  <a:lnTo>
                    <a:pt x="26" y="2359"/>
                  </a:lnTo>
                  <a:lnTo>
                    <a:pt x="78" y="2589"/>
                  </a:lnTo>
                  <a:lnTo>
                    <a:pt x="180" y="2795"/>
                  </a:lnTo>
                  <a:lnTo>
                    <a:pt x="308" y="2923"/>
                  </a:lnTo>
                  <a:lnTo>
                    <a:pt x="385" y="2974"/>
                  </a:lnTo>
                  <a:lnTo>
                    <a:pt x="488" y="3025"/>
                  </a:lnTo>
                  <a:lnTo>
                    <a:pt x="564" y="3051"/>
                  </a:lnTo>
                  <a:lnTo>
                    <a:pt x="667" y="3051"/>
                  </a:lnTo>
                  <a:lnTo>
                    <a:pt x="872" y="3025"/>
                  </a:lnTo>
                  <a:lnTo>
                    <a:pt x="1077" y="2948"/>
                  </a:lnTo>
                  <a:lnTo>
                    <a:pt x="1282" y="2820"/>
                  </a:lnTo>
                  <a:lnTo>
                    <a:pt x="1462" y="2641"/>
                  </a:lnTo>
                  <a:lnTo>
                    <a:pt x="1641" y="2410"/>
                  </a:lnTo>
                  <a:lnTo>
                    <a:pt x="1795" y="2154"/>
                  </a:lnTo>
                  <a:lnTo>
                    <a:pt x="1923" y="1872"/>
                  </a:lnTo>
                  <a:lnTo>
                    <a:pt x="2025" y="1564"/>
                  </a:lnTo>
                  <a:lnTo>
                    <a:pt x="2077" y="1257"/>
                  </a:lnTo>
                  <a:lnTo>
                    <a:pt x="2077" y="975"/>
                  </a:lnTo>
                  <a:lnTo>
                    <a:pt x="2051" y="718"/>
                  </a:lnTo>
                  <a:lnTo>
                    <a:pt x="2000" y="488"/>
                  </a:lnTo>
                  <a:lnTo>
                    <a:pt x="1897" y="283"/>
                  </a:lnTo>
                  <a:lnTo>
                    <a:pt x="1743" y="129"/>
                  </a:lnTo>
                  <a:lnTo>
                    <a:pt x="1667" y="78"/>
                  </a:lnTo>
                  <a:lnTo>
                    <a:pt x="1590" y="26"/>
                  </a:lnTo>
                  <a:lnTo>
                    <a:pt x="148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37"/>
            <p:cNvSpPr/>
            <p:nvPr/>
          </p:nvSpPr>
          <p:spPr>
            <a:xfrm>
              <a:off x="7215935" y="1284501"/>
              <a:ext cx="502901" cy="458577"/>
            </a:xfrm>
            <a:custGeom>
              <a:avLst/>
              <a:gdLst/>
              <a:ahLst/>
              <a:cxnLst/>
              <a:rect l="l" t="t" r="r" b="b"/>
              <a:pathLst>
                <a:path w="37805" h="34473" extrusionOk="0">
                  <a:moveTo>
                    <a:pt x="23529" y="0"/>
                  </a:moveTo>
                  <a:lnTo>
                    <a:pt x="23196" y="26"/>
                  </a:lnTo>
                  <a:lnTo>
                    <a:pt x="22837" y="77"/>
                  </a:lnTo>
                  <a:lnTo>
                    <a:pt x="22427" y="154"/>
                  </a:lnTo>
                  <a:lnTo>
                    <a:pt x="22017" y="256"/>
                  </a:lnTo>
                  <a:lnTo>
                    <a:pt x="21145" y="513"/>
                  </a:lnTo>
                  <a:lnTo>
                    <a:pt x="20223" y="846"/>
                  </a:lnTo>
                  <a:lnTo>
                    <a:pt x="19223" y="1256"/>
                  </a:lnTo>
                  <a:lnTo>
                    <a:pt x="18198" y="1717"/>
                  </a:lnTo>
                  <a:lnTo>
                    <a:pt x="17147" y="2230"/>
                  </a:lnTo>
                  <a:lnTo>
                    <a:pt x="16071" y="2794"/>
                  </a:lnTo>
                  <a:lnTo>
                    <a:pt x="15020" y="3409"/>
                  </a:lnTo>
                  <a:lnTo>
                    <a:pt x="13969" y="4024"/>
                  </a:lnTo>
                  <a:lnTo>
                    <a:pt x="12944" y="4690"/>
                  </a:lnTo>
                  <a:lnTo>
                    <a:pt x="11944" y="5357"/>
                  </a:lnTo>
                  <a:lnTo>
                    <a:pt x="11022" y="6023"/>
                  </a:lnTo>
                  <a:lnTo>
                    <a:pt x="10124" y="6715"/>
                  </a:lnTo>
                  <a:lnTo>
                    <a:pt x="9330" y="7382"/>
                  </a:lnTo>
                  <a:lnTo>
                    <a:pt x="8638" y="8048"/>
                  </a:lnTo>
                  <a:lnTo>
                    <a:pt x="8535" y="8074"/>
                  </a:lnTo>
                  <a:lnTo>
                    <a:pt x="8330" y="8074"/>
                  </a:lnTo>
                  <a:lnTo>
                    <a:pt x="7664" y="8048"/>
                  </a:lnTo>
                  <a:lnTo>
                    <a:pt x="6716" y="7997"/>
                  </a:lnTo>
                  <a:lnTo>
                    <a:pt x="6203" y="7997"/>
                  </a:lnTo>
                  <a:lnTo>
                    <a:pt x="5639" y="8022"/>
                  </a:lnTo>
                  <a:lnTo>
                    <a:pt x="5075" y="8048"/>
                  </a:lnTo>
                  <a:lnTo>
                    <a:pt x="4512" y="8125"/>
                  </a:lnTo>
                  <a:lnTo>
                    <a:pt x="3973" y="8227"/>
                  </a:lnTo>
                  <a:lnTo>
                    <a:pt x="3461" y="8381"/>
                  </a:lnTo>
                  <a:lnTo>
                    <a:pt x="3230" y="8484"/>
                  </a:lnTo>
                  <a:lnTo>
                    <a:pt x="2999" y="8586"/>
                  </a:lnTo>
                  <a:lnTo>
                    <a:pt x="2769" y="8714"/>
                  </a:lnTo>
                  <a:lnTo>
                    <a:pt x="2589" y="8843"/>
                  </a:lnTo>
                  <a:lnTo>
                    <a:pt x="2410" y="8996"/>
                  </a:lnTo>
                  <a:lnTo>
                    <a:pt x="2230" y="9176"/>
                  </a:lnTo>
                  <a:lnTo>
                    <a:pt x="2102" y="9381"/>
                  </a:lnTo>
                  <a:lnTo>
                    <a:pt x="1974" y="9586"/>
                  </a:lnTo>
                  <a:lnTo>
                    <a:pt x="1769" y="10098"/>
                  </a:lnTo>
                  <a:lnTo>
                    <a:pt x="1564" y="10765"/>
                  </a:lnTo>
                  <a:lnTo>
                    <a:pt x="1333" y="11559"/>
                  </a:lnTo>
                  <a:lnTo>
                    <a:pt x="1128" y="12431"/>
                  </a:lnTo>
                  <a:lnTo>
                    <a:pt x="923" y="13430"/>
                  </a:lnTo>
                  <a:lnTo>
                    <a:pt x="744" y="14455"/>
                  </a:lnTo>
                  <a:lnTo>
                    <a:pt x="565" y="15558"/>
                  </a:lnTo>
                  <a:lnTo>
                    <a:pt x="411" y="16685"/>
                  </a:lnTo>
                  <a:lnTo>
                    <a:pt x="257" y="17813"/>
                  </a:lnTo>
                  <a:lnTo>
                    <a:pt x="154" y="18915"/>
                  </a:lnTo>
                  <a:lnTo>
                    <a:pt x="78" y="20017"/>
                  </a:lnTo>
                  <a:lnTo>
                    <a:pt x="26" y="21042"/>
                  </a:lnTo>
                  <a:lnTo>
                    <a:pt x="1" y="22016"/>
                  </a:lnTo>
                  <a:lnTo>
                    <a:pt x="26" y="22888"/>
                  </a:lnTo>
                  <a:lnTo>
                    <a:pt x="103" y="23657"/>
                  </a:lnTo>
                  <a:lnTo>
                    <a:pt x="154" y="23990"/>
                  </a:lnTo>
                  <a:lnTo>
                    <a:pt x="231" y="24297"/>
                  </a:lnTo>
                  <a:lnTo>
                    <a:pt x="513" y="24425"/>
                  </a:lnTo>
                  <a:lnTo>
                    <a:pt x="1282" y="24733"/>
                  </a:lnTo>
                  <a:lnTo>
                    <a:pt x="1385" y="23221"/>
                  </a:lnTo>
                  <a:lnTo>
                    <a:pt x="1538" y="21478"/>
                  </a:lnTo>
                  <a:lnTo>
                    <a:pt x="1744" y="19633"/>
                  </a:lnTo>
                  <a:lnTo>
                    <a:pt x="1846" y="18736"/>
                  </a:lnTo>
                  <a:lnTo>
                    <a:pt x="1974" y="17890"/>
                  </a:lnTo>
                  <a:lnTo>
                    <a:pt x="2025" y="18838"/>
                  </a:lnTo>
                  <a:lnTo>
                    <a:pt x="2102" y="19838"/>
                  </a:lnTo>
                  <a:lnTo>
                    <a:pt x="2256" y="21837"/>
                  </a:lnTo>
                  <a:lnTo>
                    <a:pt x="2461" y="23708"/>
                  </a:lnTo>
                  <a:lnTo>
                    <a:pt x="2615" y="25220"/>
                  </a:lnTo>
                  <a:lnTo>
                    <a:pt x="3358" y="25451"/>
                  </a:lnTo>
                  <a:lnTo>
                    <a:pt x="4153" y="25681"/>
                  </a:lnTo>
                  <a:lnTo>
                    <a:pt x="4998" y="25886"/>
                  </a:lnTo>
                  <a:lnTo>
                    <a:pt x="5870" y="26091"/>
                  </a:lnTo>
                  <a:lnTo>
                    <a:pt x="6793" y="26245"/>
                  </a:lnTo>
                  <a:lnTo>
                    <a:pt x="7741" y="26373"/>
                  </a:lnTo>
                  <a:lnTo>
                    <a:pt x="8664" y="26450"/>
                  </a:lnTo>
                  <a:lnTo>
                    <a:pt x="9151" y="26476"/>
                  </a:lnTo>
                  <a:lnTo>
                    <a:pt x="9612" y="26476"/>
                  </a:lnTo>
                  <a:lnTo>
                    <a:pt x="10073" y="26501"/>
                  </a:lnTo>
                  <a:lnTo>
                    <a:pt x="10586" y="26553"/>
                  </a:lnTo>
                  <a:lnTo>
                    <a:pt x="11150" y="26655"/>
                  </a:lnTo>
                  <a:lnTo>
                    <a:pt x="11790" y="26809"/>
                  </a:lnTo>
                  <a:lnTo>
                    <a:pt x="12482" y="26963"/>
                  </a:lnTo>
                  <a:lnTo>
                    <a:pt x="13200" y="27194"/>
                  </a:lnTo>
                  <a:lnTo>
                    <a:pt x="13969" y="27424"/>
                  </a:lnTo>
                  <a:lnTo>
                    <a:pt x="14789" y="27680"/>
                  </a:lnTo>
                  <a:lnTo>
                    <a:pt x="16455" y="28296"/>
                  </a:lnTo>
                  <a:lnTo>
                    <a:pt x="18223" y="28962"/>
                  </a:lnTo>
                  <a:lnTo>
                    <a:pt x="20018" y="29705"/>
                  </a:lnTo>
                  <a:lnTo>
                    <a:pt x="21812" y="30449"/>
                  </a:lnTo>
                  <a:lnTo>
                    <a:pt x="23529" y="31192"/>
                  </a:lnTo>
                  <a:lnTo>
                    <a:pt x="25169" y="31909"/>
                  </a:lnTo>
                  <a:lnTo>
                    <a:pt x="28014" y="33217"/>
                  </a:lnTo>
                  <a:lnTo>
                    <a:pt x="29936" y="34114"/>
                  </a:lnTo>
                  <a:lnTo>
                    <a:pt x="30680" y="34472"/>
                  </a:lnTo>
                  <a:lnTo>
                    <a:pt x="31038" y="33857"/>
                  </a:lnTo>
                  <a:lnTo>
                    <a:pt x="31448" y="33165"/>
                  </a:lnTo>
                  <a:lnTo>
                    <a:pt x="31987" y="32217"/>
                  </a:lnTo>
                  <a:lnTo>
                    <a:pt x="32627" y="31064"/>
                  </a:lnTo>
                  <a:lnTo>
                    <a:pt x="33294" y="29756"/>
                  </a:lnTo>
                  <a:lnTo>
                    <a:pt x="34037" y="28270"/>
                  </a:lnTo>
                  <a:lnTo>
                    <a:pt x="34755" y="26655"/>
                  </a:lnTo>
                  <a:lnTo>
                    <a:pt x="35139" y="25809"/>
                  </a:lnTo>
                  <a:lnTo>
                    <a:pt x="35472" y="24938"/>
                  </a:lnTo>
                  <a:lnTo>
                    <a:pt x="35831" y="24067"/>
                  </a:lnTo>
                  <a:lnTo>
                    <a:pt x="36139" y="23170"/>
                  </a:lnTo>
                  <a:lnTo>
                    <a:pt x="36446" y="22247"/>
                  </a:lnTo>
                  <a:lnTo>
                    <a:pt x="36728" y="21324"/>
                  </a:lnTo>
                  <a:lnTo>
                    <a:pt x="36985" y="20402"/>
                  </a:lnTo>
                  <a:lnTo>
                    <a:pt x="37215" y="19479"/>
                  </a:lnTo>
                  <a:lnTo>
                    <a:pt x="37420" y="18556"/>
                  </a:lnTo>
                  <a:lnTo>
                    <a:pt x="37574" y="17659"/>
                  </a:lnTo>
                  <a:lnTo>
                    <a:pt x="37702" y="16737"/>
                  </a:lnTo>
                  <a:lnTo>
                    <a:pt x="37779" y="15839"/>
                  </a:lnTo>
                  <a:lnTo>
                    <a:pt x="37805" y="14968"/>
                  </a:lnTo>
                  <a:lnTo>
                    <a:pt x="37779" y="14097"/>
                  </a:lnTo>
                  <a:lnTo>
                    <a:pt x="37728" y="13276"/>
                  </a:lnTo>
                  <a:lnTo>
                    <a:pt x="37651" y="12866"/>
                  </a:lnTo>
                  <a:lnTo>
                    <a:pt x="37600" y="12456"/>
                  </a:lnTo>
                  <a:lnTo>
                    <a:pt x="37420" y="11662"/>
                  </a:lnTo>
                  <a:lnTo>
                    <a:pt x="37190" y="10919"/>
                  </a:lnTo>
                  <a:lnTo>
                    <a:pt x="36933" y="10175"/>
                  </a:lnTo>
                  <a:lnTo>
                    <a:pt x="36651" y="9458"/>
                  </a:lnTo>
                  <a:lnTo>
                    <a:pt x="36318" y="8791"/>
                  </a:lnTo>
                  <a:lnTo>
                    <a:pt x="35959" y="8125"/>
                  </a:lnTo>
                  <a:lnTo>
                    <a:pt x="35575" y="7484"/>
                  </a:lnTo>
                  <a:lnTo>
                    <a:pt x="35165" y="6895"/>
                  </a:lnTo>
                  <a:lnTo>
                    <a:pt x="34729" y="6305"/>
                  </a:lnTo>
                  <a:lnTo>
                    <a:pt x="34268" y="5741"/>
                  </a:lnTo>
                  <a:lnTo>
                    <a:pt x="33806" y="5229"/>
                  </a:lnTo>
                  <a:lnTo>
                    <a:pt x="33319" y="4716"/>
                  </a:lnTo>
                  <a:lnTo>
                    <a:pt x="32807" y="4229"/>
                  </a:lnTo>
                  <a:lnTo>
                    <a:pt x="32294" y="3793"/>
                  </a:lnTo>
                  <a:lnTo>
                    <a:pt x="31782" y="3358"/>
                  </a:lnTo>
                  <a:lnTo>
                    <a:pt x="31243" y="2948"/>
                  </a:lnTo>
                  <a:lnTo>
                    <a:pt x="30705" y="2589"/>
                  </a:lnTo>
                  <a:lnTo>
                    <a:pt x="30167" y="2230"/>
                  </a:lnTo>
                  <a:lnTo>
                    <a:pt x="29603" y="1897"/>
                  </a:lnTo>
                  <a:lnTo>
                    <a:pt x="29065" y="1589"/>
                  </a:lnTo>
                  <a:lnTo>
                    <a:pt x="28527" y="1333"/>
                  </a:lnTo>
                  <a:lnTo>
                    <a:pt x="28014" y="1077"/>
                  </a:lnTo>
                  <a:lnTo>
                    <a:pt x="27476" y="846"/>
                  </a:lnTo>
                  <a:lnTo>
                    <a:pt x="26963" y="667"/>
                  </a:lnTo>
                  <a:lnTo>
                    <a:pt x="26476" y="487"/>
                  </a:lnTo>
                  <a:lnTo>
                    <a:pt x="25989" y="333"/>
                  </a:lnTo>
                  <a:lnTo>
                    <a:pt x="25528" y="231"/>
                  </a:lnTo>
                  <a:lnTo>
                    <a:pt x="25067" y="128"/>
                  </a:lnTo>
                  <a:lnTo>
                    <a:pt x="24657" y="51"/>
                  </a:lnTo>
                  <a:lnTo>
                    <a:pt x="24246" y="0"/>
                  </a:lnTo>
                  <a:close/>
                </a:path>
              </a:pathLst>
            </a:custGeom>
            <a:solidFill>
              <a:srgbClr val="C24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37"/>
            <p:cNvSpPr/>
            <p:nvPr/>
          </p:nvSpPr>
          <p:spPr>
            <a:xfrm>
              <a:off x="6895797" y="3689500"/>
              <a:ext cx="324248" cy="244806"/>
            </a:xfrm>
            <a:custGeom>
              <a:avLst/>
              <a:gdLst/>
              <a:ahLst/>
              <a:cxnLst/>
              <a:rect l="l" t="t" r="r" b="b"/>
              <a:pathLst>
                <a:path w="24375" h="18403" extrusionOk="0">
                  <a:moveTo>
                    <a:pt x="20248" y="0"/>
                  </a:moveTo>
                  <a:lnTo>
                    <a:pt x="17582" y="2384"/>
                  </a:lnTo>
                  <a:lnTo>
                    <a:pt x="18992" y="10714"/>
                  </a:lnTo>
                  <a:lnTo>
                    <a:pt x="18479" y="10842"/>
                  </a:lnTo>
                  <a:lnTo>
                    <a:pt x="17044" y="11226"/>
                  </a:lnTo>
                  <a:lnTo>
                    <a:pt x="16045" y="11508"/>
                  </a:lnTo>
                  <a:lnTo>
                    <a:pt x="14891" y="11867"/>
                  </a:lnTo>
                  <a:lnTo>
                    <a:pt x="13610" y="12277"/>
                  </a:lnTo>
                  <a:lnTo>
                    <a:pt x="12226" y="12739"/>
                  </a:lnTo>
                  <a:lnTo>
                    <a:pt x="10739" y="13251"/>
                  </a:lnTo>
                  <a:lnTo>
                    <a:pt x="9201" y="13815"/>
                  </a:lnTo>
                  <a:lnTo>
                    <a:pt x="7638" y="14456"/>
                  </a:lnTo>
                  <a:lnTo>
                    <a:pt x="6049" y="15148"/>
                  </a:lnTo>
                  <a:lnTo>
                    <a:pt x="4460" y="15865"/>
                  </a:lnTo>
                  <a:lnTo>
                    <a:pt x="3665" y="16275"/>
                  </a:lnTo>
                  <a:lnTo>
                    <a:pt x="2896" y="16660"/>
                  </a:lnTo>
                  <a:lnTo>
                    <a:pt x="2153" y="17096"/>
                  </a:lnTo>
                  <a:lnTo>
                    <a:pt x="1410" y="17506"/>
                  </a:lnTo>
                  <a:lnTo>
                    <a:pt x="692" y="17941"/>
                  </a:lnTo>
                  <a:lnTo>
                    <a:pt x="0" y="18403"/>
                  </a:lnTo>
                  <a:lnTo>
                    <a:pt x="1025" y="18377"/>
                  </a:lnTo>
                  <a:lnTo>
                    <a:pt x="2051" y="18326"/>
                  </a:lnTo>
                  <a:lnTo>
                    <a:pt x="4152" y="18172"/>
                  </a:lnTo>
                  <a:lnTo>
                    <a:pt x="6280" y="17993"/>
                  </a:lnTo>
                  <a:lnTo>
                    <a:pt x="8381" y="17762"/>
                  </a:lnTo>
                  <a:lnTo>
                    <a:pt x="10457" y="17480"/>
                  </a:lnTo>
                  <a:lnTo>
                    <a:pt x="12482" y="17198"/>
                  </a:lnTo>
                  <a:lnTo>
                    <a:pt x="14430" y="16891"/>
                  </a:lnTo>
                  <a:lnTo>
                    <a:pt x="16250" y="16583"/>
                  </a:lnTo>
                  <a:lnTo>
                    <a:pt x="17967" y="16275"/>
                  </a:lnTo>
                  <a:lnTo>
                    <a:pt x="19505" y="15994"/>
                  </a:lnTo>
                  <a:lnTo>
                    <a:pt x="22093" y="15455"/>
                  </a:lnTo>
                  <a:lnTo>
                    <a:pt x="23759" y="15096"/>
                  </a:lnTo>
                  <a:lnTo>
                    <a:pt x="24374" y="14968"/>
                  </a:lnTo>
                  <a:lnTo>
                    <a:pt x="202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37"/>
            <p:cNvSpPr/>
            <p:nvPr/>
          </p:nvSpPr>
          <p:spPr>
            <a:xfrm>
              <a:off x="6895797" y="3689500"/>
              <a:ext cx="324248" cy="244806"/>
            </a:xfrm>
            <a:custGeom>
              <a:avLst/>
              <a:gdLst/>
              <a:ahLst/>
              <a:cxnLst/>
              <a:rect l="l" t="t" r="r" b="b"/>
              <a:pathLst>
                <a:path w="24375" h="18403" fill="none" extrusionOk="0">
                  <a:moveTo>
                    <a:pt x="17582" y="2384"/>
                  </a:moveTo>
                  <a:lnTo>
                    <a:pt x="18992" y="10714"/>
                  </a:lnTo>
                  <a:lnTo>
                    <a:pt x="18992" y="10714"/>
                  </a:lnTo>
                  <a:lnTo>
                    <a:pt x="18479" y="10842"/>
                  </a:lnTo>
                  <a:lnTo>
                    <a:pt x="17044" y="11226"/>
                  </a:lnTo>
                  <a:lnTo>
                    <a:pt x="16045" y="11508"/>
                  </a:lnTo>
                  <a:lnTo>
                    <a:pt x="14891" y="11867"/>
                  </a:lnTo>
                  <a:lnTo>
                    <a:pt x="13610" y="12277"/>
                  </a:lnTo>
                  <a:lnTo>
                    <a:pt x="12226" y="12739"/>
                  </a:lnTo>
                  <a:lnTo>
                    <a:pt x="10739" y="13251"/>
                  </a:lnTo>
                  <a:lnTo>
                    <a:pt x="9201" y="13815"/>
                  </a:lnTo>
                  <a:lnTo>
                    <a:pt x="7638" y="14456"/>
                  </a:lnTo>
                  <a:lnTo>
                    <a:pt x="6049" y="15148"/>
                  </a:lnTo>
                  <a:lnTo>
                    <a:pt x="4460" y="15865"/>
                  </a:lnTo>
                  <a:lnTo>
                    <a:pt x="3665" y="16275"/>
                  </a:lnTo>
                  <a:lnTo>
                    <a:pt x="2896" y="16660"/>
                  </a:lnTo>
                  <a:lnTo>
                    <a:pt x="2153" y="17096"/>
                  </a:lnTo>
                  <a:lnTo>
                    <a:pt x="1410" y="17506"/>
                  </a:lnTo>
                  <a:lnTo>
                    <a:pt x="692" y="17941"/>
                  </a:lnTo>
                  <a:lnTo>
                    <a:pt x="0" y="18403"/>
                  </a:lnTo>
                  <a:lnTo>
                    <a:pt x="0" y="18403"/>
                  </a:lnTo>
                  <a:lnTo>
                    <a:pt x="1025" y="18377"/>
                  </a:lnTo>
                  <a:lnTo>
                    <a:pt x="2051" y="18326"/>
                  </a:lnTo>
                  <a:lnTo>
                    <a:pt x="4152" y="18172"/>
                  </a:lnTo>
                  <a:lnTo>
                    <a:pt x="6280" y="17993"/>
                  </a:lnTo>
                  <a:lnTo>
                    <a:pt x="8381" y="17762"/>
                  </a:lnTo>
                  <a:lnTo>
                    <a:pt x="10457" y="17480"/>
                  </a:lnTo>
                  <a:lnTo>
                    <a:pt x="12482" y="17198"/>
                  </a:lnTo>
                  <a:lnTo>
                    <a:pt x="14430" y="16891"/>
                  </a:lnTo>
                  <a:lnTo>
                    <a:pt x="16250" y="16583"/>
                  </a:lnTo>
                  <a:lnTo>
                    <a:pt x="17967" y="16275"/>
                  </a:lnTo>
                  <a:lnTo>
                    <a:pt x="19505" y="15994"/>
                  </a:lnTo>
                  <a:lnTo>
                    <a:pt x="22093" y="15455"/>
                  </a:lnTo>
                  <a:lnTo>
                    <a:pt x="23759" y="15096"/>
                  </a:lnTo>
                  <a:lnTo>
                    <a:pt x="24374" y="14968"/>
                  </a:lnTo>
                  <a:lnTo>
                    <a:pt x="20248"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37"/>
            <p:cNvSpPr/>
            <p:nvPr/>
          </p:nvSpPr>
          <p:spPr>
            <a:xfrm>
              <a:off x="6492466" y="3557220"/>
              <a:ext cx="336181" cy="235933"/>
            </a:xfrm>
            <a:custGeom>
              <a:avLst/>
              <a:gdLst/>
              <a:ahLst/>
              <a:cxnLst/>
              <a:rect l="l" t="t" r="r" b="b"/>
              <a:pathLst>
                <a:path w="25272" h="17736" extrusionOk="0">
                  <a:moveTo>
                    <a:pt x="23554" y="0"/>
                  </a:moveTo>
                  <a:lnTo>
                    <a:pt x="20555" y="12226"/>
                  </a:lnTo>
                  <a:lnTo>
                    <a:pt x="18992" y="12277"/>
                  </a:lnTo>
                  <a:lnTo>
                    <a:pt x="17480" y="12328"/>
                  </a:lnTo>
                  <a:lnTo>
                    <a:pt x="16070" y="12431"/>
                  </a:lnTo>
                  <a:lnTo>
                    <a:pt x="14712" y="12533"/>
                  </a:lnTo>
                  <a:lnTo>
                    <a:pt x="13456" y="12661"/>
                  </a:lnTo>
                  <a:lnTo>
                    <a:pt x="12251" y="12815"/>
                  </a:lnTo>
                  <a:lnTo>
                    <a:pt x="11124" y="12994"/>
                  </a:lnTo>
                  <a:lnTo>
                    <a:pt x="10073" y="13199"/>
                  </a:lnTo>
                  <a:lnTo>
                    <a:pt x="9073" y="13404"/>
                  </a:lnTo>
                  <a:lnTo>
                    <a:pt x="8150" y="13610"/>
                  </a:lnTo>
                  <a:lnTo>
                    <a:pt x="7279" y="13840"/>
                  </a:lnTo>
                  <a:lnTo>
                    <a:pt x="6459" y="14071"/>
                  </a:lnTo>
                  <a:lnTo>
                    <a:pt x="5716" y="14327"/>
                  </a:lnTo>
                  <a:lnTo>
                    <a:pt x="5024" y="14558"/>
                  </a:lnTo>
                  <a:lnTo>
                    <a:pt x="4383" y="14814"/>
                  </a:lnTo>
                  <a:lnTo>
                    <a:pt x="3793" y="15070"/>
                  </a:lnTo>
                  <a:lnTo>
                    <a:pt x="3255" y="15327"/>
                  </a:lnTo>
                  <a:lnTo>
                    <a:pt x="2794" y="15583"/>
                  </a:lnTo>
                  <a:lnTo>
                    <a:pt x="2332" y="15814"/>
                  </a:lnTo>
                  <a:lnTo>
                    <a:pt x="1948" y="16070"/>
                  </a:lnTo>
                  <a:lnTo>
                    <a:pt x="1589" y="16301"/>
                  </a:lnTo>
                  <a:lnTo>
                    <a:pt x="1282" y="16506"/>
                  </a:lnTo>
                  <a:lnTo>
                    <a:pt x="769" y="16916"/>
                  </a:lnTo>
                  <a:lnTo>
                    <a:pt x="410" y="17249"/>
                  </a:lnTo>
                  <a:lnTo>
                    <a:pt x="154" y="17531"/>
                  </a:lnTo>
                  <a:lnTo>
                    <a:pt x="0" y="17736"/>
                  </a:lnTo>
                  <a:lnTo>
                    <a:pt x="23041" y="17736"/>
                  </a:lnTo>
                  <a:lnTo>
                    <a:pt x="25271" y="5049"/>
                  </a:lnTo>
                  <a:lnTo>
                    <a:pt x="235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37"/>
            <p:cNvSpPr/>
            <p:nvPr/>
          </p:nvSpPr>
          <p:spPr>
            <a:xfrm>
              <a:off x="6492466" y="3557220"/>
              <a:ext cx="336181" cy="235933"/>
            </a:xfrm>
            <a:custGeom>
              <a:avLst/>
              <a:gdLst/>
              <a:ahLst/>
              <a:cxnLst/>
              <a:rect l="l" t="t" r="r" b="b"/>
              <a:pathLst>
                <a:path w="25272" h="17736" fill="none" extrusionOk="0">
                  <a:moveTo>
                    <a:pt x="25271" y="5049"/>
                  </a:moveTo>
                  <a:lnTo>
                    <a:pt x="23041" y="17736"/>
                  </a:lnTo>
                  <a:lnTo>
                    <a:pt x="0" y="17736"/>
                  </a:lnTo>
                  <a:lnTo>
                    <a:pt x="0" y="17736"/>
                  </a:lnTo>
                  <a:lnTo>
                    <a:pt x="154" y="17531"/>
                  </a:lnTo>
                  <a:lnTo>
                    <a:pt x="410" y="17249"/>
                  </a:lnTo>
                  <a:lnTo>
                    <a:pt x="769" y="16916"/>
                  </a:lnTo>
                  <a:lnTo>
                    <a:pt x="1282" y="16506"/>
                  </a:lnTo>
                  <a:lnTo>
                    <a:pt x="1589" y="16301"/>
                  </a:lnTo>
                  <a:lnTo>
                    <a:pt x="1948" y="16070"/>
                  </a:lnTo>
                  <a:lnTo>
                    <a:pt x="2332" y="15814"/>
                  </a:lnTo>
                  <a:lnTo>
                    <a:pt x="2794" y="15583"/>
                  </a:lnTo>
                  <a:lnTo>
                    <a:pt x="3255" y="15327"/>
                  </a:lnTo>
                  <a:lnTo>
                    <a:pt x="3793" y="15070"/>
                  </a:lnTo>
                  <a:lnTo>
                    <a:pt x="4383" y="14814"/>
                  </a:lnTo>
                  <a:lnTo>
                    <a:pt x="5024" y="14558"/>
                  </a:lnTo>
                  <a:lnTo>
                    <a:pt x="5716" y="14327"/>
                  </a:lnTo>
                  <a:lnTo>
                    <a:pt x="6459" y="14071"/>
                  </a:lnTo>
                  <a:lnTo>
                    <a:pt x="7279" y="13840"/>
                  </a:lnTo>
                  <a:lnTo>
                    <a:pt x="8150" y="13610"/>
                  </a:lnTo>
                  <a:lnTo>
                    <a:pt x="9073" y="13404"/>
                  </a:lnTo>
                  <a:lnTo>
                    <a:pt x="10073" y="13199"/>
                  </a:lnTo>
                  <a:lnTo>
                    <a:pt x="11124" y="12994"/>
                  </a:lnTo>
                  <a:lnTo>
                    <a:pt x="12251" y="12815"/>
                  </a:lnTo>
                  <a:lnTo>
                    <a:pt x="13456" y="12661"/>
                  </a:lnTo>
                  <a:lnTo>
                    <a:pt x="14712" y="12533"/>
                  </a:lnTo>
                  <a:lnTo>
                    <a:pt x="16070" y="12431"/>
                  </a:lnTo>
                  <a:lnTo>
                    <a:pt x="17480" y="12328"/>
                  </a:lnTo>
                  <a:lnTo>
                    <a:pt x="18992" y="12277"/>
                  </a:lnTo>
                  <a:lnTo>
                    <a:pt x="20555" y="12226"/>
                  </a:lnTo>
                  <a:lnTo>
                    <a:pt x="235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37"/>
            <p:cNvSpPr/>
            <p:nvPr/>
          </p:nvSpPr>
          <p:spPr>
            <a:xfrm>
              <a:off x="6782261" y="2661562"/>
              <a:ext cx="1238649" cy="1091364"/>
            </a:xfrm>
            <a:custGeom>
              <a:avLst/>
              <a:gdLst/>
              <a:ahLst/>
              <a:cxnLst/>
              <a:rect l="l" t="t" r="r" b="b"/>
              <a:pathLst>
                <a:path w="93114" h="82042" extrusionOk="0">
                  <a:moveTo>
                    <a:pt x="84348" y="0"/>
                  </a:moveTo>
                  <a:lnTo>
                    <a:pt x="59487" y="2307"/>
                  </a:lnTo>
                  <a:lnTo>
                    <a:pt x="57719" y="2538"/>
                  </a:lnTo>
                  <a:lnTo>
                    <a:pt x="52901" y="3204"/>
                  </a:lnTo>
                  <a:lnTo>
                    <a:pt x="45801" y="4255"/>
                  </a:lnTo>
                  <a:lnTo>
                    <a:pt x="41649" y="4870"/>
                  </a:lnTo>
                  <a:lnTo>
                    <a:pt x="37215" y="5562"/>
                  </a:lnTo>
                  <a:lnTo>
                    <a:pt x="32576" y="6331"/>
                  </a:lnTo>
                  <a:lnTo>
                    <a:pt x="27860" y="7125"/>
                  </a:lnTo>
                  <a:lnTo>
                    <a:pt x="23170" y="7946"/>
                  </a:lnTo>
                  <a:lnTo>
                    <a:pt x="18557" y="8817"/>
                  </a:lnTo>
                  <a:lnTo>
                    <a:pt x="16327" y="9253"/>
                  </a:lnTo>
                  <a:lnTo>
                    <a:pt x="14148" y="9688"/>
                  </a:lnTo>
                  <a:lnTo>
                    <a:pt x="12072" y="10124"/>
                  </a:lnTo>
                  <a:lnTo>
                    <a:pt x="10047" y="10560"/>
                  </a:lnTo>
                  <a:lnTo>
                    <a:pt x="8151" y="11021"/>
                  </a:lnTo>
                  <a:lnTo>
                    <a:pt x="6331" y="11457"/>
                  </a:lnTo>
                  <a:lnTo>
                    <a:pt x="4665" y="11893"/>
                  </a:lnTo>
                  <a:lnTo>
                    <a:pt x="3102" y="12328"/>
                  </a:lnTo>
                  <a:lnTo>
                    <a:pt x="3025" y="13020"/>
                  </a:lnTo>
                  <a:lnTo>
                    <a:pt x="2922" y="13969"/>
                  </a:lnTo>
                  <a:lnTo>
                    <a:pt x="2717" y="16557"/>
                  </a:lnTo>
                  <a:lnTo>
                    <a:pt x="2487" y="19992"/>
                  </a:lnTo>
                  <a:lnTo>
                    <a:pt x="2256" y="24144"/>
                  </a:lnTo>
                  <a:lnTo>
                    <a:pt x="2000" y="28808"/>
                  </a:lnTo>
                  <a:lnTo>
                    <a:pt x="1743" y="33857"/>
                  </a:lnTo>
                  <a:lnTo>
                    <a:pt x="1231" y="44494"/>
                  </a:lnTo>
                  <a:lnTo>
                    <a:pt x="744" y="54900"/>
                  </a:lnTo>
                  <a:lnTo>
                    <a:pt x="359" y="63819"/>
                  </a:lnTo>
                  <a:lnTo>
                    <a:pt x="1" y="72379"/>
                  </a:lnTo>
                  <a:lnTo>
                    <a:pt x="5332" y="74481"/>
                  </a:lnTo>
                  <a:lnTo>
                    <a:pt x="12200" y="55848"/>
                  </a:lnTo>
                  <a:lnTo>
                    <a:pt x="12815" y="54105"/>
                  </a:lnTo>
                  <a:lnTo>
                    <a:pt x="13379" y="52439"/>
                  </a:lnTo>
                  <a:lnTo>
                    <a:pt x="13918" y="50799"/>
                  </a:lnTo>
                  <a:lnTo>
                    <a:pt x="14379" y="49184"/>
                  </a:lnTo>
                  <a:lnTo>
                    <a:pt x="14460" y="48899"/>
                  </a:lnTo>
                  <a:lnTo>
                    <a:pt x="16070" y="54131"/>
                  </a:lnTo>
                  <a:lnTo>
                    <a:pt x="19325" y="64536"/>
                  </a:lnTo>
                  <a:lnTo>
                    <a:pt x="22145" y="73481"/>
                  </a:lnTo>
                  <a:lnTo>
                    <a:pt x="24861" y="82042"/>
                  </a:lnTo>
                  <a:lnTo>
                    <a:pt x="30628" y="81145"/>
                  </a:lnTo>
                  <a:lnTo>
                    <a:pt x="30833" y="79350"/>
                  </a:lnTo>
                  <a:lnTo>
                    <a:pt x="31038" y="77300"/>
                  </a:lnTo>
                  <a:lnTo>
                    <a:pt x="31269" y="74609"/>
                  </a:lnTo>
                  <a:lnTo>
                    <a:pt x="31500" y="71380"/>
                  </a:lnTo>
                  <a:lnTo>
                    <a:pt x="31602" y="69611"/>
                  </a:lnTo>
                  <a:lnTo>
                    <a:pt x="31679" y="67766"/>
                  </a:lnTo>
                  <a:lnTo>
                    <a:pt x="31756" y="65818"/>
                  </a:lnTo>
                  <a:lnTo>
                    <a:pt x="31807" y="63844"/>
                  </a:lnTo>
                  <a:lnTo>
                    <a:pt x="31833" y="61794"/>
                  </a:lnTo>
                  <a:lnTo>
                    <a:pt x="31833" y="59718"/>
                  </a:lnTo>
                  <a:lnTo>
                    <a:pt x="31807" y="57642"/>
                  </a:lnTo>
                  <a:lnTo>
                    <a:pt x="31730" y="55540"/>
                  </a:lnTo>
                  <a:lnTo>
                    <a:pt x="31628" y="53464"/>
                  </a:lnTo>
                  <a:lnTo>
                    <a:pt x="31474" y="51414"/>
                  </a:lnTo>
                  <a:lnTo>
                    <a:pt x="31269" y="49389"/>
                  </a:lnTo>
                  <a:lnTo>
                    <a:pt x="31013" y="47416"/>
                  </a:lnTo>
                  <a:lnTo>
                    <a:pt x="30884" y="46467"/>
                  </a:lnTo>
                  <a:lnTo>
                    <a:pt x="30705" y="45519"/>
                  </a:lnTo>
                  <a:lnTo>
                    <a:pt x="30551" y="44596"/>
                  </a:lnTo>
                  <a:lnTo>
                    <a:pt x="30346" y="43699"/>
                  </a:lnTo>
                  <a:lnTo>
                    <a:pt x="30141" y="42802"/>
                  </a:lnTo>
                  <a:lnTo>
                    <a:pt x="29911" y="41956"/>
                  </a:lnTo>
                  <a:lnTo>
                    <a:pt x="29680" y="41136"/>
                  </a:lnTo>
                  <a:lnTo>
                    <a:pt x="29424" y="40342"/>
                  </a:lnTo>
                  <a:lnTo>
                    <a:pt x="29167" y="39573"/>
                  </a:lnTo>
                  <a:lnTo>
                    <a:pt x="28860" y="38830"/>
                  </a:lnTo>
                  <a:lnTo>
                    <a:pt x="28552" y="38138"/>
                  </a:lnTo>
                  <a:lnTo>
                    <a:pt x="28219" y="37471"/>
                  </a:lnTo>
                  <a:lnTo>
                    <a:pt x="27886" y="36856"/>
                  </a:lnTo>
                  <a:lnTo>
                    <a:pt x="27501" y="36267"/>
                  </a:lnTo>
                  <a:lnTo>
                    <a:pt x="27117" y="35703"/>
                  </a:lnTo>
                  <a:lnTo>
                    <a:pt x="26707" y="35216"/>
                  </a:lnTo>
                  <a:lnTo>
                    <a:pt x="26271" y="34754"/>
                  </a:lnTo>
                  <a:lnTo>
                    <a:pt x="25835" y="34319"/>
                  </a:lnTo>
                  <a:lnTo>
                    <a:pt x="25348" y="33960"/>
                  </a:lnTo>
                  <a:lnTo>
                    <a:pt x="24861" y="33652"/>
                  </a:lnTo>
                  <a:lnTo>
                    <a:pt x="31500" y="33960"/>
                  </a:lnTo>
                  <a:lnTo>
                    <a:pt x="37984" y="34293"/>
                  </a:lnTo>
                  <a:lnTo>
                    <a:pt x="44315" y="34601"/>
                  </a:lnTo>
                  <a:lnTo>
                    <a:pt x="50389" y="34883"/>
                  </a:lnTo>
                  <a:lnTo>
                    <a:pt x="53336" y="34985"/>
                  </a:lnTo>
                  <a:lnTo>
                    <a:pt x="56232" y="35062"/>
                  </a:lnTo>
                  <a:lnTo>
                    <a:pt x="59026" y="35139"/>
                  </a:lnTo>
                  <a:lnTo>
                    <a:pt x="61768" y="35165"/>
                  </a:lnTo>
                  <a:lnTo>
                    <a:pt x="64408" y="35165"/>
                  </a:lnTo>
                  <a:lnTo>
                    <a:pt x="66971" y="35139"/>
                  </a:lnTo>
                  <a:lnTo>
                    <a:pt x="69457" y="35062"/>
                  </a:lnTo>
                  <a:lnTo>
                    <a:pt x="71841" y="34960"/>
                  </a:lnTo>
                  <a:lnTo>
                    <a:pt x="74096" y="34780"/>
                  </a:lnTo>
                  <a:lnTo>
                    <a:pt x="75198" y="34678"/>
                  </a:lnTo>
                  <a:lnTo>
                    <a:pt x="76275" y="34575"/>
                  </a:lnTo>
                  <a:lnTo>
                    <a:pt x="77326" y="34447"/>
                  </a:lnTo>
                  <a:lnTo>
                    <a:pt x="78325" y="34293"/>
                  </a:lnTo>
                  <a:lnTo>
                    <a:pt x="79325" y="34139"/>
                  </a:lnTo>
                  <a:lnTo>
                    <a:pt x="80273" y="33960"/>
                  </a:lnTo>
                  <a:lnTo>
                    <a:pt x="81196" y="33781"/>
                  </a:lnTo>
                  <a:lnTo>
                    <a:pt x="82093" y="33575"/>
                  </a:lnTo>
                  <a:lnTo>
                    <a:pt x="82964" y="33370"/>
                  </a:lnTo>
                  <a:lnTo>
                    <a:pt x="83810" y="33114"/>
                  </a:lnTo>
                  <a:lnTo>
                    <a:pt x="84605" y="32858"/>
                  </a:lnTo>
                  <a:lnTo>
                    <a:pt x="85374" y="32602"/>
                  </a:lnTo>
                  <a:lnTo>
                    <a:pt x="86117" y="32294"/>
                  </a:lnTo>
                  <a:lnTo>
                    <a:pt x="86809" y="31986"/>
                  </a:lnTo>
                  <a:lnTo>
                    <a:pt x="87475" y="31653"/>
                  </a:lnTo>
                  <a:lnTo>
                    <a:pt x="88116" y="31320"/>
                  </a:lnTo>
                  <a:lnTo>
                    <a:pt x="88705" y="30936"/>
                  </a:lnTo>
                  <a:lnTo>
                    <a:pt x="89269" y="30551"/>
                  </a:lnTo>
                  <a:lnTo>
                    <a:pt x="89807" y="30141"/>
                  </a:lnTo>
                  <a:lnTo>
                    <a:pt x="90294" y="29705"/>
                  </a:lnTo>
                  <a:lnTo>
                    <a:pt x="90756" y="29270"/>
                  </a:lnTo>
                  <a:lnTo>
                    <a:pt x="91166" y="28783"/>
                  </a:lnTo>
                  <a:lnTo>
                    <a:pt x="91525" y="28296"/>
                  </a:lnTo>
                  <a:lnTo>
                    <a:pt x="91858" y="27758"/>
                  </a:lnTo>
                  <a:lnTo>
                    <a:pt x="92165" y="27219"/>
                  </a:lnTo>
                  <a:lnTo>
                    <a:pt x="92396" y="26630"/>
                  </a:lnTo>
                  <a:lnTo>
                    <a:pt x="92627" y="26040"/>
                  </a:lnTo>
                  <a:lnTo>
                    <a:pt x="92781" y="25425"/>
                  </a:lnTo>
                  <a:lnTo>
                    <a:pt x="92909" y="24784"/>
                  </a:lnTo>
                  <a:lnTo>
                    <a:pt x="93011" y="24092"/>
                  </a:lnTo>
                  <a:lnTo>
                    <a:pt x="93062" y="23426"/>
                  </a:lnTo>
                  <a:lnTo>
                    <a:pt x="93088" y="22734"/>
                  </a:lnTo>
                  <a:lnTo>
                    <a:pt x="93114" y="21427"/>
                  </a:lnTo>
                  <a:lnTo>
                    <a:pt x="93088" y="20120"/>
                  </a:lnTo>
                  <a:lnTo>
                    <a:pt x="93011" y="18864"/>
                  </a:lnTo>
                  <a:lnTo>
                    <a:pt x="92883" y="17634"/>
                  </a:lnTo>
                  <a:lnTo>
                    <a:pt x="92704" y="16429"/>
                  </a:lnTo>
                  <a:lnTo>
                    <a:pt x="92473" y="15276"/>
                  </a:lnTo>
                  <a:lnTo>
                    <a:pt x="92217" y="14148"/>
                  </a:lnTo>
                  <a:lnTo>
                    <a:pt x="91909" y="13072"/>
                  </a:lnTo>
                  <a:lnTo>
                    <a:pt x="91576" y="12021"/>
                  </a:lnTo>
                  <a:lnTo>
                    <a:pt x="91217" y="11021"/>
                  </a:lnTo>
                  <a:lnTo>
                    <a:pt x="90858" y="10047"/>
                  </a:lnTo>
                  <a:lnTo>
                    <a:pt x="90448" y="9099"/>
                  </a:lnTo>
                  <a:lnTo>
                    <a:pt x="90038" y="8228"/>
                  </a:lnTo>
                  <a:lnTo>
                    <a:pt x="89602" y="7356"/>
                  </a:lnTo>
                  <a:lnTo>
                    <a:pt x="89167" y="6562"/>
                  </a:lnTo>
                  <a:lnTo>
                    <a:pt x="88731" y="5793"/>
                  </a:lnTo>
                  <a:lnTo>
                    <a:pt x="88295" y="5075"/>
                  </a:lnTo>
                  <a:lnTo>
                    <a:pt x="87860" y="4409"/>
                  </a:lnTo>
                  <a:lnTo>
                    <a:pt x="87424" y="3768"/>
                  </a:lnTo>
                  <a:lnTo>
                    <a:pt x="87014" y="3178"/>
                  </a:lnTo>
                  <a:lnTo>
                    <a:pt x="86629" y="2640"/>
                  </a:lnTo>
                  <a:lnTo>
                    <a:pt x="85886" y="1718"/>
                  </a:lnTo>
                  <a:lnTo>
                    <a:pt x="85245" y="974"/>
                  </a:lnTo>
                  <a:lnTo>
                    <a:pt x="84758" y="436"/>
                  </a:lnTo>
                  <a:lnTo>
                    <a:pt x="84348" y="0"/>
                  </a:lnTo>
                  <a:close/>
                </a:path>
              </a:pathLst>
            </a:custGeom>
            <a:solidFill>
              <a:srgbClr val="1B77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37"/>
            <p:cNvSpPr/>
            <p:nvPr/>
          </p:nvSpPr>
          <p:spPr>
            <a:xfrm>
              <a:off x="6782261" y="2661562"/>
              <a:ext cx="1238649" cy="1091364"/>
            </a:xfrm>
            <a:custGeom>
              <a:avLst/>
              <a:gdLst/>
              <a:ahLst/>
              <a:cxnLst/>
              <a:rect l="l" t="t" r="r" b="b"/>
              <a:pathLst>
                <a:path w="93114" h="82042" fill="none" extrusionOk="0">
                  <a:moveTo>
                    <a:pt x="84348" y="0"/>
                  </a:moveTo>
                  <a:lnTo>
                    <a:pt x="84348" y="0"/>
                  </a:lnTo>
                  <a:lnTo>
                    <a:pt x="84758" y="436"/>
                  </a:lnTo>
                  <a:lnTo>
                    <a:pt x="85245" y="974"/>
                  </a:lnTo>
                  <a:lnTo>
                    <a:pt x="85886" y="1718"/>
                  </a:lnTo>
                  <a:lnTo>
                    <a:pt x="86629" y="2640"/>
                  </a:lnTo>
                  <a:lnTo>
                    <a:pt x="87014" y="3178"/>
                  </a:lnTo>
                  <a:lnTo>
                    <a:pt x="87424" y="3768"/>
                  </a:lnTo>
                  <a:lnTo>
                    <a:pt x="87860" y="4409"/>
                  </a:lnTo>
                  <a:lnTo>
                    <a:pt x="88295" y="5075"/>
                  </a:lnTo>
                  <a:lnTo>
                    <a:pt x="88731" y="5793"/>
                  </a:lnTo>
                  <a:lnTo>
                    <a:pt x="89167" y="6562"/>
                  </a:lnTo>
                  <a:lnTo>
                    <a:pt x="89602" y="7356"/>
                  </a:lnTo>
                  <a:lnTo>
                    <a:pt x="90038" y="8228"/>
                  </a:lnTo>
                  <a:lnTo>
                    <a:pt x="90448" y="9099"/>
                  </a:lnTo>
                  <a:lnTo>
                    <a:pt x="90858" y="10047"/>
                  </a:lnTo>
                  <a:lnTo>
                    <a:pt x="91217" y="11021"/>
                  </a:lnTo>
                  <a:lnTo>
                    <a:pt x="91576" y="12021"/>
                  </a:lnTo>
                  <a:lnTo>
                    <a:pt x="91909" y="13072"/>
                  </a:lnTo>
                  <a:lnTo>
                    <a:pt x="92217" y="14148"/>
                  </a:lnTo>
                  <a:lnTo>
                    <a:pt x="92473" y="15276"/>
                  </a:lnTo>
                  <a:lnTo>
                    <a:pt x="92704" y="16429"/>
                  </a:lnTo>
                  <a:lnTo>
                    <a:pt x="92883" y="17634"/>
                  </a:lnTo>
                  <a:lnTo>
                    <a:pt x="93011" y="18864"/>
                  </a:lnTo>
                  <a:lnTo>
                    <a:pt x="93088" y="20120"/>
                  </a:lnTo>
                  <a:lnTo>
                    <a:pt x="93114" y="21427"/>
                  </a:lnTo>
                  <a:lnTo>
                    <a:pt x="93088" y="22734"/>
                  </a:lnTo>
                  <a:lnTo>
                    <a:pt x="93062" y="23426"/>
                  </a:lnTo>
                  <a:lnTo>
                    <a:pt x="93011" y="24092"/>
                  </a:lnTo>
                  <a:lnTo>
                    <a:pt x="93011" y="24092"/>
                  </a:lnTo>
                  <a:lnTo>
                    <a:pt x="92909" y="24784"/>
                  </a:lnTo>
                  <a:lnTo>
                    <a:pt x="92781" y="25425"/>
                  </a:lnTo>
                  <a:lnTo>
                    <a:pt x="92627" y="26040"/>
                  </a:lnTo>
                  <a:lnTo>
                    <a:pt x="92396" y="26630"/>
                  </a:lnTo>
                  <a:lnTo>
                    <a:pt x="92165" y="27219"/>
                  </a:lnTo>
                  <a:lnTo>
                    <a:pt x="91858" y="27758"/>
                  </a:lnTo>
                  <a:lnTo>
                    <a:pt x="91525" y="28296"/>
                  </a:lnTo>
                  <a:lnTo>
                    <a:pt x="91166" y="28783"/>
                  </a:lnTo>
                  <a:lnTo>
                    <a:pt x="90756" y="29270"/>
                  </a:lnTo>
                  <a:lnTo>
                    <a:pt x="90294" y="29705"/>
                  </a:lnTo>
                  <a:lnTo>
                    <a:pt x="89807" y="30141"/>
                  </a:lnTo>
                  <a:lnTo>
                    <a:pt x="89269" y="30551"/>
                  </a:lnTo>
                  <a:lnTo>
                    <a:pt x="88705" y="30936"/>
                  </a:lnTo>
                  <a:lnTo>
                    <a:pt x="88116" y="31320"/>
                  </a:lnTo>
                  <a:lnTo>
                    <a:pt x="87475" y="31653"/>
                  </a:lnTo>
                  <a:lnTo>
                    <a:pt x="86809" y="31986"/>
                  </a:lnTo>
                  <a:lnTo>
                    <a:pt x="86117" y="32294"/>
                  </a:lnTo>
                  <a:lnTo>
                    <a:pt x="85374" y="32602"/>
                  </a:lnTo>
                  <a:lnTo>
                    <a:pt x="84605" y="32858"/>
                  </a:lnTo>
                  <a:lnTo>
                    <a:pt x="83810" y="33114"/>
                  </a:lnTo>
                  <a:lnTo>
                    <a:pt x="82964" y="33370"/>
                  </a:lnTo>
                  <a:lnTo>
                    <a:pt x="82093" y="33575"/>
                  </a:lnTo>
                  <a:lnTo>
                    <a:pt x="81196" y="33781"/>
                  </a:lnTo>
                  <a:lnTo>
                    <a:pt x="80273" y="33960"/>
                  </a:lnTo>
                  <a:lnTo>
                    <a:pt x="79325" y="34139"/>
                  </a:lnTo>
                  <a:lnTo>
                    <a:pt x="78325" y="34293"/>
                  </a:lnTo>
                  <a:lnTo>
                    <a:pt x="77326" y="34447"/>
                  </a:lnTo>
                  <a:lnTo>
                    <a:pt x="76275" y="34575"/>
                  </a:lnTo>
                  <a:lnTo>
                    <a:pt x="75198" y="34678"/>
                  </a:lnTo>
                  <a:lnTo>
                    <a:pt x="74096" y="34780"/>
                  </a:lnTo>
                  <a:lnTo>
                    <a:pt x="71841" y="34960"/>
                  </a:lnTo>
                  <a:lnTo>
                    <a:pt x="69457" y="35062"/>
                  </a:lnTo>
                  <a:lnTo>
                    <a:pt x="66971" y="35139"/>
                  </a:lnTo>
                  <a:lnTo>
                    <a:pt x="64408" y="35165"/>
                  </a:lnTo>
                  <a:lnTo>
                    <a:pt x="61768" y="35165"/>
                  </a:lnTo>
                  <a:lnTo>
                    <a:pt x="59026" y="35139"/>
                  </a:lnTo>
                  <a:lnTo>
                    <a:pt x="56232" y="35062"/>
                  </a:lnTo>
                  <a:lnTo>
                    <a:pt x="53336" y="34985"/>
                  </a:lnTo>
                  <a:lnTo>
                    <a:pt x="50389" y="34883"/>
                  </a:lnTo>
                  <a:lnTo>
                    <a:pt x="44315" y="34601"/>
                  </a:lnTo>
                  <a:lnTo>
                    <a:pt x="37984" y="34293"/>
                  </a:lnTo>
                  <a:lnTo>
                    <a:pt x="31500" y="33960"/>
                  </a:lnTo>
                  <a:lnTo>
                    <a:pt x="24861" y="33652"/>
                  </a:lnTo>
                  <a:lnTo>
                    <a:pt x="24861" y="33652"/>
                  </a:lnTo>
                  <a:lnTo>
                    <a:pt x="25348" y="33960"/>
                  </a:lnTo>
                  <a:lnTo>
                    <a:pt x="25835" y="34319"/>
                  </a:lnTo>
                  <a:lnTo>
                    <a:pt x="26271" y="34754"/>
                  </a:lnTo>
                  <a:lnTo>
                    <a:pt x="26707" y="35216"/>
                  </a:lnTo>
                  <a:lnTo>
                    <a:pt x="27117" y="35703"/>
                  </a:lnTo>
                  <a:lnTo>
                    <a:pt x="27501" y="36267"/>
                  </a:lnTo>
                  <a:lnTo>
                    <a:pt x="27886" y="36856"/>
                  </a:lnTo>
                  <a:lnTo>
                    <a:pt x="28219" y="37471"/>
                  </a:lnTo>
                  <a:lnTo>
                    <a:pt x="28552" y="38138"/>
                  </a:lnTo>
                  <a:lnTo>
                    <a:pt x="28860" y="38830"/>
                  </a:lnTo>
                  <a:lnTo>
                    <a:pt x="29167" y="39573"/>
                  </a:lnTo>
                  <a:lnTo>
                    <a:pt x="29424" y="40342"/>
                  </a:lnTo>
                  <a:lnTo>
                    <a:pt x="29680" y="41136"/>
                  </a:lnTo>
                  <a:lnTo>
                    <a:pt x="29911" y="41956"/>
                  </a:lnTo>
                  <a:lnTo>
                    <a:pt x="30141" y="42802"/>
                  </a:lnTo>
                  <a:lnTo>
                    <a:pt x="30346" y="43699"/>
                  </a:lnTo>
                  <a:lnTo>
                    <a:pt x="30551" y="44596"/>
                  </a:lnTo>
                  <a:lnTo>
                    <a:pt x="30705" y="45519"/>
                  </a:lnTo>
                  <a:lnTo>
                    <a:pt x="30884" y="46467"/>
                  </a:lnTo>
                  <a:lnTo>
                    <a:pt x="31013" y="47416"/>
                  </a:lnTo>
                  <a:lnTo>
                    <a:pt x="31269" y="49389"/>
                  </a:lnTo>
                  <a:lnTo>
                    <a:pt x="31474" y="51414"/>
                  </a:lnTo>
                  <a:lnTo>
                    <a:pt x="31628" y="53464"/>
                  </a:lnTo>
                  <a:lnTo>
                    <a:pt x="31730" y="55540"/>
                  </a:lnTo>
                  <a:lnTo>
                    <a:pt x="31807" y="57642"/>
                  </a:lnTo>
                  <a:lnTo>
                    <a:pt x="31833" y="59718"/>
                  </a:lnTo>
                  <a:lnTo>
                    <a:pt x="31833" y="61794"/>
                  </a:lnTo>
                  <a:lnTo>
                    <a:pt x="31807" y="63844"/>
                  </a:lnTo>
                  <a:lnTo>
                    <a:pt x="31756" y="65818"/>
                  </a:lnTo>
                  <a:lnTo>
                    <a:pt x="31679" y="67766"/>
                  </a:lnTo>
                  <a:lnTo>
                    <a:pt x="31602" y="69611"/>
                  </a:lnTo>
                  <a:lnTo>
                    <a:pt x="31500" y="71380"/>
                  </a:lnTo>
                  <a:lnTo>
                    <a:pt x="31269" y="74609"/>
                  </a:lnTo>
                  <a:lnTo>
                    <a:pt x="31038" y="77300"/>
                  </a:lnTo>
                  <a:lnTo>
                    <a:pt x="30833" y="79350"/>
                  </a:lnTo>
                  <a:lnTo>
                    <a:pt x="30628" y="81145"/>
                  </a:lnTo>
                  <a:lnTo>
                    <a:pt x="24861" y="82042"/>
                  </a:lnTo>
                  <a:lnTo>
                    <a:pt x="24861" y="82042"/>
                  </a:lnTo>
                  <a:lnTo>
                    <a:pt x="22145" y="73481"/>
                  </a:lnTo>
                  <a:lnTo>
                    <a:pt x="19325" y="64536"/>
                  </a:lnTo>
                  <a:lnTo>
                    <a:pt x="16070" y="54131"/>
                  </a:lnTo>
                  <a:lnTo>
                    <a:pt x="12764" y="43392"/>
                  </a:lnTo>
                  <a:lnTo>
                    <a:pt x="11201" y="38266"/>
                  </a:lnTo>
                  <a:lnTo>
                    <a:pt x="9791" y="33524"/>
                  </a:lnTo>
                  <a:lnTo>
                    <a:pt x="8535" y="29295"/>
                  </a:lnTo>
                  <a:lnTo>
                    <a:pt x="7536" y="25733"/>
                  </a:lnTo>
                  <a:lnTo>
                    <a:pt x="7151" y="24272"/>
                  </a:lnTo>
                  <a:lnTo>
                    <a:pt x="6818" y="22990"/>
                  </a:lnTo>
                  <a:lnTo>
                    <a:pt x="6587" y="21991"/>
                  </a:lnTo>
                  <a:lnTo>
                    <a:pt x="6434" y="21222"/>
                  </a:lnTo>
                  <a:lnTo>
                    <a:pt x="6434" y="21222"/>
                  </a:lnTo>
                  <a:lnTo>
                    <a:pt x="7459" y="20786"/>
                  </a:lnTo>
                  <a:lnTo>
                    <a:pt x="8510" y="20376"/>
                  </a:lnTo>
                  <a:lnTo>
                    <a:pt x="9586" y="19992"/>
                  </a:lnTo>
                  <a:lnTo>
                    <a:pt x="10688" y="19582"/>
                  </a:lnTo>
                  <a:lnTo>
                    <a:pt x="12944" y="18813"/>
                  </a:lnTo>
                  <a:lnTo>
                    <a:pt x="15276" y="18095"/>
                  </a:lnTo>
                  <a:lnTo>
                    <a:pt x="17659" y="17403"/>
                  </a:lnTo>
                  <a:lnTo>
                    <a:pt x="20120" y="16762"/>
                  </a:lnTo>
                  <a:lnTo>
                    <a:pt x="22606" y="16147"/>
                  </a:lnTo>
                  <a:lnTo>
                    <a:pt x="25118" y="15558"/>
                  </a:lnTo>
                  <a:lnTo>
                    <a:pt x="27655" y="14994"/>
                  </a:lnTo>
                  <a:lnTo>
                    <a:pt x="30192" y="14481"/>
                  </a:lnTo>
                  <a:lnTo>
                    <a:pt x="32730" y="13994"/>
                  </a:lnTo>
                  <a:lnTo>
                    <a:pt x="35267" y="13533"/>
                  </a:lnTo>
                  <a:lnTo>
                    <a:pt x="37779" y="13123"/>
                  </a:lnTo>
                  <a:lnTo>
                    <a:pt x="40265" y="12713"/>
                  </a:lnTo>
                  <a:lnTo>
                    <a:pt x="42700" y="12354"/>
                  </a:lnTo>
                  <a:lnTo>
                    <a:pt x="45083" y="11995"/>
                  </a:lnTo>
                  <a:lnTo>
                    <a:pt x="47390" y="11688"/>
                  </a:lnTo>
                  <a:lnTo>
                    <a:pt x="49646" y="11380"/>
                  </a:lnTo>
                  <a:lnTo>
                    <a:pt x="53874" y="10893"/>
                  </a:lnTo>
                  <a:lnTo>
                    <a:pt x="57668" y="10483"/>
                  </a:lnTo>
                  <a:lnTo>
                    <a:pt x="60974" y="10150"/>
                  </a:lnTo>
                  <a:lnTo>
                    <a:pt x="63691" y="9919"/>
                  </a:lnTo>
                  <a:lnTo>
                    <a:pt x="65715" y="9740"/>
                  </a:lnTo>
                  <a:lnTo>
                    <a:pt x="67458" y="9612"/>
                  </a:lnTo>
                  <a:lnTo>
                    <a:pt x="67458" y="18710"/>
                  </a:lnTo>
                  <a:lnTo>
                    <a:pt x="16865" y="25579"/>
                  </a:lnTo>
                  <a:lnTo>
                    <a:pt x="16865" y="25579"/>
                  </a:lnTo>
                  <a:lnTo>
                    <a:pt x="16942" y="26117"/>
                  </a:lnTo>
                  <a:lnTo>
                    <a:pt x="17019" y="26758"/>
                  </a:lnTo>
                  <a:lnTo>
                    <a:pt x="17096" y="27681"/>
                  </a:lnTo>
                  <a:lnTo>
                    <a:pt x="17173" y="28834"/>
                  </a:lnTo>
                  <a:lnTo>
                    <a:pt x="17198" y="30244"/>
                  </a:lnTo>
                  <a:lnTo>
                    <a:pt x="17198" y="31858"/>
                  </a:lnTo>
                  <a:lnTo>
                    <a:pt x="17173" y="32755"/>
                  </a:lnTo>
                  <a:lnTo>
                    <a:pt x="17121" y="33704"/>
                  </a:lnTo>
                  <a:lnTo>
                    <a:pt x="17044" y="34729"/>
                  </a:lnTo>
                  <a:lnTo>
                    <a:pt x="16967" y="35780"/>
                  </a:lnTo>
                  <a:lnTo>
                    <a:pt x="16839" y="36907"/>
                  </a:lnTo>
                  <a:lnTo>
                    <a:pt x="16711" y="38061"/>
                  </a:lnTo>
                  <a:lnTo>
                    <a:pt x="16532" y="39291"/>
                  </a:lnTo>
                  <a:lnTo>
                    <a:pt x="16327" y="40572"/>
                  </a:lnTo>
                  <a:lnTo>
                    <a:pt x="16096" y="41880"/>
                  </a:lnTo>
                  <a:lnTo>
                    <a:pt x="15840" y="43238"/>
                  </a:lnTo>
                  <a:lnTo>
                    <a:pt x="15532" y="44673"/>
                  </a:lnTo>
                  <a:lnTo>
                    <a:pt x="15199" y="46134"/>
                  </a:lnTo>
                  <a:lnTo>
                    <a:pt x="14815" y="47646"/>
                  </a:lnTo>
                  <a:lnTo>
                    <a:pt x="14379" y="49184"/>
                  </a:lnTo>
                  <a:lnTo>
                    <a:pt x="13918" y="50799"/>
                  </a:lnTo>
                  <a:lnTo>
                    <a:pt x="13379" y="52439"/>
                  </a:lnTo>
                  <a:lnTo>
                    <a:pt x="12815" y="54105"/>
                  </a:lnTo>
                  <a:lnTo>
                    <a:pt x="12200" y="55848"/>
                  </a:lnTo>
                  <a:lnTo>
                    <a:pt x="12200" y="55848"/>
                  </a:lnTo>
                  <a:lnTo>
                    <a:pt x="5332" y="74481"/>
                  </a:lnTo>
                  <a:lnTo>
                    <a:pt x="1" y="72379"/>
                  </a:lnTo>
                  <a:lnTo>
                    <a:pt x="1" y="72379"/>
                  </a:lnTo>
                  <a:lnTo>
                    <a:pt x="359" y="63819"/>
                  </a:lnTo>
                  <a:lnTo>
                    <a:pt x="744" y="54900"/>
                  </a:lnTo>
                  <a:lnTo>
                    <a:pt x="1231" y="44494"/>
                  </a:lnTo>
                  <a:lnTo>
                    <a:pt x="1743" y="33857"/>
                  </a:lnTo>
                  <a:lnTo>
                    <a:pt x="2000" y="28808"/>
                  </a:lnTo>
                  <a:lnTo>
                    <a:pt x="2256" y="24144"/>
                  </a:lnTo>
                  <a:lnTo>
                    <a:pt x="2487" y="19992"/>
                  </a:lnTo>
                  <a:lnTo>
                    <a:pt x="2717" y="16557"/>
                  </a:lnTo>
                  <a:lnTo>
                    <a:pt x="2922" y="13969"/>
                  </a:lnTo>
                  <a:lnTo>
                    <a:pt x="3025" y="13020"/>
                  </a:lnTo>
                  <a:lnTo>
                    <a:pt x="3102" y="12328"/>
                  </a:lnTo>
                  <a:lnTo>
                    <a:pt x="3102" y="12328"/>
                  </a:lnTo>
                  <a:lnTo>
                    <a:pt x="4665" y="11893"/>
                  </a:lnTo>
                  <a:lnTo>
                    <a:pt x="6331" y="11457"/>
                  </a:lnTo>
                  <a:lnTo>
                    <a:pt x="8151" y="11021"/>
                  </a:lnTo>
                  <a:lnTo>
                    <a:pt x="10047" y="10560"/>
                  </a:lnTo>
                  <a:lnTo>
                    <a:pt x="12072" y="10124"/>
                  </a:lnTo>
                  <a:lnTo>
                    <a:pt x="14148" y="9688"/>
                  </a:lnTo>
                  <a:lnTo>
                    <a:pt x="16327" y="9253"/>
                  </a:lnTo>
                  <a:lnTo>
                    <a:pt x="18557" y="8817"/>
                  </a:lnTo>
                  <a:lnTo>
                    <a:pt x="23170" y="7946"/>
                  </a:lnTo>
                  <a:lnTo>
                    <a:pt x="27860" y="7125"/>
                  </a:lnTo>
                  <a:lnTo>
                    <a:pt x="32576" y="6331"/>
                  </a:lnTo>
                  <a:lnTo>
                    <a:pt x="37215" y="5562"/>
                  </a:lnTo>
                  <a:lnTo>
                    <a:pt x="41649" y="4870"/>
                  </a:lnTo>
                  <a:lnTo>
                    <a:pt x="45801" y="4255"/>
                  </a:lnTo>
                  <a:lnTo>
                    <a:pt x="52901" y="3204"/>
                  </a:lnTo>
                  <a:lnTo>
                    <a:pt x="57719" y="2538"/>
                  </a:lnTo>
                  <a:lnTo>
                    <a:pt x="59487" y="23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37"/>
            <p:cNvSpPr/>
            <p:nvPr/>
          </p:nvSpPr>
          <p:spPr>
            <a:xfrm>
              <a:off x="6864084" y="2786007"/>
              <a:ext cx="819301" cy="554728"/>
            </a:xfrm>
            <a:custGeom>
              <a:avLst/>
              <a:gdLst/>
              <a:ahLst/>
              <a:cxnLst/>
              <a:rect l="l" t="t" r="r" b="b"/>
              <a:pathLst>
                <a:path w="61590" h="41701" extrusionOk="0">
                  <a:moveTo>
                    <a:pt x="61282" y="0"/>
                  </a:moveTo>
                  <a:lnTo>
                    <a:pt x="59436" y="128"/>
                  </a:lnTo>
                  <a:lnTo>
                    <a:pt x="57335" y="308"/>
                  </a:lnTo>
                  <a:lnTo>
                    <a:pt x="54592" y="538"/>
                  </a:lnTo>
                  <a:lnTo>
                    <a:pt x="51260" y="872"/>
                  </a:lnTo>
                  <a:lnTo>
                    <a:pt x="47442" y="1282"/>
                  </a:lnTo>
                  <a:lnTo>
                    <a:pt x="43213" y="1794"/>
                  </a:lnTo>
                  <a:lnTo>
                    <a:pt x="40957" y="2102"/>
                  </a:lnTo>
                  <a:lnTo>
                    <a:pt x="38625" y="2409"/>
                  </a:lnTo>
                  <a:lnTo>
                    <a:pt x="36267" y="2768"/>
                  </a:lnTo>
                  <a:lnTo>
                    <a:pt x="33832" y="3127"/>
                  </a:lnTo>
                  <a:lnTo>
                    <a:pt x="31346" y="3537"/>
                  </a:lnTo>
                  <a:lnTo>
                    <a:pt x="28834" y="3973"/>
                  </a:lnTo>
                  <a:lnTo>
                    <a:pt x="26323" y="4434"/>
                  </a:lnTo>
                  <a:lnTo>
                    <a:pt x="23785" y="4921"/>
                  </a:lnTo>
                  <a:lnTo>
                    <a:pt x="21248" y="5434"/>
                  </a:lnTo>
                  <a:lnTo>
                    <a:pt x="18736" y="5998"/>
                  </a:lnTo>
                  <a:lnTo>
                    <a:pt x="16224" y="6561"/>
                  </a:lnTo>
                  <a:lnTo>
                    <a:pt x="13764" y="7177"/>
                  </a:lnTo>
                  <a:lnTo>
                    <a:pt x="11329" y="7843"/>
                  </a:lnTo>
                  <a:lnTo>
                    <a:pt x="8946" y="8509"/>
                  </a:lnTo>
                  <a:lnTo>
                    <a:pt x="6639" y="9227"/>
                  </a:lnTo>
                  <a:lnTo>
                    <a:pt x="4409" y="9996"/>
                  </a:lnTo>
                  <a:lnTo>
                    <a:pt x="3307" y="10380"/>
                  </a:lnTo>
                  <a:lnTo>
                    <a:pt x="2230" y="10790"/>
                  </a:lnTo>
                  <a:lnTo>
                    <a:pt x="1205" y="11201"/>
                  </a:lnTo>
                  <a:lnTo>
                    <a:pt x="180" y="11611"/>
                  </a:lnTo>
                  <a:lnTo>
                    <a:pt x="103" y="11662"/>
                  </a:lnTo>
                  <a:lnTo>
                    <a:pt x="52" y="11739"/>
                  </a:lnTo>
                  <a:lnTo>
                    <a:pt x="1" y="11816"/>
                  </a:lnTo>
                  <a:lnTo>
                    <a:pt x="1" y="11918"/>
                  </a:lnTo>
                  <a:lnTo>
                    <a:pt x="129" y="12482"/>
                  </a:lnTo>
                  <a:lnTo>
                    <a:pt x="283" y="13225"/>
                  </a:lnTo>
                  <a:lnTo>
                    <a:pt x="795" y="15224"/>
                  </a:lnTo>
                  <a:lnTo>
                    <a:pt x="1538" y="17916"/>
                  </a:lnTo>
                  <a:lnTo>
                    <a:pt x="2487" y="21299"/>
                  </a:lnTo>
                  <a:lnTo>
                    <a:pt x="3691" y="25348"/>
                  </a:lnTo>
                  <a:lnTo>
                    <a:pt x="5101" y="30064"/>
                  </a:lnTo>
                  <a:lnTo>
                    <a:pt x="6741" y="35446"/>
                  </a:lnTo>
                  <a:lnTo>
                    <a:pt x="8612" y="41521"/>
                  </a:lnTo>
                  <a:lnTo>
                    <a:pt x="8664" y="41598"/>
                  </a:lnTo>
                  <a:lnTo>
                    <a:pt x="8715" y="41649"/>
                  </a:lnTo>
                  <a:lnTo>
                    <a:pt x="8792" y="41700"/>
                  </a:lnTo>
                  <a:lnTo>
                    <a:pt x="8946" y="41700"/>
                  </a:lnTo>
                  <a:lnTo>
                    <a:pt x="9048" y="41649"/>
                  </a:lnTo>
                  <a:lnTo>
                    <a:pt x="9125" y="41546"/>
                  </a:lnTo>
                  <a:lnTo>
                    <a:pt x="9151" y="41444"/>
                  </a:lnTo>
                  <a:lnTo>
                    <a:pt x="9151" y="41341"/>
                  </a:lnTo>
                  <a:lnTo>
                    <a:pt x="7331" y="35446"/>
                  </a:lnTo>
                  <a:lnTo>
                    <a:pt x="5716" y="30167"/>
                  </a:lnTo>
                  <a:lnTo>
                    <a:pt x="4332" y="25553"/>
                  </a:lnTo>
                  <a:lnTo>
                    <a:pt x="3153" y="21555"/>
                  </a:lnTo>
                  <a:lnTo>
                    <a:pt x="2179" y="18197"/>
                  </a:lnTo>
                  <a:lnTo>
                    <a:pt x="1436" y="15506"/>
                  </a:lnTo>
                  <a:lnTo>
                    <a:pt x="898" y="13430"/>
                  </a:lnTo>
                  <a:lnTo>
                    <a:pt x="718" y="12661"/>
                  </a:lnTo>
                  <a:lnTo>
                    <a:pt x="590" y="12021"/>
                  </a:lnTo>
                  <a:lnTo>
                    <a:pt x="1615" y="11611"/>
                  </a:lnTo>
                  <a:lnTo>
                    <a:pt x="2641" y="11226"/>
                  </a:lnTo>
                  <a:lnTo>
                    <a:pt x="3717" y="10816"/>
                  </a:lnTo>
                  <a:lnTo>
                    <a:pt x="4793" y="10432"/>
                  </a:lnTo>
                  <a:lnTo>
                    <a:pt x="7023" y="9688"/>
                  </a:lnTo>
                  <a:lnTo>
                    <a:pt x="9330" y="8971"/>
                  </a:lnTo>
                  <a:lnTo>
                    <a:pt x="11714" y="8304"/>
                  </a:lnTo>
                  <a:lnTo>
                    <a:pt x="14123" y="7664"/>
                  </a:lnTo>
                  <a:lnTo>
                    <a:pt x="16583" y="7048"/>
                  </a:lnTo>
                  <a:lnTo>
                    <a:pt x="19069" y="6485"/>
                  </a:lnTo>
                  <a:lnTo>
                    <a:pt x="21581" y="5921"/>
                  </a:lnTo>
                  <a:lnTo>
                    <a:pt x="24093" y="5408"/>
                  </a:lnTo>
                  <a:lnTo>
                    <a:pt x="26604" y="4921"/>
                  </a:lnTo>
                  <a:lnTo>
                    <a:pt x="29116" y="4485"/>
                  </a:lnTo>
                  <a:lnTo>
                    <a:pt x="31602" y="4050"/>
                  </a:lnTo>
                  <a:lnTo>
                    <a:pt x="34063" y="3665"/>
                  </a:lnTo>
                  <a:lnTo>
                    <a:pt x="36472" y="3281"/>
                  </a:lnTo>
                  <a:lnTo>
                    <a:pt x="38856" y="2948"/>
                  </a:lnTo>
                  <a:lnTo>
                    <a:pt x="41162" y="2640"/>
                  </a:lnTo>
                  <a:lnTo>
                    <a:pt x="43392" y="2333"/>
                  </a:lnTo>
                  <a:lnTo>
                    <a:pt x="47595" y="1820"/>
                  </a:lnTo>
                  <a:lnTo>
                    <a:pt x="51389" y="1410"/>
                  </a:lnTo>
                  <a:lnTo>
                    <a:pt x="54695" y="1102"/>
                  </a:lnTo>
                  <a:lnTo>
                    <a:pt x="57412" y="846"/>
                  </a:lnTo>
                  <a:lnTo>
                    <a:pt x="59488" y="667"/>
                  </a:lnTo>
                  <a:lnTo>
                    <a:pt x="61333" y="538"/>
                  </a:lnTo>
                  <a:lnTo>
                    <a:pt x="61435" y="513"/>
                  </a:lnTo>
                  <a:lnTo>
                    <a:pt x="61512" y="436"/>
                  </a:lnTo>
                  <a:lnTo>
                    <a:pt x="61564" y="359"/>
                  </a:lnTo>
                  <a:lnTo>
                    <a:pt x="61589" y="257"/>
                  </a:lnTo>
                  <a:lnTo>
                    <a:pt x="61564" y="128"/>
                  </a:lnTo>
                  <a:lnTo>
                    <a:pt x="61487" y="51"/>
                  </a:lnTo>
                  <a:lnTo>
                    <a:pt x="61410" y="0"/>
                  </a:lnTo>
                  <a:close/>
                </a:path>
              </a:pathLst>
            </a:custGeom>
            <a:solidFill>
              <a:srgbClr val="125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37"/>
            <p:cNvSpPr/>
            <p:nvPr/>
          </p:nvSpPr>
          <p:spPr>
            <a:xfrm>
              <a:off x="7035926" y="3090129"/>
              <a:ext cx="80813" cy="22854"/>
            </a:xfrm>
            <a:custGeom>
              <a:avLst/>
              <a:gdLst/>
              <a:ahLst/>
              <a:cxnLst/>
              <a:rect l="l" t="t" r="r" b="b"/>
              <a:pathLst>
                <a:path w="6075" h="1718" extrusionOk="0">
                  <a:moveTo>
                    <a:pt x="256" y="0"/>
                  </a:moveTo>
                  <a:lnTo>
                    <a:pt x="154" y="26"/>
                  </a:lnTo>
                  <a:lnTo>
                    <a:pt x="51" y="103"/>
                  </a:lnTo>
                  <a:lnTo>
                    <a:pt x="0" y="205"/>
                  </a:lnTo>
                  <a:lnTo>
                    <a:pt x="0" y="308"/>
                  </a:lnTo>
                  <a:lnTo>
                    <a:pt x="26" y="410"/>
                  </a:lnTo>
                  <a:lnTo>
                    <a:pt x="103" y="487"/>
                  </a:lnTo>
                  <a:lnTo>
                    <a:pt x="180" y="538"/>
                  </a:lnTo>
                  <a:lnTo>
                    <a:pt x="1256" y="846"/>
                  </a:lnTo>
                  <a:lnTo>
                    <a:pt x="2256" y="1102"/>
                  </a:lnTo>
                  <a:lnTo>
                    <a:pt x="3204" y="1307"/>
                  </a:lnTo>
                  <a:lnTo>
                    <a:pt x="4024" y="1461"/>
                  </a:lnTo>
                  <a:lnTo>
                    <a:pt x="4742" y="1589"/>
                  </a:lnTo>
                  <a:lnTo>
                    <a:pt x="5280" y="1640"/>
                  </a:lnTo>
                  <a:lnTo>
                    <a:pt x="5767" y="1717"/>
                  </a:lnTo>
                  <a:lnTo>
                    <a:pt x="5792" y="1717"/>
                  </a:lnTo>
                  <a:lnTo>
                    <a:pt x="5895" y="1692"/>
                  </a:lnTo>
                  <a:lnTo>
                    <a:pt x="5972" y="1640"/>
                  </a:lnTo>
                  <a:lnTo>
                    <a:pt x="6023" y="1564"/>
                  </a:lnTo>
                  <a:lnTo>
                    <a:pt x="6074" y="1461"/>
                  </a:lnTo>
                  <a:lnTo>
                    <a:pt x="6049" y="1358"/>
                  </a:lnTo>
                  <a:lnTo>
                    <a:pt x="5998" y="1256"/>
                  </a:lnTo>
                  <a:lnTo>
                    <a:pt x="5921" y="1179"/>
                  </a:lnTo>
                  <a:lnTo>
                    <a:pt x="5818" y="1153"/>
                  </a:lnTo>
                  <a:lnTo>
                    <a:pt x="5331" y="1102"/>
                  </a:lnTo>
                  <a:lnTo>
                    <a:pt x="4819" y="1025"/>
                  </a:lnTo>
                  <a:lnTo>
                    <a:pt x="4127" y="923"/>
                  </a:lnTo>
                  <a:lnTo>
                    <a:pt x="3306" y="769"/>
                  </a:lnTo>
                  <a:lnTo>
                    <a:pt x="2384" y="564"/>
                  </a:lnTo>
                  <a:lnTo>
                    <a:pt x="1384" y="333"/>
                  </a:lnTo>
                  <a:lnTo>
                    <a:pt x="359" y="26"/>
                  </a:lnTo>
                  <a:lnTo>
                    <a:pt x="256" y="0"/>
                  </a:lnTo>
                  <a:close/>
                </a:path>
              </a:pathLst>
            </a:custGeom>
            <a:solidFill>
              <a:srgbClr val="292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37"/>
            <p:cNvSpPr/>
            <p:nvPr/>
          </p:nvSpPr>
          <p:spPr>
            <a:xfrm>
              <a:off x="7109901" y="2807145"/>
              <a:ext cx="410169" cy="138093"/>
            </a:xfrm>
            <a:custGeom>
              <a:avLst/>
              <a:gdLst/>
              <a:ahLst/>
              <a:cxnLst/>
              <a:rect l="l" t="t" r="r" b="b"/>
              <a:pathLst>
                <a:path w="30834" h="10381" extrusionOk="0">
                  <a:moveTo>
                    <a:pt x="16532" y="0"/>
                  </a:moveTo>
                  <a:lnTo>
                    <a:pt x="15456" y="26"/>
                  </a:lnTo>
                  <a:lnTo>
                    <a:pt x="14507" y="52"/>
                  </a:lnTo>
                  <a:lnTo>
                    <a:pt x="13764" y="77"/>
                  </a:lnTo>
                  <a:lnTo>
                    <a:pt x="13226" y="154"/>
                  </a:lnTo>
                  <a:lnTo>
                    <a:pt x="12995" y="205"/>
                  </a:lnTo>
                  <a:lnTo>
                    <a:pt x="12713" y="308"/>
                  </a:lnTo>
                  <a:lnTo>
                    <a:pt x="12047" y="590"/>
                  </a:lnTo>
                  <a:lnTo>
                    <a:pt x="11201" y="1000"/>
                  </a:lnTo>
                  <a:lnTo>
                    <a:pt x="10253" y="1487"/>
                  </a:lnTo>
                  <a:lnTo>
                    <a:pt x="9202" y="2076"/>
                  </a:lnTo>
                  <a:lnTo>
                    <a:pt x="8100" y="2691"/>
                  </a:lnTo>
                  <a:lnTo>
                    <a:pt x="5793" y="4050"/>
                  </a:lnTo>
                  <a:lnTo>
                    <a:pt x="3615" y="5383"/>
                  </a:lnTo>
                  <a:lnTo>
                    <a:pt x="1769" y="6536"/>
                  </a:lnTo>
                  <a:lnTo>
                    <a:pt x="1" y="7638"/>
                  </a:lnTo>
                  <a:lnTo>
                    <a:pt x="334" y="7971"/>
                  </a:lnTo>
                  <a:lnTo>
                    <a:pt x="693" y="8304"/>
                  </a:lnTo>
                  <a:lnTo>
                    <a:pt x="1154" y="8714"/>
                  </a:lnTo>
                  <a:lnTo>
                    <a:pt x="1718" y="9150"/>
                  </a:lnTo>
                  <a:lnTo>
                    <a:pt x="2359" y="9586"/>
                  </a:lnTo>
                  <a:lnTo>
                    <a:pt x="2692" y="9791"/>
                  </a:lnTo>
                  <a:lnTo>
                    <a:pt x="3051" y="9970"/>
                  </a:lnTo>
                  <a:lnTo>
                    <a:pt x="3410" y="10150"/>
                  </a:lnTo>
                  <a:lnTo>
                    <a:pt x="3794" y="10278"/>
                  </a:lnTo>
                  <a:lnTo>
                    <a:pt x="3999" y="10355"/>
                  </a:lnTo>
                  <a:lnTo>
                    <a:pt x="4230" y="10380"/>
                  </a:lnTo>
                  <a:lnTo>
                    <a:pt x="4819" y="10380"/>
                  </a:lnTo>
                  <a:lnTo>
                    <a:pt x="5537" y="10304"/>
                  </a:lnTo>
                  <a:lnTo>
                    <a:pt x="6331" y="10175"/>
                  </a:lnTo>
                  <a:lnTo>
                    <a:pt x="7177" y="9996"/>
                  </a:lnTo>
                  <a:lnTo>
                    <a:pt x="8100" y="9765"/>
                  </a:lnTo>
                  <a:lnTo>
                    <a:pt x="9023" y="9509"/>
                  </a:lnTo>
                  <a:lnTo>
                    <a:pt x="9945" y="9227"/>
                  </a:lnTo>
                  <a:lnTo>
                    <a:pt x="11714" y="8663"/>
                  </a:lnTo>
                  <a:lnTo>
                    <a:pt x="13226" y="8151"/>
                  </a:lnTo>
                  <a:lnTo>
                    <a:pt x="14635" y="7638"/>
                  </a:lnTo>
                  <a:lnTo>
                    <a:pt x="14943" y="7689"/>
                  </a:lnTo>
                  <a:lnTo>
                    <a:pt x="15763" y="7766"/>
                  </a:lnTo>
                  <a:lnTo>
                    <a:pt x="16353" y="7792"/>
                  </a:lnTo>
                  <a:lnTo>
                    <a:pt x="16993" y="7817"/>
                  </a:lnTo>
                  <a:lnTo>
                    <a:pt x="17737" y="7817"/>
                  </a:lnTo>
                  <a:lnTo>
                    <a:pt x="18506" y="7766"/>
                  </a:lnTo>
                  <a:lnTo>
                    <a:pt x="19326" y="7664"/>
                  </a:lnTo>
                  <a:lnTo>
                    <a:pt x="20171" y="7535"/>
                  </a:lnTo>
                  <a:lnTo>
                    <a:pt x="20607" y="7459"/>
                  </a:lnTo>
                  <a:lnTo>
                    <a:pt x="21017" y="7330"/>
                  </a:lnTo>
                  <a:lnTo>
                    <a:pt x="21453" y="7228"/>
                  </a:lnTo>
                  <a:lnTo>
                    <a:pt x="21863" y="7074"/>
                  </a:lnTo>
                  <a:lnTo>
                    <a:pt x="22273" y="6920"/>
                  </a:lnTo>
                  <a:lnTo>
                    <a:pt x="22683" y="6741"/>
                  </a:lnTo>
                  <a:lnTo>
                    <a:pt x="23093" y="6536"/>
                  </a:lnTo>
                  <a:lnTo>
                    <a:pt x="23478" y="6305"/>
                  </a:lnTo>
                  <a:lnTo>
                    <a:pt x="23837" y="6049"/>
                  </a:lnTo>
                  <a:lnTo>
                    <a:pt x="24195" y="5793"/>
                  </a:lnTo>
                  <a:lnTo>
                    <a:pt x="24529" y="5485"/>
                  </a:lnTo>
                  <a:lnTo>
                    <a:pt x="24862" y="5152"/>
                  </a:lnTo>
                  <a:lnTo>
                    <a:pt x="30833" y="3537"/>
                  </a:lnTo>
                  <a:lnTo>
                    <a:pt x="28399" y="282"/>
                  </a:lnTo>
                  <a:lnTo>
                    <a:pt x="26348" y="205"/>
                  </a:lnTo>
                  <a:lnTo>
                    <a:pt x="24170" y="128"/>
                  </a:lnTo>
                  <a:lnTo>
                    <a:pt x="21632" y="77"/>
                  </a:lnTo>
                  <a:lnTo>
                    <a:pt x="18993" y="26"/>
                  </a:lnTo>
                  <a:lnTo>
                    <a:pt x="16532" y="0"/>
                  </a:lnTo>
                  <a:close/>
                </a:path>
              </a:pathLst>
            </a:custGeom>
            <a:solidFill>
              <a:srgbClr val="FF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37"/>
            <p:cNvSpPr/>
            <p:nvPr/>
          </p:nvSpPr>
          <p:spPr>
            <a:xfrm>
              <a:off x="7109901" y="2807145"/>
              <a:ext cx="410169" cy="138093"/>
            </a:xfrm>
            <a:custGeom>
              <a:avLst/>
              <a:gdLst/>
              <a:ahLst/>
              <a:cxnLst/>
              <a:rect l="l" t="t" r="r" b="b"/>
              <a:pathLst>
                <a:path w="30834" h="10381" fill="none" extrusionOk="0">
                  <a:moveTo>
                    <a:pt x="28399" y="282"/>
                  </a:moveTo>
                  <a:lnTo>
                    <a:pt x="28399" y="282"/>
                  </a:lnTo>
                  <a:lnTo>
                    <a:pt x="26348" y="205"/>
                  </a:lnTo>
                  <a:lnTo>
                    <a:pt x="24170" y="128"/>
                  </a:lnTo>
                  <a:lnTo>
                    <a:pt x="21632" y="77"/>
                  </a:lnTo>
                  <a:lnTo>
                    <a:pt x="18993" y="26"/>
                  </a:lnTo>
                  <a:lnTo>
                    <a:pt x="16532" y="0"/>
                  </a:lnTo>
                  <a:lnTo>
                    <a:pt x="15456" y="26"/>
                  </a:lnTo>
                  <a:lnTo>
                    <a:pt x="14507" y="52"/>
                  </a:lnTo>
                  <a:lnTo>
                    <a:pt x="13764" y="77"/>
                  </a:lnTo>
                  <a:lnTo>
                    <a:pt x="13226" y="154"/>
                  </a:lnTo>
                  <a:lnTo>
                    <a:pt x="13226" y="154"/>
                  </a:lnTo>
                  <a:lnTo>
                    <a:pt x="12995" y="205"/>
                  </a:lnTo>
                  <a:lnTo>
                    <a:pt x="12713" y="308"/>
                  </a:lnTo>
                  <a:lnTo>
                    <a:pt x="12047" y="590"/>
                  </a:lnTo>
                  <a:lnTo>
                    <a:pt x="11201" y="1000"/>
                  </a:lnTo>
                  <a:lnTo>
                    <a:pt x="10253" y="1487"/>
                  </a:lnTo>
                  <a:lnTo>
                    <a:pt x="9202" y="2076"/>
                  </a:lnTo>
                  <a:lnTo>
                    <a:pt x="8100" y="2691"/>
                  </a:lnTo>
                  <a:lnTo>
                    <a:pt x="5793" y="4050"/>
                  </a:lnTo>
                  <a:lnTo>
                    <a:pt x="3615" y="5383"/>
                  </a:lnTo>
                  <a:lnTo>
                    <a:pt x="1769" y="6536"/>
                  </a:lnTo>
                  <a:lnTo>
                    <a:pt x="1" y="7638"/>
                  </a:lnTo>
                  <a:lnTo>
                    <a:pt x="1" y="7638"/>
                  </a:lnTo>
                  <a:lnTo>
                    <a:pt x="334" y="7971"/>
                  </a:lnTo>
                  <a:lnTo>
                    <a:pt x="693" y="8304"/>
                  </a:lnTo>
                  <a:lnTo>
                    <a:pt x="1154" y="8714"/>
                  </a:lnTo>
                  <a:lnTo>
                    <a:pt x="1718" y="9150"/>
                  </a:lnTo>
                  <a:lnTo>
                    <a:pt x="2359" y="9586"/>
                  </a:lnTo>
                  <a:lnTo>
                    <a:pt x="2692" y="9791"/>
                  </a:lnTo>
                  <a:lnTo>
                    <a:pt x="3051" y="9970"/>
                  </a:lnTo>
                  <a:lnTo>
                    <a:pt x="3410" y="10150"/>
                  </a:lnTo>
                  <a:lnTo>
                    <a:pt x="3794" y="10278"/>
                  </a:lnTo>
                  <a:lnTo>
                    <a:pt x="3794" y="10278"/>
                  </a:lnTo>
                  <a:lnTo>
                    <a:pt x="3999" y="10355"/>
                  </a:lnTo>
                  <a:lnTo>
                    <a:pt x="4230" y="10380"/>
                  </a:lnTo>
                  <a:lnTo>
                    <a:pt x="4512" y="10380"/>
                  </a:lnTo>
                  <a:lnTo>
                    <a:pt x="4819" y="10380"/>
                  </a:lnTo>
                  <a:lnTo>
                    <a:pt x="5537" y="10304"/>
                  </a:lnTo>
                  <a:lnTo>
                    <a:pt x="6331" y="10175"/>
                  </a:lnTo>
                  <a:lnTo>
                    <a:pt x="7177" y="9996"/>
                  </a:lnTo>
                  <a:lnTo>
                    <a:pt x="8100" y="9765"/>
                  </a:lnTo>
                  <a:lnTo>
                    <a:pt x="9023" y="9509"/>
                  </a:lnTo>
                  <a:lnTo>
                    <a:pt x="9945" y="9227"/>
                  </a:lnTo>
                  <a:lnTo>
                    <a:pt x="11714" y="8663"/>
                  </a:lnTo>
                  <a:lnTo>
                    <a:pt x="13226" y="8151"/>
                  </a:lnTo>
                  <a:lnTo>
                    <a:pt x="14635" y="7638"/>
                  </a:lnTo>
                  <a:lnTo>
                    <a:pt x="14635" y="7638"/>
                  </a:lnTo>
                  <a:lnTo>
                    <a:pt x="14943" y="7689"/>
                  </a:lnTo>
                  <a:lnTo>
                    <a:pt x="15763" y="7766"/>
                  </a:lnTo>
                  <a:lnTo>
                    <a:pt x="16353" y="7792"/>
                  </a:lnTo>
                  <a:lnTo>
                    <a:pt x="16993" y="7817"/>
                  </a:lnTo>
                  <a:lnTo>
                    <a:pt x="17737" y="7817"/>
                  </a:lnTo>
                  <a:lnTo>
                    <a:pt x="18506" y="7766"/>
                  </a:lnTo>
                  <a:lnTo>
                    <a:pt x="19326" y="7664"/>
                  </a:lnTo>
                  <a:lnTo>
                    <a:pt x="20171" y="7535"/>
                  </a:lnTo>
                  <a:lnTo>
                    <a:pt x="20607" y="7459"/>
                  </a:lnTo>
                  <a:lnTo>
                    <a:pt x="21017" y="7330"/>
                  </a:lnTo>
                  <a:lnTo>
                    <a:pt x="21453" y="7228"/>
                  </a:lnTo>
                  <a:lnTo>
                    <a:pt x="21863" y="7074"/>
                  </a:lnTo>
                  <a:lnTo>
                    <a:pt x="22273" y="6920"/>
                  </a:lnTo>
                  <a:lnTo>
                    <a:pt x="22683" y="6741"/>
                  </a:lnTo>
                  <a:lnTo>
                    <a:pt x="23093" y="6536"/>
                  </a:lnTo>
                  <a:lnTo>
                    <a:pt x="23478" y="6305"/>
                  </a:lnTo>
                  <a:lnTo>
                    <a:pt x="23837" y="6049"/>
                  </a:lnTo>
                  <a:lnTo>
                    <a:pt x="24195" y="5793"/>
                  </a:lnTo>
                  <a:lnTo>
                    <a:pt x="24529" y="5485"/>
                  </a:lnTo>
                  <a:lnTo>
                    <a:pt x="24862" y="5152"/>
                  </a:lnTo>
                  <a:lnTo>
                    <a:pt x="30833" y="35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37"/>
            <p:cNvSpPr/>
            <p:nvPr/>
          </p:nvSpPr>
          <p:spPr>
            <a:xfrm>
              <a:off x="7111950" y="2837488"/>
              <a:ext cx="161958" cy="71261"/>
            </a:xfrm>
            <a:custGeom>
              <a:avLst/>
              <a:gdLst/>
              <a:ahLst/>
              <a:cxnLst/>
              <a:rect l="l" t="t" r="r" b="b"/>
              <a:pathLst>
                <a:path w="12175" h="5357" extrusionOk="0">
                  <a:moveTo>
                    <a:pt x="11970" y="0"/>
                  </a:moveTo>
                  <a:lnTo>
                    <a:pt x="11611" y="129"/>
                  </a:lnTo>
                  <a:lnTo>
                    <a:pt x="10765" y="462"/>
                  </a:lnTo>
                  <a:lnTo>
                    <a:pt x="7946" y="1641"/>
                  </a:lnTo>
                  <a:lnTo>
                    <a:pt x="4178" y="3230"/>
                  </a:lnTo>
                  <a:lnTo>
                    <a:pt x="129" y="4947"/>
                  </a:lnTo>
                  <a:lnTo>
                    <a:pt x="52" y="4998"/>
                  </a:lnTo>
                  <a:lnTo>
                    <a:pt x="26" y="5075"/>
                  </a:lnTo>
                  <a:lnTo>
                    <a:pt x="1" y="5152"/>
                  </a:lnTo>
                  <a:lnTo>
                    <a:pt x="26" y="5229"/>
                  </a:lnTo>
                  <a:lnTo>
                    <a:pt x="52" y="5280"/>
                  </a:lnTo>
                  <a:lnTo>
                    <a:pt x="103" y="5331"/>
                  </a:lnTo>
                  <a:lnTo>
                    <a:pt x="154" y="5357"/>
                  </a:lnTo>
                  <a:lnTo>
                    <a:pt x="206" y="5357"/>
                  </a:lnTo>
                  <a:lnTo>
                    <a:pt x="283" y="5331"/>
                  </a:lnTo>
                  <a:lnTo>
                    <a:pt x="7664" y="2205"/>
                  </a:lnTo>
                  <a:lnTo>
                    <a:pt x="10637" y="949"/>
                  </a:lnTo>
                  <a:lnTo>
                    <a:pt x="11560" y="564"/>
                  </a:lnTo>
                  <a:lnTo>
                    <a:pt x="11995" y="410"/>
                  </a:lnTo>
                  <a:lnTo>
                    <a:pt x="12072" y="385"/>
                  </a:lnTo>
                  <a:lnTo>
                    <a:pt x="12123" y="334"/>
                  </a:lnTo>
                  <a:lnTo>
                    <a:pt x="12175" y="282"/>
                  </a:lnTo>
                  <a:lnTo>
                    <a:pt x="12175" y="205"/>
                  </a:lnTo>
                  <a:lnTo>
                    <a:pt x="12175" y="129"/>
                  </a:lnTo>
                  <a:lnTo>
                    <a:pt x="12123" y="52"/>
                  </a:lnTo>
                  <a:lnTo>
                    <a:pt x="12047" y="0"/>
                  </a:lnTo>
                  <a:close/>
                </a:path>
              </a:pathLst>
            </a:custGeom>
            <a:solidFill>
              <a:srgbClr val="FF8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37"/>
            <p:cNvSpPr/>
            <p:nvPr/>
          </p:nvSpPr>
          <p:spPr>
            <a:xfrm>
              <a:off x="7132063" y="2868177"/>
              <a:ext cx="152753" cy="72286"/>
            </a:xfrm>
            <a:custGeom>
              <a:avLst/>
              <a:gdLst/>
              <a:ahLst/>
              <a:cxnLst/>
              <a:rect l="l" t="t" r="r" b="b"/>
              <a:pathLst>
                <a:path w="11483" h="5434" extrusionOk="0">
                  <a:moveTo>
                    <a:pt x="11278" y="0"/>
                  </a:moveTo>
                  <a:lnTo>
                    <a:pt x="11201" y="26"/>
                  </a:lnTo>
                  <a:lnTo>
                    <a:pt x="155" y="3742"/>
                  </a:lnTo>
                  <a:lnTo>
                    <a:pt x="78" y="3793"/>
                  </a:lnTo>
                  <a:lnTo>
                    <a:pt x="26" y="3845"/>
                  </a:lnTo>
                  <a:lnTo>
                    <a:pt x="1" y="3921"/>
                  </a:lnTo>
                  <a:lnTo>
                    <a:pt x="26" y="3998"/>
                  </a:lnTo>
                  <a:lnTo>
                    <a:pt x="78" y="4203"/>
                  </a:lnTo>
                  <a:lnTo>
                    <a:pt x="155" y="4383"/>
                  </a:lnTo>
                  <a:lnTo>
                    <a:pt x="257" y="4588"/>
                  </a:lnTo>
                  <a:lnTo>
                    <a:pt x="385" y="4818"/>
                  </a:lnTo>
                  <a:lnTo>
                    <a:pt x="565" y="5049"/>
                  </a:lnTo>
                  <a:lnTo>
                    <a:pt x="770" y="5254"/>
                  </a:lnTo>
                  <a:lnTo>
                    <a:pt x="872" y="5357"/>
                  </a:lnTo>
                  <a:lnTo>
                    <a:pt x="1000" y="5408"/>
                  </a:lnTo>
                  <a:lnTo>
                    <a:pt x="1103" y="5434"/>
                  </a:lnTo>
                  <a:lnTo>
                    <a:pt x="1205" y="5408"/>
                  </a:lnTo>
                  <a:lnTo>
                    <a:pt x="1257" y="5382"/>
                  </a:lnTo>
                  <a:lnTo>
                    <a:pt x="1282" y="5331"/>
                  </a:lnTo>
                  <a:lnTo>
                    <a:pt x="1308" y="5254"/>
                  </a:lnTo>
                  <a:lnTo>
                    <a:pt x="1308" y="5177"/>
                  </a:lnTo>
                  <a:lnTo>
                    <a:pt x="1257" y="5100"/>
                  </a:lnTo>
                  <a:lnTo>
                    <a:pt x="1205" y="5049"/>
                  </a:lnTo>
                  <a:lnTo>
                    <a:pt x="1052" y="4972"/>
                  </a:lnTo>
                  <a:lnTo>
                    <a:pt x="949" y="4844"/>
                  </a:lnTo>
                  <a:lnTo>
                    <a:pt x="821" y="4742"/>
                  </a:lnTo>
                  <a:lnTo>
                    <a:pt x="744" y="4588"/>
                  </a:lnTo>
                  <a:lnTo>
                    <a:pt x="590" y="4331"/>
                  </a:lnTo>
                  <a:lnTo>
                    <a:pt x="488" y="4075"/>
                  </a:lnTo>
                  <a:lnTo>
                    <a:pt x="11329" y="410"/>
                  </a:lnTo>
                  <a:lnTo>
                    <a:pt x="11406" y="359"/>
                  </a:lnTo>
                  <a:lnTo>
                    <a:pt x="11457" y="308"/>
                  </a:lnTo>
                  <a:lnTo>
                    <a:pt x="11483" y="231"/>
                  </a:lnTo>
                  <a:lnTo>
                    <a:pt x="11457" y="154"/>
                  </a:lnTo>
                  <a:lnTo>
                    <a:pt x="11432" y="77"/>
                  </a:lnTo>
                  <a:lnTo>
                    <a:pt x="11355" y="26"/>
                  </a:lnTo>
                  <a:lnTo>
                    <a:pt x="11278" y="0"/>
                  </a:lnTo>
                  <a:close/>
                </a:path>
              </a:pathLst>
            </a:custGeom>
            <a:solidFill>
              <a:srgbClr val="FF8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37"/>
            <p:cNvSpPr/>
            <p:nvPr/>
          </p:nvSpPr>
          <p:spPr>
            <a:xfrm>
              <a:off x="7162406" y="2879417"/>
              <a:ext cx="135366" cy="65142"/>
            </a:xfrm>
            <a:custGeom>
              <a:avLst/>
              <a:gdLst/>
              <a:ahLst/>
              <a:cxnLst/>
              <a:rect l="l" t="t" r="r" b="b"/>
              <a:pathLst>
                <a:path w="10176" h="4897" extrusionOk="0">
                  <a:moveTo>
                    <a:pt x="9894" y="1"/>
                  </a:moveTo>
                  <a:lnTo>
                    <a:pt x="129" y="3076"/>
                  </a:lnTo>
                  <a:lnTo>
                    <a:pt x="78" y="3102"/>
                  </a:lnTo>
                  <a:lnTo>
                    <a:pt x="26" y="3153"/>
                  </a:lnTo>
                  <a:lnTo>
                    <a:pt x="1" y="3230"/>
                  </a:lnTo>
                  <a:lnTo>
                    <a:pt x="1" y="3307"/>
                  </a:lnTo>
                  <a:lnTo>
                    <a:pt x="78" y="3563"/>
                  </a:lnTo>
                  <a:lnTo>
                    <a:pt x="180" y="3820"/>
                  </a:lnTo>
                  <a:lnTo>
                    <a:pt x="360" y="4102"/>
                  </a:lnTo>
                  <a:lnTo>
                    <a:pt x="488" y="4255"/>
                  </a:lnTo>
                  <a:lnTo>
                    <a:pt x="616" y="4384"/>
                  </a:lnTo>
                  <a:lnTo>
                    <a:pt x="770" y="4512"/>
                  </a:lnTo>
                  <a:lnTo>
                    <a:pt x="949" y="4640"/>
                  </a:lnTo>
                  <a:lnTo>
                    <a:pt x="1180" y="4742"/>
                  </a:lnTo>
                  <a:lnTo>
                    <a:pt x="1410" y="4819"/>
                  </a:lnTo>
                  <a:lnTo>
                    <a:pt x="1667" y="4871"/>
                  </a:lnTo>
                  <a:lnTo>
                    <a:pt x="1949" y="4896"/>
                  </a:lnTo>
                  <a:lnTo>
                    <a:pt x="2205" y="4871"/>
                  </a:lnTo>
                  <a:lnTo>
                    <a:pt x="2513" y="4845"/>
                  </a:lnTo>
                  <a:lnTo>
                    <a:pt x="2589" y="4794"/>
                  </a:lnTo>
                  <a:lnTo>
                    <a:pt x="2641" y="4742"/>
                  </a:lnTo>
                  <a:lnTo>
                    <a:pt x="2666" y="4665"/>
                  </a:lnTo>
                  <a:lnTo>
                    <a:pt x="2666" y="4589"/>
                  </a:lnTo>
                  <a:lnTo>
                    <a:pt x="2641" y="4512"/>
                  </a:lnTo>
                  <a:lnTo>
                    <a:pt x="2589" y="4460"/>
                  </a:lnTo>
                  <a:lnTo>
                    <a:pt x="2513" y="4435"/>
                  </a:lnTo>
                  <a:lnTo>
                    <a:pt x="2436" y="4435"/>
                  </a:lnTo>
                  <a:lnTo>
                    <a:pt x="2179" y="4460"/>
                  </a:lnTo>
                  <a:lnTo>
                    <a:pt x="1949" y="4486"/>
                  </a:lnTo>
                  <a:lnTo>
                    <a:pt x="1744" y="4460"/>
                  </a:lnTo>
                  <a:lnTo>
                    <a:pt x="1564" y="4435"/>
                  </a:lnTo>
                  <a:lnTo>
                    <a:pt x="1385" y="4384"/>
                  </a:lnTo>
                  <a:lnTo>
                    <a:pt x="1231" y="4332"/>
                  </a:lnTo>
                  <a:lnTo>
                    <a:pt x="1103" y="4255"/>
                  </a:lnTo>
                  <a:lnTo>
                    <a:pt x="975" y="4153"/>
                  </a:lnTo>
                  <a:lnTo>
                    <a:pt x="770" y="3973"/>
                  </a:lnTo>
                  <a:lnTo>
                    <a:pt x="642" y="3768"/>
                  </a:lnTo>
                  <a:lnTo>
                    <a:pt x="513" y="3563"/>
                  </a:lnTo>
                  <a:lnTo>
                    <a:pt x="462" y="3410"/>
                  </a:lnTo>
                  <a:lnTo>
                    <a:pt x="10022" y="385"/>
                  </a:lnTo>
                  <a:lnTo>
                    <a:pt x="10099" y="360"/>
                  </a:lnTo>
                  <a:lnTo>
                    <a:pt x="10150" y="283"/>
                  </a:lnTo>
                  <a:lnTo>
                    <a:pt x="10176" y="206"/>
                  </a:lnTo>
                  <a:lnTo>
                    <a:pt x="10150" y="129"/>
                  </a:lnTo>
                  <a:lnTo>
                    <a:pt x="10125" y="52"/>
                  </a:lnTo>
                  <a:lnTo>
                    <a:pt x="10048" y="26"/>
                  </a:lnTo>
                  <a:lnTo>
                    <a:pt x="9971" y="1"/>
                  </a:lnTo>
                  <a:close/>
                </a:path>
              </a:pathLst>
            </a:custGeom>
            <a:solidFill>
              <a:srgbClr val="FF8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37"/>
            <p:cNvSpPr/>
            <p:nvPr/>
          </p:nvSpPr>
          <p:spPr>
            <a:xfrm>
              <a:off x="6852152" y="1913536"/>
              <a:ext cx="1141820" cy="966240"/>
            </a:xfrm>
            <a:custGeom>
              <a:avLst/>
              <a:gdLst/>
              <a:ahLst/>
              <a:cxnLst/>
              <a:rect l="l" t="t" r="r" b="b"/>
              <a:pathLst>
                <a:path w="85835" h="72636" extrusionOk="0">
                  <a:moveTo>
                    <a:pt x="67587" y="0"/>
                  </a:moveTo>
                  <a:lnTo>
                    <a:pt x="67176" y="26"/>
                  </a:lnTo>
                  <a:lnTo>
                    <a:pt x="66741" y="77"/>
                  </a:lnTo>
                  <a:lnTo>
                    <a:pt x="66279" y="128"/>
                  </a:lnTo>
                  <a:lnTo>
                    <a:pt x="65818" y="205"/>
                  </a:lnTo>
                  <a:lnTo>
                    <a:pt x="65357" y="308"/>
                  </a:lnTo>
                  <a:lnTo>
                    <a:pt x="64870" y="436"/>
                  </a:lnTo>
                  <a:lnTo>
                    <a:pt x="63896" y="718"/>
                  </a:lnTo>
                  <a:lnTo>
                    <a:pt x="62845" y="1077"/>
                  </a:lnTo>
                  <a:lnTo>
                    <a:pt x="61769" y="1513"/>
                  </a:lnTo>
                  <a:lnTo>
                    <a:pt x="60666" y="2025"/>
                  </a:lnTo>
                  <a:lnTo>
                    <a:pt x="59539" y="2615"/>
                  </a:lnTo>
                  <a:lnTo>
                    <a:pt x="53618" y="3358"/>
                  </a:lnTo>
                  <a:lnTo>
                    <a:pt x="53439" y="3307"/>
                  </a:lnTo>
                  <a:lnTo>
                    <a:pt x="53003" y="3127"/>
                  </a:lnTo>
                  <a:lnTo>
                    <a:pt x="52362" y="2922"/>
                  </a:lnTo>
                  <a:lnTo>
                    <a:pt x="51978" y="2820"/>
                  </a:lnTo>
                  <a:lnTo>
                    <a:pt x="51568" y="2717"/>
                  </a:lnTo>
                  <a:lnTo>
                    <a:pt x="51158" y="2666"/>
                  </a:lnTo>
                  <a:lnTo>
                    <a:pt x="50722" y="2615"/>
                  </a:lnTo>
                  <a:lnTo>
                    <a:pt x="50286" y="2615"/>
                  </a:lnTo>
                  <a:lnTo>
                    <a:pt x="49851" y="2640"/>
                  </a:lnTo>
                  <a:lnTo>
                    <a:pt x="49415" y="2743"/>
                  </a:lnTo>
                  <a:lnTo>
                    <a:pt x="49236" y="2794"/>
                  </a:lnTo>
                  <a:lnTo>
                    <a:pt x="49031" y="2871"/>
                  </a:lnTo>
                  <a:lnTo>
                    <a:pt x="48851" y="2973"/>
                  </a:lnTo>
                  <a:lnTo>
                    <a:pt x="48672" y="3076"/>
                  </a:lnTo>
                  <a:lnTo>
                    <a:pt x="48518" y="3230"/>
                  </a:lnTo>
                  <a:lnTo>
                    <a:pt x="48364" y="3358"/>
                  </a:lnTo>
                  <a:lnTo>
                    <a:pt x="47852" y="3947"/>
                  </a:lnTo>
                  <a:lnTo>
                    <a:pt x="47006" y="4947"/>
                  </a:lnTo>
                  <a:lnTo>
                    <a:pt x="44417" y="8074"/>
                  </a:lnTo>
                  <a:lnTo>
                    <a:pt x="37266" y="16762"/>
                  </a:lnTo>
                  <a:lnTo>
                    <a:pt x="27348" y="28860"/>
                  </a:lnTo>
                  <a:lnTo>
                    <a:pt x="2051" y="19095"/>
                  </a:lnTo>
                  <a:lnTo>
                    <a:pt x="1" y="23657"/>
                  </a:lnTo>
                  <a:lnTo>
                    <a:pt x="4255" y="26220"/>
                  </a:lnTo>
                  <a:lnTo>
                    <a:pt x="8740" y="28885"/>
                  </a:lnTo>
                  <a:lnTo>
                    <a:pt x="13995" y="31986"/>
                  </a:lnTo>
                  <a:lnTo>
                    <a:pt x="16737" y="33576"/>
                  </a:lnTo>
                  <a:lnTo>
                    <a:pt x="19454" y="35139"/>
                  </a:lnTo>
                  <a:lnTo>
                    <a:pt x="22119" y="36625"/>
                  </a:lnTo>
                  <a:lnTo>
                    <a:pt x="24580" y="37984"/>
                  </a:lnTo>
                  <a:lnTo>
                    <a:pt x="26835" y="39188"/>
                  </a:lnTo>
                  <a:lnTo>
                    <a:pt x="28809" y="40162"/>
                  </a:lnTo>
                  <a:lnTo>
                    <a:pt x="29629" y="40572"/>
                  </a:lnTo>
                  <a:lnTo>
                    <a:pt x="30372" y="40906"/>
                  </a:lnTo>
                  <a:lnTo>
                    <a:pt x="31013" y="41162"/>
                  </a:lnTo>
                  <a:lnTo>
                    <a:pt x="31500" y="41341"/>
                  </a:lnTo>
                  <a:lnTo>
                    <a:pt x="34729" y="38266"/>
                  </a:lnTo>
                  <a:lnTo>
                    <a:pt x="38035" y="35088"/>
                  </a:lnTo>
                  <a:lnTo>
                    <a:pt x="41252" y="31977"/>
                  </a:lnTo>
                  <a:lnTo>
                    <a:pt x="41342" y="32320"/>
                  </a:lnTo>
                  <a:lnTo>
                    <a:pt x="41495" y="32909"/>
                  </a:lnTo>
                  <a:lnTo>
                    <a:pt x="41700" y="33473"/>
                  </a:lnTo>
                  <a:lnTo>
                    <a:pt x="41905" y="34011"/>
                  </a:lnTo>
                  <a:lnTo>
                    <a:pt x="42136" y="34549"/>
                  </a:lnTo>
                  <a:lnTo>
                    <a:pt x="42392" y="35036"/>
                  </a:lnTo>
                  <a:lnTo>
                    <a:pt x="42674" y="35549"/>
                  </a:lnTo>
                  <a:lnTo>
                    <a:pt x="42982" y="36010"/>
                  </a:lnTo>
                  <a:lnTo>
                    <a:pt x="43289" y="36472"/>
                  </a:lnTo>
                  <a:lnTo>
                    <a:pt x="43597" y="36907"/>
                  </a:lnTo>
                  <a:lnTo>
                    <a:pt x="43956" y="37317"/>
                  </a:lnTo>
                  <a:lnTo>
                    <a:pt x="44289" y="37702"/>
                  </a:lnTo>
                  <a:lnTo>
                    <a:pt x="44648" y="38086"/>
                  </a:lnTo>
                  <a:lnTo>
                    <a:pt x="45032" y="38420"/>
                  </a:lnTo>
                  <a:lnTo>
                    <a:pt x="45391" y="38753"/>
                  </a:lnTo>
                  <a:lnTo>
                    <a:pt x="45776" y="39060"/>
                  </a:lnTo>
                  <a:lnTo>
                    <a:pt x="46160" y="39342"/>
                  </a:lnTo>
                  <a:lnTo>
                    <a:pt x="46544" y="39599"/>
                  </a:lnTo>
                  <a:lnTo>
                    <a:pt x="46903" y="39829"/>
                  </a:lnTo>
                  <a:lnTo>
                    <a:pt x="47288" y="40034"/>
                  </a:lnTo>
                  <a:lnTo>
                    <a:pt x="47672" y="40239"/>
                  </a:lnTo>
                  <a:lnTo>
                    <a:pt x="48031" y="40393"/>
                  </a:lnTo>
                  <a:lnTo>
                    <a:pt x="48082" y="41264"/>
                  </a:lnTo>
                  <a:lnTo>
                    <a:pt x="48133" y="42162"/>
                  </a:lnTo>
                  <a:lnTo>
                    <a:pt x="48185" y="43059"/>
                  </a:lnTo>
                  <a:lnTo>
                    <a:pt x="48287" y="43956"/>
                  </a:lnTo>
                  <a:lnTo>
                    <a:pt x="48415" y="44827"/>
                  </a:lnTo>
                  <a:lnTo>
                    <a:pt x="48544" y="45724"/>
                  </a:lnTo>
                  <a:lnTo>
                    <a:pt x="48697" y="46595"/>
                  </a:lnTo>
                  <a:lnTo>
                    <a:pt x="48851" y="47467"/>
                  </a:lnTo>
                  <a:lnTo>
                    <a:pt x="49210" y="49184"/>
                  </a:lnTo>
                  <a:lnTo>
                    <a:pt x="49620" y="50850"/>
                  </a:lnTo>
                  <a:lnTo>
                    <a:pt x="50030" y="52413"/>
                  </a:lnTo>
                  <a:lnTo>
                    <a:pt x="50491" y="53900"/>
                  </a:lnTo>
                  <a:lnTo>
                    <a:pt x="50927" y="55284"/>
                  </a:lnTo>
                  <a:lnTo>
                    <a:pt x="51337" y="56514"/>
                  </a:lnTo>
                  <a:lnTo>
                    <a:pt x="51722" y="57616"/>
                  </a:lnTo>
                  <a:lnTo>
                    <a:pt x="52080" y="58565"/>
                  </a:lnTo>
                  <a:lnTo>
                    <a:pt x="52593" y="59872"/>
                  </a:lnTo>
                  <a:lnTo>
                    <a:pt x="52798" y="60359"/>
                  </a:lnTo>
                  <a:lnTo>
                    <a:pt x="53849" y="60359"/>
                  </a:lnTo>
                  <a:lnTo>
                    <a:pt x="56691" y="60333"/>
                  </a:lnTo>
                  <a:lnTo>
                    <a:pt x="56691" y="60333"/>
                  </a:lnTo>
                  <a:lnTo>
                    <a:pt x="43956" y="68227"/>
                  </a:lnTo>
                  <a:lnTo>
                    <a:pt x="43956" y="68381"/>
                  </a:lnTo>
                  <a:lnTo>
                    <a:pt x="44033" y="68817"/>
                  </a:lnTo>
                  <a:lnTo>
                    <a:pt x="44161" y="69406"/>
                  </a:lnTo>
                  <a:lnTo>
                    <a:pt x="44263" y="69765"/>
                  </a:lnTo>
                  <a:lnTo>
                    <a:pt x="44392" y="70149"/>
                  </a:lnTo>
                  <a:lnTo>
                    <a:pt x="44545" y="70508"/>
                  </a:lnTo>
                  <a:lnTo>
                    <a:pt x="44699" y="70893"/>
                  </a:lnTo>
                  <a:lnTo>
                    <a:pt x="44904" y="71277"/>
                  </a:lnTo>
                  <a:lnTo>
                    <a:pt x="45135" y="71610"/>
                  </a:lnTo>
                  <a:lnTo>
                    <a:pt x="45391" y="71943"/>
                  </a:lnTo>
                  <a:lnTo>
                    <a:pt x="45699" y="72225"/>
                  </a:lnTo>
                  <a:lnTo>
                    <a:pt x="45852" y="72354"/>
                  </a:lnTo>
                  <a:lnTo>
                    <a:pt x="46032" y="72456"/>
                  </a:lnTo>
                  <a:lnTo>
                    <a:pt x="46211" y="72559"/>
                  </a:lnTo>
                  <a:lnTo>
                    <a:pt x="46416" y="72635"/>
                  </a:lnTo>
                  <a:lnTo>
                    <a:pt x="47185" y="72584"/>
                  </a:lnTo>
                  <a:lnTo>
                    <a:pt x="48082" y="72456"/>
                  </a:lnTo>
                  <a:lnTo>
                    <a:pt x="49082" y="72277"/>
                  </a:lnTo>
                  <a:lnTo>
                    <a:pt x="50158" y="72020"/>
                  </a:lnTo>
                  <a:lnTo>
                    <a:pt x="51363" y="71738"/>
                  </a:lnTo>
                  <a:lnTo>
                    <a:pt x="52619" y="71380"/>
                  </a:lnTo>
                  <a:lnTo>
                    <a:pt x="53951" y="70995"/>
                  </a:lnTo>
                  <a:lnTo>
                    <a:pt x="55361" y="70585"/>
                  </a:lnTo>
                  <a:lnTo>
                    <a:pt x="56822" y="70124"/>
                  </a:lnTo>
                  <a:lnTo>
                    <a:pt x="58334" y="69611"/>
                  </a:lnTo>
                  <a:lnTo>
                    <a:pt x="61435" y="68535"/>
                  </a:lnTo>
                  <a:lnTo>
                    <a:pt x="64639" y="67381"/>
                  </a:lnTo>
                  <a:lnTo>
                    <a:pt x="67868" y="66151"/>
                  </a:lnTo>
                  <a:lnTo>
                    <a:pt x="71021" y="64921"/>
                  </a:lnTo>
                  <a:lnTo>
                    <a:pt x="74071" y="63691"/>
                  </a:lnTo>
                  <a:lnTo>
                    <a:pt x="76916" y="62486"/>
                  </a:lnTo>
                  <a:lnTo>
                    <a:pt x="79479" y="61358"/>
                  </a:lnTo>
                  <a:lnTo>
                    <a:pt x="81734" y="60333"/>
                  </a:lnTo>
                  <a:lnTo>
                    <a:pt x="83605" y="59436"/>
                  </a:lnTo>
                  <a:lnTo>
                    <a:pt x="84348" y="59052"/>
                  </a:lnTo>
                  <a:lnTo>
                    <a:pt x="84989" y="58693"/>
                  </a:lnTo>
                  <a:lnTo>
                    <a:pt x="85476" y="58411"/>
                  </a:lnTo>
                  <a:lnTo>
                    <a:pt x="85835" y="58155"/>
                  </a:lnTo>
                  <a:lnTo>
                    <a:pt x="85630" y="55874"/>
                  </a:lnTo>
                  <a:lnTo>
                    <a:pt x="85374" y="53567"/>
                  </a:lnTo>
                  <a:lnTo>
                    <a:pt x="85092" y="51260"/>
                  </a:lnTo>
                  <a:lnTo>
                    <a:pt x="84759" y="48953"/>
                  </a:lnTo>
                  <a:lnTo>
                    <a:pt x="84400" y="46647"/>
                  </a:lnTo>
                  <a:lnTo>
                    <a:pt x="84015" y="44340"/>
                  </a:lnTo>
                  <a:lnTo>
                    <a:pt x="83605" y="42033"/>
                  </a:lnTo>
                  <a:lnTo>
                    <a:pt x="83144" y="39752"/>
                  </a:lnTo>
                  <a:lnTo>
                    <a:pt x="82682" y="37497"/>
                  </a:lnTo>
                  <a:lnTo>
                    <a:pt x="82221" y="35267"/>
                  </a:lnTo>
                  <a:lnTo>
                    <a:pt x="81709" y="33063"/>
                  </a:lnTo>
                  <a:lnTo>
                    <a:pt x="81196" y="30884"/>
                  </a:lnTo>
                  <a:lnTo>
                    <a:pt x="80683" y="28757"/>
                  </a:lnTo>
                  <a:lnTo>
                    <a:pt x="80145" y="26681"/>
                  </a:lnTo>
                  <a:lnTo>
                    <a:pt x="79633" y="24631"/>
                  </a:lnTo>
                  <a:lnTo>
                    <a:pt x="79094" y="22657"/>
                  </a:lnTo>
                  <a:lnTo>
                    <a:pt x="78018" y="18890"/>
                  </a:lnTo>
                  <a:lnTo>
                    <a:pt x="76993" y="15404"/>
                  </a:lnTo>
                  <a:lnTo>
                    <a:pt x="75993" y="12226"/>
                  </a:lnTo>
                  <a:lnTo>
                    <a:pt x="75045" y="9432"/>
                  </a:lnTo>
                  <a:lnTo>
                    <a:pt x="74225" y="7023"/>
                  </a:lnTo>
                  <a:lnTo>
                    <a:pt x="73481" y="5049"/>
                  </a:lnTo>
                  <a:lnTo>
                    <a:pt x="72892" y="3563"/>
                  </a:lnTo>
                  <a:lnTo>
                    <a:pt x="72661" y="3025"/>
                  </a:lnTo>
                  <a:lnTo>
                    <a:pt x="72456" y="2615"/>
                  </a:lnTo>
                  <a:lnTo>
                    <a:pt x="72277" y="2281"/>
                  </a:lnTo>
                  <a:lnTo>
                    <a:pt x="72072" y="1974"/>
                  </a:lnTo>
                  <a:lnTo>
                    <a:pt x="71841" y="1692"/>
                  </a:lnTo>
                  <a:lnTo>
                    <a:pt x="71610" y="1410"/>
                  </a:lnTo>
                  <a:lnTo>
                    <a:pt x="71354" y="1179"/>
                  </a:lnTo>
                  <a:lnTo>
                    <a:pt x="71098" y="974"/>
                  </a:lnTo>
                  <a:lnTo>
                    <a:pt x="70816" y="769"/>
                  </a:lnTo>
                  <a:lnTo>
                    <a:pt x="70508" y="590"/>
                  </a:lnTo>
                  <a:lnTo>
                    <a:pt x="70201" y="462"/>
                  </a:lnTo>
                  <a:lnTo>
                    <a:pt x="69868" y="334"/>
                  </a:lnTo>
                  <a:lnTo>
                    <a:pt x="69509" y="231"/>
                  </a:lnTo>
                  <a:lnTo>
                    <a:pt x="69150" y="128"/>
                  </a:lnTo>
                  <a:lnTo>
                    <a:pt x="68791" y="77"/>
                  </a:lnTo>
                  <a:lnTo>
                    <a:pt x="68407" y="26"/>
                  </a:lnTo>
                  <a:lnTo>
                    <a:pt x="67997" y="0"/>
                  </a:lnTo>
                  <a:close/>
                </a:path>
              </a:pathLst>
            </a:custGeom>
            <a:solidFill>
              <a:srgbClr val="FF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37"/>
            <p:cNvSpPr/>
            <p:nvPr/>
          </p:nvSpPr>
          <p:spPr>
            <a:xfrm>
              <a:off x="6852152" y="1913536"/>
              <a:ext cx="1141820" cy="966240"/>
            </a:xfrm>
            <a:custGeom>
              <a:avLst/>
              <a:gdLst/>
              <a:ahLst/>
              <a:cxnLst/>
              <a:rect l="l" t="t" r="r" b="b"/>
              <a:pathLst>
                <a:path w="85835" h="72636" fill="none" extrusionOk="0">
                  <a:moveTo>
                    <a:pt x="53618" y="3358"/>
                  </a:moveTo>
                  <a:lnTo>
                    <a:pt x="53618" y="3358"/>
                  </a:lnTo>
                  <a:lnTo>
                    <a:pt x="53439" y="3307"/>
                  </a:lnTo>
                  <a:lnTo>
                    <a:pt x="53003" y="3127"/>
                  </a:lnTo>
                  <a:lnTo>
                    <a:pt x="52362" y="2922"/>
                  </a:lnTo>
                  <a:lnTo>
                    <a:pt x="51978" y="2820"/>
                  </a:lnTo>
                  <a:lnTo>
                    <a:pt x="51568" y="2717"/>
                  </a:lnTo>
                  <a:lnTo>
                    <a:pt x="51158" y="2666"/>
                  </a:lnTo>
                  <a:lnTo>
                    <a:pt x="50722" y="2615"/>
                  </a:lnTo>
                  <a:lnTo>
                    <a:pt x="50286" y="2615"/>
                  </a:lnTo>
                  <a:lnTo>
                    <a:pt x="49851" y="2640"/>
                  </a:lnTo>
                  <a:lnTo>
                    <a:pt x="49415" y="2743"/>
                  </a:lnTo>
                  <a:lnTo>
                    <a:pt x="49236" y="2794"/>
                  </a:lnTo>
                  <a:lnTo>
                    <a:pt x="49031" y="2871"/>
                  </a:lnTo>
                  <a:lnTo>
                    <a:pt x="48851" y="2973"/>
                  </a:lnTo>
                  <a:lnTo>
                    <a:pt x="48672" y="3076"/>
                  </a:lnTo>
                  <a:lnTo>
                    <a:pt x="48518" y="3230"/>
                  </a:lnTo>
                  <a:lnTo>
                    <a:pt x="48364" y="3358"/>
                  </a:lnTo>
                  <a:lnTo>
                    <a:pt x="48364" y="3358"/>
                  </a:lnTo>
                  <a:lnTo>
                    <a:pt x="47852" y="3947"/>
                  </a:lnTo>
                  <a:lnTo>
                    <a:pt x="47006" y="4947"/>
                  </a:lnTo>
                  <a:lnTo>
                    <a:pt x="44417" y="8074"/>
                  </a:lnTo>
                  <a:lnTo>
                    <a:pt x="37266" y="16762"/>
                  </a:lnTo>
                  <a:lnTo>
                    <a:pt x="27348" y="28860"/>
                  </a:lnTo>
                  <a:lnTo>
                    <a:pt x="2051" y="19095"/>
                  </a:lnTo>
                  <a:lnTo>
                    <a:pt x="1" y="23657"/>
                  </a:lnTo>
                  <a:lnTo>
                    <a:pt x="1" y="23657"/>
                  </a:lnTo>
                  <a:lnTo>
                    <a:pt x="4255" y="26220"/>
                  </a:lnTo>
                  <a:lnTo>
                    <a:pt x="8740" y="28885"/>
                  </a:lnTo>
                  <a:lnTo>
                    <a:pt x="13995" y="31986"/>
                  </a:lnTo>
                  <a:lnTo>
                    <a:pt x="16737" y="33576"/>
                  </a:lnTo>
                  <a:lnTo>
                    <a:pt x="19454" y="35139"/>
                  </a:lnTo>
                  <a:lnTo>
                    <a:pt x="22119" y="36625"/>
                  </a:lnTo>
                  <a:lnTo>
                    <a:pt x="24580" y="37984"/>
                  </a:lnTo>
                  <a:lnTo>
                    <a:pt x="26835" y="39188"/>
                  </a:lnTo>
                  <a:lnTo>
                    <a:pt x="28809" y="40162"/>
                  </a:lnTo>
                  <a:lnTo>
                    <a:pt x="29629" y="40572"/>
                  </a:lnTo>
                  <a:lnTo>
                    <a:pt x="30372" y="40906"/>
                  </a:lnTo>
                  <a:lnTo>
                    <a:pt x="31013" y="41162"/>
                  </a:lnTo>
                  <a:lnTo>
                    <a:pt x="31500" y="41341"/>
                  </a:lnTo>
                  <a:lnTo>
                    <a:pt x="31500" y="41341"/>
                  </a:lnTo>
                  <a:lnTo>
                    <a:pt x="34729" y="38266"/>
                  </a:lnTo>
                  <a:lnTo>
                    <a:pt x="38035" y="35088"/>
                  </a:lnTo>
                  <a:lnTo>
                    <a:pt x="44263" y="29065"/>
                  </a:lnTo>
                  <a:lnTo>
                    <a:pt x="48928" y="24503"/>
                  </a:lnTo>
                  <a:lnTo>
                    <a:pt x="50773" y="22708"/>
                  </a:lnTo>
                  <a:lnTo>
                    <a:pt x="48825" y="10944"/>
                  </a:lnTo>
                  <a:lnTo>
                    <a:pt x="48825" y="10944"/>
                  </a:lnTo>
                  <a:lnTo>
                    <a:pt x="48620" y="11252"/>
                  </a:lnTo>
                  <a:lnTo>
                    <a:pt x="48082" y="12072"/>
                  </a:lnTo>
                  <a:lnTo>
                    <a:pt x="47236" y="13379"/>
                  </a:lnTo>
                  <a:lnTo>
                    <a:pt x="46749" y="14199"/>
                  </a:lnTo>
                  <a:lnTo>
                    <a:pt x="46211" y="15122"/>
                  </a:lnTo>
                  <a:lnTo>
                    <a:pt x="45647" y="16122"/>
                  </a:lnTo>
                  <a:lnTo>
                    <a:pt x="45058" y="17224"/>
                  </a:lnTo>
                  <a:lnTo>
                    <a:pt x="44468" y="18377"/>
                  </a:lnTo>
                  <a:lnTo>
                    <a:pt x="43853" y="19607"/>
                  </a:lnTo>
                  <a:lnTo>
                    <a:pt x="43264" y="20914"/>
                  </a:lnTo>
                  <a:lnTo>
                    <a:pt x="42700" y="22247"/>
                  </a:lnTo>
                  <a:lnTo>
                    <a:pt x="42162" y="23657"/>
                  </a:lnTo>
                  <a:lnTo>
                    <a:pt x="41649" y="25066"/>
                  </a:lnTo>
                  <a:lnTo>
                    <a:pt x="41649" y="25066"/>
                  </a:lnTo>
                  <a:lnTo>
                    <a:pt x="41418" y="25784"/>
                  </a:lnTo>
                  <a:lnTo>
                    <a:pt x="41239" y="26502"/>
                  </a:lnTo>
                  <a:lnTo>
                    <a:pt x="41111" y="27194"/>
                  </a:lnTo>
                  <a:lnTo>
                    <a:pt x="41008" y="27886"/>
                  </a:lnTo>
                  <a:lnTo>
                    <a:pt x="40957" y="28552"/>
                  </a:lnTo>
                  <a:lnTo>
                    <a:pt x="40931" y="29218"/>
                  </a:lnTo>
                  <a:lnTo>
                    <a:pt x="40957" y="29885"/>
                  </a:lnTo>
                  <a:lnTo>
                    <a:pt x="41008" y="30500"/>
                  </a:lnTo>
                  <a:lnTo>
                    <a:pt x="41085" y="31141"/>
                  </a:lnTo>
                  <a:lnTo>
                    <a:pt x="41188" y="31730"/>
                  </a:lnTo>
                  <a:lnTo>
                    <a:pt x="41342" y="32320"/>
                  </a:lnTo>
                  <a:lnTo>
                    <a:pt x="41495" y="32909"/>
                  </a:lnTo>
                  <a:lnTo>
                    <a:pt x="41700" y="33473"/>
                  </a:lnTo>
                  <a:lnTo>
                    <a:pt x="41905" y="34011"/>
                  </a:lnTo>
                  <a:lnTo>
                    <a:pt x="42136" y="34549"/>
                  </a:lnTo>
                  <a:lnTo>
                    <a:pt x="42392" y="35036"/>
                  </a:lnTo>
                  <a:lnTo>
                    <a:pt x="42674" y="35549"/>
                  </a:lnTo>
                  <a:lnTo>
                    <a:pt x="42982" y="36010"/>
                  </a:lnTo>
                  <a:lnTo>
                    <a:pt x="43289" y="36472"/>
                  </a:lnTo>
                  <a:lnTo>
                    <a:pt x="43597" y="36907"/>
                  </a:lnTo>
                  <a:lnTo>
                    <a:pt x="43956" y="37317"/>
                  </a:lnTo>
                  <a:lnTo>
                    <a:pt x="44289" y="37702"/>
                  </a:lnTo>
                  <a:lnTo>
                    <a:pt x="44648" y="38086"/>
                  </a:lnTo>
                  <a:lnTo>
                    <a:pt x="45032" y="38420"/>
                  </a:lnTo>
                  <a:lnTo>
                    <a:pt x="45391" y="38753"/>
                  </a:lnTo>
                  <a:lnTo>
                    <a:pt x="45776" y="39060"/>
                  </a:lnTo>
                  <a:lnTo>
                    <a:pt x="46160" y="39342"/>
                  </a:lnTo>
                  <a:lnTo>
                    <a:pt x="46544" y="39599"/>
                  </a:lnTo>
                  <a:lnTo>
                    <a:pt x="46903" y="39829"/>
                  </a:lnTo>
                  <a:lnTo>
                    <a:pt x="47288" y="40034"/>
                  </a:lnTo>
                  <a:lnTo>
                    <a:pt x="47672" y="40239"/>
                  </a:lnTo>
                  <a:lnTo>
                    <a:pt x="48031" y="40393"/>
                  </a:lnTo>
                  <a:lnTo>
                    <a:pt x="48031" y="40393"/>
                  </a:lnTo>
                  <a:lnTo>
                    <a:pt x="48082" y="41264"/>
                  </a:lnTo>
                  <a:lnTo>
                    <a:pt x="48133" y="42162"/>
                  </a:lnTo>
                  <a:lnTo>
                    <a:pt x="48185" y="43059"/>
                  </a:lnTo>
                  <a:lnTo>
                    <a:pt x="48287" y="43956"/>
                  </a:lnTo>
                  <a:lnTo>
                    <a:pt x="48415" y="44827"/>
                  </a:lnTo>
                  <a:lnTo>
                    <a:pt x="48544" y="45724"/>
                  </a:lnTo>
                  <a:lnTo>
                    <a:pt x="48697" y="46595"/>
                  </a:lnTo>
                  <a:lnTo>
                    <a:pt x="48851" y="47467"/>
                  </a:lnTo>
                  <a:lnTo>
                    <a:pt x="49210" y="49184"/>
                  </a:lnTo>
                  <a:lnTo>
                    <a:pt x="49620" y="50850"/>
                  </a:lnTo>
                  <a:lnTo>
                    <a:pt x="50030" y="52413"/>
                  </a:lnTo>
                  <a:lnTo>
                    <a:pt x="50491" y="53900"/>
                  </a:lnTo>
                  <a:lnTo>
                    <a:pt x="50927" y="55284"/>
                  </a:lnTo>
                  <a:lnTo>
                    <a:pt x="51337" y="56514"/>
                  </a:lnTo>
                  <a:lnTo>
                    <a:pt x="51722" y="57616"/>
                  </a:lnTo>
                  <a:lnTo>
                    <a:pt x="52080" y="58565"/>
                  </a:lnTo>
                  <a:lnTo>
                    <a:pt x="52593" y="59872"/>
                  </a:lnTo>
                  <a:lnTo>
                    <a:pt x="52798" y="60359"/>
                  </a:lnTo>
                  <a:lnTo>
                    <a:pt x="52798" y="60359"/>
                  </a:lnTo>
                  <a:lnTo>
                    <a:pt x="53849" y="60359"/>
                  </a:lnTo>
                  <a:lnTo>
                    <a:pt x="56694" y="60333"/>
                  </a:lnTo>
                  <a:lnTo>
                    <a:pt x="60718" y="60282"/>
                  </a:lnTo>
                  <a:lnTo>
                    <a:pt x="63050" y="60231"/>
                  </a:lnTo>
                  <a:lnTo>
                    <a:pt x="65459" y="60128"/>
                  </a:lnTo>
                  <a:lnTo>
                    <a:pt x="67920" y="60026"/>
                  </a:lnTo>
                  <a:lnTo>
                    <a:pt x="70355" y="59897"/>
                  </a:lnTo>
                  <a:lnTo>
                    <a:pt x="72661" y="59718"/>
                  </a:lnTo>
                  <a:lnTo>
                    <a:pt x="73763" y="59615"/>
                  </a:lnTo>
                  <a:lnTo>
                    <a:pt x="74840" y="59487"/>
                  </a:lnTo>
                  <a:lnTo>
                    <a:pt x="75839" y="59359"/>
                  </a:lnTo>
                  <a:lnTo>
                    <a:pt x="76762" y="59231"/>
                  </a:lnTo>
                  <a:lnTo>
                    <a:pt x="77608" y="59077"/>
                  </a:lnTo>
                  <a:lnTo>
                    <a:pt x="78402" y="58923"/>
                  </a:lnTo>
                  <a:lnTo>
                    <a:pt x="79069" y="58744"/>
                  </a:lnTo>
                  <a:lnTo>
                    <a:pt x="79658" y="58565"/>
                  </a:lnTo>
                  <a:lnTo>
                    <a:pt x="80120" y="58360"/>
                  </a:lnTo>
                  <a:lnTo>
                    <a:pt x="80325" y="58257"/>
                  </a:lnTo>
                  <a:lnTo>
                    <a:pt x="80478" y="58155"/>
                  </a:lnTo>
                  <a:lnTo>
                    <a:pt x="80478" y="58155"/>
                  </a:lnTo>
                  <a:lnTo>
                    <a:pt x="80555" y="58078"/>
                  </a:lnTo>
                  <a:lnTo>
                    <a:pt x="80606" y="58001"/>
                  </a:lnTo>
                  <a:lnTo>
                    <a:pt x="80709" y="57821"/>
                  </a:lnTo>
                  <a:lnTo>
                    <a:pt x="80760" y="57565"/>
                  </a:lnTo>
                  <a:lnTo>
                    <a:pt x="80812" y="57283"/>
                  </a:lnTo>
                  <a:lnTo>
                    <a:pt x="80786" y="56924"/>
                  </a:lnTo>
                  <a:lnTo>
                    <a:pt x="80760" y="56540"/>
                  </a:lnTo>
                  <a:lnTo>
                    <a:pt x="80709" y="56079"/>
                  </a:lnTo>
                  <a:lnTo>
                    <a:pt x="80606" y="55617"/>
                  </a:lnTo>
                  <a:lnTo>
                    <a:pt x="80478" y="55079"/>
                  </a:lnTo>
                  <a:lnTo>
                    <a:pt x="80350" y="54515"/>
                  </a:lnTo>
                  <a:lnTo>
                    <a:pt x="79966" y="53259"/>
                  </a:lnTo>
                  <a:lnTo>
                    <a:pt x="79504" y="51875"/>
                  </a:lnTo>
                  <a:lnTo>
                    <a:pt x="78966" y="50363"/>
                  </a:lnTo>
                  <a:lnTo>
                    <a:pt x="78325" y="48748"/>
                  </a:lnTo>
                  <a:lnTo>
                    <a:pt x="77633" y="47031"/>
                  </a:lnTo>
                  <a:lnTo>
                    <a:pt x="76890" y="45211"/>
                  </a:lnTo>
                  <a:lnTo>
                    <a:pt x="76096" y="43366"/>
                  </a:lnTo>
                  <a:lnTo>
                    <a:pt x="75250" y="41444"/>
                  </a:lnTo>
                  <a:lnTo>
                    <a:pt x="74353" y="39496"/>
                  </a:lnTo>
                  <a:lnTo>
                    <a:pt x="72533" y="35523"/>
                  </a:lnTo>
                  <a:lnTo>
                    <a:pt x="70662" y="31602"/>
                  </a:lnTo>
                  <a:lnTo>
                    <a:pt x="68817" y="27809"/>
                  </a:lnTo>
                  <a:lnTo>
                    <a:pt x="67074" y="24297"/>
                  </a:lnTo>
                  <a:lnTo>
                    <a:pt x="65510" y="21145"/>
                  </a:lnTo>
                  <a:lnTo>
                    <a:pt x="63127" y="16455"/>
                  </a:lnTo>
                  <a:lnTo>
                    <a:pt x="62204" y="14686"/>
                  </a:lnTo>
                  <a:lnTo>
                    <a:pt x="72610" y="50466"/>
                  </a:lnTo>
                  <a:lnTo>
                    <a:pt x="43956" y="68227"/>
                  </a:lnTo>
                  <a:lnTo>
                    <a:pt x="43956" y="68227"/>
                  </a:lnTo>
                  <a:lnTo>
                    <a:pt x="43956" y="68381"/>
                  </a:lnTo>
                  <a:lnTo>
                    <a:pt x="44033" y="68817"/>
                  </a:lnTo>
                  <a:lnTo>
                    <a:pt x="44161" y="69406"/>
                  </a:lnTo>
                  <a:lnTo>
                    <a:pt x="44263" y="69765"/>
                  </a:lnTo>
                  <a:lnTo>
                    <a:pt x="44392" y="70149"/>
                  </a:lnTo>
                  <a:lnTo>
                    <a:pt x="44545" y="70508"/>
                  </a:lnTo>
                  <a:lnTo>
                    <a:pt x="44699" y="70893"/>
                  </a:lnTo>
                  <a:lnTo>
                    <a:pt x="44904" y="71277"/>
                  </a:lnTo>
                  <a:lnTo>
                    <a:pt x="45135" y="71610"/>
                  </a:lnTo>
                  <a:lnTo>
                    <a:pt x="45391" y="71943"/>
                  </a:lnTo>
                  <a:lnTo>
                    <a:pt x="45699" y="72225"/>
                  </a:lnTo>
                  <a:lnTo>
                    <a:pt x="45852" y="72354"/>
                  </a:lnTo>
                  <a:lnTo>
                    <a:pt x="46032" y="72456"/>
                  </a:lnTo>
                  <a:lnTo>
                    <a:pt x="46211" y="72559"/>
                  </a:lnTo>
                  <a:lnTo>
                    <a:pt x="46416" y="72635"/>
                  </a:lnTo>
                  <a:lnTo>
                    <a:pt x="46416" y="72635"/>
                  </a:lnTo>
                  <a:lnTo>
                    <a:pt x="47185" y="72584"/>
                  </a:lnTo>
                  <a:lnTo>
                    <a:pt x="48082" y="72456"/>
                  </a:lnTo>
                  <a:lnTo>
                    <a:pt x="49082" y="72277"/>
                  </a:lnTo>
                  <a:lnTo>
                    <a:pt x="50158" y="72020"/>
                  </a:lnTo>
                  <a:lnTo>
                    <a:pt x="51363" y="71738"/>
                  </a:lnTo>
                  <a:lnTo>
                    <a:pt x="52619" y="71380"/>
                  </a:lnTo>
                  <a:lnTo>
                    <a:pt x="53951" y="70995"/>
                  </a:lnTo>
                  <a:lnTo>
                    <a:pt x="55361" y="70585"/>
                  </a:lnTo>
                  <a:lnTo>
                    <a:pt x="56822" y="70124"/>
                  </a:lnTo>
                  <a:lnTo>
                    <a:pt x="58334" y="69611"/>
                  </a:lnTo>
                  <a:lnTo>
                    <a:pt x="61435" y="68535"/>
                  </a:lnTo>
                  <a:lnTo>
                    <a:pt x="64639" y="67381"/>
                  </a:lnTo>
                  <a:lnTo>
                    <a:pt x="67868" y="66151"/>
                  </a:lnTo>
                  <a:lnTo>
                    <a:pt x="71021" y="64921"/>
                  </a:lnTo>
                  <a:lnTo>
                    <a:pt x="74071" y="63691"/>
                  </a:lnTo>
                  <a:lnTo>
                    <a:pt x="76916" y="62486"/>
                  </a:lnTo>
                  <a:lnTo>
                    <a:pt x="79479" y="61358"/>
                  </a:lnTo>
                  <a:lnTo>
                    <a:pt x="81734" y="60333"/>
                  </a:lnTo>
                  <a:lnTo>
                    <a:pt x="83605" y="59436"/>
                  </a:lnTo>
                  <a:lnTo>
                    <a:pt x="84348" y="59052"/>
                  </a:lnTo>
                  <a:lnTo>
                    <a:pt x="84989" y="58693"/>
                  </a:lnTo>
                  <a:lnTo>
                    <a:pt x="85476" y="58411"/>
                  </a:lnTo>
                  <a:lnTo>
                    <a:pt x="85835" y="58155"/>
                  </a:lnTo>
                  <a:lnTo>
                    <a:pt x="85835" y="58155"/>
                  </a:lnTo>
                  <a:lnTo>
                    <a:pt x="85630" y="55874"/>
                  </a:lnTo>
                  <a:lnTo>
                    <a:pt x="85374" y="53567"/>
                  </a:lnTo>
                  <a:lnTo>
                    <a:pt x="85092" y="51260"/>
                  </a:lnTo>
                  <a:lnTo>
                    <a:pt x="84759" y="48953"/>
                  </a:lnTo>
                  <a:lnTo>
                    <a:pt x="84400" y="46647"/>
                  </a:lnTo>
                  <a:lnTo>
                    <a:pt x="84015" y="44340"/>
                  </a:lnTo>
                  <a:lnTo>
                    <a:pt x="83605" y="42033"/>
                  </a:lnTo>
                  <a:lnTo>
                    <a:pt x="83144" y="39752"/>
                  </a:lnTo>
                  <a:lnTo>
                    <a:pt x="82682" y="37497"/>
                  </a:lnTo>
                  <a:lnTo>
                    <a:pt x="82221" y="35267"/>
                  </a:lnTo>
                  <a:lnTo>
                    <a:pt x="81709" y="33063"/>
                  </a:lnTo>
                  <a:lnTo>
                    <a:pt x="81196" y="30884"/>
                  </a:lnTo>
                  <a:lnTo>
                    <a:pt x="80683" y="28757"/>
                  </a:lnTo>
                  <a:lnTo>
                    <a:pt x="80145" y="26681"/>
                  </a:lnTo>
                  <a:lnTo>
                    <a:pt x="79633" y="24631"/>
                  </a:lnTo>
                  <a:lnTo>
                    <a:pt x="79094" y="22657"/>
                  </a:lnTo>
                  <a:lnTo>
                    <a:pt x="78018" y="18890"/>
                  </a:lnTo>
                  <a:lnTo>
                    <a:pt x="76993" y="15404"/>
                  </a:lnTo>
                  <a:lnTo>
                    <a:pt x="75993" y="12226"/>
                  </a:lnTo>
                  <a:lnTo>
                    <a:pt x="75045" y="9432"/>
                  </a:lnTo>
                  <a:lnTo>
                    <a:pt x="74225" y="7023"/>
                  </a:lnTo>
                  <a:lnTo>
                    <a:pt x="73481" y="5049"/>
                  </a:lnTo>
                  <a:lnTo>
                    <a:pt x="72892" y="3563"/>
                  </a:lnTo>
                  <a:lnTo>
                    <a:pt x="72661" y="3025"/>
                  </a:lnTo>
                  <a:lnTo>
                    <a:pt x="72456" y="2615"/>
                  </a:lnTo>
                  <a:lnTo>
                    <a:pt x="72456" y="2615"/>
                  </a:lnTo>
                  <a:lnTo>
                    <a:pt x="72277" y="2281"/>
                  </a:lnTo>
                  <a:lnTo>
                    <a:pt x="72072" y="1974"/>
                  </a:lnTo>
                  <a:lnTo>
                    <a:pt x="71841" y="1692"/>
                  </a:lnTo>
                  <a:lnTo>
                    <a:pt x="71610" y="1410"/>
                  </a:lnTo>
                  <a:lnTo>
                    <a:pt x="71354" y="1179"/>
                  </a:lnTo>
                  <a:lnTo>
                    <a:pt x="71098" y="974"/>
                  </a:lnTo>
                  <a:lnTo>
                    <a:pt x="70816" y="769"/>
                  </a:lnTo>
                  <a:lnTo>
                    <a:pt x="70508" y="590"/>
                  </a:lnTo>
                  <a:lnTo>
                    <a:pt x="70201" y="462"/>
                  </a:lnTo>
                  <a:lnTo>
                    <a:pt x="69868" y="334"/>
                  </a:lnTo>
                  <a:lnTo>
                    <a:pt x="69509" y="231"/>
                  </a:lnTo>
                  <a:lnTo>
                    <a:pt x="69150" y="128"/>
                  </a:lnTo>
                  <a:lnTo>
                    <a:pt x="68791" y="77"/>
                  </a:lnTo>
                  <a:lnTo>
                    <a:pt x="68407" y="26"/>
                  </a:lnTo>
                  <a:lnTo>
                    <a:pt x="67997" y="0"/>
                  </a:lnTo>
                  <a:lnTo>
                    <a:pt x="67587" y="0"/>
                  </a:lnTo>
                  <a:lnTo>
                    <a:pt x="67176" y="26"/>
                  </a:lnTo>
                  <a:lnTo>
                    <a:pt x="66741" y="77"/>
                  </a:lnTo>
                  <a:lnTo>
                    <a:pt x="66279" y="128"/>
                  </a:lnTo>
                  <a:lnTo>
                    <a:pt x="65818" y="205"/>
                  </a:lnTo>
                  <a:lnTo>
                    <a:pt x="65357" y="308"/>
                  </a:lnTo>
                  <a:lnTo>
                    <a:pt x="64870" y="436"/>
                  </a:lnTo>
                  <a:lnTo>
                    <a:pt x="63896" y="718"/>
                  </a:lnTo>
                  <a:lnTo>
                    <a:pt x="62845" y="1077"/>
                  </a:lnTo>
                  <a:lnTo>
                    <a:pt x="61769" y="1513"/>
                  </a:lnTo>
                  <a:lnTo>
                    <a:pt x="60666" y="2025"/>
                  </a:lnTo>
                  <a:lnTo>
                    <a:pt x="59539" y="261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37"/>
            <p:cNvSpPr/>
            <p:nvPr/>
          </p:nvSpPr>
          <p:spPr>
            <a:xfrm>
              <a:off x="7434828" y="2099013"/>
              <a:ext cx="387661" cy="716672"/>
            </a:xfrm>
            <a:custGeom>
              <a:avLst/>
              <a:gdLst/>
              <a:ahLst/>
              <a:cxnLst/>
              <a:rect l="l" t="t" r="r" b="b"/>
              <a:pathLst>
                <a:path w="29142" h="53875" extrusionOk="0">
                  <a:moveTo>
                    <a:pt x="18659" y="0"/>
                  </a:moveTo>
                  <a:lnTo>
                    <a:pt x="18146" y="154"/>
                  </a:lnTo>
                  <a:lnTo>
                    <a:pt x="28500" y="35754"/>
                  </a:lnTo>
                  <a:lnTo>
                    <a:pt x="0" y="53387"/>
                  </a:lnTo>
                  <a:lnTo>
                    <a:pt x="282" y="53874"/>
                  </a:lnTo>
                  <a:lnTo>
                    <a:pt x="29141" y="36010"/>
                  </a:lnTo>
                  <a:lnTo>
                    <a:pt x="18659" y="0"/>
                  </a:lnTo>
                  <a:close/>
                </a:path>
              </a:pathLst>
            </a:custGeom>
            <a:solidFill>
              <a:srgbClr val="BF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37"/>
            <p:cNvSpPr/>
            <p:nvPr/>
          </p:nvSpPr>
          <p:spPr>
            <a:xfrm>
              <a:off x="7393231" y="2048211"/>
              <a:ext cx="111502" cy="397199"/>
            </a:xfrm>
            <a:custGeom>
              <a:avLst/>
              <a:gdLst/>
              <a:ahLst/>
              <a:cxnLst/>
              <a:rect l="l" t="t" r="r" b="b"/>
              <a:pathLst>
                <a:path w="8382" h="29859" extrusionOk="0">
                  <a:moveTo>
                    <a:pt x="7920" y="0"/>
                  </a:moveTo>
                  <a:lnTo>
                    <a:pt x="7715" y="333"/>
                  </a:lnTo>
                  <a:lnTo>
                    <a:pt x="7151" y="1179"/>
                  </a:lnTo>
                  <a:lnTo>
                    <a:pt x="6305" y="2512"/>
                  </a:lnTo>
                  <a:lnTo>
                    <a:pt x="5793" y="3332"/>
                  </a:lnTo>
                  <a:lnTo>
                    <a:pt x="5254" y="4255"/>
                  </a:lnTo>
                  <a:lnTo>
                    <a:pt x="4690" y="5280"/>
                  </a:lnTo>
                  <a:lnTo>
                    <a:pt x="4101" y="6356"/>
                  </a:lnTo>
                  <a:lnTo>
                    <a:pt x="3511" y="7535"/>
                  </a:lnTo>
                  <a:lnTo>
                    <a:pt x="2922" y="8766"/>
                  </a:lnTo>
                  <a:lnTo>
                    <a:pt x="2333" y="10047"/>
                  </a:lnTo>
                  <a:lnTo>
                    <a:pt x="1769" y="11405"/>
                  </a:lnTo>
                  <a:lnTo>
                    <a:pt x="1205" y="12789"/>
                  </a:lnTo>
                  <a:lnTo>
                    <a:pt x="718" y="14199"/>
                  </a:lnTo>
                  <a:lnTo>
                    <a:pt x="487" y="14917"/>
                  </a:lnTo>
                  <a:lnTo>
                    <a:pt x="333" y="15609"/>
                  </a:lnTo>
                  <a:lnTo>
                    <a:pt x="180" y="16301"/>
                  </a:lnTo>
                  <a:lnTo>
                    <a:pt x="77" y="16967"/>
                  </a:lnTo>
                  <a:lnTo>
                    <a:pt x="26" y="17634"/>
                  </a:lnTo>
                  <a:lnTo>
                    <a:pt x="0" y="18300"/>
                  </a:lnTo>
                  <a:lnTo>
                    <a:pt x="26" y="18966"/>
                  </a:lnTo>
                  <a:lnTo>
                    <a:pt x="51" y="19607"/>
                  </a:lnTo>
                  <a:lnTo>
                    <a:pt x="128" y="20222"/>
                  </a:lnTo>
                  <a:lnTo>
                    <a:pt x="231" y="20837"/>
                  </a:lnTo>
                  <a:lnTo>
                    <a:pt x="359" y="21427"/>
                  </a:lnTo>
                  <a:lnTo>
                    <a:pt x="513" y="22016"/>
                  </a:lnTo>
                  <a:lnTo>
                    <a:pt x="718" y="22606"/>
                  </a:lnTo>
                  <a:lnTo>
                    <a:pt x="923" y="23144"/>
                  </a:lnTo>
                  <a:lnTo>
                    <a:pt x="1154" y="23708"/>
                  </a:lnTo>
                  <a:lnTo>
                    <a:pt x="1410" y="24220"/>
                  </a:lnTo>
                  <a:lnTo>
                    <a:pt x="1666" y="24733"/>
                  </a:lnTo>
                  <a:lnTo>
                    <a:pt x="1974" y="25220"/>
                  </a:lnTo>
                  <a:lnTo>
                    <a:pt x="2281" y="25681"/>
                  </a:lnTo>
                  <a:lnTo>
                    <a:pt x="2614" y="26143"/>
                  </a:lnTo>
                  <a:lnTo>
                    <a:pt x="2948" y="26578"/>
                  </a:lnTo>
                  <a:lnTo>
                    <a:pt x="3306" y="26988"/>
                  </a:lnTo>
                  <a:lnTo>
                    <a:pt x="3665" y="27373"/>
                  </a:lnTo>
                  <a:lnTo>
                    <a:pt x="4050" y="27757"/>
                  </a:lnTo>
                  <a:lnTo>
                    <a:pt x="4434" y="28091"/>
                  </a:lnTo>
                  <a:lnTo>
                    <a:pt x="4819" y="28424"/>
                  </a:lnTo>
                  <a:lnTo>
                    <a:pt x="5229" y="28731"/>
                  </a:lnTo>
                  <a:lnTo>
                    <a:pt x="5639" y="29013"/>
                  </a:lnTo>
                  <a:lnTo>
                    <a:pt x="6023" y="29244"/>
                  </a:lnTo>
                  <a:lnTo>
                    <a:pt x="6433" y="29475"/>
                  </a:lnTo>
                  <a:lnTo>
                    <a:pt x="6869" y="29680"/>
                  </a:lnTo>
                  <a:lnTo>
                    <a:pt x="7279" y="29859"/>
                  </a:lnTo>
                  <a:lnTo>
                    <a:pt x="7458" y="29346"/>
                  </a:lnTo>
                  <a:lnTo>
                    <a:pt x="7151" y="29193"/>
                  </a:lnTo>
                  <a:lnTo>
                    <a:pt x="6792" y="29039"/>
                  </a:lnTo>
                  <a:lnTo>
                    <a:pt x="6459" y="28859"/>
                  </a:lnTo>
                  <a:lnTo>
                    <a:pt x="6100" y="28629"/>
                  </a:lnTo>
                  <a:lnTo>
                    <a:pt x="5741" y="28398"/>
                  </a:lnTo>
                  <a:lnTo>
                    <a:pt x="5382" y="28142"/>
                  </a:lnTo>
                  <a:lnTo>
                    <a:pt x="5024" y="27834"/>
                  </a:lnTo>
                  <a:lnTo>
                    <a:pt x="4665" y="27527"/>
                  </a:lnTo>
                  <a:lnTo>
                    <a:pt x="4306" y="27193"/>
                  </a:lnTo>
                  <a:lnTo>
                    <a:pt x="3947" y="26860"/>
                  </a:lnTo>
                  <a:lnTo>
                    <a:pt x="3614" y="26476"/>
                  </a:lnTo>
                  <a:lnTo>
                    <a:pt x="3281" y="26066"/>
                  </a:lnTo>
                  <a:lnTo>
                    <a:pt x="2948" y="25656"/>
                  </a:lnTo>
                  <a:lnTo>
                    <a:pt x="2640" y="25220"/>
                  </a:lnTo>
                  <a:lnTo>
                    <a:pt x="2358" y="24759"/>
                  </a:lnTo>
                  <a:lnTo>
                    <a:pt x="2076" y="24297"/>
                  </a:lnTo>
                  <a:lnTo>
                    <a:pt x="1820" y="23785"/>
                  </a:lnTo>
                  <a:lnTo>
                    <a:pt x="1564" y="23272"/>
                  </a:lnTo>
                  <a:lnTo>
                    <a:pt x="1333" y="22734"/>
                  </a:lnTo>
                  <a:lnTo>
                    <a:pt x="1154" y="22196"/>
                  </a:lnTo>
                  <a:lnTo>
                    <a:pt x="974" y="21632"/>
                  </a:lnTo>
                  <a:lnTo>
                    <a:pt x="820" y="21042"/>
                  </a:lnTo>
                  <a:lnTo>
                    <a:pt x="692" y="20453"/>
                  </a:lnTo>
                  <a:lnTo>
                    <a:pt x="615" y="19838"/>
                  </a:lnTo>
                  <a:lnTo>
                    <a:pt x="564" y="19197"/>
                  </a:lnTo>
                  <a:lnTo>
                    <a:pt x="538" y="18556"/>
                  </a:lnTo>
                  <a:lnTo>
                    <a:pt x="564" y="17890"/>
                  </a:lnTo>
                  <a:lnTo>
                    <a:pt x="615" y="17223"/>
                  </a:lnTo>
                  <a:lnTo>
                    <a:pt x="692" y="16531"/>
                  </a:lnTo>
                  <a:lnTo>
                    <a:pt x="846" y="15814"/>
                  </a:lnTo>
                  <a:lnTo>
                    <a:pt x="1000" y="15096"/>
                  </a:lnTo>
                  <a:lnTo>
                    <a:pt x="1230" y="14379"/>
                  </a:lnTo>
                  <a:lnTo>
                    <a:pt x="1743" y="12969"/>
                  </a:lnTo>
                  <a:lnTo>
                    <a:pt x="2256" y="11610"/>
                  </a:lnTo>
                  <a:lnTo>
                    <a:pt x="2819" y="10278"/>
                  </a:lnTo>
                  <a:lnTo>
                    <a:pt x="3409" y="8996"/>
                  </a:lnTo>
                  <a:lnTo>
                    <a:pt x="3998" y="7766"/>
                  </a:lnTo>
                  <a:lnTo>
                    <a:pt x="4588" y="6613"/>
                  </a:lnTo>
                  <a:lnTo>
                    <a:pt x="5177" y="5536"/>
                  </a:lnTo>
                  <a:lnTo>
                    <a:pt x="5741" y="4537"/>
                  </a:lnTo>
                  <a:lnTo>
                    <a:pt x="6279" y="3614"/>
                  </a:lnTo>
                  <a:lnTo>
                    <a:pt x="6766" y="2794"/>
                  </a:lnTo>
                  <a:lnTo>
                    <a:pt x="7612" y="1487"/>
                  </a:lnTo>
                  <a:lnTo>
                    <a:pt x="8176" y="641"/>
                  </a:lnTo>
                  <a:lnTo>
                    <a:pt x="8381" y="333"/>
                  </a:lnTo>
                  <a:lnTo>
                    <a:pt x="7920" y="0"/>
                  </a:lnTo>
                  <a:close/>
                </a:path>
              </a:pathLst>
            </a:custGeom>
            <a:solidFill>
              <a:srgbClr val="BF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37"/>
            <p:cNvSpPr/>
            <p:nvPr/>
          </p:nvSpPr>
          <p:spPr>
            <a:xfrm>
              <a:off x="7242194" y="1391546"/>
              <a:ext cx="437439" cy="779753"/>
            </a:xfrm>
            <a:custGeom>
              <a:avLst/>
              <a:gdLst/>
              <a:ahLst/>
              <a:cxnLst/>
              <a:rect l="l" t="t" r="r" b="b"/>
              <a:pathLst>
                <a:path w="32884" h="58617" extrusionOk="0">
                  <a:moveTo>
                    <a:pt x="19863" y="1"/>
                  </a:moveTo>
                  <a:lnTo>
                    <a:pt x="19351" y="27"/>
                  </a:lnTo>
                  <a:lnTo>
                    <a:pt x="18787" y="78"/>
                  </a:lnTo>
                  <a:lnTo>
                    <a:pt x="17992" y="155"/>
                  </a:lnTo>
                  <a:lnTo>
                    <a:pt x="17070" y="257"/>
                  </a:lnTo>
                  <a:lnTo>
                    <a:pt x="15993" y="437"/>
                  </a:lnTo>
                  <a:lnTo>
                    <a:pt x="14814" y="642"/>
                  </a:lnTo>
                  <a:lnTo>
                    <a:pt x="13558" y="898"/>
                  </a:lnTo>
                  <a:lnTo>
                    <a:pt x="12226" y="1231"/>
                  </a:lnTo>
                  <a:lnTo>
                    <a:pt x="11559" y="1436"/>
                  </a:lnTo>
                  <a:lnTo>
                    <a:pt x="10893" y="1641"/>
                  </a:lnTo>
                  <a:lnTo>
                    <a:pt x="10226" y="1872"/>
                  </a:lnTo>
                  <a:lnTo>
                    <a:pt x="9534" y="2128"/>
                  </a:lnTo>
                  <a:lnTo>
                    <a:pt x="8894" y="2410"/>
                  </a:lnTo>
                  <a:lnTo>
                    <a:pt x="8227" y="2692"/>
                  </a:lnTo>
                  <a:lnTo>
                    <a:pt x="7587" y="3025"/>
                  </a:lnTo>
                  <a:lnTo>
                    <a:pt x="6971" y="3358"/>
                  </a:lnTo>
                  <a:lnTo>
                    <a:pt x="6356" y="3743"/>
                  </a:lnTo>
                  <a:lnTo>
                    <a:pt x="5793" y="4127"/>
                  </a:lnTo>
                  <a:lnTo>
                    <a:pt x="5229" y="4537"/>
                  </a:lnTo>
                  <a:lnTo>
                    <a:pt x="4716" y="4999"/>
                  </a:lnTo>
                  <a:lnTo>
                    <a:pt x="4229" y="5460"/>
                  </a:lnTo>
                  <a:lnTo>
                    <a:pt x="3768" y="5973"/>
                  </a:lnTo>
                  <a:lnTo>
                    <a:pt x="3742" y="6178"/>
                  </a:lnTo>
                  <a:lnTo>
                    <a:pt x="3614" y="6793"/>
                  </a:lnTo>
                  <a:lnTo>
                    <a:pt x="3486" y="7741"/>
                  </a:lnTo>
                  <a:lnTo>
                    <a:pt x="3409" y="8331"/>
                  </a:lnTo>
                  <a:lnTo>
                    <a:pt x="3358" y="8971"/>
                  </a:lnTo>
                  <a:lnTo>
                    <a:pt x="3332" y="9689"/>
                  </a:lnTo>
                  <a:lnTo>
                    <a:pt x="3306" y="10432"/>
                  </a:lnTo>
                  <a:lnTo>
                    <a:pt x="3332" y="11227"/>
                  </a:lnTo>
                  <a:lnTo>
                    <a:pt x="3383" y="12047"/>
                  </a:lnTo>
                  <a:lnTo>
                    <a:pt x="3486" y="12918"/>
                  </a:lnTo>
                  <a:lnTo>
                    <a:pt x="3640" y="13790"/>
                  </a:lnTo>
                  <a:lnTo>
                    <a:pt x="3819" y="14687"/>
                  </a:lnTo>
                  <a:lnTo>
                    <a:pt x="4075" y="15584"/>
                  </a:lnTo>
                  <a:lnTo>
                    <a:pt x="4357" y="16455"/>
                  </a:lnTo>
                  <a:lnTo>
                    <a:pt x="4614" y="17301"/>
                  </a:lnTo>
                  <a:lnTo>
                    <a:pt x="4819" y="18096"/>
                  </a:lnTo>
                  <a:lnTo>
                    <a:pt x="4998" y="18865"/>
                  </a:lnTo>
                  <a:lnTo>
                    <a:pt x="5101" y="19582"/>
                  </a:lnTo>
                  <a:lnTo>
                    <a:pt x="5126" y="19941"/>
                  </a:lnTo>
                  <a:lnTo>
                    <a:pt x="5152" y="20274"/>
                  </a:lnTo>
                  <a:lnTo>
                    <a:pt x="5126" y="20607"/>
                  </a:lnTo>
                  <a:lnTo>
                    <a:pt x="5101" y="20915"/>
                  </a:lnTo>
                  <a:lnTo>
                    <a:pt x="5075" y="21223"/>
                  </a:lnTo>
                  <a:lnTo>
                    <a:pt x="4998" y="21504"/>
                  </a:lnTo>
                  <a:lnTo>
                    <a:pt x="4895" y="21786"/>
                  </a:lnTo>
                  <a:lnTo>
                    <a:pt x="4793" y="22043"/>
                  </a:lnTo>
                  <a:lnTo>
                    <a:pt x="4665" y="22299"/>
                  </a:lnTo>
                  <a:lnTo>
                    <a:pt x="4485" y="22555"/>
                  </a:lnTo>
                  <a:lnTo>
                    <a:pt x="4306" y="22786"/>
                  </a:lnTo>
                  <a:lnTo>
                    <a:pt x="4075" y="22991"/>
                  </a:lnTo>
                  <a:lnTo>
                    <a:pt x="3819" y="23196"/>
                  </a:lnTo>
                  <a:lnTo>
                    <a:pt x="3537" y="23401"/>
                  </a:lnTo>
                  <a:lnTo>
                    <a:pt x="3230" y="23580"/>
                  </a:lnTo>
                  <a:lnTo>
                    <a:pt x="2871" y="23734"/>
                  </a:lnTo>
                  <a:lnTo>
                    <a:pt x="2486" y="23888"/>
                  </a:lnTo>
                  <a:lnTo>
                    <a:pt x="2076" y="24042"/>
                  </a:lnTo>
                  <a:lnTo>
                    <a:pt x="1615" y="24170"/>
                  </a:lnTo>
                  <a:lnTo>
                    <a:pt x="1102" y="24272"/>
                  </a:lnTo>
                  <a:lnTo>
                    <a:pt x="590" y="24375"/>
                  </a:lnTo>
                  <a:lnTo>
                    <a:pt x="0" y="24452"/>
                  </a:lnTo>
                  <a:lnTo>
                    <a:pt x="180" y="24734"/>
                  </a:lnTo>
                  <a:lnTo>
                    <a:pt x="359" y="24990"/>
                  </a:lnTo>
                  <a:lnTo>
                    <a:pt x="769" y="25503"/>
                  </a:lnTo>
                  <a:lnTo>
                    <a:pt x="1205" y="25964"/>
                  </a:lnTo>
                  <a:lnTo>
                    <a:pt x="1615" y="26400"/>
                  </a:lnTo>
                  <a:lnTo>
                    <a:pt x="1999" y="26733"/>
                  </a:lnTo>
                  <a:lnTo>
                    <a:pt x="2307" y="27015"/>
                  </a:lnTo>
                  <a:lnTo>
                    <a:pt x="2563" y="27246"/>
                  </a:lnTo>
                  <a:lnTo>
                    <a:pt x="3127" y="28578"/>
                  </a:lnTo>
                  <a:lnTo>
                    <a:pt x="3717" y="29962"/>
                  </a:lnTo>
                  <a:lnTo>
                    <a:pt x="4434" y="31551"/>
                  </a:lnTo>
                  <a:lnTo>
                    <a:pt x="4844" y="32372"/>
                  </a:lnTo>
                  <a:lnTo>
                    <a:pt x="5229" y="33192"/>
                  </a:lnTo>
                  <a:lnTo>
                    <a:pt x="5639" y="33961"/>
                  </a:lnTo>
                  <a:lnTo>
                    <a:pt x="6049" y="34678"/>
                  </a:lnTo>
                  <a:lnTo>
                    <a:pt x="6433" y="35319"/>
                  </a:lnTo>
                  <a:lnTo>
                    <a:pt x="6818" y="35857"/>
                  </a:lnTo>
                  <a:lnTo>
                    <a:pt x="6971" y="36062"/>
                  </a:lnTo>
                  <a:lnTo>
                    <a:pt x="7151" y="36242"/>
                  </a:lnTo>
                  <a:lnTo>
                    <a:pt x="7305" y="36395"/>
                  </a:lnTo>
                  <a:lnTo>
                    <a:pt x="7458" y="36498"/>
                  </a:lnTo>
                  <a:lnTo>
                    <a:pt x="7535" y="36524"/>
                  </a:lnTo>
                  <a:lnTo>
                    <a:pt x="7638" y="36549"/>
                  </a:lnTo>
                  <a:lnTo>
                    <a:pt x="7869" y="36575"/>
                  </a:lnTo>
                  <a:lnTo>
                    <a:pt x="8150" y="36549"/>
                  </a:lnTo>
                  <a:lnTo>
                    <a:pt x="8458" y="36472"/>
                  </a:lnTo>
                  <a:lnTo>
                    <a:pt x="8842" y="36395"/>
                  </a:lnTo>
                  <a:lnTo>
                    <a:pt x="9253" y="36242"/>
                  </a:lnTo>
                  <a:lnTo>
                    <a:pt x="10175" y="35908"/>
                  </a:lnTo>
                  <a:lnTo>
                    <a:pt x="11226" y="35447"/>
                  </a:lnTo>
                  <a:lnTo>
                    <a:pt x="12354" y="34935"/>
                  </a:lnTo>
                  <a:lnTo>
                    <a:pt x="13507" y="34345"/>
                  </a:lnTo>
                  <a:lnTo>
                    <a:pt x="14686" y="33730"/>
                  </a:lnTo>
                  <a:lnTo>
                    <a:pt x="16967" y="32500"/>
                  </a:lnTo>
                  <a:lnTo>
                    <a:pt x="18915" y="31398"/>
                  </a:lnTo>
                  <a:lnTo>
                    <a:pt x="20786" y="30321"/>
                  </a:lnTo>
                  <a:lnTo>
                    <a:pt x="22631" y="41957"/>
                  </a:lnTo>
                  <a:lnTo>
                    <a:pt x="22401" y="42521"/>
                  </a:lnTo>
                  <a:lnTo>
                    <a:pt x="21837" y="44084"/>
                  </a:lnTo>
                  <a:lnTo>
                    <a:pt x="21068" y="46365"/>
                  </a:lnTo>
                  <a:lnTo>
                    <a:pt x="20632" y="47673"/>
                  </a:lnTo>
                  <a:lnTo>
                    <a:pt x="20196" y="49031"/>
                  </a:lnTo>
                  <a:lnTo>
                    <a:pt x="19761" y="50441"/>
                  </a:lnTo>
                  <a:lnTo>
                    <a:pt x="19351" y="51850"/>
                  </a:lnTo>
                  <a:lnTo>
                    <a:pt x="18992" y="53234"/>
                  </a:lnTo>
                  <a:lnTo>
                    <a:pt x="18684" y="54541"/>
                  </a:lnTo>
                  <a:lnTo>
                    <a:pt x="18454" y="55720"/>
                  </a:lnTo>
                  <a:lnTo>
                    <a:pt x="18351" y="56284"/>
                  </a:lnTo>
                  <a:lnTo>
                    <a:pt x="18300" y="56797"/>
                  </a:lnTo>
                  <a:lnTo>
                    <a:pt x="18274" y="57258"/>
                  </a:lnTo>
                  <a:lnTo>
                    <a:pt x="18249" y="57668"/>
                  </a:lnTo>
                  <a:lnTo>
                    <a:pt x="18274" y="58027"/>
                  </a:lnTo>
                  <a:lnTo>
                    <a:pt x="18326" y="58335"/>
                  </a:lnTo>
                  <a:lnTo>
                    <a:pt x="18377" y="58463"/>
                  </a:lnTo>
                  <a:lnTo>
                    <a:pt x="18454" y="58540"/>
                  </a:lnTo>
                  <a:lnTo>
                    <a:pt x="18531" y="58591"/>
                  </a:lnTo>
                  <a:lnTo>
                    <a:pt x="18633" y="58617"/>
                  </a:lnTo>
                  <a:lnTo>
                    <a:pt x="18736" y="58591"/>
                  </a:lnTo>
                  <a:lnTo>
                    <a:pt x="18864" y="58565"/>
                  </a:lnTo>
                  <a:lnTo>
                    <a:pt x="19018" y="58488"/>
                  </a:lnTo>
                  <a:lnTo>
                    <a:pt x="19171" y="58386"/>
                  </a:lnTo>
                  <a:lnTo>
                    <a:pt x="19556" y="58130"/>
                  </a:lnTo>
                  <a:lnTo>
                    <a:pt x="19966" y="57745"/>
                  </a:lnTo>
                  <a:lnTo>
                    <a:pt x="20427" y="57284"/>
                  </a:lnTo>
                  <a:lnTo>
                    <a:pt x="20940" y="56720"/>
                  </a:lnTo>
                  <a:lnTo>
                    <a:pt x="21478" y="56105"/>
                  </a:lnTo>
                  <a:lnTo>
                    <a:pt x="22042" y="55413"/>
                  </a:lnTo>
                  <a:lnTo>
                    <a:pt x="23272" y="53849"/>
                  </a:lnTo>
                  <a:lnTo>
                    <a:pt x="24579" y="52132"/>
                  </a:lnTo>
                  <a:lnTo>
                    <a:pt x="25886" y="50338"/>
                  </a:lnTo>
                  <a:lnTo>
                    <a:pt x="27219" y="48467"/>
                  </a:lnTo>
                  <a:lnTo>
                    <a:pt x="28475" y="46647"/>
                  </a:lnTo>
                  <a:lnTo>
                    <a:pt x="30730" y="43392"/>
                  </a:lnTo>
                  <a:lnTo>
                    <a:pt x="32294" y="41034"/>
                  </a:lnTo>
                  <a:lnTo>
                    <a:pt x="32883" y="40137"/>
                  </a:lnTo>
                  <a:lnTo>
                    <a:pt x="27885" y="24093"/>
                  </a:lnTo>
                  <a:lnTo>
                    <a:pt x="24425" y="12918"/>
                  </a:lnTo>
                  <a:lnTo>
                    <a:pt x="23246" y="9100"/>
                  </a:lnTo>
                  <a:lnTo>
                    <a:pt x="22913" y="7946"/>
                  </a:lnTo>
                  <a:lnTo>
                    <a:pt x="22785" y="7434"/>
                  </a:lnTo>
                  <a:lnTo>
                    <a:pt x="22708" y="7203"/>
                  </a:lnTo>
                  <a:lnTo>
                    <a:pt x="22606" y="6870"/>
                  </a:lnTo>
                  <a:lnTo>
                    <a:pt x="22247" y="5921"/>
                  </a:lnTo>
                  <a:lnTo>
                    <a:pt x="21786" y="4691"/>
                  </a:lnTo>
                  <a:lnTo>
                    <a:pt x="21273" y="3384"/>
                  </a:lnTo>
                  <a:lnTo>
                    <a:pt x="20299" y="1026"/>
                  </a:lnTo>
                  <a:lnTo>
                    <a:pt x="19863" y="1"/>
                  </a:lnTo>
                  <a:close/>
                </a:path>
              </a:pathLst>
            </a:custGeom>
            <a:solidFill>
              <a:srgbClr val="FF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37"/>
            <p:cNvSpPr/>
            <p:nvPr/>
          </p:nvSpPr>
          <p:spPr>
            <a:xfrm>
              <a:off x="7315145" y="1360870"/>
              <a:ext cx="308911" cy="233219"/>
            </a:xfrm>
            <a:custGeom>
              <a:avLst/>
              <a:gdLst/>
              <a:ahLst/>
              <a:cxnLst/>
              <a:rect l="l" t="t" r="r" b="b"/>
              <a:pathLst>
                <a:path w="23222" h="17532" extrusionOk="0">
                  <a:moveTo>
                    <a:pt x="15789" y="0"/>
                  </a:moveTo>
                  <a:lnTo>
                    <a:pt x="2436" y="3845"/>
                  </a:lnTo>
                  <a:lnTo>
                    <a:pt x="1" y="5998"/>
                  </a:lnTo>
                  <a:lnTo>
                    <a:pt x="1" y="6587"/>
                  </a:lnTo>
                  <a:lnTo>
                    <a:pt x="129" y="6972"/>
                  </a:lnTo>
                  <a:lnTo>
                    <a:pt x="309" y="7433"/>
                  </a:lnTo>
                  <a:lnTo>
                    <a:pt x="539" y="8022"/>
                  </a:lnTo>
                  <a:lnTo>
                    <a:pt x="872" y="8714"/>
                  </a:lnTo>
                  <a:lnTo>
                    <a:pt x="1282" y="9509"/>
                  </a:lnTo>
                  <a:lnTo>
                    <a:pt x="1795" y="10355"/>
                  </a:lnTo>
                  <a:lnTo>
                    <a:pt x="2077" y="10790"/>
                  </a:lnTo>
                  <a:lnTo>
                    <a:pt x="2385" y="11226"/>
                  </a:lnTo>
                  <a:lnTo>
                    <a:pt x="2718" y="11688"/>
                  </a:lnTo>
                  <a:lnTo>
                    <a:pt x="3077" y="12123"/>
                  </a:lnTo>
                  <a:lnTo>
                    <a:pt x="3461" y="12559"/>
                  </a:lnTo>
                  <a:lnTo>
                    <a:pt x="3871" y="12995"/>
                  </a:lnTo>
                  <a:lnTo>
                    <a:pt x="4307" y="13430"/>
                  </a:lnTo>
                  <a:lnTo>
                    <a:pt x="4794" y="13840"/>
                  </a:lnTo>
                  <a:lnTo>
                    <a:pt x="5281" y="14225"/>
                  </a:lnTo>
                  <a:lnTo>
                    <a:pt x="5793" y="14609"/>
                  </a:lnTo>
                  <a:lnTo>
                    <a:pt x="6357" y="14968"/>
                  </a:lnTo>
                  <a:lnTo>
                    <a:pt x="6947" y="15276"/>
                  </a:lnTo>
                  <a:lnTo>
                    <a:pt x="7562" y="15583"/>
                  </a:lnTo>
                  <a:lnTo>
                    <a:pt x="8203" y="15840"/>
                  </a:lnTo>
                  <a:lnTo>
                    <a:pt x="8895" y="16070"/>
                  </a:lnTo>
                  <a:lnTo>
                    <a:pt x="9612" y="16275"/>
                  </a:lnTo>
                  <a:lnTo>
                    <a:pt x="10355" y="16403"/>
                  </a:lnTo>
                  <a:lnTo>
                    <a:pt x="11124" y="16506"/>
                  </a:lnTo>
                  <a:lnTo>
                    <a:pt x="8997" y="14507"/>
                  </a:lnTo>
                  <a:lnTo>
                    <a:pt x="8484" y="13994"/>
                  </a:lnTo>
                  <a:lnTo>
                    <a:pt x="8895" y="14251"/>
                  </a:lnTo>
                  <a:lnTo>
                    <a:pt x="9356" y="14507"/>
                  </a:lnTo>
                  <a:lnTo>
                    <a:pt x="9945" y="14866"/>
                  </a:lnTo>
                  <a:lnTo>
                    <a:pt x="10714" y="15250"/>
                  </a:lnTo>
                  <a:lnTo>
                    <a:pt x="11586" y="15660"/>
                  </a:lnTo>
                  <a:lnTo>
                    <a:pt x="12560" y="16096"/>
                  </a:lnTo>
                  <a:lnTo>
                    <a:pt x="13610" y="16506"/>
                  </a:lnTo>
                  <a:lnTo>
                    <a:pt x="14174" y="16685"/>
                  </a:lnTo>
                  <a:lnTo>
                    <a:pt x="14764" y="16865"/>
                  </a:lnTo>
                  <a:lnTo>
                    <a:pt x="15328" y="17019"/>
                  </a:lnTo>
                  <a:lnTo>
                    <a:pt x="15943" y="17172"/>
                  </a:lnTo>
                  <a:lnTo>
                    <a:pt x="16532" y="17300"/>
                  </a:lnTo>
                  <a:lnTo>
                    <a:pt x="17147" y="17403"/>
                  </a:lnTo>
                  <a:lnTo>
                    <a:pt x="17788" y="17480"/>
                  </a:lnTo>
                  <a:lnTo>
                    <a:pt x="18403" y="17506"/>
                  </a:lnTo>
                  <a:lnTo>
                    <a:pt x="19018" y="17531"/>
                  </a:lnTo>
                  <a:lnTo>
                    <a:pt x="19633" y="17506"/>
                  </a:lnTo>
                  <a:lnTo>
                    <a:pt x="20249" y="17454"/>
                  </a:lnTo>
                  <a:lnTo>
                    <a:pt x="20864" y="17352"/>
                  </a:lnTo>
                  <a:lnTo>
                    <a:pt x="21479" y="17224"/>
                  </a:lnTo>
                  <a:lnTo>
                    <a:pt x="22068" y="17044"/>
                  </a:lnTo>
                  <a:lnTo>
                    <a:pt x="22632" y="16788"/>
                  </a:lnTo>
                  <a:lnTo>
                    <a:pt x="23222" y="16506"/>
                  </a:lnTo>
                  <a:lnTo>
                    <a:pt x="22350" y="13840"/>
                  </a:lnTo>
                  <a:lnTo>
                    <a:pt x="21556" y="11482"/>
                  </a:lnTo>
                  <a:lnTo>
                    <a:pt x="20787" y="9406"/>
                  </a:lnTo>
                  <a:lnTo>
                    <a:pt x="20095" y="7587"/>
                  </a:lnTo>
                  <a:lnTo>
                    <a:pt x="19428" y="5998"/>
                  </a:lnTo>
                  <a:lnTo>
                    <a:pt x="18813" y="4665"/>
                  </a:lnTo>
                  <a:lnTo>
                    <a:pt x="18249" y="3537"/>
                  </a:lnTo>
                  <a:lnTo>
                    <a:pt x="17762" y="2615"/>
                  </a:lnTo>
                  <a:lnTo>
                    <a:pt x="17301" y="1846"/>
                  </a:lnTo>
                  <a:lnTo>
                    <a:pt x="16917" y="1256"/>
                  </a:lnTo>
                  <a:lnTo>
                    <a:pt x="16583" y="795"/>
                  </a:lnTo>
                  <a:lnTo>
                    <a:pt x="16302" y="462"/>
                  </a:lnTo>
                  <a:lnTo>
                    <a:pt x="16071" y="231"/>
                  </a:lnTo>
                  <a:lnTo>
                    <a:pt x="15917" y="103"/>
                  </a:lnTo>
                  <a:lnTo>
                    <a:pt x="15789" y="0"/>
                  </a:lnTo>
                  <a:close/>
                </a:path>
              </a:pathLst>
            </a:custGeom>
            <a:solidFill>
              <a:srgbClr val="C24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37"/>
            <p:cNvSpPr/>
            <p:nvPr/>
          </p:nvSpPr>
          <p:spPr>
            <a:xfrm>
              <a:off x="7315145" y="1360870"/>
              <a:ext cx="308911" cy="233219"/>
            </a:xfrm>
            <a:custGeom>
              <a:avLst/>
              <a:gdLst/>
              <a:ahLst/>
              <a:cxnLst/>
              <a:rect l="l" t="t" r="r" b="b"/>
              <a:pathLst>
                <a:path w="23222" h="17532" fill="none" extrusionOk="0">
                  <a:moveTo>
                    <a:pt x="1" y="6587"/>
                  </a:moveTo>
                  <a:lnTo>
                    <a:pt x="1" y="6587"/>
                  </a:lnTo>
                  <a:lnTo>
                    <a:pt x="129" y="6972"/>
                  </a:lnTo>
                  <a:lnTo>
                    <a:pt x="309" y="7433"/>
                  </a:lnTo>
                  <a:lnTo>
                    <a:pt x="539" y="8022"/>
                  </a:lnTo>
                  <a:lnTo>
                    <a:pt x="872" y="8714"/>
                  </a:lnTo>
                  <a:lnTo>
                    <a:pt x="1282" y="9509"/>
                  </a:lnTo>
                  <a:lnTo>
                    <a:pt x="1795" y="10355"/>
                  </a:lnTo>
                  <a:lnTo>
                    <a:pt x="2077" y="10790"/>
                  </a:lnTo>
                  <a:lnTo>
                    <a:pt x="2385" y="11226"/>
                  </a:lnTo>
                  <a:lnTo>
                    <a:pt x="2718" y="11688"/>
                  </a:lnTo>
                  <a:lnTo>
                    <a:pt x="3077" y="12123"/>
                  </a:lnTo>
                  <a:lnTo>
                    <a:pt x="3461" y="12559"/>
                  </a:lnTo>
                  <a:lnTo>
                    <a:pt x="3871" y="12995"/>
                  </a:lnTo>
                  <a:lnTo>
                    <a:pt x="4307" y="13430"/>
                  </a:lnTo>
                  <a:lnTo>
                    <a:pt x="4794" y="13840"/>
                  </a:lnTo>
                  <a:lnTo>
                    <a:pt x="5281" y="14225"/>
                  </a:lnTo>
                  <a:lnTo>
                    <a:pt x="5793" y="14609"/>
                  </a:lnTo>
                  <a:lnTo>
                    <a:pt x="6357" y="14968"/>
                  </a:lnTo>
                  <a:lnTo>
                    <a:pt x="6947" y="15276"/>
                  </a:lnTo>
                  <a:lnTo>
                    <a:pt x="7562" y="15583"/>
                  </a:lnTo>
                  <a:lnTo>
                    <a:pt x="8203" y="15840"/>
                  </a:lnTo>
                  <a:lnTo>
                    <a:pt x="8895" y="16070"/>
                  </a:lnTo>
                  <a:lnTo>
                    <a:pt x="9612" y="16275"/>
                  </a:lnTo>
                  <a:lnTo>
                    <a:pt x="10355" y="16403"/>
                  </a:lnTo>
                  <a:lnTo>
                    <a:pt x="11124" y="16506"/>
                  </a:lnTo>
                  <a:lnTo>
                    <a:pt x="11124" y="16506"/>
                  </a:lnTo>
                  <a:lnTo>
                    <a:pt x="8997" y="14507"/>
                  </a:lnTo>
                  <a:lnTo>
                    <a:pt x="8484" y="13994"/>
                  </a:lnTo>
                  <a:lnTo>
                    <a:pt x="8484" y="13994"/>
                  </a:lnTo>
                  <a:lnTo>
                    <a:pt x="8895" y="14251"/>
                  </a:lnTo>
                  <a:lnTo>
                    <a:pt x="9356" y="14507"/>
                  </a:lnTo>
                  <a:lnTo>
                    <a:pt x="9945" y="14866"/>
                  </a:lnTo>
                  <a:lnTo>
                    <a:pt x="10714" y="15250"/>
                  </a:lnTo>
                  <a:lnTo>
                    <a:pt x="11586" y="15660"/>
                  </a:lnTo>
                  <a:lnTo>
                    <a:pt x="12560" y="16096"/>
                  </a:lnTo>
                  <a:lnTo>
                    <a:pt x="13610" y="16506"/>
                  </a:lnTo>
                  <a:lnTo>
                    <a:pt x="14174" y="16685"/>
                  </a:lnTo>
                  <a:lnTo>
                    <a:pt x="14764" y="16865"/>
                  </a:lnTo>
                  <a:lnTo>
                    <a:pt x="15328" y="17019"/>
                  </a:lnTo>
                  <a:lnTo>
                    <a:pt x="15943" y="17172"/>
                  </a:lnTo>
                  <a:lnTo>
                    <a:pt x="16532" y="17300"/>
                  </a:lnTo>
                  <a:lnTo>
                    <a:pt x="17147" y="17403"/>
                  </a:lnTo>
                  <a:lnTo>
                    <a:pt x="17788" y="17480"/>
                  </a:lnTo>
                  <a:lnTo>
                    <a:pt x="18403" y="17506"/>
                  </a:lnTo>
                  <a:lnTo>
                    <a:pt x="19018" y="17531"/>
                  </a:lnTo>
                  <a:lnTo>
                    <a:pt x="19633" y="17506"/>
                  </a:lnTo>
                  <a:lnTo>
                    <a:pt x="20249" y="17454"/>
                  </a:lnTo>
                  <a:lnTo>
                    <a:pt x="20864" y="17352"/>
                  </a:lnTo>
                  <a:lnTo>
                    <a:pt x="21479" y="17224"/>
                  </a:lnTo>
                  <a:lnTo>
                    <a:pt x="22068" y="17044"/>
                  </a:lnTo>
                  <a:lnTo>
                    <a:pt x="22632" y="16788"/>
                  </a:lnTo>
                  <a:lnTo>
                    <a:pt x="23222" y="16506"/>
                  </a:lnTo>
                  <a:lnTo>
                    <a:pt x="23222" y="16506"/>
                  </a:lnTo>
                  <a:lnTo>
                    <a:pt x="22350" y="13840"/>
                  </a:lnTo>
                  <a:lnTo>
                    <a:pt x="21556" y="11482"/>
                  </a:lnTo>
                  <a:lnTo>
                    <a:pt x="20787" y="9406"/>
                  </a:lnTo>
                  <a:lnTo>
                    <a:pt x="20095" y="7587"/>
                  </a:lnTo>
                  <a:lnTo>
                    <a:pt x="19428" y="5998"/>
                  </a:lnTo>
                  <a:lnTo>
                    <a:pt x="18813" y="4665"/>
                  </a:lnTo>
                  <a:lnTo>
                    <a:pt x="18249" y="3537"/>
                  </a:lnTo>
                  <a:lnTo>
                    <a:pt x="17762" y="2615"/>
                  </a:lnTo>
                  <a:lnTo>
                    <a:pt x="17301" y="1846"/>
                  </a:lnTo>
                  <a:lnTo>
                    <a:pt x="16917" y="1256"/>
                  </a:lnTo>
                  <a:lnTo>
                    <a:pt x="16583" y="795"/>
                  </a:lnTo>
                  <a:lnTo>
                    <a:pt x="16302" y="462"/>
                  </a:lnTo>
                  <a:lnTo>
                    <a:pt x="16071" y="231"/>
                  </a:lnTo>
                  <a:lnTo>
                    <a:pt x="15917" y="103"/>
                  </a:lnTo>
                  <a:lnTo>
                    <a:pt x="15789" y="0"/>
                  </a:lnTo>
                  <a:lnTo>
                    <a:pt x="2436" y="3845"/>
                  </a:lnTo>
                  <a:lnTo>
                    <a:pt x="1" y="59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37"/>
            <p:cNvSpPr/>
            <p:nvPr/>
          </p:nvSpPr>
          <p:spPr>
            <a:xfrm>
              <a:off x="7527560" y="1579071"/>
              <a:ext cx="75359" cy="115253"/>
            </a:xfrm>
            <a:custGeom>
              <a:avLst/>
              <a:gdLst/>
              <a:ahLst/>
              <a:cxnLst/>
              <a:rect l="l" t="t" r="r" b="b"/>
              <a:pathLst>
                <a:path w="5665" h="8664" extrusionOk="0">
                  <a:moveTo>
                    <a:pt x="3512" y="0"/>
                  </a:moveTo>
                  <a:lnTo>
                    <a:pt x="3178" y="26"/>
                  </a:lnTo>
                  <a:lnTo>
                    <a:pt x="2845" y="129"/>
                  </a:lnTo>
                  <a:lnTo>
                    <a:pt x="2512" y="282"/>
                  </a:lnTo>
                  <a:lnTo>
                    <a:pt x="2179" y="462"/>
                  </a:lnTo>
                  <a:lnTo>
                    <a:pt x="1846" y="667"/>
                  </a:lnTo>
                  <a:lnTo>
                    <a:pt x="1538" y="897"/>
                  </a:lnTo>
                  <a:lnTo>
                    <a:pt x="1256" y="1154"/>
                  </a:lnTo>
                  <a:lnTo>
                    <a:pt x="744" y="1641"/>
                  </a:lnTo>
                  <a:lnTo>
                    <a:pt x="359" y="2051"/>
                  </a:lnTo>
                  <a:lnTo>
                    <a:pt x="0" y="2487"/>
                  </a:lnTo>
                  <a:lnTo>
                    <a:pt x="1179" y="8535"/>
                  </a:lnTo>
                  <a:lnTo>
                    <a:pt x="1769" y="8638"/>
                  </a:lnTo>
                  <a:lnTo>
                    <a:pt x="2333" y="8663"/>
                  </a:lnTo>
                  <a:lnTo>
                    <a:pt x="2820" y="8638"/>
                  </a:lnTo>
                  <a:lnTo>
                    <a:pt x="3281" y="8586"/>
                  </a:lnTo>
                  <a:lnTo>
                    <a:pt x="3665" y="8458"/>
                  </a:lnTo>
                  <a:lnTo>
                    <a:pt x="4050" y="8279"/>
                  </a:lnTo>
                  <a:lnTo>
                    <a:pt x="4357" y="8074"/>
                  </a:lnTo>
                  <a:lnTo>
                    <a:pt x="4639" y="7843"/>
                  </a:lnTo>
                  <a:lnTo>
                    <a:pt x="4896" y="7561"/>
                  </a:lnTo>
                  <a:lnTo>
                    <a:pt x="5101" y="7228"/>
                  </a:lnTo>
                  <a:lnTo>
                    <a:pt x="5254" y="6895"/>
                  </a:lnTo>
                  <a:lnTo>
                    <a:pt x="5408" y="6536"/>
                  </a:lnTo>
                  <a:lnTo>
                    <a:pt x="5511" y="6152"/>
                  </a:lnTo>
                  <a:lnTo>
                    <a:pt x="5588" y="5742"/>
                  </a:lnTo>
                  <a:lnTo>
                    <a:pt x="5639" y="5331"/>
                  </a:lnTo>
                  <a:lnTo>
                    <a:pt x="5665" y="4921"/>
                  </a:lnTo>
                  <a:lnTo>
                    <a:pt x="5665" y="4486"/>
                  </a:lnTo>
                  <a:lnTo>
                    <a:pt x="5639" y="4050"/>
                  </a:lnTo>
                  <a:lnTo>
                    <a:pt x="5613" y="3640"/>
                  </a:lnTo>
                  <a:lnTo>
                    <a:pt x="5536" y="3204"/>
                  </a:lnTo>
                  <a:lnTo>
                    <a:pt x="5459" y="2794"/>
                  </a:lnTo>
                  <a:lnTo>
                    <a:pt x="5357" y="2410"/>
                  </a:lnTo>
                  <a:lnTo>
                    <a:pt x="5254" y="2025"/>
                  </a:lnTo>
                  <a:lnTo>
                    <a:pt x="5126" y="1666"/>
                  </a:lnTo>
                  <a:lnTo>
                    <a:pt x="4998" y="1333"/>
                  </a:lnTo>
                  <a:lnTo>
                    <a:pt x="4844" y="1026"/>
                  </a:lnTo>
                  <a:lnTo>
                    <a:pt x="4691" y="769"/>
                  </a:lnTo>
                  <a:lnTo>
                    <a:pt x="4537" y="513"/>
                  </a:lnTo>
                  <a:lnTo>
                    <a:pt x="4357" y="334"/>
                  </a:lnTo>
                  <a:lnTo>
                    <a:pt x="4204" y="180"/>
                  </a:lnTo>
                  <a:lnTo>
                    <a:pt x="4024" y="77"/>
                  </a:lnTo>
                  <a:lnTo>
                    <a:pt x="3870" y="26"/>
                  </a:lnTo>
                  <a:lnTo>
                    <a:pt x="3691" y="0"/>
                  </a:lnTo>
                  <a:close/>
                </a:path>
              </a:pathLst>
            </a:custGeom>
            <a:solidFill>
              <a:srgbClr val="FF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37"/>
            <p:cNvSpPr/>
            <p:nvPr/>
          </p:nvSpPr>
          <p:spPr>
            <a:xfrm>
              <a:off x="7527560" y="1579071"/>
              <a:ext cx="75359" cy="115253"/>
            </a:xfrm>
            <a:custGeom>
              <a:avLst/>
              <a:gdLst/>
              <a:ahLst/>
              <a:cxnLst/>
              <a:rect l="l" t="t" r="r" b="b"/>
              <a:pathLst>
                <a:path w="5665" h="8664" fill="none" extrusionOk="0">
                  <a:moveTo>
                    <a:pt x="0" y="2487"/>
                  </a:moveTo>
                  <a:lnTo>
                    <a:pt x="0" y="2487"/>
                  </a:lnTo>
                  <a:lnTo>
                    <a:pt x="359" y="2051"/>
                  </a:lnTo>
                  <a:lnTo>
                    <a:pt x="744" y="1641"/>
                  </a:lnTo>
                  <a:lnTo>
                    <a:pt x="1256" y="1154"/>
                  </a:lnTo>
                  <a:lnTo>
                    <a:pt x="1538" y="897"/>
                  </a:lnTo>
                  <a:lnTo>
                    <a:pt x="1846" y="667"/>
                  </a:lnTo>
                  <a:lnTo>
                    <a:pt x="2179" y="462"/>
                  </a:lnTo>
                  <a:lnTo>
                    <a:pt x="2512" y="282"/>
                  </a:lnTo>
                  <a:lnTo>
                    <a:pt x="2845" y="129"/>
                  </a:lnTo>
                  <a:lnTo>
                    <a:pt x="3178" y="26"/>
                  </a:lnTo>
                  <a:lnTo>
                    <a:pt x="3512" y="0"/>
                  </a:lnTo>
                  <a:lnTo>
                    <a:pt x="3691" y="0"/>
                  </a:lnTo>
                  <a:lnTo>
                    <a:pt x="3870" y="26"/>
                  </a:lnTo>
                  <a:lnTo>
                    <a:pt x="3870" y="26"/>
                  </a:lnTo>
                  <a:lnTo>
                    <a:pt x="4024" y="77"/>
                  </a:lnTo>
                  <a:lnTo>
                    <a:pt x="4204" y="180"/>
                  </a:lnTo>
                  <a:lnTo>
                    <a:pt x="4357" y="334"/>
                  </a:lnTo>
                  <a:lnTo>
                    <a:pt x="4537" y="513"/>
                  </a:lnTo>
                  <a:lnTo>
                    <a:pt x="4691" y="769"/>
                  </a:lnTo>
                  <a:lnTo>
                    <a:pt x="4844" y="1026"/>
                  </a:lnTo>
                  <a:lnTo>
                    <a:pt x="4998" y="1333"/>
                  </a:lnTo>
                  <a:lnTo>
                    <a:pt x="5126" y="1666"/>
                  </a:lnTo>
                  <a:lnTo>
                    <a:pt x="5254" y="2025"/>
                  </a:lnTo>
                  <a:lnTo>
                    <a:pt x="5357" y="2410"/>
                  </a:lnTo>
                  <a:lnTo>
                    <a:pt x="5459" y="2794"/>
                  </a:lnTo>
                  <a:lnTo>
                    <a:pt x="5536" y="3204"/>
                  </a:lnTo>
                  <a:lnTo>
                    <a:pt x="5613" y="3640"/>
                  </a:lnTo>
                  <a:lnTo>
                    <a:pt x="5639" y="4050"/>
                  </a:lnTo>
                  <a:lnTo>
                    <a:pt x="5665" y="4486"/>
                  </a:lnTo>
                  <a:lnTo>
                    <a:pt x="5665" y="4921"/>
                  </a:lnTo>
                  <a:lnTo>
                    <a:pt x="5639" y="5331"/>
                  </a:lnTo>
                  <a:lnTo>
                    <a:pt x="5588" y="5742"/>
                  </a:lnTo>
                  <a:lnTo>
                    <a:pt x="5511" y="6152"/>
                  </a:lnTo>
                  <a:lnTo>
                    <a:pt x="5408" y="6536"/>
                  </a:lnTo>
                  <a:lnTo>
                    <a:pt x="5254" y="6895"/>
                  </a:lnTo>
                  <a:lnTo>
                    <a:pt x="5101" y="7228"/>
                  </a:lnTo>
                  <a:lnTo>
                    <a:pt x="4896" y="7561"/>
                  </a:lnTo>
                  <a:lnTo>
                    <a:pt x="4639" y="7843"/>
                  </a:lnTo>
                  <a:lnTo>
                    <a:pt x="4357" y="8074"/>
                  </a:lnTo>
                  <a:lnTo>
                    <a:pt x="4050" y="8279"/>
                  </a:lnTo>
                  <a:lnTo>
                    <a:pt x="3665" y="8458"/>
                  </a:lnTo>
                  <a:lnTo>
                    <a:pt x="3281" y="8586"/>
                  </a:lnTo>
                  <a:lnTo>
                    <a:pt x="2820" y="8638"/>
                  </a:lnTo>
                  <a:lnTo>
                    <a:pt x="2333" y="8663"/>
                  </a:lnTo>
                  <a:lnTo>
                    <a:pt x="1769" y="8638"/>
                  </a:lnTo>
                  <a:lnTo>
                    <a:pt x="1179" y="853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37"/>
            <p:cNvSpPr/>
            <p:nvPr/>
          </p:nvSpPr>
          <p:spPr>
            <a:xfrm>
              <a:off x="7524833" y="1576344"/>
              <a:ext cx="80813" cy="120707"/>
            </a:xfrm>
            <a:custGeom>
              <a:avLst/>
              <a:gdLst/>
              <a:ahLst/>
              <a:cxnLst/>
              <a:rect l="l" t="t" r="r" b="b"/>
              <a:pathLst>
                <a:path w="6075" h="9074" extrusionOk="0">
                  <a:moveTo>
                    <a:pt x="3742" y="0"/>
                  </a:moveTo>
                  <a:lnTo>
                    <a:pt x="3383" y="26"/>
                  </a:lnTo>
                  <a:lnTo>
                    <a:pt x="3025" y="129"/>
                  </a:lnTo>
                  <a:lnTo>
                    <a:pt x="2691" y="257"/>
                  </a:lnTo>
                  <a:lnTo>
                    <a:pt x="2333" y="436"/>
                  </a:lnTo>
                  <a:lnTo>
                    <a:pt x="1999" y="667"/>
                  </a:lnTo>
                  <a:lnTo>
                    <a:pt x="1692" y="897"/>
                  </a:lnTo>
                  <a:lnTo>
                    <a:pt x="1384" y="1128"/>
                  </a:lnTo>
                  <a:lnTo>
                    <a:pt x="1128" y="1384"/>
                  </a:lnTo>
                  <a:lnTo>
                    <a:pt x="872" y="1641"/>
                  </a:lnTo>
                  <a:lnTo>
                    <a:pt x="436" y="2076"/>
                  </a:lnTo>
                  <a:lnTo>
                    <a:pt x="154" y="2410"/>
                  </a:lnTo>
                  <a:lnTo>
                    <a:pt x="26" y="2563"/>
                  </a:lnTo>
                  <a:lnTo>
                    <a:pt x="0" y="2640"/>
                  </a:lnTo>
                  <a:lnTo>
                    <a:pt x="0" y="2717"/>
                  </a:lnTo>
                  <a:lnTo>
                    <a:pt x="26" y="2794"/>
                  </a:lnTo>
                  <a:lnTo>
                    <a:pt x="77" y="2871"/>
                  </a:lnTo>
                  <a:lnTo>
                    <a:pt x="154" y="2897"/>
                  </a:lnTo>
                  <a:lnTo>
                    <a:pt x="231" y="2897"/>
                  </a:lnTo>
                  <a:lnTo>
                    <a:pt x="308" y="2871"/>
                  </a:lnTo>
                  <a:lnTo>
                    <a:pt x="359" y="2820"/>
                  </a:lnTo>
                  <a:lnTo>
                    <a:pt x="718" y="2410"/>
                  </a:lnTo>
                  <a:lnTo>
                    <a:pt x="1102" y="1974"/>
                  </a:lnTo>
                  <a:lnTo>
                    <a:pt x="1589" y="1513"/>
                  </a:lnTo>
                  <a:lnTo>
                    <a:pt x="1871" y="1282"/>
                  </a:lnTo>
                  <a:lnTo>
                    <a:pt x="2153" y="1051"/>
                  </a:lnTo>
                  <a:lnTo>
                    <a:pt x="2461" y="846"/>
                  </a:lnTo>
                  <a:lnTo>
                    <a:pt x="2768" y="692"/>
                  </a:lnTo>
                  <a:lnTo>
                    <a:pt x="3076" y="539"/>
                  </a:lnTo>
                  <a:lnTo>
                    <a:pt x="3409" y="462"/>
                  </a:lnTo>
                  <a:lnTo>
                    <a:pt x="3717" y="410"/>
                  </a:lnTo>
                  <a:lnTo>
                    <a:pt x="3870" y="410"/>
                  </a:lnTo>
                  <a:lnTo>
                    <a:pt x="4024" y="436"/>
                  </a:lnTo>
                  <a:lnTo>
                    <a:pt x="4178" y="462"/>
                  </a:lnTo>
                  <a:lnTo>
                    <a:pt x="4306" y="564"/>
                  </a:lnTo>
                  <a:lnTo>
                    <a:pt x="4460" y="718"/>
                  </a:lnTo>
                  <a:lnTo>
                    <a:pt x="4614" y="923"/>
                  </a:lnTo>
                  <a:lnTo>
                    <a:pt x="4767" y="1154"/>
                  </a:lnTo>
                  <a:lnTo>
                    <a:pt x="4921" y="1436"/>
                  </a:lnTo>
                  <a:lnTo>
                    <a:pt x="5049" y="1743"/>
                  </a:lnTo>
                  <a:lnTo>
                    <a:pt x="5178" y="2076"/>
                  </a:lnTo>
                  <a:lnTo>
                    <a:pt x="5306" y="2435"/>
                  </a:lnTo>
                  <a:lnTo>
                    <a:pt x="5408" y="2794"/>
                  </a:lnTo>
                  <a:lnTo>
                    <a:pt x="5485" y="3178"/>
                  </a:lnTo>
                  <a:lnTo>
                    <a:pt x="5562" y="3563"/>
                  </a:lnTo>
                  <a:lnTo>
                    <a:pt x="5613" y="3973"/>
                  </a:lnTo>
                  <a:lnTo>
                    <a:pt x="5639" y="4357"/>
                  </a:lnTo>
                  <a:lnTo>
                    <a:pt x="5664" y="4742"/>
                  </a:lnTo>
                  <a:lnTo>
                    <a:pt x="5664" y="5152"/>
                  </a:lnTo>
                  <a:lnTo>
                    <a:pt x="5639" y="5536"/>
                  </a:lnTo>
                  <a:lnTo>
                    <a:pt x="5588" y="5895"/>
                  </a:lnTo>
                  <a:lnTo>
                    <a:pt x="5536" y="6254"/>
                  </a:lnTo>
                  <a:lnTo>
                    <a:pt x="5434" y="6613"/>
                  </a:lnTo>
                  <a:lnTo>
                    <a:pt x="5306" y="6946"/>
                  </a:lnTo>
                  <a:lnTo>
                    <a:pt x="5178" y="7254"/>
                  </a:lnTo>
                  <a:lnTo>
                    <a:pt x="4998" y="7536"/>
                  </a:lnTo>
                  <a:lnTo>
                    <a:pt x="4793" y="7792"/>
                  </a:lnTo>
                  <a:lnTo>
                    <a:pt x="4665" y="7920"/>
                  </a:lnTo>
                  <a:lnTo>
                    <a:pt x="4511" y="8074"/>
                  </a:lnTo>
                  <a:lnTo>
                    <a:pt x="4357" y="8176"/>
                  </a:lnTo>
                  <a:lnTo>
                    <a:pt x="4178" y="8279"/>
                  </a:lnTo>
                  <a:lnTo>
                    <a:pt x="4024" y="8381"/>
                  </a:lnTo>
                  <a:lnTo>
                    <a:pt x="3819" y="8458"/>
                  </a:lnTo>
                  <a:lnTo>
                    <a:pt x="3614" y="8535"/>
                  </a:lnTo>
                  <a:lnTo>
                    <a:pt x="3409" y="8586"/>
                  </a:lnTo>
                  <a:lnTo>
                    <a:pt x="2973" y="8663"/>
                  </a:lnTo>
                  <a:lnTo>
                    <a:pt x="2512" y="8663"/>
                  </a:lnTo>
                  <a:lnTo>
                    <a:pt x="1974" y="8638"/>
                  </a:lnTo>
                  <a:lnTo>
                    <a:pt x="1436" y="8535"/>
                  </a:lnTo>
                  <a:lnTo>
                    <a:pt x="1359" y="8535"/>
                  </a:lnTo>
                  <a:lnTo>
                    <a:pt x="1282" y="8561"/>
                  </a:lnTo>
                  <a:lnTo>
                    <a:pt x="1231" y="8612"/>
                  </a:lnTo>
                  <a:lnTo>
                    <a:pt x="1179" y="8689"/>
                  </a:lnTo>
                  <a:lnTo>
                    <a:pt x="1179" y="8766"/>
                  </a:lnTo>
                  <a:lnTo>
                    <a:pt x="1231" y="8843"/>
                  </a:lnTo>
                  <a:lnTo>
                    <a:pt x="1282" y="8894"/>
                  </a:lnTo>
                  <a:lnTo>
                    <a:pt x="1359" y="8945"/>
                  </a:lnTo>
                  <a:lnTo>
                    <a:pt x="1692" y="8996"/>
                  </a:lnTo>
                  <a:lnTo>
                    <a:pt x="2025" y="9048"/>
                  </a:lnTo>
                  <a:lnTo>
                    <a:pt x="2333" y="9073"/>
                  </a:lnTo>
                  <a:lnTo>
                    <a:pt x="3025" y="9073"/>
                  </a:lnTo>
                  <a:lnTo>
                    <a:pt x="3383" y="9022"/>
                  </a:lnTo>
                  <a:lnTo>
                    <a:pt x="3717" y="8945"/>
                  </a:lnTo>
                  <a:lnTo>
                    <a:pt x="4050" y="8817"/>
                  </a:lnTo>
                  <a:lnTo>
                    <a:pt x="4357" y="8689"/>
                  </a:lnTo>
                  <a:lnTo>
                    <a:pt x="4614" y="8510"/>
                  </a:lnTo>
                  <a:lnTo>
                    <a:pt x="4870" y="8304"/>
                  </a:lnTo>
                  <a:lnTo>
                    <a:pt x="5126" y="8048"/>
                  </a:lnTo>
                  <a:lnTo>
                    <a:pt x="5331" y="7766"/>
                  </a:lnTo>
                  <a:lnTo>
                    <a:pt x="5536" y="7433"/>
                  </a:lnTo>
                  <a:lnTo>
                    <a:pt x="5690" y="7100"/>
                  </a:lnTo>
                  <a:lnTo>
                    <a:pt x="5818" y="6741"/>
                  </a:lnTo>
                  <a:lnTo>
                    <a:pt x="5921" y="6357"/>
                  </a:lnTo>
                  <a:lnTo>
                    <a:pt x="5998" y="5972"/>
                  </a:lnTo>
                  <a:lnTo>
                    <a:pt x="6049" y="5562"/>
                  </a:lnTo>
                  <a:lnTo>
                    <a:pt x="6075" y="5152"/>
                  </a:lnTo>
                  <a:lnTo>
                    <a:pt x="6075" y="4742"/>
                  </a:lnTo>
                  <a:lnTo>
                    <a:pt x="6075" y="4332"/>
                  </a:lnTo>
                  <a:lnTo>
                    <a:pt x="6023" y="3896"/>
                  </a:lnTo>
                  <a:lnTo>
                    <a:pt x="5972" y="3486"/>
                  </a:lnTo>
                  <a:lnTo>
                    <a:pt x="5895" y="3076"/>
                  </a:lnTo>
                  <a:lnTo>
                    <a:pt x="5793" y="2692"/>
                  </a:lnTo>
                  <a:lnTo>
                    <a:pt x="5690" y="2307"/>
                  </a:lnTo>
                  <a:lnTo>
                    <a:pt x="5562" y="1923"/>
                  </a:lnTo>
                  <a:lnTo>
                    <a:pt x="5357" y="1436"/>
                  </a:lnTo>
                  <a:lnTo>
                    <a:pt x="5229" y="1128"/>
                  </a:lnTo>
                  <a:lnTo>
                    <a:pt x="5049" y="821"/>
                  </a:lnTo>
                  <a:lnTo>
                    <a:pt x="4844" y="539"/>
                  </a:lnTo>
                  <a:lnTo>
                    <a:pt x="4614" y="282"/>
                  </a:lnTo>
                  <a:lnTo>
                    <a:pt x="4486" y="205"/>
                  </a:lnTo>
                  <a:lnTo>
                    <a:pt x="4383" y="103"/>
                  </a:lnTo>
                  <a:lnTo>
                    <a:pt x="4229" y="52"/>
                  </a:lnTo>
                  <a:lnTo>
                    <a:pt x="4101" y="26"/>
                  </a:lnTo>
                  <a:lnTo>
                    <a:pt x="3922" y="0"/>
                  </a:lnTo>
                  <a:close/>
                </a:path>
              </a:pathLst>
            </a:custGeom>
            <a:solidFill>
              <a:srgbClr val="FF8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37"/>
            <p:cNvSpPr/>
            <p:nvPr/>
          </p:nvSpPr>
          <p:spPr>
            <a:xfrm>
              <a:off x="7531644" y="1604985"/>
              <a:ext cx="45707" cy="67523"/>
            </a:xfrm>
            <a:custGeom>
              <a:avLst/>
              <a:gdLst/>
              <a:ahLst/>
              <a:cxnLst/>
              <a:rect l="l" t="t" r="r" b="b"/>
              <a:pathLst>
                <a:path w="3436" h="5076" extrusionOk="0">
                  <a:moveTo>
                    <a:pt x="2666" y="0"/>
                  </a:moveTo>
                  <a:lnTo>
                    <a:pt x="2461" y="26"/>
                  </a:lnTo>
                  <a:lnTo>
                    <a:pt x="2308" y="52"/>
                  </a:lnTo>
                  <a:lnTo>
                    <a:pt x="2154" y="103"/>
                  </a:lnTo>
                  <a:lnTo>
                    <a:pt x="2000" y="205"/>
                  </a:lnTo>
                  <a:lnTo>
                    <a:pt x="1846" y="308"/>
                  </a:lnTo>
                  <a:lnTo>
                    <a:pt x="1692" y="436"/>
                  </a:lnTo>
                  <a:lnTo>
                    <a:pt x="1513" y="590"/>
                  </a:lnTo>
                  <a:lnTo>
                    <a:pt x="1359" y="769"/>
                  </a:lnTo>
                  <a:lnTo>
                    <a:pt x="1206" y="974"/>
                  </a:lnTo>
                  <a:lnTo>
                    <a:pt x="898" y="1461"/>
                  </a:lnTo>
                  <a:lnTo>
                    <a:pt x="616" y="2051"/>
                  </a:lnTo>
                  <a:lnTo>
                    <a:pt x="308" y="2717"/>
                  </a:lnTo>
                  <a:lnTo>
                    <a:pt x="1" y="3486"/>
                  </a:lnTo>
                  <a:lnTo>
                    <a:pt x="1" y="3588"/>
                  </a:lnTo>
                  <a:lnTo>
                    <a:pt x="27" y="3691"/>
                  </a:lnTo>
                  <a:lnTo>
                    <a:pt x="103" y="3742"/>
                  </a:lnTo>
                  <a:lnTo>
                    <a:pt x="206" y="3768"/>
                  </a:lnTo>
                  <a:lnTo>
                    <a:pt x="872" y="3768"/>
                  </a:lnTo>
                  <a:lnTo>
                    <a:pt x="1154" y="3819"/>
                  </a:lnTo>
                  <a:lnTo>
                    <a:pt x="1308" y="3845"/>
                  </a:lnTo>
                  <a:lnTo>
                    <a:pt x="1257" y="3922"/>
                  </a:lnTo>
                  <a:lnTo>
                    <a:pt x="1180" y="3999"/>
                  </a:lnTo>
                  <a:lnTo>
                    <a:pt x="924" y="4204"/>
                  </a:lnTo>
                  <a:lnTo>
                    <a:pt x="539" y="4460"/>
                  </a:lnTo>
                  <a:lnTo>
                    <a:pt x="103" y="4665"/>
                  </a:lnTo>
                  <a:lnTo>
                    <a:pt x="52" y="4716"/>
                  </a:lnTo>
                  <a:lnTo>
                    <a:pt x="1" y="4793"/>
                  </a:lnTo>
                  <a:lnTo>
                    <a:pt x="1" y="4870"/>
                  </a:lnTo>
                  <a:lnTo>
                    <a:pt x="1" y="4947"/>
                  </a:lnTo>
                  <a:lnTo>
                    <a:pt x="52" y="4998"/>
                  </a:lnTo>
                  <a:lnTo>
                    <a:pt x="78" y="5024"/>
                  </a:lnTo>
                  <a:lnTo>
                    <a:pt x="155" y="5049"/>
                  </a:lnTo>
                  <a:lnTo>
                    <a:pt x="206" y="5075"/>
                  </a:lnTo>
                  <a:lnTo>
                    <a:pt x="283" y="5049"/>
                  </a:lnTo>
                  <a:lnTo>
                    <a:pt x="770" y="4793"/>
                  </a:lnTo>
                  <a:lnTo>
                    <a:pt x="1026" y="4639"/>
                  </a:lnTo>
                  <a:lnTo>
                    <a:pt x="1257" y="4486"/>
                  </a:lnTo>
                  <a:lnTo>
                    <a:pt x="1462" y="4306"/>
                  </a:lnTo>
                  <a:lnTo>
                    <a:pt x="1616" y="4127"/>
                  </a:lnTo>
                  <a:lnTo>
                    <a:pt x="1667" y="4050"/>
                  </a:lnTo>
                  <a:lnTo>
                    <a:pt x="1692" y="3947"/>
                  </a:lnTo>
                  <a:lnTo>
                    <a:pt x="1718" y="3870"/>
                  </a:lnTo>
                  <a:lnTo>
                    <a:pt x="1718" y="3768"/>
                  </a:lnTo>
                  <a:lnTo>
                    <a:pt x="1667" y="3665"/>
                  </a:lnTo>
                  <a:lnTo>
                    <a:pt x="1590" y="3588"/>
                  </a:lnTo>
                  <a:lnTo>
                    <a:pt x="1487" y="3512"/>
                  </a:lnTo>
                  <a:lnTo>
                    <a:pt x="1359" y="3460"/>
                  </a:lnTo>
                  <a:lnTo>
                    <a:pt x="1206" y="3409"/>
                  </a:lnTo>
                  <a:lnTo>
                    <a:pt x="1000" y="3383"/>
                  </a:lnTo>
                  <a:lnTo>
                    <a:pt x="488" y="3358"/>
                  </a:lnTo>
                  <a:lnTo>
                    <a:pt x="821" y="2538"/>
                  </a:lnTo>
                  <a:lnTo>
                    <a:pt x="1154" y="1897"/>
                  </a:lnTo>
                  <a:lnTo>
                    <a:pt x="1436" y="1384"/>
                  </a:lnTo>
                  <a:lnTo>
                    <a:pt x="1718" y="1000"/>
                  </a:lnTo>
                  <a:lnTo>
                    <a:pt x="1949" y="744"/>
                  </a:lnTo>
                  <a:lnTo>
                    <a:pt x="2179" y="564"/>
                  </a:lnTo>
                  <a:lnTo>
                    <a:pt x="2359" y="462"/>
                  </a:lnTo>
                  <a:lnTo>
                    <a:pt x="2513" y="436"/>
                  </a:lnTo>
                  <a:lnTo>
                    <a:pt x="2641" y="410"/>
                  </a:lnTo>
                  <a:lnTo>
                    <a:pt x="2743" y="436"/>
                  </a:lnTo>
                  <a:lnTo>
                    <a:pt x="2846" y="462"/>
                  </a:lnTo>
                  <a:lnTo>
                    <a:pt x="2923" y="513"/>
                  </a:lnTo>
                  <a:lnTo>
                    <a:pt x="3025" y="590"/>
                  </a:lnTo>
                  <a:lnTo>
                    <a:pt x="3076" y="641"/>
                  </a:lnTo>
                  <a:lnTo>
                    <a:pt x="3128" y="692"/>
                  </a:lnTo>
                  <a:lnTo>
                    <a:pt x="3205" y="718"/>
                  </a:lnTo>
                  <a:lnTo>
                    <a:pt x="3282" y="718"/>
                  </a:lnTo>
                  <a:lnTo>
                    <a:pt x="3358" y="692"/>
                  </a:lnTo>
                  <a:lnTo>
                    <a:pt x="3410" y="615"/>
                  </a:lnTo>
                  <a:lnTo>
                    <a:pt x="3435" y="539"/>
                  </a:lnTo>
                  <a:lnTo>
                    <a:pt x="3435" y="462"/>
                  </a:lnTo>
                  <a:lnTo>
                    <a:pt x="3410" y="410"/>
                  </a:lnTo>
                  <a:lnTo>
                    <a:pt x="3333" y="308"/>
                  </a:lnTo>
                  <a:lnTo>
                    <a:pt x="3153" y="180"/>
                  </a:lnTo>
                  <a:lnTo>
                    <a:pt x="3000" y="103"/>
                  </a:lnTo>
                  <a:lnTo>
                    <a:pt x="2846" y="26"/>
                  </a:lnTo>
                  <a:lnTo>
                    <a:pt x="2666" y="0"/>
                  </a:lnTo>
                  <a:close/>
                </a:path>
              </a:pathLst>
            </a:custGeom>
            <a:solidFill>
              <a:srgbClr val="FF8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37"/>
            <p:cNvSpPr/>
            <p:nvPr/>
          </p:nvSpPr>
          <p:spPr>
            <a:xfrm>
              <a:off x="7341059" y="1759427"/>
              <a:ext cx="67869" cy="58651"/>
            </a:xfrm>
            <a:custGeom>
              <a:avLst/>
              <a:gdLst/>
              <a:ahLst/>
              <a:cxnLst/>
              <a:rect l="l" t="t" r="r" b="b"/>
              <a:pathLst>
                <a:path w="5102" h="4409" extrusionOk="0">
                  <a:moveTo>
                    <a:pt x="4845" y="1"/>
                  </a:moveTo>
                  <a:lnTo>
                    <a:pt x="4768" y="26"/>
                  </a:lnTo>
                  <a:lnTo>
                    <a:pt x="4717" y="78"/>
                  </a:lnTo>
                  <a:lnTo>
                    <a:pt x="4691" y="154"/>
                  </a:lnTo>
                  <a:lnTo>
                    <a:pt x="4512" y="923"/>
                  </a:lnTo>
                  <a:lnTo>
                    <a:pt x="4332" y="1615"/>
                  </a:lnTo>
                  <a:lnTo>
                    <a:pt x="4102" y="2205"/>
                  </a:lnTo>
                  <a:lnTo>
                    <a:pt x="3845" y="2717"/>
                  </a:lnTo>
                  <a:lnTo>
                    <a:pt x="3717" y="2948"/>
                  </a:lnTo>
                  <a:lnTo>
                    <a:pt x="3563" y="3153"/>
                  </a:lnTo>
                  <a:lnTo>
                    <a:pt x="3435" y="3333"/>
                  </a:lnTo>
                  <a:lnTo>
                    <a:pt x="3281" y="3486"/>
                  </a:lnTo>
                  <a:lnTo>
                    <a:pt x="3102" y="3614"/>
                  </a:lnTo>
                  <a:lnTo>
                    <a:pt x="2948" y="3743"/>
                  </a:lnTo>
                  <a:lnTo>
                    <a:pt x="2769" y="3845"/>
                  </a:lnTo>
                  <a:lnTo>
                    <a:pt x="2589" y="3922"/>
                  </a:lnTo>
                  <a:lnTo>
                    <a:pt x="2384" y="3973"/>
                  </a:lnTo>
                  <a:lnTo>
                    <a:pt x="2179" y="3999"/>
                  </a:lnTo>
                  <a:lnTo>
                    <a:pt x="1974" y="3999"/>
                  </a:lnTo>
                  <a:lnTo>
                    <a:pt x="1769" y="3973"/>
                  </a:lnTo>
                  <a:lnTo>
                    <a:pt x="1590" y="3948"/>
                  </a:lnTo>
                  <a:lnTo>
                    <a:pt x="1385" y="3896"/>
                  </a:lnTo>
                  <a:lnTo>
                    <a:pt x="1052" y="3768"/>
                  </a:lnTo>
                  <a:lnTo>
                    <a:pt x="770" y="3614"/>
                  </a:lnTo>
                  <a:lnTo>
                    <a:pt x="539" y="3461"/>
                  </a:lnTo>
                  <a:lnTo>
                    <a:pt x="334" y="3333"/>
                  </a:lnTo>
                  <a:lnTo>
                    <a:pt x="283" y="3281"/>
                  </a:lnTo>
                  <a:lnTo>
                    <a:pt x="129" y="3281"/>
                  </a:lnTo>
                  <a:lnTo>
                    <a:pt x="52" y="3333"/>
                  </a:lnTo>
                  <a:lnTo>
                    <a:pt x="1" y="3409"/>
                  </a:lnTo>
                  <a:lnTo>
                    <a:pt x="1" y="3486"/>
                  </a:lnTo>
                  <a:lnTo>
                    <a:pt x="26" y="3563"/>
                  </a:lnTo>
                  <a:lnTo>
                    <a:pt x="78" y="3640"/>
                  </a:lnTo>
                  <a:lnTo>
                    <a:pt x="257" y="3768"/>
                  </a:lnTo>
                  <a:lnTo>
                    <a:pt x="437" y="3896"/>
                  </a:lnTo>
                  <a:lnTo>
                    <a:pt x="667" y="4050"/>
                  </a:lnTo>
                  <a:lnTo>
                    <a:pt x="975" y="4178"/>
                  </a:lnTo>
                  <a:lnTo>
                    <a:pt x="1282" y="4306"/>
                  </a:lnTo>
                  <a:lnTo>
                    <a:pt x="1641" y="4383"/>
                  </a:lnTo>
                  <a:lnTo>
                    <a:pt x="1846" y="4409"/>
                  </a:lnTo>
                  <a:lnTo>
                    <a:pt x="2026" y="4409"/>
                  </a:lnTo>
                  <a:lnTo>
                    <a:pt x="2384" y="4383"/>
                  </a:lnTo>
                  <a:lnTo>
                    <a:pt x="2538" y="4358"/>
                  </a:lnTo>
                  <a:lnTo>
                    <a:pt x="2718" y="4306"/>
                  </a:lnTo>
                  <a:lnTo>
                    <a:pt x="2923" y="4230"/>
                  </a:lnTo>
                  <a:lnTo>
                    <a:pt x="3128" y="4127"/>
                  </a:lnTo>
                  <a:lnTo>
                    <a:pt x="3333" y="3973"/>
                  </a:lnTo>
                  <a:lnTo>
                    <a:pt x="3512" y="3819"/>
                  </a:lnTo>
                  <a:lnTo>
                    <a:pt x="3692" y="3666"/>
                  </a:lnTo>
                  <a:lnTo>
                    <a:pt x="3845" y="3461"/>
                  </a:lnTo>
                  <a:lnTo>
                    <a:pt x="4025" y="3230"/>
                  </a:lnTo>
                  <a:lnTo>
                    <a:pt x="4178" y="2999"/>
                  </a:lnTo>
                  <a:lnTo>
                    <a:pt x="4307" y="2717"/>
                  </a:lnTo>
                  <a:lnTo>
                    <a:pt x="4460" y="2435"/>
                  </a:lnTo>
                  <a:lnTo>
                    <a:pt x="4589" y="2128"/>
                  </a:lnTo>
                  <a:lnTo>
                    <a:pt x="4691" y="1795"/>
                  </a:lnTo>
                  <a:lnTo>
                    <a:pt x="4922" y="1051"/>
                  </a:lnTo>
                  <a:lnTo>
                    <a:pt x="5101" y="231"/>
                  </a:lnTo>
                  <a:lnTo>
                    <a:pt x="5101" y="154"/>
                  </a:lnTo>
                  <a:lnTo>
                    <a:pt x="5076" y="78"/>
                  </a:lnTo>
                  <a:lnTo>
                    <a:pt x="4999" y="26"/>
                  </a:lnTo>
                  <a:lnTo>
                    <a:pt x="4922" y="1"/>
                  </a:lnTo>
                  <a:close/>
                </a:path>
              </a:pathLst>
            </a:custGeom>
            <a:solidFill>
              <a:srgbClr val="FF8E89"/>
            </a:solidFill>
            <a:ln w="9525" cap="flat" cmpd="sng">
              <a:solidFill>
                <a:srgbClr val="FF8E8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37"/>
            <p:cNvSpPr/>
            <p:nvPr/>
          </p:nvSpPr>
          <p:spPr>
            <a:xfrm>
              <a:off x="7289245" y="1730454"/>
              <a:ext cx="16708" cy="24902"/>
            </a:xfrm>
            <a:custGeom>
              <a:avLst/>
              <a:gdLst/>
              <a:ahLst/>
              <a:cxnLst/>
              <a:rect l="l" t="t" r="r" b="b"/>
              <a:pathLst>
                <a:path w="1256" h="1872" extrusionOk="0">
                  <a:moveTo>
                    <a:pt x="923" y="0"/>
                  </a:moveTo>
                  <a:lnTo>
                    <a:pt x="846" y="51"/>
                  </a:lnTo>
                  <a:lnTo>
                    <a:pt x="795" y="103"/>
                  </a:lnTo>
                  <a:lnTo>
                    <a:pt x="769" y="179"/>
                  </a:lnTo>
                  <a:lnTo>
                    <a:pt x="769" y="256"/>
                  </a:lnTo>
                  <a:lnTo>
                    <a:pt x="795" y="359"/>
                  </a:lnTo>
                  <a:lnTo>
                    <a:pt x="820" y="615"/>
                  </a:lnTo>
                  <a:lnTo>
                    <a:pt x="820" y="769"/>
                  </a:lnTo>
                  <a:lnTo>
                    <a:pt x="820" y="923"/>
                  </a:lnTo>
                  <a:lnTo>
                    <a:pt x="769" y="1077"/>
                  </a:lnTo>
                  <a:lnTo>
                    <a:pt x="692" y="1205"/>
                  </a:lnTo>
                  <a:lnTo>
                    <a:pt x="615" y="1307"/>
                  </a:lnTo>
                  <a:lnTo>
                    <a:pt x="487" y="1384"/>
                  </a:lnTo>
                  <a:lnTo>
                    <a:pt x="359" y="1435"/>
                  </a:lnTo>
                  <a:lnTo>
                    <a:pt x="180" y="1461"/>
                  </a:lnTo>
                  <a:lnTo>
                    <a:pt x="103" y="1487"/>
                  </a:lnTo>
                  <a:lnTo>
                    <a:pt x="51" y="1538"/>
                  </a:lnTo>
                  <a:lnTo>
                    <a:pt x="0" y="1615"/>
                  </a:lnTo>
                  <a:lnTo>
                    <a:pt x="0" y="1692"/>
                  </a:lnTo>
                  <a:lnTo>
                    <a:pt x="26" y="1769"/>
                  </a:lnTo>
                  <a:lnTo>
                    <a:pt x="51" y="1820"/>
                  </a:lnTo>
                  <a:lnTo>
                    <a:pt x="128" y="1871"/>
                  </a:lnTo>
                  <a:lnTo>
                    <a:pt x="205" y="1871"/>
                  </a:lnTo>
                  <a:lnTo>
                    <a:pt x="487" y="1845"/>
                  </a:lnTo>
                  <a:lnTo>
                    <a:pt x="692" y="1743"/>
                  </a:lnTo>
                  <a:lnTo>
                    <a:pt x="897" y="1615"/>
                  </a:lnTo>
                  <a:lnTo>
                    <a:pt x="1025" y="1435"/>
                  </a:lnTo>
                  <a:lnTo>
                    <a:pt x="1153" y="1256"/>
                  </a:lnTo>
                  <a:lnTo>
                    <a:pt x="1205" y="1025"/>
                  </a:lnTo>
                  <a:lnTo>
                    <a:pt x="1230" y="820"/>
                  </a:lnTo>
                  <a:lnTo>
                    <a:pt x="1256" y="615"/>
                  </a:lnTo>
                  <a:lnTo>
                    <a:pt x="1205" y="282"/>
                  </a:lnTo>
                  <a:lnTo>
                    <a:pt x="1179" y="154"/>
                  </a:lnTo>
                  <a:lnTo>
                    <a:pt x="1153" y="77"/>
                  </a:lnTo>
                  <a:lnTo>
                    <a:pt x="1077" y="26"/>
                  </a:lnTo>
                  <a:lnTo>
                    <a:pt x="1000" y="0"/>
                  </a:lnTo>
                  <a:close/>
                </a:path>
              </a:pathLst>
            </a:custGeom>
            <a:solidFill>
              <a:srgbClr val="FF8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37"/>
            <p:cNvSpPr/>
            <p:nvPr/>
          </p:nvSpPr>
          <p:spPr>
            <a:xfrm>
              <a:off x="7654386" y="1318595"/>
              <a:ext cx="64796" cy="80813"/>
            </a:xfrm>
            <a:custGeom>
              <a:avLst/>
              <a:gdLst/>
              <a:ahLst/>
              <a:cxnLst/>
              <a:rect l="l" t="t" r="r" b="b"/>
              <a:pathLst>
                <a:path w="4871" h="6075" extrusionOk="0">
                  <a:moveTo>
                    <a:pt x="1308" y="0"/>
                  </a:moveTo>
                  <a:lnTo>
                    <a:pt x="1154" y="26"/>
                  </a:lnTo>
                  <a:lnTo>
                    <a:pt x="1026" y="128"/>
                  </a:lnTo>
                  <a:lnTo>
                    <a:pt x="898" y="231"/>
                  </a:lnTo>
                  <a:lnTo>
                    <a:pt x="770" y="359"/>
                  </a:lnTo>
                  <a:lnTo>
                    <a:pt x="667" y="513"/>
                  </a:lnTo>
                  <a:lnTo>
                    <a:pt x="436" y="872"/>
                  </a:lnTo>
                  <a:lnTo>
                    <a:pt x="257" y="1205"/>
                  </a:lnTo>
                  <a:lnTo>
                    <a:pt x="129" y="1512"/>
                  </a:lnTo>
                  <a:lnTo>
                    <a:pt x="1" y="1820"/>
                  </a:lnTo>
                  <a:lnTo>
                    <a:pt x="308" y="2486"/>
                  </a:lnTo>
                  <a:lnTo>
                    <a:pt x="641" y="3153"/>
                  </a:lnTo>
                  <a:lnTo>
                    <a:pt x="1077" y="3947"/>
                  </a:lnTo>
                  <a:lnTo>
                    <a:pt x="1308" y="4332"/>
                  </a:lnTo>
                  <a:lnTo>
                    <a:pt x="1564" y="4716"/>
                  </a:lnTo>
                  <a:lnTo>
                    <a:pt x="1846" y="5075"/>
                  </a:lnTo>
                  <a:lnTo>
                    <a:pt x="2128" y="5408"/>
                  </a:lnTo>
                  <a:lnTo>
                    <a:pt x="2410" y="5690"/>
                  </a:lnTo>
                  <a:lnTo>
                    <a:pt x="2692" y="5895"/>
                  </a:lnTo>
                  <a:lnTo>
                    <a:pt x="2846" y="5972"/>
                  </a:lnTo>
                  <a:lnTo>
                    <a:pt x="2999" y="6023"/>
                  </a:lnTo>
                  <a:lnTo>
                    <a:pt x="3127" y="6074"/>
                  </a:lnTo>
                  <a:lnTo>
                    <a:pt x="3538" y="6074"/>
                  </a:lnTo>
                  <a:lnTo>
                    <a:pt x="3768" y="6049"/>
                  </a:lnTo>
                  <a:lnTo>
                    <a:pt x="3973" y="6023"/>
                  </a:lnTo>
                  <a:lnTo>
                    <a:pt x="4153" y="5972"/>
                  </a:lnTo>
                  <a:lnTo>
                    <a:pt x="4281" y="5895"/>
                  </a:lnTo>
                  <a:lnTo>
                    <a:pt x="4383" y="5818"/>
                  </a:lnTo>
                  <a:lnTo>
                    <a:pt x="4486" y="5741"/>
                  </a:lnTo>
                  <a:lnTo>
                    <a:pt x="4563" y="5639"/>
                  </a:lnTo>
                  <a:lnTo>
                    <a:pt x="4614" y="5511"/>
                  </a:lnTo>
                  <a:lnTo>
                    <a:pt x="4665" y="5382"/>
                  </a:lnTo>
                  <a:lnTo>
                    <a:pt x="4717" y="5075"/>
                  </a:lnTo>
                  <a:lnTo>
                    <a:pt x="4845" y="4357"/>
                  </a:lnTo>
                  <a:lnTo>
                    <a:pt x="4870" y="4255"/>
                  </a:lnTo>
                  <a:lnTo>
                    <a:pt x="4845" y="4127"/>
                  </a:lnTo>
                  <a:lnTo>
                    <a:pt x="4793" y="3870"/>
                  </a:lnTo>
                  <a:lnTo>
                    <a:pt x="4691" y="3563"/>
                  </a:lnTo>
                  <a:lnTo>
                    <a:pt x="4511" y="3230"/>
                  </a:lnTo>
                  <a:lnTo>
                    <a:pt x="4306" y="2896"/>
                  </a:lnTo>
                  <a:lnTo>
                    <a:pt x="4076" y="2538"/>
                  </a:lnTo>
                  <a:lnTo>
                    <a:pt x="3794" y="2179"/>
                  </a:lnTo>
                  <a:lnTo>
                    <a:pt x="3512" y="1820"/>
                  </a:lnTo>
                  <a:lnTo>
                    <a:pt x="3204" y="1461"/>
                  </a:lnTo>
                  <a:lnTo>
                    <a:pt x="2897" y="1128"/>
                  </a:lnTo>
                  <a:lnTo>
                    <a:pt x="2589" y="846"/>
                  </a:lnTo>
                  <a:lnTo>
                    <a:pt x="2307" y="564"/>
                  </a:lnTo>
                  <a:lnTo>
                    <a:pt x="2051" y="333"/>
                  </a:lnTo>
                  <a:lnTo>
                    <a:pt x="1795" y="154"/>
                  </a:lnTo>
                  <a:lnTo>
                    <a:pt x="1590" y="51"/>
                  </a:lnTo>
                  <a:lnTo>
                    <a:pt x="1436" y="0"/>
                  </a:lnTo>
                  <a:close/>
                </a:path>
              </a:pathLst>
            </a:custGeom>
            <a:solidFill>
              <a:srgbClr val="1B77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37"/>
            <p:cNvSpPr/>
            <p:nvPr/>
          </p:nvSpPr>
          <p:spPr>
            <a:xfrm>
              <a:off x="7679621" y="1283477"/>
              <a:ext cx="197077" cy="624273"/>
            </a:xfrm>
            <a:custGeom>
              <a:avLst/>
              <a:gdLst/>
              <a:ahLst/>
              <a:cxnLst/>
              <a:rect l="l" t="t" r="r" b="b"/>
              <a:pathLst>
                <a:path w="14815" h="46929" extrusionOk="0">
                  <a:moveTo>
                    <a:pt x="6228" y="0"/>
                  </a:moveTo>
                  <a:lnTo>
                    <a:pt x="5793" y="26"/>
                  </a:lnTo>
                  <a:lnTo>
                    <a:pt x="5383" y="77"/>
                  </a:lnTo>
                  <a:lnTo>
                    <a:pt x="4947" y="154"/>
                  </a:lnTo>
                  <a:lnTo>
                    <a:pt x="4562" y="282"/>
                  </a:lnTo>
                  <a:lnTo>
                    <a:pt x="4178" y="410"/>
                  </a:lnTo>
                  <a:lnTo>
                    <a:pt x="3793" y="539"/>
                  </a:lnTo>
                  <a:lnTo>
                    <a:pt x="3435" y="718"/>
                  </a:lnTo>
                  <a:lnTo>
                    <a:pt x="3101" y="897"/>
                  </a:lnTo>
                  <a:lnTo>
                    <a:pt x="2768" y="1077"/>
                  </a:lnTo>
                  <a:lnTo>
                    <a:pt x="2153" y="1487"/>
                  </a:lnTo>
                  <a:lnTo>
                    <a:pt x="1615" y="1897"/>
                  </a:lnTo>
                  <a:lnTo>
                    <a:pt x="1128" y="2307"/>
                  </a:lnTo>
                  <a:lnTo>
                    <a:pt x="744" y="2691"/>
                  </a:lnTo>
                  <a:lnTo>
                    <a:pt x="436" y="3025"/>
                  </a:lnTo>
                  <a:lnTo>
                    <a:pt x="205" y="3307"/>
                  </a:lnTo>
                  <a:lnTo>
                    <a:pt x="0" y="3537"/>
                  </a:lnTo>
                  <a:lnTo>
                    <a:pt x="1512" y="8125"/>
                  </a:lnTo>
                  <a:lnTo>
                    <a:pt x="2128" y="8202"/>
                  </a:lnTo>
                  <a:lnTo>
                    <a:pt x="2666" y="8330"/>
                  </a:lnTo>
                  <a:lnTo>
                    <a:pt x="2922" y="8407"/>
                  </a:lnTo>
                  <a:lnTo>
                    <a:pt x="3153" y="8484"/>
                  </a:lnTo>
                  <a:lnTo>
                    <a:pt x="3383" y="8612"/>
                  </a:lnTo>
                  <a:lnTo>
                    <a:pt x="3614" y="8714"/>
                  </a:lnTo>
                  <a:lnTo>
                    <a:pt x="3793" y="8843"/>
                  </a:lnTo>
                  <a:lnTo>
                    <a:pt x="3999" y="8996"/>
                  </a:lnTo>
                  <a:lnTo>
                    <a:pt x="4178" y="9150"/>
                  </a:lnTo>
                  <a:lnTo>
                    <a:pt x="4357" y="9304"/>
                  </a:lnTo>
                  <a:lnTo>
                    <a:pt x="4665" y="9663"/>
                  </a:lnTo>
                  <a:lnTo>
                    <a:pt x="4921" y="10047"/>
                  </a:lnTo>
                  <a:lnTo>
                    <a:pt x="5152" y="10483"/>
                  </a:lnTo>
                  <a:lnTo>
                    <a:pt x="5357" y="10970"/>
                  </a:lnTo>
                  <a:lnTo>
                    <a:pt x="5511" y="11482"/>
                  </a:lnTo>
                  <a:lnTo>
                    <a:pt x="5664" y="12046"/>
                  </a:lnTo>
                  <a:lnTo>
                    <a:pt x="5767" y="12636"/>
                  </a:lnTo>
                  <a:lnTo>
                    <a:pt x="5844" y="13251"/>
                  </a:lnTo>
                  <a:lnTo>
                    <a:pt x="5895" y="13892"/>
                  </a:lnTo>
                  <a:lnTo>
                    <a:pt x="5921" y="14584"/>
                  </a:lnTo>
                  <a:lnTo>
                    <a:pt x="5921" y="15301"/>
                  </a:lnTo>
                  <a:lnTo>
                    <a:pt x="5921" y="16045"/>
                  </a:lnTo>
                  <a:lnTo>
                    <a:pt x="5869" y="17608"/>
                  </a:lnTo>
                  <a:lnTo>
                    <a:pt x="5767" y="19274"/>
                  </a:lnTo>
                  <a:lnTo>
                    <a:pt x="5639" y="21042"/>
                  </a:lnTo>
                  <a:lnTo>
                    <a:pt x="5485" y="22862"/>
                  </a:lnTo>
                  <a:lnTo>
                    <a:pt x="5357" y="24759"/>
                  </a:lnTo>
                  <a:lnTo>
                    <a:pt x="5280" y="26707"/>
                  </a:lnTo>
                  <a:lnTo>
                    <a:pt x="5229" y="28731"/>
                  </a:lnTo>
                  <a:lnTo>
                    <a:pt x="5229" y="29705"/>
                  </a:lnTo>
                  <a:lnTo>
                    <a:pt x="5229" y="30679"/>
                  </a:lnTo>
                  <a:lnTo>
                    <a:pt x="5280" y="31628"/>
                  </a:lnTo>
                  <a:lnTo>
                    <a:pt x="5331" y="32525"/>
                  </a:lnTo>
                  <a:lnTo>
                    <a:pt x="5383" y="33396"/>
                  </a:lnTo>
                  <a:lnTo>
                    <a:pt x="5485" y="34242"/>
                  </a:lnTo>
                  <a:lnTo>
                    <a:pt x="5588" y="35062"/>
                  </a:lnTo>
                  <a:lnTo>
                    <a:pt x="5690" y="35831"/>
                  </a:lnTo>
                  <a:lnTo>
                    <a:pt x="5844" y="36600"/>
                  </a:lnTo>
                  <a:lnTo>
                    <a:pt x="5998" y="37343"/>
                  </a:lnTo>
                  <a:lnTo>
                    <a:pt x="6177" y="38035"/>
                  </a:lnTo>
                  <a:lnTo>
                    <a:pt x="6356" y="38701"/>
                  </a:lnTo>
                  <a:lnTo>
                    <a:pt x="6561" y="39368"/>
                  </a:lnTo>
                  <a:lnTo>
                    <a:pt x="6792" y="39983"/>
                  </a:lnTo>
                  <a:lnTo>
                    <a:pt x="7023" y="40572"/>
                  </a:lnTo>
                  <a:lnTo>
                    <a:pt x="7279" y="41136"/>
                  </a:lnTo>
                  <a:lnTo>
                    <a:pt x="7561" y="41675"/>
                  </a:lnTo>
                  <a:lnTo>
                    <a:pt x="7869" y="42187"/>
                  </a:lnTo>
                  <a:lnTo>
                    <a:pt x="8176" y="42700"/>
                  </a:lnTo>
                  <a:lnTo>
                    <a:pt x="8509" y="43161"/>
                  </a:lnTo>
                  <a:lnTo>
                    <a:pt x="8843" y="43597"/>
                  </a:lnTo>
                  <a:lnTo>
                    <a:pt x="9201" y="44007"/>
                  </a:lnTo>
                  <a:lnTo>
                    <a:pt x="9586" y="44417"/>
                  </a:lnTo>
                  <a:lnTo>
                    <a:pt x="9970" y="44776"/>
                  </a:lnTo>
                  <a:lnTo>
                    <a:pt x="10380" y="45135"/>
                  </a:lnTo>
                  <a:lnTo>
                    <a:pt x="10816" y="45442"/>
                  </a:lnTo>
                  <a:lnTo>
                    <a:pt x="11277" y="45750"/>
                  </a:lnTo>
                  <a:lnTo>
                    <a:pt x="11739" y="46032"/>
                  </a:lnTo>
                  <a:lnTo>
                    <a:pt x="12226" y="46288"/>
                  </a:lnTo>
                  <a:lnTo>
                    <a:pt x="12713" y="46519"/>
                  </a:lnTo>
                  <a:lnTo>
                    <a:pt x="13225" y="46749"/>
                  </a:lnTo>
                  <a:lnTo>
                    <a:pt x="13763" y="46929"/>
                  </a:lnTo>
                  <a:lnTo>
                    <a:pt x="13533" y="46519"/>
                  </a:lnTo>
                  <a:lnTo>
                    <a:pt x="13328" y="46108"/>
                  </a:lnTo>
                  <a:lnTo>
                    <a:pt x="13123" y="45647"/>
                  </a:lnTo>
                  <a:lnTo>
                    <a:pt x="12943" y="45186"/>
                  </a:lnTo>
                  <a:lnTo>
                    <a:pt x="12584" y="44212"/>
                  </a:lnTo>
                  <a:lnTo>
                    <a:pt x="12303" y="43212"/>
                  </a:lnTo>
                  <a:lnTo>
                    <a:pt x="12046" y="42187"/>
                  </a:lnTo>
                  <a:lnTo>
                    <a:pt x="11816" y="41162"/>
                  </a:lnTo>
                  <a:lnTo>
                    <a:pt x="11636" y="40137"/>
                  </a:lnTo>
                  <a:lnTo>
                    <a:pt x="11482" y="39163"/>
                  </a:lnTo>
                  <a:lnTo>
                    <a:pt x="11380" y="38214"/>
                  </a:lnTo>
                  <a:lnTo>
                    <a:pt x="11277" y="37343"/>
                  </a:lnTo>
                  <a:lnTo>
                    <a:pt x="11149" y="35882"/>
                  </a:lnTo>
                  <a:lnTo>
                    <a:pt x="11098" y="34908"/>
                  </a:lnTo>
                  <a:lnTo>
                    <a:pt x="11072" y="34549"/>
                  </a:lnTo>
                  <a:lnTo>
                    <a:pt x="11175" y="35036"/>
                  </a:lnTo>
                  <a:lnTo>
                    <a:pt x="11277" y="35600"/>
                  </a:lnTo>
                  <a:lnTo>
                    <a:pt x="11482" y="36318"/>
                  </a:lnTo>
                  <a:lnTo>
                    <a:pt x="11636" y="36728"/>
                  </a:lnTo>
                  <a:lnTo>
                    <a:pt x="11790" y="37164"/>
                  </a:lnTo>
                  <a:lnTo>
                    <a:pt x="11995" y="37599"/>
                  </a:lnTo>
                  <a:lnTo>
                    <a:pt x="12200" y="38086"/>
                  </a:lnTo>
                  <a:lnTo>
                    <a:pt x="12456" y="38548"/>
                  </a:lnTo>
                  <a:lnTo>
                    <a:pt x="12764" y="39035"/>
                  </a:lnTo>
                  <a:lnTo>
                    <a:pt x="13071" y="39522"/>
                  </a:lnTo>
                  <a:lnTo>
                    <a:pt x="13456" y="39983"/>
                  </a:lnTo>
                  <a:lnTo>
                    <a:pt x="13405" y="39829"/>
                  </a:lnTo>
                  <a:lnTo>
                    <a:pt x="13379" y="39522"/>
                  </a:lnTo>
                  <a:lnTo>
                    <a:pt x="13328" y="38599"/>
                  </a:lnTo>
                  <a:lnTo>
                    <a:pt x="13302" y="37164"/>
                  </a:lnTo>
                  <a:lnTo>
                    <a:pt x="13328" y="35293"/>
                  </a:lnTo>
                  <a:lnTo>
                    <a:pt x="13405" y="32960"/>
                  </a:lnTo>
                  <a:lnTo>
                    <a:pt x="13482" y="31628"/>
                  </a:lnTo>
                  <a:lnTo>
                    <a:pt x="13584" y="30192"/>
                  </a:lnTo>
                  <a:lnTo>
                    <a:pt x="13712" y="28629"/>
                  </a:lnTo>
                  <a:lnTo>
                    <a:pt x="13866" y="26963"/>
                  </a:lnTo>
                  <a:lnTo>
                    <a:pt x="14045" y="25220"/>
                  </a:lnTo>
                  <a:lnTo>
                    <a:pt x="14276" y="23349"/>
                  </a:lnTo>
                  <a:lnTo>
                    <a:pt x="14481" y="21453"/>
                  </a:lnTo>
                  <a:lnTo>
                    <a:pt x="14635" y="19582"/>
                  </a:lnTo>
                  <a:lnTo>
                    <a:pt x="14763" y="17736"/>
                  </a:lnTo>
                  <a:lnTo>
                    <a:pt x="14814" y="15942"/>
                  </a:lnTo>
                  <a:lnTo>
                    <a:pt x="14814" y="15071"/>
                  </a:lnTo>
                  <a:lnTo>
                    <a:pt x="14789" y="14199"/>
                  </a:lnTo>
                  <a:lnTo>
                    <a:pt x="14763" y="13353"/>
                  </a:lnTo>
                  <a:lnTo>
                    <a:pt x="14737" y="12533"/>
                  </a:lnTo>
                  <a:lnTo>
                    <a:pt x="14661" y="11713"/>
                  </a:lnTo>
                  <a:lnTo>
                    <a:pt x="14584" y="10919"/>
                  </a:lnTo>
                  <a:lnTo>
                    <a:pt x="14481" y="10150"/>
                  </a:lnTo>
                  <a:lnTo>
                    <a:pt x="14379" y="9406"/>
                  </a:lnTo>
                  <a:lnTo>
                    <a:pt x="14250" y="8663"/>
                  </a:lnTo>
                  <a:lnTo>
                    <a:pt x="14071" y="7946"/>
                  </a:lnTo>
                  <a:lnTo>
                    <a:pt x="13917" y="7254"/>
                  </a:lnTo>
                  <a:lnTo>
                    <a:pt x="13712" y="6587"/>
                  </a:lnTo>
                  <a:lnTo>
                    <a:pt x="13507" y="5946"/>
                  </a:lnTo>
                  <a:lnTo>
                    <a:pt x="13251" y="5331"/>
                  </a:lnTo>
                  <a:lnTo>
                    <a:pt x="12995" y="4767"/>
                  </a:lnTo>
                  <a:lnTo>
                    <a:pt x="12713" y="4204"/>
                  </a:lnTo>
                  <a:lnTo>
                    <a:pt x="12405" y="3665"/>
                  </a:lnTo>
                  <a:lnTo>
                    <a:pt x="12072" y="3178"/>
                  </a:lnTo>
                  <a:lnTo>
                    <a:pt x="11713" y="2691"/>
                  </a:lnTo>
                  <a:lnTo>
                    <a:pt x="11329" y="2256"/>
                  </a:lnTo>
                  <a:lnTo>
                    <a:pt x="10919" y="1871"/>
                  </a:lnTo>
                  <a:lnTo>
                    <a:pt x="10483" y="1487"/>
                  </a:lnTo>
                  <a:lnTo>
                    <a:pt x="10022" y="1154"/>
                  </a:lnTo>
                  <a:lnTo>
                    <a:pt x="9535" y="872"/>
                  </a:lnTo>
                  <a:lnTo>
                    <a:pt x="9048" y="615"/>
                  </a:lnTo>
                  <a:lnTo>
                    <a:pt x="8561" y="410"/>
                  </a:lnTo>
                  <a:lnTo>
                    <a:pt x="8074" y="231"/>
                  </a:lnTo>
                  <a:lnTo>
                    <a:pt x="7587" y="128"/>
                  </a:lnTo>
                  <a:lnTo>
                    <a:pt x="7125" y="52"/>
                  </a:lnTo>
                  <a:lnTo>
                    <a:pt x="6664" y="0"/>
                  </a:lnTo>
                  <a:close/>
                </a:path>
              </a:pathLst>
            </a:custGeom>
            <a:solidFill>
              <a:srgbClr val="C24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37"/>
            <p:cNvSpPr/>
            <p:nvPr/>
          </p:nvSpPr>
          <p:spPr>
            <a:xfrm>
              <a:off x="7679621" y="1283477"/>
              <a:ext cx="197077" cy="624273"/>
            </a:xfrm>
            <a:custGeom>
              <a:avLst/>
              <a:gdLst/>
              <a:ahLst/>
              <a:cxnLst/>
              <a:rect l="l" t="t" r="r" b="b"/>
              <a:pathLst>
                <a:path w="14815" h="46929" fill="none" extrusionOk="0">
                  <a:moveTo>
                    <a:pt x="0" y="3537"/>
                  </a:moveTo>
                  <a:lnTo>
                    <a:pt x="0" y="3537"/>
                  </a:lnTo>
                  <a:lnTo>
                    <a:pt x="205" y="3307"/>
                  </a:lnTo>
                  <a:lnTo>
                    <a:pt x="436" y="3025"/>
                  </a:lnTo>
                  <a:lnTo>
                    <a:pt x="744" y="2691"/>
                  </a:lnTo>
                  <a:lnTo>
                    <a:pt x="1128" y="2307"/>
                  </a:lnTo>
                  <a:lnTo>
                    <a:pt x="1615" y="1897"/>
                  </a:lnTo>
                  <a:lnTo>
                    <a:pt x="2153" y="1487"/>
                  </a:lnTo>
                  <a:lnTo>
                    <a:pt x="2768" y="1077"/>
                  </a:lnTo>
                  <a:lnTo>
                    <a:pt x="3101" y="897"/>
                  </a:lnTo>
                  <a:lnTo>
                    <a:pt x="3435" y="718"/>
                  </a:lnTo>
                  <a:lnTo>
                    <a:pt x="3793" y="539"/>
                  </a:lnTo>
                  <a:lnTo>
                    <a:pt x="4178" y="410"/>
                  </a:lnTo>
                  <a:lnTo>
                    <a:pt x="4562" y="282"/>
                  </a:lnTo>
                  <a:lnTo>
                    <a:pt x="4947" y="154"/>
                  </a:lnTo>
                  <a:lnTo>
                    <a:pt x="5383" y="77"/>
                  </a:lnTo>
                  <a:lnTo>
                    <a:pt x="5793" y="26"/>
                  </a:lnTo>
                  <a:lnTo>
                    <a:pt x="6228" y="0"/>
                  </a:lnTo>
                  <a:lnTo>
                    <a:pt x="6664" y="0"/>
                  </a:lnTo>
                  <a:lnTo>
                    <a:pt x="7125" y="52"/>
                  </a:lnTo>
                  <a:lnTo>
                    <a:pt x="7587" y="128"/>
                  </a:lnTo>
                  <a:lnTo>
                    <a:pt x="8074" y="231"/>
                  </a:lnTo>
                  <a:lnTo>
                    <a:pt x="8561" y="410"/>
                  </a:lnTo>
                  <a:lnTo>
                    <a:pt x="9048" y="615"/>
                  </a:lnTo>
                  <a:lnTo>
                    <a:pt x="9535" y="872"/>
                  </a:lnTo>
                  <a:lnTo>
                    <a:pt x="9535" y="872"/>
                  </a:lnTo>
                  <a:lnTo>
                    <a:pt x="10022" y="1154"/>
                  </a:lnTo>
                  <a:lnTo>
                    <a:pt x="10483" y="1487"/>
                  </a:lnTo>
                  <a:lnTo>
                    <a:pt x="10919" y="1871"/>
                  </a:lnTo>
                  <a:lnTo>
                    <a:pt x="11329" y="2256"/>
                  </a:lnTo>
                  <a:lnTo>
                    <a:pt x="11713" y="2691"/>
                  </a:lnTo>
                  <a:lnTo>
                    <a:pt x="12072" y="3178"/>
                  </a:lnTo>
                  <a:lnTo>
                    <a:pt x="12405" y="3665"/>
                  </a:lnTo>
                  <a:lnTo>
                    <a:pt x="12713" y="4204"/>
                  </a:lnTo>
                  <a:lnTo>
                    <a:pt x="12995" y="4767"/>
                  </a:lnTo>
                  <a:lnTo>
                    <a:pt x="13251" y="5331"/>
                  </a:lnTo>
                  <a:lnTo>
                    <a:pt x="13507" y="5946"/>
                  </a:lnTo>
                  <a:lnTo>
                    <a:pt x="13712" y="6587"/>
                  </a:lnTo>
                  <a:lnTo>
                    <a:pt x="13917" y="7254"/>
                  </a:lnTo>
                  <a:lnTo>
                    <a:pt x="14071" y="7946"/>
                  </a:lnTo>
                  <a:lnTo>
                    <a:pt x="14250" y="8663"/>
                  </a:lnTo>
                  <a:lnTo>
                    <a:pt x="14379" y="9406"/>
                  </a:lnTo>
                  <a:lnTo>
                    <a:pt x="14481" y="10150"/>
                  </a:lnTo>
                  <a:lnTo>
                    <a:pt x="14584" y="10919"/>
                  </a:lnTo>
                  <a:lnTo>
                    <a:pt x="14661" y="11713"/>
                  </a:lnTo>
                  <a:lnTo>
                    <a:pt x="14737" y="12533"/>
                  </a:lnTo>
                  <a:lnTo>
                    <a:pt x="14763" y="13353"/>
                  </a:lnTo>
                  <a:lnTo>
                    <a:pt x="14789" y="14199"/>
                  </a:lnTo>
                  <a:lnTo>
                    <a:pt x="14814" y="15071"/>
                  </a:lnTo>
                  <a:lnTo>
                    <a:pt x="14814" y="15942"/>
                  </a:lnTo>
                  <a:lnTo>
                    <a:pt x="14763" y="17736"/>
                  </a:lnTo>
                  <a:lnTo>
                    <a:pt x="14635" y="19582"/>
                  </a:lnTo>
                  <a:lnTo>
                    <a:pt x="14481" y="21453"/>
                  </a:lnTo>
                  <a:lnTo>
                    <a:pt x="14276" y="23349"/>
                  </a:lnTo>
                  <a:lnTo>
                    <a:pt x="14276" y="23349"/>
                  </a:lnTo>
                  <a:lnTo>
                    <a:pt x="14045" y="25220"/>
                  </a:lnTo>
                  <a:lnTo>
                    <a:pt x="13866" y="26963"/>
                  </a:lnTo>
                  <a:lnTo>
                    <a:pt x="13712" y="28629"/>
                  </a:lnTo>
                  <a:lnTo>
                    <a:pt x="13584" y="30192"/>
                  </a:lnTo>
                  <a:lnTo>
                    <a:pt x="13482" y="31628"/>
                  </a:lnTo>
                  <a:lnTo>
                    <a:pt x="13405" y="32960"/>
                  </a:lnTo>
                  <a:lnTo>
                    <a:pt x="13328" y="35293"/>
                  </a:lnTo>
                  <a:lnTo>
                    <a:pt x="13302" y="37164"/>
                  </a:lnTo>
                  <a:lnTo>
                    <a:pt x="13328" y="38599"/>
                  </a:lnTo>
                  <a:lnTo>
                    <a:pt x="13379" y="39522"/>
                  </a:lnTo>
                  <a:lnTo>
                    <a:pt x="13405" y="39829"/>
                  </a:lnTo>
                  <a:lnTo>
                    <a:pt x="13456" y="39983"/>
                  </a:lnTo>
                  <a:lnTo>
                    <a:pt x="13456" y="39983"/>
                  </a:lnTo>
                  <a:lnTo>
                    <a:pt x="13071" y="39522"/>
                  </a:lnTo>
                  <a:lnTo>
                    <a:pt x="12764" y="39035"/>
                  </a:lnTo>
                  <a:lnTo>
                    <a:pt x="12456" y="38548"/>
                  </a:lnTo>
                  <a:lnTo>
                    <a:pt x="12200" y="38086"/>
                  </a:lnTo>
                  <a:lnTo>
                    <a:pt x="11995" y="37599"/>
                  </a:lnTo>
                  <a:lnTo>
                    <a:pt x="11790" y="37164"/>
                  </a:lnTo>
                  <a:lnTo>
                    <a:pt x="11636" y="36728"/>
                  </a:lnTo>
                  <a:lnTo>
                    <a:pt x="11482" y="36318"/>
                  </a:lnTo>
                  <a:lnTo>
                    <a:pt x="11277" y="35600"/>
                  </a:lnTo>
                  <a:lnTo>
                    <a:pt x="11175" y="35036"/>
                  </a:lnTo>
                  <a:lnTo>
                    <a:pt x="11072" y="34549"/>
                  </a:lnTo>
                  <a:lnTo>
                    <a:pt x="11072" y="34549"/>
                  </a:lnTo>
                  <a:lnTo>
                    <a:pt x="11098" y="34908"/>
                  </a:lnTo>
                  <a:lnTo>
                    <a:pt x="11149" y="35882"/>
                  </a:lnTo>
                  <a:lnTo>
                    <a:pt x="11277" y="37343"/>
                  </a:lnTo>
                  <a:lnTo>
                    <a:pt x="11380" y="38214"/>
                  </a:lnTo>
                  <a:lnTo>
                    <a:pt x="11482" y="39163"/>
                  </a:lnTo>
                  <a:lnTo>
                    <a:pt x="11636" y="40137"/>
                  </a:lnTo>
                  <a:lnTo>
                    <a:pt x="11816" y="41162"/>
                  </a:lnTo>
                  <a:lnTo>
                    <a:pt x="12046" y="42187"/>
                  </a:lnTo>
                  <a:lnTo>
                    <a:pt x="12303" y="43212"/>
                  </a:lnTo>
                  <a:lnTo>
                    <a:pt x="12584" y="44212"/>
                  </a:lnTo>
                  <a:lnTo>
                    <a:pt x="12943" y="45186"/>
                  </a:lnTo>
                  <a:lnTo>
                    <a:pt x="13123" y="45647"/>
                  </a:lnTo>
                  <a:lnTo>
                    <a:pt x="13328" y="46108"/>
                  </a:lnTo>
                  <a:lnTo>
                    <a:pt x="13533" y="46519"/>
                  </a:lnTo>
                  <a:lnTo>
                    <a:pt x="13763" y="46929"/>
                  </a:lnTo>
                  <a:lnTo>
                    <a:pt x="13763" y="46929"/>
                  </a:lnTo>
                  <a:lnTo>
                    <a:pt x="13225" y="46749"/>
                  </a:lnTo>
                  <a:lnTo>
                    <a:pt x="12713" y="46519"/>
                  </a:lnTo>
                  <a:lnTo>
                    <a:pt x="12226" y="46288"/>
                  </a:lnTo>
                  <a:lnTo>
                    <a:pt x="11739" y="46032"/>
                  </a:lnTo>
                  <a:lnTo>
                    <a:pt x="11277" y="45750"/>
                  </a:lnTo>
                  <a:lnTo>
                    <a:pt x="10816" y="45442"/>
                  </a:lnTo>
                  <a:lnTo>
                    <a:pt x="10380" y="45135"/>
                  </a:lnTo>
                  <a:lnTo>
                    <a:pt x="9970" y="44776"/>
                  </a:lnTo>
                  <a:lnTo>
                    <a:pt x="9586" y="44417"/>
                  </a:lnTo>
                  <a:lnTo>
                    <a:pt x="9201" y="44007"/>
                  </a:lnTo>
                  <a:lnTo>
                    <a:pt x="8843" y="43597"/>
                  </a:lnTo>
                  <a:lnTo>
                    <a:pt x="8509" y="43161"/>
                  </a:lnTo>
                  <a:lnTo>
                    <a:pt x="8176" y="42700"/>
                  </a:lnTo>
                  <a:lnTo>
                    <a:pt x="7869" y="42187"/>
                  </a:lnTo>
                  <a:lnTo>
                    <a:pt x="7561" y="41675"/>
                  </a:lnTo>
                  <a:lnTo>
                    <a:pt x="7279" y="41136"/>
                  </a:lnTo>
                  <a:lnTo>
                    <a:pt x="7023" y="40572"/>
                  </a:lnTo>
                  <a:lnTo>
                    <a:pt x="6792" y="39983"/>
                  </a:lnTo>
                  <a:lnTo>
                    <a:pt x="6561" y="39368"/>
                  </a:lnTo>
                  <a:lnTo>
                    <a:pt x="6356" y="38701"/>
                  </a:lnTo>
                  <a:lnTo>
                    <a:pt x="6177" y="38035"/>
                  </a:lnTo>
                  <a:lnTo>
                    <a:pt x="5998" y="37343"/>
                  </a:lnTo>
                  <a:lnTo>
                    <a:pt x="5844" y="36600"/>
                  </a:lnTo>
                  <a:lnTo>
                    <a:pt x="5690" y="35831"/>
                  </a:lnTo>
                  <a:lnTo>
                    <a:pt x="5588" y="35062"/>
                  </a:lnTo>
                  <a:lnTo>
                    <a:pt x="5485" y="34242"/>
                  </a:lnTo>
                  <a:lnTo>
                    <a:pt x="5383" y="33396"/>
                  </a:lnTo>
                  <a:lnTo>
                    <a:pt x="5331" y="32525"/>
                  </a:lnTo>
                  <a:lnTo>
                    <a:pt x="5280" y="31628"/>
                  </a:lnTo>
                  <a:lnTo>
                    <a:pt x="5229" y="30679"/>
                  </a:lnTo>
                  <a:lnTo>
                    <a:pt x="5229" y="29705"/>
                  </a:lnTo>
                  <a:lnTo>
                    <a:pt x="5229" y="28731"/>
                  </a:lnTo>
                  <a:lnTo>
                    <a:pt x="5229" y="28731"/>
                  </a:lnTo>
                  <a:lnTo>
                    <a:pt x="5280" y="26707"/>
                  </a:lnTo>
                  <a:lnTo>
                    <a:pt x="5357" y="24759"/>
                  </a:lnTo>
                  <a:lnTo>
                    <a:pt x="5485" y="22862"/>
                  </a:lnTo>
                  <a:lnTo>
                    <a:pt x="5639" y="21042"/>
                  </a:lnTo>
                  <a:lnTo>
                    <a:pt x="5767" y="19274"/>
                  </a:lnTo>
                  <a:lnTo>
                    <a:pt x="5869" y="17608"/>
                  </a:lnTo>
                  <a:lnTo>
                    <a:pt x="5921" y="16045"/>
                  </a:lnTo>
                  <a:lnTo>
                    <a:pt x="5921" y="15301"/>
                  </a:lnTo>
                  <a:lnTo>
                    <a:pt x="5921" y="14584"/>
                  </a:lnTo>
                  <a:lnTo>
                    <a:pt x="5895" y="13892"/>
                  </a:lnTo>
                  <a:lnTo>
                    <a:pt x="5844" y="13251"/>
                  </a:lnTo>
                  <a:lnTo>
                    <a:pt x="5767" y="12636"/>
                  </a:lnTo>
                  <a:lnTo>
                    <a:pt x="5664" y="12046"/>
                  </a:lnTo>
                  <a:lnTo>
                    <a:pt x="5511" y="11482"/>
                  </a:lnTo>
                  <a:lnTo>
                    <a:pt x="5357" y="10970"/>
                  </a:lnTo>
                  <a:lnTo>
                    <a:pt x="5152" y="10483"/>
                  </a:lnTo>
                  <a:lnTo>
                    <a:pt x="4921" y="10047"/>
                  </a:lnTo>
                  <a:lnTo>
                    <a:pt x="4665" y="9663"/>
                  </a:lnTo>
                  <a:lnTo>
                    <a:pt x="4357" y="9304"/>
                  </a:lnTo>
                  <a:lnTo>
                    <a:pt x="4178" y="9150"/>
                  </a:lnTo>
                  <a:lnTo>
                    <a:pt x="3999" y="8996"/>
                  </a:lnTo>
                  <a:lnTo>
                    <a:pt x="3793" y="8843"/>
                  </a:lnTo>
                  <a:lnTo>
                    <a:pt x="3614" y="8714"/>
                  </a:lnTo>
                  <a:lnTo>
                    <a:pt x="3383" y="8612"/>
                  </a:lnTo>
                  <a:lnTo>
                    <a:pt x="3153" y="8484"/>
                  </a:lnTo>
                  <a:lnTo>
                    <a:pt x="2922" y="8407"/>
                  </a:lnTo>
                  <a:lnTo>
                    <a:pt x="2666" y="8330"/>
                  </a:lnTo>
                  <a:lnTo>
                    <a:pt x="2128" y="8202"/>
                  </a:lnTo>
                  <a:lnTo>
                    <a:pt x="1512" y="81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37"/>
            <p:cNvSpPr/>
            <p:nvPr/>
          </p:nvSpPr>
          <p:spPr>
            <a:xfrm>
              <a:off x="5532371" y="2772705"/>
              <a:ext cx="156850" cy="1199101"/>
            </a:xfrm>
            <a:custGeom>
              <a:avLst/>
              <a:gdLst/>
              <a:ahLst/>
              <a:cxnLst/>
              <a:rect l="l" t="t" r="r" b="b"/>
              <a:pathLst>
                <a:path w="11791" h="90141" extrusionOk="0">
                  <a:moveTo>
                    <a:pt x="5537" y="1"/>
                  </a:moveTo>
                  <a:lnTo>
                    <a:pt x="1" y="90141"/>
                  </a:lnTo>
                  <a:lnTo>
                    <a:pt x="2820" y="90141"/>
                  </a:lnTo>
                  <a:lnTo>
                    <a:pt x="11790" y="1"/>
                  </a:lnTo>
                  <a:close/>
                </a:path>
              </a:pathLst>
            </a:custGeom>
            <a:solidFill>
              <a:srgbClr val="FF95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37"/>
            <p:cNvSpPr/>
            <p:nvPr/>
          </p:nvSpPr>
          <p:spPr>
            <a:xfrm>
              <a:off x="7252424" y="2772705"/>
              <a:ext cx="156836" cy="1199101"/>
            </a:xfrm>
            <a:custGeom>
              <a:avLst/>
              <a:gdLst/>
              <a:ahLst/>
              <a:cxnLst/>
              <a:rect l="l" t="t" r="r" b="b"/>
              <a:pathLst>
                <a:path w="11790" h="90141" extrusionOk="0">
                  <a:moveTo>
                    <a:pt x="0" y="1"/>
                  </a:moveTo>
                  <a:lnTo>
                    <a:pt x="8971" y="90141"/>
                  </a:lnTo>
                  <a:lnTo>
                    <a:pt x="11790" y="90141"/>
                  </a:lnTo>
                  <a:lnTo>
                    <a:pt x="6279" y="1"/>
                  </a:lnTo>
                  <a:close/>
                </a:path>
              </a:pathLst>
            </a:custGeom>
            <a:solidFill>
              <a:srgbClr val="FF95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37"/>
            <p:cNvSpPr/>
            <p:nvPr/>
          </p:nvSpPr>
          <p:spPr>
            <a:xfrm>
              <a:off x="5482939" y="2339708"/>
              <a:ext cx="1975767" cy="409823"/>
            </a:xfrm>
            <a:custGeom>
              <a:avLst/>
              <a:gdLst/>
              <a:ahLst/>
              <a:cxnLst/>
              <a:rect l="l" t="t" r="r" b="b"/>
              <a:pathLst>
                <a:path w="148526" h="30808" extrusionOk="0">
                  <a:moveTo>
                    <a:pt x="29193" y="1"/>
                  </a:moveTo>
                  <a:lnTo>
                    <a:pt x="0" y="30808"/>
                  </a:lnTo>
                  <a:lnTo>
                    <a:pt x="148525" y="30808"/>
                  </a:lnTo>
                  <a:lnTo>
                    <a:pt x="119333" y="1"/>
                  </a:lnTo>
                  <a:close/>
                </a:path>
              </a:pathLst>
            </a:custGeom>
            <a:solidFill>
              <a:srgbClr val="D97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37"/>
            <p:cNvSpPr/>
            <p:nvPr/>
          </p:nvSpPr>
          <p:spPr>
            <a:xfrm>
              <a:off x="5805125" y="2382675"/>
              <a:ext cx="1317413" cy="308897"/>
            </a:xfrm>
            <a:custGeom>
              <a:avLst/>
              <a:gdLst/>
              <a:ahLst/>
              <a:cxnLst/>
              <a:rect l="l" t="t" r="r" b="b"/>
              <a:pathLst>
                <a:path w="99035" h="23221" extrusionOk="0">
                  <a:moveTo>
                    <a:pt x="15481" y="0"/>
                  </a:moveTo>
                  <a:lnTo>
                    <a:pt x="0" y="23221"/>
                  </a:lnTo>
                  <a:lnTo>
                    <a:pt x="99034" y="23221"/>
                  </a:lnTo>
                  <a:lnTo>
                    <a:pt x="835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37"/>
            <p:cNvSpPr/>
            <p:nvPr/>
          </p:nvSpPr>
          <p:spPr>
            <a:xfrm>
              <a:off x="5932643" y="2476086"/>
              <a:ext cx="84218" cy="22854"/>
            </a:xfrm>
            <a:custGeom>
              <a:avLst/>
              <a:gdLst/>
              <a:ahLst/>
              <a:cxnLst/>
              <a:rect l="l" t="t" r="r" b="b"/>
              <a:pathLst>
                <a:path w="6331" h="1718" extrusionOk="0">
                  <a:moveTo>
                    <a:pt x="6100" y="129"/>
                  </a:moveTo>
                  <a:lnTo>
                    <a:pt x="5254" y="1564"/>
                  </a:lnTo>
                  <a:lnTo>
                    <a:pt x="256" y="1564"/>
                  </a:lnTo>
                  <a:lnTo>
                    <a:pt x="1205" y="129"/>
                  </a:lnTo>
                  <a:close/>
                  <a:moveTo>
                    <a:pt x="1153" y="1"/>
                  </a:moveTo>
                  <a:lnTo>
                    <a:pt x="0" y="1718"/>
                  </a:lnTo>
                  <a:lnTo>
                    <a:pt x="5331" y="1718"/>
                  </a:lnTo>
                  <a:lnTo>
                    <a:pt x="6331"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37"/>
            <p:cNvSpPr/>
            <p:nvPr/>
          </p:nvSpPr>
          <p:spPr>
            <a:xfrm>
              <a:off x="5917971" y="2496545"/>
              <a:ext cx="86958" cy="24224"/>
            </a:xfrm>
            <a:custGeom>
              <a:avLst/>
              <a:gdLst/>
              <a:ahLst/>
              <a:cxnLst/>
              <a:rect l="l" t="t" r="r" b="b"/>
              <a:pathLst>
                <a:path w="6537" h="1821" extrusionOk="0">
                  <a:moveTo>
                    <a:pt x="6306" y="154"/>
                  </a:moveTo>
                  <a:lnTo>
                    <a:pt x="5409" y="1666"/>
                  </a:lnTo>
                  <a:lnTo>
                    <a:pt x="257" y="1666"/>
                  </a:lnTo>
                  <a:lnTo>
                    <a:pt x="1282" y="154"/>
                  </a:lnTo>
                  <a:close/>
                  <a:moveTo>
                    <a:pt x="1206" y="0"/>
                  </a:moveTo>
                  <a:lnTo>
                    <a:pt x="1" y="1820"/>
                  </a:lnTo>
                  <a:lnTo>
                    <a:pt x="5486" y="1820"/>
                  </a:lnTo>
                  <a:lnTo>
                    <a:pt x="6537" y="0"/>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37"/>
            <p:cNvSpPr/>
            <p:nvPr/>
          </p:nvSpPr>
          <p:spPr>
            <a:xfrm>
              <a:off x="5902633" y="2518361"/>
              <a:ext cx="89685" cy="25248"/>
            </a:xfrm>
            <a:custGeom>
              <a:avLst/>
              <a:gdLst/>
              <a:ahLst/>
              <a:cxnLst/>
              <a:rect l="l" t="t" r="r" b="b"/>
              <a:pathLst>
                <a:path w="6742" h="1898" extrusionOk="0">
                  <a:moveTo>
                    <a:pt x="6511" y="155"/>
                  </a:moveTo>
                  <a:lnTo>
                    <a:pt x="5562" y="1769"/>
                  </a:lnTo>
                  <a:lnTo>
                    <a:pt x="257" y="1769"/>
                  </a:lnTo>
                  <a:lnTo>
                    <a:pt x="1333" y="155"/>
                  </a:lnTo>
                  <a:close/>
                  <a:moveTo>
                    <a:pt x="1282" y="1"/>
                  </a:moveTo>
                  <a:lnTo>
                    <a:pt x="1" y="1897"/>
                  </a:lnTo>
                  <a:lnTo>
                    <a:pt x="5639" y="1897"/>
                  </a:lnTo>
                  <a:lnTo>
                    <a:pt x="6741"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37"/>
            <p:cNvSpPr/>
            <p:nvPr/>
          </p:nvSpPr>
          <p:spPr>
            <a:xfrm>
              <a:off x="6003213" y="2476764"/>
              <a:ext cx="79110" cy="21151"/>
            </a:xfrm>
            <a:custGeom>
              <a:avLst/>
              <a:gdLst/>
              <a:ahLst/>
              <a:cxnLst/>
              <a:rect l="l" t="t" r="r" b="b"/>
              <a:pathLst>
                <a:path w="5947" h="1590" extrusionOk="0">
                  <a:moveTo>
                    <a:pt x="897" y="1"/>
                  </a:moveTo>
                  <a:lnTo>
                    <a:pt x="0" y="1590"/>
                  </a:lnTo>
                  <a:lnTo>
                    <a:pt x="5152" y="1590"/>
                  </a:lnTo>
                  <a:lnTo>
                    <a:pt x="59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37"/>
            <p:cNvSpPr/>
            <p:nvPr/>
          </p:nvSpPr>
          <p:spPr>
            <a:xfrm>
              <a:off x="5990602" y="2497569"/>
              <a:ext cx="81491" cy="22175"/>
            </a:xfrm>
            <a:custGeom>
              <a:avLst/>
              <a:gdLst/>
              <a:ahLst/>
              <a:cxnLst/>
              <a:rect l="l" t="t" r="r" b="b"/>
              <a:pathLst>
                <a:path w="6126" h="1667" extrusionOk="0">
                  <a:moveTo>
                    <a:pt x="948" y="0"/>
                  </a:moveTo>
                  <a:lnTo>
                    <a:pt x="0" y="1666"/>
                  </a:lnTo>
                  <a:lnTo>
                    <a:pt x="5305" y="1666"/>
                  </a:lnTo>
                  <a:lnTo>
                    <a:pt x="61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37"/>
            <p:cNvSpPr/>
            <p:nvPr/>
          </p:nvSpPr>
          <p:spPr>
            <a:xfrm>
              <a:off x="6061172" y="2497569"/>
              <a:ext cx="79788" cy="22175"/>
            </a:xfrm>
            <a:custGeom>
              <a:avLst/>
              <a:gdLst/>
              <a:ahLst/>
              <a:cxnLst/>
              <a:rect l="l" t="t" r="r" b="b"/>
              <a:pathLst>
                <a:path w="5998" h="1667" extrusionOk="0">
                  <a:moveTo>
                    <a:pt x="821" y="0"/>
                  </a:moveTo>
                  <a:lnTo>
                    <a:pt x="0" y="1666"/>
                  </a:lnTo>
                  <a:lnTo>
                    <a:pt x="5306" y="1666"/>
                  </a:lnTo>
                  <a:lnTo>
                    <a:pt x="59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37"/>
            <p:cNvSpPr/>
            <p:nvPr/>
          </p:nvSpPr>
          <p:spPr>
            <a:xfrm>
              <a:off x="6131742" y="2497569"/>
              <a:ext cx="77753" cy="22175"/>
            </a:xfrm>
            <a:custGeom>
              <a:avLst/>
              <a:gdLst/>
              <a:ahLst/>
              <a:cxnLst/>
              <a:rect l="l" t="t" r="r" b="b"/>
              <a:pathLst>
                <a:path w="5845" h="1667" extrusionOk="0">
                  <a:moveTo>
                    <a:pt x="693" y="0"/>
                  </a:moveTo>
                  <a:lnTo>
                    <a:pt x="1" y="1666"/>
                  </a:lnTo>
                  <a:lnTo>
                    <a:pt x="5332" y="1666"/>
                  </a:lnTo>
                  <a:lnTo>
                    <a:pt x="58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37"/>
            <p:cNvSpPr/>
            <p:nvPr/>
          </p:nvSpPr>
          <p:spPr>
            <a:xfrm>
              <a:off x="6202657" y="2497569"/>
              <a:ext cx="75705" cy="22175"/>
            </a:xfrm>
            <a:custGeom>
              <a:avLst/>
              <a:gdLst/>
              <a:ahLst/>
              <a:cxnLst/>
              <a:rect l="l" t="t" r="r" b="b"/>
              <a:pathLst>
                <a:path w="5691" h="1667" extrusionOk="0">
                  <a:moveTo>
                    <a:pt x="513" y="0"/>
                  </a:moveTo>
                  <a:lnTo>
                    <a:pt x="1" y="1666"/>
                  </a:lnTo>
                  <a:lnTo>
                    <a:pt x="5306" y="1666"/>
                  </a:lnTo>
                  <a:lnTo>
                    <a:pt x="56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37"/>
            <p:cNvSpPr/>
            <p:nvPr/>
          </p:nvSpPr>
          <p:spPr>
            <a:xfrm>
              <a:off x="6273240" y="2497569"/>
              <a:ext cx="73989" cy="22175"/>
            </a:xfrm>
            <a:custGeom>
              <a:avLst/>
              <a:gdLst/>
              <a:ahLst/>
              <a:cxnLst/>
              <a:rect l="l" t="t" r="r" b="b"/>
              <a:pathLst>
                <a:path w="5562" h="1667" extrusionOk="0">
                  <a:moveTo>
                    <a:pt x="385" y="0"/>
                  </a:moveTo>
                  <a:lnTo>
                    <a:pt x="0" y="1666"/>
                  </a:lnTo>
                  <a:lnTo>
                    <a:pt x="5306" y="1666"/>
                  </a:lnTo>
                  <a:lnTo>
                    <a:pt x="55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37"/>
            <p:cNvSpPr/>
            <p:nvPr/>
          </p:nvSpPr>
          <p:spPr>
            <a:xfrm>
              <a:off x="6001510" y="2476086"/>
              <a:ext cx="82183" cy="22854"/>
            </a:xfrm>
            <a:custGeom>
              <a:avLst/>
              <a:gdLst/>
              <a:ahLst/>
              <a:cxnLst/>
              <a:rect l="l" t="t" r="r" b="b"/>
              <a:pathLst>
                <a:path w="6178" h="1718" extrusionOk="0">
                  <a:moveTo>
                    <a:pt x="5972" y="129"/>
                  </a:moveTo>
                  <a:lnTo>
                    <a:pt x="5254" y="1564"/>
                  </a:lnTo>
                  <a:lnTo>
                    <a:pt x="231" y="1564"/>
                  </a:lnTo>
                  <a:lnTo>
                    <a:pt x="1077" y="129"/>
                  </a:lnTo>
                  <a:close/>
                  <a:moveTo>
                    <a:pt x="1000" y="1"/>
                  </a:moveTo>
                  <a:lnTo>
                    <a:pt x="0" y="1718"/>
                  </a:lnTo>
                  <a:lnTo>
                    <a:pt x="5331" y="1718"/>
                  </a:lnTo>
                  <a:lnTo>
                    <a:pt x="6177"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37"/>
            <p:cNvSpPr/>
            <p:nvPr/>
          </p:nvSpPr>
          <p:spPr>
            <a:xfrm>
              <a:off x="5988886" y="2496545"/>
              <a:ext cx="84577" cy="24224"/>
            </a:xfrm>
            <a:custGeom>
              <a:avLst/>
              <a:gdLst/>
              <a:ahLst/>
              <a:cxnLst/>
              <a:rect l="l" t="t" r="r" b="b"/>
              <a:pathLst>
                <a:path w="6358" h="1821" extrusionOk="0">
                  <a:moveTo>
                    <a:pt x="6152" y="154"/>
                  </a:moveTo>
                  <a:lnTo>
                    <a:pt x="5383" y="1666"/>
                  </a:lnTo>
                  <a:lnTo>
                    <a:pt x="232" y="1666"/>
                  </a:lnTo>
                  <a:lnTo>
                    <a:pt x="1129" y="154"/>
                  </a:lnTo>
                  <a:close/>
                  <a:moveTo>
                    <a:pt x="1052" y="0"/>
                  </a:moveTo>
                  <a:lnTo>
                    <a:pt x="1" y="1820"/>
                  </a:lnTo>
                  <a:lnTo>
                    <a:pt x="5486" y="1820"/>
                  </a:lnTo>
                  <a:lnTo>
                    <a:pt x="6357" y="0"/>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37"/>
            <p:cNvSpPr/>
            <p:nvPr/>
          </p:nvSpPr>
          <p:spPr>
            <a:xfrm>
              <a:off x="5975597" y="2518361"/>
              <a:ext cx="87291" cy="25248"/>
            </a:xfrm>
            <a:custGeom>
              <a:avLst/>
              <a:gdLst/>
              <a:ahLst/>
              <a:cxnLst/>
              <a:rect l="l" t="t" r="r" b="b"/>
              <a:pathLst>
                <a:path w="6562" h="1898" extrusionOk="0">
                  <a:moveTo>
                    <a:pt x="6331" y="155"/>
                  </a:moveTo>
                  <a:lnTo>
                    <a:pt x="5536" y="1769"/>
                  </a:lnTo>
                  <a:lnTo>
                    <a:pt x="231" y="1769"/>
                  </a:lnTo>
                  <a:lnTo>
                    <a:pt x="1179" y="155"/>
                  </a:lnTo>
                  <a:close/>
                  <a:moveTo>
                    <a:pt x="1102" y="1"/>
                  </a:moveTo>
                  <a:lnTo>
                    <a:pt x="0" y="1897"/>
                  </a:lnTo>
                  <a:lnTo>
                    <a:pt x="5613" y="1897"/>
                  </a:lnTo>
                  <a:lnTo>
                    <a:pt x="6562"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37"/>
            <p:cNvSpPr/>
            <p:nvPr/>
          </p:nvSpPr>
          <p:spPr>
            <a:xfrm>
              <a:off x="6070377" y="2476086"/>
              <a:ext cx="80134" cy="22854"/>
            </a:xfrm>
            <a:custGeom>
              <a:avLst/>
              <a:gdLst/>
              <a:ahLst/>
              <a:cxnLst/>
              <a:rect l="l" t="t" r="r" b="b"/>
              <a:pathLst>
                <a:path w="6024" h="1718" extrusionOk="0">
                  <a:moveTo>
                    <a:pt x="5818" y="129"/>
                  </a:moveTo>
                  <a:lnTo>
                    <a:pt x="5229" y="1564"/>
                  </a:lnTo>
                  <a:lnTo>
                    <a:pt x="231" y="1564"/>
                  </a:lnTo>
                  <a:lnTo>
                    <a:pt x="949" y="129"/>
                  </a:lnTo>
                  <a:close/>
                  <a:moveTo>
                    <a:pt x="846" y="1"/>
                  </a:moveTo>
                  <a:lnTo>
                    <a:pt x="0" y="1718"/>
                  </a:lnTo>
                  <a:lnTo>
                    <a:pt x="5331" y="1718"/>
                  </a:lnTo>
                  <a:lnTo>
                    <a:pt x="6023"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37"/>
            <p:cNvSpPr/>
            <p:nvPr/>
          </p:nvSpPr>
          <p:spPr>
            <a:xfrm>
              <a:off x="6059802" y="2496545"/>
              <a:ext cx="82529" cy="24224"/>
            </a:xfrm>
            <a:custGeom>
              <a:avLst/>
              <a:gdLst/>
              <a:ahLst/>
              <a:cxnLst/>
              <a:rect l="l" t="t" r="r" b="b"/>
              <a:pathLst>
                <a:path w="6204" h="1821" extrusionOk="0">
                  <a:moveTo>
                    <a:pt x="5998" y="154"/>
                  </a:moveTo>
                  <a:lnTo>
                    <a:pt x="5358" y="1666"/>
                  </a:lnTo>
                  <a:lnTo>
                    <a:pt x="206" y="1666"/>
                  </a:lnTo>
                  <a:lnTo>
                    <a:pt x="975" y="154"/>
                  </a:lnTo>
                  <a:close/>
                  <a:moveTo>
                    <a:pt x="872" y="0"/>
                  </a:moveTo>
                  <a:lnTo>
                    <a:pt x="1" y="1820"/>
                  </a:lnTo>
                  <a:lnTo>
                    <a:pt x="5460" y="1820"/>
                  </a:lnTo>
                  <a:lnTo>
                    <a:pt x="62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37"/>
            <p:cNvSpPr/>
            <p:nvPr/>
          </p:nvSpPr>
          <p:spPr>
            <a:xfrm>
              <a:off x="6048215" y="2518361"/>
              <a:ext cx="85242" cy="25248"/>
            </a:xfrm>
            <a:custGeom>
              <a:avLst/>
              <a:gdLst/>
              <a:ahLst/>
              <a:cxnLst/>
              <a:rect l="l" t="t" r="r" b="b"/>
              <a:pathLst>
                <a:path w="6408" h="1898" extrusionOk="0">
                  <a:moveTo>
                    <a:pt x="6203" y="155"/>
                  </a:moveTo>
                  <a:lnTo>
                    <a:pt x="5537" y="1769"/>
                  </a:lnTo>
                  <a:lnTo>
                    <a:pt x="231" y="1769"/>
                  </a:lnTo>
                  <a:lnTo>
                    <a:pt x="1026" y="155"/>
                  </a:lnTo>
                  <a:close/>
                  <a:moveTo>
                    <a:pt x="949" y="1"/>
                  </a:moveTo>
                  <a:lnTo>
                    <a:pt x="1" y="1897"/>
                  </a:lnTo>
                  <a:lnTo>
                    <a:pt x="5613" y="1897"/>
                  </a:lnTo>
                  <a:lnTo>
                    <a:pt x="6408"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37"/>
            <p:cNvSpPr/>
            <p:nvPr/>
          </p:nvSpPr>
          <p:spPr>
            <a:xfrm>
              <a:off x="6139244" y="2476086"/>
              <a:ext cx="78086" cy="22854"/>
            </a:xfrm>
            <a:custGeom>
              <a:avLst/>
              <a:gdLst/>
              <a:ahLst/>
              <a:cxnLst/>
              <a:rect l="l" t="t" r="r" b="b"/>
              <a:pathLst>
                <a:path w="5870" h="1718" extrusionOk="0">
                  <a:moveTo>
                    <a:pt x="5691" y="129"/>
                  </a:moveTo>
                  <a:lnTo>
                    <a:pt x="5229" y="1564"/>
                  </a:lnTo>
                  <a:lnTo>
                    <a:pt x="206" y="1564"/>
                  </a:lnTo>
                  <a:lnTo>
                    <a:pt x="795" y="129"/>
                  </a:lnTo>
                  <a:close/>
                  <a:moveTo>
                    <a:pt x="718" y="1"/>
                  </a:moveTo>
                  <a:lnTo>
                    <a:pt x="1" y="1718"/>
                  </a:lnTo>
                  <a:lnTo>
                    <a:pt x="5332" y="1718"/>
                  </a:lnTo>
                  <a:lnTo>
                    <a:pt x="5870"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37"/>
            <p:cNvSpPr/>
            <p:nvPr/>
          </p:nvSpPr>
          <p:spPr>
            <a:xfrm>
              <a:off x="6130385" y="2496545"/>
              <a:ext cx="80467" cy="24224"/>
            </a:xfrm>
            <a:custGeom>
              <a:avLst/>
              <a:gdLst/>
              <a:ahLst/>
              <a:cxnLst/>
              <a:rect l="l" t="t" r="r" b="b"/>
              <a:pathLst>
                <a:path w="6049" h="1821" extrusionOk="0">
                  <a:moveTo>
                    <a:pt x="5870" y="154"/>
                  </a:moveTo>
                  <a:lnTo>
                    <a:pt x="5383" y="1666"/>
                  </a:lnTo>
                  <a:lnTo>
                    <a:pt x="205" y="1666"/>
                  </a:lnTo>
                  <a:lnTo>
                    <a:pt x="820" y="154"/>
                  </a:lnTo>
                  <a:close/>
                  <a:moveTo>
                    <a:pt x="744" y="0"/>
                  </a:moveTo>
                  <a:lnTo>
                    <a:pt x="0" y="1820"/>
                  </a:lnTo>
                  <a:lnTo>
                    <a:pt x="5459" y="1820"/>
                  </a:lnTo>
                  <a:lnTo>
                    <a:pt x="6049" y="0"/>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37"/>
            <p:cNvSpPr/>
            <p:nvPr/>
          </p:nvSpPr>
          <p:spPr>
            <a:xfrm>
              <a:off x="6121180" y="2518361"/>
              <a:ext cx="82861" cy="25248"/>
            </a:xfrm>
            <a:custGeom>
              <a:avLst/>
              <a:gdLst/>
              <a:ahLst/>
              <a:cxnLst/>
              <a:rect l="l" t="t" r="r" b="b"/>
              <a:pathLst>
                <a:path w="6229" h="1898" extrusionOk="0">
                  <a:moveTo>
                    <a:pt x="6023" y="155"/>
                  </a:moveTo>
                  <a:lnTo>
                    <a:pt x="5511" y="1769"/>
                  </a:lnTo>
                  <a:lnTo>
                    <a:pt x="205" y="1769"/>
                  </a:lnTo>
                  <a:lnTo>
                    <a:pt x="846" y="155"/>
                  </a:lnTo>
                  <a:close/>
                  <a:moveTo>
                    <a:pt x="769" y="1"/>
                  </a:moveTo>
                  <a:lnTo>
                    <a:pt x="0" y="1897"/>
                  </a:lnTo>
                  <a:lnTo>
                    <a:pt x="5613" y="1897"/>
                  </a:lnTo>
                  <a:lnTo>
                    <a:pt x="6228"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37"/>
            <p:cNvSpPr/>
            <p:nvPr/>
          </p:nvSpPr>
          <p:spPr>
            <a:xfrm>
              <a:off x="6208111" y="2476086"/>
              <a:ext cx="76383" cy="22854"/>
            </a:xfrm>
            <a:custGeom>
              <a:avLst/>
              <a:gdLst/>
              <a:ahLst/>
              <a:cxnLst/>
              <a:rect l="l" t="t" r="r" b="b"/>
              <a:pathLst>
                <a:path w="5742" h="1718" extrusionOk="0">
                  <a:moveTo>
                    <a:pt x="5563" y="129"/>
                  </a:moveTo>
                  <a:lnTo>
                    <a:pt x="5229" y="1564"/>
                  </a:lnTo>
                  <a:lnTo>
                    <a:pt x="206" y="1564"/>
                  </a:lnTo>
                  <a:lnTo>
                    <a:pt x="667" y="129"/>
                  </a:lnTo>
                  <a:close/>
                  <a:moveTo>
                    <a:pt x="565" y="1"/>
                  </a:moveTo>
                  <a:lnTo>
                    <a:pt x="1" y="1718"/>
                  </a:lnTo>
                  <a:lnTo>
                    <a:pt x="5332" y="1718"/>
                  </a:lnTo>
                  <a:lnTo>
                    <a:pt x="5742"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37"/>
            <p:cNvSpPr/>
            <p:nvPr/>
          </p:nvSpPr>
          <p:spPr>
            <a:xfrm>
              <a:off x="6201300" y="2496545"/>
              <a:ext cx="78086" cy="24224"/>
            </a:xfrm>
            <a:custGeom>
              <a:avLst/>
              <a:gdLst/>
              <a:ahLst/>
              <a:cxnLst/>
              <a:rect l="l" t="t" r="r" b="b"/>
              <a:pathLst>
                <a:path w="5870" h="1821" extrusionOk="0">
                  <a:moveTo>
                    <a:pt x="5716" y="154"/>
                  </a:moveTo>
                  <a:lnTo>
                    <a:pt x="5357" y="1666"/>
                  </a:lnTo>
                  <a:lnTo>
                    <a:pt x="180" y="1666"/>
                  </a:lnTo>
                  <a:lnTo>
                    <a:pt x="667" y="154"/>
                  </a:lnTo>
                  <a:close/>
                  <a:moveTo>
                    <a:pt x="564" y="0"/>
                  </a:moveTo>
                  <a:lnTo>
                    <a:pt x="0" y="1820"/>
                  </a:lnTo>
                  <a:lnTo>
                    <a:pt x="5459" y="1820"/>
                  </a:lnTo>
                  <a:lnTo>
                    <a:pt x="5870" y="0"/>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37"/>
            <p:cNvSpPr/>
            <p:nvPr/>
          </p:nvSpPr>
          <p:spPr>
            <a:xfrm>
              <a:off x="6193798" y="2518361"/>
              <a:ext cx="80480" cy="25248"/>
            </a:xfrm>
            <a:custGeom>
              <a:avLst/>
              <a:gdLst/>
              <a:ahLst/>
              <a:cxnLst/>
              <a:rect l="l" t="t" r="r" b="b"/>
              <a:pathLst>
                <a:path w="6050" h="1898" extrusionOk="0">
                  <a:moveTo>
                    <a:pt x="5895" y="155"/>
                  </a:moveTo>
                  <a:lnTo>
                    <a:pt x="5511" y="1769"/>
                  </a:lnTo>
                  <a:lnTo>
                    <a:pt x="205" y="1769"/>
                  </a:lnTo>
                  <a:lnTo>
                    <a:pt x="718" y="155"/>
                  </a:lnTo>
                  <a:close/>
                  <a:moveTo>
                    <a:pt x="616" y="1"/>
                  </a:moveTo>
                  <a:lnTo>
                    <a:pt x="0" y="1897"/>
                  </a:lnTo>
                  <a:lnTo>
                    <a:pt x="5613" y="1897"/>
                  </a:lnTo>
                  <a:lnTo>
                    <a:pt x="6049"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37"/>
            <p:cNvSpPr/>
            <p:nvPr/>
          </p:nvSpPr>
          <p:spPr>
            <a:xfrm>
              <a:off x="6276992" y="2476086"/>
              <a:ext cx="74334" cy="22854"/>
            </a:xfrm>
            <a:custGeom>
              <a:avLst/>
              <a:gdLst/>
              <a:ahLst/>
              <a:cxnLst/>
              <a:rect l="l" t="t" r="r" b="b"/>
              <a:pathLst>
                <a:path w="5588" h="1718" extrusionOk="0">
                  <a:moveTo>
                    <a:pt x="5434" y="129"/>
                  </a:moveTo>
                  <a:lnTo>
                    <a:pt x="5203" y="1564"/>
                  </a:lnTo>
                  <a:lnTo>
                    <a:pt x="180" y="1564"/>
                  </a:lnTo>
                  <a:lnTo>
                    <a:pt x="513" y="129"/>
                  </a:lnTo>
                  <a:close/>
                  <a:moveTo>
                    <a:pt x="410" y="1"/>
                  </a:moveTo>
                  <a:lnTo>
                    <a:pt x="0" y="1718"/>
                  </a:lnTo>
                  <a:lnTo>
                    <a:pt x="5331" y="1718"/>
                  </a:lnTo>
                  <a:lnTo>
                    <a:pt x="5587"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37"/>
            <p:cNvSpPr/>
            <p:nvPr/>
          </p:nvSpPr>
          <p:spPr>
            <a:xfrm>
              <a:off x="6271870" y="2496545"/>
              <a:ext cx="76383" cy="24224"/>
            </a:xfrm>
            <a:custGeom>
              <a:avLst/>
              <a:gdLst/>
              <a:ahLst/>
              <a:cxnLst/>
              <a:rect l="l" t="t" r="r" b="b"/>
              <a:pathLst>
                <a:path w="5742" h="1821" extrusionOk="0">
                  <a:moveTo>
                    <a:pt x="5588" y="154"/>
                  </a:moveTo>
                  <a:lnTo>
                    <a:pt x="5357" y="1666"/>
                  </a:lnTo>
                  <a:lnTo>
                    <a:pt x="180" y="1666"/>
                  </a:lnTo>
                  <a:lnTo>
                    <a:pt x="539" y="154"/>
                  </a:lnTo>
                  <a:close/>
                  <a:moveTo>
                    <a:pt x="436" y="0"/>
                  </a:moveTo>
                  <a:lnTo>
                    <a:pt x="1" y="1820"/>
                  </a:lnTo>
                  <a:lnTo>
                    <a:pt x="5460" y="1820"/>
                  </a:lnTo>
                  <a:lnTo>
                    <a:pt x="5742" y="0"/>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37"/>
            <p:cNvSpPr/>
            <p:nvPr/>
          </p:nvSpPr>
          <p:spPr>
            <a:xfrm>
              <a:off x="6266762" y="2518361"/>
              <a:ext cx="78086" cy="25248"/>
            </a:xfrm>
            <a:custGeom>
              <a:avLst/>
              <a:gdLst/>
              <a:ahLst/>
              <a:cxnLst/>
              <a:rect l="l" t="t" r="r" b="b"/>
              <a:pathLst>
                <a:path w="5870" h="1898" extrusionOk="0">
                  <a:moveTo>
                    <a:pt x="5716" y="155"/>
                  </a:moveTo>
                  <a:lnTo>
                    <a:pt x="5485" y="1769"/>
                  </a:lnTo>
                  <a:lnTo>
                    <a:pt x="154" y="1769"/>
                  </a:lnTo>
                  <a:lnTo>
                    <a:pt x="538" y="155"/>
                  </a:lnTo>
                  <a:close/>
                  <a:moveTo>
                    <a:pt x="436" y="1"/>
                  </a:moveTo>
                  <a:lnTo>
                    <a:pt x="0" y="1897"/>
                  </a:lnTo>
                  <a:lnTo>
                    <a:pt x="5613" y="1897"/>
                  </a:lnTo>
                  <a:lnTo>
                    <a:pt x="5869"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37"/>
            <p:cNvSpPr/>
            <p:nvPr/>
          </p:nvSpPr>
          <p:spPr>
            <a:xfrm>
              <a:off x="6576670" y="2476086"/>
              <a:ext cx="74002" cy="22854"/>
            </a:xfrm>
            <a:custGeom>
              <a:avLst/>
              <a:gdLst/>
              <a:ahLst/>
              <a:cxnLst/>
              <a:rect l="l" t="t" r="r" b="b"/>
              <a:pathLst>
                <a:path w="5563" h="1718" extrusionOk="0">
                  <a:moveTo>
                    <a:pt x="5050" y="129"/>
                  </a:moveTo>
                  <a:lnTo>
                    <a:pt x="5383" y="1564"/>
                  </a:lnTo>
                  <a:lnTo>
                    <a:pt x="360" y="1564"/>
                  </a:lnTo>
                  <a:lnTo>
                    <a:pt x="155" y="129"/>
                  </a:lnTo>
                  <a:close/>
                  <a:moveTo>
                    <a:pt x="1" y="1"/>
                  </a:moveTo>
                  <a:lnTo>
                    <a:pt x="231" y="1718"/>
                  </a:lnTo>
                  <a:lnTo>
                    <a:pt x="5562" y="1718"/>
                  </a:lnTo>
                  <a:lnTo>
                    <a:pt x="5178" y="52"/>
                  </a:lnTo>
                  <a:lnTo>
                    <a:pt x="5152"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37"/>
            <p:cNvSpPr/>
            <p:nvPr/>
          </p:nvSpPr>
          <p:spPr>
            <a:xfrm>
              <a:off x="6580768" y="2497569"/>
              <a:ext cx="73656" cy="22175"/>
            </a:xfrm>
            <a:custGeom>
              <a:avLst/>
              <a:gdLst/>
              <a:ahLst/>
              <a:cxnLst/>
              <a:rect l="l" t="t" r="r" b="b"/>
              <a:pathLst>
                <a:path w="5537" h="1667" extrusionOk="0">
                  <a:moveTo>
                    <a:pt x="0" y="0"/>
                  </a:moveTo>
                  <a:lnTo>
                    <a:pt x="231" y="1666"/>
                  </a:lnTo>
                  <a:lnTo>
                    <a:pt x="5536" y="1666"/>
                  </a:lnTo>
                  <a:lnTo>
                    <a:pt x="51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37"/>
            <p:cNvSpPr/>
            <p:nvPr/>
          </p:nvSpPr>
          <p:spPr>
            <a:xfrm>
              <a:off x="6649289" y="2497569"/>
              <a:ext cx="76050" cy="22175"/>
            </a:xfrm>
            <a:custGeom>
              <a:avLst/>
              <a:gdLst/>
              <a:ahLst/>
              <a:cxnLst/>
              <a:rect l="l" t="t" r="r" b="b"/>
              <a:pathLst>
                <a:path w="5717" h="1667" extrusionOk="0">
                  <a:moveTo>
                    <a:pt x="1" y="0"/>
                  </a:moveTo>
                  <a:lnTo>
                    <a:pt x="385" y="1666"/>
                  </a:lnTo>
                  <a:lnTo>
                    <a:pt x="5716" y="1666"/>
                  </a:lnTo>
                  <a:lnTo>
                    <a:pt x="51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37"/>
            <p:cNvSpPr/>
            <p:nvPr/>
          </p:nvSpPr>
          <p:spPr>
            <a:xfrm>
              <a:off x="6718169" y="2497569"/>
              <a:ext cx="77740" cy="22175"/>
            </a:xfrm>
            <a:custGeom>
              <a:avLst/>
              <a:gdLst/>
              <a:ahLst/>
              <a:cxnLst/>
              <a:rect l="l" t="t" r="r" b="b"/>
              <a:pathLst>
                <a:path w="5844" h="1667" extrusionOk="0">
                  <a:moveTo>
                    <a:pt x="0" y="0"/>
                  </a:moveTo>
                  <a:lnTo>
                    <a:pt x="538" y="1666"/>
                  </a:lnTo>
                  <a:lnTo>
                    <a:pt x="5844" y="1666"/>
                  </a:lnTo>
                  <a:lnTo>
                    <a:pt x="51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37"/>
            <p:cNvSpPr/>
            <p:nvPr/>
          </p:nvSpPr>
          <p:spPr>
            <a:xfrm>
              <a:off x="6787036" y="2497569"/>
              <a:ext cx="79456" cy="22175"/>
            </a:xfrm>
            <a:custGeom>
              <a:avLst/>
              <a:gdLst/>
              <a:ahLst/>
              <a:cxnLst/>
              <a:rect l="l" t="t" r="r" b="b"/>
              <a:pathLst>
                <a:path w="5973" h="1667" extrusionOk="0">
                  <a:moveTo>
                    <a:pt x="0" y="0"/>
                  </a:moveTo>
                  <a:lnTo>
                    <a:pt x="667" y="1666"/>
                  </a:lnTo>
                  <a:lnTo>
                    <a:pt x="5972" y="1666"/>
                  </a:lnTo>
                  <a:lnTo>
                    <a:pt x="51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37"/>
            <p:cNvSpPr/>
            <p:nvPr/>
          </p:nvSpPr>
          <p:spPr>
            <a:xfrm>
              <a:off x="6855557" y="2497569"/>
              <a:ext cx="81850" cy="22175"/>
            </a:xfrm>
            <a:custGeom>
              <a:avLst/>
              <a:gdLst/>
              <a:ahLst/>
              <a:cxnLst/>
              <a:rect l="l" t="t" r="r" b="b"/>
              <a:pathLst>
                <a:path w="6153" h="1667" extrusionOk="0">
                  <a:moveTo>
                    <a:pt x="1" y="0"/>
                  </a:moveTo>
                  <a:lnTo>
                    <a:pt x="821" y="1666"/>
                  </a:lnTo>
                  <a:lnTo>
                    <a:pt x="6152" y="1666"/>
                  </a:lnTo>
                  <a:lnTo>
                    <a:pt x="51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37"/>
            <p:cNvSpPr/>
            <p:nvPr/>
          </p:nvSpPr>
          <p:spPr>
            <a:xfrm>
              <a:off x="6866479" y="2519385"/>
              <a:ext cx="84218" cy="23545"/>
            </a:xfrm>
            <a:custGeom>
              <a:avLst/>
              <a:gdLst/>
              <a:ahLst/>
              <a:cxnLst/>
              <a:rect l="l" t="t" r="r" b="b"/>
              <a:pathLst>
                <a:path w="6331" h="1770" extrusionOk="0">
                  <a:moveTo>
                    <a:pt x="0" y="1"/>
                  </a:moveTo>
                  <a:lnTo>
                    <a:pt x="872" y="1769"/>
                  </a:lnTo>
                  <a:lnTo>
                    <a:pt x="6331" y="1769"/>
                  </a:lnTo>
                  <a:lnTo>
                    <a:pt x="53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37"/>
            <p:cNvSpPr/>
            <p:nvPr/>
          </p:nvSpPr>
          <p:spPr>
            <a:xfrm>
              <a:off x="6582816" y="2518361"/>
              <a:ext cx="78418" cy="25248"/>
            </a:xfrm>
            <a:custGeom>
              <a:avLst/>
              <a:gdLst/>
              <a:ahLst/>
              <a:cxnLst/>
              <a:rect l="l" t="t" r="r" b="b"/>
              <a:pathLst>
                <a:path w="5895" h="1898" extrusionOk="0">
                  <a:moveTo>
                    <a:pt x="5331" y="155"/>
                  </a:moveTo>
                  <a:lnTo>
                    <a:pt x="5716" y="1769"/>
                  </a:lnTo>
                  <a:lnTo>
                    <a:pt x="385" y="1769"/>
                  </a:lnTo>
                  <a:lnTo>
                    <a:pt x="154" y="155"/>
                  </a:lnTo>
                  <a:close/>
                  <a:moveTo>
                    <a:pt x="0" y="1"/>
                  </a:moveTo>
                  <a:lnTo>
                    <a:pt x="282" y="1897"/>
                  </a:lnTo>
                  <a:lnTo>
                    <a:pt x="5895" y="1897"/>
                  </a:lnTo>
                  <a:lnTo>
                    <a:pt x="5459" y="52"/>
                  </a:lnTo>
                  <a:lnTo>
                    <a:pt x="5434"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37"/>
            <p:cNvSpPr/>
            <p:nvPr/>
          </p:nvSpPr>
          <p:spPr>
            <a:xfrm>
              <a:off x="6643502" y="2476086"/>
              <a:ext cx="76037" cy="22854"/>
            </a:xfrm>
            <a:custGeom>
              <a:avLst/>
              <a:gdLst/>
              <a:ahLst/>
              <a:cxnLst/>
              <a:rect l="l" t="t" r="r" b="b"/>
              <a:pathLst>
                <a:path w="5716" h="1718" extrusionOk="0">
                  <a:moveTo>
                    <a:pt x="5075" y="129"/>
                  </a:moveTo>
                  <a:lnTo>
                    <a:pt x="5536" y="1564"/>
                  </a:lnTo>
                  <a:lnTo>
                    <a:pt x="513" y="1564"/>
                  </a:lnTo>
                  <a:lnTo>
                    <a:pt x="154" y="129"/>
                  </a:lnTo>
                  <a:close/>
                  <a:moveTo>
                    <a:pt x="0" y="1"/>
                  </a:moveTo>
                  <a:lnTo>
                    <a:pt x="385" y="1667"/>
                  </a:lnTo>
                  <a:lnTo>
                    <a:pt x="385" y="1718"/>
                  </a:lnTo>
                  <a:lnTo>
                    <a:pt x="5716" y="1718"/>
                  </a:lnTo>
                  <a:lnTo>
                    <a:pt x="5177"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37"/>
            <p:cNvSpPr/>
            <p:nvPr/>
          </p:nvSpPr>
          <p:spPr>
            <a:xfrm>
              <a:off x="6648278" y="2496545"/>
              <a:ext cx="78086" cy="24224"/>
            </a:xfrm>
            <a:custGeom>
              <a:avLst/>
              <a:gdLst/>
              <a:ahLst/>
              <a:cxnLst/>
              <a:rect l="l" t="t" r="r" b="b"/>
              <a:pathLst>
                <a:path w="5870" h="1821" extrusionOk="0">
                  <a:moveTo>
                    <a:pt x="5203" y="154"/>
                  </a:moveTo>
                  <a:lnTo>
                    <a:pt x="5690" y="1666"/>
                  </a:lnTo>
                  <a:lnTo>
                    <a:pt x="538" y="1666"/>
                  </a:lnTo>
                  <a:lnTo>
                    <a:pt x="179" y="154"/>
                  </a:lnTo>
                  <a:close/>
                  <a:moveTo>
                    <a:pt x="0" y="0"/>
                  </a:moveTo>
                  <a:lnTo>
                    <a:pt x="410" y="1769"/>
                  </a:lnTo>
                  <a:lnTo>
                    <a:pt x="410" y="1820"/>
                  </a:lnTo>
                  <a:lnTo>
                    <a:pt x="5869" y="1820"/>
                  </a:lnTo>
                  <a:lnTo>
                    <a:pt x="5305" y="0"/>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37"/>
            <p:cNvSpPr/>
            <p:nvPr/>
          </p:nvSpPr>
          <p:spPr>
            <a:xfrm>
              <a:off x="6653386" y="2518361"/>
              <a:ext cx="80480" cy="25248"/>
            </a:xfrm>
            <a:custGeom>
              <a:avLst/>
              <a:gdLst/>
              <a:ahLst/>
              <a:cxnLst/>
              <a:rect l="l" t="t" r="r" b="b"/>
              <a:pathLst>
                <a:path w="6050" h="1898" extrusionOk="0">
                  <a:moveTo>
                    <a:pt x="5331" y="155"/>
                  </a:moveTo>
                  <a:lnTo>
                    <a:pt x="5870" y="1769"/>
                  </a:lnTo>
                  <a:lnTo>
                    <a:pt x="539" y="1769"/>
                  </a:lnTo>
                  <a:lnTo>
                    <a:pt x="180" y="155"/>
                  </a:lnTo>
                  <a:close/>
                  <a:moveTo>
                    <a:pt x="0" y="1"/>
                  </a:moveTo>
                  <a:lnTo>
                    <a:pt x="436" y="1846"/>
                  </a:lnTo>
                  <a:lnTo>
                    <a:pt x="436" y="1897"/>
                  </a:lnTo>
                  <a:lnTo>
                    <a:pt x="6049" y="1897"/>
                  </a:lnTo>
                  <a:lnTo>
                    <a:pt x="5434"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37"/>
            <p:cNvSpPr/>
            <p:nvPr/>
          </p:nvSpPr>
          <p:spPr>
            <a:xfrm>
              <a:off x="6710321" y="2476086"/>
              <a:ext cx="78086" cy="22854"/>
            </a:xfrm>
            <a:custGeom>
              <a:avLst/>
              <a:gdLst/>
              <a:ahLst/>
              <a:cxnLst/>
              <a:rect l="l" t="t" r="r" b="b"/>
              <a:pathLst>
                <a:path w="5870" h="1718" extrusionOk="0">
                  <a:moveTo>
                    <a:pt x="5075" y="129"/>
                  </a:moveTo>
                  <a:lnTo>
                    <a:pt x="5665" y="1564"/>
                  </a:lnTo>
                  <a:lnTo>
                    <a:pt x="641" y="1564"/>
                  </a:lnTo>
                  <a:lnTo>
                    <a:pt x="180" y="129"/>
                  </a:lnTo>
                  <a:close/>
                  <a:moveTo>
                    <a:pt x="1" y="1"/>
                  </a:moveTo>
                  <a:lnTo>
                    <a:pt x="539" y="1718"/>
                  </a:lnTo>
                  <a:lnTo>
                    <a:pt x="5870" y="1718"/>
                  </a:lnTo>
                  <a:lnTo>
                    <a:pt x="5178"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37"/>
            <p:cNvSpPr/>
            <p:nvPr/>
          </p:nvSpPr>
          <p:spPr>
            <a:xfrm>
              <a:off x="6716799" y="2496545"/>
              <a:ext cx="80480" cy="24224"/>
            </a:xfrm>
            <a:custGeom>
              <a:avLst/>
              <a:gdLst/>
              <a:ahLst/>
              <a:cxnLst/>
              <a:rect l="l" t="t" r="r" b="b"/>
              <a:pathLst>
                <a:path w="6050" h="1821" extrusionOk="0">
                  <a:moveTo>
                    <a:pt x="5229" y="154"/>
                  </a:moveTo>
                  <a:lnTo>
                    <a:pt x="5844" y="1666"/>
                  </a:lnTo>
                  <a:lnTo>
                    <a:pt x="693" y="1666"/>
                  </a:lnTo>
                  <a:lnTo>
                    <a:pt x="206" y="154"/>
                  </a:lnTo>
                  <a:close/>
                  <a:moveTo>
                    <a:pt x="1" y="0"/>
                  </a:moveTo>
                  <a:lnTo>
                    <a:pt x="590" y="1820"/>
                  </a:lnTo>
                  <a:lnTo>
                    <a:pt x="6049" y="1820"/>
                  </a:lnTo>
                  <a:lnTo>
                    <a:pt x="5306" y="0"/>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37"/>
            <p:cNvSpPr/>
            <p:nvPr/>
          </p:nvSpPr>
          <p:spPr>
            <a:xfrm>
              <a:off x="6723956" y="2518361"/>
              <a:ext cx="82861" cy="25248"/>
            </a:xfrm>
            <a:custGeom>
              <a:avLst/>
              <a:gdLst/>
              <a:ahLst/>
              <a:cxnLst/>
              <a:rect l="l" t="t" r="r" b="b"/>
              <a:pathLst>
                <a:path w="6229" h="1898" extrusionOk="0">
                  <a:moveTo>
                    <a:pt x="5357" y="155"/>
                  </a:moveTo>
                  <a:lnTo>
                    <a:pt x="6024" y="1769"/>
                  </a:lnTo>
                  <a:lnTo>
                    <a:pt x="693" y="1769"/>
                  </a:lnTo>
                  <a:lnTo>
                    <a:pt x="180" y="155"/>
                  </a:lnTo>
                  <a:close/>
                  <a:moveTo>
                    <a:pt x="1" y="1"/>
                  </a:moveTo>
                  <a:lnTo>
                    <a:pt x="590" y="1897"/>
                  </a:lnTo>
                  <a:lnTo>
                    <a:pt x="6229" y="1897"/>
                  </a:lnTo>
                  <a:lnTo>
                    <a:pt x="5434"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37"/>
            <p:cNvSpPr/>
            <p:nvPr/>
          </p:nvSpPr>
          <p:spPr>
            <a:xfrm>
              <a:off x="6777152" y="2476086"/>
              <a:ext cx="80134" cy="22854"/>
            </a:xfrm>
            <a:custGeom>
              <a:avLst/>
              <a:gdLst/>
              <a:ahLst/>
              <a:cxnLst/>
              <a:rect l="l" t="t" r="r" b="b"/>
              <a:pathLst>
                <a:path w="6024" h="1718" extrusionOk="0">
                  <a:moveTo>
                    <a:pt x="5100" y="129"/>
                  </a:moveTo>
                  <a:lnTo>
                    <a:pt x="5818" y="1564"/>
                  </a:lnTo>
                  <a:lnTo>
                    <a:pt x="795" y="1564"/>
                  </a:lnTo>
                  <a:lnTo>
                    <a:pt x="205" y="129"/>
                  </a:lnTo>
                  <a:close/>
                  <a:moveTo>
                    <a:pt x="0" y="1"/>
                  </a:moveTo>
                  <a:lnTo>
                    <a:pt x="692" y="1718"/>
                  </a:lnTo>
                  <a:lnTo>
                    <a:pt x="6023" y="1718"/>
                  </a:lnTo>
                  <a:lnTo>
                    <a:pt x="5177"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37"/>
            <p:cNvSpPr/>
            <p:nvPr/>
          </p:nvSpPr>
          <p:spPr>
            <a:xfrm>
              <a:off x="6785666" y="2496545"/>
              <a:ext cx="82529" cy="24224"/>
            </a:xfrm>
            <a:custGeom>
              <a:avLst/>
              <a:gdLst/>
              <a:ahLst/>
              <a:cxnLst/>
              <a:rect l="l" t="t" r="r" b="b"/>
              <a:pathLst>
                <a:path w="6204" h="1821" extrusionOk="0">
                  <a:moveTo>
                    <a:pt x="5229" y="154"/>
                  </a:moveTo>
                  <a:lnTo>
                    <a:pt x="5973" y="1666"/>
                  </a:lnTo>
                  <a:lnTo>
                    <a:pt x="821" y="1666"/>
                  </a:lnTo>
                  <a:lnTo>
                    <a:pt x="206" y="154"/>
                  </a:lnTo>
                  <a:close/>
                  <a:moveTo>
                    <a:pt x="1" y="0"/>
                  </a:moveTo>
                  <a:lnTo>
                    <a:pt x="718" y="1820"/>
                  </a:lnTo>
                  <a:lnTo>
                    <a:pt x="6203" y="1820"/>
                  </a:lnTo>
                  <a:lnTo>
                    <a:pt x="5306" y="0"/>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37"/>
            <p:cNvSpPr/>
            <p:nvPr/>
          </p:nvSpPr>
          <p:spPr>
            <a:xfrm>
              <a:off x="6794539" y="2518361"/>
              <a:ext cx="84910" cy="25248"/>
            </a:xfrm>
            <a:custGeom>
              <a:avLst/>
              <a:gdLst/>
              <a:ahLst/>
              <a:cxnLst/>
              <a:rect l="l" t="t" r="r" b="b"/>
              <a:pathLst>
                <a:path w="6383" h="1898" extrusionOk="0">
                  <a:moveTo>
                    <a:pt x="5357" y="155"/>
                  </a:moveTo>
                  <a:lnTo>
                    <a:pt x="6151" y="1769"/>
                  </a:lnTo>
                  <a:lnTo>
                    <a:pt x="846" y="1769"/>
                  </a:lnTo>
                  <a:lnTo>
                    <a:pt x="205" y="155"/>
                  </a:lnTo>
                  <a:close/>
                  <a:moveTo>
                    <a:pt x="0" y="1"/>
                  </a:moveTo>
                  <a:lnTo>
                    <a:pt x="769" y="1897"/>
                  </a:lnTo>
                  <a:lnTo>
                    <a:pt x="6382" y="1897"/>
                  </a:lnTo>
                  <a:lnTo>
                    <a:pt x="5459"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37"/>
            <p:cNvSpPr/>
            <p:nvPr/>
          </p:nvSpPr>
          <p:spPr>
            <a:xfrm>
              <a:off x="6843971" y="2476086"/>
              <a:ext cx="82183" cy="22854"/>
            </a:xfrm>
            <a:custGeom>
              <a:avLst/>
              <a:gdLst/>
              <a:ahLst/>
              <a:cxnLst/>
              <a:rect l="l" t="t" r="r" b="b"/>
              <a:pathLst>
                <a:path w="6178" h="1718" extrusionOk="0">
                  <a:moveTo>
                    <a:pt x="5101" y="129"/>
                  </a:moveTo>
                  <a:lnTo>
                    <a:pt x="5947" y="1564"/>
                  </a:lnTo>
                  <a:lnTo>
                    <a:pt x="949" y="1564"/>
                  </a:lnTo>
                  <a:lnTo>
                    <a:pt x="231" y="129"/>
                  </a:lnTo>
                  <a:close/>
                  <a:moveTo>
                    <a:pt x="1" y="1"/>
                  </a:moveTo>
                  <a:lnTo>
                    <a:pt x="846" y="1718"/>
                  </a:lnTo>
                  <a:lnTo>
                    <a:pt x="6177" y="1718"/>
                  </a:lnTo>
                  <a:lnTo>
                    <a:pt x="5203" y="26"/>
                  </a:lnTo>
                  <a:lnTo>
                    <a:pt x="5178"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37"/>
            <p:cNvSpPr/>
            <p:nvPr/>
          </p:nvSpPr>
          <p:spPr>
            <a:xfrm>
              <a:off x="6854200" y="2496545"/>
              <a:ext cx="84564" cy="24224"/>
            </a:xfrm>
            <a:custGeom>
              <a:avLst/>
              <a:gdLst/>
              <a:ahLst/>
              <a:cxnLst/>
              <a:rect l="l" t="t" r="r" b="b"/>
              <a:pathLst>
                <a:path w="6357" h="1821" extrusionOk="0">
                  <a:moveTo>
                    <a:pt x="5229" y="154"/>
                  </a:moveTo>
                  <a:lnTo>
                    <a:pt x="6126" y="1666"/>
                  </a:lnTo>
                  <a:lnTo>
                    <a:pt x="974" y="1666"/>
                  </a:lnTo>
                  <a:lnTo>
                    <a:pt x="231" y="154"/>
                  </a:lnTo>
                  <a:close/>
                  <a:moveTo>
                    <a:pt x="0" y="0"/>
                  </a:moveTo>
                  <a:lnTo>
                    <a:pt x="897" y="1820"/>
                  </a:lnTo>
                  <a:lnTo>
                    <a:pt x="6357" y="1820"/>
                  </a:lnTo>
                  <a:lnTo>
                    <a:pt x="5331" y="52"/>
                  </a:lnTo>
                  <a:lnTo>
                    <a:pt x="5331" y="0"/>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37"/>
            <p:cNvSpPr/>
            <p:nvPr/>
          </p:nvSpPr>
          <p:spPr>
            <a:xfrm>
              <a:off x="6865109" y="2518361"/>
              <a:ext cx="87291" cy="25248"/>
            </a:xfrm>
            <a:custGeom>
              <a:avLst/>
              <a:gdLst/>
              <a:ahLst/>
              <a:cxnLst/>
              <a:rect l="l" t="t" r="r" b="b"/>
              <a:pathLst>
                <a:path w="6562" h="1898" extrusionOk="0">
                  <a:moveTo>
                    <a:pt x="5383" y="155"/>
                  </a:moveTo>
                  <a:lnTo>
                    <a:pt x="6306" y="1769"/>
                  </a:lnTo>
                  <a:lnTo>
                    <a:pt x="1000" y="1769"/>
                  </a:lnTo>
                  <a:lnTo>
                    <a:pt x="206" y="155"/>
                  </a:lnTo>
                  <a:close/>
                  <a:moveTo>
                    <a:pt x="1" y="1"/>
                  </a:moveTo>
                  <a:lnTo>
                    <a:pt x="923" y="1897"/>
                  </a:lnTo>
                  <a:lnTo>
                    <a:pt x="6562" y="1897"/>
                  </a:lnTo>
                  <a:lnTo>
                    <a:pt x="5460" y="52"/>
                  </a:lnTo>
                  <a:lnTo>
                    <a:pt x="5460"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37"/>
            <p:cNvSpPr/>
            <p:nvPr/>
          </p:nvSpPr>
          <p:spPr>
            <a:xfrm>
              <a:off x="6910789" y="2476086"/>
              <a:ext cx="84231" cy="22854"/>
            </a:xfrm>
            <a:custGeom>
              <a:avLst/>
              <a:gdLst/>
              <a:ahLst/>
              <a:cxnLst/>
              <a:rect l="l" t="t" r="r" b="b"/>
              <a:pathLst>
                <a:path w="6332" h="1718" extrusionOk="0">
                  <a:moveTo>
                    <a:pt x="5127" y="129"/>
                  </a:moveTo>
                  <a:lnTo>
                    <a:pt x="6075" y="1564"/>
                  </a:lnTo>
                  <a:lnTo>
                    <a:pt x="1077" y="1564"/>
                  </a:lnTo>
                  <a:lnTo>
                    <a:pt x="232" y="129"/>
                  </a:lnTo>
                  <a:close/>
                  <a:moveTo>
                    <a:pt x="1" y="1"/>
                  </a:moveTo>
                  <a:lnTo>
                    <a:pt x="975" y="1667"/>
                  </a:lnTo>
                  <a:lnTo>
                    <a:pt x="1001" y="1718"/>
                  </a:lnTo>
                  <a:lnTo>
                    <a:pt x="6332" y="1718"/>
                  </a:lnTo>
                  <a:lnTo>
                    <a:pt x="5229" y="26"/>
                  </a:lnTo>
                  <a:lnTo>
                    <a:pt x="5204"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37"/>
            <p:cNvSpPr/>
            <p:nvPr/>
          </p:nvSpPr>
          <p:spPr>
            <a:xfrm>
              <a:off x="6922735" y="2496545"/>
              <a:ext cx="86945" cy="24224"/>
            </a:xfrm>
            <a:custGeom>
              <a:avLst/>
              <a:gdLst/>
              <a:ahLst/>
              <a:cxnLst/>
              <a:rect l="l" t="t" r="r" b="b"/>
              <a:pathLst>
                <a:path w="6536" h="1821" extrusionOk="0">
                  <a:moveTo>
                    <a:pt x="5254" y="154"/>
                  </a:moveTo>
                  <a:lnTo>
                    <a:pt x="6279" y="1666"/>
                  </a:lnTo>
                  <a:lnTo>
                    <a:pt x="1128" y="1666"/>
                  </a:lnTo>
                  <a:lnTo>
                    <a:pt x="256" y="154"/>
                  </a:lnTo>
                  <a:close/>
                  <a:moveTo>
                    <a:pt x="0" y="0"/>
                  </a:moveTo>
                  <a:lnTo>
                    <a:pt x="1025" y="1769"/>
                  </a:lnTo>
                  <a:lnTo>
                    <a:pt x="1051" y="1820"/>
                  </a:lnTo>
                  <a:lnTo>
                    <a:pt x="6536" y="1820"/>
                  </a:lnTo>
                  <a:lnTo>
                    <a:pt x="5357" y="26"/>
                  </a:lnTo>
                  <a:lnTo>
                    <a:pt x="5331" y="0"/>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37"/>
            <p:cNvSpPr/>
            <p:nvPr/>
          </p:nvSpPr>
          <p:spPr>
            <a:xfrm>
              <a:off x="6935346" y="2518361"/>
              <a:ext cx="89672" cy="25248"/>
            </a:xfrm>
            <a:custGeom>
              <a:avLst/>
              <a:gdLst/>
              <a:ahLst/>
              <a:cxnLst/>
              <a:rect l="l" t="t" r="r" b="b"/>
              <a:pathLst>
                <a:path w="6741" h="1898" extrusionOk="0">
                  <a:moveTo>
                    <a:pt x="5408" y="155"/>
                  </a:moveTo>
                  <a:lnTo>
                    <a:pt x="6485" y="1769"/>
                  </a:lnTo>
                  <a:lnTo>
                    <a:pt x="1205" y="1769"/>
                  </a:lnTo>
                  <a:lnTo>
                    <a:pt x="257" y="155"/>
                  </a:lnTo>
                  <a:close/>
                  <a:moveTo>
                    <a:pt x="0" y="1"/>
                  </a:moveTo>
                  <a:lnTo>
                    <a:pt x="1102" y="1872"/>
                  </a:lnTo>
                  <a:lnTo>
                    <a:pt x="1102" y="1897"/>
                  </a:lnTo>
                  <a:lnTo>
                    <a:pt x="6741" y="1897"/>
                  </a:lnTo>
                  <a:lnTo>
                    <a:pt x="5511" y="26"/>
                  </a:lnTo>
                  <a:lnTo>
                    <a:pt x="5485"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37"/>
            <p:cNvSpPr/>
            <p:nvPr/>
          </p:nvSpPr>
          <p:spPr>
            <a:xfrm>
              <a:off x="6495193" y="2381651"/>
              <a:ext cx="71261" cy="16030"/>
            </a:xfrm>
            <a:custGeom>
              <a:avLst/>
              <a:gdLst/>
              <a:ahLst/>
              <a:cxnLst/>
              <a:rect l="l" t="t" r="r" b="b"/>
              <a:pathLst>
                <a:path w="5357" h="1205" extrusionOk="0">
                  <a:moveTo>
                    <a:pt x="5075" y="154"/>
                  </a:moveTo>
                  <a:lnTo>
                    <a:pt x="5203" y="1077"/>
                  </a:lnTo>
                  <a:lnTo>
                    <a:pt x="180" y="1077"/>
                  </a:lnTo>
                  <a:lnTo>
                    <a:pt x="128" y="154"/>
                  </a:lnTo>
                  <a:close/>
                  <a:moveTo>
                    <a:pt x="0" y="0"/>
                  </a:moveTo>
                  <a:lnTo>
                    <a:pt x="51" y="1205"/>
                  </a:lnTo>
                  <a:lnTo>
                    <a:pt x="5357" y="1205"/>
                  </a:lnTo>
                  <a:lnTo>
                    <a:pt x="5177" y="0"/>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37"/>
            <p:cNvSpPr/>
            <p:nvPr/>
          </p:nvSpPr>
          <p:spPr>
            <a:xfrm>
              <a:off x="6428028" y="2381651"/>
              <a:ext cx="70929" cy="16030"/>
            </a:xfrm>
            <a:custGeom>
              <a:avLst/>
              <a:gdLst/>
              <a:ahLst/>
              <a:cxnLst/>
              <a:rect l="l" t="t" r="r" b="b"/>
              <a:pathLst>
                <a:path w="5332" h="1205" extrusionOk="0">
                  <a:moveTo>
                    <a:pt x="5126" y="154"/>
                  </a:moveTo>
                  <a:lnTo>
                    <a:pt x="5177" y="1077"/>
                  </a:lnTo>
                  <a:lnTo>
                    <a:pt x="154" y="1077"/>
                  </a:lnTo>
                  <a:lnTo>
                    <a:pt x="205" y="154"/>
                  </a:lnTo>
                  <a:close/>
                  <a:moveTo>
                    <a:pt x="77" y="0"/>
                  </a:moveTo>
                  <a:lnTo>
                    <a:pt x="0" y="1205"/>
                  </a:lnTo>
                  <a:lnTo>
                    <a:pt x="5331" y="1205"/>
                  </a:lnTo>
                  <a:lnTo>
                    <a:pt x="5254" y="0"/>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37"/>
            <p:cNvSpPr/>
            <p:nvPr/>
          </p:nvSpPr>
          <p:spPr>
            <a:xfrm>
              <a:off x="6360518" y="2381651"/>
              <a:ext cx="71607" cy="16030"/>
            </a:xfrm>
            <a:custGeom>
              <a:avLst/>
              <a:gdLst/>
              <a:ahLst/>
              <a:cxnLst/>
              <a:rect l="l" t="t" r="r" b="b"/>
              <a:pathLst>
                <a:path w="5383" h="1205" extrusionOk="0">
                  <a:moveTo>
                    <a:pt x="5229" y="154"/>
                  </a:moveTo>
                  <a:lnTo>
                    <a:pt x="5178" y="1077"/>
                  </a:lnTo>
                  <a:lnTo>
                    <a:pt x="154" y="1077"/>
                  </a:lnTo>
                  <a:lnTo>
                    <a:pt x="308" y="154"/>
                  </a:lnTo>
                  <a:close/>
                  <a:moveTo>
                    <a:pt x="180" y="0"/>
                  </a:moveTo>
                  <a:lnTo>
                    <a:pt x="0" y="1205"/>
                  </a:lnTo>
                  <a:lnTo>
                    <a:pt x="5306" y="1205"/>
                  </a:lnTo>
                  <a:lnTo>
                    <a:pt x="5383" y="0"/>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37"/>
            <p:cNvSpPr/>
            <p:nvPr/>
          </p:nvSpPr>
          <p:spPr>
            <a:xfrm>
              <a:off x="6496549" y="2396643"/>
              <a:ext cx="70929" cy="14673"/>
            </a:xfrm>
            <a:custGeom>
              <a:avLst/>
              <a:gdLst/>
              <a:ahLst/>
              <a:cxnLst/>
              <a:rect l="l" t="t" r="r" b="b"/>
              <a:pathLst>
                <a:path w="5332" h="1103" extrusionOk="0">
                  <a:moveTo>
                    <a:pt x="1" y="1"/>
                  </a:moveTo>
                  <a:lnTo>
                    <a:pt x="52" y="1103"/>
                  </a:lnTo>
                  <a:lnTo>
                    <a:pt x="5332" y="1103"/>
                  </a:lnTo>
                  <a:lnTo>
                    <a:pt x="517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37"/>
            <p:cNvSpPr/>
            <p:nvPr/>
          </p:nvSpPr>
          <p:spPr>
            <a:xfrm>
              <a:off x="6428361" y="2396643"/>
              <a:ext cx="70251" cy="14673"/>
            </a:xfrm>
            <a:custGeom>
              <a:avLst/>
              <a:gdLst/>
              <a:ahLst/>
              <a:cxnLst/>
              <a:rect l="l" t="t" r="r" b="b"/>
              <a:pathLst>
                <a:path w="5281" h="1103" extrusionOk="0">
                  <a:moveTo>
                    <a:pt x="52" y="1"/>
                  </a:moveTo>
                  <a:lnTo>
                    <a:pt x="1" y="1103"/>
                  </a:lnTo>
                  <a:lnTo>
                    <a:pt x="5281" y="1103"/>
                  </a:lnTo>
                  <a:lnTo>
                    <a:pt x="52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37"/>
            <p:cNvSpPr/>
            <p:nvPr/>
          </p:nvSpPr>
          <p:spPr>
            <a:xfrm>
              <a:off x="6427682" y="2411302"/>
              <a:ext cx="71607" cy="15364"/>
            </a:xfrm>
            <a:custGeom>
              <a:avLst/>
              <a:gdLst/>
              <a:ahLst/>
              <a:cxnLst/>
              <a:rect l="l" t="t" r="r" b="b"/>
              <a:pathLst>
                <a:path w="5383" h="1155" extrusionOk="0">
                  <a:moveTo>
                    <a:pt x="52" y="1"/>
                  </a:moveTo>
                  <a:lnTo>
                    <a:pt x="1" y="1154"/>
                  </a:lnTo>
                  <a:lnTo>
                    <a:pt x="5383" y="1154"/>
                  </a:lnTo>
                  <a:lnTo>
                    <a:pt x="53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37"/>
            <p:cNvSpPr/>
            <p:nvPr/>
          </p:nvSpPr>
          <p:spPr>
            <a:xfrm>
              <a:off x="6427004" y="2426653"/>
              <a:ext cx="72978" cy="16030"/>
            </a:xfrm>
            <a:custGeom>
              <a:avLst/>
              <a:gdLst/>
              <a:ahLst/>
              <a:cxnLst/>
              <a:rect l="l" t="t" r="r" b="b"/>
              <a:pathLst>
                <a:path w="5486" h="1205" extrusionOk="0">
                  <a:moveTo>
                    <a:pt x="52" y="0"/>
                  </a:moveTo>
                  <a:lnTo>
                    <a:pt x="0" y="1205"/>
                  </a:lnTo>
                  <a:lnTo>
                    <a:pt x="5485" y="1205"/>
                  </a:lnTo>
                  <a:lnTo>
                    <a:pt x="54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37"/>
            <p:cNvSpPr/>
            <p:nvPr/>
          </p:nvSpPr>
          <p:spPr>
            <a:xfrm>
              <a:off x="6425980" y="2442670"/>
              <a:ext cx="75013" cy="16721"/>
            </a:xfrm>
            <a:custGeom>
              <a:avLst/>
              <a:gdLst/>
              <a:ahLst/>
              <a:cxnLst/>
              <a:rect l="l" t="t" r="r" b="b"/>
              <a:pathLst>
                <a:path w="5639" h="1257" extrusionOk="0">
                  <a:moveTo>
                    <a:pt x="77" y="1"/>
                  </a:moveTo>
                  <a:lnTo>
                    <a:pt x="0" y="1257"/>
                  </a:lnTo>
                  <a:lnTo>
                    <a:pt x="5639" y="1257"/>
                  </a:lnTo>
                  <a:lnTo>
                    <a:pt x="55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37"/>
            <p:cNvSpPr/>
            <p:nvPr/>
          </p:nvSpPr>
          <p:spPr>
            <a:xfrm>
              <a:off x="6424955" y="2459378"/>
              <a:ext cx="76729" cy="17400"/>
            </a:xfrm>
            <a:custGeom>
              <a:avLst/>
              <a:gdLst/>
              <a:ahLst/>
              <a:cxnLst/>
              <a:rect l="l" t="t" r="r" b="b"/>
              <a:pathLst>
                <a:path w="5768" h="1308" extrusionOk="0">
                  <a:moveTo>
                    <a:pt x="77" y="1"/>
                  </a:moveTo>
                  <a:lnTo>
                    <a:pt x="0" y="1308"/>
                  </a:lnTo>
                  <a:lnTo>
                    <a:pt x="5767" y="1308"/>
                  </a:lnTo>
                  <a:lnTo>
                    <a:pt x="57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37"/>
            <p:cNvSpPr/>
            <p:nvPr/>
          </p:nvSpPr>
          <p:spPr>
            <a:xfrm>
              <a:off x="6495871" y="2395965"/>
              <a:ext cx="72632" cy="16375"/>
            </a:xfrm>
            <a:custGeom>
              <a:avLst/>
              <a:gdLst/>
              <a:ahLst/>
              <a:cxnLst/>
              <a:rect l="l" t="t" r="r" b="b"/>
              <a:pathLst>
                <a:path w="5460" h="1231" extrusionOk="0">
                  <a:moveTo>
                    <a:pt x="5178" y="129"/>
                  </a:moveTo>
                  <a:lnTo>
                    <a:pt x="5306" y="1103"/>
                  </a:lnTo>
                  <a:lnTo>
                    <a:pt x="180" y="1103"/>
                  </a:lnTo>
                  <a:lnTo>
                    <a:pt x="129" y="129"/>
                  </a:lnTo>
                  <a:close/>
                  <a:moveTo>
                    <a:pt x="0" y="1"/>
                  </a:moveTo>
                  <a:lnTo>
                    <a:pt x="52" y="1231"/>
                  </a:lnTo>
                  <a:lnTo>
                    <a:pt x="5460" y="1231"/>
                  </a:lnTo>
                  <a:lnTo>
                    <a:pt x="5280"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37"/>
            <p:cNvSpPr/>
            <p:nvPr/>
          </p:nvSpPr>
          <p:spPr>
            <a:xfrm>
              <a:off x="6427337" y="2395965"/>
              <a:ext cx="72299" cy="16375"/>
            </a:xfrm>
            <a:custGeom>
              <a:avLst/>
              <a:gdLst/>
              <a:ahLst/>
              <a:cxnLst/>
              <a:rect l="l" t="t" r="r" b="b"/>
              <a:pathLst>
                <a:path w="5435" h="1231" extrusionOk="0">
                  <a:moveTo>
                    <a:pt x="5229" y="129"/>
                  </a:moveTo>
                  <a:lnTo>
                    <a:pt x="5281" y="1103"/>
                  </a:lnTo>
                  <a:lnTo>
                    <a:pt x="155" y="1103"/>
                  </a:lnTo>
                  <a:lnTo>
                    <a:pt x="206" y="129"/>
                  </a:lnTo>
                  <a:close/>
                  <a:moveTo>
                    <a:pt x="78" y="1"/>
                  </a:moveTo>
                  <a:lnTo>
                    <a:pt x="1" y="1231"/>
                  </a:lnTo>
                  <a:lnTo>
                    <a:pt x="5434" y="1231"/>
                  </a:lnTo>
                  <a:lnTo>
                    <a:pt x="5358"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37"/>
            <p:cNvSpPr/>
            <p:nvPr/>
          </p:nvSpPr>
          <p:spPr>
            <a:xfrm>
              <a:off x="6358470" y="2395965"/>
              <a:ext cx="72978" cy="16375"/>
            </a:xfrm>
            <a:custGeom>
              <a:avLst/>
              <a:gdLst/>
              <a:ahLst/>
              <a:cxnLst/>
              <a:rect l="l" t="t" r="r" b="b"/>
              <a:pathLst>
                <a:path w="5486" h="1231" extrusionOk="0">
                  <a:moveTo>
                    <a:pt x="5332" y="129"/>
                  </a:moveTo>
                  <a:lnTo>
                    <a:pt x="5280" y="1103"/>
                  </a:lnTo>
                  <a:lnTo>
                    <a:pt x="154" y="1103"/>
                  </a:lnTo>
                  <a:lnTo>
                    <a:pt x="283" y="129"/>
                  </a:lnTo>
                  <a:close/>
                  <a:moveTo>
                    <a:pt x="180" y="1"/>
                  </a:moveTo>
                  <a:lnTo>
                    <a:pt x="1" y="1231"/>
                  </a:lnTo>
                  <a:lnTo>
                    <a:pt x="5409" y="1231"/>
                  </a:lnTo>
                  <a:lnTo>
                    <a:pt x="5485"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37"/>
            <p:cNvSpPr/>
            <p:nvPr/>
          </p:nvSpPr>
          <p:spPr>
            <a:xfrm>
              <a:off x="6496549" y="2410624"/>
              <a:ext cx="74348" cy="17067"/>
            </a:xfrm>
            <a:custGeom>
              <a:avLst/>
              <a:gdLst/>
              <a:ahLst/>
              <a:cxnLst/>
              <a:rect l="l" t="t" r="r" b="b"/>
              <a:pathLst>
                <a:path w="5589" h="1283" extrusionOk="0">
                  <a:moveTo>
                    <a:pt x="5280" y="129"/>
                  </a:moveTo>
                  <a:lnTo>
                    <a:pt x="5434" y="1128"/>
                  </a:lnTo>
                  <a:lnTo>
                    <a:pt x="180" y="1128"/>
                  </a:lnTo>
                  <a:lnTo>
                    <a:pt x="129" y="129"/>
                  </a:lnTo>
                  <a:close/>
                  <a:moveTo>
                    <a:pt x="1" y="1"/>
                  </a:moveTo>
                  <a:lnTo>
                    <a:pt x="52" y="1282"/>
                  </a:lnTo>
                  <a:lnTo>
                    <a:pt x="5588" y="1282"/>
                  </a:lnTo>
                  <a:lnTo>
                    <a:pt x="5409"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37"/>
            <p:cNvSpPr/>
            <p:nvPr/>
          </p:nvSpPr>
          <p:spPr>
            <a:xfrm>
              <a:off x="6426658" y="2410624"/>
              <a:ext cx="73656" cy="17067"/>
            </a:xfrm>
            <a:custGeom>
              <a:avLst/>
              <a:gdLst/>
              <a:ahLst/>
              <a:cxnLst/>
              <a:rect l="l" t="t" r="r" b="b"/>
              <a:pathLst>
                <a:path w="5537" h="1283" extrusionOk="0">
                  <a:moveTo>
                    <a:pt x="5332" y="129"/>
                  </a:moveTo>
                  <a:lnTo>
                    <a:pt x="5383" y="1128"/>
                  </a:lnTo>
                  <a:lnTo>
                    <a:pt x="154" y="1128"/>
                  </a:lnTo>
                  <a:lnTo>
                    <a:pt x="206" y="129"/>
                  </a:lnTo>
                  <a:close/>
                  <a:moveTo>
                    <a:pt x="78" y="1"/>
                  </a:moveTo>
                  <a:lnTo>
                    <a:pt x="1" y="1282"/>
                  </a:lnTo>
                  <a:lnTo>
                    <a:pt x="5537" y="1282"/>
                  </a:lnTo>
                  <a:lnTo>
                    <a:pt x="5485"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37"/>
            <p:cNvSpPr/>
            <p:nvPr/>
          </p:nvSpPr>
          <p:spPr>
            <a:xfrm>
              <a:off x="6356088" y="2410624"/>
              <a:ext cx="74334" cy="17067"/>
            </a:xfrm>
            <a:custGeom>
              <a:avLst/>
              <a:gdLst/>
              <a:ahLst/>
              <a:cxnLst/>
              <a:rect l="l" t="t" r="r" b="b"/>
              <a:pathLst>
                <a:path w="5588" h="1283" extrusionOk="0">
                  <a:moveTo>
                    <a:pt x="5459" y="129"/>
                  </a:moveTo>
                  <a:lnTo>
                    <a:pt x="5408" y="1128"/>
                  </a:lnTo>
                  <a:lnTo>
                    <a:pt x="154" y="1128"/>
                  </a:lnTo>
                  <a:lnTo>
                    <a:pt x="308" y="129"/>
                  </a:lnTo>
                  <a:close/>
                  <a:moveTo>
                    <a:pt x="180" y="1"/>
                  </a:moveTo>
                  <a:lnTo>
                    <a:pt x="0" y="1282"/>
                  </a:lnTo>
                  <a:lnTo>
                    <a:pt x="5536" y="1282"/>
                  </a:lnTo>
                  <a:lnTo>
                    <a:pt x="5588"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37"/>
            <p:cNvSpPr/>
            <p:nvPr/>
          </p:nvSpPr>
          <p:spPr>
            <a:xfrm>
              <a:off x="6497241" y="2425629"/>
              <a:ext cx="76037" cy="18078"/>
            </a:xfrm>
            <a:custGeom>
              <a:avLst/>
              <a:gdLst/>
              <a:ahLst/>
              <a:cxnLst/>
              <a:rect l="l" t="t" r="r" b="b"/>
              <a:pathLst>
                <a:path w="5716" h="1359" extrusionOk="0">
                  <a:moveTo>
                    <a:pt x="5408" y="154"/>
                  </a:moveTo>
                  <a:lnTo>
                    <a:pt x="5562" y="1205"/>
                  </a:lnTo>
                  <a:lnTo>
                    <a:pt x="179" y="1205"/>
                  </a:lnTo>
                  <a:lnTo>
                    <a:pt x="128" y="154"/>
                  </a:lnTo>
                  <a:close/>
                  <a:moveTo>
                    <a:pt x="0" y="0"/>
                  </a:moveTo>
                  <a:lnTo>
                    <a:pt x="51" y="1359"/>
                  </a:lnTo>
                  <a:lnTo>
                    <a:pt x="5715" y="1359"/>
                  </a:lnTo>
                  <a:lnTo>
                    <a:pt x="5510" y="0"/>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37"/>
            <p:cNvSpPr/>
            <p:nvPr/>
          </p:nvSpPr>
          <p:spPr>
            <a:xfrm>
              <a:off x="6425980" y="2425629"/>
              <a:ext cx="75013" cy="18078"/>
            </a:xfrm>
            <a:custGeom>
              <a:avLst/>
              <a:gdLst/>
              <a:ahLst/>
              <a:cxnLst/>
              <a:rect l="l" t="t" r="r" b="b"/>
              <a:pathLst>
                <a:path w="5639" h="1359" extrusionOk="0">
                  <a:moveTo>
                    <a:pt x="5460" y="154"/>
                  </a:moveTo>
                  <a:lnTo>
                    <a:pt x="5511" y="1205"/>
                  </a:lnTo>
                  <a:lnTo>
                    <a:pt x="129" y="1205"/>
                  </a:lnTo>
                  <a:lnTo>
                    <a:pt x="180" y="154"/>
                  </a:lnTo>
                  <a:close/>
                  <a:moveTo>
                    <a:pt x="52" y="0"/>
                  </a:moveTo>
                  <a:lnTo>
                    <a:pt x="0" y="1359"/>
                  </a:lnTo>
                  <a:lnTo>
                    <a:pt x="5639" y="1359"/>
                  </a:lnTo>
                  <a:lnTo>
                    <a:pt x="5588" y="0"/>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37"/>
            <p:cNvSpPr/>
            <p:nvPr/>
          </p:nvSpPr>
          <p:spPr>
            <a:xfrm>
              <a:off x="6353694" y="2425629"/>
              <a:ext cx="76050" cy="18078"/>
            </a:xfrm>
            <a:custGeom>
              <a:avLst/>
              <a:gdLst/>
              <a:ahLst/>
              <a:cxnLst/>
              <a:rect l="l" t="t" r="r" b="b"/>
              <a:pathLst>
                <a:path w="5717" h="1359" extrusionOk="0">
                  <a:moveTo>
                    <a:pt x="5588" y="154"/>
                  </a:moveTo>
                  <a:lnTo>
                    <a:pt x="5537" y="1205"/>
                  </a:lnTo>
                  <a:lnTo>
                    <a:pt x="155" y="1205"/>
                  </a:lnTo>
                  <a:lnTo>
                    <a:pt x="308" y="154"/>
                  </a:lnTo>
                  <a:close/>
                  <a:moveTo>
                    <a:pt x="206" y="0"/>
                  </a:moveTo>
                  <a:lnTo>
                    <a:pt x="1" y="1359"/>
                  </a:lnTo>
                  <a:lnTo>
                    <a:pt x="5665" y="1359"/>
                  </a:lnTo>
                  <a:lnTo>
                    <a:pt x="5716" y="0"/>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37"/>
            <p:cNvSpPr/>
            <p:nvPr/>
          </p:nvSpPr>
          <p:spPr>
            <a:xfrm>
              <a:off x="6497920" y="2441659"/>
              <a:ext cx="77740" cy="18757"/>
            </a:xfrm>
            <a:custGeom>
              <a:avLst/>
              <a:gdLst/>
              <a:ahLst/>
              <a:cxnLst/>
              <a:rect l="l" t="t" r="r" b="b"/>
              <a:pathLst>
                <a:path w="5844" h="1410" extrusionOk="0">
                  <a:moveTo>
                    <a:pt x="5511" y="154"/>
                  </a:moveTo>
                  <a:lnTo>
                    <a:pt x="5690" y="1256"/>
                  </a:lnTo>
                  <a:lnTo>
                    <a:pt x="205" y="1256"/>
                  </a:lnTo>
                  <a:lnTo>
                    <a:pt x="154" y="154"/>
                  </a:lnTo>
                  <a:close/>
                  <a:moveTo>
                    <a:pt x="0" y="0"/>
                  </a:moveTo>
                  <a:lnTo>
                    <a:pt x="77" y="1410"/>
                  </a:lnTo>
                  <a:lnTo>
                    <a:pt x="5844" y="1410"/>
                  </a:lnTo>
                  <a:lnTo>
                    <a:pt x="5639" y="0"/>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37"/>
            <p:cNvSpPr/>
            <p:nvPr/>
          </p:nvSpPr>
          <p:spPr>
            <a:xfrm>
              <a:off x="6424955" y="2441659"/>
              <a:ext cx="77061" cy="18757"/>
            </a:xfrm>
            <a:custGeom>
              <a:avLst/>
              <a:gdLst/>
              <a:ahLst/>
              <a:cxnLst/>
              <a:rect l="l" t="t" r="r" b="b"/>
              <a:pathLst>
                <a:path w="5793" h="1410" extrusionOk="0">
                  <a:moveTo>
                    <a:pt x="5588" y="154"/>
                  </a:moveTo>
                  <a:lnTo>
                    <a:pt x="5639" y="1256"/>
                  </a:lnTo>
                  <a:lnTo>
                    <a:pt x="154" y="1256"/>
                  </a:lnTo>
                  <a:lnTo>
                    <a:pt x="206" y="154"/>
                  </a:lnTo>
                  <a:close/>
                  <a:moveTo>
                    <a:pt x="77" y="0"/>
                  </a:moveTo>
                  <a:lnTo>
                    <a:pt x="0" y="1410"/>
                  </a:lnTo>
                  <a:lnTo>
                    <a:pt x="5793" y="1410"/>
                  </a:lnTo>
                  <a:lnTo>
                    <a:pt x="5716" y="0"/>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37"/>
            <p:cNvSpPr/>
            <p:nvPr/>
          </p:nvSpPr>
          <p:spPr>
            <a:xfrm>
              <a:off x="6351313" y="2441659"/>
              <a:ext cx="77753" cy="18757"/>
            </a:xfrm>
            <a:custGeom>
              <a:avLst/>
              <a:gdLst/>
              <a:ahLst/>
              <a:cxnLst/>
              <a:rect l="l" t="t" r="r" b="b"/>
              <a:pathLst>
                <a:path w="5845" h="1410" extrusionOk="0">
                  <a:moveTo>
                    <a:pt x="5690" y="154"/>
                  </a:moveTo>
                  <a:lnTo>
                    <a:pt x="5639" y="1256"/>
                  </a:lnTo>
                  <a:lnTo>
                    <a:pt x="154" y="1256"/>
                  </a:lnTo>
                  <a:lnTo>
                    <a:pt x="334" y="154"/>
                  </a:lnTo>
                  <a:close/>
                  <a:moveTo>
                    <a:pt x="205" y="0"/>
                  </a:moveTo>
                  <a:lnTo>
                    <a:pt x="0" y="1410"/>
                  </a:lnTo>
                  <a:lnTo>
                    <a:pt x="5767" y="1410"/>
                  </a:lnTo>
                  <a:lnTo>
                    <a:pt x="5844" y="0"/>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37"/>
            <p:cNvSpPr/>
            <p:nvPr/>
          </p:nvSpPr>
          <p:spPr>
            <a:xfrm>
              <a:off x="6498598" y="2458353"/>
              <a:ext cx="79788" cy="19448"/>
            </a:xfrm>
            <a:custGeom>
              <a:avLst/>
              <a:gdLst/>
              <a:ahLst/>
              <a:cxnLst/>
              <a:rect l="l" t="t" r="r" b="b"/>
              <a:pathLst>
                <a:path w="5998" h="1462" extrusionOk="0">
                  <a:moveTo>
                    <a:pt x="5665" y="155"/>
                  </a:moveTo>
                  <a:lnTo>
                    <a:pt x="5818" y="1334"/>
                  </a:lnTo>
                  <a:lnTo>
                    <a:pt x="206" y="1334"/>
                  </a:lnTo>
                  <a:lnTo>
                    <a:pt x="154" y="155"/>
                  </a:lnTo>
                  <a:close/>
                  <a:moveTo>
                    <a:pt x="1" y="1"/>
                  </a:moveTo>
                  <a:lnTo>
                    <a:pt x="77" y="1462"/>
                  </a:lnTo>
                  <a:lnTo>
                    <a:pt x="5998" y="1462"/>
                  </a:lnTo>
                  <a:lnTo>
                    <a:pt x="5767"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37"/>
            <p:cNvSpPr/>
            <p:nvPr/>
          </p:nvSpPr>
          <p:spPr>
            <a:xfrm>
              <a:off x="6424277" y="2458353"/>
              <a:ext cx="78432" cy="19448"/>
            </a:xfrm>
            <a:custGeom>
              <a:avLst/>
              <a:gdLst/>
              <a:ahLst/>
              <a:cxnLst/>
              <a:rect l="l" t="t" r="r" b="b"/>
              <a:pathLst>
                <a:path w="5896" h="1462" extrusionOk="0">
                  <a:moveTo>
                    <a:pt x="5690" y="155"/>
                  </a:moveTo>
                  <a:lnTo>
                    <a:pt x="5767" y="1334"/>
                  </a:lnTo>
                  <a:lnTo>
                    <a:pt x="128" y="1334"/>
                  </a:lnTo>
                  <a:lnTo>
                    <a:pt x="205" y="155"/>
                  </a:lnTo>
                  <a:close/>
                  <a:moveTo>
                    <a:pt x="51" y="1"/>
                  </a:moveTo>
                  <a:lnTo>
                    <a:pt x="0" y="1462"/>
                  </a:lnTo>
                  <a:lnTo>
                    <a:pt x="5895" y="1462"/>
                  </a:lnTo>
                  <a:lnTo>
                    <a:pt x="5818"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37"/>
            <p:cNvSpPr/>
            <p:nvPr/>
          </p:nvSpPr>
          <p:spPr>
            <a:xfrm>
              <a:off x="6348586" y="2458353"/>
              <a:ext cx="79788" cy="19448"/>
            </a:xfrm>
            <a:custGeom>
              <a:avLst/>
              <a:gdLst/>
              <a:ahLst/>
              <a:cxnLst/>
              <a:rect l="l" t="t" r="r" b="b"/>
              <a:pathLst>
                <a:path w="5998" h="1462" extrusionOk="0">
                  <a:moveTo>
                    <a:pt x="5844" y="155"/>
                  </a:moveTo>
                  <a:lnTo>
                    <a:pt x="5793" y="1334"/>
                  </a:lnTo>
                  <a:lnTo>
                    <a:pt x="180" y="1334"/>
                  </a:lnTo>
                  <a:lnTo>
                    <a:pt x="334" y="155"/>
                  </a:lnTo>
                  <a:close/>
                  <a:moveTo>
                    <a:pt x="231" y="1"/>
                  </a:moveTo>
                  <a:lnTo>
                    <a:pt x="0" y="1462"/>
                  </a:lnTo>
                  <a:lnTo>
                    <a:pt x="5921" y="1462"/>
                  </a:lnTo>
                  <a:lnTo>
                    <a:pt x="5998"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37"/>
            <p:cNvSpPr/>
            <p:nvPr/>
          </p:nvSpPr>
          <p:spPr>
            <a:xfrm>
              <a:off x="6502695" y="2541893"/>
              <a:ext cx="88315" cy="23532"/>
            </a:xfrm>
            <a:custGeom>
              <a:avLst/>
              <a:gdLst/>
              <a:ahLst/>
              <a:cxnLst/>
              <a:rect l="l" t="t" r="r" b="b"/>
              <a:pathLst>
                <a:path w="6639" h="1769" extrusionOk="0">
                  <a:moveTo>
                    <a:pt x="6254" y="128"/>
                  </a:moveTo>
                  <a:lnTo>
                    <a:pt x="6484" y="1615"/>
                  </a:lnTo>
                  <a:lnTo>
                    <a:pt x="205" y="1615"/>
                  </a:lnTo>
                  <a:lnTo>
                    <a:pt x="154" y="128"/>
                  </a:lnTo>
                  <a:close/>
                  <a:moveTo>
                    <a:pt x="0" y="0"/>
                  </a:moveTo>
                  <a:lnTo>
                    <a:pt x="77" y="1769"/>
                  </a:lnTo>
                  <a:lnTo>
                    <a:pt x="6638" y="1769"/>
                  </a:lnTo>
                  <a:lnTo>
                    <a:pt x="6382" y="0"/>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37"/>
            <p:cNvSpPr/>
            <p:nvPr/>
          </p:nvSpPr>
          <p:spPr>
            <a:xfrm>
              <a:off x="6420858" y="2542917"/>
              <a:ext cx="85256" cy="21484"/>
            </a:xfrm>
            <a:custGeom>
              <a:avLst/>
              <a:gdLst/>
              <a:ahLst/>
              <a:cxnLst/>
              <a:rect l="l" t="t" r="r" b="b"/>
              <a:pathLst>
                <a:path w="6409" h="1615" extrusionOk="0">
                  <a:moveTo>
                    <a:pt x="78" y="0"/>
                  </a:moveTo>
                  <a:lnTo>
                    <a:pt x="1" y="1615"/>
                  </a:lnTo>
                  <a:lnTo>
                    <a:pt x="6408" y="1615"/>
                  </a:lnTo>
                  <a:lnTo>
                    <a:pt x="63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37"/>
            <p:cNvSpPr/>
            <p:nvPr/>
          </p:nvSpPr>
          <p:spPr>
            <a:xfrm>
              <a:off x="6419501" y="2564388"/>
              <a:ext cx="87637" cy="22867"/>
            </a:xfrm>
            <a:custGeom>
              <a:avLst/>
              <a:gdLst/>
              <a:ahLst/>
              <a:cxnLst/>
              <a:rect l="l" t="t" r="r" b="b"/>
              <a:pathLst>
                <a:path w="6588" h="1719" extrusionOk="0">
                  <a:moveTo>
                    <a:pt x="103" y="1"/>
                  </a:moveTo>
                  <a:lnTo>
                    <a:pt x="0" y="1718"/>
                  </a:lnTo>
                  <a:lnTo>
                    <a:pt x="6587" y="1718"/>
                  </a:lnTo>
                  <a:lnTo>
                    <a:pt x="65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37"/>
            <p:cNvSpPr/>
            <p:nvPr/>
          </p:nvSpPr>
          <p:spPr>
            <a:xfrm>
              <a:off x="6418477" y="2587241"/>
              <a:ext cx="90018" cy="23878"/>
            </a:xfrm>
            <a:custGeom>
              <a:avLst/>
              <a:gdLst/>
              <a:ahLst/>
              <a:cxnLst/>
              <a:rect l="l" t="t" r="r" b="b"/>
              <a:pathLst>
                <a:path w="6767" h="1795" extrusionOk="0">
                  <a:moveTo>
                    <a:pt x="77" y="0"/>
                  </a:moveTo>
                  <a:lnTo>
                    <a:pt x="1" y="1794"/>
                  </a:lnTo>
                  <a:lnTo>
                    <a:pt x="6767" y="1794"/>
                  </a:lnTo>
                  <a:lnTo>
                    <a:pt x="66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37"/>
            <p:cNvSpPr/>
            <p:nvPr/>
          </p:nvSpPr>
          <p:spPr>
            <a:xfrm>
              <a:off x="6417107" y="2611106"/>
              <a:ext cx="92412" cy="25235"/>
            </a:xfrm>
            <a:custGeom>
              <a:avLst/>
              <a:gdLst/>
              <a:ahLst/>
              <a:cxnLst/>
              <a:rect l="l" t="t" r="r" b="b"/>
              <a:pathLst>
                <a:path w="6947" h="1897" extrusionOk="0">
                  <a:moveTo>
                    <a:pt x="104" y="0"/>
                  </a:moveTo>
                  <a:lnTo>
                    <a:pt x="1" y="1897"/>
                  </a:lnTo>
                  <a:lnTo>
                    <a:pt x="6947" y="1897"/>
                  </a:lnTo>
                  <a:lnTo>
                    <a:pt x="68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37"/>
            <p:cNvSpPr/>
            <p:nvPr/>
          </p:nvSpPr>
          <p:spPr>
            <a:xfrm>
              <a:off x="6415750" y="2636327"/>
              <a:ext cx="95139" cy="26951"/>
            </a:xfrm>
            <a:custGeom>
              <a:avLst/>
              <a:gdLst/>
              <a:ahLst/>
              <a:cxnLst/>
              <a:rect l="l" t="t" r="r" b="b"/>
              <a:pathLst>
                <a:path w="7152" h="2026" extrusionOk="0">
                  <a:moveTo>
                    <a:pt x="103" y="1"/>
                  </a:moveTo>
                  <a:lnTo>
                    <a:pt x="0" y="2025"/>
                  </a:lnTo>
                  <a:lnTo>
                    <a:pt x="7151" y="2025"/>
                  </a:lnTo>
                  <a:lnTo>
                    <a:pt x="70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37"/>
            <p:cNvSpPr/>
            <p:nvPr/>
          </p:nvSpPr>
          <p:spPr>
            <a:xfrm>
              <a:off x="6322327" y="2636327"/>
              <a:ext cx="96510" cy="26951"/>
            </a:xfrm>
            <a:custGeom>
              <a:avLst/>
              <a:gdLst/>
              <a:ahLst/>
              <a:cxnLst/>
              <a:rect l="l" t="t" r="r" b="b"/>
              <a:pathLst>
                <a:path w="7255" h="2026" extrusionOk="0">
                  <a:moveTo>
                    <a:pt x="283" y="1"/>
                  </a:moveTo>
                  <a:lnTo>
                    <a:pt x="1" y="2025"/>
                  </a:lnTo>
                  <a:lnTo>
                    <a:pt x="7152" y="2025"/>
                  </a:lnTo>
                  <a:lnTo>
                    <a:pt x="7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37"/>
            <p:cNvSpPr/>
            <p:nvPr/>
          </p:nvSpPr>
          <p:spPr>
            <a:xfrm>
              <a:off x="6419847" y="2541893"/>
              <a:ext cx="87291" cy="23532"/>
            </a:xfrm>
            <a:custGeom>
              <a:avLst/>
              <a:gdLst/>
              <a:ahLst/>
              <a:cxnLst/>
              <a:rect l="l" t="t" r="r" b="b"/>
              <a:pathLst>
                <a:path w="6562" h="1769" extrusionOk="0">
                  <a:moveTo>
                    <a:pt x="6331" y="128"/>
                  </a:moveTo>
                  <a:lnTo>
                    <a:pt x="6407" y="1615"/>
                  </a:lnTo>
                  <a:lnTo>
                    <a:pt x="128" y="1615"/>
                  </a:lnTo>
                  <a:lnTo>
                    <a:pt x="205" y="128"/>
                  </a:lnTo>
                  <a:close/>
                  <a:moveTo>
                    <a:pt x="77" y="0"/>
                  </a:moveTo>
                  <a:lnTo>
                    <a:pt x="0" y="1769"/>
                  </a:lnTo>
                  <a:lnTo>
                    <a:pt x="6561" y="1769"/>
                  </a:lnTo>
                  <a:lnTo>
                    <a:pt x="6459" y="0"/>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37"/>
            <p:cNvSpPr/>
            <p:nvPr/>
          </p:nvSpPr>
          <p:spPr>
            <a:xfrm>
              <a:off x="6335629" y="2541893"/>
              <a:ext cx="88661" cy="23532"/>
            </a:xfrm>
            <a:custGeom>
              <a:avLst/>
              <a:gdLst/>
              <a:ahLst/>
              <a:cxnLst/>
              <a:rect l="l" t="t" r="r" b="b"/>
              <a:pathLst>
                <a:path w="6665" h="1769" extrusionOk="0">
                  <a:moveTo>
                    <a:pt x="6510" y="128"/>
                  </a:moveTo>
                  <a:lnTo>
                    <a:pt x="6434" y="1615"/>
                  </a:lnTo>
                  <a:lnTo>
                    <a:pt x="180" y="1615"/>
                  </a:lnTo>
                  <a:lnTo>
                    <a:pt x="385" y="128"/>
                  </a:lnTo>
                  <a:close/>
                  <a:moveTo>
                    <a:pt x="282" y="0"/>
                  </a:moveTo>
                  <a:lnTo>
                    <a:pt x="0" y="1769"/>
                  </a:lnTo>
                  <a:lnTo>
                    <a:pt x="6562" y="1769"/>
                  </a:lnTo>
                  <a:lnTo>
                    <a:pt x="6664" y="0"/>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37"/>
            <p:cNvSpPr/>
            <p:nvPr/>
          </p:nvSpPr>
          <p:spPr>
            <a:xfrm>
              <a:off x="6503706" y="2563363"/>
              <a:ext cx="90710" cy="24570"/>
            </a:xfrm>
            <a:custGeom>
              <a:avLst/>
              <a:gdLst/>
              <a:ahLst/>
              <a:cxnLst/>
              <a:rect l="l" t="t" r="r" b="b"/>
              <a:pathLst>
                <a:path w="6819" h="1847" extrusionOk="0">
                  <a:moveTo>
                    <a:pt x="6434" y="155"/>
                  </a:moveTo>
                  <a:lnTo>
                    <a:pt x="6665" y="1718"/>
                  </a:lnTo>
                  <a:lnTo>
                    <a:pt x="206" y="1718"/>
                  </a:lnTo>
                  <a:lnTo>
                    <a:pt x="155" y="155"/>
                  </a:lnTo>
                  <a:close/>
                  <a:moveTo>
                    <a:pt x="1" y="1"/>
                  </a:moveTo>
                  <a:lnTo>
                    <a:pt x="78" y="1846"/>
                  </a:lnTo>
                  <a:lnTo>
                    <a:pt x="6819" y="1846"/>
                  </a:lnTo>
                  <a:lnTo>
                    <a:pt x="6537"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37"/>
            <p:cNvSpPr/>
            <p:nvPr/>
          </p:nvSpPr>
          <p:spPr>
            <a:xfrm>
              <a:off x="6418477" y="2563363"/>
              <a:ext cx="89685" cy="24570"/>
            </a:xfrm>
            <a:custGeom>
              <a:avLst/>
              <a:gdLst/>
              <a:ahLst/>
              <a:cxnLst/>
              <a:rect l="l" t="t" r="r" b="b"/>
              <a:pathLst>
                <a:path w="6742" h="1847" extrusionOk="0">
                  <a:moveTo>
                    <a:pt x="6510" y="155"/>
                  </a:moveTo>
                  <a:lnTo>
                    <a:pt x="6587" y="1718"/>
                  </a:lnTo>
                  <a:lnTo>
                    <a:pt x="154" y="1718"/>
                  </a:lnTo>
                  <a:lnTo>
                    <a:pt x="231" y="155"/>
                  </a:lnTo>
                  <a:close/>
                  <a:moveTo>
                    <a:pt x="103" y="1"/>
                  </a:moveTo>
                  <a:lnTo>
                    <a:pt x="1" y="1846"/>
                  </a:lnTo>
                  <a:lnTo>
                    <a:pt x="6741" y="1846"/>
                  </a:lnTo>
                  <a:lnTo>
                    <a:pt x="6664"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37"/>
            <p:cNvSpPr/>
            <p:nvPr/>
          </p:nvSpPr>
          <p:spPr>
            <a:xfrm>
              <a:off x="6332556" y="2563363"/>
              <a:ext cx="90710" cy="24570"/>
            </a:xfrm>
            <a:custGeom>
              <a:avLst/>
              <a:gdLst/>
              <a:ahLst/>
              <a:cxnLst/>
              <a:rect l="l" t="t" r="r" b="b"/>
              <a:pathLst>
                <a:path w="6819" h="1847" extrusionOk="0">
                  <a:moveTo>
                    <a:pt x="6665" y="155"/>
                  </a:moveTo>
                  <a:lnTo>
                    <a:pt x="6588" y="1718"/>
                  </a:lnTo>
                  <a:lnTo>
                    <a:pt x="155" y="1718"/>
                  </a:lnTo>
                  <a:lnTo>
                    <a:pt x="385" y="155"/>
                  </a:lnTo>
                  <a:close/>
                  <a:moveTo>
                    <a:pt x="257" y="1"/>
                  </a:moveTo>
                  <a:lnTo>
                    <a:pt x="1" y="1846"/>
                  </a:lnTo>
                  <a:lnTo>
                    <a:pt x="6716" y="1846"/>
                  </a:lnTo>
                  <a:lnTo>
                    <a:pt x="6818"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37"/>
            <p:cNvSpPr/>
            <p:nvPr/>
          </p:nvSpPr>
          <p:spPr>
            <a:xfrm>
              <a:off x="6504730" y="2586217"/>
              <a:ext cx="93091" cy="25913"/>
            </a:xfrm>
            <a:custGeom>
              <a:avLst/>
              <a:gdLst/>
              <a:ahLst/>
              <a:cxnLst/>
              <a:rect l="l" t="t" r="r" b="b"/>
              <a:pathLst>
                <a:path w="6998" h="1948" extrusionOk="0">
                  <a:moveTo>
                    <a:pt x="6613" y="128"/>
                  </a:moveTo>
                  <a:lnTo>
                    <a:pt x="6844" y="1794"/>
                  </a:lnTo>
                  <a:lnTo>
                    <a:pt x="232" y="1794"/>
                  </a:lnTo>
                  <a:lnTo>
                    <a:pt x="155" y="128"/>
                  </a:lnTo>
                  <a:close/>
                  <a:moveTo>
                    <a:pt x="1" y="0"/>
                  </a:moveTo>
                  <a:lnTo>
                    <a:pt x="103" y="1948"/>
                  </a:lnTo>
                  <a:lnTo>
                    <a:pt x="6998" y="1948"/>
                  </a:lnTo>
                  <a:lnTo>
                    <a:pt x="6716" y="0"/>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37"/>
            <p:cNvSpPr/>
            <p:nvPr/>
          </p:nvSpPr>
          <p:spPr>
            <a:xfrm>
              <a:off x="6417453" y="2586217"/>
              <a:ext cx="92067" cy="25913"/>
            </a:xfrm>
            <a:custGeom>
              <a:avLst/>
              <a:gdLst/>
              <a:ahLst/>
              <a:cxnLst/>
              <a:rect l="l" t="t" r="r" b="b"/>
              <a:pathLst>
                <a:path w="6921" h="1948" extrusionOk="0">
                  <a:moveTo>
                    <a:pt x="6690" y="128"/>
                  </a:moveTo>
                  <a:lnTo>
                    <a:pt x="6767" y="1794"/>
                  </a:lnTo>
                  <a:lnTo>
                    <a:pt x="154" y="1794"/>
                  </a:lnTo>
                  <a:lnTo>
                    <a:pt x="231" y="128"/>
                  </a:lnTo>
                  <a:close/>
                  <a:moveTo>
                    <a:pt x="103" y="0"/>
                  </a:moveTo>
                  <a:lnTo>
                    <a:pt x="1" y="1948"/>
                  </a:lnTo>
                  <a:lnTo>
                    <a:pt x="6921" y="1948"/>
                  </a:lnTo>
                  <a:lnTo>
                    <a:pt x="6818" y="0"/>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37"/>
            <p:cNvSpPr/>
            <p:nvPr/>
          </p:nvSpPr>
          <p:spPr>
            <a:xfrm>
              <a:off x="6328805" y="2586217"/>
              <a:ext cx="93091" cy="25913"/>
            </a:xfrm>
            <a:custGeom>
              <a:avLst/>
              <a:gdLst/>
              <a:ahLst/>
              <a:cxnLst/>
              <a:rect l="l" t="t" r="r" b="b"/>
              <a:pathLst>
                <a:path w="6998" h="1948" extrusionOk="0">
                  <a:moveTo>
                    <a:pt x="6870" y="128"/>
                  </a:moveTo>
                  <a:lnTo>
                    <a:pt x="6793" y="1794"/>
                  </a:lnTo>
                  <a:lnTo>
                    <a:pt x="155" y="1794"/>
                  </a:lnTo>
                  <a:lnTo>
                    <a:pt x="411" y="128"/>
                  </a:lnTo>
                  <a:close/>
                  <a:moveTo>
                    <a:pt x="283" y="0"/>
                  </a:moveTo>
                  <a:lnTo>
                    <a:pt x="1" y="1948"/>
                  </a:lnTo>
                  <a:lnTo>
                    <a:pt x="6921" y="1948"/>
                  </a:lnTo>
                  <a:lnTo>
                    <a:pt x="6998" y="0"/>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37"/>
            <p:cNvSpPr/>
            <p:nvPr/>
          </p:nvSpPr>
          <p:spPr>
            <a:xfrm>
              <a:off x="6505755" y="2610082"/>
              <a:ext cx="95818" cy="27283"/>
            </a:xfrm>
            <a:custGeom>
              <a:avLst/>
              <a:gdLst/>
              <a:ahLst/>
              <a:cxnLst/>
              <a:rect l="l" t="t" r="r" b="b"/>
              <a:pathLst>
                <a:path w="7203" h="2051" extrusionOk="0">
                  <a:moveTo>
                    <a:pt x="6793" y="154"/>
                  </a:moveTo>
                  <a:lnTo>
                    <a:pt x="7049" y="1922"/>
                  </a:lnTo>
                  <a:lnTo>
                    <a:pt x="231" y="1922"/>
                  </a:lnTo>
                  <a:lnTo>
                    <a:pt x="155" y="154"/>
                  </a:lnTo>
                  <a:close/>
                  <a:moveTo>
                    <a:pt x="1" y="0"/>
                  </a:moveTo>
                  <a:lnTo>
                    <a:pt x="103" y="2051"/>
                  </a:lnTo>
                  <a:lnTo>
                    <a:pt x="7203" y="2051"/>
                  </a:lnTo>
                  <a:lnTo>
                    <a:pt x="6895" y="0"/>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37"/>
            <p:cNvSpPr/>
            <p:nvPr/>
          </p:nvSpPr>
          <p:spPr>
            <a:xfrm>
              <a:off x="6416096" y="2610082"/>
              <a:ext cx="94448" cy="27283"/>
            </a:xfrm>
            <a:custGeom>
              <a:avLst/>
              <a:gdLst/>
              <a:ahLst/>
              <a:cxnLst/>
              <a:rect l="l" t="t" r="r" b="b"/>
              <a:pathLst>
                <a:path w="7100" h="2051" extrusionOk="0">
                  <a:moveTo>
                    <a:pt x="6869" y="154"/>
                  </a:moveTo>
                  <a:lnTo>
                    <a:pt x="6971" y="1922"/>
                  </a:lnTo>
                  <a:lnTo>
                    <a:pt x="154" y="1922"/>
                  </a:lnTo>
                  <a:lnTo>
                    <a:pt x="231" y="154"/>
                  </a:lnTo>
                  <a:close/>
                  <a:moveTo>
                    <a:pt x="103" y="0"/>
                  </a:moveTo>
                  <a:lnTo>
                    <a:pt x="0" y="2051"/>
                  </a:lnTo>
                  <a:lnTo>
                    <a:pt x="7100" y="2051"/>
                  </a:lnTo>
                  <a:lnTo>
                    <a:pt x="6997" y="0"/>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37"/>
            <p:cNvSpPr/>
            <p:nvPr/>
          </p:nvSpPr>
          <p:spPr>
            <a:xfrm>
              <a:off x="6325054" y="2610082"/>
              <a:ext cx="95818" cy="27283"/>
            </a:xfrm>
            <a:custGeom>
              <a:avLst/>
              <a:gdLst/>
              <a:ahLst/>
              <a:cxnLst/>
              <a:rect l="l" t="t" r="r" b="b"/>
              <a:pathLst>
                <a:path w="7203" h="2051" extrusionOk="0">
                  <a:moveTo>
                    <a:pt x="7049" y="154"/>
                  </a:moveTo>
                  <a:lnTo>
                    <a:pt x="6972" y="1922"/>
                  </a:lnTo>
                  <a:lnTo>
                    <a:pt x="155" y="1922"/>
                  </a:lnTo>
                  <a:lnTo>
                    <a:pt x="437" y="154"/>
                  </a:lnTo>
                  <a:close/>
                  <a:moveTo>
                    <a:pt x="308" y="0"/>
                  </a:moveTo>
                  <a:lnTo>
                    <a:pt x="1" y="2051"/>
                  </a:lnTo>
                  <a:lnTo>
                    <a:pt x="7100" y="2051"/>
                  </a:lnTo>
                  <a:lnTo>
                    <a:pt x="7203" y="0"/>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37"/>
            <p:cNvSpPr/>
            <p:nvPr/>
          </p:nvSpPr>
          <p:spPr>
            <a:xfrm>
              <a:off x="6507125" y="2635649"/>
              <a:ext cx="98545" cy="28654"/>
            </a:xfrm>
            <a:custGeom>
              <a:avLst/>
              <a:gdLst/>
              <a:ahLst/>
              <a:cxnLst/>
              <a:rect l="l" t="t" r="r" b="b"/>
              <a:pathLst>
                <a:path w="7408" h="2154" extrusionOk="0">
                  <a:moveTo>
                    <a:pt x="6972" y="129"/>
                  </a:moveTo>
                  <a:lnTo>
                    <a:pt x="7228" y="2000"/>
                  </a:lnTo>
                  <a:lnTo>
                    <a:pt x="231" y="2000"/>
                  </a:lnTo>
                  <a:lnTo>
                    <a:pt x="154" y="129"/>
                  </a:lnTo>
                  <a:close/>
                  <a:moveTo>
                    <a:pt x="0" y="0"/>
                  </a:moveTo>
                  <a:lnTo>
                    <a:pt x="103" y="2153"/>
                  </a:lnTo>
                  <a:lnTo>
                    <a:pt x="7407" y="2153"/>
                  </a:lnTo>
                  <a:lnTo>
                    <a:pt x="7074" y="0"/>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37"/>
            <p:cNvSpPr/>
            <p:nvPr/>
          </p:nvSpPr>
          <p:spPr>
            <a:xfrm>
              <a:off x="6414726" y="2635649"/>
              <a:ext cx="97188" cy="28654"/>
            </a:xfrm>
            <a:custGeom>
              <a:avLst/>
              <a:gdLst/>
              <a:ahLst/>
              <a:cxnLst/>
              <a:rect l="l" t="t" r="r" b="b"/>
              <a:pathLst>
                <a:path w="7306" h="2154" extrusionOk="0">
                  <a:moveTo>
                    <a:pt x="7074" y="129"/>
                  </a:moveTo>
                  <a:lnTo>
                    <a:pt x="7151" y="2000"/>
                  </a:lnTo>
                  <a:lnTo>
                    <a:pt x="154" y="2000"/>
                  </a:lnTo>
                  <a:lnTo>
                    <a:pt x="257" y="129"/>
                  </a:lnTo>
                  <a:close/>
                  <a:moveTo>
                    <a:pt x="103" y="0"/>
                  </a:moveTo>
                  <a:lnTo>
                    <a:pt x="1" y="2153"/>
                  </a:lnTo>
                  <a:lnTo>
                    <a:pt x="7305" y="2153"/>
                  </a:lnTo>
                  <a:lnTo>
                    <a:pt x="7203" y="0"/>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37"/>
            <p:cNvSpPr/>
            <p:nvPr/>
          </p:nvSpPr>
          <p:spPr>
            <a:xfrm>
              <a:off x="6321316" y="2635649"/>
              <a:ext cx="98199" cy="28654"/>
            </a:xfrm>
            <a:custGeom>
              <a:avLst/>
              <a:gdLst/>
              <a:ahLst/>
              <a:cxnLst/>
              <a:rect l="l" t="t" r="r" b="b"/>
              <a:pathLst>
                <a:path w="7382" h="2154" extrusionOk="0">
                  <a:moveTo>
                    <a:pt x="7253" y="129"/>
                  </a:moveTo>
                  <a:lnTo>
                    <a:pt x="7151" y="2000"/>
                  </a:lnTo>
                  <a:lnTo>
                    <a:pt x="154" y="2000"/>
                  </a:lnTo>
                  <a:lnTo>
                    <a:pt x="436" y="129"/>
                  </a:lnTo>
                  <a:close/>
                  <a:moveTo>
                    <a:pt x="308" y="0"/>
                  </a:moveTo>
                  <a:lnTo>
                    <a:pt x="0" y="2153"/>
                  </a:lnTo>
                  <a:lnTo>
                    <a:pt x="7279" y="2153"/>
                  </a:lnTo>
                  <a:lnTo>
                    <a:pt x="7381" y="0"/>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37"/>
            <p:cNvSpPr/>
            <p:nvPr/>
          </p:nvSpPr>
          <p:spPr>
            <a:xfrm>
              <a:off x="6508482" y="2662241"/>
              <a:ext cx="101272" cy="30356"/>
            </a:xfrm>
            <a:custGeom>
              <a:avLst/>
              <a:gdLst/>
              <a:ahLst/>
              <a:cxnLst/>
              <a:rect l="l" t="t" r="r" b="b"/>
              <a:pathLst>
                <a:path w="7613" h="2282" extrusionOk="0">
                  <a:moveTo>
                    <a:pt x="7152" y="154"/>
                  </a:moveTo>
                  <a:lnTo>
                    <a:pt x="7459" y="2128"/>
                  </a:lnTo>
                  <a:lnTo>
                    <a:pt x="231" y="2128"/>
                  </a:lnTo>
                  <a:lnTo>
                    <a:pt x="129" y="154"/>
                  </a:lnTo>
                  <a:close/>
                  <a:moveTo>
                    <a:pt x="1" y="1"/>
                  </a:moveTo>
                  <a:lnTo>
                    <a:pt x="103" y="2282"/>
                  </a:lnTo>
                  <a:lnTo>
                    <a:pt x="7613" y="2282"/>
                  </a:lnTo>
                  <a:lnTo>
                    <a:pt x="7280"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37"/>
            <p:cNvSpPr/>
            <p:nvPr/>
          </p:nvSpPr>
          <p:spPr>
            <a:xfrm>
              <a:off x="6413369" y="2662241"/>
              <a:ext cx="99902" cy="30356"/>
            </a:xfrm>
            <a:custGeom>
              <a:avLst/>
              <a:gdLst/>
              <a:ahLst/>
              <a:cxnLst/>
              <a:rect l="l" t="t" r="r" b="b"/>
              <a:pathLst>
                <a:path w="7510" h="2282" extrusionOk="0">
                  <a:moveTo>
                    <a:pt x="7279" y="154"/>
                  </a:moveTo>
                  <a:lnTo>
                    <a:pt x="7356" y="2128"/>
                  </a:lnTo>
                  <a:lnTo>
                    <a:pt x="154" y="2128"/>
                  </a:lnTo>
                  <a:lnTo>
                    <a:pt x="256" y="154"/>
                  </a:lnTo>
                  <a:close/>
                  <a:moveTo>
                    <a:pt x="128" y="1"/>
                  </a:moveTo>
                  <a:lnTo>
                    <a:pt x="0" y="2282"/>
                  </a:lnTo>
                  <a:lnTo>
                    <a:pt x="7510" y="2282"/>
                  </a:lnTo>
                  <a:lnTo>
                    <a:pt x="7407"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37"/>
            <p:cNvSpPr/>
            <p:nvPr/>
          </p:nvSpPr>
          <p:spPr>
            <a:xfrm>
              <a:off x="6316873" y="2662241"/>
              <a:ext cx="101618" cy="30356"/>
            </a:xfrm>
            <a:custGeom>
              <a:avLst/>
              <a:gdLst/>
              <a:ahLst/>
              <a:cxnLst/>
              <a:rect l="l" t="t" r="r" b="b"/>
              <a:pathLst>
                <a:path w="7639" h="2282" extrusionOk="0">
                  <a:moveTo>
                    <a:pt x="7485" y="154"/>
                  </a:moveTo>
                  <a:lnTo>
                    <a:pt x="7382" y="2128"/>
                  </a:lnTo>
                  <a:lnTo>
                    <a:pt x="180" y="2128"/>
                  </a:lnTo>
                  <a:lnTo>
                    <a:pt x="462" y="154"/>
                  </a:lnTo>
                  <a:close/>
                  <a:moveTo>
                    <a:pt x="334" y="1"/>
                  </a:moveTo>
                  <a:lnTo>
                    <a:pt x="1" y="2282"/>
                  </a:lnTo>
                  <a:lnTo>
                    <a:pt x="7510" y="2282"/>
                  </a:lnTo>
                  <a:lnTo>
                    <a:pt x="7639" y="1"/>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37"/>
            <p:cNvSpPr/>
            <p:nvPr/>
          </p:nvSpPr>
          <p:spPr>
            <a:xfrm>
              <a:off x="5948314" y="2382675"/>
              <a:ext cx="415623" cy="94102"/>
            </a:xfrm>
            <a:custGeom>
              <a:avLst/>
              <a:gdLst/>
              <a:ahLst/>
              <a:cxnLst/>
              <a:rect l="l" t="t" r="r" b="b"/>
              <a:pathLst>
                <a:path w="31244" h="7074" extrusionOk="0">
                  <a:moveTo>
                    <a:pt x="4717" y="0"/>
                  </a:moveTo>
                  <a:lnTo>
                    <a:pt x="1" y="7074"/>
                  </a:lnTo>
                  <a:lnTo>
                    <a:pt x="30219" y="7074"/>
                  </a:lnTo>
                  <a:lnTo>
                    <a:pt x="312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37"/>
            <p:cNvSpPr/>
            <p:nvPr/>
          </p:nvSpPr>
          <p:spPr>
            <a:xfrm>
              <a:off x="6027423" y="2392892"/>
              <a:ext cx="284354" cy="71275"/>
            </a:xfrm>
            <a:custGeom>
              <a:avLst/>
              <a:gdLst/>
              <a:ahLst/>
              <a:cxnLst/>
              <a:rect l="l" t="t" r="r" b="b"/>
              <a:pathLst>
                <a:path w="21376" h="5358" extrusionOk="0">
                  <a:moveTo>
                    <a:pt x="11739" y="1"/>
                  </a:moveTo>
                  <a:lnTo>
                    <a:pt x="0" y="2538"/>
                  </a:lnTo>
                  <a:lnTo>
                    <a:pt x="9560" y="5358"/>
                  </a:lnTo>
                  <a:lnTo>
                    <a:pt x="21375" y="2538"/>
                  </a:lnTo>
                  <a:lnTo>
                    <a:pt x="117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37"/>
            <p:cNvSpPr/>
            <p:nvPr/>
          </p:nvSpPr>
          <p:spPr>
            <a:xfrm>
              <a:off x="6340405" y="2477456"/>
              <a:ext cx="246854" cy="65807"/>
            </a:xfrm>
            <a:custGeom>
              <a:avLst/>
              <a:gdLst/>
              <a:ahLst/>
              <a:cxnLst/>
              <a:rect l="l" t="t" r="r" b="b"/>
              <a:pathLst>
                <a:path w="18557" h="4947" extrusionOk="0">
                  <a:moveTo>
                    <a:pt x="718" y="0"/>
                  </a:moveTo>
                  <a:lnTo>
                    <a:pt x="0" y="4947"/>
                  </a:lnTo>
                  <a:lnTo>
                    <a:pt x="18556" y="4947"/>
                  </a:lnTo>
                  <a:lnTo>
                    <a:pt x="178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37"/>
            <p:cNvSpPr/>
            <p:nvPr/>
          </p:nvSpPr>
          <p:spPr>
            <a:xfrm>
              <a:off x="6563714" y="2382675"/>
              <a:ext cx="415623" cy="94102"/>
            </a:xfrm>
            <a:custGeom>
              <a:avLst/>
              <a:gdLst/>
              <a:ahLst/>
              <a:cxnLst/>
              <a:rect l="l" t="t" r="r" b="b"/>
              <a:pathLst>
                <a:path w="31244" h="7074" extrusionOk="0">
                  <a:moveTo>
                    <a:pt x="1" y="0"/>
                  </a:moveTo>
                  <a:lnTo>
                    <a:pt x="1052" y="7074"/>
                  </a:lnTo>
                  <a:lnTo>
                    <a:pt x="31244" y="7074"/>
                  </a:lnTo>
                  <a:lnTo>
                    <a:pt x="265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37"/>
            <p:cNvSpPr/>
            <p:nvPr/>
          </p:nvSpPr>
          <p:spPr>
            <a:xfrm>
              <a:off x="5805125" y="2542917"/>
              <a:ext cx="535293" cy="148655"/>
            </a:xfrm>
            <a:custGeom>
              <a:avLst/>
              <a:gdLst/>
              <a:ahLst/>
              <a:cxnLst/>
              <a:rect l="l" t="t" r="r" b="b"/>
              <a:pathLst>
                <a:path w="40240" h="11175" extrusionOk="0">
                  <a:moveTo>
                    <a:pt x="7459" y="0"/>
                  </a:moveTo>
                  <a:lnTo>
                    <a:pt x="0" y="11175"/>
                  </a:lnTo>
                  <a:lnTo>
                    <a:pt x="38599" y="11175"/>
                  </a:lnTo>
                  <a:lnTo>
                    <a:pt x="402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37"/>
            <p:cNvSpPr/>
            <p:nvPr/>
          </p:nvSpPr>
          <p:spPr>
            <a:xfrm>
              <a:off x="6587246" y="2542917"/>
              <a:ext cx="535293" cy="148655"/>
            </a:xfrm>
            <a:custGeom>
              <a:avLst/>
              <a:gdLst/>
              <a:ahLst/>
              <a:cxnLst/>
              <a:rect l="l" t="t" r="r" b="b"/>
              <a:pathLst>
                <a:path w="40240" h="11175" extrusionOk="0">
                  <a:moveTo>
                    <a:pt x="0" y="0"/>
                  </a:moveTo>
                  <a:lnTo>
                    <a:pt x="1641" y="11175"/>
                  </a:lnTo>
                  <a:lnTo>
                    <a:pt x="40239" y="11175"/>
                  </a:lnTo>
                  <a:lnTo>
                    <a:pt x="32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37"/>
            <p:cNvSpPr/>
            <p:nvPr/>
          </p:nvSpPr>
          <p:spPr>
            <a:xfrm>
              <a:off x="6340405" y="2477456"/>
              <a:ext cx="246854" cy="65475"/>
            </a:xfrm>
            <a:custGeom>
              <a:avLst/>
              <a:gdLst/>
              <a:ahLst/>
              <a:cxnLst/>
              <a:rect l="l" t="t" r="r" b="b"/>
              <a:pathLst>
                <a:path w="18557" h="4922" extrusionOk="0">
                  <a:moveTo>
                    <a:pt x="718" y="0"/>
                  </a:moveTo>
                  <a:lnTo>
                    <a:pt x="0" y="4921"/>
                  </a:lnTo>
                  <a:lnTo>
                    <a:pt x="18556" y="4921"/>
                  </a:lnTo>
                  <a:lnTo>
                    <a:pt x="7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37"/>
            <p:cNvSpPr/>
            <p:nvPr/>
          </p:nvSpPr>
          <p:spPr>
            <a:xfrm>
              <a:off x="6340405" y="2476764"/>
              <a:ext cx="246854" cy="66167"/>
            </a:xfrm>
            <a:custGeom>
              <a:avLst/>
              <a:gdLst/>
              <a:ahLst/>
              <a:cxnLst/>
              <a:rect l="l" t="t" r="r" b="b"/>
              <a:pathLst>
                <a:path w="18557" h="4974" extrusionOk="0">
                  <a:moveTo>
                    <a:pt x="17839" y="1"/>
                  </a:moveTo>
                  <a:lnTo>
                    <a:pt x="0" y="4973"/>
                  </a:lnTo>
                  <a:lnTo>
                    <a:pt x="18556" y="4973"/>
                  </a:lnTo>
                  <a:lnTo>
                    <a:pt x="17839" y="1"/>
                  </a:lnTo>
                  <a:close/>
                </a:path>
              </a:pathLst>
            </a:custGeom>
            <a:solidFill>
              <a:srgbClr val="B3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37"/>
            <p:cNvSpPr/>
            <p:nvPr/>
          </p:nvSpPr>
          <p:spPr>
            <a:xfrm>
              <a:off x="6340405" y="2508477"/>
              <a:ext cx="246854" cy="34453"/>
            </a:xfrm>
            <a:custGeom>
              <a:avLst/>
              <a:gdLst/>
              <a:ahLst/>
              <a:cxnLst/>
              <a:rect l="l" t="t" r="r" b="b"/>
              <a:pathLst>
                <a:path w="18557" h="2590" extrusionOk="0">
                  <a:moveTo>
                    <a:pt x="9253" y="1"/>
                  </a:moveTo>
                  <a:lnTo>
                    <a:pt x="0" y="2589"/>
                  </a:lnTo>
                  <a:lnTo>
                    <a:pt x="18556" y="2589"/>
                  </a:lnTo>
                  <a:lnTo>
                    <a:pt x="92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37"/>
            <p:cNvSpPr/>
            <p:nvPr/>
          </p:nvSpPr>
          <p:spPr>
            <a:xfrm>
              <a:off x="6463479" y="2476764"/>
              <a:ext cx="123780" cy="66167"/>
            </a:xfrm>
            <a:custGeom>
              <a:avLst/>
              <a:gdLst/>
              <a:ahLst/>
              <a:cxnLst/>
              <a:rect l="l" t="t" r="r" b="b"/>
              <a:pathLst>
                <a:path w="9305" h="4974" extrusionOk="0">
                  <a:moveTo>
                    <a:pt x="8587" y="1"/>
                  </a:moveTo>
                  <a:lnTo>
                    <a:pt x="1" y="2385"/>
                  </a:lnTo>
                  <a:lnTo>
                    <a:pt x="9304" y="4973"/>
                  </a:lnTo>
                  <a:lnTo>
                    <a:pt x="85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37"/>
            <p:cNvSpPr/>
            <p:nvPr/>
          </p:nvSpPr>
          <p:spPr>
            <a:xfrm>
              <a:off x="6157655" y="2406194"/>
              <a:ext cx="38537" cy="9564"/>
            </a:xfrm>
            <a:custGeom>
              <a:avLst/>
              <a:gdLst/>
              <a:ahLst/>
              <a:cxnLst/>
              <a:rect l="l" t="t" r="r" b="b"/>
              <a:pathLst>
                <a:path w="2897" h="719" extrusionOk="0">
                  <a:moveTo>
                    <a:pt x="1590" y="1"/>
                  </a:moveTo>
                  <a:lnTo>
                    <a:pt x="1026" y="26"/>
                  </a:lnTo>
                  <a:lnTo>
                    <a:pt x="513" y="103"/>
                  </a:lnTo>
                  <a:lnTo>
                    <a:pt x="334" y="154"/>
                  </a:lnTo>
                  <a:lnTo>
                    <a:pt x="154" y="231"/>
                  </a:lnTo>
                  <a:lnTo>
                    <a:pt x="52" y="282"/>
                  </a:lnTo>
                  <a:lnTo>
                    <a:pt x="1" y="359"/>
                  </a:lnTo>
                  <a:lnTo>
                    <a:pt x="1" y="436"/>
                  </a:lnTo>
                  <a:lnTo>
                    <a:pt x="52" y="488"/>
                  </a:lnTo>
                  <a:lnTo>
                    <a:pt x="154" y="564"/>
                  </a:lnTo>
                  <a:lnTo>
                    <a:pt x="308" y="616"/>
                  </a:lnTo>
                  <a:lnTo>
                    <a:pt x="513" y="641"/>
                  </a:lnTo>
                  <a:lnTo>
                    <a:pt x="744" y="693"/>
                  </a:lnTo>
                  <a:lnTo>
                    <a:pt x="1308" y="718"/>
                  </a:lnTo>
                  <a:lnTo>
                    <a:pt x="1872" y="693"/>
                  </a:lnTo>
                  <a:lnTo>
                    <a:pt x="2359" y="616"/>
                  </a:lnTo>
                  <a:lnTo>
                    <a:pt x="2564" y="564"/>
                  </a:lnTo>
                  <a:lnTo>
                    <a:pt x="2717" y="488"/>
                  </a:lnTo>
                  <a:lnTo>
                    <a:pt x="2846" y="436"/>
                  </a:lnTo>
                  <a:lnTo>
                    <a:pt x="2897" y="359"/>
                  </a:lnTo>
                  <a:lnTo>
                    <a:pt x="2897" y="282"/>
                  </a:lnTo>
                  <a:lnTo>
                    <a:pt x="2820" y="231"/>
                  </a:lnTo>
                  <a:lnTo>
                    <a:pt x="2717" y="154"/>
                  </a:lnTo>
                  <a:lnTo>
                    <a:pt x="2564" y="103"/>
                  </a:lnTo>
                  <a:lnTo>
                    <a:pt x="2359" y="77"/>
                  </a:lnTo>
                  <a:lnTo>
                    <a:pt x="2128" y="26"/>
                  </a:lnTo>
                  <a:lnTo>
                    <a:pt x="15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37"/>
            <p:cNvSpPr/>
            <p:nvPr/>
          </p:nvSpPr>
          <p:spPr>
            <a:xfrm>
              <a:off x="6143674" y="2437562"/>
              <a:ext cx="40586" cy="10243"/>
            </a:xfrm>
            <a:custGeom>
              <a:avLst/>
              <a:gdLst/>
              <a:ahLst/>
              <a:cxnLst/>
              <a:rect l="l" t="t" r="r" b="b"/>
              <a:pathLst>
                <a:path w="3051" h="770" extrusionOk="0">
                  <a:moveTo>
                    <a:pt x="1385" y="0"/>
                  </a:moveTo>
                  <a:lnTo>
                    <a:pt x="1077" y="26"/>
                  </a:lnTo>
                  <a:lnTo>
                    <a:pt x="821" y="52"/>
                  </a:lnTo>
                  <a:lnTo>
                    <a:pt x="565" y="103"/>
                  </a:lnTo>
                  <a:lnTo>
                    <a:pt x="360" y="154"/>
                  </a:lnTo>
                  <a:lnTo>
                    <a:pt x="206" y="231"/>
                  </a:lnTo>
                  <a:lnTo>
                    <a:pt x="78" y="308"/>
                  </a:lnTo>
                  <a:lnTo>
                    <a:pt x="26" y="385"/>
                  </a:lnTo>
                  <a:lnTo>
                    <a:pt x="1" y="411"/>
                  </a:lnTo>
                  <a:lnTo>
                    <a:pt x="1" y="462"/>
                  </a:lnTo>
                  <a:lnTo>
                    <a:pt x="78" y="539"/>
                  </a:lnTo>
                  <a:lnTo>
                    <a:pt x="180" y="590"/>
                  </a:lnTo>
                  <a:lnTo>
                    <a:pt x="334" y="641"/>
                  </a:lnTo>
                  <a:lnTo>
                    <a:pt x="539" y="692"/>
                  </a:lnTo>
                  <a:lnTo>
                    <a:pt x="795" y="744"/>
                  </a:lnTo>
                  <a:lnTo>
                    <a:pt x="1077" y="769"/>
                  </a:lnTo>
                  <a:lnTo>
                    <a:pt x="1692" y="769"/>
                  </a:lnTo>
                  <a:lnTo>
                    <a:pt x="1974" y="744"/>
                  </a:lnTo>
                  <a:lnTo>
                    <a:pt x="2256" y="692"/>
                  </a:lnTo>
                  <a:lnTo>
                    <a:pt x="2487" y="641"/>
                  </a:lnTo>
                  <a:lnTo>
                    <a:pt x="2692" y="590"/>
                  </a:lnTo>
                  <a:lnTo>
                    <a:pt x="2871" y="539"/>
                  </a:lnTo>
                  <a:lnTo>
                    <a:pt x="2974" y="462"/>
                  </a:lnTo>
                  <a:lnTo>
                    <a:pt x="3051" y="385"/>
                  </a:lnTo>
                  <a:lnTo>
                    <a:pt x="3051" y="334"/>
                  </a:lnTo>
                  <a:lnTo>
                    <a:pt x="3051" y="308"/>
                  </a:lnTo>
                  <a:lnTo>
                    <a:pt x="2974" y="231"/>
                  </a:lnTo>
                  <a:lnTo>
                    <a:pt x="2871" y="154"/>
                  </a:lnTo>
                  <a:lnTo>
                    <a:pt x="2692" y="103"/>
                  </a:lnTo>
                  <a:lnTo>
                    <a:pt x="2513" y="52"/>
                  </a:lnTo>
                  <a:lnTo>
                    <a:pt x="2256" y="26"/>
                  </a:lnTo>
                  <a:lnTo>
                    <a:pt x="19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37"/>
            <p:cNvSpPr/>
            <p:nvPr/>
          </p:nvSpPr>
          <p:spPr>
            <a:xfrm>
              <a:off x="6214257" y="2421532"/>
              <a:ext cx="39216" cy="9910"/>
            </a:xfrm>
            <a:custGeom>
              <a:avLst/>
              <a:gdLst/>
              <a:ahLst/>
              <a:cxnLst/>
              <a:rect l="l" t="t" r="r" b="b"/>
              <a:pathLst>
                <a:path w="2948" h="745" extrusionOk="0">
                  <a:moveTo>
                    <a:pt x="1589" y="1"/>
                  </a:moveTo>
                  <a:lnTo>
                    <a:pt x="1000" y="27"/>
                  </a:lnTo>
                  <a:lnTo>
                    <a:pt x="744" y="52"/>
                  </a:lnTo>
                  <a:lnTo>
                    <a:pt x="513" y="103"/>
                  </a:lnTo>
                  <a:lnTo>
                    <a:pt x="308" y="155"/>
                  </a:lnTo>
                  <a:lnTo>
                    <a:pt x="154" y="232"/>
                  </a:lnTo>
                  <a:lnTo>
                    <a:pt x="52" y="283"/>
                  </a:lnTo>
                  <a:lnTo>
                    <a:pt x="0" y="360"/>
                  </a:lnTo>
                  <a:lnTo>
                    <a:pt x="0" y="411"/>
                  </a:lnTo>
                  <a:lnTo>
                    <a:pt x="0" y="437"/>
                  </a:lnTo>
                  <a:lnTo>
                    <a:pt x="77" y="513"/>
                  </a:lnTo>
                  <a:lnTo>
                    <a:pt x="180" y="565"/>
                  </a:lnTo>
                  <a:lnTo>
                    <a:pt x="333" y="642"/>
                  </a:lnTo>
                  <a:lnTo>
                    <a:pt x="538" y="667"/>
                  </a:lnTo>
                  <a:lnTo>
                    <a:pt x="795" y="719"/>
                  </a:lnTo>
                  <a:lnTo>
                    <a:pt x="1051" y="744"/>
                  </a:lnTo>
                  <a:lnTo>
                    <a:pt x="1359" y="744"/>
                  </a:lnTo>
                  <a:lnTo>
                    <a:pt x="1948" y="719"/>
                  </a:lnTo>
                  <a:lnTo>
                    <a:pt x="2204" y="667"/>
                  </a:lnTo>
                  <a:lnTo>
                    <a:pt x="2435" y="642"/>
                  </a:lnTo>
                  <a:lnTo>
                    <a:pt x="2640" y="565"/>
                  </a:lnTo>
                  <a:lnTo>
                    <a:pt x="2794" y="513"/>
                  </a:lnTo>
                  <a:lnTo>
                    <a:pt x="2896" y="437"/>
                  </a:lnTo>
                  <a:lnTo>
                    <a:pt x="2948" y="360"/>
                  </a:lnTo>
                  <a:lnTo>
                    <a:pt x="2948" y="283"/>
                  </a:lnTo>
                  <a:lnTo>
                    <a:pt x="2871" y="232"/>
                  </a:lnTo>
                  <a:lnTo>
                    <a:pt x="2768" y="155"/>
                  </a:lnTo>
                  <a:lnTo>
                    <a:pt x="2614" y="103"/>
                  </a:lnTo>
                  <a:lnTo>
                    <a:pt x="2409" y="52"/>
                  </a:lnTo>
                  <a:lnTo>
                    <a:pt x="2153" y="27"/>
                  </a:lnTo>
                  <a:lnTo>
                    <a:pt x="18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37"/>
            <p:cNvSpPr/>
            <p:nvPr/>
          </p:nvSpPr>
          <p:spPr>
            <a:xfrm>
              <a:off x="6087418" y="2421532"/>
              <a:ext cx="39562" cy="9910"/>
            </a:xfrm>
            <a:custGeom>
              <a:avLst/>
              <a:gdLst/>
              <a:ahLst/>
              <a:cxnLst/>
              <a:rect l="l" t="t" r="r" b="b"/>
              <a:pathLst>
                <a:path w="2974" h="745" extrusionOk="0">
                  <a:moveTo>
                    <a:pt x="1667" y="1"/>
                  </a:moveTo>
                  <a:lnTo>
                    <a:pt x="1077" y="27"/>
                  </a:lnTo>
                  <a:lnTo>
                    <a:pt x="565" y="103"/>
                  </a:lnTo>
                  <a:lnTo>
                    <a:pt x="360" y="155"/>
                  </a:lnTo>
                  <a:lnTo>
                    <a:pt x="206" y="232"/>
                  </a:lnTo>
                  <a:lnTo>
                    <a:pt x="78" y="283"/>
                  </a:lnTo>
                  <a:lnTo>
                    <a:pt x="1" y="360"/>
                  </a:lnTo>
                  <a:lnTo>
                    <a:pt x="1" y="411"/>
                  </a:lnTo>
                  <a:lnTo>
                    <a:pt x="1" y="437"/>
                  </a:lnTo>
                  <a:lnTo>
                    <a:pt x="52" y="513"/>
                  </a:lnTo>
                  <a:lnTo>
                    <a:pt x="155" y="565"/>
                  </a:lnTo>
                  <a:lnTo>
                    <a:pt x="309" y="642"/>
                  </a:lnTo>
                  <a:lnTo>
                    <a:pt x="514" y="667"/>
                  </a:lnTo>
                  <a:lnTo>
                    <a:pt x="744" y="719"/>
                  </a:lnTo>
                  <a:lnTo>
                    <a:pt x="1001" y="744"/>
                  </a:lnTo>
                  <a:lnTo>
                    <a:pt x="1308" y="744"/>
                  </a:lnTo>
                  <a:lnTo>
                    <a:pt x="1898" y="719"/>
                  </a:lnTo>
                  <a:lnTo>
                    <a:pt x="2410" y="642"/>
                  </a:lnTo>
                  <a:lnTo>
                    <a:pt x="2615" y="565"/>
                  </a:lnTo>
                  <a:lnTo>
                    <a:pt x="2795" y="513"/>
                  </a:lnTo>
                  <a:lnTo>
                    <a:pt x="2897" y="437"/>
                  </a:lnTo>
                  <a:lnTo>
                    <a:pt x="2974" y="360"/>
                  </a:lnTo>
                  <a:lnTo>
                    <a:pt x="2974" y="283"/>
                  </a:lnTo>
                  <a:lnTo>
                    <a:pt x="2923" y="232"/>
                  </a:lnTo>
                  <a:lnTo>
                    <a:pt x="2820" y="155"/>
                  </a:lnTo>
                  <a:lnTo>
                    <a:pt x="2666" y="103"/>
                  </a:lnTo>
                  <a:lnTo>
                    <a:pt x="2461" y="52"/>
                  </a:lnTo>
                  <a:lnTo>
                    <a:pt x="2231" y="27"/>
                  </a:lnTo>
                  <a:lnTo>
                    <a:pt x="197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37"/>
            <p:cNvSpPr/>
            <p:nvPr/>
          </p:nvSpPr>
          <p:spPr>
            <a:xfrm>
              <a:off x="6615886" y="2392892"/>
              <a:ext cx="284354" cy="71275"/>
            </a:xfrm>
            <a:custGeom>
              <a:avLst/>
              <a:gdLst/>
              <a:ahLst/>
              <a:cxnLst/>
              <a:rect l="l" t="t" r="r" b="b"/>
              <a:pathLst>
                <a:path w="21376" h="5358" extrusionOk="0">
                  <a:moveTo>
                    <a:pt x="9663" y="1"/>
                  </a:moveTo>
                  <a:lnTo>
                    <a:pt x="0" y="2538"/>
                  </a:lnTo>
                  <a:lnTo>
                    <a:pt x="11841" y="5358"/>
                  </a:lnTo>
                  <a:lnTo>
                    <a:pt x="21375" y="2538"/>
                  </a:lnTo>
                  <a:lnTo>
                    <a:pt x="96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37"/>
            <p:cNvSpPr/>
            <p:nvPr/>
          </p:nvSpPr>
          <p:spPr>
            <a:xfrm>
              <a:off x="6733161" y="2406194"/>
              <a:ext cx="38537" cy="9564"/>
            </a:xfrm>
            <a:custGeom>
              <a:avLst/>
              <a:gdLst/>
              <a:ahLst/>
              <a:cxnLst/>
              <a:rect l="l" t="t" r="r" b="b"/>
              <a:pathLst>
                <a:path w="2897" h="719" extrusionOk="0">
                  <a:moveTo>
                    <a:pt x="1308" y="1"/>
                  </a:moveTo>
                  <a:lnTo>
                    <a:pt x="744" y="26"/>
                  </a:lnTo>
                  <a:lnTo>
                    <a:pt x="513" y="77"/>
                  </a:lnTo>
                  <a:lnTo>
                    <a:pt x="334" y="103"/>
                  </a:lnTo>
                  <a:lnTo>
                    <a:pt x="180" y="154"/>
                  </a:lnTo>
                  <a:lnTo>
                    <a:pt x="52" y="231"/>
                  </a:lnTo>
                  <a:lnTo>
                    <a:pt x="1" y="282"/>
                  </a:lnTo>
                  <a:lnTo>
                    <a:pt x="1" y="359"/>
                  </a:lnTo>
                  <a:lnTo>
                    <a:pt x="52" y="436"/>
                  </a:lnTo>
                  <a:lnTo>
                    <a:pt x="180" y="488"/>
                  </a:lnTo>
                  <a:lnTo>
                    <a:pt x="334" y="564"/>
                  </a:lnTo>
                  <a:lnTo>
                    <a:pt x="513" y="616"/>
                  </a:lnTo>
                  <a:lnTo>
                    <a:pt x="1026" y="693"/>
                  </a:lnTo>
                  <a:lnTo>
                    <a:pt x="1590" y="718"/>
                  </a:lnTo>
                  <a:lnTo>
                    <a:pt x="2154" y="693"/>
                  </a:lnTo>
                  <a:lnTo>
                    <a:pt x="2384" y="641"/>
                  </a:lnTo>
                  <a:lnTo>
                    <a:pt x="2589" y="616"/>
                  </a:lnTo>
                  <a:lnTo>
                    <a:pt x="2743" y="564"/>
                  </a:lnTo>
                  <a:lnTo>
                    <a:pt x="2846" y="488"/>
                  </a:lnTo>
                  <a:lnTo>
                    <a:pt x="2897" y="436"/>
                  </a:lnTo>
                  <a:lnTo>
                    <a:pt x="2897" y="359"/>
                  </a:lnTo>
                  <a:lnTo>
                    <a:pt x="2846" y="282"/>
                  </a:lnTo>
                  <a:lnTo>
                    <a:pt x="2718" y="231"/>
                  </a:lnTo>
                  <a:lnTo>
                    <a:pt x="2564" y="154"/>
                  </a:lnTo>
                  <a:lnTo>
                    <a:pt x="2359" y="103"/>
                  </a:lnTo>
                  <a:lnTo>
                    <a:pt x="1872" y="26"/>
                  </a:lnTo>
                  <a:lnTo>
                    <a:pt x="13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37"/>
            <p:cNvSpPr/>
            <p:nvPr/>
          </p:nvSpPr>
          <p:spPr>
            <a:xfrm>
              <a:off x="6745093" y="2437562"/>
              <a:ext cx="40586" cy="10243"/>
            </a:xfrm>
            <a:custGeom>
              <a:avLst/>
              <a:gdLst/>
              <a:ahLst/>
              <a:cxnLst/>
              <a:rect l="l" t="t" r="r" b="b"/>
              <a:pathLst>
                <a:path w="3051" h="770" extrusionOk="0">
                  <a:moveTo>
                    <a:pt x="1077" y="0"/>
                  </a:moveTo>
                  <a:lnTo>
                    <a:pt x="795" y="26"/>
                  </a:lnTo>
                  <a:lnTo>
                    <a:pt x="539" y="52"/>
                  </a:lnTo>
                  <a:lnTo>
                    <a:pt x="334" y="103"/>
                  </a:lnTo>
                  <a:lnTo>
                    <a:pt x="180" y="154"/>
                  </a:lnTo>
                  <a:lnTo>
                    <a:pt x="78" y="231"/>
                  </a:lnTo>
                  <a:lnTo>
                    <a:pt x="1" y="308"/>
                  </a:lnTo>
                  <a:lnTo>
                    <a:pt x="1" y="334"/>
                  </a:lnTo>
                  <a:lnTo>
                    <a:pt x="1" y="385"/>
                  </a:lnTo>
                  <a:lnTo>
                    <a:pt x="78" y="462"/>
                  </a:lnTo>
                  <a:lnTo>
                    <a:pt x="180" y="539"/>
                  </a:lnTo>
                  <a:lnTo>
                    <a:pt x="360" y="590"/>
                  </a:lnTo>
                  <a:lnTo>
                    <a:pt x="565" y="641"/>
                  </a:lnTo>
                  <a:lnTo>
                    <a:pt x="795" y="692"/>
                  </a:lnTo>
                  <a:lnTo>
                    <a:pt x="1077" y="744"/>
                  </a:lnTo>
                  <a:lnTo>
                    <a:pt x="1359" y="769"/>
                  </a:lnTo>
                  <a:lnTo>
                    <a:pt x="1974" y="769"/>
                  </a:lnTo>
                  <a:lnTo>
                    <a:pt x="2256" y="744"/>
                  </a:lnTo>
                  <a:lnTo>
                    <a:pt x="2513" y="692"/>
                  </a:lnTo>
                  <a:lnTo>
                    <a:pt x="2718" y="641"/>
                  </a:lnTo>
                  <a:lnTo>
                    <a:pt x="2871" y="590"/>
                  </a:lnTo>
                  <a:lnTo>
                    <a:pt x="2974" y="539"/>
                  </a:lnTo>
                  <a:lnTo>
                    <a:pt x="3051" y="462"/>
                  </a:lnTo>
                  <a:lnTo>
                    <a:pt x="3051" y="411"/>
                  </a:lnTo>
                  <a:lnTo>
                    <a:pt x="3025" y="385"/>
                  </a:lnTo>
                  <a:lnTo>
                    <a:pt x="2974" y="308"/>
                  </a:lnTo>
                  <a:lnTo>
                    <a:pt x="2846" y="231"/>
                  </a:lnTo>
                  <a:lnTo>
                    <a:pt x="2692" y="154"/>
                  </a:lnTo>
                  <a:lnTo>
                    <a:pt x="2487" y="103"/>
                  </a:lnTo>
                  <a:lnTo>
                    <a:pt x="2231" y="52"/>
                  </a:lnTo>
                  <a:lnTo>
                    <a:pt x="1974" y="26"/>
                  </a:lnTo>
                  <a:lnTo>
                    <a:pt x="16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37"/>
            <p:cNvSpPr/>
            <p:nvPr/>
          </p:nvSpPr>
          <p:spPr>
            <a:xfrm>
              <a:off x="6802374" y="2421532"/>
              <a:ext cx="39562" cy="9910"/>
            </a:xfrm>
            <a:custGeom>
              <a:avLst/>
              <a:gdLst/>
              <a:ahLst/>
              <a:cxnLst/>
              <a:rect l="l" t="t" r="r" b="b"/>
              <a:pathLst>
                <a:path w="2974" h="745" extrusionOk="0">
                  <a:moveTo>
                    <a:pt x="1000" y="1"/>
                  </a:moveTo>
                  <a:lnTo>
                    <a:pt x="744" y="27"/>
                  </a:lnTo>
                  <a:lnTo>
                    <a:pt x="513" y="52"/>
                  </a:lnTo>
                  <a:lnTo>
                    <a:pt x="308" y="103"/>
                  </a:lnTo>
                  <a:lnTo>
                    <a:pt x="154" y="155"/>
                  </a:lnTo>
                  <a:lnTo>
                    <a:pt x="52" y="232"/>
                  </a:lnTo>
                  <a:lnTo>
                    <a:pt x="1" y="283"/>
                  </a:lnTo>
                  <a:lnTo>
                    <a:pt x="1" y="360"/>
                  </a:lnTo>
                  <a:lnTo>
                    <a:pt x="78" y="437"/>
                  </a:lnTo>
                  <a:lnTo>
                    <a:pt x="180" y="513"/>
                  </a:lnTo>
                  <a:lnTo>
                    <a:pt x="360" y="565"/>
                  </a:lnTo>
                  <a:lnTo>
                    <a:pt x="565" y="642"/>
                  </a:lnTo>
                  <a:lnTo>
                    <a:pt x="1077" y="719"/>
                  </a:lnTo>
                  <a:lnTo>
                    <a:pt x="1667" y="744"/>
                  </a:lnTo>
                  <a:lnTo>
                    <a:pt x="1974" y="744"/>
                  </a:lnTo>
                  <a:lnTo>
                    <a:pt x="2230" y="719"/>
                  </a:lnTo>
                  <a:lnTo>
                    <a:pt x="2461" y="667"/>
                  </a:lnTo>
                  <a:lnTo>
                    <a:pt x="2666" y="642"/>
                  </a:lnTo>
                  <a:lnTo>
                    <a:pt x="2820" y="565"/>
                  </a:lnTo>
                  <a:lnTo>
                    <a:pt x="2922" y="513"/>
                  </a:lnTo>
                  <a:lnTo>
                    <a:pt x="2974" y="437"/>
                  </a:lnTo>
                  <a:lnTo>
                    <a:pt x="2974" y="411"/>
                  </a:lnTo>
                  <a:lnTo>
                    <a:pt x="2974" y="360"/>
                  </a:lnTo>
                  <a:lnTo>
                    <a:pt x="2897" y="283"/>
                  </a:lnTo>
                  <a:lnTo>
                    <a:pt x="2769" y="232"/>
                  </a:lnTo>
                  <a:lnTo>
                    <a:pt x="2615" y="155"/>
                  </a:lnTo>
                  <a:lnTo>
                    <a:pt x="2384" y="103"/>
                  </a:lnTo>
                  <a:lnTo>
                    <a:pt x="1897" y="27"/>
                  </a:lnTo>
                  <a:lnTo>
                    <a:pt x="13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37"/>
            <p:cNvSpPr/>
            <p:nvPr/>
          </p:nvSpPr>
          <p:spPr>
            <a:xfrm>
              <a:off x="6675894" y="2421532"/>
              <a:ext cx="39216" cy="9910"/>
            </a:xfrm>
            <a:custGeom>
              <a:avLst/>
              <a:gdLst/>
              <a:ahLst/>
              <a:cxnLst/>
              <a:rect l="l" t="t" r="r" b="b"/>
              <a:pathLst>
                <a:path w="2948" h="745" extrusionOk="0">
                  <a:moveTo>
                    <a:pt x="1051" y="1"/>
                  </a:moveTo>
                  <a:lnTo>
                    <a:pt x="795" y="27"/>
                  </a:lnTo>
                  <a:lnTo>
                    <a:pt x="538" y="52"/>
                  </a:lnTo>
                  <a:lnTo>
                    <a:pt x="333" y="103"/>
                  </a:lnTo>
                  <a:lnTo>
                    <a:pt x="179" y="155"/>
                  </a:lnTo>
                  <a:lnTo>
                    <a:pt x="51" y="232"/>
                  </a:lnTo>
                  <a:lnTo>
                    <a:pt x="0" y="283"/>
                  </a:lnTo>
                  <a:lnTo>
                    <a:pt x="0" y="360"/>
                  </a:lnTo>
                  <a:lnTo>
                    <a:pt x="51" y="437"/>
                  </a:lnTo>
                  <a:lnTo>
                    <a:pt x="154" y="513"/>
                  </a:lnTo>
                  <a:lnTo>
                    <a:pt x="308" y="565"/>
                  </a:lnTo>
                  <a:lnTo>
                    <a:pt x="513" y="642"/>
                  </a:lnTo>
                  <a:lnTo>
                    <a:pt x="743" y="667"/>
                  </a:lnTo>
                  <a:lnTo>
                    <a:pt x="1000" y="719"/>
                  </a:lnTo>
                  <a:lnTo>
                    <a:pt x="1589" y="744"/>
                  </a:lnTo>
                  <a:lnTo>
                    <a:pt x="1897" y="744"/>
                  </a:lnTo>
                  <a:lnTo>
                    <a:pt x="2153" y="719"/>
                  </a:lnTo>
                  <a:lnTo>
                    <a:pt x="2409" y="667"/>
                  </a:lnTo>
                  <a:lnTo>
                    <a:pt x="2614" y="642"/>
                  </a:lnTo>
                  <a:lnTo>
                    <a:pt x="2768" y="565"/>
                  </a:lnTo>
                  <a:lnTo>
                    <a:pt x="2871" y="513"/>
                  </a:lnTo>
                  <a:lnTo>
                    <a:pt x="2947" y="437"/>
                  </a:lnTo>
                  <a:lnTo>
                    <a:pt x="2947" y="411"/>
                  </a:lnTo>
                  <a:lnTo>
                    <a:pt x="2947" y="360"/>
                  </a:lnTo>
                  <a:lnTo>
                    <a:pt x="2896" y="283"/>
                  </a:lnTo>
                  <a:lnTo>
                    <a:pt x="2794" y="232"/>
                  </a:lnTo>
                  <a:lnTo>
                    <a:pt x="2614" y="155"/>
                  </a:lnTo>
                  <a:lnTo>
                    <a:pt x="2435" y="103"/>
                  </a:lnTo>
                  <a:lnTo>
                    <a:pt x="2204" y="52"/>
                  </a:lnTo>
                  <a:lnTo>
                    <a:pt x="1922" y="27"/>
                  </a:lnTo>
                  <a:lnTo>
                    <a:pt x="13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37"/>
            <p:cNvSpPr/>
            <p:nvPr/>
          </p:nvSpPr>
          <p:spPr>
            <a:xfrm>
              <a:off x="5914565" y="2560636"/>
              <a:ext cx="357997" cy="112872"/>
            </a:xfrm>
            <a:custGeom>
              <a:avLst/>
              <a:gdLst/>
              <a:ahLst/>
              <a:cxnLst/>
              <a:rect l="l" t="t" r="r" b="b"/>
              <a:pathLst>
                <a:path w="26912" h="8485" extrusionOk="0">
                  <a:moveTo>
                    <a:pt x="15071" y="1"/>
                  </a:moveTo>
                  <a:lnTo>
                    <a:pt x="1" y="3974"/>
                  </a:lnTo>
                  <a:lnTo>
                    <a:pt x="11637" y="8484"/>
                  </a:lnTo>
                  <a:lnTo>
                    <a:pt x="26912" y="3974"/>
                  </a:lnTo>
                  <a:lnTo>
                    <a:pt x="150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37"/>
            <p:cNvSpPr/>
            <p:nvPr/>
          </p:nvSpPr>
          <p:spPr>
            <a:xfrm>
              <a:off x="6080261" y="2581441"/>
              <a:ext cx="48767" cy="14673"/>
            </a:xfrm>
            <a:custGeom>
              <a:avLst/>
              <a:gdLst/>
              <a:ahLst/>
              <a:cxnLst/>
              <a:rect l="l" t="t" r="r" b="b"/>
              <a:pathLst>
                <a:path w="3666" h="1103" extrusionOk="0">
                  <a:moveTo>
                    <a:pt x="2051" y="0"/>
                  </a:moveTo>
                  <a:lnTo>
                    <a:pt x="1692" y="26"/>
                  </a:lnTo>
                  <a:lnTo>
                    <a:pt x="1333" y="52"/>
                  </a:lnTo>
                  <a:lnTo>
                    <a:pt x="1000" y="103"/>
                  </a:lnTo>
                  <a:lnTo>
                    <a:pt x="718" y="154"/>
                  </a:lnTo>
                  <a:lnTo>
                    <a:pt x="462" y="257"/>
                  </a:lnTo>
                  <a:lnTo>
                    <a:pt x="257" y="333"/>
                  </a:lnTo>
                  <a:lnTo>
                    <a:pt x="103" y="436"/>
                  </a:lnTo>
                  <a:lnTo>
                    <a:pt x="26" y="564"/>
                  </a:lnTo>
                  <a:lnTo>
                    <a:pt x="1" y="615"/>
                  </a:lnTo>
                  <a:lnTo>
                    <a:pt x="1" y="667"/>
                  </a:lnTo>
                  <a:lnTo>
                    <a:pt x="26" y="718"/>
                  </a:lnTo>
                  <a:lnTo>
                    <a:pt x="78" y="769"/>
                  </a:lnTo>
                  <a:lnTo>
                    <a:pt x="206" y="872"/>
                  </a:lnTo>
                  <a:lnTo>
                    <a:pt x="385" y="949"/>
                  </a:lnTo>
                  <a:lnTo>
                    <a:pt x="616" y="1025"/>
                  </a:lnTo>
                  <a:lnTo>
                    <a:pt x="923" y="1077"/>
                  </a:lnTo>
                  <a:lnTo>
                    <a:pt x="1257" y="1102"/>
                  </a:lnTo>
                  <a:lnTo>
                    <a:pt x="1974" y="1102"/>
                  </a:lnTo>
                  <a:lnTo>
                    <a:pt x="2333" y="1077"/>
                  </a:lnTo>
                  <a:lnTo>
                    <a:pt x="2666" y="1025"/>
                  </a:lnTo>
                  <a:lnTo>
                    <a:pt x="2974" y="949"/>
                  </a:lnTo>
                  <a:lnTo>
                    <a:pt x="3204" y="872"/>
                  </a:lnTo>
                  <a:lnTo>
                    <a:pt x="3409" y="769"/>
                  </a:lnTo>
                  <a:lnTo>
                    <a:pt x="3563" y="667"/>
                  </a:lnTo>
                  <a:lnTo>
                    <a:pt x="3615" y="615"/>
                  </a:lnTo>
                  <a:lnTo>
                    <a:pt x="3640" y="564"/>
                  </a:lnTo>
                  <a:lnTo>
                    <a:pt x="3666" y="487"/>
                  </a:lnTo>
                  <a:lnTo>
                    <a:pt x="3640" y="436"/>
                  </a:lnTo>
                  <a:lnTo>
                    <a:pt x="3640" y="385"/>
                  </a:lnTo>
                  <a:lnTo>
                    <a:pt x="3589" y="333"/>
                  </a:lnTo>
                  <a:lnTo>
                    <a:pt x="3461" y="257"/>
                  </a:lnTo>
                  <a:lnTo>
                    <a:pt x="3256" y="154"/>
                  </a:lnTo>
                  <a:lnTo>
                    <a:pt x="3025" y="103"/>
                  </a:lnTo>
                  <a:lnTo>
                    <a:pt x="2743" y="52"/>
                  </a:lnTo>
                  <a:lnTo>
                    <a:pt x="2410" y="26"/>
                  </a:lnTo>
                  <a:lnTo>
                    <a:pt x="20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37"/>
            <p:cNvSpPr/>
            <p:nvPr/>
          </p:nvSpPr>
          <p:spPr>
            <a:xfrm>
              <a:off x="6058791" y="2630873"/>
              <a:ext cx="51148" cy="16375"/>
            </a:xfrm>
            <a:custGeom>
              <a:avLst/>
              <a:gdLst/>
              <a:ahLst/>
              <a:cxnLst/>
              <a:rect l="l" t="t" r="r" b="b"/>
              <a:pathLst>
                <a:path w="3845" h="1231" extrusionOk="0">
                  <a:moveTo>
                    <a:pt x="1768" y="1"/>
                  </a:moveTo>
                  <a:lnTo>
                    <a:pt x="1410" y="52"/>
                  </a:lnTo>
                  <a:lnTo>
                    <a:pt x="1051" y="103"/>
                  </a:lnTo>
                  <a:lnTo>
                    <a:pt x="743" y="180"/>
                  </a:lnTo>
                  <a:lnTo>
                    <a:pt x="487" y="257"/>
                  </a:lnTo>
                  <a:lnTo>
                    <a:pt x="256" y="359"/>
                  </a:lnTo>
                  <a:lnTo>
                    <a:pt x="103" y="488"/>
                  </a:lnTo>
                  <a:lnTo>
                    <a:pt x="51" y="539"/>
                  </a:lnTo>
                  <a:lnTo>
                    <a:pt x="0" y="616"/>
                  </a:lnTo>
                  <a:lnTo>
                    <a:pt x="0" y="667"/>
                  </a:lnTo>
                  <a:lnTo>
                    <a:pt x="0" y="718"/>
                  </a:lnTo>
                  <a:lnTo>
                    <a:pt x="0" y="795"/>
                  </a:lnTo>
                  <a:lnTo>
                    <a:pt x="51" y="846"/>
                  </a:lnTo>
                  <a:lnTo>
                    <a:pt x="179" y="949"/>
                  </a:lnTo>
                  <a:lnTo>
                    <a:pt x="384" y="1051"/>
                  </a:lnTo>
                  <a:lnTo>
                    <a:pt x="641" y="1128"/>
                  </a:lnTo>
                  <a:lnTo>
                    <a:pt x="948" y="1180"/>
                  </a:lnTo>
                  <a:lnTo>
                    <a:pt x="1282" y="1205"/>
                  </a:lnTo>
                  <a:lnTo>
                    <a:pt x="1666" y="1231"/>
                  </a:lnTo>
                  <a:lnTo>
                    <a:pt x="2050" y="1205"/>
                  </a:lnTo>
                  <a:lnTo>
                    <a:pt x="2435" y="1180"/>
                  </a:lnTo>
                  <a:lnTo>
                    <a:pt x="2794" y="1128"/>
                  </a:lnTo>
                  <a:lnTo>
                    <a:pt x="3101" y="1051"/>
                  </a:lnTo>
                  <a:lnTo>
                    <a:pt x="3383" y="949"/>
                  </a:lnTo>
                  <a:lnTo>
                    <a:pt x="3588" y="846"/>
                  </a:lnTo>
                  <a:lnTo>
                    <a:pt x="3742" y="718"/>
                  </a:lnTo>
                  <a:lnTo>
                    <a:pt x="3793" y="667"/>
                  </a:lnTo>
                  <a:lnTo>
                    <a:pt x="3845" y="616"/>
                  </a:lnTo>
                  <a:lnTo>
                    <a:pt x="3845" y="539"/>
                  </a:lnTo>
                  <a:lnTo>
                    <a:pt x="3845" y="488"/>
                  </a:lnTo>
                  <a:lnTo>
                    <a:pt x="3819" y="411"/>
                  </a:lnTo>
                  <a:lnTo>
                    <a:pt x="3768" y="359"/>
                  </a:lnTo>
                  <a:lnTo>
                    <a:pt x="3639" y="257"/>
                  </a:lnTo>
                  <a:lnTo>
                    <a:pt x="3434" y="180"/>
                  </a:lnTo>
                  <a:lnTo>
                    <a:pt x="3178" y="103"/>
                  </a:lnTo>
                  <a:lnTo>
                    <a:pt x="2896" y="52"/>
                  </a:lnTo>
                  <a:lnTo>
                    <a:pt x="25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37"/>
            <p:cNvSpPr/>
            <p:nvPr/>
          </p:nvSpPr>
          <p:spPr>
            <a:xfrm>
              <a:off x="6149474" y="2605306"/>
              <a:ext cx="49791" cy="15697"/>
            </a:xfrm>
            <a:custGeom>
              <a:avLst/>
              <a:gdLst/>
              <a:ahLst/>
              <a:cxnLst/>
              <a:rect l="l" t="t" r="r" b="b"/>
              <a:pathLst>
                <a:path w="3743" h="1180" extrusionOk="0">
                  <a:moveTo>
                    <a:pt x="2077" y="0"/>
                  </a:moveTo>
                  <a:lnTo>
                    <a:pt x="1692" y="26"/>
                  </a:lnTo>
                  <a:lnTo>
                    <a:pt x="1333" y="52"/>
                  </a:lnTo>
                  <a:lnTo>
                    <a:pt x="1000" y="103"/>
                  </a:lnTo>
                  <a:lnTo>
                    <a:pt x="693" y="180"/>
                  </a:lnTo>
                  <a:lnTo>
                    <a:pt x="436" y="257"/>
                  </a:lnTo>
                  <a:lnTo>
                    <a:pt x="231" y="359"/>
                  </a:lnTo>
                  <a:lnTo>
                    <a:pt x="103" y="462"/>
                  </a:lnTo>
                  <a:lnTo>
                    <a:pt x="52" y="539"/>
                  </a:lnTo>
                  <a:lnTo>
                    <a:pt x="26" y="590"/>
                  </a:lnTo>
                  <a:lnTo>
                    <a:pt x="1" y="641"/>
                  </a:lnTo>
                  <a:lnTo>
                    <a:pt x="26" y="718"/>
                  </a:lnTo>
                  <a:lnTo>
                    <a:pt x="52" y="769"/>
                  </a:lnTo>
                  <a:lnTo>
                    <a:pt x="77" y="821"/>
                  </a:lnTo>
                  <a:lnTo>
                    <a:pt x="231" y="923"/>
                  </a:lnTo>
                  <a:lnTo>
                    <a:pt x="436" y="1000"/>
                  </a:lnTo>
                  <a:lnTo>
                    <a:pt x="667" y="1077"/>
                  </a:lnTo>
                  <a:lnTo>
                    <a:pt x="975" y="1128"/>
                  </a:lnTo>
                  <a:lnTo>
                    <a:pt x="1308" y="1179"/>
                  </a:lnTo>
                  <a:lnTo>
                    <a:pt x="2077" y="1179"/>
                  </a:lnTo>
                  <a:lnTo>
                    <a:pt x="2435" y="1128"/>
                  </a:lnTo>
                  <a:lnTo>
                    <a:pt x="2769" y="1077"/>
                  </a:lnTo>
                  <a:lnTo>
                    <a:pt x="3076" y="1000"/>
                  </a:lnTo>
                  <a:lnTo>
                    <a:pt x="3332" y="923"/>
                  </a:lnTo>
                  <a:lnTo>
                    <a:pt x="3537" y="821"/>
                  </a:lnTo>
                  <a:lnTo>
                    <a:pt x="3666" y="718"/>
                  </a:lnTo>
                  <a:lnTo>
                    <a:pt x="3717" y="641"/>
                  </a:lnTo>
                  <a:lnTo>
                    <a:pt x="3743" y="590"/>
                  </a:lnTo>
                  <a:lnTo>
                    <a:pt x="3743" y="539"/>
                  </a:lnTo>
                  <a:lnTo>
                    <a:pt x="3743" y="462"/>
                  </a:lnTo>
                  <a:lnTo>
                    <a:pt x="3717" y="410"/>
                  </a:lnTo>
                  <a:lnTo>
                    <a:pt x="3666" y="359"/>
                  </a:lnTo>
                  <a:lnTo>
                    <a:pt x="3512" y="257"/>
                  </a:lnTo>
                  <a:lnTo>
                    <a:pt x="3332" y="180"/>
                  </a:lnTo>
                  <a:lnTo>
                    <a:pt x="3076" y="103"/>
                  </a:lnTo>
                  <a:lnTo>
                    <a:pt x="2769" y="52"/>
                  </a:lnTo>
                  <a:lnTo>
                    <a:pt x="2435" y="26"/>
                  </a:lnTo>
                  <a:lnTo>
                    <a:pt x="20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37"/>
            <p:cNvSpPr/>
            <p:nvPr/>
          </p:nvSpPr>
          <p:spPr>
            <a:xfrm>
              <a:off x="5989910" y="2605306"/>
              <a:ext cx="50137" cy="15697"/>
            </a:xfrm>
            <a:custGeom>
              <a:avLst/>
              <a:gdLst/>
              <a:ahLst/>
              <a:cxnLst/>
              <a:rect l="l" t="t" r="r" b="b"/>
              <a:pathLst>
                <a:path w="3769" h="1180" extrusionOk="0">
                  <a:moveTo>
                    <a:pt x="2179" y="0"/>
                  </a:moveTo>
                  <a:lnTo>
                    <a:pt x="1795" y="26"/>
                  </a:lnTo>
                  <a:lnTo>
                    <a:pt x="1436" y="52"/>
                  </a:lnTo>
                  <a:lnTo>
                    <a:pt x="1103" y="103"/>
                  </a:lnTo>
                  <a:lnTo>
                    <a:pt x="795" y="180"/>
                  </a:lnTo>
                  <a:lnTo>
                    <a:pt x="513" y="257"/>
                  </a:lnTo>
                  <a:lnTo>
                    <a:pt x="283" y="359"/>
                  </a:lnTo>
                  <a:lnTo>
                    <a:pt x="129" y="462"/>
                  </a:lnTo>
                  <a:lnTo>
                    <a:pt x="26" y="590"/>
                  </a:lnTo>
                  <a:lnTo>
                    <a:pt x="1" y="641"/>
                  </a:lnTo>
                  <a:lnTo>
                    <a:pt x="1" y="718"/>
                  </a:lnTo>
                  <a:lnTo>
                    <a:pt x="26" y="769"/>
                  </a:lnTo>
                  <a:lnTo>
                    <a:pt x="52" y="821"/>
                  </a:lnTo>
                  <a:lnTo>
                    <a:pt x="180" y="923"/>
                  </a:lnTo>
                  <a:lnTo>
                    <a:pt x="360" y="1000"/>
                  </a:lnTo>
                  <a:lnTo>
                    <a:pt x="616" y="1077"/>
                  </a:lnTo>
                  <a:lnTo>
                    <a:pt x="898" y="1128"/>
                  </a:lnTo>
                  <a:lnTo>
                    <a:pt x="1231" y="1179"/>
                  </a:lnTo>
                  <a:lnTo>
                    <a:pt x="1974" y="1179"/>
                  </a:lnTo>
                  <a:lnTo>
                    <a:pt x="2359" y="1128"/>
                  </a:lnTo>
                  <a:lnTo>
                    <a:pt x="2692" y="1077"/>
                  </a:lnTo>
                  <a:lnTo>
                    <a:pt x="3000" y="1000"/>
                  </a:lnTo>
                  <a:lnTo>
                    <a:pt x="3281" y="923"/>
                  </a:lnTo>
                  <a:lnTo>
                    <a:pt x="3512" y="821"/>
                  </a:lnTo>
                  <a:lnTo>
                    <a:pt x="3666" y="718"/>
                  </a:lnTo>
                  <a:lnTo>
                    <a:pt x="3717" y="641"/>
                  </a:lnTo>
                  <a:lnTo>
                    <a:pt x="3743" y="590"/>
                  </a:lnTo>
                  <a:lnTo>
                    <a:pt x="3768" y="539"/>
                  </a:lnTo>
                  <a:lnTo>
                    <a:pt x="3768" y="462"/>
                  </a:lnTo>
                  <a:lnTo>
                    <a:pt x="3743" y="410"/>
                  </a:lnTo>
                  <a:lnTo>
                    <a:pt x="3717" y="359"/>
                  </a:lnTo>
                  <a:lnTo>
                    <a:pt x="3589" y="257"/>
                  </a:lnTo>
                  <a:lnTo>
                    <a:pt x="3410" y="180"/>
                  </a:lnTo>
                  <a:lnTo>
                    <a:pt x="3153" y="103"/>
                  </a:lnTo>
                  <a:lnTo>
                    <a:pt x="2871" y="52"/>
                  </a:lnTo>
                  <a:lnTo>
                    <a:pt x="2538" y="26"/>
                  </a:lnTo>
                  <a:lnTo>
                    <a:pt x="21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37"/>
            <p:cNvSpPr/>
            <p:nvPr/>
          </p:nvSpPr>
          <p:spPr>
            <a:xfrm>
              <a:off x="6655089" y="2560636"/>
              <a:ext cx="357997" cy="112872"/>
            </a:xfrm>
            <a:custGeom>
              <a:avLst/>
              <a:gdLst/>
              <a:ahLst/>
              <a:cxnLst/>
              <a:rect l="l" t="t" r="r" b="b"/>
              <a:pathLst>
                <a:path w="26912" h="8485" extrusionOk="0">
                  <a:moveTo>
                    <a:pt x="11842" y="1"/>
                  </a:moveTo>
                  <a:lnTo>
                    <a:pt x="1" y="3974"/>
                  </a:lnTo>
                  <a:lnTo>
                    <a:pt x="15302" y="8484"/>
                  </a:lnTo>
                  <a:lnTo>
                    <a:pt x="26912" y="3974"/>
                  </a:lnTo>
                  <a:lnTo>
                    <a:pt x="118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37"/>
            <p:cNvSpPr/>
            <p:nvPr/>
          </p:nvSpPr>
          <p:spPr>
            <a:xfrm>
              <a:off x="6800671" y="2581441"/>
              <a:ext cx="48767" cy="14673"/>
            </a:xfrm>
            <a:custGeom>
              <a:avLst/>
              <a:gdLst/>
              <a:ahLst/>
              <a:cxnLst/>
              <a:rect l="l" t="t" r="r" b="b"/>
              <a:pathLst>
                <a:path w="3666" h="1103" extrusionOk="0">
                  <a:moveTo>
                    <a:pt x="1615" y="0"/>
                  </a:moveTo>
                  <a:lnTo>
                    <a:pt x="1256" y="26"/>
                  </a:lnTo>
                  <a:lnTo>
                    <a:pt x="923" y="52"/>
                  </a:lnTo>
                  <a:lnTo>
                    <a:pt x="641" y="103"/>
                  </a:lnTo>
                  <a:lnTo>
                    <a:pt x="385" y="154"/>
                  </a:lnTo>
                  <a:lnTo>
                    <a:pt x="206" y="257"/>
                  </a:lnTo>
                  <a:lnTo>
                    <a:pt x="77" y="333"/>
                  </a:lnTo>
                  <a:lnTo>
                    <a:pt x="26" y="385"/>
                  </a:lnTo>
                  <a:lnTo>
                    <a:pt x="1" y="436"/>
                  </a:lnTo>
                  <a:lnTo>
                    <a:pt x="1" y="487"/>
                  </a:lnTo>
                  <a:lnTo>
                    <a:pt x="26" y="564"/>
                  </a:lnTo>
                  <a:lnTo>
                    <a:pt x="52" y="615"/>
                  </a:lnTo>
                  <a:lnTo>
                    <a:pt x="103" y="667"/>
                  </a:lnTo>
                  <a:lnTo>
                    <a:pt x="231" y="769"/>
                  </a:lnTo>
                  <a:lnTo>
                    <a:pt x="436" y="872"/>
                  </a:lnTo>
                  <a:lnTo>
                    <a:pt x="693" y="949"/>
                  </a:lnTo>
                  <a:lnTo>
                    <a:pt x="1000" y="1025"/>
                  </a:lnTo>
                  <a:lnTo>
                    <a:pt x="1333" y="1077"/>
                  </a:lnTo>
                  <a:lnTo>
                    <a:pt x="1692" y="1102"/>
                  </a:lnTo>
                  <a:lnTo>
                    <a:pt x="2410" y="1102"/>
                  </a:lnTo>
                  <a:lnTo>
                    <a:pt x="2743" y="1077"/>
                  </a:lnTo>
                  <a:lnTo>
                    <a:pt x="3025" y="1025"/>
                  </a:lnTo>
                  <a:lnTo>
                    <a:pt x="3281" y="949"/>
                  </a:lnTo>
                  <a:lnTo>
                    <a:pt x="3461" y="872"/>
                  </a:lnTo>
                  <a:lnTo>
                    <a:pt x="3589" y="769"/>
                  </a:lnTo>
                  <a:lnTo>
                    <a:pt x="3640" y="718"/>
                  </a:lnTo>
                  <a:lnTo>
                    <a:pt x="3666" y="667"/>
                  </a:lnTo>
                  <a:lnTo>
                    <a:pt x="3666" y="615"/>
                  </a:lnTo>
                  <a:lnTo>
                    <a:pt x="3640" y="564"/>
                  </a:lnTo>
                  <a:lnTo>
                    <a:pt x="3563" y="436"/>
                  </a:lnTo>
                  <a:lnTo>
                    <a:pt x="3409" y="333"/>
                  </a:lnTo>
                  <a:lnTo>
                    <a:pt x="3204" y="257"/>
                  </a:lnTo>
                  <a:lnTo>
                    <a:pt x="2948" y="154"/>
                  </a:lnTo>
                  <a:lnTo>
                    <a:pt x="2640" y="103"/>
                  </a:lnTo>
                  <a:lnTo>
                    <a:pt x="2333" y="52"/>
                  </a:lnTo>
                  <a:lnTo>
                    <a:pt x="1974" y="26"/>
                  </a:lnTo>
                  <a:lnTo>
                    <a:pt x="1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37"/>
            <p:cNvSpPr/>
            <p:nvPr/>
          </p:nvSpPr>
          <p:spPr>
            <a:xfrm>
              <a:off x="6819760" y="2630873"/>
              <a:ext cx="51494" cy="16375"/>
            </a:xfrm>
            <a:custGeom>
              <a:avLst/>
              <a:gdLst/>
              <a:ahLst/>
              <a:cxnLst/>
              <a:rect l="l" t="t" r="r" b="b"/>
              <a:pathLst>
                <a:path w="3871" h="1231" extrusionOk="0">
                  <a:moveTo>
                    <a:pt x="1308" y="1"/>
                  </a:moveTo>
                  <a:lnTo>
                    <a:pt x="949" y="52"/>
                  </a:lnTo>
                  <a:lnTo>
                    <a:pt x="667" y="103"/>
                  </a:lnTo>
                  <a:lnTo>
                    <a:pt x="411" y="180"/>
                  </a:lnTo>
                  <a:lnTo>
                    <a:pt x="206" y="257"/>
                  </a:lnTo>
                  <a:lnTo>
                    <a:pt x="78" y="359"/>
                  </a:lnTo>
                  <a:lnTo>
                    <a:pt x="26" y="411"/>
                  </a:lnTo>
                  <a:lnTo>
                    <a:pt x="1" y="488"/>
                  </a:lnTo>
                  <a:lnTo>
                    <a:pt x="1" y="539"/>
                  </a:lnTo>
                  <a:lnTo>
                    <a:pt x="26" y="616"/>
                  </a:lnTo>
                  <a:lnTo>
                    <a:pt x="52" y="667"/>
                  </a:lnTo>
                  <a:lnTo>
                    <a:pt x="103" y="718"/>
                  </a:lnTo>
                  <a:lnTo>
                    <a:pt x="257" y="846"/>
                  </a:lnTo>
                  <a:lnTo>
                    <a:pt x="488" y="949"/>
                  </a:lnTo>
                  <a:lnTo>
                    <a:pt x="744" y="1051"/>
                  </a:lnTo>
                  <a:lnTo>
                    <a:pt x="1077" y="1128"/>
                  </a:lnTo>
                  <a:lnTo>
                    <a:pt x="1410" y="1180"/>
                  </a:lnTo>
                  <a:lnTo>
                    <a:pt x="1795" y="1205"/>
                  </a:lnTo>
                  <a:lnTo>
                    <a:pt x="2179" y="1231"/>
                  </a:lnTo>
                  <a:lnTo>
                    <a:pt x="2564" y="1205"/>
                  </a:lnTo>
                  <a:lnTo>
                    <a:pt x="2923" y="1180"/>
                  </a:lnTo>
                  <a:lnTo>
                    <a:pt x="3230" y="1128"/>
                  </a:lnTo>
                  <a:lnTo>
                    <a:pt x="3461" y="1051"/>
                  </a:lnTo>
                  <a:lnTo>
                    <a:pt x="3666" y="949"/>
                  </a:lnTo>
                  <a:lnTo>
                    <a:pt x="3794" y="846"/>
                  </a:lnTo>
                  <a:lnTo>
                    <a:pt x="3845" y="795"/>
                  </a:lnTo>
                  <a:lnTo>
                    <a:pt x="3871" y="718"/>
                  </a:lnTo>
                  <a:lnTo>
                    <a:pt x="3871" y="667"/>
                  </a:lnTo>
                  <a:lnTo>
                    <a:pt x="3845" y="616"/>
                  </a:lnTo>
                  <a:lnTo>
                    <a:pt x="3820" y="539"/>
                  </a:lnTo>
                  <a:lnTo>
                    <a:pt x="3743" y="488"/>
                  </a:lnTo>
                  <a:lnTo>
                    <a:pt x="3589" y="359"/>
                  </a:lnTo>
                  <a:lnTo>
                    <a:pt x="3384" y="257"/>
                  </a:lnTo>
                  <a:lnTo>
                    <a:pt x="3102" y="180"/>
                  </a:lnTo>
                  <a:lnTo>
                    <a:pt x="2794" y="103"/>
                  </a:lnTo>
                  <a:lnTo>
                    <a:pt x="2436" y="52"/>
                  </a:lnTo>
                  <a:lnTo>
                    <a:pt x="20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37"/>
            <p:cNvSpPr/>
            <p:nvPr/>
          </p:nvSpPr>
          <p:spPr>
            <a:xfrm>
              <a:off x="6889652" y="2605306"/>
              <a:ext cx="50137" cy="15697"/>
            </a:xfrm>
            <a:custGeom>
              <a:avLst/>
              <a:gdLst/>
              <a:ahLst/>
              <a:cxnLst/>
              <a:rect l="l" t="t" r="r" b="b"/>
              <a:pathLst>
                <a:path w="3769" h="1180" extrusionOk="0">
                  <a:moveTo>
                    <a:pt x="1590" y="0"/>
                  </a:moveTo>
                  <a:lnTo>
                    <a:pt x="1231" y="26"/>
                  </a:lnTo>
                  <a:lnTo>
                    <a:pt x="898" y="52"/>
                  </a:lnTo>
                  <a:lnTo>
                    <a:pt x="616" y="103"/>
                  </a:lnTo>
                  <a:lnTo>
                    <a:pt x="360" y="180"/>
                  </a:lnTo>
                  <a:lnTo>
                    <a:pt x="180" y="257"/>
                  </a:lnTo>
                  <a:lnTo>
                    <a:pt x="52" y="359"/>
                  </a:lnTo>
                  <a:lnTo>
                    <a:pt x="27" y="410"/>
                  </a:lnTo>
                  <a:lnTo>
                    <a:pt x="1" y="462"/>
                  </a:lnTo>
                  <a:lnTo>
                    <a:pt x="1" y="539"/>
                  </a:lnTo>
                  <a:lnTo>
                    <a:pt x="27" y="590"/>
                  </a:lnTo>
                  <a:lnTo>
                    <a:pt x="103" y="718"/>
                  </a:lnTo>
                  <a:lnTo>
                    <a:pt x="283" y="821"/>
                  </a:lnTo>
                  <a:lnTo>
                    <a:pt x="488" y="923"/>
                  </a:lnTo>
                  <a:lnTo>
                    <a:pt x="770" y="1000"/>
                  </a:lnTo>
                  <a:lnTo>
                    <a:pt x="1077" y="1077"/>
                  </a:lnTo>
                  <a:lnTo>
                    <a:pt x="1411" y="1128"/>
                  </a:lnTo>
                  <a:lnTo>
                    <a:pt x="1795" y="1179"/>
                  </a:lnTo>
                  <a:lnTo>
                    <a:pt x="2538" y="1179"/>
                  </a:lnTo>
                  <a:lnTo>
                    <a:pt x="2871" y="1128"/>
                  </a:lnTo>
                  <a:lnTo>
                    <a:pt x="3179" y="1077"/>
                  </a:lnTo>
                  <a:lnTo>
                    <a:pt x="3410" y="1000"/>
                  </a:lnTo>
                  <a:lnTo>
                    <a:pt x="3589" y="923"/>
                  </a:lnTo>
                  <a:lnTo>
                    <a:pt x="3717" y="821"/>
                  </a:lnTo>
                  <a:lnTo>
                    <a:pt x="3743" y="769"/>
                  </a:lnTo>
                  <a:lnTo>
                    <a:pt x="3769" y="718"/>
                  </a:lnTo>
                  <a:lnTo>
                    <a:pt x="3769" y="641"/>
                  </a:lnTo>
                  <a:lnTo>
                    <a:pt x="3743" y="590"/>
                  </a:lnTo>
                  <a:lnTo>
                    <a:pt x="3640" y="462"/>
                  </a:lnTo>
                  <a:lnTo>
                    <a:pt x="3487" y="359"/>
                  </a:lnTo>
                  <a:lnTo>
                    <a:pt x="3256" y="257"/>
                  </a:lnTo>
                  <a:lnTo>
                    <a:pt x="2974" y="180"/>
                  </a:lnTo>
                  <a:lnTo>
                    <a:pt x="2666" y="103"/>
                  </a:lnTo>
                  <a:lnTo>
                    <a:pt x="2333" y="52"/>
                  </a:lnTo>
                  <a:lnTo>
                    <a:pt x="1974" y="26"/>
                  </a:lnTo>
                  <a:lnTo>
                    <a:pt x="15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37"/>
            <p:cNvSpPr/>
            <p:nvPr/>
          </p:nvSpPr>
          <p:spPr>
            <a:xfrm>
              <a:off x="6730434" y="2605306"/>
              <a:ext cx="49791" cy="15697"/>
            </a:xfrm>
            <a:custGeom>
              <a:avLst/>
              <a:gdLst/>
              <a:ahLst/>
              <a:cxnLst/>
              <a:rect l="l" t="t" r="r" b="b"/>
              <a:pathLst>
                <a:path w="3743" h="1180" extrusionOk="0">
                  <a:moveTo>
                    <a:pt x="1667" y="0"/>
                  </a:moveTo>
                  <a:lnTo>
                    <a:pt x="1308" y="26"/>
                  </a:lnTo>
                  <a:lnTo>
                    <a:pt x="975" y="52"/>
                  </a:lnTo>
                  <a:lnTo>
                    <a:pt x="667" y="103"/>
                  </a:lnTo>
                  <a:lnTo>
                    <a:pt x="411" y="180"/>
                  </a:lnTo>
                  <a:lnTo>
                    <a:pt x="231" y="257"/>
                  </a:lnTo>
                  <a:lnTo>
                    <a:pt x="78" y="359"/>
                  </a:lnTo>
                  <a:lnTo>
                    <a:pt x="26" y="410"/>
                  </a:lnTo>
                  <a:lnTo>
                    <a:pt x="1" y="462"/>
                  </a:lnTo>
                  <a:lnTo>
                    <a:pt x="1" y="539"/>
                  </a:lnTo>
                  <a:lnTo>
                    <a:pt x="1" y="590"/>
                  </a:lnTo>
                  <a:lnTo>
                    <a:pt x="26" y="641"/>
                  </a:lnTo>
                  <a:lnTo>
                    <a:pt x="78" y="718"/>
                  </a:lnTo>
                  <a:lnTo>
                    <a:pt x="206" y="821"/>
                  </a:lnTo>
                  <a:lnTo>
                    <a:pt x="411" y="923"/>
                  </a:lnTo>
                  <a:lnTo>
                    <a:pt x="667" y="1000"/>
                  </a:lnTo>
                  <a:lnTo>
                    <a:pt x="975" y="1077"/>
                  </a:lnTo>
                  <a:lnTo>
                    <a:pt x="1308" y="1128"/>
                  </a:lnTo>
                  <a:lnTo>
                    <a:pt x="1667" y="1179"/>
                  </a:lnTo>
                  <a:lnTo>
                    <a:pt x="2436" y="1179"/>
                  </a:lnTo>
                  <a:lnTo>
                    <a:pt x="2769" y="1128"/>
                  </a:lnTo>
                  <a:lnTo>
                    <a:pt x="3076" y="1077"/>
                  </a:lnTo>
                  <a:lnTo>
                    <a:pt x="3333" y="1000"/>
                  </a:lnTo>
                  <a:lnTo>
                    <a:pt x="3512" y="923"/>
                  </a:lnTo>
                  <a:lnTo>
                    <a:pt x="3666" y="821"/>
                  </a:lnTo>
                  <a:lnTo>
                    <a:pt x="3691" y="769"/>
                  </a:lnTo>
                  <a:lnTo>
                    <a:pt x="3743" y="718"/>
                  </a:lnTo>
                  <a:lnTo>
                    <a:pt x="3743" y="641"/>
                  </a:lnTo>
                  <a:lnTo>
                    <a:pt x="3717" y="590"/>
                  </a:lnTo>
                  <a:lnTo>
                    <a:pt x="3691" y="539"/>
                  </a:lnTo>
                  <a:lnTo>
                    <a:pt x="3640" y="462"/>
                  </a:lnTo>
                  <a:lnTo>
                    <a:pt x="3512" y="359"/>
                  </a:lnTo>
                  <a:lnTo>
                    <a:pt x="3307" y="257"/>
                  </a:lnTo>
                  <a:lnTo>
                    <a:pt x="3051" y="180"/>
                  </a:lnTo>
                  <a:lnTo>
                    <a:pt x="2743" y="103"/>
                  </a:lnTo>
                  <a:lnTo>
                    <a:pt x="2410" y="52"/>
                  </a:lnTo>
                  <a:lnTo>
                    <a:pt x="2051" y="26"/>
                  </a:lnTo>
                  <a:lnTo>
                    <a:pt x="16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37"/>
            <p:cNvSpPr/>
            <p:nvPr/>
          </p:nvSpPr>
          <p:spPr>
            <a:xfrm>
              <a:off x="6339380" y="2476431"/>
              <a:ext cx="248903" cy="67856"/>
            </a:xfrm>
            <a:custGeom>
              <a:avLst/>
              <a:gdLst/>
              <a:ahLst/>
              <a:cxnLst/>
              <a:rect l="l" t="t" r="r" b="b"/>
              <a:pathLst>
                <a:path w="18711" h="5101" extrusionOk="0">
                  <a:moveTo>
                    <a:pt x="17864" y="128"/>
                  </a:moveTo>
                  <a:lnTo>
                    <a:pt x="18556" y="4947"/>
                  </a:lnTo>
                  <a:lnTo>
                    <a:pt x="154" y="4947"/>
                  </a:lnTo>
                  <a:lnTo>
                    <a:pt x="872" y="128"/>
                  </a:lnTo>
                  <a:close/>
                  <a:moveTo>
                    <a:pt x="744" y="0"/>
                  </a:moveTo>
                  <a:lnTo>
                    <a:pt x="0" y="5101"/>
                  </a:lnTo>
                  <a:lnTo>
                    <a:pt x="18710" y="5101"/>
                  </a:lnTo>
                  <a:lnTo>
                    <a:pt x="17993" y="52"/>
                  </a:lnTo>
                  <a:lnTo>
                    <a:pt x="17967" y="0"/>
                  </a:lnTo>
                  <a:close/>
                </a:path>
              </a:pathLst>
            </a:custGeom>
            <a:solidFill>
              <a:srgbClr val="D7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37"/>
            <p:cNvSpPr/>
            <p:nvPr/>
          </p:nvSpPr>
          <p:spPr>
            <a:xfrm>
              <a:off x="6374153" y="2371754"/>
              <a:ext cx="35478" cy="66167"/>
            </a:xfrm>
            <a:custGeom>
              <a:avLst/>
              <a:gdLst/>
              <a:ahLst/>
              <a:cxnLst/>
              <a:rect l="l" t="t" r="r" b="b"/>
              <a:pathLst>
                <a:path w="2667" h="4974" extrusionOk="0">
                  <a:moveTo>
                    <a:pt x="1872" y="1"/>
                  </a:moveTo>
                  <a:lnTo>
                    <a:pt x="641" y="52"/>
                  </a:lnTo>
                  <a:lnTo>
                    <a:pt x="539" y="411"/>
                  </a:lnTo>
                  <a:lnTo>
                    <a:pt x="411" y="821"/>
                  </a:lnTo>
                  <a:lnTo>
                    <a:pt x="283" y="1359"/>
                  </a:lnTo>
                  <a:lnTo>
                    <a:pt x="154" y="2051"/>
                  </a:lnTo>
                  <a:lnTo>
                    <a:pt x="52" y="2846"/>
                  </a:lnTo>
                  <a:lnTo>
                    <a:pt x="26" y="3282"/>
                  </a:lnTo>
                  <a:lnTo>
                    <a:pt x="1" y="3743"/>
                  </a:lnTo>
                  <a:lnTo>
                    <a:pt x="1" y="4204"/>
                  </a:lnTo>
                  <a:lnTo>
                    <a:pt x="1" y="4717"/>
                  </a:lnTo>
                  <a:lnTo>
                    <a:pt x="206" y="4794"/>
                  </a:lnTo>
                  <a:lnTo>
                    <a:pt x="462" y="4871"/>
                  </a:lnTo>
                  <a:lnTo>
                    <a:pt x="795" y="4922"/>
                  </a:lnTo>
                  <a:lnTo>
                    <a:pt x="1180" y="4973"/>
                  </a:lnTo>
                  <a:lnTo>
                    <a:pt x="1641" y="4947"/>
                  </a:lnTo>
                  <a:lnTo>
                    <a:pt x="1872" y="4922"/>
                  </a:lnTo>
                  <a:lnTo>
                    <a:pt x="2128" y="4896"/>
                  </a:lnTo>
                  <a:lnTo>
                    <a:pt x="2410" y="4819"/>
                  </a:lnTo>
                  <a:lnTo>
                    <a:pt x="2666" y="4742"/>
                  </a:lnTo>
                  <a:lnTo>
                    <a:pt x="2666" y="4204"/>
                  </a:lnTo>
                  <a:lnTo>
                    <a:pt x="2641" y="3640"/>
                  </a:lnTo>
                  <a:lnTo>
                    <a:pt x="2564" y="2948"/>
                  </a:lnTo>
                  <a:lnTo>
                    <a:pt x="2487" y="2179"/>
                  </a:lnTo>
                  <a:lnTo>
                    <a:pt x="2333" y="1411"/>
                  </a:lnTo>
                  <a:lnTo>
                    <a:pt x="2256" y="1026"/>
                  </a:lnTo>
                  <a:lnTo>
                    <a:pt x="2154" y="667"/>
                  </a:lnTo>
                  <a:lnTo>
                    <a:pt x="2025" y="308"/>
                  </a:lnTo>
                  <a:lnTo>
                    <a:pt x="1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37"/>
            <p:cNvSpPr/>
            <p:nvPr/>
          </p:nvSpPr>
          <p:spPr>
            <a:xfrm>
              <a:off x="6374153" y="2371754"/>
              <a:ext cx="35478" cy="66167"/>
            </a:xfrm>
            <a:custGeom>
              <a:avLst/>
              <a:gdLst/>
              <a:ahLst/>
              <a:cxnLst/>
              <a:rect l="l" t="t" r="r" b="b"/>
              <a:pathLst>
                <a:path w="2667" h="4974" fill="none" extrusionOk="0">
                  <a:moveTo>
                    <a:pt x="641" y="52"/>
                  </a:moveTo>
                  <a:lnTo>
                    <a:pt x="641" y="52"/>
                  </a:lnTo>
                  <a:lnTo>
                    <a:pt x="539" y="411"/>
                  </a:lnTo>
                  <a:lnTo>
                    <a:pt x="411" y="821"/>
                  </a:lnTo>
                  <a:lnTo>
                    <a:pt x="283" y="1359"/>
                  </a:lnTo>
                  <a:lnTo>
                    <a:pt x="154" y="2051"/>
                  </a:lnTo>
                  <a:lnTo>
                    <a:pt x="52" y="2846"/>
                  </a:lnTo>
                  <a:lnTo>
                    <a:pt x="26" y="3282"/>
                  </a:lnTo>
                  <a:lnTo>
                    <a:pt x="1" y="3743"/>
                  </a:lnTo>
                  <a:lnTo>
                    <a:pt x="1" y="4204"/>
                  </a:lnTo>
                  <a:lnTo>
                    <a:pt x="1" y="4717"/>
                  </a:lnTo>
                  <a:lnTo>
                    <a:pt x="1" y="4717"/>
                  </a:lnTo>
                  <a:lnTo>
                    <a:pt x="206" y="4794"/>
                  </a:lnTo>
                  <a:lnTo>
                    <a:pt x="462" y="4871"/>
                  </a:lnTo>
                  <a:lnTo>
                    <a:pt x="795" y="4922"/>
                  </a:lnTo>
                  <a:lnTo>
                    <a:pt x="1180" y="4973"/>
                  </a:lnTo>
                  <a:lnTo>
                    <a:pt x="1641" y="4947"/>
                  </a:lnTo>
                  <a:lnTo>
                    <a:pt x="1872" y="4922"/>
                  </a:lnTo>
                  <a:lnTo>
                    <a:pt x="2128" y="4896"/>
                  </a:lnTo>
                  <a:lnTo>
                    <a:pt x="2410" y="4819"/>
                  </a:lnTo>
                  <a:lnTo>
                    <a:pt x="2666" y="4742"/>
                  </a:lnTo>
                  <a:lnTo>
                    <a:pt x="2666" y="4742"/>
                  </a:lnTo>
                  <a:lnTo>
                    <a:pt x="2666" y="4204"/>
                  </a:lnTo>
                  <a:lnTo>
                    <a:pt x="2641" y="3640"/>
                  </a:lnTo>
                  <a:lnTo>
                    <a:pt x="2564" y="2948"/>
                  </a:lnTo>
                  <a:lnTo>
                    <a:pt x="2487" y="2179"/>
                  </a:lnTo>
                  <a:lnTo>
                    <a:pt x="2333" y="1411"/>
                  </a:lnTo>
                  <a:lnTo>
                    <a:pt x="2256" y="1026"/>
                  </a:lnTo>
                  <a:lnTo>
                    <a:pt x="2154" y="667"/>
                  </a:lnTo>
                  <a:lnTo>
                    <a:pt x="2025" y="308"/>
                  </a:lnTo>
                  <a:lnTo>
                    <a:pt x="187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37"/>
            <p:cNvSpPr/>
            <p:nvPr/>
          </p:nvSpPr>
          <p:spPr>
            <a:xfrm>
              <a:off x="6375177" y="2343806"/>
              <a:ext cx="33429" cy="33416"/>
            </a:xfrm>
            <a:custGeom>
              <a:avLst/>
              <a:gdLst/>
              <a:ahLst/>
              <a:cxnLst/>
              <a:rect l="l" t="t" r="r" b="b"/>
              <a:pathLst>
                <a:path w="2513" h="2512" extrusionOk="0">
                  <a:moveTo>
                    <a:pt x="1308" y="0"/>
                  </a:moveTo>
                  <a:lnTo>
                    <a:pt x="1077" y="26"/>
                  </a:lnTo>
                  <a:lnTo>
                    <a:pt x="821" y="77"/>
                  </a:lnTo>
                  <a:lnTo>
                    <a:pt x="590" y="205"/>
                  </a:lnTo>
                  <a:lnTo>
                    <a:pt x="411" y="359"/>
                  </a:lnTo>
                  <a:lnTo>
                    <a:pt x="231" y="538"/>
                  </a:lnTo>
                  <a:lnTo>
                    <a:pt x="129" y="744"/>
                  </a:lnTo>
                  <a:lnTo>
                    <a:pt x="52" y="974"/>
                  </a:lnTo>
                  <a:lnTo>
                    <a:pt x="1" y="1205"/>
                  </a:lnTo>
                  <a:lnTo>
                    <a:pt x="26" y="1461"/>
                  </a:lnTo>
                  <a:lnTo>
                    <a:pt x="103" y="1717"/>
                  </a:lnTo>
                  <a:lnTo>
                    <a:pt x="206" y="1923"/>
                  </a:lnTo>
                  <a:lnTo>
                    <a:pt x="359" y="2128"/>
                  </a:lnTo>
                  <a:lnTo>
                    <a:pt x="539" y="2281"/>
                  </a:lnTo>
                  <a:lnTo>
                    <a:pt x="744" y="2409"/>
                  </a:lnTo>
                  <a:lnTo>
                    <a:pt x="974" y="2486"/>
                  </a:lnTo>
                  <a:lnTo>
                    <a:pt x="1231" y="2512"/>
                  </a:lnTo>
                  <a:lnTo>
                    <a:pt x="1461" y="2486"/>
                  </a:lnTo>
                  <a:lnTo>
                    <a:pt x="1718" y="2435"/>
                  </a:lnTo>
                  <a:lnTo>
                    <a:pt x="1948" y="2307"/>
                  </a:lnTo>
                  <a:lnTo>
                    <a:pt x="2128" y="2153"/>
                  </a:lnTo>
                  <a:lnTo>
                    <a:pt x="2307" y="1974"/>
                  </a:lnTo>
                  <a:lnTo>
                    <a:pt x="2410" y="1769"/>
                  </a:lnTo>
                  <a:lnTo>
                    <a:pt x="2487" y="1538"/>
                  </a:lnTo>
                  <a:lnTo>
                    <a:pt x="2512" y="1307"/>
                  </a:lnTo>
                  <a:lnTo>
                    <a:pt x="2512" y="1051"/>
                  </a:lnTo>
                  <a:lnTo>
                    <a:pt x="2435" y="820"/>
                  </a:lnTo>
                  <a:lnTo>
                    <a:pt x="2333" y="590"/>
                  </a:lnTo>
                  <a:lnTo>
                    <a:pt x="2179" y="385"/>
                  </a:lnTo>
                  <a:lnTo>
                    <a:pt x="2000" y="231"/>
                  </a:lnTo>
                  <a:lnTo>
                    <a:pt x="1769" y="103"/>
                  </a:lnTo>
                  <a:lnTo>
                    <a:pt x="1564" y="26"/>
                  </a:lnTo>
                  <a:lnTo>
                    <a:pt x="1308" y="0"/>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37"/>
            <p:cNvSpPr/>
            <p:nvPr/>
          </p:nvSpPr>
          <p:spPr>
            <a:xfrm>
              <a:off x="6380286" y="2349592"/>
              <a:ext cx="7183" cy="7862"/>
            </a:xfrm>
            <a:custGeom>
              <a:avLst/>
              <a:gdLst/>
              <a:ahLst/>
              <a:cxnLst/>
              <a:rect l="l" t="t" r="r" b="b"/>
              <a:pathLst>
                <a:path w="540" h="591" extrusionOk="0">
                  <a:moveTo>
                    <a:pt x="437" y="1"/>
                  </a:moveTo>
                  <a:lnTo>
                    <a:pt x="360" y="27"/>
                  </a:lnTo>
                  <a:lnTo>
                    <a:pt x="257" y="78"/>
                  </a:lnTo>
                  <a:lnTo>
                    <a:pt x="155" y="180"/>
                  </a:lnTo>
                  <a:lnTo>
                    <a:pt x="52" y="309"/>
                  </a:lnTo>
                  <a:lnTo>
                    <a:pt x="1" y="411"/>
                  </a:lnTo>
                  <a:lnTo>
                    <a:pt x="1" y="488"/>
                  </a:lnTo>
                  <a:lnTo>
                    <a:pt x="27" y="565"/>
                  </a:lnTo>
                  <a:lnTo>
                    <a:pt x="78" y="590"/>
                  </a:lnTo>
                  <a:lnTo>
                    <a:pt x="180" y="565"/>
                  </a:lnTo>
                  <a:lnTo>
                    <a:pt x="283" y="488"/>
                  </a:lnTo>
                  <a:lnTo>
                    <a:pt x="385" y="385"/>
                  </a:lnTo>
                  <a:lnTo>
                    <a:pt x="462" y="283"/>
                  </a:lnTo>
                  <a:lnTo>
                    <a:pt x="514" y="180"/>
                  </a:lnTo>
                  <a:lnTo>
                    <a:pt x="539" y="78"/>
                  </a:lnTo>
                  <a:lnTo>
                    <a:pt x="514" y="27"/>
                  </a:lnTo>
                  <a:lnTo>
                    <a:pt x="4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37"/>
            <p:cNvSpPr/>
            <p:nvPr/>
          </p:nvSpPr>
          <p:spPr>
            <a:xfrm>
              <a:off x="6377559" y="2376197"/>
              <a:ext cx="8886" cy="42621"/>
            </a:xfrm>
            <a:custGeom>
              <a:avLst/>
              <a:gdLst/>
              <a:ahLst/>
              <a:cxnLst/>
              <a:rect l="l" t="t" r="r" b="b"/>
              <a:pathLst>
                <a:path w="668" h="3204" extrusionOk="0">
                  <a:moveTo>
                    <a:pt x="565" y="0"/>
                  </a:moveTo>
                  <a:lnTo>
                    <a:pt x="514" y="26"/>
                  </a:lnTo>
                  <a:lnTo>
                    <a:pt x="488" y="51"/>
                  </a:lnTo>
                  <a:lnTo>
                    <a:pt x="462" y="77"/>
                  </a:lnTo>
                  <a:lnTo>
                    <a:pt x="283" y="846"/>
                  </a:lnTo>
                  <a:lnTo>
                    <a:pt x="155" y="1615"/>
                  </a:lnTo>
                  <a:lnTo>
                    <a:pt x="52" y="2409"/>
                  </a:lnTo>
                  <a:lnTo>
                    <a:pt x="1" y="3204"/>
                  </a:lnTo>
                  <a:lnTo>
                    <a:pt x="103" y="2409"/>
                  </a:lnTo>
                  <a:lnTo>
                    <a:pt x="257" y="1640"/>
                  </a:lnTo>
                  <a:lnTo>
                    <a:pt x="437" y="897"/>
                  </a:lnTo>
                  <a:lnTo>
                    <a:pt x="667" y="154"/>
                  </a:lnTo>
                  <a:lnTo>
                    <a:pt x="667" y="128"/>
                  </a:lnTo>
                  <a:lnTo>
                    <a:pt x="667" y="103"/>
                  </a:lnTo>
                  <a:lnTo>
                    <a:pt x="667" y="51"/>
                  </a:lnTo>
                  <a:lnTo>
                    <a:pt x="642" y="26"/>
                  </a:lnTo>
                  <a:lnTo>
                    <a:pt x="590" y="0"/>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37"/>
            <p:cNvSpPr/>
            <p:nvPr/>
          </p:nvSpPr>
          <p:spPr>
            <a:xfrm>
              <a:off x="6215960" y="2468583"/>
              <a:ext cx="35810" cy="65821"/>
            </a:xfrm>
            <a:custGeom>
              <a:avLst/>
              <a:gdLst/>
              <a:ahLst/>
              <a:cxnLst/>
              <a:rect l="l" t="t" r="r" b="b"/>
              <a:pathLst>
                <a:path w="2692" h="4948" extrusionOk="0">
                  <a:moveTo>
                    <a:pt x="1897" y="1"/>
                  </a:moveTo>
                  <a:lnTo>
                    <a:pt x="667" y="26"/>
                  </a:lnTo>
                  <a:lnTo>
                    <a:pt x="564" y="385"/>
                  </a:lnTo>
                  <a:lnTo>
                    <a:pt x="436" y="795"/>
                  </a:lnTo>
                  <a:lnTo>
                    <a:pt x="308" y="1334"/>
                  </a:lnTo>
                  <a:lnTo>
                    <a:pt x="180" y="2026"/>
                  </a:lnTo>
                  <a:lnTo>
                    <a:pt x="77" y="2820"/>
                  </a:lnTo>
                  <a:lnTo>
                    <a:pt x="26" y="3256"/>
                  </a:lnTo>
                  <a:lnTo>
                    <a:pt x="26" y="3717"/>
                  </a:lnTo>
                  <a:lnTo>
                    <a:pt x="0" y="4204"/>
                  </a:lnTo>
                  <a:lnTo>
                    <a:pt x="26" y="4691"/>
                  </a:lnTo>
                  <a:lnTo>
                    <a:pt x="231" y="4768"/>
                  </a:lnTo>
                  <a:lnTo>
                    <a:pt x="487" y="4845"/>
                  </a:lnTo>
                  <a:lnTo>
                    <a:pt x="795" y="4896"/>
                  </a:lnTo>
                  <a:lnTo>
                    <a:pt x="1205" y="4947"/>
                  </a:lnTo>
                  <a:lnTo>
                    <a:pt x="1666" y="4947"/>
                  </a:lnTo>
                  <a:lnTo>
                    <a:pt x="1897" y="4922"/>
                  </a:lnTo>
                  <a:lnTo>
                    <a:pt x="2153" y="4870"/>
                  </a:lnTo>
                  <a:lnTo>
                    <a:pt x="2410" y="4794"/>
                  </a:lnTo>
                  <a:lnTo>
                    <a:pt x="2692" y="4717"/>
                  </a:lnTo>
                  <a:lnTo>
                    <a:pt x="2666" y="4204"/>
                  </a:lnTo>
                  <a:lnTo>
                    <a:pt x="2640" y="3640"/>
                  </a:lnTo>
                  <a:lnTo>
                    <a:pt x="2589" y="2948"/>
                  </a:lnTo>
                  <a:lnTo>
                    <a:pt x="2486" y="2179"/>
                  </a:lnTo>
                  <a:lnTo>
                    <a:pt x="2358" y="1385"/>
                  </a:lnTo>
                  <a:lnTo>
                    <a:pt x="2256" y="1000"/>
                  </a:lnTo>
                  <a:lnTo>
                    <a:pt x="2153" y="642"/>
                  </a:lnTo>
                  <a:lnTo>
                    <a:pt x="2051" y="308"/>
                  </a:lnTo>
                  <a:lnTo>
                    <a:pt x="18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37"/>
            <p:cNvSpPr/>
            <p:nvPr/>
          </p:nvSpPr>
          <p:spPr>
            <a:xfrm>
              <a:off x="6215960" y="2468583"/>
              <a:ext cx="35810" cy="65821"/>
            </a:xfrm>
            <a:custGeom>
              <a:avLst/>
              <a:gdLst/>
              <a:ahLst/>
              <a:cxnLst/>
              <a:rect l="l" t="t" r="r" b="b"/>
              <a:pathLst>
                <a:path w="2692" h="4948" fill="none" extrusionOk="0">
                  <a:moveTo>
                    <a:pt x="667" y="26"/>
                  </a:moveTo>
                  <a:lnTo>
                    <a:pt x="667" y="26"/>
                  </a:lnTo>
                  <a:lnTo>
                    <a:pt x="564" y="385"/>
                  </a:lnTo>
                  <a:lnTo>
                    <a:pt x="436" y="795"/>
                  </a:lnTo>
                  <a:lnTo>
                    <a:pt x="308" y="1334"/>
                  </a:lnTo>
                  <a:lnTo>
                    <a:pt x="180" y="2026"/>
                  </a:lnTo>
                  <a:lnTo>
                    <a:pt x="77" y="2820"/>
                  </a:lnTo>
                  <a:lnTo>
                    <a:pt x="26" y="3256"/>
                  </a:lnTo>
                  <a:lnTo>
                    <a:pt x="26" y="3717"/>
                  </a:lnTo>
                  <a:lnTo>
                    <a:pt x="0" y="4204"/>
                  </a:lnTo>
                  <a:lnTo>
                    <a:pt x="26" y="4691"/>
                  </a:lnTo>
                  <a:lnTo>
                    <a:pt x="26" y="4691"/>
                  </a:lnTo>
                  <a:lnTo>
                    <a:pt x="231" y="4768"/>
                  </a:lnTo>
                  <a:lnTo>
                    <a:pt x="487" y="4845"/>
                  </a:lnTo>
                  <a:lnTo>
                    <a:pt x="795" y="4896"/>
                  </a:lnTo>
                  <a:lnTo>
                    <a:pt x="1205" y="4947"/>
                  </a:lnTo>
                  <a:lnTo>
                    <a:pt x="1666" y="4947"/>
                  </a:lnTo>
                  <a:lnTo>
                    <a:pt x="1897" y="4922"/>
                  </a:lnTo>
                  <a:lnTo>
                    <a:pt x="2153" y="4870"/>
                  </a:lnTo>
                  <a:lnTo>
                    <a:pt x="2410" y="4794"/>
                  </a:lnTo>
                  <a:lnTo>
                    <a:pt x="2692" y="4717"/>
                  </a:lnTo>
                  <a:lnTo>
                    <a:pt x="2692" y="4717"/>
                  </a:lnTo>
                  <a:lnTo>
                    <a:pt x="2666" y="4204"/>
                  </a:lnTo>
                  <a:lnTo>
                    <a:pt x="2640" y="3640"/>
                  </a:lnTo>
                  <a:lnTo>
                    <a:pt x="2589" y="2948"/>
                  </a:lnTo>
                  <a:lnTo>
                    <a:pt x="2486" y="2179"/>
                  </a:lnTo>
                  <a:lnTo>
                    <a:pt x="2358" y="1385"/>
                  </a:lnTo>
                  <a:lnTo>
                    <a:pt x="2256" y="1000"/>
                  </a:lnTo>
                  <a:lnTo>
                    <a:pt x="2153" y="642"/>
                  </a:lnTo>
                  <a:lnTo>
                    <a:pt x="2051" y="308"/>
                  </a:lnTo>
                  <a:lnTo>
                    <a:pt x="18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37"/>
            <p:cNvSpPr/>
            <p:nvPr/>
          </p:nvSpPr>
          <p:spPr>
            <a:xfrm>
              <a:off x="6217317" y="2440289"/>
              <a:ext cx="33429" cy="33429"/>
            </a:xfrm>
            <a:custGeom>
              <a:avLst/>
              <a:gdLst/>
              <a:ahLst/>
              <a:cxnLst/>
              <a:rect l="l" t="t" r="r" b="b"/>
              <a:pathLst>
                <a:path w="2513" h="2513" extrusionOk="0">
                  <a:moveTo>
                    <a:pt x="1308" y="1"/>
                  </a:moveTo>
                  <a:lnTo>
                    <a:pt x="1052" y="26"/>
                  </a:lnTo>
                  <a:lnTo>
                    <a:pt x="821" y="103"/>
                  </a:lnTo>
                  <a:lnTo>
                    <a:pt x="590" y="206"/>
                  </a:lnTo>
                  <a:lnTo>
                    <a:pt x="385" y="359"/>
                  </a:lnTo>
                  <a:lnTo>
                    <a:pt x="232" y="539"/>
                  </a:lnTo>
                  <a:lnTo>
                    <a:pt x="129" y="744"/>
                  </a:lnTo>
                  <a:lnTo>
                    <a:pt x="52" y="974"/>
                  </a:lnTo>
                  <a:lnTo>
                    <a:pt x="1" y="1231"/>
                  </a:lnTo>
                  <a:lnTo>
                    <a:pt x="27" y="1461"/>
                  </a:lnTo>
                  <a:lnTo>
                    <a:pt x="78" y="1718"/>
                  </a:lnTo>
                  <a:lnTo>
                    <a:pt x="206" y="1948"/>
                  </a:lnTo>
                  <a:lnTo>
                    <a:pt x="360" y="2128"/>
                  </a:lnTo>
                  <a:lnTo>
                    <a:pt x="539" y="2282"/>
                  </a:lnTo>
                  <a:lnTo>
                    <a:pt x="744" y="2410"/>
                  </a:lnTo>
                  <a:lnTo>
                    <a:pt x="975" y="2487"/>
                  </a:lnTo>
                  <a:lnTo>
                    <a:pt x="1206" y="2512"/>
                  </a:lnTo>
                  <a:lnTo>
                    <a:pt x="1462" y="2512"/>
                  </a:lnTo>
                  <a:lnTo>
                    <a:pt x="1718" y="2435"/>
                  </a:lnTo>
                  <a:lnTo>
                    <a:pt x="1949" y="2333"/>
                  </a:lnTo>
                  <a:lnTo>
                    <a:pt x="2128" y="2179"/>
                  </a:lnTo>
                  <a:lnTo>
                    <a:pt x="2282" y="1974"/>
                  </a:lnTo>
                  <a:lnTo>
                    <a:pt x="2410" y="1769"/>
                  </a:lnTo>
                  <a:lnTo>
                    <a:pt x="2487" y="1538"/>
                  </a:lnTo>
                  <a:lnTo>
                    <a:pt x="2513" y="1308"/>
                  </a:lnTo>
                  <a:lnTo>
                    <a:pt x="2513" y="1051"/>
                  </a:lnTo>
                  <a:lnTo>
                    <a:pt x="2436" y="821"/>
                  </a:lnTo>
                  <a:lnTo>
                    <a:pt x="2308" y="590"/>
                  </a:lnTo>
                  <a:lnTo>
                    <a:pt x="2179" y="385"/>
                  </a:lnTo>
                  <a:lnTo>
                    <a:pt x="1974" y="231"/>
                  </a:lnTo>
                  <a:lnTo>
                    <a:pt x="1769" y="129"/>
                  </a:lnTo>
                  <a:lnTo>
                    <a:pt x="1539" y="52"/>
                  </a:lnTo>
                  <a:lnTo>
                    <a:pt x="1308" y="1"/>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37"/>
            <p:cNvSpPr/>
            <p:nvPr/>
          </p:nvSpPr>
          <p:spPr>
            <a:xfrm>
              <a:off x="6222438" y="2446088"/>
              <a:ext cx="7170" cy="7848"/>
            </a:xfrm>
            <a:custGeom>
              <a:avLst/>
              <a:gdLst/>
              <a:ahLst/>
              <a:cxnLst/>
              <a:rect l="l" t="t" r="r" b="b"/>
              <a:pathLst>
                <a:path w="539" h="590" extrusionOk="0">
                  <a:moveTo>
                    <a:pt x="436" y="0"/>
                  </a:moveTo>
                  <a:lnTo>
                    <a:pt x="334" y="26"/>
                  </a:lnTo>
                  <a:lnTo>
                    <a:pt x="231" y="103"/>
                  </a:lnTo>
                  <a:lnTo>
                    <a:pt x="129" y="180"/>
                  </a:lnTo>
                  <a:lnTo>
                    <a:pt x="52" y="308"/>
                  </a:lnTo>
                  <a:lnTo>
                    <a:pt x="0" y="410"/>
                  </a:lnTo>
                  <a:lnTo>
                    <a:pt x="0" y="487"/>
                  </a:lnTo>
                  <a:lnTo>
                    <a:pt x="26" y="564"/>
                  </a:lnTo>
                  <a:lnTo>
                    <a:pt x="77" y="590"/>
                  </a:lnTo>
                  <a:lnTo>
                    <a:pt x="180" y="564"/>
                  </a:lnTo>
                  <a:lnTo>
                    <a:pt x="282" y="487"/>
                  </a:lnTo>
                  <a:lnTo>
                    <a:pt x="385" y="410"/>
                  </a:lnTo>
                  <a:lnTo>
                    <a:pt x="462" y="282"/>
                  </a:lnTo>
                  <a:lnTo>
                    <a:pt x="513" y="180"/>
                  </a:lnTo>
                  <a:lnTo>
                    <a:pt x="539" y="77"/>
                  </a:lnTo>
                  <a:lnTo>
                    <a:pt x="487" y="26"/>
                  </a:lnTo>
                  <a:lnTo>
                    <a:pt x="4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37"/>
            <p:cNvSpPr/>
            <p:nvPr/>
          </p:nvSpPr>
          <p:spPr>
            <a:xfrm>
              <a:off x="6219711" y="2472680"/>
              <a:ext cx="8873" cy="42635"/>
            </a:xfrm>
            <a:custGeom>
              <a:avLst/>
              <a:gdLst/>
              <a:ahLst/>
              <a:cxnLst/>
              <a:rect l="l" t="t" r="r" b="b"/>
              <a:pathLst>
                <a:path w="667" h="3205" extrusionOk="0">
                  <a:moveTo>
                    <a:pt x="564" y="0"/>
                  </a:moveTo>
                  <a:lnTo>
                    <a:pt x="513" y="26"/>
                  </a:lnTo>
                  <a:lnTo>
                    <a:pt x="487" y="52"/>
                  </a:lnTo>
                  <a:lnTo>
                    <a:pt x="462" y="77"/>
                  </a:lnTo>
                  <a:lnTo>
                    <a:pt x="282" y="846"/>
                  </a:lnTo>
                  <a:lnTo>
                    <a:pt x="128" y="1641"/>
                  </a:lnTo>
                  <a:lnTo>
                    <a:pt x="52" y="2410"/>
                  </a:lnTo>
                  <a:lnTo>
                    <a:pt x="0" y="3204"/>
                  </a:lnTo>
                  <a:lnTo>
                    <a:pt x="103" y="2410"/>
                  </a:lnTo>
                  <a:lnTo>
                    <a:pt x="231" y="1641"/>
                  </a:lnTo>
                  <a:lnTo>
                    <a:pt x="436" y="897"/>
                  </a:lnTo>
                  <a:lnTo>
                    <a:pt x="667" y="154"/>
                  </a:lnTo>
                  <a:lnTo>
                    <a:pt x="667" y="129"/>
                  </a:lnTo>
                  <a:lnTo>
                    <a:pt x="667" y="103"/>
                  </a:lnTo>
                  <a:lnTo>
                    <a:pt x="667" y="52"/>
                  </a:lnTo>
                  <a:lnTo>
                    <a:pt x="641" y="26"/>
                  </a:lnTo>
                  <a:lnTo>
                    <a:pt x="590" y="0"/>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37"/>
            <p:cNvSpPr/>
            <p:nvPr/>
          </p:nvSpPr>
          <p:spPr>
            <a:xfrm>
              <a:off x="5482939" y="2749518"/>
              <a:ext cx="1975767" cy="39908"/>
            </a:xfrm>
            <a:custGeom>
              <a:avLst/>
              <a:gdLst/>
              <a:ahLst/>
              <a:cxnLst/>
              <a:rect l="l" t="t" r="r" b="b"/>
              <a:pathLst>
                <a:path w="148526" h="3000" extrusionOk="0">
                  <a:moveTo>
                    <a:pt x="0" y="1"/>
                  </a:moveTo>
                  <a:lnTo>
                    <a:pt x="0" y="3000"/>
                  </a:lnTo>
                  <a:lnTo>
                    <a:pt x="148525" y="3000"/>
                  </a:lnTo>
                  <a:lnTo>
                    <a:pt x="148525" y="1"/>
                  </a:lnTo>
                  <a:close/>
                </a:path>
              </a:pathLst>
            </a:custGeom>
            <a:solidFill>
              <a:srgbClr val="BC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37"/>
            <p:cNvSpPr/>
            <p:nvPr/>
          </p:nvSpPr>
          <p:spPr>
            <a:xfrm>
              <a:off x="5428385" y="2554158"/>
              <a:ext cx="394486" cy="138107"/>
            </a:xfrm>
            <a:custGeom>
              <a:avLst/>
              <a:gdLst/>
              <a:ahLst/>
              <a:cxnLst/>
              <a:rect l="l" t="t" r="r" b="b"/>
              <a:pathLst>
                <a:path w="29655" h="10382" extrusionOk="0">
                  <a:moveTo>
                    <a:pt x="9919" y="1"/>
                  </a:moveTo>
                  <a:lnTo>
                    <a:pt x="1384" y="2846"/>
                  </a:lnTo>
                  <a:lnTo>
                    <a:pt x="0" y="8382"/>
                  </a:lnTo>
                  <a:lnTo>
                    <a:pt x="462" y="8792"/>
                  </a:lnTo>
                  <a:lnTo>
                    <a:pt x="923" y="9151"/>
                  </a:lnTo>
                  <a:lnTo>
                    <a:pt x="1410" y="9458"/>
                  </a:lnTo>
                  <a:lnTo>
                    <a:pt x="1871" y="9715"/>
                  </a:lnTo>
                  <a:lnTo>
                    <a:pt x="2333" y="9920"/>
                  </a:lnTo>
                  <a:lnTo>
                    <a:pt x="2820" y="10099"/>
                  </a:lnTo>
                  <a:lnTo>
                    <a:pt x="3281" y="10227"/>
                  </a:lnTo>
                  <a:lnTo>
                    <a:pt x="3742" y="10304"/>
                  </a:lnTo>
                  <a:lnTo>
                    <a:pt x="4178" y="10355"/>
                  </a:lnTo>
                  <a:lnTo>
                    <a:pt x="4639" y="10381"/>
                  </a:lnTo>
                  <a:lnTo>
                    <a:pt x="5075" y="10355"/>
                  </a:lnTo>
                  <a:lnTo>
                    <a:pt x="5511" y="10330"/>
                  </a:lnTo>
                  <a:lnTo>
                    <a:pt x="5921" y="10253"/>
                  </a:lnTo>
                  <a:lnTo>
                    <a:pt x="6331" y="10176"/>
                  </a:lnTo>
                  <a:lnTo>
                    <a:pt x="6715" y="10073"/>
                  </a:lnTo>
                  <a:lnTo>
                    <a:pt x="7100" y="9945"/>
                  </a:lnTo>
                  <a:lnTo>
                    <a:pt x="7484" y="9817"/>
                  </a:lnTo>
                  <a:lnTo>
                    <a:pt x="7818" y="9663"/>
                  </a:lnTo>
                  <a:lnTo>
                    <a:pt x="8484" y="9356"/>
                  </a:lnTo>
                  <a:lnTo>
                    <a:pt x="9048" y="9023"/>
                  </a:lnTo>
                  <a:lnTo>
                    <a:pt x="9535" y="8689"/>
                  </a:lnTo>
                  <a:lnTo>
                    <a:pt x="9945" y="8408"/>
                  </a:lnTo>
                  <a:lnTo>
                    <a:pt x="10227" y="8177"/>
                  </a:lnTo>
                  <a:lnTo>
                    <a:pt x="10483" y="7972"/>
                  </a:lnTo>
                  <a:lnTo>
                    <a:pt x="12739" y="8074"/>
                  </a:lnTo>
                  <a:lnTo>
                    <a:pt x="14891" y="8202"/>
                  </a:lnTo>
                  <a:lnTo>
                    <a:pt x="16045" y="8279"/>
                  </a:lnTo>
                  <a:lnTo>
                    <a:pt x="17172" y="8382"/>
                  </a:lnTo>
                  <a:lnTo>
                    <a:pt x="17967" y="8382"/>
                  </a:lnTo>
                  <a:lnTo>
                    <a:pt x="18710" y="8331"/>
                  </a:lnTo>
                  <a:lnTo>
                    <a:pt x="19454" y="8279"/>
                  </a:lnTo>
                  <a:lnTo>
                    <a:pt x="20146" y="8151"/>
                  </a:lnTo>
                  <a:lnTo>
                    <a:pt x="20838" y="8023"/>
                  </a:lnTo>
                  <a:lnTo>
                    <a:pt x="21478" y="7844"/>
                  </a:lnTo>
                  <a:lnTo>
                    <a:pt x="22119" y="7664"/>
                  </a:lnTo>
                  <a:lnTo>
                    <a:pt x="22709" y="7434"/>
                  </a:lnTo>
                  <a:lnTo>
                    <a:pt x="23298" y="7203"/>
                  </a:lnTo>
                  <a:lnTo>
                    <a:pt x="23836" y="6947"/>
                  </a:lnTo>
                  <a:lnTo>
                    <a:pt x="24374" y="6665"/>
                  </a:lnTo>
                  <a:lnTo>
                    <a:pt x="24861" y="6357"/>
                  </a:lnTo>
                  <a:lnTo>
                    <a:pt x="25348" y="6075"/>
                  </a:lnTo>
                  <a:lnTo>
                    <a:pt x="25784" y="5768"/>
                  </a:lnTo>
                  <a:lnTo>
                    <a:pt x="26220" y="5434"/>
                  </a:lnTo>
                  <a:lnTo>
                    <a:pt x="26604" y="5127"/>
                  </a:lnTo>
                  <a:lnTo>
                    <a:pt x="26989" y="4794"/>
                  </a:lnTo>
                  <a:lnTo>
                    <a:pt x="27322" y="4486"/>
                  </a:lnTo>
                  <a:lnTo>
                    <a:pt x="27963" y="3845"/>
                  </a:lnTo>
                  <a:lnTo>
                    <a:pt x="28475" y="3282"/>
                  </a:lnTo>
                  <a:lnTo>
                    <a:pt x="28911" y="2743"/>
                  </a:lnTo>
                  <a:lnTo>
                    <a:pt x="29244" y="2308"/>
                  </a:lnTo>
                  <a:lnTo>
                    <a:pt x="29475" y="1949"/>
                  </a:lnTo>
                  <a:lnTo>
                    <a:pt x="29654" y="1667"/>
                  </a:lnTo>
                  <a:lnTo>
                    <a:pt x="29347" y="1564"/>
                  </a:lnTo>
                  <a:lnTo>
                    <a:pt x="28475" y="1359"/>
                  </a:lnTo>
                  <a:lnTo>
                    <a:pt x="27809" y="1206"/>
                  </a:lnTo>
                  <a:lnTo>
                    <a:pt x="27014" y="1077"/>
                  </a:lnTo>
                  <a:lnTo>
                    <a:pt x="26066" y="924"/>
                  </a:lnTo>
                  <a:lnTo>
                    <a:pt x="24964" y="795"/>
                  </a:lnTo>
                  <a:lnTo>
                    <a:pt x="23452" y="667"/>
                  </a:lnTo>
                  <a:lnTo>
                    <a:pt x="21325" y="539"/>
                  </a:lnTo>
                  <a:lnTo>
                    <a:pt x="18864" y="385"/>
                  </a:lnTo>
                  <a:lnTo>
                    <a:pt x="16301" y="257"/>
                  </a:lnTo>
                  <a:lnTo>
                    <a:pt x="11841" y="78"/>
                  </a:lnTo>
                  <a:lnTo>
                    <a:pt x="9919" y="1"/>
                  </a:lnTo>
                  <a:close/>
                </a:path>
              </a:pathLst>
            </a:custGeom>
            <a:solidFill>
              <a:srgbClr val="FF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37"/>
            <p:cNvSpPr/>
            <p:nvPr/>
          </p:nvSpPr>
          <p:spPr>
            <a:xfrm>
              <a:off x="5428385" y="2554158"/>
              <a:ext cx="394486" cy="138107"/>
            </a:xfrm>
            <a:custGeom>
              <a:avLst/>
              <a:gdLst/>
              <a:ahLst/>
              <a:cxnLst/>
              <a:rect l="l" t="t" r="r" b="b"/>
              <a:pathLst>
                <a:path w="29655" h="10382" fill="none" extrusionOk="0">
                  <a:moveTo>
                    <a:pt x="1384" y="2846"/>
                  </a:moveTo>
                  <a:lnTo>
                    <a:pt x="9919" y="1"/>
                  </a:lnTo>
                  <a:lnTo>
                    <a:pt x="9919" y="1"/>
                  </a:lnTo>
                  <a:lnTo>
                    <a:pt x="11841" y="78"/>
                  </a:lnTo>
                  <a:lnTo>
                    <a:pt x="16301" y="257"/>
                  </a:lnTo>
                  <a:lnTo>
                    <a:pt x="18864" y="385"/>
                  </a:lnTo>
                  <a:lnTo>
                    <a:pt x="21325" y="539"/>
                  </a:lnTo>
                  <a:lnTo>
                    <a:pt x="23452" y="667"/>
                  </a:lnTo>
                  <a:lnTo>
                    <a:pt x="24964" y="795"/>
                  </a:lnTo>
                  <a:lnTo>
                    <a:pt x="24964" y="795"/>
                  </a:lnTo>
                  <a:lnTo>
                    <a:pt x="26066" y="924"/>
                  </a:lnTo>
                  <a:lnTo>
                    <a:pt x="27014" y="1077"/>
                  </a:lnTo>
                  <a:lnTo>
                    <a:pt x="27809" y="1206"/>
                  </a:lnTo>
                  <a:lnTo>
                    <a:pt x="28475" y="1359"/>
                  </a:lnTo>
                  <a:lnTo>
                    <a:pt x="29347" y="1564"/>
                  </a:lnTo>
                  <a:lnTo>
                    <a:pt x="29654" y="1667"/>
                  </a:lnTo>
                  <a:lnTo>
                    <a:pt x="29654" y="1667"/>
                  </a:lnTo>
                  <a:lnTo>
                    <a:pt x="29475" y="1949"/>
                  </a:lnTo>
                  <a:lnTo>
                    <a:pt x="29244" y="2308"/>
                  </a:lnTo>
                  <a:lnTo>
                    <a:pt x="28911" y="2743"/>
                  </a:lnTo>
                  <a:lnTo>
                    <a:pt x="28475" y="3282"/>
                  </a:lnTo>
                  <a:lnTo>
                    <a:pt x="27963" y="3845"/>
                  </a:lnTo>
                  <a:lnTo>
                    <a:pt x="27322" y="4486"/>
                  </a:lnTo>
                  <a:lnTo>
                    <a:pt x="26989" y="4794"/>
                  </a:lnTo>
                  <a:lnTo>
                    <a:pt x="26604" y="5127"/>
                  </a:lnTo>
                  <a:lnTo>
                    <a:pt x="26220" y="5434"/>
                  </a:lnTo>
                  <a:lnTo>
                    <a:pt x="25784" y="5768"/>
                  </a:lnTo>
                  <a:lnTo>
                    <a:pt x="25348" y="6075"/>
                  </a:lnTo>
                  <a:lnTo>
                    <a:pt x="24861" y="6357"/>
                  </a:lnTo>
                  <a:lnTo>
                    <a:pt x="24374" y="6665"/>
                  </a:lnTo>
                  <a:lnTo>
                    <a:pt x="23836" y="6947"/>
                  </a:lnTo>
                  <a:lnTo>
                    <a:pt x="23298" y="7203"/>
                  </a:lnTo>
                  <a:lnTo>
                    <a:pt x="22709" y="7434"/>
                  </a:lnTo>
                  <a:lnTo>
                    <a:pt x="22119" y="7664"/>
                  </a:lnTo>
                  <a:lnTo>
                    <a:pt x="21478" y="7844"/>
                  </a:lnTo>
                  <a:lnTo>
                    <a:pt x="20838" y="8023"/>
                  </a:lnTo>
                  <a:lnTo>
                    <a:pt x="20146" y="8151"/>
                  </a:lnTo>
                  <a:lnTo>
                    <a:pt x="19454" y="8279"/>
                  </a:lnTo>
                  <a:lnTo>
                    <a:pt x="18710" y="8331"/>
                  </a:lnTo>
                  <a:lnTo>
                    <a:pt x="17967" y="8382"/>
                  </a:lnTo>
                  <a:lnTo>
                    <a:pt x="17172" y="8382"/>
                  </a:lnTo>
                  <a:lnTo>
                    <a:pt x="17172" y="8382"/>
                  </a:lnTo>
                  <a:lnTo>
                    <a:pt x="16045" y="8279"/>
                  </a:lnTo>
                  <a:lnTo>
                    <a:pt x="14891" y="8202"/>
                  </a:lnTo>
                  <a:lnTo>
                    <a:pt x="12739" y="8074"/>
                  </a:lnTo>
                  <a:lnTo>
                    <a:pt x="10483" y="7972"/>
                  </a:lnTo>
                  <a:lnTo>
                    <a:pt x="10483" y="7972"/>
                  </a:lnTo>
                  <a:lnTo>
                    <a:pt x="10227" y="8177"/>
                  </a:lnTo>
                  <a:lnTo>
                    <a:pt x="9945" y="8408"/>
                  </a:lnTo>
                  <a:lnTo>
                    <a:pt x="9535" y="8689"/>
                  </a:lnTo>
                  <a:lnTo>
                    <a:pt x="9048" y="9023"/>
                  </a:lnTo>
                  <a:lnTo>
                    <a:pt x="8484" y="9356"/>
                  </a:lnTo>
                  <a:lnTo>
                    <a:pt x="7818" y="9663"/>
                  </a:lnTo>
                  <a:lnTo>
                    <a:pt x="7484" y="9817"/>
                  </a:lnTo>
                  <a:lnTo>
                    <a:pt x="7100" y="9945"/>
                  </a:lnTo>
                  <a:lnTo>
                    <a:pt x="6715" y="10073"/>
                  </a:lnTo>
                  <a:lnTo>
                    <a:pt x="6331" y="10176"/>
                  </a:lnTo>
                  <a:lnTo>
                    <a:pt x="5921" y="10253"/>
                  </a:lnTo>
                  <a:lnTo>
                    <a:pt x="5511" y="10330"/>
                  </a:lnTo>
                  <a:lnTo>
                    <a:pt x="5075" y="10355"/>
                  </a:lnTo>
                  <a:lnTo>
                    <a:pt x="4639" y="10381"/>
                  </a:lnTo>
                  <a:lnTo>
                    <a:pt x="4178" y="10355"/>
                  </a:lnTo>
                  <a:lnTo>
                    <a:pt x="3742" y="10304"/>
                  </a:lnTo>
                  <a:lnTo>
                    <a:pt x="3281" y="10227"/>
                  </a:lnTo>
                  <a:lnTo>
                    <a:pt x="2820" y="10099"/>
                  </a:lnTo>
                  <a:lnTo>
                    <a:pt x="2333" y="9920"/>
                  </a:lnTo>
                  <a:lnTo>
                    <a:pt x="1871" y="9715"/>
                  </a:lnTo>
                  <a:lnTo>
                    <a:pt x="1410" y="9458"/>
                  </a:lnTo>
                  <a:lnTo>
                    <a:pt x="923" y="9151"/>
                  </a:lnTo>
                  <a:lnTo>
                    <a:pt x="462" y="8792"/>
                  </a:lnTo>
                  <a:lnTo>
                    <a:pt x="0" y="83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37"/>
            <p:cNvSpPr/>
            <p:nvPr/>
          </p:nvSpPr>
          <p:spPr>
            <a:xfrm>
              <a:off x="6053669" y="1803751"/>
              <a:ext cx="32059" cy="89685"/>
            </a:xfrm>
            <a:custGeom>
              <a:avLst/>
              <a:gdLst/>
              <a:ahLst/>
              <a:cxnLst/>
              <a:rect l="l" t="t" r="r" b="b"/>
              <a:pathLst>
                <a:path w="2410" h="6742" extrusionOk="0">
                  <a:moveTo>
                    <a:pt x="2102" y="1"/>
                  </a:moveTo>
                  <a:lnTo>
                    <a:pt x="2051" y="26"/>
                  </a:lnTo>
                  <a:lnTo>
                    <a:pt x="2025" y="52"/>
                  </a:lnTo>
                  <a:lnTo>
                    <a:pt x="2000" y="103"/>
                  </a:lnTo>
                  <a:lnTo>
                    <a:pt x="2000" y="180"/>
                  </a:lnTo>
                  <a:lnTo>
                    <a:pt x="2025" y="411"/>
                  </a:lnTo>
                  <a:lnTo>
                    <a:pt x="2077" y="974"/>
                  </a:lnTo>
                  <a:lnTo>
                    <a:pt x="2102" y="1359"/>
                  </a:lnTo>
                  <a:lnTo>
                    <a:pt x="2128" y="1820"/>
                  </a:lnTo>
                  <a:lnTo>
                    <a:pt x="2102" y="2307"/>
                  </a:lnTo>
                  <a:lnTo>
                    <a:pt x="2077" y="2820"/>
                  </a:lnTo>
                  <a:lnTo>
                    <a:pt x="2000" y="3332"/>
                  </a:lnTo>
                  <a:lnTo>
                    <a:pt x="1897" y="3871"/>
                  </a:lnTo>
                  <a:lnTo>
                    <a:pt x="1743" y="4383"/>
                  </a:lnTo>
                  <a:lnTo>
                    <a:pt x="1641" y="4640"/>
                  </a:lnTo>
                  <a:lnTo>
                    <a:pt x="1538" y="4896"/>
                  </a:lnTo>
                  <a:lnTo>
                    <a:pt x="1410" y="5126"/>
                  </a:lnTo>
                  <a:lnTo>
                    <a:pt x="1282" y="5357"/>
                  </a:lnTo>
                  <a:lnTo>
                    <a:pt x="1128" y="5588"/>
                  </a:lnTo>
                  <a:lnTo>
                    <a:pt x="949" y="5793"/>
                  </a:lnTo>
                  <a:lnTo>
                    <a:pt x="769" y="5972"/>
                  </a:lnTo>
                  <a:lnTo>
                    <a:pt x="564" y="6152"/>
                  </a:lnTo>
                  <a:lnTo>
                    <a:pt x="334" y="6305"/>
                  </a:lnTo>
                  <a:lnTo>
                    <a:pt x="103" y="6459"/>
                  </a:lnTo>
                  <a:lnTo>
                    <a:pt x="52" y="6485"/>
                  </a:lnTo>
                  <a:lnTo>
                    <a:pt x="26" y="6536"/>
                  </a:lnTo>
                  <a:lnTo>
                    <a:pt x="1" y="6587"/>
                  </a:lnTo>
                  <a:lnTo>
                    <a:pt x="26" y="6664"/>
                  </a:lnTo>
                  <a:lnTo>
                    <a:pt x="77" y="6716"/>
                  </a:lnTo>
                  <a:lnTo>
                    <a:pt x="154" y="6741"/>
                  </a:lnTo>
                  <a:lnTo>
                    <a:pt x="231" y="6716"/>
                  </a:lnTo>
                  <a:lnTo>
                    <a:pt x="488" y="6562"/>
                  </a:lnTo>
                  <a:lnTo>
                    <a:pt x="718" y="6408"/>
                  </a:lnTo>
                  <a:lnTo>
                    <a:pt x="949" y="6203"/>
                  </a:lnTo>
                  <a:lnTo>
                    <a:pt x="1154" y="6024"/>
                  </a:lnTo>
                  <a:lnTo>
                    <a:pt x="1333" y="5793"/>
                  </a:lnTo>
                  <a:lnTo>
                    <a:pt x="1487" y="5562"/>
                  </a:lnTo>
                  <a:lnTo>
                    <a:pt x="1641" y="5332"/>
                  </a:lnTo>
                  <a:lnTo>
                    <a:pt x="1769" y="5075"/>
                  </a:lnTo>
                  <a:lnTo>
                    <a:pt x="1897" y="4819"/>
                  </a:lnTo>
                  <a:lnTo>
                    <a:pt x="2000" y="4563"/>
                  </a:lnTo>
                  <a:lnTo>
                    <a:pt x="2153" y="4024"/>
                  </a:lnTo>
                  <a:lnTo>
                    <a:pt x="2282" y="3486"/>
                  </a:lnTo>
                  <a:lnTo>
                    <a:pt x="2359" y="2948"/>
                  </a:lnTo>
                  <a:lnTo>
                    <a:pt x="2410" y="2410"/>
                  </a:lnTo>
                  <a:lnTo>
                    <a:pt x="2410" y="1897"/>
                  </a:lnTo>
                  <a:lnTo>
                    <a:pt x="2410" y="1436"/>
                  </a:lnTo>
                  <a:lnTo>
                    <a:pt x="2384" y="1026"/>
                  </a:lnTo>
                  <a:lnTo>
                    <a:pt x="2307" y="411"/>
                  </a:lnTo>
                  <a:lnTo>
                    <a:pt x="2282" y="129"/>
                  </a:lnTo>
                  <a:lnTo>
                    <a:pt x="2256" y="77"/>
                  </a:lnTo>
                  <a:lnTo>
                    <a:pt x="2205" y="26"/>
                  </a:lnTo>
                  <a:lnTo>
                    <a:pt x="2153" y="1"/>
                  </a:lnTo>
                  <a:close/>
                </a:path>
              </a:pathLst>
            </a:custGeom>
            <a:solidFill>
              <a:srgbClr val="FF8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37"/>
            <p:cNvSpPr/>
            <p:nvPr/>
          </p:nvSpPr>
          <p:spPr>
            <a:xfrm>
              <a:off x="6155274" y="1771026"/>
              <a:ext cx="16030" cy="127518"/>
            </a:xfrm>
            <a:custGeom>
              <a:avLst/>
              <a:gdLst/>
              <a:ahLst/>
              <a:cxnLst/>
              <a:rect l="l" t="t" r="r" b="b"/>
              <a:pathLst>
                <a:path w="1205" h="9586" extrusionOk="0">
                  <a:moveTo>
                    <a:pt x="897" y="0"/>
                  </a:moveTo>
                  <a:lnTo>
                    <a:pt x="846" y="51"/>
                  </a:lnTo>
                  <a:lnTo>
                    <a:pt x="820" y="77"/>
                  </a:lnTo>
                  <a:lnTo>
                    <a:pt x="820" y="154"/>
                  </a:lnTo>
                  <a:lnTo>
                    <a:pt x="872" y="1230"/>
                  </a:lnTo>
                  <a:lnTo>
                    <a:pt x="923" y="2358"/>
                  </a:lnTo>
                  <a:lnTo>
                    <a:pt x="923" y="3716"/>
                  </a:lnTo>
                  <a:lnTo>
                    <a:pt x="897" y="4460"/>
                  </a:lnTo>
                  <a:lnTo>
                    <a:pt x="846" y="5229"/>
                  </a:lnTo>
                  <a:lnTo>
                    <a:pt x="795" y="5997"/>
                  </a:lnTo>
                  <a:lnTo>
                    <a:pt x="692" y="6766"/>
                  </a:lnTo>
                  <a:lnTo>
                    <a:pt x="590" y="7484"/>
                  </a:lnTo>
                  <a:lnTo>
                    <a:pt x="436" y="8176"/>
                  </a:lnTo>
                  <a:lnTo>
                    <a:pt x="231" y="8817"/>
                  </a:lnTo>
                  <a:lnTo>
                    <a:pt x="128" y="9124"/>
                  </a:lnTo>
                  <a:lnTo>
                    <a:pt x="26" y="9406"/>
                  </a:lnTo>
                  <a:lnTo>
                    <a:pt x="0" y="9457"/>
                  </a:lnTo>
                  <a:lnTo>
                    <a:pt x="26" y="9509"/>
                  </a:lnTo>
                  <a:lnTo>
                    <a:pt x="52" y="9560"/>
                  </a:lnTo>
                  <a:lnTo>
                    <a:pt x="77" y="9586"/>
                  </a:lnTo>
                  <a:lnTo>
                    <a:pt x="231" y="9586"/>
                  </a:lnTo>
                  <a:lnTo>
                    <a:pt x="282" y="9509"/>
                  </a:lnTo>
                  <a:lnTo>
                    <a:pt x="410" y="9227"/>
                  </a:lnTo>
                  <a:lnTo>
                    <a:pt x="513" y="8919"/>
                  </a:lnTo>
                  <a:lnTo>
                    <a:pt x="692" y="8279"/>
                  </a:lnTo>
                  <a:lnTo>
                    <a:pt x="846" y="7586"/>
                  </a:lnTo>
                  <a:lnTo>
                    <a:pt x="974" y="6843"/>
                  </a:lnTo>
                  <a:lnTo>
                    <a:pt x="1077" y="6100"/>
                  </a:lnTo>
                  <a:lnTo>
                    <a:pt x="1128" y="5331"/>
                  </a:lnTo>
                  <a:lnTo>
                    <a:pt x="1179" y="4562"/>
                  </a:lnTo>
                  <a:lnTo>
                    <a:pt x="1205" y="3819"/>
                  </a:lnTo>
                  <a:lnTo>
                    <a:pt x="1205" y="2435"/>
                  </a:lnTo>
                  <a:lnTo>
                    <a:pt x="1179" y="1282"/>
                  </a:lnTo>
                  <a:lnTo>
                    <a:pt x="1128" y="487"/>
                  </a:lnTo>
                  <a:lnTo>
                    <a:pt x="1102" y="128"/>
                  </a:lnTo>
                  <a:lnTo>
                    <a:pt x="1102" y="77"/>
                  </a:lnTo>
                  <a:lnTo>
                    <a:pt x="1051" y="26"/>
                  </a:lnTo>
                  <a:lnTo>
                    <a:pt x="1000" y="0"/>
                  </a:lnTo>
                  <a:close/>
                </a:path>
              </a:pathLst>
            </a:custGeom>
            <a:solidFill>
              <a:srgbClr val="FF8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37"/>
            <p:cNvSpPr/>
            <p:nvPr/>
          </p:nvSpPr>
          <p:spPr>
            <a:xfrm>
              <a:off x="5597154" y="2572914"/>
              <a:ext cx="209341" cy="37180"/>
            </a:xfrm>
            <a:custGeom>
              <a:avLst/>
              <a:gdLst/>
              <a:ahLst/>
              <a:cxnLst/>
              <a:rect l="l" t="t" r="r" b="b"/>
              <a:pathLst>
                <a:path w="15737" h="2795" extrusionOk="0">
                  <a:moveTo>
                    <a:pt x="257" y="1"/>
                  </a:moveTo>
                  <a:lnTo>
                    <a:pt x="180" y="26"/>
                  </a:lnTo>
                  <a:lnTo>
                    <a:pt x="103" y="77"/>
                  </a:lnTo>
                  <a:lnTo>
                    <a:pt x="26" y="129"/>
                  </a:lnTo>
                  <a:lnTo>
                    <a:pt x="0" y="231"/>
                  </a:lnTo>
                  <a:lnTo>
                    <a:pt x="26" y="334"/>
                  </a:lnTo>
                  <a:lnTo>
                    <a:pt x="77" y="411"/>
                  </a:lnTo>
                  <a:lnTo>
                    <a:pt x="154" y="462"/>
                  </a:lnTo>
                  <a:lnTo>
                    <a:pt x="231" y="488"/>
                  </a:lnTo>
                  <a:lnTo>
                    <a:pt x="15250" y="1410"/>
                  </a:lnTo>
                  <a:lnTo>
                    <a:pt x="15250" y="1641"/>
                  </a:lnTo>
                  <a:lnTo>
                    <a:pt x="15224" y="1897"/>
                  </a:lnTo>
                  <a:lnTo>
                    <a:pt x="15199" y="2025"/>
                  </a:lnTo>
                  <a:lnTo>
                    <a:pt x="15147" y="2153"/>
                  </a:lnTo>
                  <a:lnTo>
                    <a:pt x="15071" y="2282"/>
                  </a:lnTo>
                  <a:lnTo>
                    <a:pt x="14968" y="2384"/>
                  </a:lnTo>
                  <a:lnTo>
                    <a:pt x="14917" y="2461"/>
                  </a:lnTo>
                  <a:lnTo>
                    <a:pt x="14917" y="2564"/>
                  </a:lnTo>
                  <a:lnTo>
                    <a:pt x="14917" y="2666"/>
                  </a:lnTo>
                  <a:lnTo>
                    <a:pt x="14968" y="2743"/>
                  </a:lnTo>
                  <a:lnTo>
                    <a:pt x="15045" y="2794"/>
                  </a:lnTo>
                  <a:lnTo>
                    <a:pt x="15250" y="2794"/>
                  </a:lnTo>
                  <a:lnTo>
                    <a:pt x="15327" y="2743"/>
                  </a:lnTo>
                  <a:lnTo>
                    <a:pt x="15429" y="2615"/>
                  </a:lnTo>
                  <a:lnTo>
                    <a:pt x="15506" y="2487"/>
                  </a:lnTo>
                  <a:lnTo>
                    <a:pt x="15634" y="2230"/>
                  </a:lnTo>
                  <a:lnTo>
                    <a:pt x="15711" y="1974"/>
                  </a:lnTo>
                  <a:lnTo>
                    <a:pt x="15737" y="1718"/>
                  </a:lnTo>
                  <a:lnTo>
                    <a:pt x="15737" y="1513"/>
                  </a:lnTo>
                  <a:lnTo>
                    <a:pt x="15711" y="1333"/>
                  </a:lnTo>
                  <a:lnTo>
                    <a:pt x="15686" y="1128"/>
                  </a:lnTo>
                  <a:lnTo>
                    <a:pt x="15660" y="1077"/>
                  </a:lnTo>
                  <a:lnTo>
                    <a:pt x="15609" y="1000"/>
                  </a:lnTo>
                  <a:lnTo>
                    <a:pt x="15558" y="974"/>
                  </a:lnTo>
                  <a:lnTo>
                    <a:pt x="15481" y="949"/>
                  </a:lnTo>
                  <a:lnTo>
                    <a:pt x="257" y="1"/>
                  </a:lnTo>
                  <a:close/>
                </a:path>
              </a:pathLst>
            </a:custGeom>
            <a:solidFill>
              <a:srgbClr val="FF8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37"/>
            <p:cNvSpPr/>
            <p:nvPr/>
          </p:nvSpPr>
          <p:spPr>
            <a:xfrm>
              <a:off x="5597154" y="2596447"/>
              <a:ext cx="173890" cy="45348"/>
            </a:xfrm>
            <a:custGeom>
              <a:avLst/>
              <a:gdLst/>
              <a:ahLst/>
              <a:cxnLst/>
              <a:rect l="l" t="t" r="r" b="b"/>
              <a:pathLst>
                <a:path w="13072" h="3409" extrusionOk="0">
                  <a:moveTo>
                    <a:pt x="257" y="0"/>
                  </a:moveTo>
                  <a:lnTo>
                    <a:pt x="180" y="26"/>
                  </a:lnTo>
                  <a:lnTo>
                    <a:pt x="103" y="77"/>
                  </a:lnTo>
                  <a:lnTo>
                    <a:pt x="26" y="154"/>
                  </a:lnTo>
                  <a:lnTo>
                    <a:pt x="0" y="231"/>
                  </a:lnTo>
                  <a:lnTo>
                    <a:pt x="26" y="333"/>
                  </a:lnTo>
                  <a:lnTo>
                    <a:pt x="77" y="410"/>
                  </a:lnTo>
                  <a:lnTo>
                    <a:pt x="154" y="461"/>
                  </a:lnTo>
                  <a:lnTo>
                    <a:pt x="231" y="487"/>
                  </a:lnTo>
                  <a:lnTo>
                    <a:pt x="12508" y="1282"/>
                  </a:lnTo>
                  <a:lnTo>
                    <a:pt x="12533" y="1410"/>
                  </a:lnTo>
                  <a:lnTo>
                    <a:pt x="12584" y="1589"/>
                  </a:lnTo>
                  <a:lnTo>
                    <a:pt x="12610" y="1768"/>
                  </a:lnTo>
                  <a:lnTo>
                    <a:pt x="12584" y="1999"/>
                  </a:lnTo>
                  <a:lnTo>
                    <a:pt x="12559" y="2230"/>
                  </a:lnTo>
                  <a:lnTo>
                    <a:pt x="12456" y="2486"/>
                  </a:lnTo>
                  <a:lnTo>
                    <a:pt x="12328" y="2742"/>
                  </a:lnTo>
                  <a:lnTo>
                    <a:pt x="12123" y="2999"/>
                  </a:lnTo>
                  <a:lnTo>
                    <a:pt x="12046" y="3076"/>
                  </a:lnTo>
                  <a:lnTo>
                    <a:pt x="12046" y="3178"/>
                  </a:lnTo>
                  <a:lnTo>
                    <a:pt x="12046" y="3255"/>
                  </a:lnTo>
                  <a:lnTo>
                    <a:pt x="12123" y="3332"/>
                  </a:lnTo>
                  <a:lnTo>
                    <a:pt x="12200" y="3383"/>
                  </a:lnTo>
                  <a:lnTo>
                    <a:pt x="12277" y="3409"/>
                  </a:lnTo>
                  <a:lnTo>
                    <a:pt x="12379" y="3383"/>
                  </a:lnTo>
                  <a:lnTo>
                    <a:pt x="12456" y="3332"/>
                  </a:lnTo>
                  <a:lnTo>
                    <a:pt x="12610" y="3178"/>
                  </a:lnTo>
                  <a:lnTo>
                    <a:pt x="12738" y="2999"/>
                  </a:lnTo>
                  <a:lnTo>
                    <a:pt x="12841" y="2819"/>
                  </a:lnTo>
                  <a:lnTo>
                    <a:pt x="12918" y="2666"/>
                  </a:lnTo>
                  <a:lnTo>
                    <a:pt x="12995" y="2486"/>
                  </a:lnTo>
                  <a:lnTo>
                    <a:pt x="13020" y="2307"/>
                  </a:lnTo>
                  <a:lnTo>
                    <a:pt x="13071" y="1974"/>
                  </a:lnTo>
                  <a:lnTo>
                    <a:pt x="13071" y="1666"/>
                  </a:lnTo>
                  <a:lnTo>
                    <a:pt x="13020" y="1384"/>
                  </a:lnTo>
                  <a:lnTo>
                    <a:pt x="12969" y="1153"/>
                  </a:lnTo>
                  <a:lnTo>
                    <a:pt x="12866" y="948"/>
                  </a:lnTo>
                  <a:lnTo>
                    <a:pt x="12841" y="897"/>
                  </a:lnTo>
                  <a:lnTo>
                    <a:pt x="12790" y="846"/>
                  </a:lnTo>
                  <a:lnTo>
                    <a:pt x="12738" y="820"/>
                  </a:lnTo>
                  <a:lnTo>
                    <a:pt x="12687" y="820"/>
                  </a:lnTo>
                  <a:lnTo>
                    <a:pt x="257" y="0"/>
                  </a:lnTo>
                  <a:close/>
                </a:path>
              </a:pathLst>
            </a:custGeom>
            <a:solidFill>
              <a:srgbClr val="FF8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37"/>
            <p:cNvSpPr/>
            <p:nvPr/>
          </p:nvSpPr>
          <p:spPr>
            <a:xfrm>
              <a:off x="5583173" y="2623371"/>
              <a:ext cx="145596" cy="41610"/>
            </a:xfrm>
            <a:custGeom>
              <a:avLst/>
              <a:gdLst/>
              <a:ahLst/>
              <a:cxnLst/>
              <a:rect l="l" t="t" r="r" b="b"/>
              <a:pathLst>
                <a:path w="10945" h="3128" extrusionOk="0">
                  <a:moveTo>
                    <a:pt x="180" y="1"/>
                  </a:moveTo>
                  <a:lnTo>
                    <a:pt x="103" y="52"/>
                  </a:lnTo>
                  <a:lnTo>
                    <a:pt x="26" y="129"/>
                  </a:lnTo>
                  <a:lnTo>
                    <a:pt x="0" y="206"/>
                  </a:lnTo>
                  <a:lnTo>
                    <a:pt x="26" y="308"/>
                  </a:lnTo>
                  <a:lnTo>
                    <a:pt x="77" y="385"/>
                  </a:lnTo>
                  <a:lnTo>
                    <a:pt x="154" y="436"/>
                  </a:lnTo>
                  <a:lnTo>
                    <a:pt x="231" y="462"/>
                  </a:lnTo>
                  <a:lnTo>
                    <a:pt x="10355" y="1154"/>
                  </a:lnTo>
                  <a:lnTo>
                    <a:pt x="10150" y="1513"/>
                  </a:lnTo>
                  <a:lnTo>
                    <a:pt x="9996" y="1718"/>
                  </a:lnTo>
                  <a:lnTo>
                    <a:pt x="9817" y="1923"/>
                  </a:lnTo>
                  <a:lnTo>
                    <a:pt x="9612" y="2128"/>
                  </a:lnTo>
                  <a:lnTo>
                    <a:pt x="9381" y="2333"/>
                  </a:lnTo>
                  <a:lnTo>
                    <a:pt x="9125" y="2513"/>
                  </a:lnTo>
                  <a:lnTo>
                    <a:pt x="8843" y="2666"/>
                  </a:lnTo>
                  <a:lnTo>
                    <a:pt x="8766" y="2718"/>
                  </a:lnTo>
                  <a:lnTo>
                    <a:pt x="8715" y="2794"/>
                  </a:lnTo>
                  <a:lnTo>
                    <a:pt x="8689" y="2871"/>
                  </a:lnTo>
                  <a:lnTo>
                    <a:pt x="8715" y="2974"/>
                  </a:lnTo>
                  <a:lnTo>
                    <a:pt x="8740" y="3025"/>
                  </a:lnTo>
                  <a:lnTo>
                    <a:pt x="8791" y="3076"/>
                  </a:lnTo>
                  <a:lnTo>
                    <a:pt x="8868" y="3102"/>
                  </a:lnTo>
                  <a:lnTo>
                    <a:pt x="8920" y="3128"/>
                  </a:lnTo>
                  <a:lnTo>
                    <a:pt x="9022" y="3102"/>
                  </a:lnTo>
                  <a:lnTo>
                    <a:pt x="9278" y="2974"/>
                  </a:lnTo>
                  <a:lnTo>
                    <a:pt x="9509" y="2846"/>
                  </a:lnTo>
                  <a:lnTo>
                    <a:pt x="9714" y="2692"/>
                  </a:lnTo>
                  <a:lnTo>
                    <a:pt x="9894" y="2538"/>
                  </a:lnTo>
                  <a:lnTo>
                    <a:pt x="10073" y="2359"/>
                  </a:lnTo>
                  <a:lnTo>
                    <a:pt x="10227" y="2205"/>
                  </a:lnTo>
                  <a:lnTo>
                    <a:pt x="10483" y="1872"/>
                  </a:lnTo>
                  <a:lnTo>
                    <a:pt x="10688" y="1539"/>
                  </a:lnTo>
                  <a:lnTo>
                    <a:pt x="10816" y="1282"/>
                  </a:lnTo>
                  <a:lnTo>
                    <a:pt x="10944" y="1026"/>
                  </a:lnTo>
                  <a:lnTo>
                    <a:pt x="10944" y="898"/>
                  </a:lnTo>
                  <a:lnTo>
                    <a:pt x="10919" y="795"/>
                  </a:lnTo>
                  <a:lnTo>
                    <a:pt x="10842" y="718"/>
                  </a:lnTo>
                  <a:lnTo>
                    <a:pt x="10739" y="693"/>
                  </a:lnTo>
                  <a:lnTo>
                    <a:pt x="257" y="1"/>
                  </a:lnTo>
                  <a:close/>
                </a:path>
              </a:pathLst>
            </a:custGeom>
            <a:solidFill>
              <a:srgbClr val="FF8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37"/>
            <p:cNvSpPr/>
            <p:nvPr/>
          </p:nvSpPr>
          <p:spPr>
            <a:xfrm>
              <a:off x="5561690" y="2628146"/>
              <a:ext cx="18424" cy="9897"/>
            </a:xfrm>
            <a:custGeom>
              <a:avLst/>
              <a:gdLst/>
              <a:ahLst/>
              <a:cxnLst/>
              <a:rect l="l" t="t" r="r" b="b"/>
              <a:pathLst>
                <a:path w="1385" h="744" extrusionOk="0">
                  <a:moveTo>
                    <a:pt x="436" y="1"/>
                  </a:moveTo>
                  <a:lnTo>
                    <a:pt x="308" y="26"/>
                  </a:lnTo>
                  <a:lnTo>
                    <a:pt x="155" y="52"/>
                  </a:lnTo>
                  <a:lnTo>
                    <a:pt x="52" y="103"/>
                  </a:lnTo>
                  <a:lnTo>
                    <a:pt x="1" y="180"/>
                  </a:lnTo>
                  <a:lnTo>
                    <a:pt x="1" y="283"/>
                  </a:lnTo>
                  <a:lnTo>
                    <a:pt x="1" y="359"/>
                  </a:lnTo>
                  <a:lnTo>
                    <a:pt x="52" y="462"/>
                  </a:lnTo>
                  <a:lnTo>
                    <a:pt x="129" y="513"/>
                  </a:lnTo>
                  <a:lnTo>
                    <a:pt x="231" y="539"/>
                  </a:lnTo>
                  <a:lnTo>
                    <a:pt x="308" y="513"/>
                  </a:lnTo>
                  <a:lnTo>
                    <a:pt x="462" y="488"/>
                  </a:lnTo>
                  <a:lnTo>
                    <a:pt x="616" y="513"/>
                  </a:lnTo>
                  <a:lnTo>
                    <a:pt x="770" y="590"/>
                  </a:lnTo>
                  <a:lnTo>
                    <a:pt x="949" y="667"/>
                  </a:lnTo>
                  <a:lnTo>
                    <a:pt x="1026" y="718"/>
                  </a:lnTo>
                  <a:lnTo>
                    <a:pt x="1154" y="744"/>
                  </a:lnTo>
                  <a:lnTo>
                    <a:pt x="1205" y="744"/>
                  </a:lnTo>
                  <a:lnTo>
                    <a:pt x="1257" y="718"/>
                  </a:lnTo>
                  <a:lnTo>
                    <a:pt x="1308" y="667"/>
                  </a:lnTo>
                  <a:lnTo>
                    <a:pt x="1359" y="616"/>
                  </a:lnTo>
                  <a:lnTo>
                    <a:pt x="1385" y="539"/>
                  </a:lnTo>
                  <a:lnTo>
                    <a:pt x="1385" y="436"/>
                  </a:lnTo>
                  <a:lnTo>
                    <a:pt x="1333" y="359"/>
                  </a:lnTo>
                  <a:lnTo>
                    <a:pt x="1257" y="283"/>
                  </a:lnTo>
                  <a:lnTo>
                    <a:pt x="1180" y="257"/>
                  </a:lnTo>
                  <a:lnTo>
                    <a:pt x="975" y="129"/>
                  </a:lnTo>
                  <a:lnTo>
                    <a:pt x="718" y="52"/>
                  </a:lnTo>
                  <a:lnTo>
                    <a:pt x="590" y="1"/>
                  </a:lnTo>
                  <a:close/>
                </a:path>
              </a:pathLst>
            </a:custGeom>
            <a:solidFill>
              <a:srgbClr val="FF8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37"/>
            <p:cNvSpPr/>
            <p:nvPr/>
          </p:nvSpPr>
          <p:spPr>
            <a:xfrm>
              <a:off x="5568514" y="2603603"/>
              <a:ext cx="17746" cy="9219"/>
            </a:xfrm>
            <a:custGeom>
              <a:avLst/>
              <a:gdLst/>
              <a:ahLst/>
              <a:cxnLst/>
              <a:rect l="l" t="t" r="r" b="b"/>
              <a:pathLst>
                <a:path w="1334" h="693" extrusionOk="0">
                  <a:moveTo>
                    <a:pt x="436" y="0"/>
                  </a:moveTo>
                  <a:lnTo>
                    <a:pt x="180" y="26"/>
                  </a:lnTo>
                  <a:lnTo>
                    <a:pt x="103" y="77"/>
                  </a:lnTo>
                  <a:lnTo>
                    <a:pt x="26" y="128"/>
                  </a:lnTo>
                  <a:lnTo>
                    <a:pt x="0" y="205"/>
                  </a:lnTo>
                  <a:lnTo>
                    <a:pt x="0" y="308"/>
                  </a:lnTo>
                  <a:lnTo>
                    <a:pt x="26" y="410"/>
                  </a:lnTo>
                  <a:lnTo>
                    <a:pt x="77" y="462"/>
                  </a:lnTo>
                  <a:lnTo>
                    <a:pt x="180" y="513"/>
                  </a:lnTo>
                  <a:lnTo>
                    <a:pt x="257" y="513"/>
                  </a:lnTo>
                  <a:lnTo>
                    <a:pt x="487" y="487"/>
                  </a:lnTo>
                  <a:lnTo>
                    <a:pt x="667" y="487"/>
                  </a:lnTo>
                  <a:lnTo>
                    <a:pt x="795" y="513"/>
                  </a:lnTo>
                  <a:lnTo>
                    <a:pt x="923" y="615"/>
                  </a:lnTo>
                  <a:lnTo>
                    <a:pt x="1000" y="667"/>
                  </a:lnTo>
                  <a:lnTo>
                    <a:pt x="1102" y="692"/>
                  </a:lnTo>
                  <a:lnTo>
                    <a:pt x="1179" y="667"/>
                  </a:lnTo>
                  <a:lnTo>
                    <a:pt x="1256" y="641"/>
                  </a:lnTo>
                  <a:lnTo>
                    <a:pt x="1333" y="564"/>
                  </a:lnTo>
                  <a:lnTo>
                    <a:pt x="1333" y="462"/>
                  </a:lnTo>
                  <a:lnTo>
                    <a:pt x="1333" y="359"/>
                  </a:lnTo>
                  <a:lnTo>
                    <a:pt x="1282" y="282"/>
                  </a:lnTo>
                  <a:lnTo>
                    <a:pt x="1154" y="180"/>
                  </a:lnTo>
                  <a:lnTo>
                    <a:pt x="1000" y="77"/>
                  </a:lnTo>
                  <a:lnTo>
                    <a:pt x="846" y="26"/>
                  </a:lnTo>
                  <a:lnTo>
                    <a:pt x="718" y="0"/>
                  </a:lnTo>
                  <a:close/>
                </a:path>
              </a:pathLst>
            </a:custGeom>
            <a:solidFill>
              <a:srgbClr val="FF8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37"/>
            <p:cNvSpPr/>
            <p:nvPr/>
          </p:nvSpPr>
          <p:spPr>
            <a:xfrm>
              <a:off x="5575671" y="2580763"/>
              <a:ext cx="17067" cy="7848"/>
            </a:xfrm>
            <a:custGeom>
              <a:avLst/>
              <a:gdLst/>
              <a:ahLst/>
              <a:cxnLst/>
              <a:rect l="l" t="t" r="r" b="b"/>
              <a:pathLst>
                <a:path w="1283" h="590" extrusionOk="0">
                  <a:moveTo>
                    <a:pt x="616" y="0"/>
                  </a:moveTo>
                  <a:lnTo>
                    <a:pt x="462" y="26"/>
                  </a:lnTo>
                  <a:lnTo>
                    <a:pt x="308" y="51"/>
                  </a:lnTo>
                  <a:lnTo>
                    <a:pt x="129" y="128"/>
                  </a:lnTo>
                  <a:lnTo>
                    <a:pt x="52" y="179"/>
                  </a:lnTo>
                  <a:lnTo>
                    <a:pt x="1" y="256"/>
                  </a:lnTo>
                  <a:lnTo>
                    <a:pt x="1" y="359"/>
                  </a:lnTo>
                  <a:lnTo>
                    <a:pt x="26" y="436"/>
                  </a:lnTo>
                  <a:lnTo>
                    <a:pt x="52" y="513"/>
                  </a:lnTo>
                  <a:lnTo>
                    <a:pt x="103" y="538"/>
                  </a:lnTo>
                  <a:lnTo>
                    <a:pt x="180" y="590"/>
                  </a:lnTo>
                  <a:lnTo>
                    <a:pt x="231" y="590"/>
                  </a:lnTo>
                  <a:lnTo>
                    <a:pt x="334" y="564"/>
                  </a:lnTo>
                  <a:lnTo>
                    <a:pt x="488" y="513"/>
                  </a:lnTo>
                  <a:lnTo>
                    <a:pt x="641" y="487"/>
                  </a:lnTo>
                  <a:lnTo>
                    <a:pt x="821" y="487"/>
                  </a:lnTo>
                  <a:lnTo>
                    <a:pt x="872" y="513"/>
                  </a:lnTo>
                  <a:lnTo>
                    <a:pt x="949" y="564"/>
                  </a:lnTo>
                  <a:lnTo>
                    <a:pt x="1051" y="590"/>
                  </a:lnTo>
                  <a:lnTo>
                    <a:pt x="1128" y="564"/>
                  </a:lnTo>
                  <a:lnTo>
                    <a:pt x="1205" y="513"/>
                  </a:lnTo>
                  <a:lnTo>
                    <a:pt x="1256" y="436"/>
                  </a:lnTo>
                  <a:lnTo>
                    <a:pt x="1282" y="333"/>
                  </a:lnTo>
                  <a:lnTo>
                    <a:pt x="1256" y="256"/>
                  </a:lnTo>
                  <a:lnTo>
                    <a:pt x="1205" y="179"/>
                  </a:lnTo>
                  <a:lnTo>
                    <a:pt x="1103" y="103"/>
                  </a:lnTo>
                  <a:lnTo>
                    <a:pt x="1000" y="51"/>
                  </a:lnTo>
                  <a:lnTo>
                    <a:pt x="872" y="0"/>
                  </a:lnTo>
                  <a:close/>
                </a:path>
              </a:pathLst>
            </a:custGeom>
            <a:solidFill>
              <a:srgbClr val="FF8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37"/>
            <p:cNvSpPr/>
            <p:nvPr/>
          </p:nvSpPr>
          <p:spPr>
            <a:xfrm>
              <a:off x="5574314" y="2559958"/>
              <a:ext cx="20805" cy="8194"/>
            </a:xfrm>
            <a:custGeom>
              <a:avLst/>
              <a:gdLst/>
              <a:ahLst/>
              <a:cxnLst/>
              <a:rect l="l" t="t" r="r" b="b"/>
              <a:pathLst>
                <a:path w="1564" h="616" extrusionOk="0">
                  <a:moveTo>
                    <a:pt x="641" y="1"/>
                  </a:moveTo>
                  <a:lnTo>
                    <a:pt x="487" y="26"/>
                  </a:lnTo>
                  <a:lnTo>
                    <a:pt x="308" y="52"/>
                  </a:lnTo>
                  <a:lnTo>
                    <a:pt x="128" y="129"/>
                  </a:lnTo>
                  <a:lnTo>
                    <a:pt x="51" y="180"/>
                  </a:lnTo>
                  <a:lnTo>
                    <a:pt x="0" y="257"/>
                  </a:lnTo>
                  <a:lnTo>
                    <a:pt x="0" y="334"/>
                  </a:lnTo>
                  <a:lnTo>
                    <a:pt x="0" y="436"/>
                  </a:lnTo>
                  <a:lnTo>
                    <a:pt x="51" y="513"/>
                  </a:lnTo>
                  <a:lnTo>
                    <a:pt x="128" y="564"/>
                  </a:lnTo>
                  <a:lnTo>
                    <a:pt x="231" y="590"/>
                  </a:lnTo>
                  <a:lnTo>
                    <a:pt x="333" y="564"/>
                  </a:lnTo>
                  <a:lnTo>
                    <a:pt x="538" y="488"/>
                  </a:lnTo>
                  <a:lnTo>
                    <a:pt x="743" y="488"/>
                  </a:lnTo>
                  <a:lnTo>
                    <a:pt x="974" y="513"/>
                  </a:lnTo>
                  <a:lnTo>
                    <a:pt x="1256" y="616"/>
                  </a:lnTo>
                  <a:lnTo>
                    <a:pt x="1384" y="616"/>
                  </a:lnTo>
                  <a:lnTo>
                    <a:pt x="1461" y="564"/>
                  </a:lnTo>
                  <a:lnTo>
                    <a:pt x="1512" y="513"/>
                  </a:lnTo>
                  <a:lnTo>
                    <a:pt x="1563" y="462"/>
                  </a:lnTo>
                  <a:lnTo>
                    <a:pt x="1563" y="359"/>
                  </a:lnTo>
                  <a:lnTo>
                    <a:pt x="1538" y="283"/>
                  </a:lnTo>
                  <a:lnTo>
                    <a:pt x="1487" y="206"/>
                  </a:lnTo>
                  <a:lnTo>
                    <a:pt x="1410" y="154"/>
                  </a:lnTo>
                  <a:lnTo>
                    <a:pt x="1102" y="52"/>
                  </a:lnTo>
                  <a:lnTo>
                    <a:pt x="795" y="1"/>
                  </a:lnTo>
                  <a:close/>
                </a:path>
              </a:pathLst>
            </a:custGeom>
            <a:solidFill>
              <a:srgbClr val="FF8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37"/>
            <p:cNvSpPr/>
            <p:nvPr/>
          </p:nvSpPr>
          <p:spPr>
            <a:xfrm>
              <a:off x="7336629" y="1630552"/>
              <a:ext cx="23200" cy="38537"/>
            </a:xfrm>
            <a:custGeom>
              <a:avLst/>
              <a:gdLst/>
              <a:ahLst/>
              <a:cxnLst/>
              <a:rect l="l" t="t" r="r" b="b"/>
              <a:pathLst>
                <a:path w="1744" h="2897" extrusionOk="0">
                  <a:moveTo>
                    <a:pt x="616" y="1"/>
                  </a:moveTo>
                  <a:lnTo>
                    <a:pt x="462" y="26"/>
                  </a:lnTo>
                  <a:lnTo>
                    <a:pt x="308" y="103"/>
                  </a:lnTo>
                  <a:lnTo>
                    <a:pt x="206" y="231"/>
                  </a:lnTo>
                  <a:lnTo>
                    <a:pt x="103" y="385"/>
                  </a:lnTo>
                  <a:lnTo>
                    <a:pt x="26" y="590"/>
                  </a:lnTo>
                  <a:lnTo>
                    <a:pt x="1" y="846"/>
                  </a:lnTo>
                  <a:lnTo>
                    <a:pt x="1" y="1103"/>
                  </a:lnTo>
                  <a:lnTo>
                    <a:pt x="26" y="1385"/>
                  </a:lnTo>
                  <a:lnTo>
                    <a:pt x="103" y="1666"/>
                  </a:lnTo>
                  <a:lnTo>
                    <a:pt x="206" y="1948"/>
                  </a:lnTo>
                  <a:lnTo>
                    <a:pt x="334" y="2205"/>
                  </a:lnTo>
                  <a:lnTo>
                    <a:pt x="462" y="2435"/>
                  </a:lnTo>
                  <a:lnTo>
                    <a:pt x="616" y="2615"/>
                  </a:lnTo>
                  <a:lnTo>
                    <a:pt x="795" y="2769"/>
                  </a:lnTo>
                  <a:lnTo>
                    <a:pt x="949" y="2845"/>
                  </a:lnTo>
                  <a:lnTo>
                    <a:pt x="1128" y="2897"/>
                  </a:lnTo>
                  <a:lnTo>
                    <a:pt x="1282" y="2871"/>
                  </a:lnTo>
                  <a:lnTo>
                    <a:pt x="1436" y="2794"/>
                  </a:lnTo>
                  <a:lnTo>
                    <a:pt x="1564" y="2692"/>
                  </a:lnTo>
                  <a:lnTo>
                    <a:pt x="1641" y="2512"/>
                  </a:lnTo>
                  <a:lnTo>
                    <a:pt x="1718" y="2307"/>
                  </a:lnTo>
                  <a:lnTo>
                    <a:pt x="1743" y="2051"/>
                  </a:lnTo>
                  <a:lnTo>
                    <a:pt x="1743" y="1795"/>
                  </a:lnTo>
                  <a:lnTo>
                    <a:pt x="1718" y="1513"/>
                  </a:lnTo>
                  <a:lnTo>
                    <a:pt x="1641" y="1231"/>
                  </a:lnTo>
                  <a:lnTo>
                    <a:pt x="1538" y="949"/>
                  </a:lnTo>
                  <a:lnTo>
                    <a:pt x="1436" y="693"/>
                  </a:lnTo>
                  <a:lnTo>
                    <a:pt x="1282" y="462"/>
                  </a:lnTo>
                  <a:lnTo>
                    <a:pt x="1128" y="282"/>
                  </a:lnTo>
                  <a:lnTo>
                    <a:pt x="975" y="129"/>
                  </a:lnTo>
                  <a:lnTo>
                    <a:pt x="795" y="52"/>
                  </a:lnTo>
                  <a:lnTo>
                    <a:pt x="61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37"/>
            <p:cNvSpPr/>
            <p:nvPr/>
          </p:nvSpPr>
          <p:spPr>
            <a:xfrm>
              <a:off x="7312086" y="1568842"/>
              <a:ext cx="70251" cy="34786"/>
            </a:xfrm>
            <a:custGeom>
              <a:avLst/>
              <a:gdLst/>
              <a:ahLst/>
              <a:cxnLst/>
              <a:rect l="l" t="t" r="r" b="b"/>
              <a:pathLst>
                <a:path w="5281" h="2615" extrusionOk="0">
                  <a:moveTo>
                    <a:pt x="1743" y="1"/>
                  </a:moveTo>
                  <a:lnTo>
                    <a:pt x="1512" y="52"/>
                  </a:lnTo>
                  <a:lnTo>
                    <a:pt x="1307" y="103"/>
                  </a:lnTo>
                  <a:lnTo>
                    <a:pt x="1128" y="180"/>
                  </a:lnTo>
                  <a:lnTo>
                    <a:pt x="974" y="308"/>
                  </a:lnTo>
                  <a:lnTo>
                    <a:pt x="820" y="411"/>
                  </a:lnTo>
                  <a:lnTo>
                    <a:pt x="692" y="564"/>
                  </a:lnTo>
                  <a:lnTo>
                    <a:pt x="564" y="693"/>
                  </a:lnTo>
                  <a:lnTo>
                    <a:pt x="462" y="872"/>
                  </a:lnTo>
                  <a:lnTo>
                    <a:pt x="308" y="1205"/>
                  </a:lnTo>
                  <a:lnTo>
                    <a:pt x="180" y="1538"/>
                  </a:lnTo>
                  <a:lnTo>
                    <a:pt x="103" y="1872"/>
                  </a:lnTo>
                  <a:lnTo>
                    <a:pt x="52" y="2153"/>
                  </a:lnTo>
                  <a:lnTo>
                    <a:pt x="26" y="2410"/>
                  </a:lnTo>
                  <a:lnTo>
                    <a:pt x="0" y="2615"/>
                  </a:lnTo>
                  <a:lnTo>
                    <a:pt x="5280" y="1666"/>
                  </a:lnTo>
                  <a:lnTo>
                    <a:pt x="4819" y="1308"/>
                  </a:lnTo>
                  <a:lnTo>
                    <a:pt x="4357" y="974"/>
                  </a:lnTo>
                  <a:lnTo>
                    <a:pt x="3947" y="718"/>
                  </a:lnTo>
                  <a:lnTo>
                    <a:pt x="3563" y="487"/>
                  </a:lnTo>
                  <a:lnTo>
                    <a:pt x="3204" y="308"/>
                  </a:lnTo>
                  <a:lnTo>
                    <a:pt x="2871" y="180"/>
                  </a:lnTo>
                  <a:lnTo>
                    <a:pt x="2538" y="77"/>
                  </a:lnTo>
                  <a:lnTo>
                    <a:pt x="2256" y="26"/>
                  </a:lnTo>
                  <a:lnTo>
                    <a:pt x="19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37"/>
            <p:cNvSpPr/>
            <p:nvPr/>
          </p:nvSpPr>
          <p:spPr>
            <a:xfrm>
              <a:off x="7312086" y="1568842"/>
              <a:ext cx="70251" cy="34786"/>
            </a:xfrm>
            <a:custGeom>
              <a:avLst/>
              <a:gdLst/>
              <a:ahLst/>
              <a:cxnLst/>
              <a:rect l="l" t="t" r="r" b="b"/>
              <a:pathLst>
                <a:path w="5281" h="2615" fill="none" extrusionOk="0">
                  <a:moveTo>
                    <a:pt x="0" y="2615"/>
                  </a:moveTo>
                  <a:lnTo>
                    <a:pt x="0" y="2615"/>
                  </a:lnTo>
                  <a:lnTo>
                    <a:pt x="26" y="2410"/>
                  </a:lnTo>
                  <a:lnTo>
                    <a:pt x="52" y="2153"/>
                  </a:lnTo>
                  <a:lnTo>
                    <a:pt x="103" y="1872"/>
                  </a:lnTo>
                  <a:lnTo>
                    <a:pt x="180" y="1538"/>
                  </a:lnTo>
                  <a:lnTo>
                    <a:pt x="308" y="1205"/>
                  </a:lnTo>
                  <a:lnTo>
                    <a:pt x="462" y="872"/>
                  </a:lnTo>
                  <a:lnTo>
                    <a:pt x="564" y="693"/>
                  </a:lnTo>
                  <a:lnTo>
                    <a:pt x="692" y="564"/>
                  </a:lnTo>
                  <a:lnTo>
                    <a:pt x="820" y="411"/>
                  </a:lnTo>
                  <a:lnTo>
                    <a:pt x="974" y="308"/>
                  </a:lnTo>
                  <a:lnTo>
                    <a:pt x="1128" y="180"/>
                  </a:lnTo>
                  <a:lnTo>
                    <a:pt x="1307" y="103"/>
                  </a:lnTo>
                  <a:lnTo>
                    <a:pt x="1512" y="52"/>
                  </a:lnTo>
                  <a:lnTo>
                    <a:pt x="1743" y="1"/>
                  </a:lnTo>
                  <a:lnTo>
                    <a:pt x="1999" y="1"/>
                  </a:lnTo>
                  <a:lnTo>
                    <a:pt x="2256" y="26"/>
                  </a:lnTo>
                  <a:lnTo>
                    <a:pt x="2538" y="77"/>
                  </a:lnTo>
                  <a:lnTo>
                    <a:pt x="2871" y="180"/>
                  </a:lnTo>
                  <a:lnTo>
                    <a:pt x="3204" y="308"/>
                  </a:lnTo>
                  <a:lnTo>
                    <a:pt x="3563" y="487"/>
                  </a:lnTo>
                  <a:lnTo>
                    <a:pt x="3947" y="718"/>
                  </a:lnTo>
                  <a:lnTo>
                    <a:pt x="4357" y="974"/>
                  </a:lnTo>
                  <a:lnTo>
                    <a:pt x="4819" y="1308"/>
                  </a:lnTo>
                  <a:lnTo>
                    <a:pt x="5280" y="16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37"/>
            <p:cNvSpPr/>
            <p:nvPr/>
          </p:nvSpPr>
          <p:spPr>
            <a:xfrm>
              <a:off x="6674869" y="2187993"/>
              <a:ext cx="91042" cy="133996"/>
            </a:xfrm>
            <a:custGeom>
              <a:avLst/>
              <a:gdLst/>
              <a:ahLst/>
              <a:cxnLst/>
              <a:rect l="l" t="t" r="r" b="b"/>
              <a:pathLst>
                <a:path w="6844" h="10073" extrusionOk="0">
                  <a:moveTo>
                    <a:pt x="6843" y="0"/>
                  </a:moveTo>
                  <a:lnTo>
                    <a:pt x="3486" y="3871"/>
                  </a:lnTo>
                  <a:lnTo>
                    <a:pt x="3504" y="4028"/>
                  </a:lnTo>
                  <a:lnTo>
                    <a:pt x="6843" y="0"/>
                  </a:lnTo>
                  <a:close/>
                  <a:moveTo>
                    <a:pt x="3504" y="4028"/>
                  </a:moveTo>
                  <a:lnTo>
                    <a:pt x="3504" y="4028"/>
                  </a:lnTo>
                  <a:lnTo>
                    <a:pt x="3504" y="4028"/>
                  </a:lnTo>
                  <a:close/>
                  <a:moveTo>
                    <a:pt x="3504" y="4028"/>
                  </a:moveTo>
                  <a:lnTo>
                    <a:pt x="0" y="8253"/>
                  </a:lnTo>
                  <a:lnTo>
                    <a:pt x="436" y="8612"/>
                  </a:lnTo>
                  <a:lnTo>
                    <a:pt x="897" y="8945"/>
                  </a:lnTo>
                  <a:lnTo>
                    <a:pt x="1435" y="9330"/>
                  </a:lnTo>
                  <a:lnTo>
                    <a:pt x="2025" y="9663"/>
                  </a:lnTo>
                  <a:lnTo>
                    <a:pt x="2307" y="9817"/>
                  </a:lnTo>
                  <a:lnTo>
                    <a:pt x="2589" y="9945"/>
                  </a:lnTo>
                  <a:lnTo>
                    <a:pt x="2845" y="10022"/>
                  </a:lnTo>
                  <a:lnTo>
                    <a:pt x="3101" y="10073"/>
                  </a:lnTo>
                  <a:lnTo>
                    <a:pt x="3306" y="10073"/>
                  </a:lnTo>
                  <a:lnTo>
                    <a:pt x="3409" y="10047"/>
                  </a:lnTo>
                  <a:lnTo>
                    <a:pt x="3486" y="9996"/>
                  </a:lnTo>
                  <a:lnTo>
                    <a:pt x="3563" y="9945"/>
                  </a:lnTo>
                  <a:lnTo>
                    <a:pt x="3614" y="9842"/>
                  </a:lnTo>
                  <a:lnTo>
                    <a:pt x="3665" y="9740"/>
                  </a:lnTo>
                  <a:lnTo>
                    <a:pt x="3716" y="9586"/>
                  </a:lnTo>
                  <a:lnTo>
                    <a:pt x="3793" y="9253"/>
                  </a:lnTo>
                  <a:lnTo>
                    <a:pt x="3819" y="8817"/>
                  </a:lnTo>
                  <a:lnTo>
                    <a:pt x="3845" y="8356"/>
                  </a:lnTo>
                  <a:lnTo>
                    <a:pt x="3845" y="7843"/>
                  </a:lnTo>
                  <a:lnTo>
                    <a:pt x="3793" y="6741"/>
                  </a:lnTo>
                  <a:lnTo>
                    <a:pt x="3691" y="5665"/>
                  </a:lnTo>
                  <a:lnTo>
                    <a:pt x="3588" y="4768"/>
                  </a:lnTo>
                  <a:lnTo>
                    <a:pt x="3504" y="4028"/>
                  </a:lnTo>
                  <a:close/>
                </a:path>
              </a:pathLst>
            </a:custGeom>
            <a:solidFill>
              <a:srgbClr val="FF8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37"/>
            <p:cNvSpPr/>
            <p:nvPr/>
          </p:nvSpPr>
          <p:spPr>
            <a:xfrm>
              <a:off x="6674869" y="2187993"/>
              <a:ext cx="91042" cy="133996"/>
            </a:xfrm>
            <a:custGeom>
              <a:avLst/>
              <a:gdLst/>
              <a:ahLst/>
              <a:cxnLst/>
              <a:rect l="l" t="t" r="r" b="b"/>
              <a:pathLst>
                <a:path w="6844" h="10073" fill="none" extrusionOk="0">
                  <a:moveTo>
                    <a:pt x="0" y="8253"/>
                  </a:moveTo>
                  <a:lnTo>
                    <a:pt x="0" y="8253"/>
                  </a:lnTo>
                  <a:lnTo>
                    <a:pt x="436" y="8612"/>
                  </a:lnTo>
                  <a:lnTo>
                    <a:pt x="897" y="8945"/>
                  </a:lnTo>
                  <a:lnTo>
                    <a:pt x="1435" y="9330"/>
                  </a:lnTo>
                  <a:lnTo>
                    <a:pt x="2025" y="9663"/>
                  </a:lnTo>
                  <a:lnTo>
                    <a:pt x="2307" y="9817"/>
                  </a:lnTo>
                  <a:lnTo>
                    <a:pt x="2589" y="9945"/>
                  </a:lnTo>
                  <a:lnTo>
                    <a:pt x="2845" y="10022"/>
                  </a:lnTo>
                  <a:lnTo>
                    <a:pt x="3101" y="10073"/>
                  </a:lnTo>
                  <a:lnTo>
                    <a:pt x="3306" y="10073"/>
                  </a:lnTo>
                  <a:lnTo>
                    <a:pt x="3409" y="10047"/>
                  </a:lnTo>
                  <a:lnTo>
                    <a:pt x="3486" y="9996"/>
                  </a:lnTo>
                  <a:lnTo>
                    <a:pt x="3486" y="9996"/>
                  </a:lnTo>
                  <a:lnTo>
                    <a:pt x="3563" y="9945"/>
                  </a:lnTo>
                  <a:lnTo>
                    <a:pt x="3614" y="9842"/>
                  </a:lnTo>
                  <a:lnTo>
                    <a:pt x="3665" y="9740"/>
                  </a:lnTo>
                  <a:lnTo>
                    <a:pt x="3716" y="9586"/>
                  </a:lnTo>
                  <a:lnTo>
                    <a:pt x="3793" y="9253"/>
                  </a:lnTo>
                  <a:lnTo>
                    <a:pt x="3819" y="8817"/>
                  </a:lnTo>
                  <a:lnTo>
                    <a:pt x="3845" y="8356"/>
                  </a:lnTo>
                  <a:lnTo>
                    <a:pt x="3845" y="7843"/>
                  </a:lnTo>
                  <a:lnTo>
                    <a:pt x="3793" y="6741"/>
                  </a:lnTo>
                  <a:lnTo>
                    <a:pt x="3691" y="5665"/>
                  </a:lnTo>
                  <a:lnTo>
                    <a:pt x="3588" y="4768"/>
                  </a:lnTo>
                  <a:lnTo>
                    <a:pt x="3486" y="3871"/>
                  </a:lnTo>
                  <a:lnTo>
                    <a:pt x="684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37"/>
            <p:cNvSpPr/>
            <p:nvPr/>
          </p:nvSpPr>
          <p:spPr>
            <a:xfrm>
              <a:off x="6653732" y="2347211"/>
              <a:ext cx="47051" cy="69572"/>
            </a:xfrm>
            <a:custGeom>
              <a:avLst/>
              <a:gdLst/>
              <a:ahLst/>
              <a:cxnLst/>
              <a:rect l="l" t="t" r="r" b="b"/>
              <a:pathLst>
                <a:path w="3537" h="5230" extrusionOk="0">
                  <a:moveTo>
                    <a:pt x="2332" y="1"/>
                  </a:moveTo>
                  <a:lnTo>
                    <a:pt x="2076" y="282"/>
                  </a:lnTo>
                  <a:lnTo>
                    <a:pt x="1820" y="641"/>
                  </a:lnTo>
                  <a:lnTo>
                    <a:pt x="1487" y="1128"/>
                  </a:lnTo>
                  <a:lnTo>
                    <a:pt x="1128" y="1718"/>
                  </a:lnTo>
                  <a:lnTo>
                    <a:pt x="718" y="2461"/>
                  </a:lnTo>
                  <a:lnTo>
                    <a:pt x="538" y="2845"/>
                  </a:lnTo>
                  <a:lnTo>
                    <a:pt x="333" y="3281"/>
                  </a:lnTo>
                  <a:lnTo>
                    <a:pt x="154" y="3743"/>
                  </a:lnTo>
                  <a:lnTo>
                    <a:pt x="0" y="4229"/>
                  </a:lnTo>
                  <a:lnTo>
                    <a:pt x="154" y="4383"/>
                  </a:lnTo>
                  <a:lnTo>
                    <a:pt x="385" y="4537"/>
                  </a:lnTo>
                  <a:lnTo>
                    <a:pt x="666" y="4716"/>
                  </a:lnTo>
                  <a:lnTo>
                    <a:pt x="1025" y="4896"/>
                  </a:lnTo>
                  <a:lnTo>
                    <a:pt x="1461" y="5050"/>
                  </a:lnTo>
                  <a:lnTo>
                    <a:pt x="1717" y="5127"/>
                  </a:lnTo>
                  <a:lnTo>
                    <a:pt x="1974" y="5178"/>
                  </a:lnTo>
                  <a:lnTo>
                    <a:pt x="2256" y="5203"/>
                  </a:lnTo>
                  <a:lnTo>
                    <a:pt x="2537" y="5229"/>
                  </a:lnTo>
                  <a:lnTo>
                    <a:pt x="2717" y="4716"/>
                  </a:lnTo>
                  <a:lnTo>
                    <a:pt x="2896" y="4178"/>
                  </a:lnTo>
                  <a:lnTo>
                    <a:pt x="3101" y="3486"/>
                  </a:lnTo>
                  <a:lnTo>
                    <a:pt x="3281" y="2717"/>
                  </a:lnTo>
                  <a:lnTo>
                    <a:pt x="3434" y="1923"/>
                  </a:lnTo>
                  <a:lnTo>
                    <a:pt x="3486" y="1513"/>
                  </a:lnTo>
                  <a:lnTo>
                    <a:pt x="3537" y="1128"/>
                  </a:lnTo>
                  <a:lnTo>
                    <a:pt x="3537" y="744"/>
                  </a:lnTo>
                  <a:lnTo>
                    <a:pt x="3511" y="411"/>
                  </a:lnTo>
                  <a:lnTo>
                    <a:pt x="2332" y="1"/>
                  </a:lnTo>
                  <a:close/>
                </a:path>
              </a:pathLst>
            </a:custGeom>
            <a:solidFill>
              <a:srgbClr val="EA9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37"/>
            <p:cNvSpPr/>
            <p:nvPr/>
          </p:nvSpPr>
          <p:spPr>
            <a:xfrm>
              <a:off x="6653732" y="2347211"/>
              <a:ext cx="47051" cy="69572"/>
            </a:xfrm>
            <a:custGeom>
              <a:avLst/>
              <a:gdLst/>
              <a:ahLst/>
              <a:cxnLst/>
              <a:rect l="l" t="t" r="r" b="b"/>
              <a:pathLst>
                <a:path w="3537" h="5230" fill="none" extrusionOk="0">
                  <a:moveTo>
                    <a:pt x="2332" y="1"/>
                  </a:moveTo>
                  <a:lnTo>
                    <a:pt x="2332" y="1"/>
                  </a:lnTo>
                  <a:lnTo>
                    <a:pt x="2076" y="282"/>
                  </a:lnTo>
                  <a:lnTo>
                    <a:pt x="1820" y="641"/>
                  </a:lnTo>
                  <a:lnTo>
                    <a:pt x="1487" y="1128"/>
                  </a:lnTo>
                  <a:lnTo>
                    <a:pt x="1128" y="1718"/>
                  </a:lnTo>
                  <a:lnTo>
                    <a:pt x="718" y="2461"/>
                  </a:lnTo>
                  <a:lnTo>
                    <a:pt x="538" y="2845"/>
                  </a:lnTo>
                  <a:lnTo>
                    <a:pt x="333" y="3281"/>
                  </a:lnTo>
                  <a:lnTo>
                    <a:pt x="154" y="3743"/>
                  </a:lnTo>
                  <a:lnTo>
                    <a:pt x="0" y="4229"/>
                  </a:lnTo>
                  <a:lnTo>
                    <a:pt x="0" y="4229"/>
                  </a:lnTo>
                  <a:lnTo>
                    <a:pt x="154" y="4383"/>
                  </a:lnTo>
                  <a:lnTo>
                    <a:pt x="385" y="4537"/>
                  </a:lnTo>
                  <a:lnTo>
                    <a:pt x="666" y="4716"/>
                  </a:lnTo>
                  <a:lnTo>
                    <a:pt x="1025" y="4896"/>
                  </a:lnTo>
                  <a:lnTo>
                    <a:pt x="1461" y="5050"/>
                  </a:lnTo>
                  <a:lnTo>
                    <a:pt x="1717" y="5127"/>
                  </a:lnTo>
                  <a:lnTo>
                    <a:pt x="1974" y="5178"/>
                  </a:lnTo>
                  <a:lnTo>
                    <a:pt x="2256" y="5203"/>
                  </a:lnTo>
                  <a:lnTo>
                    <a:pt x="2537" y="5229"/>
                  </a:lnTo>
                  <a:lnTo>
                    <a:pt x="2537" y="5229"/>
                  </a:lnTo>
                  <a:lnTo>
                    <a:pt x="2717" y="4716"/>
                  </a:lnTo>
                  <a:lnTo>
                    <a:pt x="2896" y="4178"/>
                  </a:lnTo>
                  <a:lnTo>
                    <a:pt x="3101" y="3486"/>
                  </a:lnTo>
                  <a:lnTo>
                    <a:pt x="3281" y="2717"/>
                  </a:lnTo>
                  <a:lnTo>
                    <a:pt x="3434" y="1923"/>
                  </a:lnTo>
                  <a:lnTo>
                    <a:pt x="3486" y="1513"/>
                  </a:lnTo>
                  <a:lnTo>
                    <a:pt x="3537" y="1128"/>
                  </a:lnTo>
                  <a:lnTo>
                    <a:pt x="3537" y="744"/>
                  </a:lnTo>
                  <a:lnTo>
                    <a:pt x="3511" y="4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37"/>
            <p:cNvSpPr/>
            <p:nvPr/>
          </p:nvSpPr>
          <p:spPr>
            <a:xfrm>
              <a:off x="6680656" y="2321976"/>
              <a:ext cx="34453" cy="34453"/>
            </a:xfrm>
            <a:custGeom>
              <a:avLst/>
              <a:gdLst/>
              <a:ahLst/>
              <a:cxnLst/>
              <a:rect l="l" t="t" r="r" b="b"/>
              <a:pathLst>
                <a:path w="2590" h="2590" extrusionOk="0">
                  <a:moveTo>
                    <a:pt x="1282" y="1"/>
                  </a:moveTo>
                  <a:lnTo>
                    <a:pt x="1026" y="27"/>
                  </a:lnTo>
                  <a:lnTo>
                    <a:pt x="795" y="103"/>
                  </a:lnTo>
                  <a:lnTo>
                    <a:pt x="565" y="232"/>
                  </a:lnTo>
                  <a:lnTo>
                    <a:pt x="385" y="385"/>
                  </a:lnTo>
                  <a:lnTo>
                    <a:pt x="232" y="565"/>
                  </a:lnTo>
                  <a:lnTo>
                    <a:pt x="103" y="795"/>
                  </a:lnTo>
                  <a:lnTo>
                    <a:pt x="26" y="1026"/>
                  </a:lnTo>
                  <a:lnTo>
                    <a:pt x="1" y="1282"/>
                  </a:lnTo>
                  <a:lnTo>
                    <a:pt x="26" y="1539"/>
                  </a:lnTo>
                  <a:lnTo>
                    <a:pt x="103" y="1795"/>
                  </a:lnTo>
                  <a:lnTo>
                    <a:pt x="232" y="2000"/>
                  </a:lnTo>
                  <a:lnTo>
                    <a:pt x="385" y="2205"/>
                  </a:lnTo>
                  <a:lnTo>
                    <a:pt x="565" y="2359"/>
                  </a:lnTo>
                  <a:lnTo>
                    <a:pt x="795" y="2487"/>
                  </a:lnTo>
                  <a:lnTo>
                    <a:pt x="1026" y="2564"/>
                  </a:lnTo>
                  <a:lnTo>
                    <a:pt x="1282" y="2590"/>
                  </a:lnTo>
                  <a:lnTo>
                    <a:pt x="1539" y="2564"/>
                  </a:lnTo>
                  <a:lnTo>
                    <a:pt x="1795" y="2487"/>
                  </a:lnTo>
                  <a:lnTo>
                    <a:pt x="2000" y="2359"/>
                  </a:lnTo>
                  <a:lnTo>
                    <a:pt x="2205" y="2205"/>
                  </a:lnTo>
                  <a:lnTo>
                    <a:pt x="2359" y="2000"/>
                  </a:lnTo>
                  <a:lnTo>
                    <a:pt x="2487" y="1795"/>
                  </a:lnTo>
                  <a:lnTo>
                    <a:pt x="2564" y="1539"/>
                  </a:lnTo>
                  <a:lnTo>
                    <a:pt x="2589" y="1282"/>
                  </a:lnTo>
                  <a:lnTo>
                    <a:pt x="2564" y="1026"/>
                  </a:lnTo>
                  <a:lnTo>
                    <a:pt x="2487" y="795"/>
                  </a:lnTo>
                  <a:lnTo>
                    <a:pt x="2359" y="565"/>
                  </a:lnTo>
                  <a:lnTo>
                    <a:pt x="2205" y="385"/>
                  </a:lnTo>
                  <a:lnTo>
                    <a:pt x="2000" y="232"/>
                  </a:lnTo>
                  <a:lnTo>
                    <a:pt x="1795" y="103"/>
                  </a:lnTo>
                  <a:lnTo>
                    <a:pt x="1539" y="27"/>
                  </a:lnTo>
                  <a:lnTo>
                    <a:pt x="1282" y="1"/>
                  </a:lnTo>
                  <a:close/>
                </a:path>
              </a:pathLst>
            </a:custGeom>
            <a:solidFill>
              <a:srgbClr val="EA9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37"/>
            <p:cNvSpPr/>
            <p:nvPr/>
          </p:nvSpPr>
          <p:spPr>
            <a:xfrm>
              <a:off x="6687826" y="2326419"/>
              <a:ext cx="9551" cy="7503"/>
            </a:xfrm>
            <a:custGeom>
              <a:avLst/>
              <a:gdLst/>
              <a:ahLst/>
              <a:cxnLst/>
              <a:rect l="l" t="t" r="r" b="b"/>
              <a:pathLst>
                <a:path w="718" h="564" extrusionOk="0">
                  <a:moveTo>
                    <a:pt x="513" y="0"/>
                  </a:moveTo>
                  <a:lnTo>
                    <a:pt x="359" y="26"/>
                  </a:lnTo>
                  <a:lnTo>
                    <a:pt x="231" y="103"/>
                  </a:lnTo>
                  <a:lnTo>
                    <a:pt x="128" y="205"/>
                  </a:lnTo>
                  <a:lnTo>
                    <a:pt x="51" y="308"/>
                  </a:lnTo>
                  <a:lnTo>
                    <a:pt x="0" y="410"/>
                  </a:lnTo>
                  <a:lnTo>
                    <a:pt x="26" y="461"/>
                  </a:lnTo>
                  <a:lnTo>
                    <a:pt x="26" y="513"/>
                  </a:lnTo>
                  <a:lnTo>
                    <a:pt x="51" y="538"/>
                  </a:lnTo>
                  <a:lnTo>
                    <a:pt x="103" y="564"/>
                  </a:lnTo>
                  <a:lnTo>
                    <a:pt x="205" y="564"/>
                  </a:lnTo>
                  <a:lnTo>
                    <a:pt x="333" y="538"/>
                  </a:lnTo>
                  <a:lnTo>
                    <a:pt x="487" y="461"/>
                  </a:lnTo>
                  <a:lnTo>
                    <a:pt x="590" y="359"/>
                  </a:lnTo>
                  <a:lnTo>
                    <a:pt x="666" y="256"/>
                  </a:lnTo>
                  <a:lnTo>
                    <a:pt x="718" y="154"/>
                  </a:lnTo>
                  <a:lnTo>
                    <a:pt x="692" y="103"/>
                  </a:lnTo>
                  <a:lnTo>
                    <a:pt x="692" y="51"/>
                  </a:lnTo>
                  <a:lnTo>
                    <a:pt x="641" y="26"/>
                  </a:lnTo>
                  <a:lnTo>
                    <a:pt x="615" y="0"/>
                  </a:lnTo>
                  <a:close/>
                </a:path>
              </a:pathLst>
            </a:custGeom>
            <a:solidFill>
              <a:srgbClr val="FCC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37"/>
            <p:cNvSpPr/>
            <p:nvPr/>
          </p:nvSpPr>
          <p:spPr>
            <a:xfrm>
              <a:off x="6663948" y="2352665"/>
              <a:ext cx="22867" cy="37859"/>
            </a:xfrm>
            <a:custGeom>
              <a:avLst/>
              <a:gdLst/>
              <a:ahLst/>
              <a:cxnLst/>
              <a:rect l="l" t="t" r="r" b="b"/>
              <a:pathLst>
                <a:path w="1719" h="2846" extrusionOk="0">
                  <a:moveTo>
                    <a:pt x="1616" y="1"/>
                  </a:moveTo>
                  <a:lnTo>
                    <a:pt x="1564" y="26"/>
                  </a:lnTo>
                  <a:lnTo>
                    <a:pt x="1539" y="52"/>
                  </a:lnTo>
                  <a:lnTo>
                    <a:pt x="1103" y="718"/>
                  </a:lnTo>
                  <a:lnTo>
                    <a:pt x="693" y="1410"/>
                  </a:lnTo>
                  <a:lnTo>
                    <a:pt x="334" y="2128"/>
                  </a:lnTo>
                  <a:lnTo>
                    <a:pt x="1" y="2846"/>
                  </a:lnTo>
                  <a:lnTo>
                    <a:pt x="1" y="2846"/>
                  </a:lnTo>
                  <a:lnTo>
                    <a:pt x="360" y="2154"/>
                  </a:lnTo>
                  <a:lnTo>
                    <a:pt x="770" y="1462"/>
                  </a:lnTo>
                  <a:lnTo>
                    <a:pt x="1231" y="795"/>
                  </a:lnTo>
                  <a:lnTo>
                    <a:pt x="1693" y="180"/>
                  </a:lnTo>
                  <a:lnTo>
                    <a:pt x="1718" y="180"/>
                  </a:lnTo>
                  <a:lnTo>
                    <a:pt x="1718" y="129"/>
                  </a:lnTo>
                  <a:lnTo>
                    <a:pt x="1718" y="103"/>
                  </a:lnTo>
                  <a:lnTo>
                    <a:pt x="1718" y="52"/>
                  </a:lnTo>
                  <a:lnTo>
                    <a:pt x="1693" y="26"/>
                  </a:lnTo>
                  <a:lnTo>
                    <a:pt x="1641" y="1"/>
                  </a:lnTo>
                  <a:close/>
                </a:path>
              </a:pathLst>
            </a:custGeom>
            <a:solidFill>
              <a:srgbClr val="FCC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37"/>
            <p:cNvSpPr/>
            <p:nvPr/>
          </p:nvSpPr>
          <p:spPr>
            <a:xfrm>
              <a:off x="6626116" y="2126629"/>
              <a:ext cx="258095" cy="241055"/>
            </a:xfrm>
            <a:custGeom>
              <a:avLst/>
              <a:gdLst/>
              <a:ahLst/>
              <a:cxnLst/>
              <a:rect l="l" t="t" r="r" b="b"/>
              <a:pathLst>
                <a:path w="19402" h="18121" extrusionOk="0">
                  <a:moveTo>
                    <a:pt x="9176" y="0"/>
                  </a:moveTo>
                  <a:lnTo>
                    <a:pt x="8919" y="77"/>
                  </a:lnTo>
                  <a:lnTo>
                    <a:pt x="8560" y="231"/>
                  </a:lnTo>
                  <a:lnTo>
                    <a:pt x="8099" y="461"/>
                  </a:lnTo>
                  <a:lnTo>
                    <a:pt x="7587" y="718"/>
                  </a:lnTo>
                  <a:lnTo>
                    <a:pt x="6382" y="1410"/>
                  </a:lnTo>
                  <a:lnTo>
                    <a:pt x="5075" y="2179"/>
                  </a:lnTo>
                  <a:lnTo>
                    <a:pt x="3742" y="2973"/>
                  </a:lnTo>
                  <a:lnTo>
                    <a:pt x="2563" y="3742"/>
                  </a:lnTo>
                  <a:lnTo>
                    <a:pt x="1615" y="4383"/>
                  </a:lnTo>
                  <a:lnTo>
                    <a:pt x="1025" y="4818"/>
                  </a:lnTo>
                  <a:lnTo>
                    <a:pt x="923" y="4895"/>
                  </a:lnTo>
                  <a:lnTo>
                    <a:pt x="871" y="5023"/>
                  </a:lnTo>
                  <a:lnTo>
                    <a:pt x="846" y="5203"/>
                  </a:lnTo>
                  <a:lnTo>
                    <a:pt x="846" y="5382"/>
                  </a:lnTo>
                  <a:lnTo>
                    <a:pt x="846" y="5613"/>
                  </a:lnTo>
                  <a:lnTo>
                    <a:pt x="871" y="5844"/>
                  </a:lnTo>
                  <a:lnTo>
                    <a:pt x="1000" y="6407"/>
                  </a:lnTo>
                  <a:lnTo>
                    <a:pt x="1179" y="7048"/>
                  </a:lnTo>
                  <a:lnTo>
                    <a:pt x="1410" y="7715"/>
                  </a:lnTo>
                  <a:lnTo>
                    <a:pt x="1666" y="8432"/>
                  </a:lnTo>
                  <a:lnTo>
                    <a:pt x="1974" y="9150"/>
                  </a:lnTo>
                  <a:lnTo>
                    <a:pt x="2563" y="10534"/>
                  </a:lnTo>
                  <a:lnTo>
                    <a:pt x="2897" y="11280"/>
                  </a:lnTo>
                  <a:lnTo>
                    <a:pt x="0" y="18095"/>
                  </a:lnTo>
                  <a:lnTo>
                    <a:pt x="103" y="18095"/>
                  </a:lnTo>
                  <a:lnTo>
                    <a:pt x="359" y="18120"/>
                  </a:lnTo>
                  <a:lnTo>
                    <a:pt x="743" y="18120"/>
                  </a:lnTo>
                  <a:lnTo>
                    <a:pt x="1000" y="18095"/>
                  </a:lnTo>
                  <a:lnTo>
                    <a:pt x="1256" y="18043"/>
                  </a:lnTo>
                  <a:lnTo>
                    <a:pt x="1512" y="17992"/>
                  </a:lnTo>
                  <a:lnTo>
                    <a:pt x="1820" y="17890"/>
                  </a:lnTo>
                  <a:lnTo>
                    <a:pt x="2102" y="17762"/>
                  </a:lnTo>
                  <a:lnTo>
                    <a:pt x="2409" y="17608"/>
                  </a:lnTo>
                  <a:lnTo>
                    <a:pt x="2717" y="17403"/>
                  </a:lnTo>
                  <a:lnTo>
                    <a:pt x="2999" y="17146"/>
                  </a:lnTo>
                  <a:lnTo>
                    <a:pt x="3281" y="16864"/>
                  </a:lnTo>
                  <a:lnTo>
                    <a:pt x="3563" y="16506"/>
                  </a:lnTo>
                  <a:lnTo>
                    <a:pt x="4203" y="15557"/>
                  </a:lnTo>
                  <a:lnTo>
                    <a:pt x="4998" y="14302"/>
                  </a:lnTo>
                  <a:lnTo>
                    <a:pt x="5844" y="12866"/>
                  </a:lnTo>
                  <a:lnTo>
                    <a:pt x="6715" y="11380"/>
                  </a:lnTo>
                  <a:lnTo>
                    <a:pt x="8176" y="8842"/>
                  </a:lnTo>
                  <a:lnTo>
                    <a:pt x="8765" y="7766"/>
                  </a:lnTo>
                  <a:lnTo>
                    <a:pt x="10201" y="7151"/>
                  </a:lnTo>
                  <a:lnTo>
                    <a:pt x="9765" y="7715"/>
                  </a:lnTo>
                  <a:lnTo>
                    <a:pt x="9304" y="8330"/>
                  </a:lnTo>
                  <a:lnTo>
                    <a:pt x="8765" y="9073"/>
                  </a:lnTo>
                  <a:lnTo>
                    <a:pt x="8227" y="9944"/>
                  </a:lnTo>
                  <a:lnTo>
                    <a:pt x="7945" y="10380"/>
                  </a:lnTo>
                  <a:lnTo>
                    <a:pt x="7715" y="10816"/>
                  </a:lnTo>
                  <a:lnTo>
                    <a:pt x="7484" y="11252"/>
                  </a:lnTo>
                  <a:lnTo>
                    <a:pt x="7305" y="11687"/>
                  </a:lnTo>
                  <a:lnTo>
                    <a:pt x="7151" y="12097"/>
                  </a:lnTo>
                  <a:lnTo>
                    <a:pt x="7048" y="12456"/>
                  </a:lnTo>
                  <a:lnTo>
                    <a:pt x="6869" y="13199"/>
                  </a:lnTo>
                  <a:lnTo>
                    <a:pt x="6689" y="13917"/>
                  </a:lnTo>
                  <a:lnTo>
                    <a:pt x="6561" y="14635"/>
                  </a:lnTo>
                  <a:lnTo>
                    <a:pt x="6510" y="14968"/>
                  </a:lnTo>
                  <a:lnTo>
                    <a:pt x="6484" y="15301"/>
                  </a:lnTo>
                  <a:lnTo>
                    <a:pt x="6510" y="15634"/>
                  </a:lnTo>
                  <a:lnTo>
                    <a:pt x="6561" y="15967"/>
                  </a:lnTo>
                  <a:lnTo>
                    <a:pt x="6638" y="16275"/>
                  </a:lnTo>
                  <a:lnTo>
                    <a:pt x="6766" y="16583"/>
                  </a:lnTo>
                  <a:lnTo>
                    <a:pt x="6946" y="16890"/>
                  </a:lnTo>
                  <a:lnTo>
                    <a:pt x="7202" y="17146"/>
                  </a:lnTo>
                  <a:lnTo>
                    <a:pt x="7484" y="17428"/>
                  </a:lnTo>
                  <a:lnTo>
                    <a:pt x="7868" y="17685"/>
                  </a:lnTo>
                  <a:lnTo>
                    <a:pt x="8125" y="17249"/>
                  </a:lnTo>
                  <a:lnTo>
                    <a:pt x="8407" y="16788"/>
                  </a:lnTo>
                  <a:lnTo>
                    <a:pt x="8945" y="15839"/>
                  </a:lnTo>
                  <a:lnTo>
                    <a:pt x="9457" y="14814"/>
                  </a:lnTo>
                  <a:lnTo>
                    <a:pt x="9919" y="13866"/>
                  </a:lnTo>
                  <a:lnTo>
                    <a:pt x="10636" y="12277"/>
                  </a:lnTo>
                  <a:lnTo>
                    <a:pt x="10918" y="11636"/>
                  </a:lnTo>
                  <a:lnTo>
                    <a:pt x="11175" y="11533"/>
                  </a:lnTo>
                  <a:lnTo>
                    <a:pt x="11841" y="11200"/>
                  </a:lnTo>
                  <a:lnTo>
                    <a:pt x="12302" y="10970"/>
                  </a:lnTo>
                  <a:lnTo>
                    <a:pt x="12815" y="10662"/>
                  </a:lnTo>
                  <a:lnTo>
                    <a:pt x="13379" y="10329"/>
                  </a:lnTo>
                  <a:lnTo>
                    <a:pt x="13968" y="9919"/>
                  </a:lnTo>
                  <a:lnTo>
                    <a:pt x="14583" y="9483"/>
                  </a:lnTo>
                  <a:lnTo>
                    <a:pt x="15173" y="8970"/>
                  </a:lnTo>
                  <a:lnTo>
                    <a:pt x="15762" y="8432"/>
                  </a:lnTo>
                  <a:lnTo>
                    <a:pt x="16044" y="8125"/>
                  </a:lnTo>
                  <a:lnTo>
                    <a:pt x="16326" y="7817"/>
                  </a:lnTo>
                  <a:lnTo>
                    <a:pt x="16583" y="7510"/>
                  </a:lnTo>
                  <a:lnTo>
                    <a:pt x="16839" y="7176"/>
                  </a:lnTo>
                  <a:lnTo>
                    <a:pt x="17070" y="6843"/>
                  </a:lnTo>
                  <a:lnTo>
                    <a:pt x="17275" y="6484"/>
                  </a:lnTo>
                  <a:lnTo>
                    <a:pt x="17454" y="6126"/>
                  </a:lnTo>
                  <a:lnTo>
                    <a:pt x="17633" y="5741"/>
                  </a:lnTo>
                  <a:lnTo>
                    <a:pt x="17787" y="5357"/>
                  </a:lnTo>
                  <a:lnTo>
                    <a:pt x="17915" y="4947"/>
                  </a:lnTo>
                  <a:lnTo>
                    <a:pt x="19402" y="3076"/>
                  </a:lnTo>
                  <a:lnTo>
                    <a:pt x="17967" y="2563"/>
                  </a:lnTo>
                  <a:lnTo>
                    <a:pt x="16454" y="2050"/>
                  </a:lnTo>
                  <a:lnTo>
                    <a:pt x="14712" y="1461"/>
                  </a:lnTo>
                  <a:lnTo>
                    <a:pt x="12918" y="897"/>
                  </a:lnTo>
                  <a:lnTo>
                    <a:pt x="11252" y="410"/>
                  </a:lnTo>
                  <a:lnTo>
                    <a:pt x="10534" y="205"/>
                  </a:lnTo>
                  <a:lnTo>
                    <a:pt x="9944" y="77"/>
                  </a:lnTo>
                  <a:lnTo>
                    <a:pt x="9483" y="0"/>
                  </a:lnTo>
                  <a:close/>
                </a:path>
              </a:pathLst>
            </a:custGeom>
            <a:solidFill>
              <a:srgbClr val="FFA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37"/>
            <p:cNvSpPr/>
            <p:nvPr/>
          </p:nvSpPr>
          <p:spPr>
            <a:xfrm>
              <a:off x="6626116" y="2126629"/>
              <a:ext cx="258095" cy="241055"/>
            </a:xfrm>
            <a:custGeom>
              <a:avLst/>
              <a:gdLst/>
              <a:ahLst/>
              <a:cxnLst/>
              <a:rect l="l" t="t" r="r" b="b"/>
              <a:pathLst>
                <a:path w="19402" h="18121" fill="none" extrusionOk="0">
                  <a:moveTo>
                    <a:pt x="19402" y="3076"/>
                  </a:moveTo>
                  <a:lnTo>
                    <a:pt x="19402" y="3076"/>
                  </a:lnTo>
                  <a:lnTo>
                    <a:pt x="17967" y="2563"/>
                  </a:lnTo>
                  <a:lnTo>
                    <a:pt x="16454" y="2050"/>
                  </a:lnTo>
                  <a:lnTo>
                    <a:pt x="14712" y="1461"/>
                  </a:lnTo>
                  <a:lnTo>
                    <a:pt x="12918" y="897"/>
                  </a:lnTo>
                  <a:lnTo>
                    <a:pt x="11252" y="410"/>
                  </a:lnTo>
                  <a:lnTo>
                    <a:pt x="10534" y="205"/>
                  </a:lnTo>
                  <a:lnTo>
                    <a:pt x="9944" y="77"/>
                  </a:lnTo>
                  <a:lnTo>
                    <a:pt x="9483" y="0"/>
                  </a:lnTo>
                  <a:lnTo>
                    <a:pt x="9304" y="0"/>
                  </a:lnTo>
                  <a:lnTo>
                    <a:pt x="9176" y="0"/>
                  </a:lnTo>
                  <a:lnTo>
                    <a:pt x="9176" y="0"/>
                  </a:lnTo>
                  <a:lnTo>
                    <a:pt x="8919" y="77"/>
                  </a:lnTo>
                  <a:lnTo>
                    <a:pt x="8560" y="231"/>
                  </a:lnTo>
                  <a:lnTo>
                    <a:pt x="8099" y="461"/>
                  </a:lnTo>
                  <a:lnTo>
                    <a:pt x="7587" y="718"/>
                  </a:lnTo>
                  <a:lnTo>
                    <a:pt x="6382" y="1410"/>
                  </a:lnTo>
                  <a:lnTo>
                    <a:pt x="5075" y="2179"/>
                  </a:lnTo>
                  <a:lnTo>
                    <a:pt x="3742" y="2973"/>
                  </a:lnTo>
                  <a:lnTo>
                    <a:pt x="2563" y="3742"/>
                  </a:lnTo>
                  <a:lnTo>
                    <a:pt x="1615" y="4383"/>
                  </a:lnTo>
                  <a:lnTo>
                    <a:pt x="1025" y="4818"/>
                  </a:lnTo>
                  <a:lnTo>
                    <a:pt x="1025" y="4818"/>
                  </a:lnTo>
                  <a:lnTo>
                    <a:pt x="923" y="4895"/>
                  </a:lnTo>
                  <a:lnTo>
                    <a:pt x="871" y="5023"/>
                  </a:lnTo>
                  <a:lnTo>
                    <a:pt x="846" y="5203"/>
                  </a:lnTo>
                  <a:lnTo>
                    <a:pt x="846" y="5382"/>
                  </a:lnTo>
                  <a:lnTo>
                    <a:pt x="846" y="5613"/>
                  </a:lnTo>
                  <a:lnTo>
                    <a:pt x="871" y="5844"/>
                  </a:lnTo>
                  <a:lnTo>
                    <a:pt x="1000" y="6407"/>
                  </a:lnTo>
                  <a:lnTo>
                    <a:pt x="1179" y="7048"/>
                  </a:lnTo>
                  <a:lnTo>
                    <a:pt x="1410" y="7715"/>
                  </a:lnTo>
                  <a:lnTo>
                    <a:pt x="1666" y="8432"/>
                  </a:lnTo>
                  <a:lnTo>
                    <a:pt x="1974" y="9150"/>
                  </a:lnTo>
                  <a:lnTo>
                    <a:pt x="2563" y="10534"/>
                  </a:lnTo>
                  <a:lnTo>
                    <a:pt x="3101" y="11739"/>
                  </a:lnTo>
                  <a:lnTo>
                    <a:pt x="3665" y="12866"/>
                  </a:lnTo>
                  <a:lnTo>
                    <a:pt x="6023" y="7253"/>
                  </a:lnTo>
                  <a:lnTo>
                    <a:pt x="5305" y="5613"/>
                  </a:lnTo>
                  <a:lnTo>
                    <a:pt x="0" y="18095"/>
                  </a:lnTo>
                  <a:lnTo>
                    <a:pt x="0" y="18095"/>
                  </a:lnTo>
                  <a:lnTo>
                    <a:pt x="103" y="18095"/>
                  </a:lnTo>
                  <a:lnTo>
                    <a:pt x="359" y="18120"/>
                  </a:lnTo>
                  <a:lnTo>
                    <a:pt x="743" y="18120"/>
                  </a:lnTo>
                  <a:lnTo>
                    <a:pt x="1000" y="18095"/>
                  </a:lnTo>
                  <a:lnTo>
                    <a:pt x="1256" y="18043"/>
                  </a:lnTo>
                  <a:lnTo>
                    <a:pt x="1512" y="17992"/>
                  </a:lnTo>
                  <a:lnTo>
                    <a:pt x="1820" y="17890"/>
                  </a:lnTo>
                  <a:lnTo>
                    <a:pt x="2102" y="17762"/>
                  </a:lnTo>
                  <a:lnTo>
                    <a:pt x="2409" y="17608"/>
                  </a:lnTo>
                  <a:lnTo>
                    <a:pt x="2717" y="17403"/>
                  </a:lnTo>
                  <a:lnTo>
                    <a:pt x="2999" y="17146"/>
                  </a:lnTo>
                  <a:lnTo>
                    <a:pt x="3281" y="16864"/>
                  </a:lnTo>
                  <a:lnTo>
                    <a:pt x="3563" y="16506"/>
                  </a:lnTo>
                  <a:lnTo>
                    <a:pt x="3563" y="16506"/>
                  </a:lnTo>
                  <a:lnTo>
                    <a:pt x="4203" y="15557"/>
                  </a:lnTo>
                  <a:lnTo>
                    <a:pt x="4998" y="14302"/>
                  </a:lnTo>
                  <a:lnTo>
                    <a:pt x="5844" y="12866"/>
                  </a:lnTo>
                  <a:lnTo>
                    <a:pt x="6715" y="11380"/>
                  </a:lnTo>
                  <a:lnTo>
                    <a:pt x="8176" y="8842"/>
                  </a:lnTo>
                  <a:lnTo>
                    <a:pt x="8765" y="7766"/>
                  </a:lnTo>
                  <a:lnTo>
                    <a:pt x="10201" y="7151"/>
                  </a:lnTo>
                  <a:lnTo>
                    <a:pt x="10201" y="7151"/>
                  </a:lnTo>
                  <a:lnTo>
                    <a:pt x="9765" y="7715"/>
                  </a:lnTo>
                  <a:lnTo>
                    <a:pt x="9304" y="8330"/>
                  </a:lnTo>
                  <a:lnTo>
                    <a:pt x="8765" y="9073"/>
                  </a:lnTo>
                  <a:lnTo>
                    <a:pt x="8227" y="9944"/>
                  </a:lnTo>
                  <a:lnTo>
                    <a:pt x="7945" y="10380"/>
                  </a:lnTo>
                  <a:lnTo>
                    <a:pt x="7715" y="10816"/>
                  </a:lnTo>
                  <a:lnTo>
                    <a:pt x="7484" y="11252"/>
                  </a:lnTo>
                  <a:lnTo>
                    <a:pt x="7305" y="11687"/>
                  </a:lnTo>
                  <a:lnTo>
                    <a:pt x="7151" y="12097"/>
                  </a:lnTo>
                  <a:lnTo>
                    <a:pt x="7048" y="12456"/>
                  </a:lnTo>
                  <a:lnTo>
                    <a:pt x="7048" y="12456"/>
                  </a:lnTo>
                  <a:lnTo>
                    <a:pt x="6869" y="13199"/>
                  </a:lnTo>
                  <a:lnTo>
                    <a:pt x="6689" y="13917"/>
                  </a:lnTo>
                  <a:lnTo>
                    <a:pt x="6561" y="14635"/>
                  </a:lnTo>
                  <a:lnTo>
                    <a:pt x="6510" y="14968"/>
                  </a:lnTo>
                  <a:lnTo>
                    <a:pt x="6484" y="15301"/>
                  </a:lnTo>
                  <a:lnTo>
                    <a:pt x="6510" y="15634"/>
                  </a:lnTo>
                  <a:lnTo>
                    <a:pt x="6561" y="15967"/>
                  </a:lnTo>
                  <a:lnTo>
                    <a:pt x="6638" y="16275"/>
                  </a:lnTo>
                  <a:lnTo>
                    <a:pt x="6766" y="16583"/>
                  </a:lnTo>
                  <a:lnTo>
                    <a:pt x="6946" y="16890"/>
                  </a:lnTo>
                  <a:lnTo>
                    <a:pt x="7202" y="17146"/>
                  </a:lnTo>
                  <a:lnTo>
                    <a:pt x="7484" y="17428"/>
                  </a:lnTo>
                  <a:lnTo>
                    <a:pt x="7868" y="17685"/>
                  </a:lnTo>
                  <a:lnTo>
                    <a:pt x="7868" y="17685"/>
                  </a:lnTo>
                  <a:lnTo>
                    <a:pt x="8125" y="17249"/>
                  </a:lnTo>
                  <a:lnTo>
                    <a:pt x="8407" y="16788"/>
                  </a:lnTo>
                  <a:lnTo>
                    <a:pt x="8945" y="15839"/>
                  </a:lnTo>
                  <a:lnTo>
                    <a:pt x="9457" y="14814"/>
                  </a:lnTo>
                  <a:lnTo>
                    <a:pt x="9919" y="13866"/>
                  </a:lnTo>
                  <a:lnTo>
                    <a:pt x="10636" y="12277"/>
                  </a:lnTo>
                  <a:lnTo>
                    <a:pt x="10918" y="11636"/>
                  </a:lnTo>
                  <a:lnTo>
                    <a:pt x="10918" y="11636"/>
                  </a:lnTo>
                  <a:lnTo>
                    <a:pt x="11175" y="11533"/>
                  </a:lnTo>
                  <a:lnTo>
                    <a:pt x="11841" y="11200"/>
                  </a:lnTo>
                  <a:lnTo>
                    <a:pt x="12302" y="10970"/>
                  </a:lnTo>
                  <a:lnTo>
                    <a:pt x="12815" y="10662"/>
                  </a:lnTo>
                  <a:lnTo>
                    <a:pt x="13379" y="10329"/>
                  </a:lnTo>
                  <a:lnTo>
                    <a:pt x="13968" y="9919"/>
                  </a:lnTo>
                  <a:lnTo>
                    <a:pt x="14583" y="9483"/>
                  </a:lnTo>
                  <a:lnTo>
                    <a:pt x="15173" y="8970"/>
                  </a:lnTo>
                  <a:lnTo>
                    <a:pt x="15762" y="8432"/>
                  </a:lnTo>
                  <a:lnTo>
                    <a:pt x="16044" y="8125"/>
                  </a:lnTo>
                  <a:lnTo>
                    <a:pt x="16326" y="7817"/>
                  </a:lnTo>
                  <a:lnTo>
                    <a:pt x="16583" y="7510"/>
                  </a:lnTo>
                  <a:lnTo>
                    <a:pt x="16839" y="7176"/>
                  </a:lnTo>
                  <a:lnTo>
                    <a:pt x="17070" y="6843"/>
                  </a:lnTo>
                  <a:lnTo>
                    <a:pt x="17275" y="6484"/>
                  </a:lnTo>
                  <a:lnTo>
                    <a:pt x="17454" y="6126"/>
                  </a:lnTo>
                  <a:lnTo>
                    <a:pt x="17633" y="5741"/>
                  </a:lnTo>
                  <a:lnTo>
                    <a:pt x="17787" y="5357"/>
                  </a:lnTo>
                  <a:lnTo>
                    <a:pt x="17915" y="49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37"/>
            <p:cNvSpPr/>
            <p:nvPr/>
          </p:nvSpPr>
          <p:spPr>
            <a:xfrm>
              <a:off x="6672142" y="2168558"/>
              <a:ext cx="42289" cy="110477"/>
            </a:xfrm>
            <a:custGeom>
              <a:avLst/>
              <a:gdLst/>
              <a:ahLst/>
              <a:cxnLst/>
              <a:rect l="l" t="t" r="r" b="b"/>
              <a:pathLst>
                <a:path w="3179" h="8305" extrusionOk="0">
                  <a:moveTo>
                    <a:pt x="2948" y="1"/>
                  </a:moveTo>
                  <a:lnTo>
                    <a:pt x="2871" y="26"/>
                  </a:lnTo>
                  <a:lnTo>
                    <a:pt x="2819" y="52"/>
                  </a:lnTo>
                  <a:lnTo>
                    <a:pt x="2768" y="129"/>
                  </a:lnTo>
                  <a:lnTo>
                    <a:pt x="26" y="8023"/>
                  </a:lnTo>
                  <a:lnTo>
                    <a:pt x="0" y="8100"/>
                  </a:lnTo>
                  <a:lnTo>
                    <a:pt x="26" y="8176"/>
                  </a:lnTo>
                  <a:lnTo>
                    <a:pt x="77" y="8253"/>
                  </a:lnTo>
                  <a:lnTo>
                    <a:pt x="154" y="8279"/>
                  </a:lnTo>
                  <a:lnTo>
                    <a:pt x="205" y="8305"/>
                  </a:lnTo>
                  <a:lnTo>
                    <a:pt x="282" y="8279"/>
                  </a:lnTo>
                  <a:lnTo>
                    <a:pt x="333" y="8253"/>
                  </a:lnTo>
                  <a:lnTo>
                    <a:pt x="385" y="8202"/>
                  </a:lnTo>
                  <a:lnTo>
                    <a:pt x="410" y="8151"/>
                  </a:lnTo>
                  <a:lnTo>
                    <a:pt x="3153" y="282"/>
                  </a:lnTo>
                  <a:lnTo>
                    <a:pt x="3178" y="180"/>
                  </a:lnTo>
                  <a:lnTo>
                    <a:pt x="3153" y="103"/>
                  </a:lnTo>
                  <a:lnTo>
                    <a:pt x="3101" y="52"/>
                  </a:lnTo>
                  <a:lnTo>
                    <a:pt x="3024" y="1"/>
                  </a:lnTo>
                  <a:close/>
                </a:path>
              </a:pathLst>
            </a:custGeom>
            <a:solidFill>
              <a:srgbClr val="FF8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37"/>
            <p:cNvSpPr/>
            <p:nvPr/>
          </p:nvSpPr>
          <p:spPr>
            <a:xfrm>
              <a:off x="6676905" y="2204355"/>
              <a:ext cx="24902" cy="17400"/>
            </a:xfrm>
            <a:custGeom>
              <a:avLst/>
              <a:gdLst/>
              <a:ahLst/>
              <a:cxnLst/>
              <a:rect l="l" t="t" r="r" b="b"/>
              <a:pathLst>
                <a:path w="1872" h="1308" extrusionOk="0">
                  <a:moveTo>
                    <a:pt x="1641" y="1"/>
                  </a:moveTo>
                  <a:lnTo>
                    <a:pt x="1564" y="26"/>
                  </a:lnTo>
                  <a:lnTo>
                    <a:pt x="1026" y="334"/>
                  </a:lnTo>
                  <a:lnTo>
                    <a:pt x="565" y="616"/>
                  </a:lnTo>
                  <a:lnTo>
                    <a:pt x="78" y="923"/>
                  </a:lnTo>
                  <a:lnTo>
                    <a:pt x="27" y="1000"/>
                  </a:lnTo>
                  <a:lnTo>
                    <a:pt x="1" y="1077"/>
                  </a:lnTo>
                  <a:lnTo>
                    <a:pt x="1" y="1154"/>
                  </a:lnTo>
                  <a:lnTo>
                    <a:pt x="52" y="1231"/>
                  </a:lnTo>
                  <a:lnTo>
                    <a:pt x="129" y="1282"/>
                  </a:lnTo>
                  <a:lnTo>
                    <a:pt x="206" y="1308"/>
                  </a:lnTo>
                  <a:lnTo>
                    <a:pt x="283" y="1282"/>
                  </a:lnTo>
                  <a:lnTo>
                    <a:pt x="334" y="1257"/>
                  </a:lnTo>
                  <a:lnTo>
                    <a:pt x="795" y="949"/>
                  </a:lnTo>
                  <a:lnTo>
                    <a:pt x="1257" y="667"/>
                  </a:lnTo>
                  <a:lnTo>
                    <a:pt x="1769" y="385"/>
                  </a:lnTo>
                  <a:lnTo>
                    <a:pt x="1821" y="334"/>
                  </a:lnTo>
                  <a:lnTo>
                    <a:pt x="1872" y="257"/>
                  </a:lnTo>
                  <a:lnTo>
                    <a:pt x="1872" y="180"/>
                  </a:lnTo>
                  <a:lnTo>
                    <a:pt x="1846" y="103"/>
                  </a:lnTo>
                  <a:lnTo>
                    <a:pt x="1795" y="26"/>
                  </a:lnTo>
                  <a:lnTo>
                    <a:pt x="1718" y="1"/>
                  </a:lnTo>
                  <a:close/>
                </a:path>
              </a:pathLst>
            </a:custGeom>
            <a:solidFill>
              <a:srgbClr val="FF8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37"/>
            <p:cNvSpPr/>
            <p:nvPr/>
          </p:nvSpPr>
          <p:spPr>
            <a:xfrm>
              <a:off x="6686110" y="2210155"/>
              <a:ext cx="8886" cy="19448"/>
            </a:xfrm>
            <a:custGeom>
              <a:avLst/>
              <a:gdLst/>
              <a:ahLst/>
              <a:cxnLst/>
              <a:rect l="l" t="t" r="r" b="b"/>
              <a:pathLst>
                <a:path w="668" h="1462" extrusionOk="0">
                  <a:moveTo>
                    <a:pt x="155" y="0"/>
                  </a:moveTo>
                  <a:lnTo>
                    <a:pt x="78" y="52"/>
                  </a:lnTo>
                  <a:lnTo>
                    <a:pt x="27" y="103"/>
                  </a:lnTo>
                  <a:lnTo>
                    <a:pt x="1" y="180"/>
                  </a:lnTo>
                  <a:lnTo>
                    <a:pt x="1" y="257"/>
                  </a:lnTo>
                  <a:lnTo>
                    <a:pt x="257" y="1282"/>
                  </a:lnTo>
                  <a:lnTo>
                    <a:pt x="283" y="1359"/>
                  </a:lnTo>
                  <a:lnTo>
                    <a:pt x="334" y="1410"/>
                  </a:lnTo>
                  <a:lnTo>
                    <a:pt x="385" y="1436"/>
                  </a:lnTo>
                  <a:lnTo>
                    <a:pt x="462" y="1461"/>
                  </a:lnTo>
                  <a:lnTo>
                    <a:pt x="514" y="1436"/>
                  </a:lnTo>
                  <a:lnTo>
                    <a:pt x="590" y="1410"/>
                  </a:lnTo>
                  <a:lnTo>
                    <a:pt x="642" y="1359"/>
                  </a:lnTo>
                  <a:lnTo>
                    <a:pt x="667" y="1282"/>
                  </a:lnTo>
                  <a:lnTo>
                    <a:pt x="667" y="1179"/>
                  </a:lnTo>
                  <a:lnTo>
                    <a:pt x="411" y="154"/>
                  </a:lnTo>
                  <a:lnTo>
                    <a:pt x="360" y="77"/>
                  </a:lnTo>
                  <a:lnTo>
                    <a:pt x="308" y="26"/>
                  </a:lnTo>
                  <a:lnTo>
                    <a:pt x="232" y="0"/>
                  </a:lnTo>
                  <a:close/>
                </a:path>
              </a:pathLst>
            </a:custGeom>
            <a:solidFill>
              <a:srgbClr val="FF8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37"/>
            <p:cNvSpPr/>
            <p:nvPr/>
          </p:nvSpPr>
          <p:spPr>
            <a:xfrm>
              <a:off x="6641454" y="2146742"/>
              <a:ext cx="72978" cy="93769"/>
            </a:xfrm>
            <a:custGeom>
              <a:avLst/>
              <a:gdLst/>
              <a:ahLst/>
              <a:cxnLst/>
              <a:rect l="l" t="t" r="r" b="b"/>
              <a:pathLst>
                <a:path w="5486" h="7049" extrusionOk="0">
                  <a:moveTo>
                    <a:pt x="5280" y="0"/>
                  </a:moveTo>
                  <a:lnTo>
                    <a:pt x="4486" y="487"/>
                  </a:lnTo>
                  <a:lnTo>
                    <a:pt x="3691" y="1000"/>
                  </a:lnTo>
                  <a:lnTo>
                    <a:pt x="2768" y="1589"/>
                  </a:lnTo>
                  <a:lnTo>
                    <a:pt x="1846" y="2230"/>
                  </a:lnTo>
                  <a:lnTo>
                    <a:pt x="1026" y="2845"/>
                  </a:lnTo>
                  <a:lnTo>
                    <a:pt x="692" y="3127"/>
                  </a:lnTo>
                  <a:lnTo>
                    <a:pt x="436" y="3358"/>
                  </a:lnTo>
                  <a:lnTo>
                    <a:pt x="231" y="3563"/>
                  </a:lnTo>
                  <a:lnTo>
                    <a:pt x="180" y="3640"/>
                  </a:lnTo>
                  <a:lnTo>
                    <a:pt x="154" y="3717"/>
                  </a:lnTo>
                  <a:lnTo>
                    <a:pt x="77" y="3947"/>
                  </a:lnTo>
                  <a:lnTo>
                    <a:pt x="26" y="4178"/>
                  </a:lnTo>
                  <a:lnTo>
                    <a:pt x="0" y="4460"/>
                  </a:lnTo>
                  <a:lnTo>
                    <a:pt x="0" y="4767"/>
                  </a:lnTo>
                  <a:lnTo>
                    <a:pt x="0" y="5152"/>
                  </a:lnTo>
                  <a:lnTo>
                    <a:pt x="52" y="5639"/>
                  </a:lnTo>
                  <a:lnTo>
                    <a:pt x="154" y="6203"/>
                  </a:lnTo>
                  <a:lnTo>
                    <a:pt x="282" y="6869"/>
                  </a:lnTo>
                  <a:lnTo>
                    <a:pt x="308" y="6946"/>
                  </a:lnTo>
                  <a:lnTo>
                    <a:pt x="359" y="6997"/>
                  </a:lnTo>
                  <a:lnTo>
                    <a:pt x="410" y="7023"/>
                  </a:lnTo>
                  <a:lnTo>
                    <a:pt x="487" y="7048"/>
                  </a:lnTo>
                  <a:lnTo>
                    <a:pt x="539" y="7023"/>
                  </a:lnTo>
                  <a:lnTo>
                    <a:pt x="616" y="6997"/>
                  </a:lnTo>
                  <a:lnTo>
                    <a:pt x="667" y="6946"/>
                  </a:lnTo>
                  <a:lnTo>
                    <a:pt x="692" y="6869"/>
                  </a:lnTo>
                  <a:lnTo>
                    <a:pt x="692" y="6792"/>
                  </a:lnTo>
                  <a:lnTo>
                    <a:pt x="564" y="6151"/>
                  </a:lnTo>
                  <a:lnTo>
                    <a:pt x="487" y="5613"/>
                  </a:lnTo>
                  <a:lnTo>
                    <a:pt x="436" y="5177"/>
                  </a:lnTo>
                  <a:lnTo>
                    <a:pt x="410" y="4819"/>
                  </a:lnTo>
                  <a:lnTo>
                    <a:pt x="410" y="4511"/>
                  </a:lnTo>
                  <a:lnTo>
                    <a:pt x="436" y="4255"/>
                  </a:lnTo>
                  <a:lnTo>
                    <a:pt x="487" y="4050"/>
                  </a:lnTo>
                  <a:lnTo>
                    <a:pt x="539" y="3845"/>
                  </a:lnTo>
                  <a:lnTo>
                    <a:pt x="616" y="3742"/>
                  </a:lnTo>
                  <a:lnTo>
                    <a:pt x="769" y="3588"/>
                  </a:lnTo>
                  <a:lnTo>
                    <a:pt x="1256" y="3178"/>
                  </a:lnTo>
                  <a:lnTo>
                    <a:pt x="1923" y="2691"/>
                  </a:lnTo>
                  <a:lnTo>
                    <a:pt x="2692" y="2153"/>
                  </a:lnTo>
                  <a:lnTo>
                    <a:pt x="4255" y="1102"/>
                  </a:lnTo>
                  <a:lnTo>
                    <a:pt x="5383" y="385"/>
                  </a:lnTo>
                  <a:lnTo>
                    <a:pt x="5460" y="308"/>
                  </a:lnTo>
                  <a:lnTo>
                    <a:pt x="5485" y="205"/>
                  </a:lnTo>
                  <a:lnTo>
                    <a:pt x="5460" y="128"/>
                  </a:lnTo>
                  <a:lnTo>
                    <a:pt x="5434" y="51"/>
                  </a:lnTo>
                  <a:lnTo>
                    <a:pt x="5357" y="0"/>
                  </a:lnTo>
                  <a:close/>
                </a:path>
              </a:pathLst>
            </a:custGeom>
            <a:solidFill>
              <a:srgbClr val="FF8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37"/>
            <p:cNvSpPr/>
            <p:nvPr/>
          </p:nvSpPr>
          <p:spPr>
            <a:xfrm>
              <a:off x="6784309" y="2231971"/>
              <a:ext cx="18757" cy="9219"/>
            </a:xfrm>
            <a:custGeom>
              <a:avLst/>
              <a:gdLst/>
              <a:ahLst/>
              <a:cxnLst/>
              <a:rect l="l" t="t" r="r" b="b"/>
              <a:pathLst>
                <a:path w="1410" h="693" extrusionOk="0">
                  <a:moveTo>
                    <a:pt x="1154" y="1"/>
                  </a:moveTo>
                  <a:lnTo>
                    <a:pt x="1077" y="26"/>
                  </a:lnTo>
                  <a:lnTo>
                    <a:pt x="1026" y="78"/>
                  </a:lnTo>
                  <a:lnTo>
                    <a:pt x="974" y="154"/>
                  </a:lnTo>
                  <a:lnTo>
                    <a:pt x="897" y="206"/>
                  </a:lnTo>
                  <a:lnTo>
                    <a:pt x="795" y="231"/>
                  </a:lnTo>
                  <a:lnTo>
                    <a:pt x="692" y="257"/>
                  </a:lnTo>
                  <a:lnTo>
                    <a:pt x="487" y="257"/>
                  </a:lnTo>
                  <a:lnTo>
                    <a:pt x="282" y="231"/>
                  </a:lnTo>
                  <a:lnTo>
                    <a:pt x="205" y="206"/>
                  </a:lnTo>
                  <a:lnTo>
                    <a:pt x="128" y="231"/>
                  </a:lnTo>
                  <a:lnTo>
                    <a:pt x="77" y="283"/>
                  </a:lnTo>
                  <a:lnTo>
                    <a:pt x="26" y="334"/>
                  </a:lnTo>
                  <a:lnTo>
                    <a:pt x="0" y="411"/>
                  </a:lnTo>
                  <a:lnTo>
                    <a:pt x="26" y="488"/>
                  </a:lnTo>
                  <a:lnTo>
                    <a:pt x="77" y="565"/>
                  </a:lnTo>
                  <a:lnTo>
                    <a:pt x="154" y="616"/>
                  </a:lnTo>
                  <a:lnTo>
                    <a:pt x="359" y="667"/>
                  </a:lnTo>
                  <a:lnTo>
                    <a:pt x="564" y="693"/>
                  </a:lnTo>
                  <a:lnTo>
                    <a:pt x="795" y="667"/>
                  </a:lnTo>
                  <a:lnTo>
                    <a:pt x="1026" y="590"/>
                  </a:lnTo>
                  <a:lnTo>
                    <a:pt x="1128" y="539"/>
                  </a:lnTo>
                  <a:lnTo>
                    <a:pt x="1231" y="488"/>
                  </a:lnTo>
                  <a:lnTo>
                    <a:pt x="1307" y="411"/>
                  </a:lnTo>
                  <a:lnTo>
                    <a:pt x="1384" y="308"/>
                  </a:lnTo>
                  <a:lnTo>
                    <a:pt x="1410" y="231"/>
                  </a:lnTo>
                  <a:lnTo>
                    <a:pt x="1410" y="154"/>
                  </a:lnTo>
                  <a:lnTo>
                    <a:pt x="1384" y="78"/>
                  </a:lnTo>
                  <a:lnTo>
                    <a:pt x="1307" y="26"/>
                  </a:lnTo>
                  <a:lnTo>
                    <a:pt x="1231" y="1"/>
                  </a:lnTo>
                  <a:close/>
                </a:path>
              </a:pathLst>
            </a:custGeom>
            <a:solidFill>
              <a:srgbClr val="FF8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37"/>
            <p:cNvSpPr/>
            <p:nvPr/>
          </p:nvSpPr>
          <p:spPr>
            <a:xfrm>
              <a:off x="6723277" y="2159007"/>
              <a:ext cx="15019" cy="13316"/>
            </a:xfrm>
            <a:custGeom>
              <a:avLst/>
              <a:gdLst/>
              <a:ahLst/>
              <a:cxnLst/>
              <a:rect l="l" t="t" r="r" b="b"/>
              <a:pathLst>
                <a:path w="1129" h="1001" extrusionOk="0">
                  <a:moveTo>
                    <a:pt x="898" y="1"/>
                  </a:moveTo>
                  <a:lnTo>
                    <a:pt x="769" y="26"/>
                  </a:lnTo>
                  <a:lnTo>
                    <a:pt x="667" y="78"/>
                  </a:lnTo>
                  <a:lnTo>
                    <a:pt x="488" y="180"/>
                  </a:lnTo>
                  <a:lnTo>
                    <a:pt x="334" y="334"/>
                  </a:lnTo>
                  <a:lnTo>
                    <a:pt x="206" y="462"/>
                  </a:lnTo>
                  <a:lnTo>
                    <a:pt x="52" y="642"/>
                  </a:lnTo>
                  <a:lnTo>
                    <a:pt x="1" y="719"/>
                  </a:lnTo>
                  <a:lnTo>
                    <a:pt x="1" y="795"/>
                  </a:lnTo>
                  <a:lnTo>
                    <a:pt x="1" y="872"/>
                  </a:lnTo>
                  <a:lnTo>
                    <a:pt x="52" y="949"/>
                  </a:lnTo>
                  <a:lnTo>
                    <a:pt x="103" y="1000"/>
                  </a:lnTo>
                  <a:lnTo>
                    <a:pt x="283" y="1000"/>
                  </a:lnTo>
                  <a:lnTo>
                    <a:pt x="334" y="949"/>
                  </a:lnTo>
                  <a:lnTo>
                    <a:pt x="539" y="744"/>
                  </a:lnTo>
                  <a:lnTo>
                    <a:pt x="718" y="539"/>
                  </a:lnTo>
                  <a:lnTo>
                    <a:pt x="821" y="462"/>
                  </a:lnTo>
                  <a:lnTo>
                    <a:pt x="949" y="411"/>
                  </a:lnTo>
                  <a:lnTo>
                    <a:pt x="1026" y="385"/>
                  </a:lnTo>
                  <a:lnTo>
                    <a:pt x="1077" y="334"/>
                  </a:lnTo>
                  <a:lnTo>
                    <a:pt x="1103" y="283"/>
                  </a:lnTo>
                  <a:lnTo>
                    <a:pt x="1128" y="180"/>
                  </a:lnTo>
                  <a:lnTo>
                    <a:pt x="1103" y="103"/>
                  </a:lnTo>
                  <a:lnTo>
                    <a:pt x="1051" y="52"/>
                  </a:lnTo>
                  <a:lnTo>
                    <a:pt x="975" y="26"/>
                  </a:lnTo>
                  <a:lnTo>
                    <a:pt x="898" y="1"/>
                  </a:lnTo>
                  <a:close/>
                </a:path>
              </a:pathLst>
            </a:custGeom>
            <a:solidFill>
              <a:srgbClr val="FF8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37"/>
            <p:cNvSpPr/>
            <p:nvPr/>
          </p:nvSpPr>
          <p:spPr>
            <a:xfrm>
              <a:off x="5805125" y="2691559"/>
              <a:ext cx="1317413" cy="9219"/>
            </a:xfrm>
            <a:custGeom>
              <a:avLst/>
              <a:gdLst/>
              <a:ahLst/>
              <a:cxnLst/>
              <a:rect l="l" t="t" r="r" b="b"/>
              <a:pathLst>
                <a:path w="99035" h="693" extrusionOk="0">
                  <a:moveTo>
                    <a:pt x="0" y="1"/>
                  </a:moveTo>
                  <a:lnTo>
                    <a:pt x="0" y="693"/>
                  </a:lnTo>
                  <a:lnTo>
                    <a:pt x="99034" y="693"/>
                  </a:lnTo>
                  <a:lnTo>
                    <a:pt x="99034" y="1"/>
                  </a:lnTo>
                  <a:close/>
                </a:path>
              </a:pathLst>
            </a:custGeom>
            <a:solidFill>
              <a:srgbClr val="8E18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37"/>
            <p:cNvSpPr/>
            <p:nvPr/>
          </p:nvSpPr>
          <p:spPr>
            <a:xfrm>
              <a:off x="6154595" y="2552455"/>
              <a:ext cx="35810" cy="65821"/>
            </a:xfrm>
            <a:custGeom>
              <a:avLst/>
              <a:gdLst/>
              <a:ahLst/>
              <a:cxnLst/>
              <a:rect l="l" t="t" r="r" b="b"/>
              <a:pathLst>
                <a:path w="2692" h="4948" extrusionOk="0">
                  <a:moveTo>
                    <a:pt x="897" y="1"/>
                  </a:moveTo>
                  <a:lnTo>
                    <a:pt x="769" y="334"/>
                  </a:lnTo>
                  <a:lnTo>
                    <a:pt x="615" y="744"/>
                  </a:lnTo>
                  <a:lnTo>
                    <a:pt x="461" y="1282"/>
                  </a:lnTo>
                  <a:lnTo>
                    <a:pt x="308" y="1949"/>
                  </a:lnTo>
                  <a:lnTo>
                    <a:pt x="154" y="2743"/>
                  </a:lnTo>
                  <a:lnTo>
                    <a:pt x="103" y="3179"/>
                  </a:lnTo>
                  <a:lnTo>
                    <a:pt x="51" y="3640"/>
                  </a:lnTo>
                  <a:lnTo>
                    <a:pt x="0" y="4102"/>
                  </a:lnTo>
                  <a:lnTo>
                    <a:pt x="0" y="4614"/>
                  </a:lnTo>
                  <a:lnTo>
                    <a:pt x="205" y="4691"/>
                  </a:lnTo>
                  <a:lnTo>
                    <a:pt x="436" y="4794"/>
                  </a:lnTo>
                  <a:lnTo>
                    <a:pt x="769" y="4870"/>
                  </a:lnTo>
                  <a:lnTo>
                    <a:pt x="1153" y="4922"/>
                  </a:lnTo>
                  <a:lnTo>
                    <a:pt x="1615" y="4947"/>
                  </a:lnTo>
                  <a:lnTo>
                    <a:pt x="1871" y="4922"/>
                  </a:lnTo>
                  <a:lnTo>
                    <a:pt x="2127" y="4896"/>
                  </a:lnTo>
                  <a:lnTo>
                    <a:pt x="2384" y="4845"/>
                  </a:lnTo>
                  <a:lnTo>
                    <a:pt x="2666" y="4768"/>
                  </a:lnTo>
                  <a:lnTo>
                    <a:pt x="2666" y="4255"/>
                  </a:lnTo>
                  <a:lnTo>
                    <a:pt x="2691" y="3691"/>
                  </a:lnTo>
                  <a:lnTo>
                    <a:pt x="2666" y="2999"/>
                  </a:lnTo>
                  <a:lnTo>
                    <a:pt x="2614" y="2231"/>
                  </a:lnTo>
                  <a:lnTo>
                    <a:pt x="2512" y="1436"/>
                  </a:lnTo>
                  <a:lnTo>
                    <a:pt x="2435" y="1052"/>
                  </a:lnTo>
                  <a:lnTo>
                    <a:pt x="2358" y="693"/>
                  </a:lnTo>
                  <a:lnTo>
                    <a:pt x="2255" y="334"/>
                  </a:lnTo>
                  <a:lnTo>
                    <a:pt x="2127" y="26"/>
                  </a:lnTo>
                  <a:lnTo>
                    <a:pt x="8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37"/>
            <p:cNvSpPr/>
            <p:nvPr/>
          </p:nvSpPr>
          <p:spPr>
            <a:xfrm>
              <a:off x="6154595" y="2552455"/>
              <a:ext cx="35810" cy="65821"/>
            </a:xfrm>
            <a:custGeom>
              <a:avLst/>
              <a:gdLst/>
              <a:ahLst/>
              <a:cxnLst/>
              <a:rect l="l" t="t" r="r" b="b"/>
              <a:pathLst>
                <a:path w="2692" h="4948" fill="none" extrusionOk="0">
                  <a:moveTo>
                    <a:pt x="897" y="1"/>
                  </a:moveTo>
                  <a:lnTo>
                    <a:pt x="897" y="1"/>
                  </a:lnTo>
                  <a:lnTo>
                    <a:pt x="769" y="334"/>
                  </a:lnTo>
                  <a:lnTo>
                    <a:pt x="615" y="744"/>
                  </a:lnTo>
                  <a:lnTo>
                    <a:pt x="461" y="1282"/>
                  </a:lnTo>
                  <a:lnTo>
                    <a:pt x="308" y="1949"/>
                  </a:lnTo>
                  <a:lnTo>
                    <a:pt x="154" y="2743"/>
                  </a:lnTo>
                  <a:lnTo>
                    <a:pt x="103" y="3179"/>
                  </a:lnTo>
                  <a:lnTo>
                    <a:pt x="51" y="3640"/>
                  </a:lnTo>
                  <a:lnTo>
                    <a:pt x="0" y="4102"/>
                  </a:lnTo>
                  <a:lnTo>
                    <a:pt x="0" y="4614"/>
                  </a:lnTo>
                  <a:lnTo>
                    <a:pt x="0" y="4614"/>
                  </a:lnTo>
                  <a:lnTo>
                    <a:pt x="205" y="4691"/>
                  </a:lnTo>
                  <a:lnTo>
                    <a:pt x="436" y="4794"/>
                  </a:lnTo>
                  <a:lnTo>
                    <a:pt x="769" y="4870"/>
                  </a:lnTo>
                  <a:lnTo>
                    <a:pt x="1153" y="4922"/>
                  </a:lnTo>
                  <a:lnTo>
                    <a:pt x="1615" y="4947"/>
                  </a:lnTo>
                  <a:lnTo>
                    <a:pt x="1871" y="4922"/>
                  </a:lnTo>
                  <a:lnTo>
                    <a:pt x="2127" y="4896"/>
                  </a:lnTo>
                  <a:lnTo>
                    <a:pt x="2384" y="4845"/>
                  </a:lnTo>
                  <a:lnTo>
                    <a:pt x="2666" y="4768"/>
                  </a:lnTo>
                  <a:lnTo>
                    <a:pt x="2666" y="4768"/>
                  </a:lnTo>
                  <a:lnTo>
                    <a:pt x="2666" y="4255"/>
                  </a:lnTo>
                  <a:lnTo>
                    <a:pt x="2691" y="3691"/>
                  </a:lnTo>
                  <a:lnTo>
                    <a:pt x="2666" y="2999"/>
                  </a:lnTo>
                  <a:lnTo>
                    <a:pt x="2614" y="2231"/>
                  </a:lnTo>
                  <a:lnTo>
                    <a:pt x="2512" y="1436"/>
                  </a:lnTo>
                  <a:lnTo>
                    <a:pt x="2435" y="1052"/>
                  </a:lnTo>
                  <a:lnTo>
                    <a:pt x="2358" y="693"/>
                  </a:lnTo>
                  <a:lnTo>
                    <a:pt x="2255" y="334"/>
                  </a:lnTo>
                  <a:lnTo>
                    <a:pt x="2127" y="2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37"/>
            <p:cNvSpPr/>
            <p:nvPr/>
          </p:nvSpPr>
          <p:spPr>
            <a:xfrm>
              <a:off x="6159704" y="2524507"/>
              <a:ext cx="33429" cy="33083"/>
            </a:xfrm>
            <a:custGeom>
              <a:avLst/>
              <a:gdLst/>
              <a:ahLst/>
              <a:cxnLst/>
              <a:rect l="l" t="t" r="r" b="b"/>
              <a:pathLst>
                <a:path w="2513" h="2487" extrusionOk="0">
                  <a:moveTo>
                    <a:pt x="1128" y="0"/>
                  </a:moveTo>
                  <a:lnTo>
                    <a:pt x="872" y="51"/>
                  </a:lnTo>
                  <a:lnTo>
                    <a:pt x="641" y="154"/>
                  </a:lnTo>
                  <a:lnTo>
                    <a:pt x="436" y="282"/>
                  </a:lnTo>
                  <a:lnTo>
                    <a:pt x="282" y="461"/>
                  </a:lnTo>
                  <a:lnTo>
                    <a:pt x="154" y="666"/>
                  </a:lnTo>
                  <a:lnTo>
                    <a:pt x="52" y="897"/>
                  </a:lnTo>
                  <a:lnTo>
                    <a:pt x="0" y="1128"/>
                  </a:lnTo>
                  <a:lnTo>
                    <a:pt x="26" y="1358"/>
                  </a:lnTo>
                  <a:lnTo>
                    <a:pt x="77" y="1615"/>
                  </a:lnTo>
                  <a:lnTo>
                    <a:pt x="180" y="1845"/>
                  </a:lnTo>
                  <a:lnTo>
                    <a:pt x="308" y="2051"/>
                  </a:lnTo>
                  <a:lnTo>
                    <a:pt x="487" y="2230"/>
                  </a:lnTo>
                  <a:lnTo>
                    <a:pt x="692" y="2358"/>
                  </a:lnTo>
                  <a:lnTo>
                    <a:pt x="923" y="2435"/>
                  </a:lnTo>
                  <a:lnTo>
                    <a:pt x="1154" y="2486"/>
                  </a:lnTo>
                  <a:lnTo>
                    <a:pt x="1384" y="2486"/>
                  </a:lnTo>
                  <a:lnTo>
                    <a:pt x="1641" y="2435"/>
                  </a:lnTo>
                  <a:lnTo>
                    <a:pt x="1871" y="2332"/>
                  </a:lnTo>
                  <a:lnTo>
                    <a:pt x="2076" y="2179"/>
                  </a:lnTo>
                  <a:lnTo>
                    <a:pt x="2256" y="2025"/>
                  </a:lnTo>
                  <a:lnTo>
                    <a:pt x="2384" y="1820"/>
                  </a:lnTo>
                  <a:lnTo>
                    <a:pt x="2461" y="1589"/>
                  </a:lnTo>
                  <a:lnTo>
                    <a:pt x="2512" y="1358"/>
                  </a:lnTo>
                  <a:lnTo>
                    <a:pt x="2512" y="1102"/>
                  </a:lnTo>
                  <a:lnTo>
                    <a:pt x="2461" y="846"/>
                  </a:lnTo>
                  <a:lnTo>
                    <a:pt x="2358" y="615"/>
                  </a:lnTo>
                  <a:lnTo>
                    <a:pt x="2205" y="410"/>
                  </a:lnTo>
                  <a:lnTo>
                    <a:pt x="2051" y="256"/>
                  </a:lnTo>
                  <a:lnTo>
                    <a:pt x="1846" y="128"/>
                  </a:lnTo>
                  <a:lnTo>
                    <a:pt x="1615" y="26"/>
                  </a:lnTo>
                  <a:lnTo>
                    <a:pt x="1384" y="0"/>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37"/>
            <p:cNvSpPr/>
            <p:nvPr/>
          </p:nvSpPr>
          <p:spPr>
            <a:xfrm>
              <a:off x="6164812" y="2529615"/>
              <a:ext cx="7516" cy="7516"/>
            </a:xfrm>
            <a:custGeom>
              <a:avLst/>
              <a:gdLst/>
              <a:ahLst/>
              <a:cxnLst/>
              <a:rect l="l" t="t" r="r" b="b"/>
              <a:pathLst>
                <a:path w="565" h="565" extrusionOk="0">
                  <a:moveTo>
                    <a:pt x="488" y="1"/>
                  </a:moveTo>
                  <a:lnTo>
                    <a:pt x="385" y="26"/>
                  </a:lnTo>
                  <a:lnTo>
                    <a:pt x="283" y="77"/>
                  </a:lnTo>
                  <a:lnTo>
                    <a:pt x="180" y="180"/>
                  </a:lnTo>
                  <a:lnTo>
                    <a:pt x="78" y="282"/>
                  </a:lnTo>
                  <a:lnTo>
                    <a:pt x="27" y="385"/>
                  </a:lnTo>
                  <a:lnTo>
                    <a:pt x="1" y="488"/>
                  </a:lnTo>
                  <a:lnTo>
                    <a:pt x="27" y="539"/>
                  </a:lnTo>
                  <a:lnTo>
                    <a:pt x="103" y="564"/>
                  </a:lnTo>
                  <a:lnTo>
                    <a:pt x="180" y="539"/>
                  </a:lnTo>
                  <a:lnTo>
                    <a:pt x="283" y="488"/>
                  </a:lnTo>
                  <a:lnTo>
                    <a:pt x="411" y="411"/>
                  </a:lnTo>
                  <a:lnTo>
                    <a:pt x="488" y="282"/>
                  </a:lnTo>
                  <a:lnTo>
                    <a:pt x="539" y="180"/>
                  </a:lnTo>
                  <a:lnTo>
                    <a:pt x="565" y="103"/>
                  </a:lnTo>
                  <a:lnTo>
                    <a:pt x="539" y="26"/>
                  </a:lnTo>
                  <a:lnTo>
                    <a:pt x="4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37"/>
            <p:cNvSpPr/>
            <p:nvPr/>
          </p:nvSpPr>
          <p:spPr>
            <a:xfrm>
              <a:off x="6159025" y="2556207"/>
              <a:ext cx="10921" cy="41956"/>
            </a:xfrm>
            <a:custGeom>
              <a:avLst/>
              <a:gdLst/>
              <a:ahLst/>
              <a:cxnLst/>
              <a:rect l="l" t="t" r="r" b="b"/>
              <a:pathLst>
                <a:path w="821" h="3154" extrusionOk="0">
                  <a:moveTo>
                    <a:pt x="692" y="1"/>
                  </a:moveTo>
                  <a:lnTo>
                    <a:pt x="641" y="26"/>
                  </a:lnTo>
                  <a:lnTo>
                    <a:pt x="641" y="78"/>
                  </a:lnTo>
                  <a:lnTo>
                    <a:pt x="410" y="821"/>
                  </a:lnTo>
                  <a:lnTo>
                    <a:pt x="205" y="1590"/>
                  </a:lnTo>
                  <a:lnTo>
                    <a:pt x="77" y="2384"/>
                  </a:lnTo>
                  <a:lnTo>
                    <a:pt x="0" y="3153"/>
                  </a:lnTo>
                  <a:lnTo>
                    <a:pt x="128" y="2384"/>
                  </a:lnTo>
                  <a:lnTo>
                    <a:pt x="308" y="1615"/>
                  </a:lnTo>
                  <a:lnTo>
                    <a:pt x="538" y="872"/>
                  </a:lnTo>
                  <a:lnTo>
                    <a:pt x="820" y="154"/>
                  </a:lnTo>
                  <a:lnTo>
                    <a:pt x="820" y="129"/>
                  </a:lnTo>
                  <a:lnTo>
                    <a:pt x="820" y="103"/>
                  </a:lnTo>
                  <a:lnTo>
                    <a:pt x="820" y="52"/>
                  </a:lnTo>
                  <a:lnTo>
                    <a:pt x="795" y="26"/>
                  </a:lnTo>
                  <a:lnTo>
                    <a:pt x="769" y="1"/>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37"/>
            <p:cNvSpPr/>
            <p:nvPr/>
          </p:nvSpPr>
          <p:spPr>
            <a:xfrm>
              <a:off x="6064923" y="2577344"/>
              <a:ext cx="35810" cy="65821"/>
            </a:xfrm>
            <a:custGeom>
              <a:avLst/>
              <a:gdLst/>
              <a:ahLst/>
              <a:cxnLst/>
              <a:rect l="l" t="t" r="r" b="b"/>
              <a:pathLst>
                <a:path w="2692" h="4948" extrusionOk="0">
                  <a:moveTo>
                    <a:pt x="923" y="1"/>
                  </a:moveTo>
                  <a:lnTo>
                    <a:pt x="769" y="334"/>
                  </a:lnTo>
                  <a:lnTo>
                    <a:pt x="641" y="744"/>
                  </a:lnTo>
                  <a:lnTo>
                    <a:pt x="462" y="1282"/>
                  </a:lnTo>
                  <a:lnTo>
                    <a:pt x="308" y="1949"/>
                  </a:lnTo>
                  <a:lnTo>
                    <a:pt x="154" y="2743"/>
                  </a:lnTo>
                  <a:lnTo>
                    <a:pt x="103" y="3179"/>
                  </a:lnTo>
                  <a:lnTo>
                    <a:pt x="52" y="3640"/>
                  </a:lnTo>
                  <a:lnTo>
                    <a:pt x="26" y="4127"/>
                  </a:lnTo>
                  <a:lnTo>
                    <a:pt x="0" y="4614"/>
                  </a:lnTo>
                  <a:lnTo>
                    <a:pt x="205" y="4717"/>
                  </a:lnTo>
                  <a:lnTo>
                    <a:pt x="462" y="4794"/>
                  </a:lnTo>
                  <a:lnTo>
                    <a:pt x="769" y="4870"/>
                  </a:lnTo>
                  <a:lnTo>
                    <a:pt x="1179" y="4922"/>
                  </a:lnTo>
                  <a:lnTo>
                    <a:pt x="1615" y="4947"/>
                  </a:lnTo>
                  <a:lnTo>
                    <a:pt x="1871" y="4947"/>
                  </a:lnTo>
                  <a:lnTo>
                    <a:pt x="2128" y="4896"/>
                  </a:lnTo>
                  <a:lnTo>
                    <a:pt x="2384" y="4845"/>
                  </a:lnTo>
                  <a:lnTo>
                    <a:pt x="2666" y="4794"/>
                  </a:lnTo>
                  <a:lnTo>
                    <a:pt x="2692" y="4255"/>
                  </a:lnTo>
                  <a:lnTo>
                    <a:pt x="2692" y="3691"/>
                  </a:lnTo>
                  <a:lnTo>
                    <a:pt x="2666" y="2999"/>
                  </a:lnTo>
                  <a:lnTo>
                    <a:pt x="2615" y="2231"/>
                  </a:lnTo>
                  <a:lnTo>
                    <a:pt x="2512" y="1436"/>
                  </a:lnTo>
                  <a:lnTo>
                    <a:pt x="2461" y="1052"/>
                  </a:lnTo>
                  <a:lnTo>
                    <a:pt x="2358" y="693"/>
                  </a:lnTo>
                  <a:lnTo>
                    <a:pt x="2256" y="334"/>
                  </a:lnTo>
                  <a:lnTo>
                    <a:pt x="2153" y="26"/>
                  </a:lnTo>
                  <a:lnTo>
                    <a:pt x="9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37"/>
            <p:cNvSpPr/>
            <p:nvPr/>
          </p:nvSpPr>
          <p:spPr>
            <a:xfrm>
              <a:off x="6064923" y="2577344"/>
              <a:ext cx="35810" cy="65821"/>
            </a:xfrm>
            <a:custGeom>
              <a:avLst/>
              <a:gdLst/>
              <a:ahLst/>
              <a:cxnLst/>
              <a:rect l="l" t="t" r="r" b="b"/>
              <a:pathLst>
                <a:path w="2692" h="4948" fill="none" extrusionOk="0">
                  <a:moveTo>
                    <a:pt x="923" y="1"/>
                  </a:moveTo>
                  <a:lnTo>
                    <a:pt x="923" y="1"/>
                  </a:lnTo>
                  <a:lnTo>
                    <a:pt x="769" y="334"/>
                  </a:lnTo>
                  <a:lnTo>
                    <a:pt x="641" y="744"/>
                  </a:lnTo>
                  <a:lnTo>
                    <a:pt x="462" y="1282"/>
                  </a:lnTo>
                  <a:lnTo>
                    <a:pt x="308" y="1949"/>
                  </a:lnTo>
                  <a:lnTo>
                    <a:pt x="154" y="2743"/>
                  </a:lnTo>
                  <a:lnTo>
                    <a:pt x="103" y="3179"/>
                  </a:lnTo>
                  <a:lnTo>
                    <a:pt x="52" y="3640"/>
                  </a:lnTo>
                  <a:lnTo>
                    <a:pt x="26" y="4127"/>
                  </a:lnTo>
                  <a:lnTo>
                    <a:pt x="0" y="4614"/>
                  </a:lnTo>
                  <a:lnTo>
                    <a:pt x="0" y="4614"/>
                  </a:lnTo>
                  <a:lnTo>
                    <a:pt x="205" y="4717"/>
                  </a:lnTo>
                  <a:lnTo>
                    <a:pt x="462" y="4794"/>
                  </a:lnTo>
                  <a:lnTo>
                    <a:pt x="769" y="4870"/>
                  </a:lnTo>
                  <a:lnTo>
                    <a:pt x="1179" y="4922"/>
                  </a:lnTo>
                  <a:lnTo>
                    <a:pt x="1615" y="4947"/>
                  </a:lnTo>
                  <a:lnTo>
                    <a:pt x="1871" y="4947"/>
                  </a:lnTo>
                  <a:lnTo>
                    <a:pt x="2128" y="4896"/>
                  </a:lnTo>
                  <a:lnTo>
                    <a:pt x="2384" y="4845"/>
                  </a:lnTo>
                  <a:lnTo>
                    <a:pt x="2666" y="4794"/>
                  </a:lnTo>
                  <a:lnTo>
                    <a:pt x="2666" y="4794"/>
                  </a:lnTo>
                  <a:lnTo>
                    <a:pt x="2692" y="4255"/>
                  </a:lnTo>
                  <a:lnTo>
                    <a:pt x="2692" y="3691"/>
                  </a:lnTo>
                  <a:lnTo>
                    <a:pt x="2666" y="2999"/>
                  </a:lnTo>
                  <a:lnTo>
                    <a:pt x="2615" y="2231"/>
                  </a:lnTo>
                  <a:lnTo>
                    <a:pt x="2512" y="1436"/>
                  </a:lnTo>
                  <a:lnTo>
                    <a:pt x="2461" y="1052"/>
                  </a:lnTo>
                  <a:lnTo>
                    <a:pt x="2358" y="693"/>
                  </a:lnTo>
                  <a:lnTo>
                    <a:pt x="2256" y="334"/>
                  </a:lnTo>
                  <a:lnTo>
                    <a:pt x="2153" y="2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37"/>
            <p:cNvSpPr/>
            <p:nvPr/>
          </p:nvSpPr>
          <p:spPr>
            <a:xfrm>
              <a:off x="6070377" y="2549396"/>
              <a:ext cx="33083" cy="33083"/>
            </a:xfrm>
            <a:custGeom>
              <a:avLst/>
              <a:gdLst/>
              <a:ahLst/>
              <a:cxnLst/>
              <a:rect l="l" t="t" r="r" b="b"/>
              <a:pathLst>
                <a:path w="2487" h="2487" extrusionOk="0">
                  <a:moveTo>
                    <a:pt x="1103" y="0"/>
                  </a:moveTo>
                  <a:lnTo>
                    <a:pt x="872" y="51"/>
                  </a:lnTo>
                  <a:lnTo>
                    <a:pt x="641" y="154"/>
                  </a:lnTo>
                  <a:lnTo>
                    <a:pt x="436" y="282"/>
                  </a:lnTo>
                  <a:lnTo>
                    <a:pt x="257" y="461"/>
                  </a:lnTo>
                  <a:lnTo>
                    <a:pt x="129" y="666"/>
                  </a:lnTo>
                  <a:lnTo>
                    <a:pt x="52" y="897"/>
                  </a:lnTo>
                  <a:lnTo>
                    <a:pt x="0" y="1128"/>
                  </a:lnTo>
                  <a:lnTo>
                    <a:pt x="0" y="1384"/>
                  </a:lnTo>
                  <a:lnTo>
                    <a:pt x="52" y="1615"/>
                  </a:lnTo>
                  <a:lnTo>
                    <a:pt x="154" y="1871"/>
                  </a:lnTo>
                  <a:lnTo>
                    <a:pt x="282" y="2050"/>
                  </a:lnTo>
                  <a:lnTo>
                    <a:pt x="462" y="2230"/>
                  </a:lnTo>
                  <a:lnTo>
                    <a:pt x="667" y="2358"/>
                  </a:lnTo>
                  <a:lnTo>
                    <a:pt x="897" y="2461"/>
                  </a:lnTo>
                  <a:lnTo>
                    <a:pt x="1128" y="2486"/>
                  </a:lnTo>
                  <a:lnTo>
                    <a:pt x="1384" y="2486"/>
                  </a:lnTo>
                  <a:lnTo>
                    <a:pt x="1615" y="2435"/>
                  </a:lnTo>
                  <a:lnTo>
                    <a:pt x="1871" y="2332"/>
                  </a:lnTo>
                  <a:lnTo>
                    <a:pt x="2051" y="2204"/>
                  </a:lnTo>
                  <a:lnTo>
                    <a:pt x="2230" y="2025"/>
                  </a:lnTo>
                  <a:lnTo>
                    <a:pt x="2358" y="1820"/>
                  </a:lnTo>
                  <a:lnTo>
                    <a:pt x="2461" y="1589"/>
                  </a:lnTo>
                  <a:lnTo>
                    <a:pt x="2487" y="1358"/>
                  </a:lnTo>
                  <a:lnTo>
                    <a:pt x="2487" y="1102"/>
                  </a:lnTo>
                  <a:lnTo>
                    <a:pt x="2435" y="872"/>
                  </a:lnTo>
                  <a:lnTo>
                    <a:pt x="2333" y="641"/>
                  </a:lnTo>
                  <a:lnTo>
                    <a:pt x="2205" y="436"/>
                  </a:lnTo>
                  <a:lnTo>
                    <a:pt x="2025" y="256"/>
                  </a:lnTo>
                  <a:lnTo>
                    <a:pt x="1820" y="128"/>
                  </a:lnTo>
                  <a:lnTo>
                    <a:pt x="1590" y="51"/>
                  </a:lnTo>
                  <a:lnTo>
                    <a:pt x="1359" y="0"/>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37"/>
            <p:cNvSpPr/>
            <p:nvPr/>
          </p:nvSpPr>
          <p:spPr>
            <a:xfrm>
              <a:off x="6075485" y="2554850"/>
              <a:ext cx="7516" cy="7170"/>
            </a:xfrm>
            <a:custGeom>
              <a:avLst/>
              <a:gdLst/>
              <a:ahLst/>
              <a:cxnLst/>
              <a:rect l="l" t="t" r="r" b="b"/>
              <a:pathLst>
                <a:path w="565" h="539" extrusionOk="0">
                  <a:moveTo>
                    <a:pt x="385" y="0"/>
                  </a:moveTo>
                  <a:lnTo>
                    <a:pt x="257" y="51"/>
                  </a:lnTo>
                  <a:lnTo>
                    <a:pt x="155" y="154"/>
                  </a:lnTo>
                  <a:lnTo>
                    <a:pt x="78" y="256"/>
                  </a:lnTo>
                  <a:lnTo>
                    <a:pt x="1" y="359"/>
                  </a:lnTo>
                  <a:lnTo>
                    <a:pt x="1" y="462"/>
                  </a:lnTo>
                  <a:lnTo>
                    <a:pt x="27" y="513"/>
                  </a:lnTo>
                  <a:lnTo>
                    <a:pt x="78" y="538"/>
                  </a:lnTo>
                  <a:lnTo>
                    <a:pt x="180" y="538"/>
                  </a:lnTo>
                  <a:lnTo>
                    <a:pt x="283" y="462"/>
                  </a:lnTo>
                  <a:lnTo>
                    <a:pt x="385" y="385"/>
                  </a:lnTo>
                  <a:lnTo>
                    <a:pt x="488" y="282"/>
                  </a:lnTo>
                  <a:lnTo>
                    <a:pt x="539" y="154"/>
                  </a:lnTo>
                  <a:lnTo>
                    <a:pt x="565" y="77"/>
                  </a:lnTo>
                  <a:lnTo>
                    <a:pt x="5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37"/>
            <p:cNvSpPr/>
            <p:nvPr/>
          </p:nvSpPr>
          <p:spPr>
            <a:xfrm>
              <a:off x="6069353" y="2581096"/>
              <a:ext cx="11267" cy="41956"/>
            </a:xfrm>
            <a:custGeom>
              <a:avLst/>
              <a:gdLst/>
              <a:ahLst/>
              <a:cxnLst/>
              <a:rect l="l" t="t" r="r" b="b"/>
              <a:pathLst>
                <a:path w="847" h="3154" extrusionOk="0">
                  <a:moveTo>
                    <a:pt x="718" y="1"/>
                  </a:moveTo>
                  <a:lnTo>
                    <a:pt x="693" y="26"/>
                  </a:lnTo>
                  <a:lnTo>
                    <a:pt x="667" y="52"/>
                  </a:lnTo>
                  <a:lnTo>
                    <a:pt x="641" y="78"/>
                  </a:lnTo>
                  <a:lnTo>
                    <a:pt x="411" y="846"/>
                  </a:lnTo>
                  <a:lnTo>
                    <a:pt x="231" y="1615"/>
                  </a:lnTo>
                  <a:lnTo>
                    <a:pt x="77" y="2384"/>
                  </a:lnTo>
                  <a:lnTo>
                    <a:pt x="1" y="3153"/>
                  </a:lnTo>
                  <a:lnTo>
                    <a:pt x="129" y="2384"/>
                  </a:lnTo>
                  <a:lnTo>
                    <a:pt x="334" y="1641"/>
                  </a:lnTo>
                  <a:lnTo>
                    <a:pt x="564" y="872"/>
                  </a:lnTo>
                  <a:lnTo>
                    <a:pt x="821" y="154"/>
                  </a:lnTo>
                  <a:lnTo>
                    <a:pt x="846" y="154"/>
                  </a:lnTo>
                  <a:lnTo>
                    <a:pt x="846" y="103"/>
                  </a:lnTo>
                  <a:lnTo>
                    <a:pt x="821" y="78"/>
                  </a:lnTo>
                  <a:lnTo>
                    <a:pt x="795" y="26"/>
                  </a:lnTo>
                  <a:lnTo>
                    <a:pt x="769" y="26"/>
                  </a:lnTo>
                  <a:lnTo>
                    <a:pt x="718" y="1"/>
                  </a:lnTo>
                  <a:close/>
                </a:path>
              </a:pathLst>
            </a:custGeom>
            <a:solidFill>
              <a:srgbClr val="FFA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37"/>
            <p:cNvSpPr/>
            <p:nvPr/>
          </p:nvSpPr>
          <p:spPr>
            <a:xfrm>
              <a:off x="6536790" y="2514277"/>
              <a:ext cx="35464" cy="66153"/>
            </a:xfrm>
            <a:custGeom>
              <a:avLst/>
              <a:gdLst/>
              <a:ahLst/>
              <a:cxnLst/>
              <a:rect l="l" t="t" r="r" b="b"/>
              <a:pathLst>
                <a:path w="2666" h="4973" extrusionOk="0">
                  <a:moveTo>
                    <a:pt x="1871" y="0"/>
                  </a:moveTo>
                  <a:lnTo>
                    <a:pt x="641" y="51"/>
                  </a:lnTo>
                  <a:lnTo>
                    <a:pt x="538" y="410"/>
                  </a:lnTo>
                  <a:lnTo>
                    <a:pt x="410" y="820"/>
                  </a:lnTo>
                  <a:lnTo>
                    <a:pt x="282" y="1359"/>
                  </a:lnTo>
                  <a:lnTo>
                    <a:pt x="154" y="2051"/>
                  </a:lnTo>
                  <a:lnTo>
                    <a:pt x="51" y="2845"/>
                  </a:lnTo>
                  <a:lnTo>
                    <a:pt x="26" y="3281"/>
                  </a:lnTo>
                  <a:lnTo>
                    <a:pt x="0" y="3742"/>
                  </a:lnTo>
                  <a:lnTo>
                    <a:pt x="0" y="4204"/>
                  </a:lnTo>
                  <a:lnTo>
                    <a:pt x="0" y="4716"/>
                  </a:lnTo>
                  <a:lnTo>
                    <a:pt x="205" y="4793"/>
                  </a:lnTo>
                  <a:lnTo>
                    <a:pt x="461" y="4870"/>
                  </a:lnTo>
                  <a:lnTo>
                    <a:pt x="795" y="4921"/>
                  </a:lnTo>
                  <a:lnTo>
                    <a:pt x="1179" y="4972"/>
                  </a:lnTo>
                  <a:lnTo>
                    <a:pt x="1640" y="4947"/>
                  </a:lnTo>
                  <a:lnTo>
                    <a:pt x="1871" y="4921"/>
                  </a:lnTo>
                  <a:lnTo>
                    <a:pt x="2127" y="4896"/>
                  </a:lnTo>
                  <a:lnTo>
                    <a:pt x="2409" y="4819"/>
                  </a:lnTo>
                  <a:lnTo>
                    <a:pt x="2666" y="4716"/>
                  </a:lnTo>
                  <a:lnTo>
                    <a:pt x="2666" y="4204"/>
                  </a:lnTo>
                  <a:lnTo>
                    <a:pt x="2640" y="3640"/>
                  </a:lnTo>
                  <a:lnTo>
                    <a:pt x="2563" y="2948"/>
                  </a:lnTo>
                  <a:lnTo>
                    <a:pt x="2486" y="2179"/>
                  </a:lnTo>
                  <a:lnTo>
                    <a:pt x="2332" y="1410"/>
                  </a:lnTo>
                  <a:lnTo>
                    <a:pt x="2255" y="1025"/>
                  </a:lnTo>
                  <a:lnTo>
                    <a:pt x="2153" y="667"/>
                  </a:lnTo>
                  <a:lnTo>
                    <a:pt x="2025" y="308"/>
                  </a:lnTo>
                  <a:lnTo>
                    <a:pt x="187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37"/>
            <p:cNvSpPr/>
            <p:nvPr/>
          </p:nvSpPr>
          <p:spPr>
            <a:xfrm>
              <a:off x="6536790" y="2514277"/>
              <a:ext cx="35464" cy="66153"/>
            </a:xfrm>
            <a:custGeom>
              <a:avLst/>
              <a:gdLst/>
              <a:ahLst/>
              <a:cxnLst/>
              <a:rect l="l" t="t" r="r" b="b"/>
              <a:pathLst>
                <a:path w="2666" h="4973" fill="none" extrusionOk="0">
                  <a:moveTo>
                    <a:pt x="641" y="51"/>
                  </a:moveTo>
                  <a:lnTo>
                    <a:pt x="641" y="51"/>
                  </a:lnTo>
                  <a:lnTo>
                    <a:pt x="538" y="410"/>
                  </a:lnTo>
                  <a:lnTo>
                    <a:pt x="410" y="820"/>
                  </a:lnTo>
                  <a:lnTo>
                    <a:pt x="282" y="1359"/>
                  </a:lnTo>
                  <a:lnTo>
                    <a:pt x="154" y="2051"/>
                  </a:lnTo>
                  <a:lnTo>
                    <a:pt x="51" y="2845"/>
                  </a:lnTo>
                  <a:lnTo>
                    <a:pt x="26" y="3281"/>
                  </a:lnTo>
                  <a:lnTo>
                    <a:pt x="0" y="3742"/>
                  </a:lnTo>
                  <a:lnTo>
                    <a:pt x="0" y="4204"/>
                  </a:lnTo>
                  <a:lnTo>
                    <a:pt x="0" y="4716"/>
                  </a:lnTo>
                  <a:lnTo>
                    <a:pt x="0" y="4716"/>
                  </a:lnTo>
                  <a:lnTo>
                    <a:pt x="205" y="4793"/>
                  </a:lnTo>
                  <a:lnTo>
                    <a:pt x="461" y="4870"/>
                  </a:lnTo>
                  <a:lnTo>
                    <a:pt x="795" y="4921"/>
                  </a:lnTo>
                  <a:lnTo>
                    <a:pt x="1179" y="4972"/>
                  </a:lnTo>
                  <a:lnTo>
                    <a:pt x="1640" y="4947"/>
                  </a:lnTo>
                  <a:lnTo>
                    <a:pt x="1871" y="4921"/>
                  </a:lnTo>
                  <a:lnTo>
                    <a:pt x="2127" y="4896"/>
                  </a:lnTo>
                  <a:lnTo>
                    <a:pt x="2409" y="4819"/>
                  </a:lnTo>
                  <a:lnTo>
                    <a:pt x="2666" y="4716"/>
                  </a:lnTo>
                  <a:lnTo>
                    <a:pt x="2666" y="4716"/>
                  </a:lnTo>
                  <a:lnTo>
                    <a:pt x="2666" y="4204"/>
                  </a:lnTo>
                  <a:lnTo>
                    <a:pt x="2640" y="3640"/>
                  </a:lnTo>
                  <a:lnTo>
                    <a:pt x="2563" y="2948"/>
                  </a:lnTo>
                  <a:lnTo>
                    <a:pt x="2486" y="2179"/>
                  </a:lnTo>
                  <a:lnTo>
                    <a:pt x="2332" y="1410"/>
                  </a:lnTo>
                  <a:lnTo>
                    <a:pt x="2255" y="1025"/>
                  </a:lnTo>
                  <a:lnTo>
                    <a:pt x="2153" y="667"/>
                  </a:lnTo>
                  <a:lnTo>
                    <a:pt x="2025" y="308"/>
                  </a:lnTo>
                  <a:lnTo>
                    <a:pt x="187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37"/>
            <p:cNvSpPr/>
            <p:nvPr/>
          </p:nvSpPr>
          <p:spPr>
            <a:xfrm>
              <a:off x="6537801" y="2486315"/>
              <a:ext cx="33429" cy="33429"/>
            </a:xfrm>
            <a:custGeom>
              <a:avLst/>
              <a:gdLst/>
              <a:ahLst/>
              <a:cxnLst/>
              <a:rect l="l" t="t" r="r" b="b"/>
              <a:pathLst>
                <a:path w="2513" h="2513" extrusionOk="0">
                  <a:moveTo>
                    <a:pt x="1308" y="1"/>
                  </a:moveTo>
                  <a:lnTo>
                    <a:pt x="1077" y="26"/>
                  </a:lnTo>
                  <a:lnTo>
                    <a:pt x="821" y="77"/>
                  </a:lnTo>
                  <a:lnTo>
                    <a:pt x="590" y="206"/>
                  </a:lnTo>
                  <a:lnTo>
                    <a:pt x="411" y="359"/>
                  </a:lnTo>
                  <a:lnTo>
                    <a:pt x="232" y="539"/>
                  </a:lnTo>
                  <a:lnTo>
                    <a:pt x="129" y="744"/>
                  </a:lnTo>
                  <a:lnTo>
                    <a:pt x="52" y="974"/>
                  </a:lnTo>
                  <a:lnTo>
                    <a:pt x="1" y="1205"/>
                  </a:lnTo>
                  <a:lnTo>
                    <a:pt x="27" y="1461"/>
                  </a:lnTo>
                  <a:lnTo>
                    <a:pt x="103" y="1692"/>
                  </a:lnTo>
                  <a:lnTo>
                    <a:pt x="206" y="1923"/>
                  </a:lnTo>
                  <a:lnTo>
                    <a:pt x="360" y="2128"/>
                  </a:lnTo>
                  <a:lnTo>
                    <a:pt x="539" y="2282"/>
                  </a:lnTo>
                  <a:lnTo>
                    <a:pt x="744" y="2410"/>
                  </a:lnTo>
                  <a:lnTo>
                    <a:pt x="975" y="2487"/>
                  </a:lnTo>
                  <a:lnTo>
                    <a:pt x="1231" y="2512"/>
                  </a:lnTo>
                  <a:lnTo>
                    <a:pt x="1462" y="2487"/>
                  </a:lnTo>
                  <a:lnTo>
                    <a:pt x="1718" y="2435"/>
                  </a:lnTo>
                  <a:lnTo>
                    <a:pt x="1949" y="2307"/>
                  </a:lnTo>
                  <a:lnTo>
                    <a:pt x="2128" y="2153"/>
                  </a:lnTo>
                  <a:lnTo>
                    <a:pt x="2282" y="1974"/>
                  </a:lnTo>
                  <a:lnTo>
                    <a:pt x="2410" y="1769"/>
                  </a:lnTo>
                  <a:lnTo>
                    <a:pt x="2487" y="1538"/>
                  </a:lnTo>
                  <a:lnTo>
                    <a:pt x="2513" y="1308"/>
                  </a:lnTo>
                  <a:lnTo>
                    <a:pt x="2513" y="1051"/>
                  </a:lnTo>
                  <a:lnTo>
                    <a:pt x="2436" y="821"/>
                  </a:lnTo>
                  <a:lnTo>
                    <a:pt x="2333" y="590"/>
                  </a:lnTo>
                  <a:lnTo>
                    <a:pt x="2179" y="385"/>
                  </a:lnTo>
                  <a:lnTo>
                    <a:pt x="2000" y="231"/>
                  </a:lnTo>
                  <a:lnTo>
                    <a:pt x="1769" y="103"/>
                  </a:lnTo>
                  <a:lnTo>
                    <a:pt x="1564" y="26"/>
                  </a:lnTo>
                  <a:lnTo>
                    <a:pt x="1308" y="1"/>
                  </a:lnTo>
                  <a:close/>
                </a:path>
              </a:pathLst>
            </a:custGeom>
            <a:solidFill>
              <a:srgbClr val="125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37"/>
            <p:cNvSpPr/>
            <p:nvPr/>
          </p:nvSpPr>
          <p:spPr>
            <a:xfrm>
              <a:off x="6542922" y="2492115"/>
              <a:ext cx="7170" cy="7516"/>
            </a:xfrm>
            <a:custGeom>
              <a:avLst/>
              <a:gdLst/>
              <a:ahLst/>
              <a:cxnLst/>
              <a:rect l="l" t="t" r="r" b="b"/>
              <a:pathLst>
                <a:path w="539" h="565" extrusionOk="0">
                  <a:moveTo>
                    <a:pt x="436" y="0"/>
                  </a:moveTo>
                  <a:lnTo>
                    <a:pt x="359" y="26"/>
                  </a:lnTo>
                  <a:lnTo>
                    <a:pt x="257" y="77"/>
                  </a:lnTo>
                  <a:lnTo>
                    <a:pt x="154" y="180"/>
                  </a:lnTo>
                  <a:lnTo>
                    <a:pt x="52" y="282"/>
                  </a:lnTo>
                  <a:lnTo>
                    <a:pt x="0" y="410"/>
                  </a:lnTo>
                  <a:lnTo>
                    <a:pt x="0" y="487"/>
                  </a:lnTo>
                  <a:lnTo>
                    <a:pt x="26" y="564"/>
                  </a:lnTo>
                  <a:lnTo>
                    <a:pt x="77" y="564"/>
                  </a:lnTo>
                  <a:lnTo>
                    <a:pt x="180" y="538"/>
                  </a:lnTo>
                  <a:lnTo>
                    <a:pt x="282" y="487"/>
                  </a:lnTo>
                  <a:lnTo>
                    <a:pt x="385" y="385"/>
                  </a:lnTo>
                  <a:lnTo>
                    <a:pt x="462" y="282"/>
                  </a:lnTo>
                  <a:lnTo>
                    <a:pt x="513" y="180"/>
                  </a:lnTo>
                  <a:lnTo>
                    <a:pt x="539" y="77"/>
                  </a:lnTo>
                  <a:lnTo>
                    <a:pt x="513" y="26"/>
                  </a:lnTo>
                  <a:lnTo>
                    <a:pt x="4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37"/>
            <p:cNvSpPr/>
            <p:nvPr/>
          </p:nvSpPr>
          <p:spPr>
            <a:xfrm>
              <a:off x="6540195" y="2518707"/>
              <a:ext cx="8873" cy="42289"/>
            </a:xfrm>
            <a:custGeom>
              <a:avLst/>
              <a:gdLst/>
              <a:ahLst/>
              <a:cxnLst/>
              <a:rect l="l" t="t" r="r" b="b"/>
              <a:pathLst>
                <a:path w="667" h="3179" extrusionOk="0">
                  <a:moveTo>
                    <a:pt x="513" y="0"/>
                  </a:moveTo>
                  <a:lnTo>
                    <a:pt x="487" y="26"/>
                  </a:lnTo>
                  <a:lnTo>
                    <a:pt x="462" y="77"/>
                  </a:lnTo>
                  <a:lnTo>
                    <a:pt x="282" y="846"/>
                  </a:lnTo>
                  <a:lnTo>
                    <a:pt x="154" y="1615"/>
                  </a:lnTo>
                  <a:lnTo>
                    <a:pt x="52" y="2410"/>
                  </a:lnTo>
                  <a:lnTo>
                    <a:pt x="0" y="3179"/>
                  </a:lnTo>
                  <a:lnTo>
                    <a:pt x="103" y="2410"/>
                  </a:lnTo>
                  <a:lnTo>
                    <a:pt x="257" y="1641"/>
                  </a:lnTo>
                  <a:lnTo>
                    <a:pt x="436" y="872"/>
                  </a:lnTo>
                  <a:lnTo>
                    <a:pt x="667" y="129"/>
                  </a:lnTo>
                  <a:lnTo>
                    <a:pt x="667" y="77"/>
                  </a:lnTo>
                  <a:lnTo>
                    <a:pt x="667" y="52"/>
                  </a:lnTo>
                  <a:lnTo>
                    <a:pt x="641" y="26"/>
                  </a:lnTo>
                  <a:lnTo>
                    <a:pt x="590" y="0"/>
                  </a:lnTo>
                  <a:close/>
                </a:path>
              </a:pathLst>
            </a:custGeom>
            <a:solidFill>
              <a:srgbClr val="125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37"/>
            <p:cNvSpPr/>
            <p:nvPr/>
          </p:nvSpPr>
          <p:spPr>
            <a:xfrm>
              <a:off x="6799314" y="2428702"/>
              <a:ext cx="35810" cy="66153"/>
            </a:xfrm>
            <a:custGeom>
              <a:avLst/>
              <a:gdLst/>
              <a:ahLst/>
              <a:cxnLst/>
              <a:rect l="l" t="t" r="r" b="b"/>
              <a:pathLst>
                <a:path w="2692" h="4973" extrusionOk="0">
                  <a:moveTo>
                    <a:pt x="1897" y="0"/>
                  </a:moveTo>
                  <a:lnTo>
                    <a:pt x="666" y="51"/>
                  </a:lnTo>
                  <a:lnTo>
                    <a:pt x="538" y="410"/>
                  </a:lnTo>
                  <a:lnTo>
                    <a:pt x="436" y="820"/>
                  </a:lnTo>
                  <a:lnTo>
                    <a:pt x="308" y="1358"/>
                  </a:lnTo>
                  <a:lnTo>
                    <a:pt x="179" y="2051"/>
                  </a:lnTo>
                  <a:lnTo>
                    <a:pt x="77" y="2845"/>
                  </a:lnTo>
                  <a:lnTo>
                    <a:pt x="26" y="3281"/>
                  </a:lnTo>
                  <a:lnTo>
                    <a:pt x="0" y="3742"/>
                  </a:lnTo>
                  <a:lnTo>
                    <a:pt x="0" y="4203"/>
                  </a:lnTo>
                  <a:lnTo>
                    <a:pt x="26" y="4716"/>
                  </a:lnTo>
                  <a:lnTo>
                    <a:pt x="231" y="4793"/>
                  </a:lnTo>
                  <a:lnTo>
                    <a:pt x="461" y="4870"/>
                  </a:lnTo>
                  <a:lnTo>
                    <a:pt x="795" y="4921"/>
                  </a:lnTo>
                  <a:lnTo>
                    <a:pt x="1205" y="4972"/>
                  </a:lnTo>
                  <a:lnTo>
                    <a:pt x="1640" y="4947"/>
                  </a:lnTo>
                  <a:lnTo>
                    <a:pt x="1897" y="4921"/>
                  </a:lnTo>
                  <a:lnTo>
                    <a:pt x="2153" y="4895"/>
                  </a:lnTo>
                  <a:lnTo>
                    <a:pt x="2409" y="4819"/>
                  </a:lnTo>
                  <a:lnTo>
                    <a:pt x="2691" y="4716"/>
                  </a:lnTo>
                  <a:lnTo>
                    <a:pt x="2666" y="4203"/>
                  </a:lnTo>
                  <a:lnTo>
                    <a:pt x="2640" y="3640"/>
                  </a:lnTo>
                  <a:lnTo>
                    <a:pt x="2589" y="2948"/>
                  </a:lnTo>
                  <a:lnTo>
                    <a:pt x="2486" y="2179"/>
                  </a:lnTo>
                  <a:lnTo>
                    <a:pt x="2358" y="1410"/>
                  </a:lnTo>
                  <a:lnTo>
                    <a:pt x="2255" y="1025"/>
                  </a:lnTo>
                  <a:lnTo>
                    <a:pt x="2153" y="666"/>
                  </a:lnTo>
                  <a:lnTo>
                    <a:pt x="2025" y="308"/>
                  </a:lnTo>
                  <a:lnTo>
                    <a:pt x="18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37"/>
            <p:cNvSpPr/>
            <p:nvPr/>
          </p:nvSpPr>
          <p:spPr>
            <a:xfrm>
              <a:off x="6799314" y="2428702"/>
              <a:ext cx="35810" cy="66153"/>
            </a:xfrm>
            <a:custGeom>
              <a:avLst/>
              <a:gdLst/>
              <a:ahLst/>
              <a:cxnLst/>
              <a:rect l="l" t="t" r="r" b="b"/>
              <a:pathLst>
                <a:path w="2692" h="4973" fill="none" extrusionOk="0">
                  <a:moveTo>
                    <a:pt x="666" y="51"/>
                  </a:moveTo>
                  <a:lnTo>
                    <a:pt x="666" y="51"/>
                  </a:lnTo>
                  <a:lnTo>
                    <a:pt x="538" y="410"/>
                  </a:lnTo>
                  <a:lnTo>
                    <a:pt x="436" y="820"/>
                  </a:lnTo>
                  <a:lnTo>
                    <a:pt x="308" y="1358"/>
                  </a:lnTo>
                  <a:lnTo>
                    <a:pt x="179" y="2051"/>
                  </a:lnTo>
                  <a:lnTo>
                    <a:pt x="77" y="2845"/>
                  </a:lnTo>
                  <a:lnTo>
                    <a:pt x="26" y="3281"/>
                  </a:lnTo>
                  <a:lnTo>
                    <a:pt x="0" y="3742"/>
                  </a:lnTo>
                  <a:lnTo>
                    <a:pt x="0" y="4203"/>
                  </a:lnTo>
                  <a:lnTo>
                    <a:pt x="26" y="4716"/>
                  </a:lnTo>
                  <a:lnTo>
                    <a:pt x="26" y="4716"/>
                  </a:lnTo>
                  <a:lnTo>
                    <a:pt x="231" y="4793"/>
                  </a:lnTo>
                  <a:lnTo>
                    <a:pt x="461" y="4870"/>
                  </a:lnTo>
                  <a:lnTo>
                    <a:pt x="795" y="4921"/>
                  </a:lnTo>
                  <a:lnTo>
                    <a:pt x="1205" y="4972"/>
                  </a:lnTo>
                  <a:lnTo>
                    <a:pt x="1640" y="4947"/>
                  </a:lnTo>
                  <a:lnTo>
                    <a:pt x="1897" y="4921"/>
                  </a:lnTo>
                  <a:lnTo>
                    <a:pt x="2153" y="4895"/>
                  </a:lnTo>
                  <a:lnTo>
                    <a:pt x="2409" y="4819"/>
                  </a:lnTo>
                  <a:lnTo>
                    <a:pt x="2691" y="4716"/>
                  </a:lnTo>
                  <a:lnTo>
                    <a:pt x="2691" y="4716"/>
                  </a:lnTo>
                  <a:lnTo>
                    <a:pt x="2666" y="4203"/>
                  </a:lnTo>
                  <a:lnTo>
                    <a:pt x="2640" y="3640"/>
                  </a:lnTo>
                  <a:lnTo>
                    <a:pt x="2589" y="2948"/>
                  </a:lnTo>
                  <a:lnTo>
                    <a:pt x="2486" y="2179"/>
                  </a:lnTo>
                  <a:lnTo>
                    <a:pt x="2358" y="1410"/>
                  </a:lnTo>
                  <a:lnTo>
                    <a:pt x="2255" y="1025"/>
                  </a:lnTo>
                  <a:lnTo>
                    <a:pt x="2153" y="666"/>
                  </a:lnTo>
                  <a:lnTo>
                    <a:pt x="2025" y="308"/>
                  </a:lnTo>
                  <a:lnTo>
                    <a:pt x="18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37"/>
            <p:cNvSpPr/>
            <p:nvPr/>
          </p:nvSpPr>
          <p:spPr>
            <a:xfrm>
              <a:off x="6800671" y="2400740"/>
              <a:ext cx="33429" cy="33429"/>
            </a:xfrm>
            <a:custGeom>
              <a:avLst/>
              <a:gdLst/>
              <a:ahLst/>
              <a:cxnLst/>
              <a:rect l="l" t="t" r="r" b="b"/>
              <a:pathLst>
                <a:path w="2513" h="2513" extrusionOk="0">
                  <a:moveTo>
                    <a:pt x="1308" y="0"/>
                  </a:moveTo>
                  <a:lnTo>
                    <a:pt x="1051" y="26"/>
                  </a:lnTo>
                  <a:lnTo>
                    <a:pt x="821" y="77"/>
                  </a:lnTo>
                  <a:lnTo>
                    <a:pt x="590" y="205"/>
                  </a:lnTo>
                  <a:lnTo>
                    <a:pt x="385" y="359"/>
                  </a:lnTo>
                  <a:lnTo>
                    <a:pt x="231" y="539"/>
                  </a:lnTo>
                  <a:lnTo>
                    <a:pt x="103" y="744"/>
                  </a:lnTo>
                  <a:lnTo>
                    <a:pt x="26" y="974"/>
                  </a:lnTo>
                  <a:lnTo>
                    <a:pt x="1" y="1205"/>
                  </a:lnTo>
                  <a:lnTo>
                    <a:pt x="26" y="1461"/>
                  </a:lnTo>
                  <a:lnTo>
                    <a:pt x="77" y="1692"/>
                  </a:lnTo>
                  <a:lnTo>
                    <a:pt x="206" y="1923"/>
                  </a:lnTo>
                  <a:lnTo>
                    <a:pt x="359" y="2128"/>
                  </a:lnTo>
                  <a:lnTo>
                    <a:pt x="539" y="2282"/>
                  </a:lnTo>
                  <a:lnTo>
                    <a:pt x="744" y="2410"/>
                  </a:lnTo>
                  <a:lnTo>
                    <a:pt x="974" y="2487"/>
                  </a:lnTo>
                  <a:lnTo>
                    <a:pt x="1205" y="2512"/>
                  </a:lnTo>
                  <a:lnTo>
                    <a:pt x="1461" y="2487"/>
                  </a:lnTo>
                  <a:lnTo>
                    <a:pt x="1692" y="2435"/>
                  </a:lnTo>
                  <a:lnTo>
                    <a:pt x="1923" y="2307"/>
                  </a:lnTo>
                  <a:lnTo>
                    <a:pt x="2128" y="2153"/>
                  </a:lnTo>
                  <a:lnTo>
                    <a:pt x="2282" y="1974"/>
                  </a:lnTo>
                  <a:lnTo>
                    <a:pt x="2410" y="1769"/>
                  </a:lnTo>
                  <a:lnTo>
                    <a:pt x="2487" y="1538"/>
                  </a:lnTo>
                  <a:lnTo>
                    <a:pt x="2512" y="1308"/>
                  </a:lnTo>
                  <a:lnTo>
                    <a:pt x="2487" y="1051"/>
                  </a:lnTo>
                  <a:lnTo>
                    <a:pt x="2435" y="821"/>
                  </a:lnTo>
                  <a:lnTo>
                    <a:pt x="2307" y="590"/>
                  </a:lnTo>
                  <a:lnTo>
                    <a:pt x="2153" y="385"/>
                  </a:lnTo>
                  <a:lnTo>
                    <a:pt x="1974" y="231"/>
                  </a:lnTo>
                  <a:lnTo>
                    <a:pt x="1769" y="103"/>
                  </a:lnTo>
                  <a:lnTo>
                    <a:pt x="1538" y="26"/>
                  </a:lnTo>
                  <a:lnTo>
                    <a:pt x="1308" y="0"/>
                  </a:lnTo>
                  <a:close/>
                </a:path>
              </a:pathLst>
            </a:custGeom>
            <a:solidFill>
              <a:srgbClr val="125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37"/>
            <p:cNvSpPr/>
            <p:nvPr/>
          </p:nvSpPr>
          <p:spPr>
            <a:xfrm>
              <a:off x="6805447" y="2406540"/>
              <a:ext cx="7170" cy="7516"/>
            </a:xfrm>
            <a:custGeom>
              <a:avLst/>
              <a:gdLst/>
              <a:ahLst/>
              <a:cxnLst/>
              <a:rect l="l" t="t" r="r" b="b"/>
              <a:pathLst>
                <a:path w="539" h="565" extrusionOk="0">
                  <a:moveTo>
                    <a:pt x="462" y="0"/>
                  </a:moveTo>
                  <a:lnTo>
                    <a:pt x="359" y="26"/>
                  </a:lnTo>
                  <a:lnTo>
                    <a:pt x="257" y="77"/>
                  </a:lnTo>
                  <a:lnTo>
                    <a:pt x="154" y="180"/>
                  </a:lnTo>
                  <a:lnTo>
                    <a:pt x="77" y="282"/>
                  </a:lnTo>
                  <a:lnTo>
                    <a:pt x="26" y="410"/>
                  </a:lnTo>
                  <a:lnTo>
                    <a:pt x="0" y="487"/>
                  </a:lnTo>
                  <a:lnTo>
                    <a:pt x="26" y="564"/>
                  </a:lnTo>
                  <a:lnTo>
                    <a:pt x="205" y="564"/>
                  </a:lnTo>
                  <a:lnTo>
                    <a:pt x="308" y="487"/>
                  </a:lnTo>
                  <a:lnTo>
                    <a:pt x="410" y="385"/>
                  </a:lnTo>
                  <a:lnTo>
                    <a:pt x="487" y="282"/>
                  </a:lnTo>
                  <a:lnTo>
                    <a:pt x="539" y="180"/>
                  </a:lnTo>
                  <a:lnTo>
                    <a:pt x="539" y="77"/>
                  </a:lnTo>
                  <a:lnTo>
                    <a:pt x="513" y="26"/>
                  </a:lnTo>
                  <a:lnTo>
                    <a:pt x="4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37"/>
            <p:cNvSpPr/>
            <p:nvPr/>
          </p:nvSpPr>
          <p:spPr>
            <a:xfrm>
              <a:off x="6803052" y="2433132"/>
              <a:ext cx="8886" cy="42289"/>
            </a:xfrm>
            <a:custGeom>
              <a:avLst/>
              <a:gdLst/>
              <a:ahLst/>
              <a:cxnLst/>
              <a:rect l="l" t="t" r="r" b="b"/>
              <a:pathLst>
                <a:path w="668" h="3179" extrusionOk="0">
                  <a:moveTo>
                    <a:pt x="514" y="0"/>
                  </a:moveTo>
                  <a:lnTo>
                    <a:pt x="488" y="26"/>
                  </a:lnTo>
                  <a:lnTo>
                    <a:pt x="462" y="77"/>
                  </a:lnTo>
                  <a:lnTo>
                    <a:pt x="283" y="846"/>
                  </a:lnTo>
                  <a:lnTo>
                    <a:pt x="129" y="1615"/>
                  </a:lnTo>
                  <a:lnTo>
                    <a:pt x="52" y="2410"/>
                  </a:lnTo>
                  <a:lnTo>
                    <a:pt x="1" y="3178"/>
                  </a:lnTo>
                  <a:lnTo>
                    <a:pt x="103" y="2410"/>
                  </a:lnTo>
                  <a:lnTo>
                    <a:pt x="232" y="1641"/>
                  </a:lnTo>
                  <a:lnTo>
                    <a:pt x="437" y="872"/>
                  </a:lnTo>
                  <a:lnTo>
                    <a:pt x="667" y="128"/>
                  </a:lnTo>
                  <a:lnTo>
                    <a:pt x="667" y="77"/>
                  </a:lnTo>
                  <a:lnTo>
                    <a:pt x="642" y="52"/>
                  </a:lnTo>
                  <a:lnTo>
                    <a:pt x="616" y="26"/>
                  </a:lnTo>
                  <a:lnTo>
                    <a:pt x="590" y="0"/>
                  </a:lnTo>
                  <a:close/>
                </a:path>
              </a:pathLst>
            </a:custGeom>
            <a:solidFill>
              <a:srgbClr val="125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37"/>
            <p:cNvSpPr/>
            <p:nvPr/>
          </p:nvSpPr>
          <p:spPr>
            <a:xfrm>
              <a:off x="6748166" y="2377900"/>
              <a:ext cx="35810" cy="65807"/>
            </a:xfrm>
            <a:custGeom>
              <a:avLst/>
              <a:gdLst/>
              <a:ahLst/>
              <a:cxnLst/>
              <a:rect l="l" t="t" r="r" b="b"/>
              <a:pathLst>
                <a:path w="2692" h="4947" extrusionOk="0">
                  <a:moveTo>
                    <a:pt x="1897" y="0"/>
                  </a:moveTo>
                  <a:lnTo>
                    <a:pt x="667" y="26"/>
                  </a:lnTo>
                  <a:lnTo>
                    <a:pt x="539" y="385"/>
                  </a:lnTo>
                  <a:lnTo>
                    <a:pt x="436" y="795"/>
                  </a:lnTo>
                  <a:lnTo>
                    <a:pt x="282" y="1333"/>
                  </a:lnTo>
                  <a:lnTo>
                    <a:pt x="154" y="2025"/>
                  </a:lnTo>
                  <a:lnTo>
                    <a:pt x="52" y="2820"/>
                  </a:lnTo>
                  <a:lnTo>
                    <a:pt x="26" y="3255"/>
                  </a:lnTo>
                  <a:lnTo>
                    <a:pt x="1" y="3717"/>
                  </a:lnTo>
                  <a:lnTo>
                    <a:pt x="1" y="4204"/>
                  </a:lnTo>
                  <a:lnTo>
                    <a:pt x="1" y="4691"/>
                  </a:lnTo>
                  <a:lnTo>
                    <a:pt x="231" y="4767"/>
                  </a:lnTo>
                  <a:lnTo>
                    <a:pt x="462" y="4844"/>
                  </a:lnTo>
                  <a:lnTo>
                    <a:pt x="795" y="4896"/>
                  </a:lnTo>
                  <a:lnTo>
                    <a:pt x="1180" y="4947"/>
                  </a:lnTo>
                  <a:lnTo>
                    <a:pt x="1641" y="4947"/>
                  </a:lnTo>
                  <a:lnTo>
                    <a:pt x="1897" y="4921"/>
                  </a:lnTo>
                  <a:lnTo>
                    <a:pt x="2153" y="4870"/>
                  </a:lnTo>
                  <a:lnTo>
                    <a:pt x="2410" y="4793"/>
                  </a:lnTo>
                  <a:lnTo>
                    <a:pt x="2692" y="4716"/>
                  </a:lnTo>
                  <a:lnTo>
                    <a:pt x="2666" y="4204"/>
                  </a:lnTo>
                  <a:lnTo>
                    <a:pt x="2640" y="3640"/>
                  </a:lnTo>
                  <a:lnTo>
                    <a:pt x="2589" y="2948"/>
                  </a:lnTo>
                  <a:lnTo>
                    <a:pt x="2487" y="2179"/>
                  </a:lnTo>
                  <a:lnTo>
                    <a:pt x="2358" y="1384"/>
                  </a:lnTo>
                  <a:lnTo>
                    <a:pt x="2256" y="1000"/>
                  </a:lnTo>
                  <a:lnTo>
                    <a:pt x="2153" y="641"/>
                  </a:lnTo>
                  <a:lnTo>
                    <a:pt x="2025" y="308"/>
                  </a:lnTo>
                  <a:lnTo>
                    <a:pt x="18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37"/>
            <p:cNvSpPr/>
            <p:nvPr/>
          </p:nvSpPr>
          <p:spPr>
            <a:xfrm>
              <a:off x="6748166" y="2377900"/>
              <a:ext cx="35810" cy="65807"/>
            </a:xfrm>
            <a:custGeom>
              <a:avLst/>
              <a:gdLst/>
              <a:ahLst/>
              <a:cxnLst/>
              <a:rect l="l" t="t" r="r" b="b"/>
              <a:pathLst>
                <a:path w="2692" h="4947" fill="none" extrusionOk="0">
                  <a:moveTo>
                    <a:pt x="667" y="26"/>
                  </a:moveTo>
                  <a:lnTo>
                    <a:pt x="667" y="26"/>
                  </a:lnTo>
                  <a:lnTo>
                    <a:pt x="539" y="385"/>
                  </a:lnTo>
                  <a:lnTo>
                    <a:pt x="436" y="795"/>
                  </a:lnTo>
                  <a:lnTo>
                    <a:pt x="282" y="1333"/>
                  </a:lnTo>
                  <a:lnTo>
                    <a:pt x="154" y="2025"/>
                  </a:lnTo>
                  <a:lnTo>
                    <a:pt x="52" y="2820"/>
                  </a:lnTo>
                  <a:lnTo>
                    <a:pt x="26" y="3255"/>
                  </a:lnTo>
                  <a:lnTo>
                    <a:pt x="1" y="3717"/>
                  </a:lnTo>
                  <a:lnTo>
                    <a:pt x="1" y="4204"/>
                  </a:lnTo>
                  <a:lnTo>
                    <a:pt x="1" y="4691"/>
                  </a:lnTo>
                  <a:lnTo>
                    <a:pt x="1" y="4691"/>
                  </a:lnTo>
                  <a:lnTo>
                    <a:pt x="231" y="4767"/>
                  </a:lnTo>
                  <a:lnTo>
                    <a:pt x="462" y="4844"/>
                  </a:lnTo>
                  <a:lnTo>
                    <a:pt x="795" y="4896"/>
                  </a:lnTo>
                  <a:lnTo>
                    <a:pt x="1180" y="4947"/>
                  </a:lnTo>
                  <a:lnTo>
                    <a:pt x="1641" y="4947"/>
                  </a:lnTo>
                  <a:lnTo>
                    <a:pt x="1897" y="4921"/>
                  </a:lnTo>
                  <a:lnTo>
                    <a:pt x="2153" y="4870"/>
                  </a:lnTo>
                  <a:lnTo>
                    <a:pt x="2410" y="4793"/>
                  </a:lnTo>
                  <a:lnTo>
                    <a:pt x="2692" y="4716"/>
                  </a:lnTo>
                  <a:lnTo>
                    <a:pt x="2692" y="4716"/>
                  </a:lnTo>
                  <a:lnTo>
                    <a:pt x="2666" y="4204"/>
                  </a:lnTo>
                  <a:lnTo>
                    <a:pt x="2640" y="3640"/>
                  </a:lnTo>
                  <a:lnTo>
                    <a:pt x="2589" y="2948"/>
                  </a:lnTo>
                  <a:lnTo>
                    <a:pt x="2487" y="2179"/>
                  </a:lnTo>
                  <a:lnTo>
                    <a:pt x="2358" y="1384"/>
                  </a:lnTo>
                  <a:lnTo>
                    <a:pt x="2256" y="1000"/>
                  </a:lnTo>
                  <a:lnTo>
                    <a:pt x="2153" y="641"/>
                  </a:lnTo>
                  <a:lnTo>
                    <a:pt x="2025" y="308"/>
                  </a:lnTo>
                  <a:lnTo>
                    <a:pt x="18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37"/>
            <p:cNvSpPr/>
            <p:nvPr/>
          </p:nvSpPr>
          <p:spPr>
            <a:xfrm>
              <a:off x="6749536" y="2349592"/>
              <a:ext cx="33416" cy="33429"/>
            </a:xfrm>
            <a:custGeom>
              <a:avLst/>
              <a:gdLst/>
              <a:ahLst/>
              <a:cxnLst/>
              <a:rect l="l" t="t" r="r" b="b"/>
              <a:pathLst>
                <a:path w="2512" h="2513" extrusionOk="0">
                  <a:moveTo>
                    <a:pt x="1307" y="1"/>
                  </a:moveTo>
                  <a:lnTo>
                    <a:pt x="1051" y="27"/>
                  </a:lnTo>
                  <a:lnTo>
                    <a:pt x="795" y="103"/>
                  </a:lnTo>
                  <a:lnTo>
                    <a:pt x="564" y="206"/>
                  </a:lnTo>
                  <a:lnTo>
                    <a:pt x="385" y="360"/>
                  </a:lnTo>
                  <a:lnTo>
                    <a:pt x="231" y="539"/>
                  </a:lnTo>
                  <a:lnTo>
                    <a:pt x="103" y="744"/>
                  </a:lnTo>
                  <a:lnTo>
                    <a:pt x="26" y="975"/>
                  </a:lnTo>
                  <a:lnTo>
                    <a:pt x="0" y="1231"/>
                  </a:lnTo>
                  <a:lnTo>
                    <a:pt x="0" y="1462"/>
                  </a:lnTo>
                  <a:lnTo>
                    <a:pt x="77" y="1718"/>
                  </a:lnTo>
                  <a:lnTo>
                    <a:pt x="205" y="1949"/>
                  </a:lnTo>
                  <a:lnTo>
                    <a:pt x="333" y="2128"/>
                  </a:lnTo>
                  <a:lnTo>
                    <a:pt x="538" y="2282"/>
                  </a:lnTo>
                  <a:lnTo>
                    <a:pt x="743" y="2410"/>
                  </a:lnTo>
                  <a:lnTo>
                    <a:pt x="974" y="2487"/>
                  </a:lnTo>
                  <a:lnTo>
                    <a:pt x="1205" y="2513"/>
                  </a:lnTo>
                  <a:lnTo>
                    <a:pt x="1461" y="2513"/>
                  </a:lnTo>
                  <a:lnTo>
                    <a:pt x="1692" y="2436"/>
                  </a:lnTo>
                  <a:lnTo>
                    <a:pt x="1922" y="2333"/>
                  </a:lnTo>
                  <a:lnTo>
                    <a:pt x="2127" y="2180"/>
                  </a:lnTo>
                  <a:lnTo>
                    <a:pt x="2281" y="2000"/>
                  </a:lnTo>
                  <a:lnTo>
                    <a:pt x="2409" y="1769"/>
                  </a:lnTo>
                  <a:lnTo>
                    <a:pt x="2486" y="1539"/>
                  </a:lnTo>
                  <a:lnTo>
                    <a:pt x="2512" y="1308"/>
                  </a:lnTo>
                  <a:lnTo>
                    <a:pt x="2486" y="1052"/>
                  </a:lnTo>
                  <a:lnTo>
                    <a:pt x="2435" y="821"/>
                  </a:lnTo>
                  <a:lnTo>
                    <a:pt x="2307" y="590"/>
                  </a:lnTo>
                  <a:lnTo>
                    <a:pt x="2153" y="385"/>
                  </a:lnTo>
                  <a:lnTo>
                    <a:pt x="1974" y="232"/>
                  </a:lnTo>
                  <a:lnTo>
                    <a:pt x="1769" y="129"/>
                  </a:lnTo>
                  <a:lnTo>
                    <a:pt x="1538" y="52"/>
                  </a:lnTo>
                  <a:lnTo>
                    <a:pt x="1307" y="1"/>
                  </a:lnTo>
                  <a:close/>
                </a:path>
              </a:pathLst>
            </a:custGeom>
            <a:solidFill>
              <a:srgbClr val="125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37"/>
            <p:cNvSpPr/>
            <p:nvPr/>
          </p:nvSpPr>
          <p:spPr>
            <a:xfrm>
              <a:off x="6754299" y="2355392"/>
              <a:ext cx="7183" cy="7862"/>
            </a:xfrm>
            <a:custGeom>
              <a:avLst/>
              <a:gdLst/>
              <a:ahLst/>
              <a:cxnLst/>
              <a:rect l="l" t="t" r="r" b="b"/>
              <a:pathLst>
                <a:path w="540" h="591" extrusionOk="0">
                  <a:moveTo>
                    <a:pt x="462" y="1"/>
                  </a:moveTo>
                  <a:lnTo>
                    <a:pt x="360" y="26"/>
                  </a:lnTo>
                  <a:lnTo>
                    <a:pt x="257" y="103"/>
                  </a:lnTo>
                  <a:lnTo>
                    <a:pt x="155" y="180"/>
                  </a:lnTo>
                  <a:lnTo>
                    <a:pt x="78" y="308"/>
                  </a:lnTo>
                  <a:lnTo>
                    <a:pt x="27" y="411"/>
                  </a:lnTo>
                  <a:lnTo>
                    <a:pt x="1" y="513"/>
                  </a:lnTo>
                  <a:lnTo>
                    <a:pt x="27" y="565"/>
                  </a:lnTo>
                  <a:lnTo>
                    <a:pt x="103" y="590"/>
                  </a:lnTo>
                  <a:lnTo>
                    <a:pt x="180" y="565"/>
                  </a:lnTo>
                  <a:lnTo>
                    <a:pt x="283" y="488"/>
                  </a:lnTo>
                  <a:lnTo>
                    <a:pt x="385" y="411"/>
                  </a:lnTo>
                  <a:lnTo>
                    <a:pt x="488" y="283"/>
                  </a:lnTo>
                  <a:lnTo>
                    <a:pt x="539" y="180"/>
                  </a:lnTo>
                  <a:lnTo>
                    <a:pt x="539" y="78"/>
                  </a:lnTo>
                  <a:lnTo>
                    <a:pt x="513" y="26"/>
                  </a:lnTo>
                  <a:lnTo>
                    <a:pt x="4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37"/>
            <p:cNvSpPr/>
            <p:nvPr/>
          </p:nvSpPr>
          <p:spPr>
            <a:xfrm>
              <a:off x="6751918" y="2381984"/>
              <a:ext cx="8873" cy="42635"/>
            </a:xfrm>
            <a:custGeom>
              <a:avLst/>
              <a:gdLst/>
              <a:ahLst/>
              <a:cxnLst/>
              <a:rect l="l" t="t" r="r" b="b"/>
              <a:pathLst>
                <a:path w="667" h="3205" extrusionOk="0">
                  <a:moveTo>
                    <a:pt x="539" y="1"/>
                  </a:moveTo>
                  <a:lnTo>
                    <a:pt x="513" y="26"/>
                  </a:lnTo>
                  <a:lnTo>
                    <a:pt x="487" y="52"/>
                  </a:lnTo>
                  <a:lnTo>
                    <a:pt x="462" y="78"/>
                  </a:lnTo>
                  <a:lnTo>
                    <a:pt x="257" y="847"/>
                  </a:lnTo>
                  <a:lnTo>
                    <a:pt x="129" y="1641"/>
                  </a:lnTo>
                  <a:lnTo>
                    <a:pt x="26" y="2410"/>
                  </a:lnTo>
                  <a:lnTo>
                    <a:pt x="0" y="3205"/>
                  </a:lnTo>
                  <a:lnTo>
                    <a:pt x="77" y="2410"/>
                  </a:lnTo>
                  <a:lnTo>
                    <a:pt x="231" y="1641"/>
                  </a:lnTo>
                  <a:lnTo>
                    <a:pt x="411" y="898"/>
                  </a:lnTo>
                  <a:lnTo>
                    <a:pt x="641" y="155"/>
                  </a:lnTo>
                  <a:lnTo>
                    <a:pt x="667" y="155"/>
                  </a:lnTo>
                  <a:lnTo>
                    <a:pt x="667" y="129"/>
                  </a:lnTo>
                  <a:lnTo>
                    <a:pt x="667" y="103"/>
                  </a:lnTo>
                  <a:lnTo>
                    <a:pt x="641" y="52"/>
                  </a:lnTo>
                  <a:lnTo>
                    <a:pt x="616" y="26"/>
                  </a:lnTo>
                  <a:lnTo>
                    <a:pt x="590" y="1"/>
                  </a:lnTo>
                  <a:close/>
                </a:path>
              </a:pathLst>
            </a:custGeom>
            <a:solidFill>
              <a:srgbClr val="125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37"/>
            <p:cNvSpPr/>
            <p:nvPr/>
          </p:nvSpPr>
          <p:spPr>
            <a:xfrm>
              <a:off x="6195501" y="2026727"/>
              <a:ext cx="37859" cy="66153"/>
            </a:xfrm>
            <a:custGeom>
              <a:avLst/>
              <a:gdLst/>
              <a:ahLst/>
              <a:cxnLst/>
              <a:rect l="l" t="t" r="r" b="b"/>
              <a:pathLst>
                <a:path w="2846" h="4973" extrusionOk="0">
                  <a:moveTo>
                    <a:pt x="1641" y="0"/>
                  </a:moveTo>
                  <a:lnTo>
                    <a:pt x="1" y="2282"/>
                  </a:lnTo>
                  <a:lnTo>
                    <a:pt x="1205" y="4973"/>
                  </a:lnTo>
                  <a:lnTo>
                    <a:pt x="2846" y="2666"/>
                  </a:lnTo>
                  <a:lnTo>
                    <a:pt x="164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37"/>
            <p:cNvSpPr/>
            <p:nvPr/>
          </p:nvSpPr>
          <p:spPr>
            <a:xfrm>
              <a:off x="6211530" y="2062178"/>
              <a:ext cx="60699" cy="34453"/>
            </a:xfrm>
            <a:custGeom>
              <a:avLst/>
              <a:gdLst/>
              <a:ahLst/>
              <a:cxnLst/>
              <a:rect l="l" t="t" r="r" b="b"/>
              <a:pathLst>
                <a:path w="4563" h="2590" extrusionOk="0">
                  <a:moveTo>
                    <a:pt x="1641" y="1"/>
                  </a:moveTo>
                  <a:lnTo>
                    <a:pt x="0" y="2308"/>
                  </a:lnTo>
                  <a:lnTo>
                    <a:pt x="2896" y="2590"/>
                  </a:lnTo>
                  <a:lnTo>
                    <a:pt x="4562" y="283"/>
                  </a:lnTo>
                  <a:lnTo>
                    <a:pt x="1641"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37"/>
            <p:cNvSpPr/>
            <p:nvPr/>
          </p:nvSpPr>
          <p:spPr>
            <a:xfrm>
              <a:off x="6217317" y="2026727"/>
              <a:ext cx="54913" cy="39216"/>
            </a:xfrm>
            <a:custGeom>
              <a:avLst/>
              <a:gdLst/>
              <a:ahLst/>
              <a:cxnLst/>
              <a:rect l="l" t="t" r="r" b="b"/>
              <a:pathLst>
                <a:path w="4128" h="2948" extrusionOk="0">
                  <a:moveTo>
                    <a:pt x="1" y="0"/>
                  </a:moveTo>
                  <a:lnTo>
                    <a:pt x="1206" y="2666"/>
                  </a:lnTo>
                  <a:lnTo>
                    <a:pt x="4127" y="2948"/>
                  </a:lnTo>
                  <a:lnTo>
                    <a:pt x="2948" y="257"/>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37"/>
            <p:cNvSpPr/>
            <p:nvPr/>
          </p:nvSpPr>
          <p:spPr>
            <a:xfrm>
              <a:off x="6197549" y="2031503"/>
              <a:ext cx="33429" cy="56602"/>
            </a:xfrm>
            <a:custGeom>
              <a:avLst/>
              <a:gdLst/>
              <a:ahLst/>
              <a:cxnLst/>
              <a:rect l="l" t="t" r="r" b="b"/>
              <a:pathLst>
                <a:path w="2513" h="4255" extrusionOk="0">
                  <a:moveTo>
                    <a:pt x="1359" y="0"/>
                  </a:moveTo>
                  <a:lnTo>
                    <a:pt x="1282" y="77"/>
                  </a:lnTo>
                  <a:lnTo>
                    <a:pt x="103" y="1692"/>
                  </a:lnTo>
                  <a:lnTo>
                    <a:pt x="52" y="1820"/>
                  </a:lnTo>
                  <a:lnTo>
                    <a:pt x="0" y="1948"/>
                  </a:lnTo>
                  <a:lnTo>
                    <a:pt x="26" y="2102"/>
                  </a:lnTo>
                  <a:lnTo>
                    <a:pt x="52" y="2230"/>
                  </a:lnTo>
                  <a:lnTo>
                    <a:pt x="923" y="4127"/>
                  </a:lnTo>
                  <a:lnTo>
                    <a:pt x="974" y="4204"/>
                  </a:lnTo>
                  <a:lnTo>
                    <a:pt x="1077" y="4255"/>
                  </a:lnTo>
                  <a:lnTo>
                    <a:pt x="1179" y="4229"/>
                  </a:lnTo>
                  <a:lnTo>
                    <a:pt x="1256" y="4178"/>
                  </a:lnTo>
                  <a:lnTo>
                    <a:pt x="2435" y="2538"/>
                  </a:lnTo>
                  <a:lnTo>
                    <a:pt x="2486" y="2409"/>
                  </a:lnTo>
                  <a:lnTo>
                    <a:pt x="2512" y="2281"/>
                  </a:lnTo>
                  <a:lnTo>
                    <a:pt x="2512" y="2153"/>
                  </a:lnTo>
                  <a:lnTo>
                    <a:pt x="2486" y="1999"/>
                  </a:lnTo>
                  <a:lnTo>
                    <a:pt x="1615" y="103"/>
                  </a:lnTo>
                  <a:lnTo>
                    <a:pt x="1564" y="26"/>
                  </a:lnTo>
                  <a:lnTo>
                    <a:pt x="1461"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37"/>
            <p:cNvSpPr/>
            <p:nvPr/>
          </p:nvSpPr>
          <p:spPr>
            <a:xfrm>
              <a:off x="6215614" y="2063548"/>
              <a:ext cx="52518" cy="31726"/>
            </a:xfrm>
            <a:custGeom>
              <a:avLst/>
              <a:gdLst/>
              <a:ahLst/>
              <a:cxnLst/>
              <a:rect l="l" t="t" r="r" b="b"/>
              <a:pathLst>
                <a:path w="3948" h="2385" extrusionOk="0">
                  <a:moveTo>
                    <a:pt x="1539" y="0"/>
                  </a:moveTo>
                  <a:lnTo>
                    <a:pt x="1410" y="52"/>
                  </a:lnTo>
                  <a:lnTo>
                    <a:pt x="1282" y="129"/>
                  </a:lnTo>
                  <a:lnTo>
                    <a:pt x="1205" y="231"/>
                  </a:lnTo>
                  <a:lnTo>
                    <a:pt x="26" y="1846"/>
                  </a:lnTo>
                  <a:lnTo>
                    <a:pt x="1" y="1948"/>
                  </a:lnTo>
                  <a:lnTo>
                    <a:pt x="1" y="2051"/>
                  </a:lnTo>
                  <a:lnTo>
                    <a:pt x="78" y="2128"/>
                  </a:lnTo>
                  <a:lnTo>
                    <a:pt x="180" y="2179"/>
                  </a:lnTo>
                  <a:lnTo>
                    <a:pt x="2256" y="2384"/>
                  </a:lnTo>
                  <a:lnTo>
                    <a:pt x="2384" y="2358"/>
                  </a:lnTo>
                  <a:lnTo>
                    <a:pt x="2538" y="2333"/>
                  </a:lnTo>
                  <a:lnTo>
                    <a:pt x="2641" y="2256"/>
                  </a:lnTo>
                  <a:lnTo>
                    <a:pt x="2743" y="2153"/>
                  </a:lnTo>
                  <a:lnTo>
                    <a:pt x="3922" y="539"/>
                  </a:lnTo>
                  <a:lnTo>
                    <a:pt x="3948" y="436"/>
                  </a:lnTo>
                  <a:lnTo>
                    <a:pt x="3922" y="334"/>
                  </a:lnTo>
                  <a:lnTo>
                    <a:pt x="3871" y="257"/>
                  </a:lnTo>
                  <a:lnTo>
                    <a:pt x="3768" y="206"/>
                  </a:lnTo>
                  <a:lnTo>
                    <a:pt x="1692"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37"/>
            <p:cNvSpPr/>
            <p:nvPr/>
          </p:nvSpPr>
          <p:spPr>
            <a:xfrm>
              <a:off x="6220390" y="2027751"/>
              <a:ext cx="48767" cy="36835"/>
            </a:xfrm>
            <a:custGeom>
              <a:avLst/>
              <a:gdLst/>
              <a:ahLst/>
              <a:cxnLst/>
              <a:rect l="l" t="t" r="r" b="b"/>
              <a:pathLst>
                <a:path w="3666" h="2769" extrusionOk="0">
                  <a:moveTo>
                    <a:pt x="231" y="0"/>
                  </a:moveTo>
                  <a:lnTo>
                    <a:pt x="154" y="26"/>
                  </a:lnTo>
                  <a:lnTo>
                    <a:pt x="103" y="26"/>
                  </a:lnTo>
                  <a:lnTo>
                    <a:pt x="26" y="103"/>
                  </a:lnTo>
                  <a:lnTo>
                    <a:pt x="1" y="180"/>
                  </a:lnTo>
                  <a:lnTo>
                    <a:pt x="1" y="257"/>
                  </a:lnTo>
                  <a:lnTo>
                    <a:pt x="26" y="308"/>
                  </a:lnTo>
                  <a:lnTo>
                    <a:pt x="898" y="2230"/>
                  </a:lnTo>
                  <a:lnTo>
                    <a:pt x="975" y="2358"/>
                  </a:lnTo>
                  <a:lnTo>
                    <a:pt x="1077" y="2461"/>
                  </a:lnTo>
                  <a:lnTo>
                    <a:pt x="1205" y="2538"/>
                  </a:lnTo>
                  <a:lnTo>
                    <a:pt x="1333" y="2563"/>
                  </a:lnTo>
                  <a:lnTo>
                    <a:pt x="3461" y="2768"/>
                  </a:lnTo>
                  <a:lnTo>
                    <a:pt x="3512" y="2768"/>
                  </a:lnTo>
                  <a:lnTo>
                    <a:pt x="3563" y="2743"/>
                  </a:lnTo>
                  <a:lnTo>
                    <a:pt x="3640" y="2691"/>
                  </a:lnTo>
                  <a:lnTo>
                    <a:pt x="3666" y="2589"/>
                  </a:lnTo>
                  <a:lnTo>
                    <a:pt x="3666" y="2538"/>
                  </a:lnTo>
                  <a:lnTo>
                    <a:pt x="3666" y="2486"/>
                  </a:lnTo>
                  <a:lnTo>
                    <a:pt x="2794" y="539"/>
                  </a:lnTo>
                  <a:lnTo>
                    <a:pt x="2717" y="410"/>
                  </a:lnTo>
                  <a:lnTo>
                    <a:pt x="2615" y="308"/>
                  </a:lnTo>
                  <a:lnTo>
                    <a:pt x="2487" y="231"/>
                  </a:lnTo>
                  <a:lnTo>
                    <a:pt x="2359" y="205"/>
                  </a:lnTo>
                  <a:lnTo>
                    <a:pt x="23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37"/>
            <p:cNvSpPr/>
            <p:nvPr/>
          </p:nvSpPr>
          <p:spPr>
            <a:xfrm>
              <a:off x="6241181" y="2043089"/>
              <a:ext cx="7862" cy="6492"/>
            </a:xfrm>
            <a:custGeom>
              <a:avLst/>
              <a:gdLst/>
              <a:ahLst/>
              <a:cxnLst/>
              <a:rect l="l" t="t" r="r" b="b"/>
              <a:pathLst>
                <a:path w="591" h="488" extrusionOk="0">
                  <a:moveTo>
                    <a:pt x="78" y="1"/>
                  </a:moveTo>
                  <a:lnTo>
                    <a:pt x="1" y="52"/>
                  </a:lnTo>
                  <a:lnTo>
                    <a:pt x="1" y="129"/>
                  </a:lnTo>
                  <a:lnTo>
                    <a:pt x="27" y="206"/>
                  </a:lnTo>
                  <a:lnTo>
                    <a:pt x="78" y="308"/>
                  </a:lnTo>
                  <a:lnTo>
                    <a:pt x="180" y="385"/>
                  </a:lnTo>
                  <a:lnTo>
                    <a:pt x="309" y="462"/>
                  </a:lnTo>
                  <a:lnTo>
                    <a:pt x="411" y="488"/>
                  </a:lnTo>
                  <a:lnTo>
                    <a:pt x="488" y="488"/>
                  </a:lnTo>
                  <a:lnTo>
                    <a:pt x="565" y="436"/>
                  </a:lnTo>
                  <a:lnTo>
                    <a:pt x="590" y="360"/>
                  </a:lnTo>
                  <a:lnTo>
                    <a:pt x="565" y="283"/>
                  </a:lnTo>
                  <a:lnTo>
                    <a:pt x="488" y="180"/>
                  </a:lnTo>
                  <a:lnTo>
                    <a:pt x="385" y="103"/>
                  </a:lnTo>
                  <a:lnTo>
                    <a:pt x="283" y="26"/>
                  </a:lnTo>
                  <a:lnTo>
                    <a:pt x="155" y="1"/>
                  </a:lnTo>
                  <a:close/>
                </a:path>
              </a:pathLst>
            </a:custGeom>
            <a:solidFill>
              <a:srgbClr val="401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37"/>
            <p:cNvSpPr/>
            <p:nvPr/>
          </p:nvSpPr>
          <p:spPr>
            <a:xfrm>
              <a:off x="6212209" y="2039338"/>
              <a:ext cx="5467" cy="9910"/>
            </a:xfrm>
            <a:custGeom>
              <a:avLst/>
              <a:gdLst/>
              <a:ahLst/>
              <a:cxnLst/>
              <a:rect l="l" t="t" r="r" b="b"/>
              <a:pathLst>
                <a:path w="411" h="745" extrusionOk="0">
                  <a:moveTo>
                    <a:pt x="231" y="1"/>
                  </a:moveTo>
                  <a:lnTo>
                    <a:pt x="154" y="26"/>
                  </a:lnTo>
                  <a:lnTo>
                    <a:pt x="77" y="103"/>
                  </a:lnTo>
                  <a:lnTo>
                    <a:pt x="26" y="231"/>
                  </a:lnTo>
                  <a:lnTo>
                    <a:pt x="0" y="360"/>
                  </a:lnTo>
                  <a:lnTo>
                    <a:pt x="0" y="513"/>
                  </a:lnTo>
                  <a:lnTo>
                    <a:pt x="52" y="642"/>
                  </a:lnTo>
                  <a:lnTo>
                    <a:pt x="103" y="718"/>
                  </a:lnTo>
                  <a:lnTo>
                    <a:pt x="180" y="744"/>
                  </a:lnTo>
                  <a:lnTo>
                    <a:pt x="257" y="718"/>
                  </a:lnTo>
                  <a:lnTo>
                    <a:pt x="334" y="642"/>
                  </a:lnTo>
                  <a:lnTo>
                    <a:pt x="385" y="539"/>
                  </a:lnTo>
                  <a:lnTo>
                    <a:pt x="411" y="385"/>
                  </a:lnTo>
                  <a:lnTo>
                    <a:pt x="385" y="257"/>
                  </a:lnTo>
                  <a:lnTo>
                    <a:pt x="359" y="129"/>
                  </a:lnTo>
                  <a:lnTo>
                    <a:pt x="308" y="52"/>
                  </a:lnTo>
                  <a:lnTo>
                    <a:pt x="231" y="1"/>
                  </a:lnTo>
                  <a:close/>
                </a:path>
              </a:pathLst>
            </a:custGeom>
            <a:solidFill>
              <a:srgbClr val="401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37"/>
            <p:cNvSpPr/>
            <p:nvPr/>
          </p:nvSpPr>
          <p:spPr>
            <a:xfrm>
              <a:off x="6219365" y="2055713"/>
              <a:ext cx="5467" cy="9897"/>
            </a:xfrm>
            <a:custGeom>
              <a:avLst/>
              <a:gdLst/>
              <a:ahLst/>
              <a:cxnLst/>
              <a:rect l="l" t="t" r="r" b="b"/>
              <a:pathLst>
                <a:path w="411" h="744" extrusionOk="0">
                  <a:moveTo>
                    <a:pt x="231" y="0"/>
                  </a:moveTo>
                  <a:lnTo>
                    <a:pt x="154" y="26"/>
                  </a:lnTo>
                  <a:lnTo>
                    <a:pt x="78" y="103"/>
                  </a:lnTo>
                  <a:lnTo>
                    <a:pt x="26" y="205"/>
                  </a:lnTo>
                  <a:lnTo>
                    <a:pt x="1" y="359"/>
                  </a:lnTo>
                  <a:lnTo>
                    <a:pt x="1" y="513"/>
                  </a:lnTo>
                  <a:lnTo>
                    <a:pt x="52" y="615"/>
                  </a:lnTo>
                  <a:lnTo>
                    <a:pt x="103" y="718"/>
                  </a:lnTo>
                  <a:lnTo>
                    <a:pt x="180" y="743"/>
                  </a:lnTo>
                  <a:lnTo>
                    <a:pt x="257" y="718"/>
                  </a:lnTo>
                  <a:lnTo>
                    <a:pt x="334" y="641"/>
                  </a:lnTo>
                  <a:lnTo>
                    <a:pt x="385" y="538"/>
                  </a:lnTo>
                  <a:lnTo>
                    <a:pt x="411" y="384"/>
                  </a:lnTo>
                  <a:lnTo>
                    <a:pt x="411" y="231"/>
                  </a:lnTo>
                  <a:lnTo>
                    <a:pt x="360" y="128"/>
                  </a:lnTo>
                  <a:lnTo>
                    <a:pt x="308" y="26"/>
                  </a:lnTo>
                  <a:lnTo>
                    <a:pt x="231" y="0"/>
                  </a:lnTo>
                  <a:close/>
                </a:path>
              </a:pathLst>
            </a:custGeom>
            <a:solidFill>
              <a:srgbClr val="401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37"/>
            <p:cNvSpPr/>
            <p:nvPr/>
          </p:nvSpPr>
          <p:spPr>
            <a:xfrm>
              <a:off x="6202325" y="2053319"/>
              <a:ext cx="5121" cy="9897"/>
            </a:xfrm>
            <a:custGeom>
              <a:avLst/>
              <a:gdLst/>
              <a:ahLst/>
              <a:cxnLst/>
              <a:rect l="l" t="t" r="r" b="b"/>
              <a:pathLst>
                <a:path w="385" h="744" extrusionOk="0">
                  <a:moveTo>
                    <a:pt x="231" y="1"/>
                  </a:moveTo>
                  <a:lnTo>
                    <a:pt x="154" y="26"/>
                  </a:lnTo>
                  <a:lnTo>
                    <a:pt x="77" y="103"/>
                  </a:lnTo>
                  <a:lnTo>
                    <a:pt x="26" y="206"/>
                  </a:lnTo>
                  <a:lnTo>
                    <a:pt x="0" y="359"/>
                  </a:lnTo>
                  <a:lnTo>
                    <a:pt x="0" y="513"/>
                  </a:lnTo>
                  <a:lnTo>
                    <a:pt x="26" y="616"/>
                  </a:lnTo>
                  <a:lnTo>
                    <a:pt x="103" y="718"/>
                  </a:lnTo>
                  <a:lnTo>
                    <a:pt x="154" y="744"/>
                  </a:lnTo>
                  <a:lnTo>
                    <a:pt x="256" y="718"/>
                  </a:lnTo>
                  <a:lnTo>
                    <a:pt x="308" y="641"/>
                  </a:lnTo>
                  <a:lnTo>
                    <a:pt x="359" y="539"/>
                  </a:lnTo>
                  <a:lnTo>
                    <a:pt x="385" y="385"/>
                  </a:lnTo>
                  <a:lnTo>
                    <a:pt x="385" y="257"/>
                  </a:lnTo>
                  <a:lnTo>
                    <a:pt x="359" y="129"/>
                  </a:lnTo>
                  <a:lnTo>
                    <a:pt x="308" y="52"/>
                  </a:lnTo>
                  <a:lnTo>
                    <a:pt x="231" y="1"/>
                  </a:lnTo>
                  <a:close/>
                </a:path>
              </a:pathLst>
            </a:custGeom>
            <a:solidFill>
              <a:srgbClr val="401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37"/>
            <p:cNvSpPr/>
            <p:nvPr/>
          </p:nvSpPr>
          <p:spPr>
            <a:xfrm>
              <a:off x="6209482" y="2069681"/>
              <a:ext cx="5121" cy="9910"/>
            </a:xfrm>
            <a:custGeom>
              <a:avLst/>
              <a:gdLst/>
              <a:ahLst/>
              <a:cxnLst/>
              <a:rect l="l" t="t" r="r" b="b"/>
              <a:pathLst>
                <a:path w="385" h="745" extrusionOk="0">
                  <a:moveTo>
                    <a:pt x="231" y="1"/>
                  </a:moveTo>
                  <a:lnTo>
                    <a:pt x="154" y="26"/>
                  </a:lnTo>
                  <a:lnTo>
                    <a:pt x="77" y="103"/>
                  </a:lnTo>
                  <a:lnTo>
                    <a:pt x="26" y="206"/>
                  </a:lnTo>
                  <a:lnTo>
                    <a:pt x="0" y="360"/>
                  </a:lnTo>
                  <a:lnTo>
                    <a:pt x="0" y="513"/>
                  </a:lnTo>
                  <a:lnTo>
                    <a:pt x="26" y="616"/>
                  </a:lnTo>
                  <a:lnTo>
                    <a:pt x="103" y="718"/>
                  </a:lnTo>
                  <a:lnTo>
                    <a:pt x="180" y="744"/>
                  </a:lnTo>
                  <a:lnTo>
                    <a:pt x="257" y="718"/>
                  </a:lnTo>
                  <a:lnTo>
                    <a:pt x="308" y="642"/>
                  </a:lnTo>
                  <a:lnTo>
                    <a:pt x="359" y="539"/>
                  </a:lnTo>
                  <a:lnTo>
                    <a:pt x="385" y="385"/>
                  </a:lnTo>
                  <a:lnTo>
                    <a:pt x="385" y="232"/>
                  </a:lnTo>
                  <a:lnTo>
                    <a:pt x="359" y="129"/>
                  </a:lnTo>
                  <a:lnTo>
                    <a:pt x="308" y="26"/>
                  </a:lnTo>
                  <a:lnTo>
                    <a:pt x="231" y="1"/>
                  </a:lnTo>
                  <a:close/>
                </a:path>
              </a:pathLst>
            </a:custGeom>
            <a:solidFill>
              <a:srgbClr val="401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37"/>
            <p:cNvSpPr/>
            <p:nvPr/>
          </p:nvSpPr>
          <p:spPr>
            <a:xfrm>
              <a:off x="6251757" y="2071051"/>
              <a:ext cx="9564" cy="6492"/>
            </a:xfrm>
            <a:custGeom>
              <a:avLst/>
              <a:gdLst/>
              <a:ahLst/>
              <a:cxnLst/>
              <a:rect l="l" t="t" r="r" b="b"/>
              <a:pathLst>
                <a:path w="719" h="488" extrusionOk="0">
                  <a:moveTo>
                    <a:pt x="564" y="0"/>
                  </a:moveTo>
                  <a:lnTo>
                    <a:pt x="436" y="26"/>
                  </a:lnTo>
                  <a:lnTo>
                    <a:pt x="282" y="52"/>
                  </a:lnTo>
                  <a:lnTo>
                    <a:pt x="154" y="129"/>
                  </a:lnTo>
                  <a:lnTo>
                    <a:pt x="52" y="231"/>
                  </a:lnTo>
                  <a:lnTo>
                    <a:pt x="1" y="308"/>
                  </a:lnTo>
                  <a:lnTo>
                    <a:pt x="1" y="410"/>
                  </a:lnTo>
                  <a:lnTo>
                    <a:pt x="52" y="462"/>
                  </a:lnTo>
                  <a:lnTo>
                    <a:pt x="154" y="487"/>
                  </a:lnTo>
                  <a:lnTo>
                    <a:pt x="308" y="487"/>
                  </a:lnTo>
                  <a:lnTo>
                    <a:pt x="436" y="436"/>
                  </a:lnTo>
                  <a:lnTo>
                    <a:pt x="590" y="359"/>
                  </a:lnTo>
                  <a:lnTo>
                    <a:pt x="667" y="282"/>
                  </a:lnTo>
                  <a:lnTo>
                    <a:pt x="718" y="180"/>
                  </a:lnTo>
                  <a:lnTo>
                    <a:pt x="718" y="103"/>
                  </a:lnTo>
                  <a:lnTo>
                    <a:pt x="667" y="26"/>
                  </a:lnTo>
                  <a:lnTo>
                    <a:pt x="564" y="0"/>
                  </a:lnTo>
                  <a:close/>
                </a:path>
              </a:pathLst>
            </a:custGeom>
            <a:solidFill>
              <a:srgbClr val="401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37"/>
            <p:cNvSpPr/>
            <p:nvPr/>
          </p:nvSpPr>
          <p:spPr>
            <a:xfrm>
              <a:off x="6222092" y="2083662"/>
              <a:ext cx="9564" cy="6492"/>
            </a:xfrm>
            <a:custGeom>
              <a:avLst/>
              <a:gdLst/>
              <a:ahLst/>
              <a:cxnLst/>
              <a:rect l="l" t="t" r="r" b="b"/>
              <a:pathLst>
                <a:path w="719" h="488" extrusionOk="0">
                  <a:moveTo>
                    <a:pt x="411" y="1"/>
                  </a:moveTo>
                  <a:lnTo>
                    <a:pt x="283" y="52"/>
                  </a:lnTo>
                  <a:lnTo>
                    <a:pt x="129" y="129"/>
                  </a:lnTo>
                  <a:lnTo>
                    <a:pt x="52" y="206"/>
                  </a:lnTo>
                  <a:lnTo>
                    <a:pt x="1" y="308"/>
                  </a:lnTo>
                  <a:lnTo>
                    <a:pt x="1" y="385"/>
                  </a:lnTo>
                  <a:lnTo>
                    <a:pt x="52" y="462"/>
                  </a:lnTo>
                  <a:lnTo>
                    <a:pt x="155" y="488"/>
                  </a:lnTo>
                  <a:lnTo>
                    <a:pt x="283" y="488"/>
                  </a:lnTo>
                  <a:lnTo>
                    <a:pt x="436" y="436"/>
                  </a:lnTo>
                  <a:lnTo>
                    <a:pt x="565" y="359"/>
                  </a:lnTo>
                  <a:lnTo>
                    <a:pt x="667" y="283"/>
                  </a:lnTo>
                  <a:lnTo>
                    <a:pt x="718" y="180"/>
                  </a:lnTo>
                  <a:lnTo>
                    <a:pt x="718" y="103"/>
                  </a:lnTo>
                  <a:lnTo>
                    <a:pt x="641" y="26"/>
                  </a:lnTo>
                  <a:lnTo>
                    <a:pt x="539" y="1"/>
                  </a:lnTo>
                  <a:close/>
                </a:path>
              </a:pathLst>
            </a:custGeom>
            <a:solidFill>
              <a:srgbClr val="401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37"/>
            <p:cNvSpPr/>
            <p:nvPr/>
          </p:nvSpPr>
          <p:spPr>
            <a:xfrm>
              <a:off x="6280051" y="2138215"/>
              <a:ext cx="50816" cy="42635"/>
            </a:xfrm>
            <a:custGeom>
              <a:avLst/>
              <a:gdLst/>
              <a:ahLst/>
              <a:cxnLst/>
              <a:rect l="l" t="t" r="r" b="b"/>
              <a:pathLst>
                <a:path w="3820" h="3205" extrusionOk="0">
                  <a:moveTo>
                    <a:pt x="1" y="0"/>
                  </a:moveTo>
                  <a:lnTo>
                    <a:pt x="949" y="2666"/>
                  </a:lnTo>
                  <a:lnTo>
                    <a:pt x="3820" y="3204"/>
                  </a:lnTo>
                  <a:lnTo>
                    <a:pt x="2871" y="539"/>
                  </a:lnTo>
                  <a:lnTo>
                    <a:pt x="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37"/>
            <p:cNvSpPr/>
            <p:nvPr/>
          </p:nvSpPr>
          <p:spPr>
            <a:xfrm>
              <a:off x="6318243" y="2115708"/>
              <a:ext cx="37859" cy="65142"/>
            </a:xfrm>
            <a:custGeom>
              <a:avLst/>
              <a:gdLst/>
              <a:ahLst/>
              <a:cxnLst/>
              <a:rect l="l" t="t" r="r" b="b"/>
              <a:pathLst>
                <a:path w="2846" h="4897" extrusionOk="0">
                  <a:moveTo>
                    <a:pt x="1897" y="1"/>
                  </a:moveTo>
                  <a:lnTo>
                    <a:pt x="0" y="2231"/>
                  </a:lnTo>
                  <a:lnTo>
                    <a:pt x="949" y="4896"/>
                  </a:lnTo>
                  <a:lnTo>
                    <a:pt x="2845" y="2666"/>
                  </a:lnTo>
                  <a:lnTo>
                    <a:pt x="1897"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37"/>
            <p:cNvSpPr/>
            <p:nvPr/>
          </p:nvSpPr>
          <p:spPr>
            <a:xfrm>
              <a:off x="6280051" y="2108218"/>
              <a:ext cx="63426" cy="37167"/>
            </a:xfrm>
            <a:custGeom>
              <a:avLst/>
              <a:gdLst/>
              <a:ahLst/>
              <a:cxnLst/>
              <a:rect l="l" t="t" r="r" b="b"/>
              <a:pathLst>
                <a:path w="4768" h="2794" extrusionOk="0">
                  <a:moveTo>
                    <a:pt x="1897" y="0"/>
                  </a:moveTo>
                  <a:lnTo>
                    <a:pt x="1" y="2255"/>
                  </a:lnTo>
                  <a:lnTo>
                    <a:pt x="2871" y="2794"/>
                  </a:lnTo>
                  <a:lnTo>
                    <a:pt x="4768" y="564"/>
                  </a:lnTo>
                  <a:lnTo>
                    <a:pt x="18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37"/>
            <p:cNvSpPr/>
            <p:nvPr/>
          </p:nvSpPr>
          <p:spPr>
            <a:xfrm>
              <a:off x="6283124" y="2140264"/>
              <a:ext cx="44670" cy="38537"/>
            </a:xfrm>
            <a:custGeom>
              <a:avLst/>
              <a:gdLst/>
              <a:ahLst/>
              <a:cxnLst/>
              <a:rect l="l" t="t" r="r" b="b"/>
              <a:pathLst>
                <a:path w="3358" h="2897" extrusionOk="0">
                  <a:moveTo>
                    <a:pt x="129" y="0"/>
                  </a:moveTo>
                  <a:lnTo>
                    <a:pt x="26" y="77"/>
                  </a:lnTo>
                  <a:lnTo>
                    <a:pt x="0" y="154"/>
                  </a:lnTo>
                  <a:lnTo>
                    <a:pt x="0" y="257"/>
                  </a:lnTo>
                  <a:lnTo>
                    <a:pt x="667" y="2153"/>
                  </a:lnTo>
                  <a:lnTo>
                    <a:pt x="718" y="2281"/>
                  </a:lnTo>
                  <a:lnTo>
                    <a:pt x="821" y="2384"/>
                  </a:lnTo>
                  <a:lnTo>
                    <a:pt x="949" y="2461"/>
                  </a:lnTo>
                  <a:lnTo>
                    <a:pt x="1077" y="2512"/>
                  </a:lnTo>
                  <a:lnTo>
                    <a:pt x="3127" y="2896"/>
                  </a:lnTo>
                  <a:lnTo>
                    <a:pt x="3230" y="2871"/>
                  </a:lnTo>
                  <a:lnTo>
                    <a:pt x="3307" y="2820"/>
                  </a:lnTo>
                  <a:lnTo>
                    <a:pt x="3358" y="2717"/>
                  </a:lnTo>
                  <a:lnTo>
                    <a:pt x="3358" y="2614"/>
                  </a:lnTo>
                  <a:lnTo>
                    <a:pt x="2692" y="743"/>
                  </a:lnTo>
                  <a:lnTo>
                    <a:pt x="2615" y="615"/>
                  </a:lnTo>
                  <a:lnTo>
                    <a:pt x="2538" y="513"/>
                  </a:lnTo>
                  <a:lnTo>
                    <a:pt x="2410" y="436"/>
                  </a:lnTo>
                  <a:lnTo>
                    <a:pt x="2282" y="385"/>
                  </a:lnTo>
                  <a:lnTo>
                    <a:pt x="231"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37"/>
            <p:cNvSpPr/>
            <p:nvPr/>
          </p:nvSpPr>
          <p:spPr>
            <a:xfrm>
              <a:off x="6320624" y="2120151"/>
              <a:ext cx="33429" cy="55924"/>
            </a:xfrm>
            <a:custGeom>
              <a:avLst/>
              <a:gdLst/>
              <a:ahLst/>
              <a:cxnLst/>
              <a:rect l="l" t="t" r="r" b="b"/>
              <a:pathLst>
                <a:path w="2513" h="4204" extrusionOk="0">
                  <a:moveTo>
                    <a:pt x="1667" y="0"/>
                  </a:moveTo>
                  <a:lnTo>
                    <a:pt x="1564" y="26"/>
                  </a:lnTo>
                  <a:lnTo>
                    <a:pt x="1462" y="77"/>
                  </a:lnTo>
                  <a:lnTo>
                    <a:pt x="103" y="1666"/>
                  </a:lnTo>
                  <a:lnTo>
                    <a:pt x="26" y="1794"/>
                  </a:lnTo>
                  <a:lnTo>
                    <a:pt x="1" y="1922"/>
                  </a:lnTo>
                  <a:lnTo>
                    <a:pt x="1" y="2050"/>
                  </a:lnTo>
                  <a:lnTo>
                    <a:pt x="26" y="2204"/>
                  </a:lnTo>
                  <a:lnTo>
                    <a:pt x="693" y="4075"/>
                  </a:lnTo>
                  <a:lnTo>
                    <a:pt x="744" y="4178"/>
                  </a:lnTo>
                  <a:lnTo>
                    <a:pt x="847" y="4203"/>
                  </a:lnTo>
                  <a:lnTo>
                    <a:pt x="923" y="4203"/>
                  </a:lnTo>
                  <a:lnTo>
                    <a:pt x="1026" y="4152"/>
                  </a:lnTo>
                  <a:lnTo>
                    <a:pt x="2384" y="2563"/>
                  </a:lnTo>
                  <a:lnTo>
                    <a:pt x="2461" y="2435"/>
                  </a:lnTo>
                  <a:lnTo>
                    <a:pt x="2512" y="2307"/>
                  </a:lnTo>
                  <a:lnTo>
                    <a:pt x="2512" y="2179"/>
                  </a:lnTo>
                  <a:lnTo>
                    <a:pt x="2487" y="2025"/>
                  </a:lnTo>
                  <a:lnTo>
                    <a:pt x="1820" y="128"/>
                  </a:lnTo>
                  <a:lnTo>
                    <a:pt x="1744" y="51"/>
                  </a:lnTo>
                  <a:lnTo>
                    <a:pt x="1667"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37"/>
            <p:cNvSpPr/>
            <p:nvPr/>
          </p:nvSpPr>
          <p:spPr>
            <a:xfrm>
              <a:off x="6283803" y="2109575"/>
              <a:ext cx="55937" cy="34108"/>
            </a:xfrm>
            <a:custGeom>
              <a:avLst/>
              <a:gdLst/>
              <a:ahLst/>
              <a:cxnLst/>
              <a:rect l="l" t="t" r="r" b="b"/>
              <a:pathLst>
                <a:path w="4205" h="2564" extrusionOk="0">
                  <a:moveTo>
                    <a:pt x="1795" y="1"/>
                  </a:moveTo>
                  <a:lnTo>
                    <a:pt x="1667" y="26"/>
                  </a:lnTo>
                  <a:lnTo>
                    <a:pt x="1539" y="103"/>
                  </a:lnTo>
                  <a:lnTo>
                    <a:pt x="1410" y="206"/>
                  </a:lnTo>
                  <a:lnTo>
                    <a:pt x="52" y="1846"/>
                  </a:lnTo>
                  <a:lnTo>
                    <a:pt x="26" y="1872"/>
                  </a:lnTo>
                  <a:lnTo>
                    <a:pt x="1" y="1923"/>
                  </a:lnTo>
                  <a:lnTo>
                    <a:pt x="1" y="2025"/>
                  </a:lnTo>
                  <a:lnTo>
                    <a:pt x="78" y="2128"/>
                  </a:lnTo>
                  <a:lnTo>
                    <a:pt x="103" y="2153"/>
                  </a:lnTo>
                  <a:lnTo>
                    <a:pt x="155" y="2179"/>
                  </a:lnTo>
                  <a:lnTo>
                    <a:pt x="2256" y="2564"/>
                  </a:lnTo>
                  <a:lnTo>
                    <a:pt x="2410" y="2564"/>
                  </a:lnTo>
                  <a:lnTo>
                    <a:pt x="2538" y="2538"/>
                  </a:lnTo>
                  <a:lnTo>
                    <a:pt x="2666" y="2487"/>
                  </a:lnTo>
                  <a:lnTo>
                    <a:pt x="2769" y="2384"/>
                  </a:lnTo>
                  <a:lnTo>
                    <a:pt x="4153" y="769"/>
                  </a:lnTo>
                  <a:lnTo>
                    <a:pt x="4204" y="718"/>
                  </a:lnTo>
                  <a:lnTo>
                    <a:pt x="4204" y="667"/>
                  </a:lnTo>
                  <a:lnTo>
                    <a:pt x="4204" y="564"/>
                  </a:lnTo>
                  <a:lnTo>
                    <a:pt x="4153" y="462"/>
                  </a:lnTo>
                  <a:lnTo>
                    <a:pt x="4102" y="436"/>
                  </a:lnTo>
                  <a:lnTo>
                    <a:pt x="4050" y="436"/>
                  </a:lnTo>
                  <a:lnTo>
                    <a:pt x="1949" y="26"/>
                  </a:lnTo>
                  <a:lnTo>
                    <a:pt x="1795"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37"/>
            <p:cNvSpPr/>
            <p:nvPr/>
          </p:nvSpPr>
          <p:spPr>
            <a:xfrm>
              <a:off x="6307667" y="2124234"/>
              <a:ext cx="8540" cy="5135"/>
            </a:xfrm>
            <a:custGeom>
              <a:avLst/>
              <a:gdLst/>
              <a:ahLst/>
              <a:cxnLst/>
              <a:rect l="l" t="t" r="r" b="b"/>
              <a:pathLst>
                <a:path w="642" h="386" extrusionOk="0">
                  <a:moveTo>
                    <a:pt x="385" y="1"/>
                  </a:moveTo>
                  <a:lnTo>
                    <a:pt x="257" y="26"/>
                  </a:lnTo>
                  <a:lnTo>
                    <a:pt x="129" y="78"/>
                  </a:lnTo>
                  <a:lnTo>
                    <a:pt x="52" y="154"/>
                  </a:lnTo>
                  <a:lnTo>
                    <a:pt x="1" y="231"/>
                  </a:lnTo>
                  <a:lnTo>
                    <a:pt x="1" y="308"/>
                  </a:lnTo>
                  <a:lnTo>
                    <a:pt x="52" y="359"/>
                  </a:lnTo>
                  <a:lnTo>
                    <a:pt x="129" y="385"/>
                  </a:lnTo>
                  <a:lnTo>
                    <a:pt x="257" y="385"/>
                  </a:lnTo>
                  <a:lnTo>
                    <a:pt x="385" y="359"/>
                  </a:lnTo>
                  <a:lnTo>
                    <a:pt x="488" y="308"/>
                  </a:lnTo>
                  <a:lnTo>
                    <a:pt x="590" y="231"/>
                  </a:lnTo>
                  <a:lnTo>
                    <a:pt x="642" y="154"/>
                  </a:lnTo>
                  <a:lnTo>
                    <a:pt x="642" y="78"/>
                  </a:lnTo>
                  <a:lnTo>
                    <a:pt x="590" y="26"/>
                  </a:lnTo>
                  <a:lnTo>
                    <a:pt x="513" y="1"/>
                  </a:lnTo>
                  <a:close/>
                </a:path>
              </a:pathLst>
            </a:custGeom>
            <a:solidFill>
              <a:srgbClr val="401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37"/>
            <p:cNvSpPr/>
            <p:nvPr/>
          </p:nvSpPr>
          <p:spPr>
            <a:xfrm>
              <a:off x="6288924" y="2146742"/>
              <a:ext cx="8527" cy="7170"/>
            </a:xfrm>
            <a:custGeom>
              <a:avLst/>
              <a:gdLst/>
              <a:ahLst/>
              <a:cxnLst/>
              <a:rect l="l" t="t" r="r" b="b"/>
              <a:pathLst>
                <a:path w="641" h="539" extrusionOk="0">
                  <a:moveTo>
                    <a:pt x="103" y="0"/>
                  </a:moveTo>
                  <a:lnTo>
                    <a:pt x="26" y="26"/>
                  </a:lnTo>
                  <a:lnTo>
                    <a:pt x="0" y="103"/>
                  </a:lnTo>
                  <a:lnTo>
                    <a:pt x="26" y="205"/>
                  </a:lnTo>
                  <a:lnTo>
                    <a:pt x="103" y="308"/>
                  </a:lnTo>
                  <a:lnTo>
                    <a:pt x="205" y="410"/>
                  </a:lnTo>
                  <a:lnTo>
                    <a:pt x="308" y="513"/>
                  </a:lnTo>
                  <a:lnTo>
                    <a:pt x="436" y="538"/>
                  </a:lnTo>
                  <a:lnTo>
                    <a:pt x="538" y="538"/>
                  </a:lnTo>
                  <a:lnTo>
                    <a:pt x="615" y="513"/>
                  </a:lnTo>
                  <a:lnTo>
                    <a:pt x="641" y="436"/>
                  </a:lnTo>
                  <a:lnTo>
                    <a:pt x="615" y="333"/>
                  </a:lnTo>
                  <a:lnTo>
                    <a:pt x="538" y="205"/>
                  </a:lnTo>
                  <a:lnTo>
                    <a:pt x="436" y="103"/>
                  </a:lnTo>
                  <a:lnTo>
                    <a:pt x="308" y="26"/>
                  </a:lnTo>
                  <a:lnTo>
                    <a:pt x="205" y="0"/>
                  </a:lnTo>
                  <a:close/>
                </a:path>
              </a:pathLst>
            </a:custGeom>
            <a:solidFill>
              <a:srgbClr val="401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37"/>
            <p:cNvSpPr/>
            <p:nvPr/>
          </p:nvSpPr>
          <p:spPr>
            <a:xfrm>
              <a:off x="6306310" y="2150148"/>
              <a:ext cx="8540" cy="7170"/>
            </a:xfrm>
            <a:custGeom>
              <a:avLst/>
              <a:gdLst/>
              <a:ahLst/>
              <a:cxnLst/>
              <a:rect l="l" t="t" r="r" b="b"/>
              <a:pathLst>
                <a:path w="642" h="539" extrusionOk="0">
                  <a:moveTo>
                    <a:pt x="103" y="0"/>
                  </a:moveTo>
                  <a:lnTo>
                    <a:pt x="26" y="26"/>
                  </a:lnTo>
                  <a:lnTo>
                    <a:pt x="0" y="103"/>
                  </a:lnTo>
                  <a:lnTo>
                    <a:pt x="26" y="206"/>
                  </a:lnTo>
                  <a:lnTo>
                    <a:pt x="103" y="308"/>
                  </a:lnTo>
                  <a:lnTo>
                    <a:pt x="205" y="411"/>
                  </a:lnTo>
                  <a:lnTo>
                    <a:pt x="333" y="513"/>
                  </a:lnTo>
                  <a:lnTo>
                    <a:pt x="436" y="539"/>
                  </a:lnTo>
                  <a:lnTo>
                    <a:pt x="539" y="539"/>
                  </a:lnTo>
                  <a:lnTo>
                    <a:pt x="615" y="513"/>
                  </a:lnTo>
                  <a:lnTo>
                    <a:pt x="641" y="436"/>
                  </a:lnTo>
                  <a:lnTo>
                    <a:pt x="615" y="334"/>
                  </a:lnTo>
                  <a:lnTo>
                    <a:pt x="564" y="231"/>
                  </a:lnTo>
                  <a:lnTo>
                    <a:pt x="462" y="103"/>
                  </a:lnTo>
                  <a:lnTo>
                    <a:pt x="333" y="26"/>
                  </a:lnTo>
                  <a:lnTo>
                    <a:pt x="205" y="0"/>
                  </a:lnTo>
                  <a:close/>
                </a:path>
              </a:pathLst>
            </a:custGeom>
            <a:solidFill>
              <a:srgbClr val="401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37"/>
            <p:cNvSpPr/>
            <p:nvPr/>
          </p:nvSpPr>
          <p:spPr>
            <a:xfrm>
              <a:off x="6294711" y="2162758"/>
              <a:ext cx="8194" cy="7516"/>
            </a:xfrm>
            <a:custGeom>
              <a:avLst/>
              <a:gdLst/>
              <a:ahLst/>
              <a:cxnLst/>
              <a:rect l="l" t="t" r="r" b="b"/>
              <a:pathLst>
                <a:path w="616" h="565" extrusionOk="0">
                  <a:moveTo>
                    <a:pt x="103" y="1"/>
                  </a:moveTo>
                  <a:lnTo>
                    <a:pt x="27" y="52"/>
                  </a:lnTo>
                  <a:lnTo>
                    <a:pt x="1" y="129"/>
                  </a:lnTo>
                  <a:lnTo>
                    <a:pt x="27" y="231"/>
                  </a:lnTo>
                  <a:lnTo>
                    <a:pt x="78" y="334"/>
                  </a:lnTo>
                  <a:lnTo>
                    <a:pt x="180" y="437"/>
                  </a:lnTo>
                  <a:lnTo>
                    <a:pt x="308" y="513"/>
                  </a:lnTo>
                  <a:lnTo>
                    <a:pt x="437" y="565"/>
                  </a:lnTo>
                  <a:lnTo>
                    <a:pt x="539" y="565"/>
                  </a:lnTo>
                  <a:lnTo>
                    <a:pt x="590" y="513"/>
                  </a:lnTo>
                  <a:lnTo>
                    <a:pt x="616" y="437"/>
                  </a:lnTo>
                  <a:lnTo>
                    <a:pt x="616" y="334"/>
                  </a:lnTo>
                  <a:lnTo>
                    <a:pt x="539" y="231"/>
                  </a:lnTo>
                  <a:lnTo>
                    <a:pt x="437" y="129"/>
                  </a:lnTo>
                  <a:lnTo>
                    <a:pt x="308" y="52"/>
                  </a:lnTo>
                  <a:lnTo>
                    <a:pt x="206" y="1"/>
                  </a:lnTo>
                  <a:close/>
                </a:path>
              </a:pathLst>
            </a:custGeom>
            <a:solidFill>
              <a:srgbClr val="401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37"/>
            <p:cNvSpPr/>
            <p:nvPr/>
          </p:nvSpPr>
          <p:spPr>
            <a:xfrm>
              <a:off x="6312110" y="2166177"/>
              <a:ext cx="8527" cy="7503"/>
            </a:xfrm>
            <a:custGeom>
              <a:avLst/>
              <a:gdLst/>
              <a:ahLst/>
              <a:cxnLst/>
              <a:rect l="l" t="t" r="r" b="b"/>
              <a:pathLst>
                <a:path w="641" h="564" extrusionOk="0">
                  <a:moveTo>
                    <a:pt x="103" y="0"/>
                  </a:moveTo>
                  <a:lnTo>
                    <a:pt x="26" y="51"/>
                  </a:lnTo>
                  <a:lnTo>
                    <a:pt x="0" y="128"/>
                  </a:lnTo>
                  <a:lnTo>
                    <a:pt x="26" y="231"/>
                  </a:lnTo>
                  <a:lnTo>
                    <a:pt x="103" y="333"/>
                  </a:lnTo>
                  <a:lnTo>
                    <a:pt x="205" y="436"/>
                  </a:lnTo>
                  <a:lnTo>
                    <a:pt x="308" y="513"/>
                  </a:lnTo>
                  <a:lnTo>
                    <a:pt x="436" y="564"/>
                  </a:lnTo>
                  <a:lnTo>
                    <a:pt x="538" y="564"/>
                  </a:lnTo>
                  <a:lnTo>
                    <a:pt x="615" y="513"/>
                  </a:lnTo>
                  <a:lnTo>
                    <a:pt x="641" y="436"/>
                  </a:lnTo>
                  <a:lnTo>
                    <a:pt x="615" y="333"/>
                  </a:lnTo>
                  <a:lnTo>
                    <a:pt x="538" y="231"/>
                  </a:lnTo>
                  <a:lnTo>
                    <a:pt x="436" y="128"/>
                  </a:lnTo>
                  <a:lnTo>
                    <a:pt x="333" y="51"/>
                  </a:lnTo>
                  <a:lnTo>
                    <a:pt x="205" y="0"/>
                  </a:lnTo>
                  <a:close/>
                </a:path>
              </a:pathLst>
            </a:custGeom>
            <a:solidFill>
              <a:srgbClr val="401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37"/>
            <p:cNvSpPr/>
            <p:nvPr/>
          </p:nvSpPr>
          <p:spPr>
            <a:xfrm>
              <a:off x="6338702" y="2127986"/>
              <a:ext cx="5800" cy="10243"/>
            </a:xfrm>
            <a:custGeom>
              <a:avLst/>
              <a:gdLst/>
              <a:ahLst/>
              <a:cxnLst/>
              <a:rect l="l" t="t" r="r" b="b"/>
              <a:pathLst>
                <a:path w="436" h="770" extrusionOk="0">
                  <a:moveTo>
                    <a:pt x="308" y="1"/>
                  </a:moveTo>
                  <a:lnTo>
                    <a:pt x="205" y="26"/>
                  </a:lnTo>
                  <a:lnTo>
                    <a:pt x="128" y="103"/>
                  </a:lnTo>
                  <a:lnTo>
                    <a:pt x="51" y="206"/>
                  </a:lnTo>
                  <a:lnTo>
                    <a:pt x="0" y="359"/>
                  </a:lnTo>
                  <a:lnTo>
                    <a:pt x="0" y="513"/>
                  </a:lnTo>
                  <a:lnTo>
                    <a:pt x="26" y="641"/>
                  </a:lnTo>
                  <a:lnTo>
                    <a:pt x="51" y="718"/>
                  </a:lnTo>
                  <a:lnTo>
                    <a:pt x="128" y="769"/>
                  </a:lnTo>
                  <a:lnTo>
                    <a:pt x="231" y="769"/>
                  </a:lnTo>
                  <a:lnTo>
                    <a:pt x="308" y="693"/>
                  </a:lnTo>
                  <a:lnTo>
                    <a:pt x="359" y="590"/>
                  </a:lnTo>
                  <a:lnTo>
                    <a:pt x="410" y="436"/>
                  </a:lnTo>
                  <a:lnTo>
                    <a:pt x="436" y="282"/>
                  </a:lnTo>
                  <a:lnTo>
                    <a:pt x="410" y="154"/>
                  </a:lnTo>
                  <a:lnTo>
                    <a:pt x="359" y="52"/>
                  </a:lnTo>
                  <a:lnTo>
                    <a:pt x="308" y="1"/>
                  </a:lnTo>
                  <a:close/>
                </a:path>
              </a:pathLst>
            </a:custGeom>
            <a:solidFill>
              <a:srgbClr val="401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37"/>
            <p:cNvSpPr/>
            <p:nvPr/>
          </p:nvSpPr>
          <p:spPr>
            <a:xfrm>
              <a:off x="6331878" y="2159699"/>
              <a:ext cx="5813" cy="10243"/>
            </a:xfrm>
            <a:custGeom>
              <a:avLst/>
              <a:gdLst/>
              <a:ahLst/>
              <a:cxnLst/>
              <a:rect l="l" t="t" r="r" b="b"/>
              <a:pathLst>
                <a:path w="437" h="770" extrusionOk="0">
                  <a:moveTo>
                    <a:pt x="308" y="0"/>
                  </a:moveTo>
                  <a:lnTo>
                    <a:pt x="206" y="26"/>
                  </a:lnTo>
                  <a:lnTo>
                    <a:pt x="129" y="77"/>
                  </a:lnTo>
                  <a:lnTo>
                    <a:pt x="77" y="205"/>
                  </a:lnTo>
                  <a:lnTo>
                    <a:pt x="26" y="359"/>
                  </a:lnTo>
                  <a:lnTo>
                    <a:pt x="1" y="487"/>
                  </a:lnTo>
                  <a:lnTo>
                    <a:pt x="26" y="641"/>
                  </a:lnTo>
                  <a:lnTo>
                    <a:pt x="77" y="718"/>
                  </a:lnTo>
                  <a:lnTo>
                    <a:pt x="129" y="769"/>
                  </a:lnTo>
                  <a:lnTo>
                    <a:pt x="231" y="769"/>
                  </a:lnTo>
                  <a:lnTo>
                    <a:pt x="308" y="692"/>
                  </a:lnTo>
                  <a:lnTo>
                    <a:pt x="385" y="590"/>
                  </a:lnTo>
                  <a:lnTo>
                    <a:pt x="436" y="436"/>
                  </a:lnTo>
                  <a:lnTo>
                    <a:pt x="436" y="282"/>
                  </a:lnTo>
                  <a:lnTo>
                    <a:pt x="411" y="154"/>
                  </a:lnTo>
                  <a:lnTo>
                    <a:pt x="385" y="51"/>
                  </a:lnTo>
                  <a:lnTo>
                    <a:pt x="308" y="0"/>
                  </a:lnTo>
                  <a:close/>
                </a:path>
              </a:pathLst>
            </a:custGeom>
            <a:solidFill>
              <a:srgbClr val="401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718492"/>
            <a:ext cx="8832215" cy="731400"/>
          </a:xfrm>
        </p:spPr>
        <p:txBody>
          <a:bodyPr/>
          <a:lstStyle/>
          <a:p>
            <a:r>
              <a:rPr lang="es-CO" sz="2400" dirty="0"/>
              <a:t>Juego de </a:t>
            </a:r>
            <a:r>
              <a:rPr lang="es-CO" sz="2400" dirty="0" smtClean="0"/>
              <a:t>Roles: Procedimiento </a:t>
            </a:r>
            <a:endParaRPr lang="es-CO" sz="2400" dirty="0"/>
          </a:p>
        </p:txBody>
      </p:sp>
      <p:sp>
        <p:nvSpPr>
          <p:cNvPr id="3" name="Subtítulo 2"/>
          <p:cNvSpPr>
            <a:spLocks noGrp="1"/>
          </p:cNvSpPr>
          <p:nvPr>
            <p:ph type="subTitle" idx="1"/>
          </p:nvPr>
        </p:nvSpPr>
        <p:spPr>
          <a:xfrm>
            <a:off x="708600" y="2074071"/>
            <a:ext cx="7227702" cy="427589"/>
          </a:xfrm>
        </p:spPr>
        <p:txBody>
          <a:bodyPr/>
          <a:lstStyle/>
          <a:p>
            <a:r>
              <a:rPr lang="es-CO" dirty="0"/>
              <a:t>Aunque su uso es frecuente, no siempre se tienen en cuenta las reglas básicas que permitan optimizar su aplicación. Estas reglas pueden concretarse en</a:t>
            </a:r>
            <a:r>
              <a:rPr lang="es-CO" dirty="0" smtClean="0"/>
              <a:t>:</a:t>
            </a:r>
          </a:p>
          <a:p>
            <a:endParaRPr lang="es-CO" dirty="0"/>
          </a:p>
          <a:p>
            <a:endParaRPr lang="es-CO" dirty="0"/>
          </a:p>
        </p:txBody>
      </p:sp>
      <p:graphicFrame>
        <p:nvGraphicFramePr>
          <p:cNvPr id="5" name="Diagrama 4"/>
          <p:cNvGraphicFramePr/>
          <p:nvPr>
            <p:extLst>
              <p:ext uri="{D42A27DB-BD31-4B8C-83A1-F6EECF244321}">
                <p14:modId xmlns:p14="http://schemas.microsoft.com/office/powerpoint/2010/main" val="1954217902"/>
              </p:ext>
            </p:extLst>
          </p:nvPr>
        </p:nvGraphicFramePr>
        <p:xfrm>
          <a:off x="1086928" y="2287865"/>
          <a:ext cx="6849374" cy="2715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1001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ableTop Day by Slidesgo">
  <a:themeElements>
    <a:clrScheme name="Simple Light">
      <a:dk1>
        <a:srgbClr val="000000"/>
      </a:dk1>
      <a:lt1>
        <a:srgbClr val="FFFFFF"/>
      </a:lt1>
      <a:dk2>
        <a:srgbClr val="363636"/>
      </a:dk2>
      <a:lt2>
        <a:srgbClr val="309562"/>
      </a:lt2>
      <a:accent1>
        <a:srgbClr val="298657"/>
      </a:accent1>
      <a:accent2>
        <a:srgbClr val="359C68"/>
      </a:accent2>
      <a:accent3>
        <a:srgbClr val="FFD50F"/>
      </a:accent3>
      <a:accent4>
        <a:srgbClr val="FF2D2D"/>
      </a:accent4>
      <a:accent5>
        <a:srgbClr val="1B77D5"/>
      </a:accent5>
      <a:accent6>
        <a:srgbClr val="3FAA74"/>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1400</TotalTime>
  <Words>483</Words>
  <Application>Microsoft Office PowerPoint</Application>
  <PresentationFormat>Presentación en pantalla (16:9)</PresentationFormat>
  <Paragraphs>54</Paragraphs>
  <Slides>12</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Baloo 2 Medium</vt:lpstr>
      <vt:lpstr>Arial</vt:lpstr>
      <vt:lpstr>Arial Black</vt:lpstr>
      <vt:lpstr>Pacifico</vt:lpstr>
      <vt:lpstr>Dosis</vt:lpstr>
      <vt:lpstr>Rubik Mono One</vt:lpstr>
      <vt:lpstr>TableTop Day by Slidesgo</vt:lpstr>
      <vt:lpstr>JUEGO DE ROLES</vt:lpstr>
      <vt:lpstr>¿Que es el juego de roles?</vt:lpstr>
      <vt:lpstr>JUEGO DE ROLES</vt:lpstr>
      <vt:lpstr>Fases de juegos de roles </vt:lpstr>
      <vt:lpstr>FASES </vt:lpstr>
      <vt:lpstr>OBJETIVOS </vt:lpstr>
      <vt:lpstr>1</vt:lpstr>
      <vt:lpstr>PROCEDIMIENTO</vt:lpstr>
      <vt:lpstr>Juego de Roles: Procedimiento </vt:lpstr>
      <vt:lpstr>ejemplo</vt:lpstr>
      <vt:lpstr>Presentación de PowerPoint</vt:lpstr>
      <vt:lpstr>Bibliografia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TableTop Day</dc:title>
  <dc:creator>usuario</dc:creator>
  <cp:lastModifiedBy>usuario</cp:lastModifiedBy>
  <cp:revision>25</cp:revision>
  <dcterms:modified xsi:type="dcterms:W3CDTF">2021-10-28T23:45:46Z</dcterms:modified>
</cp:coreProperties>
</file>